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1"/>
  </p:notesMasterIdLst>
  <p:handoutMasterIdLst>
    <p:handoutMasterId r:id="rId22"/>
  </p:handoutMasterIdLst>
  <p:sldIdLst>
    <p:sldId id="317" r:id="rId3"/>
    <p:sldId id="308" r:id="rId4"/>
    <p:sldId id="298" r:id="rId5"/>
    <p:sldId id="319" r:id="rId6"/>
    <p:sldId id="309" r:id="rId7"/>
    <p:sldId id="310" r:id="rId8"/>
    <p:sldId id="322" r:id="rId9"/>
    <p:sldId id="312" r:id="rId10"/>
    <p:sldId id="297" r:id="rId11"/>
    <p:sldId id="323" r:id="rId12"/>
    <p:sldId id="314" r:id="rId13"/>
    <p:sldId id="315" r:id="rId14"/>
    <p:sldId id="324" r:id="rId15"/>
    <p:sldId id="304" r:id="rId16"/>
    <p:sldId id="321" r:id="rId17"/>
    <p:sldId id="318" r:id="rId18"/>
    <p:sldId id="320" r:id="rId19"/>
    <p:sldId id="2007578498" r:id="rId20"/>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442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AB75"/>
    <a:srgbClr val="007A33"/>
    <a:srgbClr val="FFFFFF"/>
    <a:srgbClr val="009442"/>
    <a:srgbClr val="93B938"/>
    <a:srgbClr val="A6BE30"/>
    <a:srgbClr val="72AF48"/>
    <a:srgbClr val="51A457"/>
    <a:srgbClr val="00E06F"/>
    <a:srgbClr val="00B8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66" d="100"/>
          <a:sy n="66" d="100"/>
        </p:scale>
        <p:origin x="1224" y="660"/>
      </p:cViewPr>
      <p:guideLst>
        <p:guide orient="horz" pos="2228"/>
        <p:guide pos="4426"/>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Arial" panose="020B0604020202020204" pitchFamily="34" charset="0"/>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Arial" panose="020B0604020202020204" pitchFamily="34" charset="0"/>
              </a:rPr>
              <a:t>2023/11/6</a:t>
            </a:fld>
            <a:endParaRPr lang="zh-CN" altLang="en-US" dirty="0">
              <a:latin typeface="Arial" panose="020B0604020202020204" pitchFamily="34" charset="0"/>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Arial" panose="020B0604020202020204" pitchFamily="34" charset="0"/>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Arial" panose="020B0604020202020204" pitchFamily="34" charset="0"/>
              </a:rPr>
              <a:t>‹#›</a:t>
            </a:fld>
            <a:endParaRPr lang="zh-CN" alt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D2A48B96-639E-45A3-A0BA-2464DFDB1FAA}" type="datetimeFigureOut">
              <a:rPr lang="zh-CN" altLang="en-US" smtClean="0"/>
              <a:pPr/>
              <a:t>2023/11/6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A6837353-30EB-4A48-80EB-173D804AEFBD}"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dirty="0"/>
          </a:p>
        </p:txBody>
      </p:sp>
    </p:spTree>
    <p:extLst>
      <p:ext uri="{BB962C8B-B14F-4D97-AF65-F5344CB8AC3E}">
        <p14:creationId xmlns:p14="http://schemas.microsoft.com/office/powerpoint/2010/main" val="2874771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10</a:t>
            </a:fld>
            <a:endParaRPr lang="zh-CN" altLang="en-US" dirty="0"/>
          </a:p>
        </p:txBody>
      </p:sp>
    </p:spTree>
    <p:extLst>
      <p:ext uri="{BB962C8B-B14F-4D97-AF65-F5344CB8AC3E}">
        <p14:creationId xmlns:p14="http://schemas.microsoft.com/office/powerpoint/2010/main" val="404391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11</a:t>
            </a:fld>
            <a:endParaRPr lang="zh-CN" altLang="en-US" dirty="0"/>
          </a:p>
        </p:txBody>
      </p:sp>
    </p:spTree>
    <p:extLst>
      <p:ext uri="{BB962C8B-B14F-4D97-AF65-F5344CB8AC3E}">
        <p14:creationId xmlns:p14="http://schemas.microsoft.com/office/powerpoint/2010/main" val="3891962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12</a:t>
            </a:fld>
            <a:endParaRPr lang="zh-CN" altLang="en-US" dirty="0"/>
          </a:p>
        </p:txBody>
      </p:sp>
    </p:spTree>
    <p:extLst>
      <p:ext uri="{BB962C8B-B14F-4D97-AF65-F5344CB8AC3E}">
        <p14:creationId xmlns:p14="http://schemas.microsoft.com/office/powerpoint/2010/main" val="3258665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13</a:t>
            </a:fld>
            <a:endParaRPr lang="zh-CN" altLang="en-US" dirty="0"/>
          </a:p>
        </p:txBody>
      </p:sp>
    </p:spTree>
    <p:extLst>
      <p:ext uri="{BB962C8B-B14F-4D97-AF65-F5344CB8AC3E}">
        <p14:creationId xmlns:p14="http://schemas.microsoft.com/office/powerpoint/2010/main" val="3117977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14</a:t>
            </a:fld>
            <a:endParaRPr lang="zh-CN" altLang="en-US" dirty="0"/>
          </a:p>
        </p:txBody>
      </p:sp>
    </p:spTree>
    <p:extLst>
      <p:ext uri="{BB962C8B-B14F-4D97-AF65-F5344CB8AC3E}">
        <p14:creationId xmlns:p14="http://schemas.microsoft.com/office/powerpoint/2010/main" val="8451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16</a:t>
            </a:fld>
            <a:endParaRPr lang="zh-CN" altLang="en-US" dirty="0"/>
          </a:p>
        </p:txBody>
      </p:sp>
    </p:spTree>
    <p:extLst>
      <p:ext uri="{BB962C8B-B14F-4D97-AF65-F5344CB8AC3E}">
        <p14:creationId xmlns:p14="http://schemas.microsoft.com/office/powerpoint/2010/main" val="3509289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17</a:t>
            </a:fld>
            <a:endParaRPr lang="zh-CN" altLang="en-US" dirty="0"/>
          </a:p>
        </p:txBody>
      </p:sp>
    </p:spTree>
    <p:extLst>
      <p:ext uri="{BB962C8B-B14F-4D97-AF65-F5344CB8AC3E}">
        <p14:creationId xmlns:p14="http://schemas.microsoft.com/office/powerpoint/2010/main" val="5974140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2</a:t>
            </a:fld>
            <a:endParaRPr lang="zh-CN" altLang="en-US" dirty="0"/>
          </a:p>
        </p:txBody>
      </p:sp>
    </p:spTree>
    <p:extLst>
      <p:ext uri="{BB962C8B-B14F-4D97-AF65-F5344CB8AC3E}">
        <p14:creationId xmlns:p14="http://schemas.microsoft.com/office/powerpoint/2010/main" val="1063306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3</a:t>
            </a:fld>
            <a:endParaRPr lang="zh-CN" altLang="en-US" dirty="0"/>
          </a:p>
        </p:txBody>
      </p:sp>
    </p:spTree>
    <p:extLst>
      <p:ext uri="{BB962C8B-B14F-4D97-AF65-F5344CB8AC3E}">
        <p14:creationId xmlns:p14="http://schemas.microsoft.com/office/powerpoint/2010/main" val="1668716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4</a:t>
            </a:fld>
            <a:endParaRPr lang="zh-CN" altLang="en-US" dirty="0"/>
          </a:p>
        </p:txBody>
      </p:sp>
    </p:spTree>
    <p:extLst>
      <p:ext uri="{BB962C8B-B14F-4D97-AF65-F5344CB8AC3E}">
        <p14:creationId xmlns:p14="http://schemas.microsoft.com/office/powerpoint/2010/main" val="2559583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5</a:t>
            </a:fld>
            <a:endParaRPr lang="zh-CN" altLang="en-US" dirty="0"/>
          </a:p>
        </p:txBody>
      </p:sp>
    </p:spTree>
    <p:extLst>
      <p:ext uri="{BB962C8B-B14F-4D97-AF65-F5344CB8AC3E}">
        <p14:creationId xmlns:p14="http://schemas.microsoft.com/office/powerpoint/2010/main" val="2878845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6</a:t>
            </a:fld>
            <a:endParaRPr lang="zh-CN" altLang="en-US" dirty="0"/>
          </a:p>
        </p:txBody>
      </p:sp>
    </p:spTree>
    <p:extLst>
      <p:ext uri="{BB962C8B-B14F-4D97-AF65-F5344CB8AC3E}">
        <p14:creationId xmlns:p14="http://schemas.microsoft.com/office/powerpoint/2010/main" val="1266939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7</a:t>
            </a:fld>
            <a:endParaRPr lang="zh-CN" altLang="en-US" dirty="0"/>
          </a:p>
        </p:txBody>
      </p:sp>
    </p:spTree>
    <p:extLst>
      <p:ext uri="{BB962C8B-B14F-4D97-AF65-F5344CB8AC3E}">
        <p14:creationId xmlns:p14="http://schemas.microsoft.com/office/powerpoint/2010/main" val="597676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8</a:t>
            </a:fld>
            <a:endParaRPr lang="zh-CN" altLang="en-US" dirty="0"/>
          </a:p>
        </p:txBody>
      </p:sp>
    </p:spTree>
    <p:extLst>
      <p:ext uri="{BB962C8B-B14F-4D97-AF65-F5344CB8AC3E}">
        <p14:creationId xmlns:p14="http://schemas.microsoft.com/office/powerpoint/2010/main" val="875218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9</a:t>
            </a:fld>
            <a:endParaRPr lang="zh-CN" altLang="en-US" dirty="0"/>
          </a:p>
        </p:txBody>
      </p:sp>
    </p:spTree>
    <p:extLst>
      <p:ext uri="{BB962C8B-B14F-4D97-AF65-F5344CB8AC3E}">
        <p14:creationId xmlns:p14="http://schemas.microsoft.com/office/powerpoint/2010/main" val="3667610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CD060B-3590-47E1-8E9A-48BB2C1E362B}"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5CF146-CF79-46DB-8AF0-1AED82390BB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48401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3D7DEA-5A5C-43CC-9CF5-7AEFD6FD597F}" type="datetimeFigureOut">
              <a:rPr lang="de-DE" smtClean="0"/>
              <a:t>06.11.2023</a:t>
            </a:fld>
            <a:endParaRPr lang="de-DE"/>
          </a:p>
        </p:txBody>
      </p:sp>
      <p:sp>
        <p:nvSpPr>
          <p:cNvPr id="3" name="页脚占位符 2"/>
          <p:cNvSpPr>
            <a:spLocks noGrp="1"/>
          </p:cNvSpPr>
          <p:nvPr>
            <p:ph type="ftr" sz="quarter" idx="11"/>
          </p:nvPr>
        </p:nvSpPr>
        <p:spPr/>
        <p:txBody>
          <a:bodyPr/>
          <a:lstStyle/>
          <a:p>
            <a:endParaRPr lang="de-DE"/>
          </a:p>
        </p:txBody>
      </p:sp>
      <p:sp>
        <p:nvSpPr>
          <p:cNvPr id="4" name="灯片编号占位符 3"/>
          <p:cNvSpPr>
            <a:spLocks noGrp="1"/>
          </p:cNvSpPr>
          <p:nvPr>
            <p:ph type="sldNum" sz="quarter" idx="12"/>
          </p:nvPr>
        </p:nvSpPr>
        <p:spPr/>
        <p:txBody>
          <a:bodyPr/>
          <a:lstStyle/>
          <a:p>
            <a:fld id="{23C3D06C-6500-433B-8DEE-68D6BA793EAA}" type="slidenum">
              <a:rPr lang="de-DE" smtClean="0"/>
              <a:t>‹#›</a:t>
            </a:fld>
            <a:endParaRPr lang="de-DE"/>
          </a:p>
        </p:txBody>
      </p:sp>
    </p:spTree>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fld id="{42CD060B-3590-47E1-8E9A-48BB2C1E362B}" type="datetimeFigureOut">
              <a:rPr lang="zh-CN" altLang="en-US" smtClean="0"/>
              <a:pPr/>
              <a:t>2023/11/6</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fld id="{3C5CF146-CF79-46DB-8AF0-1AED82390BBC}"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55" r:id="rId1"/>
    <p:sldLayoutId id="2147483668" r:id="rId2"/>
  </p:sldLayoutIdLst>
  <mc:AlternateContent xmlns:mc="http://schemas.openxmlformats.org/markup-compatibility/2006" xmlns:p14="http://schemas.microsoft.com/office/powerpoint/2010/main">
    <mc:Choice Requires="p14">
      <p:transition p14:dur="10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宋体 CN Heavy" panose="02020900000000000000" pitchFamily="18" charset="-122"/>
          <a:ea typeface="思源宋体 CN Heavy" panose="020209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Heavy" panose="02020900000000000000" pitchFamily="18" charset="-122"/>
          <a:ea typeface="思源宋体 CN Heavy" panose="020209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Heavy" panose="02020900000000000000" pitchFamily="18" charset="-122"/>
          <a:ea typeface="思源宋体 CN Heavy" panose="020209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Heavy" panose="02020900000000000000" pitchFamily="18" charset="-122"/>
          <a:ea typeface="思源宋体 CN Heavy" panose="020209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思源宋体 CN Heavy" panose="020209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思源宋体 CN Heavy" panose="020209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de-DE" dirty="0"/>
              <a:t>单击此处编辑母版标题样式</a:t>
            </a:r>
            <a:endParaRPr lang="de-DE"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de-DE" dirty="0"/>
              <a:t>单击此处编辑母版文本样式</a:t>
            </a:r>
          </a:p>
          <a:p>
            <a:pPr lvl="1"/>
            <a:r>
              <a:rPr lang="zh-CN" altLang="de-DE" dirty="0"/>
              <a:t>二级</a:t>
            </a:r>
          </a:p>
          <a:p>
            <a:pPr lvl="2"/>
            <a:r>
              <a:rPr lang="zh-CN" altLang="de-DE" dirty="0"/>
              <a:t>三级</a:t>
            </a:r>
          </a:p>
          <a:p>
            <a:pPr lvl="3"/>
            <a:r>
              <a:rPr lang="zh-CN" altLang="de-DE" dirty="0"/>
              <a:t>四级</a:t>
            </a:r>
          </a:p>
          <a:p>
            <a:pPr lvl="4"/>
            <a:r>
              <a:rPr lang="zh-CN" altLang="de-DE" dirty="0"/>
              <a:t>五级</a:t>
            </a:r>
            <a:endParaRPr lang="de-DE"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903D7DEA-5A5C-43CC-9CF5-7AEFD6FD597F}" type="datetimeFigureOut">
              <a:rPr lang="de-DE" smtClean="0"/>
              <a:pPr/>
              <a:t>06.11.2023</a:t>
            </a:fld>
            <a:endParaRPr lang="de-DE"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endParaRPr lang="de-DE"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23C3D06C-6500-433B-8DEE-68D6BA793EAA}" type="slidenum">
              <a:rPr lang="de-DE" smtClean="0"/>
              <a:pPr/>
              <a:t>‹#›</a:t>
            </a:fld>
            <a:endParaRPr lang="de-DE" dirty="0"/>
          </a:p>
        </p:txBody>
      </p:sp>
    </p:spTree>
  </p:cSld>
  <p:clrMap bg1="lt1" tx1="dk1" bg2="lt2" tx2="dk2" accent1="accent1" accent2="accent2" accent3="accent3" accent4="accent4" accent5="accent5" accent6="accent6" hlink="hlink" folHlink="folHlink"/>
  <p:sldLayoutIdLst>
    <p:sldLayoutId id="2147483667" r:id="rId1"/>
  </p:sldLayoutIdLst>
  <mc:AlternateContent xmlns:mc="http://schemas.openxmlformats.org/markup-compatibility/2006" xmlns:p14="http://schemas.microsoft.com/office/powerpoint/2010/main">
    <mc:Choice Requires="p14">
      <p:transition p14:dur="10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思源宋体 CN Heavy" panose="020209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思源宋体 CN Heavy" panose="020209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思源宋体 CN Heavy" panose="020209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思源宋体 CN Heavy" panose="020209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思源宋体 CN Heavy" panose="020209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思源宋体 CN Heavy" panose="020209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microsoft.com/office/2007/relationships/hdphoto" Target="../media/hdphoto3.wdp"/><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51pptmoban.com/zt/jiuyeshizhan/" TargetMode="External"/><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97D96F-9253-CF84-8E19-D73C599BF4F6}"/>
              </a:ext>
            </a:extLst>
          </p:cNvPr>
          <p:cNvPicPr>
            <a:picLocks noChangeAspect="1"/>
          </p:cNvPicPr>
          <p:nvPr/>
        </p:nvPicPr>
        <p:blipFill>
          <a:blip r:embed="rId3">
            <a:extLst>
              <a:ext uri="{BEBA8EAE-BF5A-486C-A8C5-ECC9F3942E4B}">
                <a14:imgProps xmlns:a14="http://schemas.microsoft.com/office/drawing/2010/main">
                  <a14:imgLayer r:embed="rId4">
                    <a14:imgEffect>
                      <a14:artisticBlur radius="91"/>
                    </a14:imgEffect>
                  </a14:imgLayer>
                </a14:imgProps>
              </a:ext>
            </a:extLst>
          </a:blip>
          <a:stretch>
            <a:fillRect/>
          </a:stretch>
        </p:blipFill>
        <p:spPr>
          <a:xfrm>
            <a:off x="0" y="0"/>
            <a:ext cx="12192000" cy="6857999"/>
          </a:xfrm>
          <a:prstGeom prst="rect">
            <a:avLst/>
          </a:prstGeom>
        </p:spPr>
      </p:pic>
      <p:sp>
        <p:nvSpPr>
          <p:cNvPr id="12" name="矩形 11">
            <a:extLst>
              <a:ext uri="{FF2B5EF4-FFF2-40B4-BE49-F238E27FC236}">
                <a16:creationId xmlns:a16="http://schemas.microsoft.com/office/drawing/2014/main" id="{9BEDC10B-EDEB-0EBA-7B87-C9B579FC4E6A}"/>
              </a:ext>
            </a:extLst>
          </p:cNvPr>
          <p:cNvSpPr/>
          <p:nvPr/>
        </p:nvSpPr>
        <p:spPr bwMode="auto">
          <a:xfrm>
            <a:off x="520700" y="1045558"/>
            <a:ext cx="11176000" cy="452974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ea typeface="思源宋体 CN Heavy" panose="02020900000000000000" pitchFamily="18" charset="-122"/>
            </a:endParaRPr>
          </a:p>
        </p:txBody>
      </p:sp>
      <p:sp>
        <p:nvSpPr>
          <p:cNvPr id="7" name="Text Box 94">
            <a:extLst>
              <a:ext uri="{FF2B5EF4-FFF2-40B4-BE49-F238E27FC236}">
                <a16:creationId xmlns:a16="http://schemas.microsoft.com/office/drawing/2014/main" id="{E65AC10C-4437-C167-EA24-7B6168AD1857}"/>
              </a:ext>
            </a:extLst>
          </p:cNvPr>
          <p:cNvSpPr txBox="1">
            <a:spLocks noChangeArrowheads="1"/>
          </p:cNvSpPr>
          <p:nvPr/>
        </p:nvSpPr>
        <p:spPr bwMode="gray">
          <a:xfrm>
            <a:off x="1254194" y="2503449"/>
            <a:ext cx="5262979"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829889" fontAlgn="base">
              <a:spcBef>
                <a:spcPct val="0"/>
              </a:spcBef>
              <a:spcAft>
                <a:spcPct val="0"/>
              </a:spcAft>
            </a:pPr>
            <a:r>
              <a:rPr lang="zh-CN" altLang="en-US" sz="6600" b="1" dirty="0">
                <a:solidFill>
                  <a:schemeClr val="bg1"/>
                </a:solidFill>
                <a:latin typeface="+mj-ea"/>
                <a:ea typeface="+mj-ea"/>
              </a:rPr>
              <a:t>员工转正答辩</a:t>
            </a:r>
          </a:p>
        </p:txBody>
      </p:sp>
      <p:sp>
        <p:nvSpPr>
          <p:cNvPr id="13" name="Text Box 94">
            <a:extLst>
              <a:ext uri="{FF2B5EF4-FFF2-40B4-BE49-F238E27FC236}">
                <a16:creationId xmlns:a16="http://schemas.microsoft.com/office/drawing/2014/main" id="{A77BFF56-FD3D-2085-BF32-258423FBAF4A}"/>
              </a:ext>
            </a:extLst>
          </p:cNvPr>
          <p:cNvSpPr txBox="1">
            <a:spLocks noChangeArrowheads="1"/>
          </p:cNvSpPr>
          <p:nvPr/>
        </p:nvSpPr>
        <p:spPr bwMode="gray">
          <a:xfrm>
            <a:off x="1410008" y="1400435"/>
            <a:ext cx="205697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829889" fontAlgn="base">
              <a:spcBef>
                <a:spcPct val="0"/>
              </a:spcBef>
              <a:spcAft>
                <a:spcPct val="0"/>
              </a:spcAft>
            </a:pPr>
            <a:r>
              <a:rPr lang="en-US" altLang="zh-CN" sz="6000" b="1" dirty="0" err="1">
                <a:solidFill>
                  <a:schemeClr val="accent4"/>
                </a:solidFill>
                <a:latin typeface="+mj-ea"/>
                <a:ea typeface="+mj-ea"/>
              </a:rPr>
              <a:t>20XX</a:t>
            </a:r>
            <a:endParaRPr lang="zh-CN" altLang="en-US" sz="6000" b="1" dirty="0">
              <a:solidFill>
                <a:schemeClr val="accent4"/>
              </a:solidFill>
              <a:latin typeface="+mj-ea"/>
              <a:ea typeface="+mj-ea"/>
            </a:endParaRPr>
          </a:p>
        </p:txBody>
      </p:sp>
      <p:sp>
        <p:nvSpPr>
          <p:cNvPr id="14" name="文本框 13">
            <a:extLst>
              <a:ext uri="{FF2B5EF4-FFF2-40B4-BE49-F238E27FC236}">
                <a16:creationId xmlns:a16="http://schemas.microsoft.com/office/drawing/2014/main" id="{226331CC-2E57-3138-E221-BC9749CD391E}"/>
              </a:ext>
            </a:extLst>
          </p:cNvPr>
          <p:cNvSpPr txBox="1"/>
          <p:nvPr/>
        </p:nvSpPr>
        <p:spPr>
          <a:xfrm>
            <a:off x="1410008" y="4053613"/>
            <a:ext cx="1507144" cy="369332"/>
          </a:xfrm>
          <a:prstGeom prst="rect">
            <a:avLst/>
          </a:prstGeom>
          <a:noFill/>
        </p:spPr>
        <p:txBody>
          <a:bodyPr wrap="none" rtlCol="0">
            <a:spAutoFit/>
          </a:bodyPr>
          <a:lstStyle/>
          <a:p>
            <a:r>
              <a:rPr lang="zh-CN" altLang="en-US" dirty="0">
                <a:solidFill>
                  <a:schemeClr val="bg1"/>
                </a:solidFill>
                <a:latin typeface="+mn-ea"/>
              </a:rPr>
              <a:t>答辩人：</a:t>
            </a:r>
            <a:r>
              <a:rPr lang="en-US" altLang="zh-CN" dirty="0">
                <a:solidFill>
                  <a:schemeClr val="bg1"/>
                </a:solidFill>
                <a:latin typeface="+mn-ea"/>
              </a:rPr>
              <a:t>XXX</a:t>
            </a:r>
            <a:endParaRPr lang="zh-CN" altLang="en-US" dirty="0">
              <a:solidFill>
                <a:schemeClr val="bg1"/>
              </a:solidFill>
              <a:latin typeface="+mn-ea"/>
            </a:endParaRPr>
          </a:p>
        </p:txBody>
      </p:sp>
      <p:sp>
        <p:nvSpPr>
          <p:cNvPr id="15" name="文本框 14">
            <a:extLst>
              <a:ext uri="{FF2B5EF4-FFF2-40B4-BE49-F238E27FC236}">
                <a16:creationId xmlns:a16="http://schemas.microsoft.com/office/drawing/2014/main" id="{7F2417CE-4BB3-7E08-3E62-07744649E14D}"/>
              </a:ext>
            </a:extLst>
          </p:cNvPr>
          <p:cNvSpPr txBox="1"/>
          <p:nvPr/>
        </p:nvSpPr>
        <p:spPr>
          <a:xfrm>
            <a:off x="3668960" y="4053613"/>
            <a:ext cx="1276311" cy="369332"/>
          </a:xfrm>
          <a:prstGeom prst="rect">
            <a:avLst/>
          </a:prstGeom>
          <a:noFill/>
        </p:spPr>
        <p:txBody>
          <a:bodyPr wrap="none" rtlCol="0">
            <a:spAutoFit/>
          </a:bodyPr>
          <a:lstStyle/>
          <a:p>
            <a:r>
              <a:rPr lang="zh-CN" altLang="en-US" dirty="0">
                <a:solidFill>
                  <a:schemeClr val="bg1"/>
                </a:solidFill>
                <a:latin typeface="+mn-ea"/>
              </a:rPr>
              <a:t>部门：</a:t>
            </a:r>
            <a:r>
              <a:rPr lang="en-US" altLang="zh-CN" dirty="0">
                <a:solidFill>
                  <a:schemeClr val="bg1"/>
                </a:solidFill>
                <a:latin typeface="+mn-ea"/>
              </a:rPr>
              <a:t>XXX</a:t>
            </a:r>
            <a:endParaRPr lang="zh-CN" altLang="en-US" dirty="0">
              <a:solidFill>
                <a:schemeClr val="bg1"/>
              </a:solidFill>
              <a:latin typeface="+mn-ea"/>
            </a:endParaRPr>
          </a:p>
        </p:txBody>
      </p:sp>
      <p:cxnSp>
        <p:nvCxnSpPr>
          <p:cNvPr id="17" name="直接连接符 16">
            <a:extLst>
              <a:ext uri="{FF2B5EF4-FFF2-40B4-BE49-F238E27FC236}">
                <a16:creationId xmlns:a16="http://schemas.microsoft.com/office/drawing/2014/main" id="{1C295D63-0308-8512-794C-C05069AB57D4}"/>
              </a:ext>
            </a:extLst>
          </p:cNvPr>
          <p:cNvCxnSpPr>
            <a:cxnSpLocks/>
          </p:cNvCxnSpPr>
          <p:nvPr/>
        </p:nvCxnSpPr>
        <p:spPr>
          <a:xfrm>
            <a:off x="1527991" y="5078186"/>
            <a:ext cx="8151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198F82BC-9C96-AB46-0050-8C63E5CD86CE}"/>
              </a:ext>
            </a:extLst>
          </p:cNvPr>
          <p:cNvSpPr/>
          <p:nvPr/>
        </p:nvSpPr>
        <p:spPr>
          <a:xfrm>
            <a:off x="7734300" y="3502648"/>
            <a:ext cx="650567" cy="650567"/>
          </a:xfrm>
          <a:prstGeom prst="ellipse">
            <a:avLst/>
          </a:prstGeom>
          <a:solidFill>
            <a:schemeClr val="accent4"/>
          </a:solidFill>
          <a:ln>
            <a:noFill/>
          </a:ln>
          <a:effectLst>
            <a:outerShdw blurRad="381000" dist="190500" dir="5400000" sx="90000" sy="90000" algn="ctr" rotWithShape="0">
              <a:schemeClr val="accent6">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 name="椭圆 4">
            <a:extLst>
              <a:ext uri="{FF2B5EF4-FFF2-40B4-BE49-F238E27FC236}">
                <a16:creationId xmlns:a16="http://schemas.microsoft.com/office/drawing/2014/main" id="{F1C5C76B-175C-9AF2-56DF-D9786F69F604}"/>
              </a:ext>
            </a:extLst>
          </p:cNvPr>
          <p:cNvSpPr/>
          <p:nvPr/>
        </p:nvSpPr>
        <p:spPr>
          <a:xfrm>
            <a:off x="8130249" y="1811678"/>
            <a:ext cx="2685134" cy="268513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F7D81D3C-BD9E-44F4-2B1B-CF72A5310A93}"/>
              </a:ext>
            </a:extLst>
          </p:cNvPr>
          <p:cNvPicPr>
            <a:picLocks noChangeAspect="1"/>
          </p:cNvPicPr>
          <p:nvPr/>
        </p:nvPicPr>
        <p:blipFill>
          <a:blip r:embed="rId5">
            <a:extLst>
              <a:ext uri="{28A0092B-C50C-407E-A947-70E740481C1C}">
                <a14:useLocalDpi xmlns:a14="http://schemas.microsoft.com/office/drawing/2010/main" val="0"/>
              </a:ext>
            </a:extLst>
          </a:blip>
          <a:srcRect r="21771"/>
          <a:stretch>
            <a:fillRect/>
          </a:stretch>
        </p:blipFill>
        <p:spPr>
          <a:xfrm>
            <a:off x="4356289" y="182068"/>
            <a:ext cx="7835712" cy="6675931"/>
          </a:xfrm>
          <a:custGeom>
            <a:avLst/>
            <a:gdLst>
              <a:gd name="connsiteX0" fmla="*/ 0 w 8049411"/>
              <a:gd name="connsiteY0" fmla="*/ 0 h 6858000"/>
              <a:gd name="connsiteX1" fmla="*/ 8049411 w 8049411"/>
              <a:gd name="connsiteY1" fmla="*/ 0 h 6858000"/>
              <a:gd name="connsiteX2" fmla="*/ 8049411 w 8049411"/>
              <a:gd name="connsiteY2" fmla="*/ 6858000 h 6858000"/>
              <a:gd name="connsiteX3" fmla="*/ 0 w 8049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049411" h="6858000">
                <a:moveTo>
                  <a:pt x="0" y="0"/>
                </a:moveTo>
                <a:lnTo>
                  <a:pt x="8049411" y="0"/>
                </a:lnTo>
                <a:lnTo>
                  <a:pt x="8049411" y="6858000"/>
                </a:lnTo>
                <a:lnTo>
                  <a:pt x="0" y="6858000"/>
                </a:lnTo>
                <a:close/>
              </a:path>
            </a:pathLst>
          </a:custGeom>
          <a:effectLst>
            <a:outerShdw blurRad="381000" dist="254000" dir="5400000" algn="ctr" rotWithShape="0">
              <a:schemeClr val="accent6">
                <a:lumMod val="50000"/>
                <a:alpha val="40000"/>
              </a:schemeClr>
            </a:outerShdw>
          </a:effectLst>
        </p:spPr>
      </p:pic>
    </p:spTree>
    <p:extLst>
      <p:ext uri="{BB962C8B-B14F-4D97-AF65-F5344CB8AC3E}">
        <p14:creationId xmlns:p14="http://schemas.microsoft.com/office/powerpoint/2010/main" val="151113991"/>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BC99DDD-CE48-9153-363F-C65DE9FAF1BC}"/>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Blur radius="50"/>
                    </a14:imgEffect>
                  </a14:imgLayer>
                </a14:imgProps>
              </a:ext>
              <a:ext uri="{28A0092B-C50C-407E-A947-70E740481C1C}">
                <a14:useLocalDpi xmlns:a14="http://schemas.microsoft.com/office/drawing/2010/main" val="0"/>
              </a:ext>
            </a:extLst>
          </a:blip>
          <a:srcRect l="18261" r="29482"/>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6694A920-6A6C-D89D-48DD-D7C512FF2D88}"/>
              </a:ext>
            </a:extLst>
          </p:cNvPr>
          <p:cNvSpPr/>
          <p:nvPr/>
        </p:nvSpPr>
        <p:spPr bwMode="auto">
          <a:xfrm>
            <a:off x="0" y="1473200"/>
            <a:ext cx="12192000"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6" name="矩形 5">
            <a:extLst>
              <a:ext uri="{FF2B5EF4-FFF2-40B4-BE49-F238E27FC236}">
                <a16:creationId xmlns:a16="http://schemas.microsoft.com/office/drawing/2014/main" id="{2634856E-7440-3AB3-97C9-C5EE6390C321}"/>
              </a:ext>
            </a:extLst>
          </p:cNvPr>
          <p:cNvSpPr/>
          <p:nvPr/>
        </p:nvSpPr>
        <p:spPr>
          <a:xfrm>
            <a:off x="4052507" y="3735017"/>
            <a:ext cx="1210588"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工作状态</a:t>
            </a:r>
          </a:p>
        </p:txBody>
      </p:sp>
      <p:sp>
        <p:nvSpPr>
          <p:cNvPr id="7" name="矩形 6">
            <a:extLst>
              <a:ext uri="{FF2B5EF4-FFF2-40B4-BE49-F238E27FC236}">
                <a16:creationId xmlns:a16="http://schemas.microsoft.com/office/drawing/2014/main" id="{60988D37-25B1-C4CA-AABA-8D006FEF14B5}"/>
              </a:ext>
            </a:extLst>
          </p:cNvPr>
          <p:cNvSpPr/>
          <p:nvPr/>
        </p:nvSpPr>
        <p:spPr>
          <a:xfrm>
            <a:off x="6111380" y="3735017"/>
            <a:ext cx="1467068"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不足与改进</a:t>
            </a:r>
          </a:p>
        </p:txBody>
      </p:sp>
      <p:sp>
        <p:nvSpPr>
          <p:cNvPr id="13" name="Text Box 94">
            <a:extLst>
              <a:ext uri="{FF2B5EF4-FFF2-40B4-BE49-F238E27FC236}">
                <a16:creationId xmlns:a16="http://schemas.microsoft.com/office/drawing/2014/main" id="{705BDEE2-A35D-2C68-1C98-3208F3FCF348}"/>
              </a:ext>
            </a:extLst>
          </p:cNvPr>
          <p:cNvSpPr txBox="1">
            <a:spLocks noChangeArrowheads="1"/>
          </p:cNvSpPr>
          <p:nvPr/>
        </p:nvSpPr>
        <p:spPr bwMode="gray">
          <a:xfrm>
            <a:off x="4005023" y="2614885"/>
            <a:ext cx="6265044" cy="113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defPPr>
              <a:defRPr lang="zh-CN"/>
            </a:defPPr>
            <a:lvl1pPr marR="0" lvl="0" indent="0" algn="ctr" defTabSz="1219170" fontAlgn="auto">
              <a:lnSpc>
                <a:spcPct val="100000"/>
              </a:lnSpc>
              <a:spcBef>
                <a:spcPct val="0"/>
              </a:spcBef>
              <a:spcAft>
                <a:spcPts val="0"/>
              </a:spcAft>
              <a:buClrTx/>
              <a:buSzTx/>
              <a:buFont typeface="Arial" charset="0"/>
              <a:buNone/>
              <a:tabLst/>
              <a:defRPr kumimoji="0" sz="2000" b="1" i="0" u="none" strike="noStrike" cap="none" spc="0" normalizeH="0" baseline="0">
                <a:ln>
                  <a:noFill/>
                </a:ln>
                <a:solidFill>
                  <a:srgbClr val="10CF9B"/>
                </a:solidFill>
                <a:effectLst/>
                <a:uLnTx/>
                <a:uFillTx/>
                <a:latin typeface="HarmonyOS Sans SC Black" panose="00000A00000000000000" pitchFamily="2" charset="-122"/>
                <a:ea typeface="HarmonyOS Sans SC Black" panose="00000A00000000000000"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dist"/>
            <a:r>
              <a:rPr lang="zh-CN" altLang="en-US" sz="6600" dirty="0">
                <a:solidFill>
                  <a:schemeClr val="bg1"/>
                </a:solidFill>
                <a:latin typeface="+mj-ea"/>
                <a:ea typeface="+mj-ea"/>
              </a:rPr>
              <a:t>自我分析总结</a:t>
            </a:r>
          </a:p>
        </p:txBody>
      </p:sp>
      <p:sp>
        <p:nvSpPr>
          <p:cNvPr id="15" name="Text Box 94">
            <a:extLst>
              <a:ext uri="{FF2B5EF4-FFF2-40B4-BE49-F238E27FC236}">
                <a16:creationId xmlns:a16="http://schemas.microsoft.com/office/drawing/2014/main" id="{D3F4955D-5A76-1970-3437-60798EB63DF4}"/>
              </a:ext>
            </a:extLst>
          </p:cNvPr>
          <p:cNvSpPr txBox="1">
            <a:spLocks noChangeArrowheads="1"/>
          </p:cNvSpPr>
          <p:nvPr/>
        </p:nvSpPr>
        <p:spPr bwMode="gray">
          <a:xfrm>
            <a:off x="964996" y="1963123"/>
            <a:ext cx="2691764"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829889" fontAlgn="base">
              <a:spcBef>
                <a:spcPct val="0"/>
              </a:spcBef>
              <a:spcAft>
                <a:spcPct val="0"/>
              </a:spcAft>
            </a:pPr>
            <a:r>
              <a:rPr lang="en-US" altLang="zh-CN" sz="16600" b="1" dirty="0">
                <a:solidFill>
                  <a:schemeClr val="bg1"/>
                </a:solidFill>
                <a:latin typeface="+mj-ea"/>
                <a:ea typeface="+mj-ea"/>
              </a:rPr>
              <a:t>03</a:t>
            </a:r>
            <a:endParaRPr lang="zh-CN" altLang="en-US" sz="16600" b="1" dirty="0">
              <a:solidFill>
                <a:schemeClr val="bg1"/>
              </a:solidFill>
              <a:latin typeface="+mj-ea"/>
              <a:ea typeface="+mj-ea"/>
            </a:endParaRPr>
          </a:p>
        </p:txBody>
      </p:sp>
      <p:cxnSp>
        <p:nvCxnSpPr>
          <p:cNvPr id="16" name="直接连接符 15">
            <a:extLst>
              <a:ext uri="{FF2B5EF4-FFF2-40B4-BE49-F238E27FC236}">
                <a16:creationId xmlns:a16="http://schemas.microsoft.com/office/drawing/2014/main" id="{2985E2F1-382F-698E-591A-5D32122E66CB}"/>
              </a:ext>
            </a:extLst>
          </p:cNvPr>
          <p:cNvCxnSpPr>
            <a:cxnSpLocks/>
          </p:cNvCxnSpPr>
          <p:nvPr/>
        </p:nvCxnSpPr>
        <p:spPr bwMode="auto">
          <a:xfrm>
            <a:off x="4086304" y="2397760"/>
            <a:ext cx="6183763" cy="0"/>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17" name="直接连接符 16">
            <a:extLst>
              <a:ext uri="{FF2B5EF4-FFF2-40B4-BE49-F238E27FC236}">
                <a16:creationId xmlns:a16="http://schemas.microsoft.com/office/drawing/2014/main" id="{60D5C702-B606-0388-9C4C-ADCFFD7592DC}"/>
              </a:ext>
            </a:extLst>
          </p:cNvPr>
          <p:cNvCxnSpPr>
            <a:cxnSpLocks/>
          </p:cNvCxnSpPr>
          <p:nvPr/>
        </p:nvCxnSpPr>
        <p:spPr bwMode="auto">
          <a:xfrm>
            <a:off x="4086304" y="4206240"/>
            <a:ext cx="6183763"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2" name="矩形 1">
            <a:extLst>
              <a:ext uri="{FF2B5EF4-FFF2-40B4-BE49-F238E27FC236}">
                <a16:creationId xmlns:a16="http://schemas.microsoft.com/office/drawing/2014/main" id="{F9923ED0-DC79-4EEA-37AA-A8CEE80EAE60}"/>
              </a:ext>
            </a:extLst>
          </p:cNvPr>
          <p:cNvSpPr/>
          <p:nvPr/>
        </p:nvSpPr>
        <p:spPr>
          <a:xfrm>
            <a:off x="8426733" y="3735017"/>
            <a:ext cx="1467068" cy="400110"/>
          </a:xfrm>
          <a:prstGeom prst="rect">
            <a:avLst/>
          </a:prstGeom>
        </p:spPr>
        <p:txBody>
          <a:bodyPr wrap="none">
            <a:spAutoFit/>
          </a:bodyPr>
          <a:lstStyle/>
          <a:p>
            <a:pPr defTabSz="829889" fontAlgn="base">
              <a:spcBef>
                <a:spcPct val="0"/>
              </a:spcBef>
              <a:spcAft>
                <a:spcPct val="0"/>
              </a:spcAft>
            </a:pPr>
            <a:r>
              <a:rPr lang="en-US" altLang="zh-CN" sz="2000" dirty="0" err="1">
                <a:solidFill>
                  <a:schemeClr val="bg1"/>
                </a:solidFill>
                <a:latin typeface="+mj-ea"/>
                <a:ea typeface="+mj-ea"/>
              </a:rPr>
              <a:t>PDCA</a:t>
            </a:r>
            <a:r>
              <a:rPr lang="zh-CN" altLang="en-US" sz="2000" dirty="0">
                <a:solidFill>
                  <a:schemeClr val="bg1"/>
                </a:solidFill>
                <a:latin typeface="+mj-ea"/>
                <a:ea typeface="+mj-ea"/>
              </a:rPr>
              <a:t>分析 </a:t>
            </a:r>
          </a:p>
        </p:txBody>
      </p:sp>
    </p:spTree>
    <p:extLst>
      <p:ext uri="{BB962C8B-B14F-4D97-AF65-F5344CB8AC3E}">
        <p14:creationId xmlns:p14="http://schemas.microsoft.com/office/powerpoint/2010/main" val="3014924886"/>
      </p:ext>
    </p:extLst>
  </p:cSld>
  <p:clrMapOvr>
    <a:masterClrMapping/>
  </p:clrMapOvr>
  <mc:AlternateContent xmlns:mc="http://schemas.openxmlformats.org/markup-compatibility/2006" xmlns:p14="http://schemas.microsoft.com/office/powerpoint/2010/main">
    <mc:Choice Requires="p14">
      <p:transition p14:dur="100"/>
    </mc:Choice>
    <mc:Fallback xmlns="" xmlns:a14="http://schemas.microsoft.com/office/drawing/2010/main" xmlns:a16="http://schemas.microsoft.com/office/drawing/2014/ma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98AF9D6-AC54-D81B-DD29-C375DFD2CFC9}"/>
              </a:ext>
            </a:extLst>
          </p:cNvPr>
          <p:cNvPicPr/>
          <p:nvPr/>
        </p:nvPicPr>
        <p:blipFill>
          <a:blip r:embed="rId3">
            <a:extLst>
              <a:ext uri="{BEBA8EAE-BF5A-486C-A8C5-ECC9F3942E4B}">
                <a14:imgProps xmlns:a14="http://schemas.microsoft.com/office/drawing/2010/main">
                  <a14:imgLayer r:embed="rId4">
                    <a14:imgEffect>
                      <a14:artisticBlur radius="100"/>
                    </a14:imgEffect>
                  </a14:imgLayer>
                </a14:imgProps>
              </a:ext>
            </a:extLst>
          </a:blip>
          <a:srcRect r="3372" b="8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ln w="9525">
            <a:noFill/>
          </a:ln>
        </p:spPr>
      </p:pic>
      <p:sp>
        <p:nvSpPr>
          <p:cNvPr id="4" name="圆: 空心 3">
            <a:extLst>
              <a:ext uri="{FF2B5EF4-FFF2-40B4-BE49-F238E27FC236}">
                <a16:creationId xmlns:a16="http://schemas.microsoft.com/office/drawing/2014/main" id="{CA813B55-B070-48EE-01D6-621FCF8EA86F}"/>
              </a:ext>
            </a:extLst>
          </p:cNvPr>
          <p:cNvSpPr/>
          <p:nvPr/>
        </p:nvSpPr>
        <p:spPr>
          <a:xfrm>
            <a:off x="354798" y="415451"/>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 name="矩形 4">
            <a:extLst>
              <a:ext uri="{FF2B5EF4-FFF2-40B4-BE49-F238E27FC236}">
                <a16:creationId xmlns:a16="http://schemas.microsoft.com/office/drawing/2014/main" id="{F6B5B467-9F77-9118-EF69-60041706E68C}"/>
              </a:ext>
            </a:extLst>
          </p:cNvPr>
          <p:cNvSpPr/>
          <p:nvPr/>
        </p:nvSpPr>
        <p:spPr>
          <a:xfrm>
            <a:off x="933304" y="369106"/>
            <a:ext cx="1620957" cy="523220"/>
          </a:xfrm>
          <a:prstGeom prst="rect">
            <a:avLst/>
          </a:prstGeom>
        </p:spPr>
        <p:txBody>
          <a:bodyPr wrap="none">
            <a:spAutoFit/>
          </a:bodyPr>
          <a:lstStyle/>
          <a:p>
            <a:pPr defTabSz="829889" fontAlgn="base">
              <a:spcBef>
                <a:spcPct val="0"/>
              </a:spcBef>
              <a:spcAft>
                <a:spcPct val="0"/>
              </a:spcAft>
            </a:pPr>
            <a:r>
              <a:rPr lang="zh-CN" altLang="en-US" sz="2800" dirty="0">
                <a:solidFill>
                  <a:schemeClr val="bg1"/>
                </a:solidFill>
                <a:latin typeface="思源宋体 CN Heavy" panose="02020900000000000000" pitchFamily="18" charset="-122"/>
                <a:ea typeface="思源宋体 CN Heavy" panose="02020900000000000000" pitchFamily="18" charset="-122"/>
              </a:rPr>
              <a:t>工作状态</a:t>
            </a:r>
          </a:p>
        </p:txBody>
      </p:sp>
      <p:sp>
        <p:nvSpPr>
          <p:cNvPr id="56" name="矩形 55">
            <a:extLst>
              <a:ext uri="{FF2B5EF4-FFF2-40B4-BE49-F238E27FC236}">
                <a16:creationId xmlns:a16="http://schemas.microsoft.com/office/drawing/2014/main" id="{3FE45C7B-460E-35C4-3FEA-E48FDE6F0518}"/>
              </a:ext>
            </a:extLst>
          </p:cNvPr>
          <p:cNvSpPr/>
          <p:nvPr/>
        </p:nvSpPr>
        <p:spPr>
          <a:xfrm>
            <a:off x="0" y="1828351"/>
            <a:ext cx="12192000" cy="3809998"/>
          </a:xfrm>
          <a:prstGeom prst="rect">
            <a:avLst/>
          </a:prstGeom>
          <a:solidFill>
            <a:sysClr val="window" lastClr="FFFFFF"/>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Arial" panose="020B0604020202020204" pitchFamily="34" charset="0"/>
              <a:ea typeface="思源宋体 CN Heavy" panose="02020900000000000000" pitchFamily="18" charset="-122"/>
            </a:endParaRPr>
          </a:p>
        </p:txBody>
      </p:sp>
      <p:sp>
        <p:nvSpPr>
          <p:cNvPr id="58" name="矩形 57">
            <a:extLst>
              <a:ext uri="{FF2B5EF4-FFF2-40B4-BE49-F238E27FC236}">
                <a16:creationId xmlns:a16="http://schemas.microsoft.com/office/drawing/2014/main" id="{059B4DA2-EB66-5843-9722-9E8D7E41F500}"/>
              </a:ext>
            </a:extLst>
          </p:cNvPr>
          <p:cNvSpPr/>
          <p:nvPr/>
        </p:nvSpPr>
        <p:spPr>
          <a:xfrm>
            <a:off x="595312" y="3427227"/>
            <a:ext cx="1210588" cy="400110"/>
          </a:xfrm>
          <a:prstGeom prst="rect">
            <a:avLst/>
          </a:prstGeom>
        </p:spPr>
        <p:txBody>
          <a:bodyPr wrap="none">
            <a:spAutoFit/>
          </a:bodyPr>
          <a:lstStyle/>
          <a:p>
            <a:r>
              <a:rPr lang="zh-CN" altLang="en-US" sz="2000" dirty="0">
                <a:solidFill>
                  <a:schemeClr val="accent6">
                    <a:lumMod val="75000"/>
                  </a:schemeClr>
                </a:solidFill>
                <a:latin typeface="+mj-ea"/>
                <a:ea typeface="+mj-ea"/>
              </a:rPr>
              <a:t>工作认真</a:t>
            </a:r>
          </a:p>
        </p:txBody>
      </p:sp>
      <p:sp>
        <p:nvSpPr>
          <p:cNvPr id="59" name="矩形 58">
            <a:extLst>
              <a:ext uri="{FF2B5EF4-FFF2-40B4-BE49-F238E27FC236}">
                <a16:creationId xmlns:a16="http://schemas.microsoft.com/office/drawing/2014/main" id="{658C1E59-90C0-D6E7-3E9C-B70904367C50}"/>
              </a:ext>
            </a:extLst>
          </p:cNvPr>
          <p:cNvSpPr/>
          <p:nvPr/>
        </p:nvSpPr>
        <p:spPr>
          <a:xfrm>
            <a:off x="595312" y="3827337"/>
            <a:ext cx="3128963" cy="706475"/>
          </a:xfrm>
          <a:prstGeom prst="rect">
            <a:avLst/>
          </a:prstGeom>
        </p:spPr>
        <p:txBody>
          <a:bodyPr wrap="square">
            <a:spAutoFit/>
          </a:bodyPr>
          <a:lstStyle/>
          <a:p>
            <a:pPr>
              <a:lnSpc>
                <a:spcPct val="130000"/>
              </a:lnSpc>
              <a:defRPr/>
            </a:pPr>
            <a:r>
              <a:rPr lang="zh-CN" altLang="en-US" sz="1600" dirty="0">
                <a:solidFill>
                  <a:schemeClr val="tx1">
                    <a:lumMod val="75000"/>
                    <a:lumOff val="25000"/>
                  </a:schemeClr>
                </a:solidFill>
                <a:latin typeface="+mn-ea"/>
              </a:rPr>
              <a:t>工作情况分析工作情况分析</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ndParaRPr>
          </a:p>
          <a:p>
            <a:pPr>
              <a:lnSpc>
                <a:spcPct val="130000"/>
              </a:lnSpc>
              <a:defRPr/>
            </a:pPr>
            <a:r>
              <a:rPr lang="zh-CN" altLang="en-US" sz="1600" dirty="0">
                <a:solidFill>
                  <a:schemeClr val="tx1">
                    <a:lumMod val="75000"/>
                    <a:lumOff val="25000"/>
                  </a:schemeClr>
                </a:solidFill>
                <a:latin typeface="+mn-ea"/>
              </a:rPr>
              <a:t>工作情况分析工作情况分析</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ndParaRPr>
          </a:p>
        </p:txBody>
      </p:sp>
      <p:sp>
        <p:nvSpPr>
          <p:cNvPr id="61" name="椭圆 60">
            <a:extLst>
              <a:ext uri="{FF2B5EF4-FFF2-40B4-BE49-F238E27FC236}">
                <a16:creationId xmlns:a16="http://schemas.microsoft.com/office/drawing/2014/main" id="{12751C93-E079-5AD7-CF3C-082835CB6EF0}"/>
              </a:ext>
            </a:extLst>
          </p:cNvPr>
          <p:cNvSpPr/>
          <p:nvPr/>
        </p:nvSpPr>
        <p:spPr>
          <a:xfrm>
            <a:off x="690572" y="2617096"/>
            <a:ext cx="689246" cy="689244"/>
          </a:xfrm>
          <a:prstGeom prst="ellipse">
            <a:avLst/>
          </a:prstGeom>
          <a:noFill/>
          <a:ln w="63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HarmonyOS Sans SC" panose="00000500000000000000" pitchFamily="2" charset="-122"/>
              <a:cs typeface="+mn-cs"/>
            </a:endParaRPr>
          </a:p>
        </p:txBody>
      </p:sp>
      <p:sp>
        <p:nvSpPr>
          <p:cNvPr id="62" name="矩形 61">
            <a:extLst>
              <a:ext uri="{FF2B5EF4-FFF2-40B4-BE49-F238E27FC236}">
                <a16:creationId xmlns:a16="http://schemas.microsoft.com/office/drawing/2014/main" id="{1EDF57FA-8F50-85D8-C3BB-E29F1C21B9CE}"/>
              </a:ext>
            </a:extLst>
          </p:cNvPr>
          <p:cNvSpPr/>
          <p:nvPr/>
        </p:nvSpPr>
        <p:spPr>
          <a:xfrm>
            <a:off x="4518913" y="3427227"/>
            <a:ext cx="1210588" cy="400110"/>
          </a:xfrm>
          <a:prstGeom prst="rect">
            <a:avLst/>
          </a:prstGeom>
        </p:spPr>
        <p:txBody>
          <a:bodyPr wrap="none">
            <a:spAutoFit/>
          </a:bodyPr>
          <a:lstStyle/>
          <a:p>
            <a:r>
              <a:rPr lang="zh-CN" altLang="en-US" sz="2000" dirty="0">
                <a:solidFill>
                  <a:schemeClr val="accent6">
                    <a:lumMod val="75000"/>
                  </a:schemeClr>
                </a:solidFill>
                <a:latin typeface="+mj-ea"/>
                <a:ea typeface="+mj-ea"/>
              </a:rPr>
              <a:t>虚心学习</a:t>
            </a:r>
          </a:p>
        </p:txBody>
      </p:sp>
      <p:sp>
        <p:nvSpPr>
          <p:cNvPr id="63" name="矩形 62">
            <a:extLst>
              <a:ext uri="{FF2B5EF4-FFF2-40B4-BE49-F238E27FC236}">
                <a16:creationId xmlns:a16="http://schemas.microsoft.com/office/drawing/2014/main" id="{3D2BB06F-7E4E-1897-CF67-2FC9F9FBD151}"/>
              </a:ext>
            </a:extLst>
          </p:cNvPr>
          <p:cNvSpPr/>
          <p:nvPr/>
        </p:nvSpPr>
        <p:spPr>
          <a:xfrm>
            <a:off x="4518913" y="3827337"/>
            <a:ext cx="3128963" cy="706475"/>
          </a:xfrm>
          <a:prstGeom prst="rect">
            <a:avLst/>
          </a:prstGeom>
        </p:spPr>
        <p:txBody>
          <a:bodyPr wrap="square">
            <a:spAutoFit/>
          </a:bodyPr>
          <a:lstStyle/>
          <a:p>
            <a:pPr>
              <a:lnSpc>
                <a:spcPct val="13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rPr>
              <a:t>学习情况分析学习情况分析</a:t>
            </a:r>
          </a:p>
          <a:p>
            <a:pPr>
              <a:lnSpc>
                <a:spcPct val="13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rPr>
              <a:t>学习情况分析学习情况分析</a:t>
            </a:r>
          </a:p>
        </p:txBody>
      </p:sp>
      <p:sp>
        <p:nvSpPr>
          <p:cNvPr id="128" name="椭圆 127">
            <a:extLst>
              <a:ext uri="{FF2B5EF4-FFF2-40B4-BE49-F238E27FC236}">
                <a16:creationId xmlns:a16="http://schemas.microsoft.com/office/drawing/2014/main" id="{941E5E70-73E4-439F-4B9E-075944369C1E}"/>
              </a:ext>
            </a:extLst>
          </p:cNvPr>
          <p:cNvSpPr/>
          <p:nvPr/>
        </p:nvSpPr>
        <p:spPr>
          <a:xfrm>
            <a:off x="4614173" y="2617096"/>
            <a:ext cx="689246" cy="689244"/>
          </a:xfrm>
          <a:prstGeom prst="ellipse">
            <a:avLst/>
          </a:prstGeom>
          <a:noFill/>
          <a:ln w="63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HarmonyOS Sans SC" panose="00000500000000000000" pitchFamily="2" charset="-122"/>
              <a:cs typeface="+mn-cs"/>
            </a:endParaRPr>
          </a:p>
        </p:txBody>
      </p:sp>
      <p:sp>
        <p:nvSpPr>
          <p:cNvPr id="130" name="矩形 129">
            <a:extLst>
              <a:ext uri="{FF2B5EF4-FFF2-40B4-BE49-F238E27FC236}">
                <a16:creationId xmlns:a16="http://schemas.microsoft.com/office/drawing/2014/main" id="{97E9A8BB-118F-F348-5219-368BD95D23A9}"/>
              </a:ext>
            </a:extLst>
          </p:cNvPr>
          <p:cNvSpPr/>
          <p:nvPr/>
        </p:nvSpPr>
        <p:spPr>
          <a:xfrm>
            <a:off x="8471276" y="3427227"/>
            <a:ext cx="1723549" cy="400110"/>
          </a:xfrm>
          <a:prstGeom prst="rect">
            <a:avLst/>
          </a:prstGeom>
        </p:spPr>
        <p:txBody>
          <a:bodyPr wrap="none">
            <a:spAutoFit/>
          </a:bodyPr>
          <a:lstStyle/>
          <a:p>
            <a:r>
              <a:rPr lang="zh-CN" altLang="en-US" sz="2000" dirty="0">
                <a:solidFill>
                  <a:schemeClr val="accent6">
                    <a:lumMod val="75000"/>
                  </a:schemeClr>
                </a:solidFill>
                <a:latin typeface="+mj-ea"/>
                <a:ea typeface="+mj-ea"/>
              </a:rPr>
              <a:t>适应工作环境</a:t>
            </a:r>
          </a:p>
        </p:txBody>
      </p:sp>
      <p:sp>
        <p:nvSpPr>
          <p:cNvPr id="131" name="矩形 130">
            <a:extLst>
              <a:ext uri="{FF2B5EF4-FFF2-40B4-BE49-F238E27FC236}">
                <a16:creationId xmlns:a16="http://schemas.microsoft.com/office/drawing/2014/main" id="{0DB79098-D64E-0924-9B56-DBC04797F1F4}"/>
              </a:ext>
            </a:extLst>
          </p:cNvPr>
          <p:cNvSpPr/>
          <p:nvPr/>
        </p:nvSpPr>
        <p:spPr>
          <a:xfrm>
            <a:off x="8442513" y="3827337"/>
            <a:ext cx="3128963" cy="706475"/>
          </a:xfrm>
          <a:prstGeom prst="rect">
            <a:avLst/>
          </a:prstGeom>
        </p:spPr>
        <p:txBody>
          <a:bodyPr wrap="square">
            <a:spAutoFit/>
          </a:bodyPr>
          <a:lstStyle/>
          <a:p>
            <a:pPr algn="just">
              <a:lnSpc>
                <a:spcPct val="13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rPr>
              <a:t>适应情况分析适应情况分析</a:t>
            </a:r>
          </a:p>
          <a:p>
            <a:pPr algn="just">
              <a:lnSpc>
                <a:spcPct val="13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rPr>
              <a:t>适应情况分析适应情况分析</a:t>
            </a:r>
          </a:p>
        </p:txBody>
      </p:sp>
      <p:sp>
        <p:nvSpPr>
          <p:cNvPr id="132" name="椭圆 131">
            <a:extLst>
              <a:ext uri="{FF2B5EF4-FFF2-40B4-BE49-F238E27FC236}">
                <a16:creationId xmlns:a16="http://schemas.microsoft.com/office/drawing/2014/main" id="{D7F97E14-C7E7-9216-F58F-A70D7E1F4DCE}"/>
              </a:ext>
            </a:extLst>
          </p:cNvPr>
          <p:cNvSpPr/>
          <p:nvPr/>
        </p:nvSpPr>
        <p:spPr>
          <a:xfrm>
            <a:off x="8537773" y="2617096"/>
            <a:ext cx="689246" cy="689244"/>
          </a:xfrm>
          <a:prstGeom prst="ellipse">
            <a:avLst/>
          </a:prstGeom>
          <a:noFill/>
          <a:ln w="63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HarmonyOS Sans SC" panose="00000500000000000000" pitchFamily="2" charset="-122"/>
              <a:cs typeface="+mn-cs"/>
            </a:endParaRPr>
          </a:p>
        </p:txBody>
      </p:sp>
      <p:cxnSp>
        <p:nvCxnSpPr>
          <p:cNvPr id="134" name="直接连接符 133">
            <a:extLst>
              <a:ext uri="{FF2B5EF4-FFF2-40B4-BE49-F238E27FC236}">
                <a16:creationId xmlns:a16="http://schemas.microsoft.com/office/drawing/2014/main" id="{09693278-F953-6DC6-84C5-5701E6A40386}"/>
              </a:ext>
            </a:extLst>
          </p:cNvPr>
          <p:cNvCxnSpPr/>
          <p:nvPr/>
        </p:nvCxnSpPr>
        <p:spPr>
          <a:xfrm>
            <a:off x="4121594" y="2330228"/>
            <a:ext cx="0" cy="28062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43131455-0B25-DC57-462B-BCCD112CD44B}"/>
              </a:ext>
            </a:extLst>
          </p:cNvPr>
          <p:cNvCxnSpPr/>
          <p:nvPr/>
        </p:nvCxnSpPr>
        <p:spPr>
          <a:xfrm>
            <a:off x="8045194" y="2330228"/>
            <a:ext cx="0" cy="28062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6" name="矩形 135">
            <a:extLst>
              <a:ext uri="{FF2B5EF4-FFF2-40B4-BE49-F238E27FC236}">
                <a16:creationId xmlns:a16="http://schemas.microsoft.com/office/drawing/2014/main" id="{567FE077-66C9-65DB-5BD9-9DAC1EFE6303}"/>
              </a:ext>
            </a:extLst>
          </p:cNvPr>
          <p:cNvSpPr/>
          <p:nvPr/>
        </p:nvSpPr>
        <p:spPr>
          <a:xfrm>
            <a:off x="0" y="5634696"/>
            <a:ext cx="12192000" cy="36000"/>
          </a:xfrm>
          <a:prstGeom prst="rect">
            <a:avLst/>
          </a:prstGeom>
          <a:solidFill>
            <a:srgbClr val="007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宋体 CN Heavy" panose="02020900000000000000" pitchFamily="18" charset="-122"/>
              <a:ea typeface="HarmonyOS Sans SC" panose="00000500000000000000" pitchFamily="2" charset="-122"/>
            </a:endParaRPr>
          </a:p>
        </p:txBody>
      </p:sp>
      <p:sp>
        <p:nvSpPr>
          <p:cNvPr id="138" name="矩形 137">
            <a:extLst>
              <a:ext uri="{FF2B5EF4-FFF2-40B4-BE49-F238E27FC236}">
                <a16:creationId xmlns:a16="http://schemas.microsoft.com/office/drawing/2014/main" id="{FDE0B95C-D105-1481-1076-B8F8F7FCEC55}"/>
              </a:ext>
            </a:extLst>
          </p:cNvPr>
          <p:cNvSpPr/>
          <p:nvPr/>
        </p:nvSpPr>
        <p:spPr>
          <a:xfrm>
            <a:off x="0" y="1796005"/>
            <a:ext cx="12192000" cy="36000"/>
          </a:xfrm>
          <a:prstGeom prst="rect">
            <a:avLst/>
          </a:prstGeom>
          <a:solidFill>
            <a:srgbClr val="007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Heavy" panose="02020900000000000000" pitchFamily="18" charset="-122"/>
              <a:ea typeface="HarmonyOS Sans SC" panose="00000500000000000000" pitchFamily="2" charset="-122"/>
              <a:cs typeface="+mn-cs"/>
            </a:endParaRPr>
          </a:p>
        </p:txBody>
      </p:sp>
      <p:pic>
        <p:nvPicPr>
          <p:cNvPr id="159" name="图形 158">
            <a:extLst>
              <a:ext uri="{FF2B5EF4-FFF2-40B4-BE49-F238E27FC236}">
                <a16:creationId xmlns:a16="http://schemas.microsoft.com/office/drawing/2014/main" id="{FD8342DB-8913-8ECE-0698-2AA3AE06D81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6528" y="2725056"/>
            <a:ext cx="457334" cy="457332"/>
          </a:xfrm>
          <a:prstGeom prst="rect">
            <a:avLst/>
          </a:prstGeom>
        </p:spPr>
      </p:pic>
      <p:pic>
        <p:nvPicPr>
          <p:cNvPr id="160" name="图形 159">
            <a:extLst>
              <a:ext uri="{FF2B5EF4-FFF2-40B4-BE49-F238E27FC236}">
                <a16:creationId xmlns:a16="http://schemas.microsoft.com/office/drawing/2014/main" id="{3261DD1A-9023-670A-D691-01E2EE953BF5}"/>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756443" y="2770994"/>
            <a:ext cx="414016" cy="414014"/>
          </a:xfrm>
          <a:prstGeom prst="rect">
            <a:avLst/>
          </a:prstGeom>
        </p:spPr>
      </p:pic>
      <p:pic>
        <p:nvPicPr>
          <p:cNvPr id="161" name="图形 160">
            <a:extLst>
              <a:ext uri="{FF2B5EF4-FFF2-40B4-BE49-F238E27FC236}">
                <a16:creationId xmlns:a16="http://schemas.microsoft.com/office/drawing/2014/main" id="{9F8D9DE2-5126-10DE-6D59-38D0FC62DFE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35487" y="2674971"/>
            <a:ext cx="493818" cy="479434"/>
          </a:xfrm>
          <a:prstGeom prst="rect">
            <a:avLst/>
          </a:prstGeom>
        </p:spPr>
      </p:pic>
    </p:spTree>
    <p:extLst>
      <p:ext uri="{BB962C8B-B14F-4D97-AF65-F5344CB8AC3E}">
        <p14:creationId xmlns:p14="http://schemas.microsoft.com/office/powerpoint/2010/main" val="1288583733"/>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xmlns:asvg="http://schemas.microsoft.com/office/drawing/2016/SVG/main">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3">
            <a:extLst>
              <a:ext uri="{BEBA8EAE-BF5A-486C-A8C5-ECC9F3942E4B}">
                <a14:imgProps xmlns:a14="http://schemas.microsoft.com/office/drawing/2010/main">
                  <a14:imgLayer r:embed="rId4">
                    <a14:imgEffect>
                      <a14:artisticBlur radius="61"/>
                    </a14:imgEffect>
                  </a14:imgLayer>
                </a14:imgProps>
              </a:ext>
              <a:ext uri="{28A0092B-C50C-407E-A947-70E740481C1C}">
                <a14:useLocalDpi xmlns:a14="http://schemas.microsoft.com/office/drawing/2010/main" val="0"/>
              </a:ext>
            </a:extLst>
          </a:blip>
          <a:srcRect b="16279"/>
          <a:stretch>
            <a:fillRect/>
          </a:stretch>
        </p:blipFill>
        <p:spPr>
          <a:xfrm>
            <a:off x="0" y="0"/>
            <a:ext cx="12192000" cy="6858000"/>
          </a:xfrm>
          <a:prstGeom prst="rect">
            <a:avLst/>
          </a:prstGeom>
        </p:spPr>
      </p:pic>
      <p:sp>
        <p:nvSpPr>
          <p:cNvPr id="2" name="椭圆 1">
            <a:extLst>
              <a:ext uri="{FF2B5EF4-FFF2-40B4-BE49-F238E27FC236}">
                <a16:creationId xmlns:a16="http://schemas.microsoft.com/office/drawing/2014/main" id="{04A690B3-0C52-A303-F1CE-D55CDEF117BB}"/>
              </a:ext>
            </a:extLst>
          </p:cNvPr>
          <p:cNvSpPr/>
          <p:nvPr/>
        </p:nvSpPr>
        <p:spPr bwMode="auto">
          <a:xfrm>
            <a:off x="6516355" y="1178560"/>
            <a:ext cx="5205807" cy="5205807"/>
          </a:xfrm>
          <a:prstGeom prst="ellipse">
            <a:avLst/>
          </a:prstGeom>
          <a:solidFill>
            <a:sysClr val="window" lastClr="FFFFFF"/>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3" name="椭圆 2">
            <a:extLst>
              <a:ext uri="{FF2B5EF4-FFF2-40B4-BE49-F238E27FC236}">
                <a16:creationId xmlns:a16="http://schemas.microsoft.com/office/drawing/2014/main" id="{AE774988-C374-FBF3-7D6C-32A8FB6AEEC8}"/>
              </a:ext>
            </a:extLst>
          </p:cNvPr>
          <p:cNvSpPr/>
          <p:nvPr/>
        </p:nvSpPr>
        <p:spPr bwMode="auto">
          <a:xfrm>
            <a:off x="469838" y="1178560"/>
            <a:ext cx="5205807" cy="5205807"/>
          </a:xfrm>
          <a:prstGeom prst="ellipse">
            <a:avLst/>
          </a:prstGeom>
          <a:solidFill>
            <a:sysClr val="window" lastClr="FFFFFF"/>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5" name="燕尾形 5">
            <a:extLst>
              <a:ext uri="{FF2B5EF4-FFF2-40B4-BE49-F238E27FC236}">
                <a16:creationId xmlns:a16="http://schemas.microsoft.com/office/drawing/2014/main" id="{77D9714A-2A17-3202-324F-21CC91695D10}"/>
              </a:ext>
            </a:extLst>
          </p:cNvPr>
          <p:cNvSpPr/>
          <p:nvPr/>
        </p:nvSpPr>
        <p:spPr>
          <a:xfrm>
            <a:off x="1668741" y="2820747"/>
            <a:ext cx="2808000" cy="374571"/>
          </a:xfrm>
          <a:prstGeom prst="round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6" name="燕尾形 23">
            <a:extLst>
              <a:ext uri="{FF2B5EF4-FFF2-40B4-BE49-F238E27FC236}">
                <a16:creationId xmlns:a16="http://schemas.microsoft.com/office/drawing/2014/main" id="{9747927D-3C73-1926-A9FB-19EC51EC6694}"/>
              </a:ext>
            </a:extLst>
          </p:cNvPr>
          <p:cNvSpPr/>
          <p:nvPr/>
        </p:nvSpPr>
        <p:spPr>
          <a:xfrm>
            <a:off x="1668741" y="3550881"/>
            <a:ext cx="2808000" cy="374571"/>
          </a:xfrm>
          <a:prstGeom prst="round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9" name="燕尾形 25">
            <a:extLst>
              <a:ext uri="{FF2B5EF4-FFF2-40B4-BE49-F238E27FC236}">
                <a16:creationId xmlns:a16="http://schemas.microsoft.com/office/drawing/2014/main" id="{F35190BF-3187-8B1C-FB5F-F879DE4798E2}"/>
              </a:ext>
            </a:extLst>
          </p:cNvPr>
          <p:cNvSpPr/>
          <p:nvPr/>
        </p:nvSpPr>
        <p:spPr>
          <a:xfrm>
            <a:off x="1668741" y="4281015"/>
            <a:ext cx="2808000" cy="374571"/>
          </a:xfrm>
          <a:prstGeom prst="round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10" name="燕尾形 27">
            <a:extLst>
              <a:ext uri="{FF2B5EF4-FFF2-40B4-BE49-F238E27FC236}">
                <a16:creationId xmlns:a16="http://schemas.microsoft.com/office/drawing/2014/main" id="{FB95D1B0-2B0D-B32B-FB5C-DB46B546267D}"/>
              </a:ext>
            </a:extLst>
          </p:cNvPr>
          <p:cNvSpPr/>
          <p:nvPr/>
        </p:nvSpPr>
        <p:spPr>
          <a:xfrm>
            <a:off x="1668741" y="5011149"/>
            <a:ext cx="2808000" cy="374571"/>
          </a:xfrm>
          <a:prstGeom prst="round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12" name="燕尾形 30">
            <a:extLst>
              <a:ext uri="{FF2B5EF4-FFF2-40B4-BE49-F238E27FC236}">
                <a16:creationId xmlns:a16="http://schemas.microsoft.com/office/drawing/2014/main" id="{B2ABF563-B38C-EDE0-53CB-B9DC92AEFEE9}"/>
              </a:ext>
            </a:extLst>
          </p:cNvPr>
          <p:cNvSpPr/>
          <p:nvPr/>
        </p:nvSpPr>
        <p:spPr>
          <a:xfrm>
            <a:off x="7337258" y="2820747"/>
            <a:ext cx="3564000" cy="374571"/>
          </a:xfrm>
          <a:prstGeom prst="roundRect">
            <a:avLst/>
          </a:prstGeom>
          <a:noFill/>
          <a:ln>
            <a:noFill/>
          </a:ln>
          <a:effectLst/>
        </p:spPr>
        <p:style>
          <a:lnRef idx="1">
            <a:schemeClr val="accent5"/>
          </a:lnRef>
          <a:fillRef idx="3">
            <a:schemeClr val="accent5"/>
          </a:fillRef>
          <a:effectRef idx="2">
            <a:schemeClr val="accent5"/>
          </a:effectRef>
          <a:fontRef idx="minor">
            <a:schemeClr val="lt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13" name="燕尾形 32">
            <a:extLst>
              <a:ext uri="{FF2B5EF4-FFF2-40B4-BE49-F238E27FC236}">
                <a16:creationId xmlns:a16="http://schemas.microsoft.com/office/drawing/2014/main" id="{B0DD4A4D-B01D-DA1C-C1AD-A31CE9860FC7}"/>
              </a:ext>
            </a:extLst>
          </p:cNvPr>
          <p:cNvSpPr/>
          <p:nvPr/>
        </p:nvSpPr>
        <p:spPr>
          <a:xfrm>
            <a:off x="7337258" y="3550881"/>
            <a:ext cx="3564000" cy="374571"/>
          </a:xfrm>
          <a:prstGeom prst="roundRect">
            <a:avLst/>
          </a:prstGeom>
          <a:noFill/>
          <a:ln>
            <a:noFill/>
          </a:ln>
          <a:effectLst/>
        </p:spPr>
        <p:style>
          <a:lnRef idx="1">
            <a:schemeClr val="accent5"/>
          </a:lnRef>
          <a:fillRef idx="3">
            <a:schemeClr val="accent5"/>
          </a:fillRef>
          <a:effectRef idx="2">
            <a:schemeClr val="accent5"/>
          </a:effectRef>
          <a:fontRef idx="minor">
            <a:schemeClr val="lt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14" name="燕尾形 34">
            <a:extLst>
              <a:ext uri="{FF2B5EF4-FFF2-40B4-BE49-F238E27FC236}">
                <a16:creationId xmlns:a16="http://schemas.microsoft.com/office/drawing/2014/main" id="{4E4A104B-2DDA-ACA0-6435-C6F15076D5BB}"/>
              </a:ext>
            </a:extLst>
          </p:cNvPr>
          <p:cNvSpPr/>
          <p:nvPr/>
        </p:nvSpPr>
        <p:spPr>
          <a:xfrm>
            <a:off x="7337258" y="4281015"/>
            <a:ext cx="3564000" cy="374571"/>
          </a:xfrm>
          <a:prstGeom prst="roundRect">
            <a:avLst/>
          </a:prstGeom>
          <a:noFill/>
          <a:ln>
            <a:noFill/>
          </a:ln>
          <a:effectLst/>
        </p:spPr>
        <p:style>
          <a:lnRef idx="1">
            <a:schemeClr val="accent5"/>
          </a:lnRef>
          <a:fillRef idx="3">
            <a:schemeClr val="accent5"/>
          </a:fillRef>
          <a:effectRef idx="2">
            <a:schemeClr val="accent5"/>
          </a:effectRef>
          <a:fontRef idx="minor">
            <a:schemeClr val="lt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15" name="燕尾形 36">
            <a:extLst>
              <a:ext uri="{FF2B5EF4-FFF2-40B4-BE49-F238E27FC236}">
                <a16:creationId xmlns:a16="http://schemas.microsoft.com/office/drawing/2014/main" id="{3DB50C93-036B-9A33-7616-B3BEB7A5B575}"/>
              </a:ext>
            </a:extLst>
          </p:cNvPr>
          <p:cNvSpPr/>
          <p:nvPr/>
        </p:nvSpPr>
        <p:spPr>
          <a:xfrm>
            <a:off x="7337258" y="5011149"/>
            <a:ext cx="3564000" cy="374571"/>
          </a:xfrm>
          <a:prstGeom prst="roundRect">
            <a:avLst/>
          </a:prstGeom>
          <a:noFill/>
          <a:ln>
            <a:noFill/>
          </a:ln>
          <a:effectLst/>
        </p:spPr>
        <p:style>
          <a:lnRef idx="1">
            <a:schemeClr val="accent5"/>
          </a:lnRef>
          <a:fillRef idx="3">
            <a:schemeClr val="accent5"/>
          </a:fillRef>
          <a:effectRef idx="2">
            <a:schemeClr val="accent5"/>
          </a:effectRef>
          <a:fontRef idx="minor">
            <a:schemeClr val="lt1"/>
          </a:fontRef>
        </p:style>
        <p:txBody>
          <a:bodyPr wrap="square" anchor="ctr">
            <a:spAutoFit/>
          </a:bodyPr>
          <a:lstStyle/>
          <a:p>
            <a:pPr marL="514350" indent="-514350" algn="ctr" eaLnBrk="1" fontAlgn="auto" hangingPunct="1">
              <a:spcBef>
                <a:spcPts val="0"/>
              </a:spcBef>
              <a:spcAft>
                <a:spcPts val="0"/>
              </a:spcAft>
            </a:pPr>
            <a:r>
              <a:rPr lang="en-US" altLang="zh-CN" sz="1600" dirty="0" err="1">
                <a:solidFill>
                  <a:schemeClr val="tx1">
                    <a:lumMod val="65000"/>
                    <a:lumOff val="35000"/>
                  </a:schemeClr>
                </a:solidFill>
                <a:latin typeface="+mn-ea"/>
                <a:cs typeface="Arial" panose="020B0604020202020204" pitchFamily="34" charset="0"/>
              </a:rPr>
              <a:t>XXXXXXXXXX</a:t>
            </a:r>
            <a:endParaRPr lang="zh-CN" altLang="en-US" sz="1600" dirty="0">
              <a:solidFill>
                <a:schemeClr val="tx1">
                  <a:lumMod val="65000"/>
                  <a:lumOff val="35000"/>
                </a:schemeClr>
              </a:solidFill>
              <a:latin typeface="+mn-ea"/>
              <a:cs typeface="Arial" panose="020B0604020202020204" pitchFamily="34" charset="0"/>
            </a:endParaRPr>
          </a:p>
        </p:txBody>
      </p:sp>
      <p:sp>
        <p:nvSpPr>
          <p:cNvPr id="16" name="矩形 15">
            <a:extLst>
              <a:ext uri="{FF2B5EF4-FFF2-40B4-BE49-F238E27FC236}">
                <a16:creationId xmlns:a16="http://schemas.microsoft.com/office/drawing/2014/main" id="{9783DE73-2AC1-EF48-97DC-932665693801}"/>
              </a:ext>
            </a:extLst>
          </p:cNvPr>
          <p:cNvSpPr/>
          <p:nvPr/>
        </p:nvSpPr>
        <p:spPr>
          <a:xfrm>
            <a:off x="2184786" y="1472280"/>
            <a:ext cx="1905654" cy="677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p>
            <a:pPr algn="ctr" defTabSz="1219170">
              <a:spcBef>
                <a:spcPct val="0"/>
              </a:spcBef>
            </a:pPr>
            <a:r>
              <a:rPr lang="zh-CN" altLang="en-US" sz="3600" b="1" dirty="0">
                <a:solidFill>
                  <a:schemeClr val="accent6">
                    <a:lumMod val="50000"/>
                  </a:schemeClr>
                </a:solidFill>
                <a:latin typeface="+mj-ea"/>
                <a:ea typeface="+mj-ea"/>
              </a:rPr>
              <a:t>不足</a:t>
            </a:r>
          </a:p>
        </p:txBody>
      </p:sp>
      <p:sp>
        <p:nvSpPr>
          <p:cNvPr id="17" name="矩形 16">
            <a:extLst>
              <a:ext uri="{FF2B5EF4-FFF2-40B4-BE49-F238E27FC236}">
                <a16:creationId xmlns:a16="http://schemas.microsoft.com/office/drawing/2014/main" id="{99BEC0E7-3301-122E-92DC-DF7E20B33860}"/>
              </a:ext>
            </a:extLst>
          </p:cNvPr>
          <p:cNvSpPr/>
          <p:nvPr/>
        </p:nvSpPr>
        <p:spPr>
          <a:xfrm>
            <a:off x="8436487" y="1472280"/>
            <a:ext cx="1199856" cy="677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p>
            <a:pPr algn="ctr" defTabSz="1219170">
              <a:spcBef>
                <a:spcPct val="0"/>
              </a:spcBef>
            </a:pPr>
            <a:r>
              <a:rPr lang="zh-CN" altLang="en-US" sz="3600" b="1" dirty="0">
                <a:solidFill>
                  <a:schemeClr val="accent6">
                    <a:lumMod val="50000"/>
                  </a:schemeClr>
                </a:solidFill>
                <a:latin typeface="+mj-ea"/>
                <a:ea typeface="+mj-ea"/>
              </a:rPr>
              <a:t>改进</a:t>
            </a:r>
          </a:p>
        </p:txBody>
      </p:sp>
      <p:grpSp>
        <p:nvGrpSpPr>
          <p:cNvPr id="18" name="组合 17">
            <a:extLst>
              <a:ext uri="{FF2B5EF4-FFF2-40B4-BE49-F238E27FC236}">
                <a16:creationId xmlns:a16="http://schemas.microsoft.com/office/drawing/2014/main" id="{EAE5005A-FCDB-8DF4-687A-904123B8F0EB}"/>
              </a:ext>
            </a:extLst>
          </p:cNvPr>
          <p:cNvGrpSpPr/>
          <p:nvPr/>
        </p:nvGrpSpPr>
        <p:grpSpPr>
          <a:xfrm>
            <a:off x="4945000" y="2915723"/>
            <a:ext cx="2302000" cy="2282711"/>
            <a:chOff x="5313300" y="2915723"/>
            <a:chExt cx="1473200" cy="2282711"/>
          </a:xfrm>
        </p:grpSpPr>
        <p:grpSp>
          <p:nvGrpSpPr>
            <p:cNvPr id="19" name="组合 18">
              <a:extLst>
                <a:ext uri="{FF2B5EF4-FFF2-40B4-BE49-F238E27FC236}">
                  <a16:creationId xmlns:a16="http://schemas.microsoft.com/office/drawing/2014/main" id="{D0E60679-A5F8-A479-3FD2-804B7B777F69}"/>
                </a:ext>
              </a:extLst>
            </p:cNvPr>
            <p:cNvGrpSpPr/>
            <p:nvPr/>
          </p:nvGrpSpPr>
          <p:grpSpPr>
            <a:xfrm>
              <a:off x="5313300" y="2915723"/>
              <a:ext cx="1473200" cy="92310"/>
              <a:chOff x="5359400" y="2749453"/>
              <a:chExt cx="1473200" cy="92310"/>
            </a:xfrm>
          </p:grpSpPr>
          <p:cxnSp>
            <p:nvCxnSpPr>
              <p:cNvPr id="34" name="直接连接符 33">
                <a:extLst>
                  <a:ext uri="{FF2B5EF4-FFF2-40B4-BE49-F238E27FC236}">
                    <a16:creationId xmlns:a16="http://schemas.microsoft.com/office/drawing/2014/main" id="{6C3F4580-EF66-F714-84BE-BF5AF9EFA123}"/>
                  </a:ext>
                </a:extLst>
              </p:cNvPr>
              <p:cNvCxnSpPr/>
              <p:nvPr/>
            </p:nvCxnSpPr>
            <p:spPr bwMode="auto">
              <a:xfrm>
                <a:off x="5359400" y="2841763"/>
                <a:ext cx="1473200" cy="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cxnSp>
            <p:nvCxnSpPr>
              <p:cNvPr id="35" name="直接连接符 34">
                <a:extLst>
                  <a:ext uri="{FF2B5EF4-FFF2-40B4-BE49-F238E27FC236}">
                    <a16:creationId xmlns:a16="http://schemas.microsoft.com/office/drawing/2014/main" id="{AD42228B-A0AD-9741-3A56-74DBD4E44717}"/>
                  </a:ext>
                </a:extLst>
              </p:cNvPr>
              <p:cNvCxnSpPr/>
              <p:nvPr/>
            </p:nvCxnSpPr>
            <p:spPr bwMode="auto">
              <a:xfrm>
                <a:off x="6740290" y="2749453"/>
                <a:ext cx="92310" cy="9231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grpSp>
        <p:grpSp>
          <p:nvGrpSpPr>
            <p:cNvPr id="20" name="组合 19">
              <a:extLst>
                <a:ext uri="{FF2B5EF4-FFF2-40B4-BE49-F238E27FC236}">
                  <a16:creationId xmlns:a16="http://schemas.microsoft.com/office/drawing/2014/main" id="{0B3C962C-E1B6-F9E0-03ED-672FBDBB4827}"/>
                </a:ext>
              </a:extLst>
            </p:cNvPr>
            <p:cNvGrpSpPr/>
            <p:nvPr/>
          </p:nvGrpSpPr>
          <p:grpSpPr>
            <a:xfrm>
              <a:off x="5313300" y="3643832"/>
              <a:ext cx="1473200" cy="93322"/>
              <a:chOff x="5359400" y="3596878"/>
              <a:chExt cx="1473200" cy="93322"/>
            </a:xfrm>
          </p:grpSpPr>
          <p:cxnSp>
            <p:nvCxnSpPr>
              <p:cNvPr id="32" name="直接连接符 31">
                <a:extLst>
                  <a:ext uri="{FF2B5EF4-FFF2-40B4-BE49-F238E27FC236}">
                    <a16:creationId xmlns:a16="http://schemas.microsoft.com/office/drawing/2014/main" id="{1D2E2C84-B25E-5B03-0347-7599264D53C2}"/>
                  </a:ext>
                </a:extLst>
              </p:cNvPr>
              <p:cNvCxnSpPr/>
              <p:nvPr/>
            </p:nvCxnSpPr>
            <p:spPr bwMode="auto">
              <a:xfrm>
                <a:off x="5359400" y="3690200"/>
                <a:ext cx="1473200" cy="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cxnSp>
            <p:nvCxnSpPr>
              <p:cNvPr id="33" name="直接连接符 32">
                <a:extLst>
                  <a:ext uri="{FF2B5EF4-FFF2-40B4-BE49-F238E27FC236}">
                    <a16:creationId xmlns:a16="http://schemas.microsoft.com/office/drawing/2014/main" id="{A6D81A6C-4C3E-8157-40DC-C6F9711016CE}"/>
                  </a:ext>
                </a:extLst>
              </p:cNvPr>
              <p:cNvCxnSpPr/>
              <p:nvPr/>
            </p:nvCxnSpPr>
            <p:spPr bwMode="auto">
              <a:xfrm>
                <a:off x="6740290" y="3596878"/>
                <a:ext cx="92310" cy="9231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grpSp>
        <p:grpSp>
          <p:nvGrpSpPr>
            <p:cNvPr id="21" name="组合 20">
              <a:extLst>
                <a:ext uri="{FF2B5EF4-FFF2-40B4-BE49-F238E27FC236}">
                  <a16:creationId xmlns:a16="http://schemas.microsoft.com/office/drawing/2014/main" id="{DAD25303-5A78-CBC3-FEEF-2073B5147A19}"/>
                </a:ext>
              </a:extLst>
            </p:cNvPr>
            <p:cNvGrpSpPr/>
            <p:nvPr/>
          </p:nvGrpSpPr>
          <p:grpSpPr>
            <a:xfrm>
              <a:off x="5313300" y="4372953"/>
              <a:ext cx="1473200" cy="94334"/>
              <a:chOff x="5359400" y="4444303"/>
              <a:chExt cx="1473200" cy="94334"/>
            </a:xfrm>
          </p:grpSpPr>
          <p:cxnSp>
            <p:nvCxnSpPr>
              <p:cNvPr id="25" name="直接连接符 24">
                <a:extLst>
                  <a:ext uri="{FF2B5EF4-FFF2-40B4-BE49-F238E27FC236}">
                    <a16:creationId xmlns:a16="http://schemas.microsoft.com/office/drawing/2014/main" id="{57D758CE-A5CA-B283-8AA2-D626BD4767BD}"/>
                  </a:ext>
                </a:extLst>
              </p:cNvPr>
              <p:cNvCxnSpPr/>
              <p:nvPr/>
            </p:nvCxnSpPr>
            <p:spPr bwMode="auto">
              <a:xfrm>
                <a:off x="5359400" y="4538637"/>
                <a:ext cx="1473200" cy="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cxnSp>
            <p:nvCxnSpPr>
              <p:cNvPr id="31" name="直接连接符 30">
                <a:extLst>
                  <a:ext uri="{FF2B5EF4-FFF2-40B4-BE49-F238E27FC236}">
                    <a16:creationId xmlns:a16="http://schemas.microsoft.com/office/drawing/2014/main" id="{C5F5ED8B-EA9C-9842-61A3-2BF7747A4455}"/>
                  </a:ext>
                </a:extLst>
              </p:cNvPr>
              <p:cNvCxnSpPr/>
              <p:nvPr/>
            </p:nvCxnSpPr>
            <p:spPr bwMode="auto">
              <a:xfrm>
                <a:off x="6740290" y="4444303"/>
                <a:ext cx="92310" cy="9231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grpSp>
        <p:grpSp>
          <p:nvGrpSpPr>
            <p:cNvPr id="22" name="组合 21">
              <a:extLst>
                <a:ext uri="{FF2B5EF4-FFF2-40B4-BE49-F238E27FC236}">
                  <a16:creationId xmlns:a16="http://schemas.microsoft.com/office/drawing/2014/main" id="{52484405-444A-DB4E-F968-3D565484E2F0}"/>
                </a:ext>
              </a:extLst>
            </p:cNvPr>
            <p:cNvGrpSpPr/>
            <p:nvPr/>
          </p:nvGrpSpPr>
          <p:grpSpPr>
            <a:xfrm>
              <a:off x="5313300" y="5103087"/>
              <a:ext cx="1473200" cy="95347"/>
              <a:chOff x="5359400" y="5291727"/>
              <a:chExt cx="1473200" cy="95347"/>
            </a:xfrm>
          </p:grpSpPr>
          <p:cxnSp>
            <p:nvCxnSpPr>
              <p:cNvPr id="23" name="直接连接符 22">
                <a:extLst>
                  <a:ext uri="{FF2B5EF4-FFF2-40B4-BE49-F238E27FC236}">
                    <a16:creationId xmlns:a16="http://schemas.microsoft.com/office/drawing/2014/main" id="{A8EE1410-ADF5-46D3-8641-B4C4A8C9799F}"/>
                  </a:ext>
                </a:extLst>
              </p:cNvPr>
              <p:cNvCxnSpPr/>
              <p:nvPr/>
            </p:nvCxnSpPr>
            <p:spPr bwMode="auto">
              <a:xfrm>
                <a:off x="5359400" y="5387074"/>
                <a:ext cx="1473200" cy="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cxnSp>
            <p:nvCxnSpPr>
              <p:cNvPr id="24" name="直接连接符 23">
                <a:extLst>
                  <a:ext uri="{FF2B5EF4-FFF2-40B4-BE49-F238E27FC236}">
                    <a16:creationId xmlns:a16="http://schemas.microsoft.com/office/drawing/2014/main" id="{8D41BBEF-7205-7685-6C49-B8AF5C8809FB}"/>
                  </a:ext>
                </a:extLst>
              </p:cNvPr>
              <p:cNvCxnSpPr/>
              <p:nvPr/>
            </p:nvCxnSpPr>
            <p:spPr bwMode="auto">
              <a:xfrm>
                <a:off x="6740290" y="5291727"/>
                <a:ext cx="92310" cy="92310"/>
              </a:xfrm>
              <a:prstGeom prst="line">
                <a:avLst/>
              </a:prstGeom>
              <a:solidFill>
                <a:schemeClr val="accent1"/>
              </a:solidFill>
              <a:ln w="6350" cap="flat" cmpd="sng" algn="ctr">
                <a:solidFill>
                  <a:schemeClr val="accent6">
                    <a:lumMod val="50000"/>
                  </a:schemeClr>
                </a:solidFill>
                <a:prstDash val="solid"/>
                <a:round/>
                <a:headEnd type="none" w="med" len="med"/>
                <a:tailEnd type="none" w="med" len="med"/>
              </a:ln>
              <a:effectLst/>
            </p:spPr>
          </p:cxnSp>
        </p:grpSp>
      </p:grpSp>
      <p:sp>
        <p:nvSpPr>
          <p:cNvPr id="36" name="文本框 35">
            <a:extLst>
              <a:ext uri="{FF2B5EF4-FFF2-40B4-BE49-F238E27FC236}">
                <a16:creationId xmlns:a16="http://schemas.microsoft.com/office/drawing/2014/main" id="{FB4ABC51-2513-C55D-47EA-9AC291B1E009}"/>
              </a:ext>
            </a:extLst>
          </p:cNvPr>
          <p:cNvSpPr txBox="1"/>
          <p:nvPr/>
        </p:nvSpPr>
        <p:spPr>
          <a:xfrm>
            <a:off x="2303044" y="2025894"/>
            <a:ext cx="1539396" cy="307777"/>
          </a:xfrm>
          <a:prstGeom prst="rect">
            <a:avLst/>
          </a:prstGeom>
          <a:noFill/>
        </p:spPr>
        <p:txBody>
          <a:bodyPr wrap="none" rtlCol="0">
            <a:spAutoFit/>
          </a:bodyPr>
          <a:lstStyle/>
          <a:p>
            <a:pPr algn="ctr"/>
            <a:r>
              <a:rPr lang="en-US" altLang="zh-CN" sz="1400" b="1" dirty="0">
                <a:solidFill>
                  <a:schemeClr val="accent6">
                    <a:lumMod val="50000"/>
                  </a:schemeClr>
                </a:solidFill>
                <a:latin typeface="+mj-ea"/>
                <a:ea typeface="+mj-ea"/>
              </a:rPr>
              <a:t>DISADVANTAGE</a:t>
            </a:r>
            <a:endParaRPr lang="zh-CN" altLang="en-US" sz="1400" b="1" dirty="0">
              <a:solidFill>
                <a:schemeClr val="accent6">
                  <a:lumMod val="50000"/>
                </a:schemeClr>
              </a:solidFill>
              <a:latin typeface="+mj-ea"/>
              <a:ea typeface="+mj-ea"/>
            </a:endParaRPr>
          </a:p>
        </p:txBody>
      </p:sp>
      <p:sp>
        <p:nvSpPr>
          <p:cNvPr id="37" name="文本框 36">
            <a:extLst>
              <a:ext uri="{FF2B5EF4-FFF2-40B4-BE49-F238E27FC236}">
                <a16:creationId xmlns:a16="http://schemas.microsoft.com/office/drawing/2014/main" id="{1A54E3D9-F9AB-65C9-6D7A-05BD1CE828A8}"/>
              </a:ext>
            </a:extLst>
          </p:cNvPr>
          <p:cNvSpPr txBox="1"/>
          <p:nvPr/>
        </p:nvSpPr>
        <p:spPr>
          <a:xfrm>
            <a:off x="8365173" y="2025894"/>
            <a:ext cx="1508169" cy="307777"/>
          </a:xfrm>
          <a:prstGeom prst="rect">
            <a:avLst/>
          </a:prstGeom>
          <a:noFill/>
        </p:spPr>
        <p:txBody>
          <a:bodyPr wrap="none" rtlCol="0">
            <a:spAutoFit/>
          </a:bodyPr>
          <a:lstStyle/>
          <a:p>
            <a:pPr algn="ctr"/>
            <a:r>
              <a:rPr lang="en-US" altLang="zh-CN" sz="1400" b="1" dirty="0">
                <a:solidFill>
                  <a:schemeClr val="accent6">
                    <a:lumMod val="50000"/>
                  </a:schemeClr>
                </a:solidFill>
                <a:latin typeface="+mj-ea"/>
                <a:ea typeface="+mj-ea"/>
              </a:rPr>
              <a:t>IMPROVEMENT</a:t>
            </a:r>
            <a:endParaRPr lang="zh-CN" altLang="en-US" sz="1400" b="1" dirty="0">
              <a:solidFill>
                <a:schemeClr val="accent6">
                  <a:lumMod val="50000"/>
                </a:schemeClr>
              </a:solidFill>
              <a:latin typeface="+mj-ea"/>
              <a:ea typeface="+mj-ea"/>
            </a:endParaRPr>
          </a:p>
        </p:txBody>
      </p:sp>
      <p:cxnSp>
        <p:nvCxnSpPr>
          <p:cNvPr id="38" name="直接连接符 37">
            <a:extLst>
              <a:ext uri="{FF2B5EF4-FFF2-40B4-BE49-F238E27FC236}">
                <a16:creationId xmlns:a16="http://schemas.microsoft.com/office/drawing/2014/main" id="{9DD22A37-EDB5-4D4B-D602-0EC5D4D0F5EC}"/>
              </a:ext>
            </a:extLst>
          </p:cNvPr>
          <p:cNvCxnSpPr>
            <a:cxnSpLocks/>
          </p:cNvCxnSpPr>
          <p:nvPr/>
        </p:nvCxnSpPr>
        <p:spPr bwMode="auto">
          <a:xfrm>
            <a:off x="1724509" y="3368040"/>
            <a:ext cx="2696464" cy="0"/>
          </a:xfrm>
          <a:prstGeom prst="line">
            <a:avLst/>
          </a:prstGeom>
          <a:solidFill>
            <a:schemeClr val="accent1"/>
          </a:solidFill>
          <a:ln w="6350" cap="flat" cmpd="sng" algn="ctr">
            <a:solidFill>
              <a:schemeClr val="tx1">
                <a:lumMod val="50000"/>
                <a:lumOff val="50000"/>
                <a:alpha val="52000"/>
              </a:schemeClr>
            </a:solidFill>
            <a:prstDash val="solid"/>
            <a:round/>
            <a:headEnd type="none" w="med" len="med"/>
            <a:tailEnd type="none" w="med" len="med"/>
          </a:ln>
          <a:effectLst/>
        </p:spPr>
      </p:cxnSp>
      <p:cxnSp>
        <p:nvCxnSpPr>
          <p:cNvPr id="39" name="直接连接符 38">
            <a:extLst>
              <a:ext uri="{FF2B5EF4-FFF2-40B4-BE49-F238E27FC236}">
                <a16:creationId xmlns:a16="http://schemas.microsoft.com/office/drawing/2014/main" id="{DEBB8AE8-2F40-1986-4041-BAC8E64D5E5D}"/>
              </a:ext>
            </a:extLst>
          </p:cNvPr>
          <p:cNvCxnSpPr>
            <a:cxnSpLocks/>
          </p:cNvCxnSpPr>
          <p:nvPr/>
        </p:nvCxnSpPr>
        <p:spPr bwMode="auto">
          <a:xfrm>
            <a:off x="1724509" y="4099560"/>
            <a:ext cx="2696464" cy="0"/>
          </a:xfrm>
          <a:prstGeom prst="line">
            <a:avLst/>
          </a:prstGeom>
          <a:solidFill>
            <a:schemeClr val="accent1"/>
          </a:solidFill>
          <a:ln w="6350" cap="flat" cmpd="sng" algn="ctr">
            <a:solidFill>
              <a:schemeClr val="tx1">
                <a:lumMod val="50000"/>
                <a:lumOff val="50000"/>
                <a:alpha val="52000"/>
              </a:schemeClr>
            </a:solidFill>
            <a:prstDash val="solid"/>
            <a:round/>
            <a:headEnd type="none" w="med" len="med"/>
            <a:tailEnd type="none" w="med" len="med"/>
          </a:ln>
          <a:effectLst/>
        </p:spPr>
      </p:cxnSp>
      <p:cxnSp>
        <p:nvCxnSpPr>
          <p:cNvPr id="40" name="直接连接符 39">
            <a:extLst>
              <a:ext uri="{FF2B5EF4-FFF2-40B4-BE49-F238E27FC236}">
                <a16:creationId xmlns:a16="http://schemas.microsoft.com/office/drawing/2014/main" id="{59C07130-5EC1-4B49-FBEE-6824C17D3947}"/>
              </a:ext>
            </a:extLst>
          </p:cNvPr>
          <p:cNvCxnSpPr>
            <a:cxnSpLocks/>
          </p:cNvCxnSpPr>
          <p:nvPr/>
        </p:nvCxnSpPr>
        <p:spPr bwMode="auto">
          <a:xfrm>
            <a:off x="1724509" y="4831080"/>
            <a:ext cx="2696464" cy="0"/>
          </a:xfrm>
          <a:prstGeom prst="line">
            <a:avLst/>
          </a:prstGeom>
          <a:solidFill>
            <a:schemeClr val="accent1"/>
          </a:solidFill>
          <a:ln w="6350" cap="flat" cmpd="sng" algn="ctr">
            <a:solidFill>
              <a:schemeClr val="tx1">
                <a:lumMod val="50000"/>
                <a:lumOff val="50000"/>
                <a:alpha val="52000"/>
              </a:schemeClr>
            </a:solidFill>
            <a:prstDash val="solid"/>
            <a:round/>
            <a:headEnd type="none" w="med" len="med"/>
            <a:tailEnd type="none" w="med" len="med"/>
          </a:ln>
          <a:effectLst/>
        </p:spPr>
      </p:cxnSp>
      <p:cxnSp>
        <p:nvCxnSpPr>
          <p:cNvPr id="41" name="直接连接符 40">
            <a:extLst>
              <a:ext uri="{FF2B5EF4-FFF2-40B4-BE49-F238E27FC236}">
                <a16:creationId xmlns:a16="http://schemas.microsoft.com/office/drawing/2014/main" id="{0C45E9F3-02ED-EA10-8D02-F5F1D3373BD9}"/>
              </a:ext>
            </a:extLst>
          </p:cNvPr>
          <p:cNvCxnSpPr>
            <a:cxnSpLocks/>
          </p:cNvCxnSpPr>
          <p:nvPr/>
        </p:nvCxnSpPr>
        <p:spPr bwMode="auto">
          <a:xfrm>
            <a:off x="7771026" y="3368040"/>
            <a:ext cx="2696464" cy="0"/>
          </a:xfrm>
          <a:prstGeom prst="line">
            <a:avLst/>
          </a:prstGeom>
          <a:solidFill>
            <a:schemeClr val="accent1"/>
          </a:solidFill>
          <a:ln w="6350" cap="flat" cmpd="sng" algn="ctr">
            <a:solidFill>
              <a:schemeClr val="tx1">
                <a:lumMod val="50000"/>
                <a:lumOff val="50000"/>
                <a:alpha val="52000"/>
              </a:schemeClr>
            </a:solidFill>
            <a:prstDash val="solid"/>
            <a:round/>
            <a:headEnd type="none" w="med" len="med"/>
            <a:tailEnd type="none" w="med" len="med"/>
          </a:ln>
          <a:effectLst/>
        </p:spPr>
      </p:cxnSp>
      <p:cxnSp>
        <p:nvCxnSpPr>
          <p:cNvPr id="42" name="直接连接符 41">
            <a:extLst>
              <a:ext uri="{FF2B5EF4-FFF2-40B4-BE49-F238E27FC236}">
                <a16:creationId xmlns:a16="http://schemas.microsoft.com/office/drawing/2014/main" id="{B4A2CC9B-F2B1-C69C-16D3-99ED608462EF}"/>
              </a:ext>
            </a:extLst>
          </p:cNvPr>
          <p:cNvCxnSpPr>
            <a:cxnSpLocks/>
          </p:cNvCxnSpPr>
          <p:nvPr/>
        </p:nvCxnSpPr>
        <p:spPr bwMode="auto">
          <a:xfrm>
            <a:off x="7771026" y="4099560"/>
            <a:ext cx="2696464" cy="0"/>
          </a:xfrm>
          <a:prstGeom prst="line">
            <a:avLst/>
          </a:prstGeom>
          <a:solidFill>
            <a:schemeClr val="accent1"/>
          </a:solidFill>
          <a:ln w="6350" cap="flat" cmpd="sng" algn="ctr">
            <a:solidFill>
              <a:schemeClr val="tx1">
                <a:lumMod val="50000"/>
                <a:lumOff val="50000"/>
                <a:alpha val="52000"/>
              </a:schemeClr>
            </a:solidFill>
            <a:prstDash val="solid"/>
            <a:round/>
            <a:headEnd type="none" w="med" len="med"/>
            <a:tailEnd type="none" w="med" len="med"/>
          </a:ln>
          <a:effectLst/>
        </p:spPr>
      </p:cxnSp>
      <p:cxnSp>
        <p:nvCxnSpPr>
          <p:cNvPr id="43" name="直接连接符 42">
            <a:extLst>
              <a:ext uri="{FF2B5EF4-FFF2-40B4-BE49-F238E27FC236}">
                <a16:creationId xmlns:a16="http://schemas.microsoft.com/office/drawing/2014/main" id="{840C234E-195E-7A48-AA7D-FB320DDC78B0}"/>
              </a:ext>
            </a:extLst>
          </p:cNvPr>
          <p:cNvCxnSpPr>
            <a:cxnSpLocks/>
          </p:cNvCxnSpPr>
          <p:nvPr/>
        </p:nvCxnSpPr>
        <p:spPr bwMode="auto">
          <a:xfrm>
            <a:off x="7771026" y="4831080"/>
            <a:ext cx="2696464" cy="0"/>
          </a:xfrm>
          <a:prstGeom prst="line">
            <a:avLst/>
          </a:prstGeom>
          <a:solidFill>
            <a:schemeClr val="accent1"/>
          </a:solidFill>
          <a:ln w="6350" cap="flat" cmpd="sng" algn="ctr">
            <a:solidFill>
              <a:schemeClr val="tx1">
                <a:lumMod val="50000"/>
                <a:lumOff val="50000"/>
                <a:alpha val="52000"/>
              </a:schemeClr>
            </a:solidFill>
            <a:prstDash val="solid"/>
            <a:round/>
            <a:headEnd type="none" w="med" len="med"/>
            <a:tailEnd type="none" w="med" len="med"/>
          </a:ln>
          <a:effectLst/>
        </p:spPr>
      </p:cxnSp>
      <p:sp>
        <p:nvSpPr>
          <p:cNvPr id="4" name="圆: 空心 3">
            <a:extLst>
              <a:ext uri="{FF2B5EF4-FFF2-40B4-BE49-F238E27FC236}">
                <a16:creationId xmlns:a16="http://schemas.microsoft.com/office/drawing/2014/main" id="{36F630D5-A9EB-CC68-F4A6-0ED80081F9E9}"/>
              </a:ext>
            </a:extLst>
          </p:cNvPr>
          <p:cNvSpPr/>
          <p:nvPr/>
        </p:nvSpPr>
        <p:spPr>
          <a:xfrm>
            <a:off x="354798" y="237149"/>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7" name="矩形 6">
            <a:extLst>
              <a:ext uri="{FF2B5EF4-FFF2-40B4-BE49-F238E27FC236}">
                <a16:creationId xmlns:a16="http://schemas.microsoft.com/office/drawing/2014/main" id="{70576850-AAE0-C749-03C2-B17B276B4878}"/>
              </a:ext>
            </a:extLst>
          </p:cNvPr>
          <p:cNvSpPr/>
          <p:nvPr/>
        </p:nvSpPr>
        <p:spPr>
          <a:xfrm>
            <a:off x="933304" y="190804"/>
            <a:ext cx="1980029" cy="523220"/>
          </a:xfrm>
          <a:prstGeom prst="rect">
            <a:avLst/>
          </a:prstGeom>
        </p:spPr>
        <p:txBody>
          <a:bodyPr wrap="none">
            <a:spAutoFit/>
          </a:bodyPr>
          <a:lstStyle/>
          <a:p>
            <a:pPr defTabSz="829889" fontAlgn="base">
              <a:spcBef>
                <a:spcPct val="0"/>
              </a:spcBef>
              <a:spcAft>
                <a:spcPct val="0"/>
              </a:spcAft>
            </a:pPr>
            <a:r>
              <a:rPr lang="zh-CN" altLang="en-US" sz="2800" dirty="0">
                <a:solidFill>
                  <a:schemeClr val="bg1"/>
                </a:solidFill>
                <a:latin typeface="思源宋体 CN Heavy" panose="02020900000000000000" pitchFamily="18" charset="-122"/>
                <a:ea typeface="思源宋体 CN Heavy" panose="02020900000000000000" pitchFamily="18" charset="-122"/>
              </a:rPr>
              <a:t>不足与改进</a:t>
            </a:r>
          </a:p>
        </p:txBody>
      </p:sp>
    </p:spTree>
    <p:extLst>
      <p:ext uri="{BB962C8B-B14F-4D97-AF65-F5344CB8AC3E}">
        <p14:creationId xmlns:p14="http://schemas.microsoft.com/office/powerpoint/2010/main" val="826794536"/>
      </p:ext>
    </p:extLst>
  </p:cSld>
  <p:clrMapOvr>
    <a:masterClrMapping/>
  </p:clrMapOvr>
  <mc:AlternateContent xmlns:mc="http://schemas.openxmlformats.org/markup-compatibility/2006" xmlns:p14="http://schemas.microsoft.com/office/powerpoint/2010/main">
    <mc:Choice Requires="p14">
      <p:transition p14:dur="100"/>
    </mc:Choice>
    <mc:Fallback xmlns="" xmlns:a14="http://schemas.microsoft.com/office/drawing/2010/main" xmlns:a16="http://schemas.microsoft.com/office/drawing/2014/main">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artisticBlur radius="50"/>
                    </a14:imgEffect>
                  </a14:imgLayer>
                </a14:imgProps>
              </a:ext>
              <a:ext uri="{28A0092B-C50C-407E-A947-70E740481C1C}">
                <a14:useLocalDpi xmlns:a14="http://schemas.microsoft.com/office/drawing/2010/main" val="0"/>
              </a:ext>
            </a:extLst>
          </a:blip>
          <a:srcRect l="18261" r="29482"/>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6694A920-6A6C-D89D-48DD-D7C512FF2D88}"/>
              </a:ext>
            </a:extLst>
          </p:cNvPr>
          <p:cNvSpPr/>
          <p:nvPr/>
        </p:nvSpPr>
        <p:spPr bwMode="auto">
          <a:xfrm>
            <a:off x="0" y="1473200"/>
            <a:ext cx="12192000"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6" name="矩形 5">
            <a:extLst>
              <a:ext uri="{FF2B5EF4-FFF2-40B4-BE49-F238E27FC236}">
                <a16:creationId xmlns:a16="http://schemas.microsoft.com/office/drawing/2014/main" id="{2634856E-7440-3AB3-97C9-C5EE6390C321}"/>
              </a:ext>
            </a:extLst>
          </p:cNvPr>
          <p:cNvSpPr/>
          <p:nvPr/>
        </p:nvSpPr>
        <p:spPr>
          <a:xfrm>
            <a:off x="4052507" y="3735017"/>
            <a:ext cx="1723549"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明年工作计划</a:t>
            </a:r>
          </a:p>
        </p:txBody>
      </p:sp>
      <p:sp>
        <p:nvSpPr>
          <p:cNvPr id="7" name="矩形 6">
            <a:extLst>
              <a:ext uri="{FF2B5EF4-FFF2-40B4-BE49-F238E27FC236}">
                <a16:creationId xmlns:a16="http://schemas.microsoft.com/office/drawing/2014/main" id="{60988D37-25B1-C4CA-AABA-8D006FEF14B5}"/>
              </a:ext>
            </a:extLst>
          </p:cNvPr>
          <p:cNvSpPr/>
          <p:nvPr/>
        </p:nvSpPr>
        <p:spPr>
          <a:xfrm>
            <a:off x="6111380" y="3735017"/>
            <a:ext cx="1723549"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明年工作目标</a:t>
            </a:r>
          </a:p>
        </p:txBody>
      </p:sp>
      <p:sp>
        <p:nvSpPr>
          <p:cNvPr id="13" name="Text Box 94">
            <a:extLst>
              <a:ext uri="{FF2B5EF4-FFF2-40B4-BE49-F238E27FC236}">
                <a16:creationId xmlns:a16="http://schemas.microsoft.com/office/drawing/2014/main" id="{705BDEE2-A35D-2C68-1C98-3208F3FCF348}"/>
              </a:ext>
            </a:extLst>
          </p:cNvPr>
          <p:cNvSpPr txBox="1">
            <a:spLocks noChangeArrowheads="1"/>
          </p:cNvSpPr>
          <p:nvPr/>
        </p:nvSpPr>
        <p:spPr bwMode="gray">
          <a:xfrm>
            <a:off x="4005023" y="2614885"/>
            <a:ext cx="6265044" cy="113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defPPr>
              <a:defRPr lang="zh-CN"/>
            </a:defPPr>
            <a:lvl1pPr marR="0" lvl="0" indent="0" algn="ctr" defTabSz="1219170" fontAlgn="auto">
              <a:lnSpc>
                <a:spcPct val="100000"/>
              </a:lnSpc>
              <a:spcBef>
                <a:spcPct val="0"/>
              </a:spcBef>
              <a:spcAft>
                <a:spcPts val="0"/>
              </a:spcAft>
              <a:buClrTx/>
              <a:buSzTx/>
              <a:buFont typeface="Arial" charset="0"/>
              <a:buNone/>
              <a:tabLst/>
              <a:defRPr kumimoji="0" sz="2000" b="1" i="0" u="none" strike="noStrike" cap="none" spc="0" normalizeH="0" baseline="0">
                <a:ln>
                  <a:noFill/>
                </a:ln>
                <a:solidFill>
                  <a:srgbClr val="10CF9B"/>
                </a:solidFill>
                <a:effectLst/>
                <a:uLnTx/>
                <a:uFillTx/>
                <a:latin typeface="HarmonyOS Sans SC Black" panose="00000A00000000000000" pitchFamily="2" charset="-122"/>
                <a:ea typeface="HarmonyOS Sans SC Black" panose="00000A00000000000000"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dist"/>
            <a:r>
              <a:rPr lang="zh-CN" altLang="en-US" sz="6600" dirty="0">
                <a:solidFill>
                  <a:schemeClr val="bg1"/>
                </a:solidFill>
                <a:latin typeface="+mj-ea"/>
                <a:ea typeface="+mj-ea"/>
              </a:rPr>
              <a:t>明年工作计划</a:t>
            </a:r>
          </a:p>
        </p:txBody>
      </p:sp>
      <p:sp>
        <p:nvSpPr>
          <p:cNvPr id="15" name="Text Box 94">
            <a:extLst>
              <a:ext uri="{FF2B5EF4-FFF2-40B4-BE49-F238E27FC236}">
                <a16:creationId xmlns:a16="http://schemas.microsoft.com/office/drawing/2014/main" id="{D3F4955D-5A76-1970-3437-60798EB63DF4}"/>
              </a:ext>
            </a:extLst>
          </p:cNvPr>
          <p:cNvSpPr txBox="1">
            <a:spLocks noChangeArrowheads="1"/>
          </p:cNvSpPr>
          <p:nvPr/>
        </p:nvSpPr>
        <p:spPr bwMode="gray">
          <a:xfrm>
            <a:off x="964996" y="1963123"/>
            <a:ext cx="2691764"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829889" fontAlgn="base">
              <a:spcBef>
                <a:spcPct val="0"/>
              </a:spcBef>
              <a:spcAft>
                <a:spcPct val="0"/>
              </a:spcAft>
            </a:pPr>
            <a:r>
              <a:rPr lang="en-US" altLang="zh-CN" sz="16600" b="1" dirty="0">
                <a:solidFill>
                  <a:schemeClr val="bg1"/>
                </a:solidFill>
                <a:latin typeface="+mj-ea"/>
                <a:ea typeface="+mj-ea"/>
              </a:rPr>
              <a:t>04</a:t>
            </a:r>
            <a:endParaRPr lang="zh-CN" altLang="en-US" sz="16600" b="1" dirty="0">
              <a:solidFill>
                <a:schemeClr val="bg1"/>
              </a:solidFill>
              <a:latin typeface="+mj-ea"/>
              <a:ea typeface="+mj-ea"/>
            </a:endParaRPr>
          </a:p>
        </p:txBody>
      </p:sp>
      <p:cxnSp>
        <p:nvCxnSpPr>
          <p:cNvPr id="16" name="直接连接符 15">
            <a:extLst>
              <a:ext uri="{FF2B5EF4-FFF2-40B4-BE49-F238E27FC236}">
                <a16:creationId xmlns:a16="http://schemas.microsoft.com/office/drawing/2014/main" id="{2985E2F1-382F-698E-591A-5D32122E66CB}"/>
              </a:ext>
            </a:extLst>
          </p:cNvPr>
          <p:cNvCxnSpPr>
            <a:cxnSpLocks/>
          </p:cNvCxnSpPr>
          <p:nvPr/>
        </p:nvCxnSpPr>
        <p:spPr bwMode="auto">
          <a:xfrm>
            <a:off x="4086304" y="2397760"/>
            <a:ext cx="6183763" cy="0"/>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17" name="直接连接符 16">
            <a:extLst>
              <a:ext uri="{FF2B5EF4-FFF2-40B4-BE49-F238E27FC236}">
                <a16:creationId xmlns:a16="http://schemas.microsoft.com/office/drawing/2014/main" id="{60D5C702-B606-0388-9C4C-ADCFFD7592DC}"/>
              </a:ext>
            </a:extLst>
          </p:cNvPr>
          <p:cNvCxnSpPr>
            <a:cxnSpLocks/>
          </p:cNvCxnSpPr>
          <p:nvPr/>
        </p:nvCxnSpPr>
        <p:spPr bwMode="auto">
          <a:xfrm>
            <a:off x="4086304" y="4206240"/>
            <a:ext cx="6183763"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spTree>
    <p:extLst>
      <p:ext uri="{BB962C8B-B14F-4D97-AF65-F5344CB8AC3E}">
        <p14:creationId xmlns:p14="http://schemas.microsoft.com/office/powerpoint/2010/main" val="1307123047"/>
      </p:ext>
    </p:extLst>
  </p:cSld>
  <p:clrMapOvr>
    <a:masterClrMapping/>
  </p:clrMapOvr>
  <mc:AlternateContent xmlns:mc="http://schemas.openxmlformats.org/markup-compatibility/2006" xmlns:p14="http://schemas.microsoft.com/office/powerpoint/2010/main">
    <mc:Choice Requires="p14">
      <p:transition p14:dur="100"/>
    </mc:Choice>
    <mc:Fallback xmlns="" xmlns:a14="http://schemas.microsoft.com/office/drawing/2010/main" xmlns:a16="http://schemas.microsoft.com/office/drawing/2014/main">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图片 138"/>
          <p:cNvPicPr/>
          <p:nvPr/>
        </p:nvPicPr>
        <p:blipFill>
          <a:blip r:embed="rId3"/>
          <a:stretch>
            <a:fillRect/>
          </a:stretch>
        </p:blipFill>
        <p:spPr>
          <a:xfrm>
            <a:off x="0" y="0"/>
            <a:ext cx="12617450" cy="6863715"/>
          </a:xfrm>
          <a:prstGeom prst="rect">
            <a:avLst/>
          </a:prstGeom>
          <a:noFill/>
          <a:ln w="9525">
            <a:noFill/>
          </a:ln>
        </p:spPr>
      </p:pic>
      <p:sp>
        <p:nvSpPr>
          <p:cNvPr id="137" name="矩形 136"/>
          <p:cNvSpPr/>
          <p:nvPr/>
        </p:nvSpPr>
        <p:spPr>
          <a:xfrm>
            <a:off x="-16510" y="635"/>
            <a:ext cx="12633960" cy="6875145"/>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思源宋体 CN Heavy" panose="02020900000000000000" pitchFamily="18" charset="-122"/>
            </a:endParaRPr>
          </a:p>
        </p:txBody>
      </p:sp>
      <p:cxnSp>
        <p:nvCxnSpPr>
          <p:cNvPr id="176" name="直接连接符 175">
            <a:extLst>
              <a:ext uri="{FF2B5EF4-FFF2-40B4-BE49-F238E27FC236}">
                <a16:creationId xmlns:a16="http://schemas.microsoft.com/office/drawing/2014/main" id="{023B5FDE-7178-283D-F4CC-6B801B84D51F}"/>
              </a:ext>
            </a:extLst>
          </p:cNvPr>
          <p:cNvCxnSpPr/>
          <p:nvPr/>
        </p:nvCxnSpPr>
        <p:spPr bwMode="auto">
          <a:xfrm>
            <a:off x="4490706" y="548640"/>
            <a:ext cx="0" cy="5740400"/>
          </a:xfrm>
          <a:prstGeom prst="line">
            <a:avLst/>
          </a:prstGeom>
          <a:solidFill>
            <a:schemeClr val="accent1"/>
          </a:solidFill>
          <a:ln w="9525" cap="flat" cmpd="sng" algn="ctr">
            <a:solidFill>
              <a:schemeClr val="accent6">
                <a:lumMod val="50000"/>
              </a:schemeClr>
            </a:solidFill>
            <a:prstDash val="solid"/>
            <a:round/>
            <a:headEnd type="none" w="med" len="med"/>
            <a:tailEnd type="none" w="med" len="med"/>
          </a:ln>
          <a:effectLst/>
        </p:spPr>
      </p:cxnSp>
      <p:sp>
        <p:nvSpPr>
          <p:cNvPr id="178" name="矩形 177">
            <a:extLst>
              <a:ext uri="{FF2B5EF4-FFF2-40B4-BE49-F238E27FC236}">
                <a16:creationId xmlns:a16="http://schemas.microsoft.com/office/drawing/2014/main" id="{28E9FBCE-3B22-E921-FE07-1F8DCD6FD701}"/>
              </a:ext>
            </a:extLst>
          </p:cNvPr>
          <p:cNvSpPr/>
          <p:nvPr/>
        </p:nvSpPr>
        <p:spPr bwMode="auto">
          <a:xfrm>
            <a:off x="0" y="5715"/>
            <a:ext cx="3698448" cy="6858000"/>
          </a:xfrm>
          <a:prstGeom prst="rect">
            <a:avLst/>
          </a:prstGeom>
          <a:solidFill>
            <a:schemeClr val="bg1">
              <a:alpha val="60000"/>
            </a:scheme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Arial" panose="020B0604020202020204" pitchFamily="34" charset="0"/>
              <a:ea typeface="思源宋体 CN Heavy" panose="02020900000000000000" pitchFamily="18" charset="-122"/>
            </a:endParaRPr>
          </a:p>
        </p:txBody>
      </p:sp>
      <p:sp>
        <p:nvSpPr>
          <p:cNvPr id="179" name="文本框 178">
            <a:extLst>
              <a:ext uri="{FF2B5EF4-FFF2-40B4-BE49-F238E27FC236}">
                <a16:creationId xmlns:a16="http://schemas.microsoft.com/office/drawing/2014/main" id="{D7BB6EA8-DF6E-D616-9490-1F7157C7A59D}"/>
              </a:ext>
            </a:extLst>
          </p:cNvPr>
          <p:cNvSpPr txBox="1"/>
          <p:nvPr/>
        </p:nvSpPr>
        <p:spPr>
          <a:xfrm>
            <a:off x="822946" y="2722706"/>
            <a:ext cx="1851789"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mj-ea"/>
                <a:ea typeface="+mj-ea"/>
              </a:rPr>
              <a:t>明年</a:t>
            </a:r>
            <a:endParaRPr kumimoji="0" lang="en-US" altLang="zh-CN" sz="2800" b="1" i="0" u="none" strike="noStrike" kern="1200" cap="none" spc="0" normalizeH="0" baseline="0" noProof="0" dirty="0">
              <a:ln>
                <a:noFill/>
              </a:ln>
              <a:solidFill>
                <a:schemeClr val="accent6">
                  <a:lumMod val="50000"/>
                </a:schemeClr>
              </a:solidFill>
              <a:effectLst/>
              <a:uLnTx/>
              <a:uFillTx/>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mj-ea"/>
                <a:ea typeface="+mj-ea"/>
              </a:rPr>
              <a:t>工作计划</a:t>
            </a:r>
          </a:p>
        </p:txBody>
      </p:sp>
      <p:grpSp>
        <p:nvGrpSpPr>
          <p:cNvPr id="180" name="组合 179">
            <a:extLst>
              <a:ext uri="{FF2B5EF4-FFF2-40B4-BE49-F238E27FC236}">
                <a16:creationId xmlns:a16="http://schemas.microsoft.com/office/drawing/2014/main" id="{884C1A73-62F4-841E-0BE0-A79DD052086F}"/>
              </a:ext>
            </a:extLst>
          </p:cNvPr>
          <p:cNvGrpSpPr/>
          <p:nvPr/>
        </p:nvGrpSpPr>
        <p:grpSpPr>
          <a:xfrm>
            <a:off x="4196080" y="951265"/>
            <a:ext cx="7479983" cy="582618"/>
            <a:chOff x="4196080" y="835559"/>
            <a:chExt cx="7479983" cy="582618"/>
          </a:xfrm>
        </p:grpSpPr>
        <p:sp>
          <p:nvSpPr>
            <p:cNvPr id="181" name="矩形: 圆角 180">
              <a:extLst>
                <a:ext uri="{FF2B5EF4-FFF2-40B4-BE49-F238E27FC236}">
                  <a16:creationId xmlns:a16="http://schemas.microsoft.com/office/drawing/2014/main" id="{D7CD1C59-6832-429A-DF32-2622BB0AF2B2}"/>
                </a:ext>
              </a:extLst>
            </p:cNvPr>
            <p:cNvSpPr/>
            <p:nvPr/>
          </p:nvSpPr>
          <p:spPr bwMode="auto">
            <a:xfrm>
              <a:off x="4196080" y="835559"/>
              <a:ext cx="7479983" cy="582618"/>
            </a:xfrm>
            <a:prstGeom prst="roundRect">
              <a:avLst>
                <a:gd name="adj" fmla="val 50000"/>
              </a:avLst>
            </a:prstGeom>
            <a:gradFill>
              <a:gsLst>
                <a:gs pos="0">
                  <a:schemeClr val="accent6"/>
                </a:gs>
                <a:gs pos="66000">
                  <a:schemeClr val="accent6">
                    <a:lumMod val="75000"/>
                  </a:schemeClr>
                </a:gs>
              </a:gsLst>
              <a:lin ang="2700000" scaled="0"/>
            </a:gra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思源宋体 CN Heavy" panose="02020900000000000000" pitchFamily="18" charset="-122"/>
              </a:endParaRPr>
            </a:p>
          </p:txBody>
        </p:sp>
        <p:sp>
          <p:nvSpPr>
            <p:cNvPr id="182" name="文本框 181">
              <a:extLst>
                <a:ext uri="{FF2B5EF4-FFF2-40B4-BE49-F238E27FC236}">
                  <a16:creationId xmlns:a16="http://schemas.microsoft.com/office/drawing/2014/main" id="{ECF25D37-CD66-DC79-C565-49A0F1B80EC5}"/>
                </a:ext>
              </a:extLst>
            </p:cNvPr>
            <p:cNvSpPr txBox="1"/>
            <p:nvPr/>
          </p:nvSpPr>
          <p:spPr>
            <a:xfrm>
              <a:off x="4631017" y="939414"/>
              <a:ext cx="6878806" cy="369332"/>
            </a:xfrm>
            <a:prstGeom prst="rect">
              <a:avLst/>
            </a:prstGeom>
            <a:noFill/>
          </p:spPr>
          <p:txBody>
            <a:bodyPr wrap="square" rtlCol="0">
              <a:spAutoFit/>
            </a:bodyPr>
            <a:lstStyle/>
            <a:p>
              <a:pPr>
                <a:defRPr/>
              </a:pPr>
              <a:r>
                <a:rPr kumimoji="0" lang="zh-CN" altLang="en-US" sz="1800" b="0" i="0" u="none" strike="noStrike" kern="1200" cap="none" spc="0" normalizeH="0" baseline="0" noProof="0" dirty="0">
                  <a:ln>
                    <a:noFill/>
                  </a:ln>
                  <a:solidFill>
                    <a:prstClr val="white"/>
                  </a:solidFill>
                  <a:effectLst/>
                  <a:uLnTx/>
                  <a:uFillTx/>
                  <a:latin typeface="+mn-ea"/>
                </a:rPr>
                <a:t>工作规划</a:t>
              </a:r>
              <a:r>
                <a:rPr lang="zh-CN" altLang="en-US" dirty="0">
                  <a:solidFill>
                    <a:prstClr val="white"/>
                  </a:solidFill>
                  <a:latin typeface="+mn-ea"/>
                </a:rPr>
                <a:t>一</a:t>
              </a:r>
              <a:r>
                <a:rPr kumimoji="0" lang="zh-CN" altLang="en-US" sz="1800" b="0" i="0" u="none" strike="noStrike" kern="1200" cap="none" spc="0" normalizeH="0" baseline="0" noProof="0" dirty="0">
                  <a:ln>
                    <a:noFill/>
                  </a:ln>
                  <a:solidFill>
                    <a:prstClr val="white"/>
                  </a:solidFill>
                  <a:effectLst/>
                  <a:uLnTx/>
                  <a:uFillTx/>
                  <a:latin typeface="+mn-ea"/>
                </a:rPr>
                <a:t>工作规划</a:t>
              </a:r>
              <a:r>
                <a:rPr lang="zh-CN" altLang="en-US" dirty="0">
                  <a:solidFill>
                    <a:prstClr val="white"/>
                  </a:solidFill>
                  <a:latin typeface="+mn-ea"/>
                </a:rPr>
                <a:t>一</a:t>
              </a:r>
              <a:r>
                <a:rPr kumimoji="0" lang="zh-CN" altLang="en-US" sz="1800" b="0" i="0" u="none" strike="noStrike" kern="1200" cap="none" spc="0" normalizeH="0" baseline="0" noProof="0" dirty="0">
                  <a:ln>
                    <a:noFill/>
                  </a:ln>
                  <a:solidFill>
                    <a:prstClr val="white"/>
                  </a:solidFill>
                  <a:effectLst/>
                  <a:uLnTx/>
                  <a:uFillTx/>
                  <a:latin typeface="+mn-ea"/>
                </a:rPr>
                <a:t>工作规划</a:t>
              </a:r>
              <a:r>
                <a:rPr lang="zh-CN" altLang="en-US" dirty="0">
                  <a:solidFill>
                    <a:prstClr val="white"/>
                  </a:solidFill>
                  <a:latin typeface="+mn-ea"/>
                </a:rPr>
                <a:t>一</a:t>
              </a:r>
              <a:r>
                <a:rPr kumimoji="0" lang="zh-CN" altLang="en-US" sz="1800" b="0" i="0" u="none" strike="noStrike" kern="1200" cap="none" spc="0" normalizeH="0" baseline="0" noProof="0" dirty="0">
                  <a:ln>
                    <a:noFill/>
                  </a:ln>
                  <a:solidFill>
                    <a:prstClr val="white"/>
                  </a:solidFill>
                  <a:effectLst/>
                  <a:uLnTx/>
                  <a:uFillTx/>
                  <a:latin typeface="+mn-ea"/>
                </a:rPr>
                <a:t>工作规划</a:t>
              </a:r>
              <a:r>
                <a:rPr lang="zh-CN" altLang="en-US" dirty="0">
                  <a:solidFill>
                    <a:prstClr val="white"/>
                  </a:solidFill>
                  <a:latin typeface="+mn-ea"/>
                </a:rPr>
                <a:t>一</a:t>
              </a:r>
              <a:r>
                <a:rPr kumimoji="0" lang="zh-CN" altLang="en-US" sz="1800" b="0" i="0" u="none" strike="noStrike" kern="1200" cap="none" spc="0" normalizeH="0" baseline="0" noProof="0" dirty="0">
                  <a:ln>
                    <a:noFill/>
                  </a:ln>
                  <a:solidFill>
                    <a:prstClr val="white"/>
                  </a:solidFill>
                  <a:effectLst/>
                  <a:uLnTx/>
                  <a:uFillTx/>
                  <a:latin typeface="+mn-ea"/>
                </a:rPr>
                <a:t>工作规划</a:t>
              </a:r>
              <a:r>
                <a:rPr lang="zh-CN" altLang="en-US" dirty="0">
                  <a:solidFill>
                    <a:prstClr val="white"/>
                  </a:solidFill>
                  <a:latin typeface="+mn-ea"/>
                </a:rPr>
                <a:t>一</a:t>
              </a:r>
              <a:endParaRPr kumimoji="0" lang="zh-CN" altLang="en-US" sz="1800" b="0" i="0" u="none" strike="noStrike" kern="1200" cap="none" spc="0" normalizeH="0" baseline="0" noProof="0" dirty="0">
                <a:ln>
                  <a:noFill/>
                </a:ln>
                <a:solidFill>
                  <a:prstClr val="white"/>
                </a:solidFill>
                <a:effectLst/>
                <a:uLnTx/>
                <a:uFillTx/>
                <a:latin typeface="+mn-ea"/>
              </a:endParaRPr>
            </a:p>
          </p:txBody>
        </p:sp>
        <p:sp>
          <p:nvSpPr>
            <p:cNvPr id="183" name="椭圆 182">
              <a:extLst>
                <a:ext uri="{FF2B5EF4-FFF2-40B4-BE49-F238E27FC236}">
                  <a16:creationId xmlns:a16="http://schemas.microsoft.com/office/drawing/2014/main" id="{6987485C-2340-7F08-4AD1-EA489C5D493B}"/>
                </a:ext>
              </a:extLst>
            </p:cNvPr>
            <p:cNvSpPr/>
            <p:nvPr/>
          </p:nvSpPr>
          <p:spPr bwMode="auto">
            <a:xfrm>
              <a:off x="4409426" y="1048845"/>
              <a:ext cx="150471" cy="150471"/>
            </a:xfrm>
            <a:prstGeom prst="ellips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dirty="0">
                <a:ln>
                  <a:noFill/>
                </a:ln>
                <a:solidFill>
                  <a:prstClr val="black"/>
                </a:solidFill>
                <a:effectLst/>
                <a:uLnTx/>
                <a:uFillTx/>
                <a:latin typeface="思源宋体 CN Heavy" panose="02020900000000000000" pitchFamily="18" charset="-122"/>
                <a:ea typeface="宋体" pitchFamily="2" charset="-122"/>
                <a:cs typeface="+mn-cs"/>
              </a:endParaRPr>
            </a:p>
          </p:txBody>
        </p:sp>
      </p:grpSp>
      <p:grpSp>
        <p:nvGrpSpPr>
          <p:cNvPr id="184" name="组合 183">
            <a:extLst>
              <a:ext uri="{FF2B5EF4-FFF2-40B4-BE49-F238E27FC236}">
                <a16:creationId xmlns:a16="http://schemas.microsoft.com/office/drawing/2014/main" id="{E17C4F91-32B1-2B9F-2478-8395DA16A2D2}"/>
              </a:ext>
            </a:extLst>
          </p:cNvPr>
          <p:cNvGrpSpPr/>
          <p:nvPr/>
        </p:nvGrpSpPr>
        <p:grpSpPr>
          <a:xfrm>
            <a:off x="933500" y="2583180"/>
            <a:ext cx="1630680" cy="1333500"/>
            <a:chOff x="906780" y="2583180"/>
            <a:chExt cx="1630680" cy="1333500"/>
          </a:xfrm>
        </p:grpSpPr>
        <p:cxnSp>
          <p:nvCxnSpPr>
            <p:cNvPr id="185" name="直接连接符 184">
              <a:extLst>
                <a:ext uri="{FF2B5EF4-FFF2-40B4-BE49-F238E27FC236}">
                  <a16:creationId xmlns:a16="http://schemas.microsoft.com/office/drawing/2014/main" id="{BDE94235-58C3-2506-B5EB-C200359C2AFB}"/>
                </a:ext>
              </a:extLst>
            </p:cNvPr>
            <p:cNvCxnSpPr/>
            <p:nvPr/>
          </p:nvCxnSpPr>
          <p:spPr bwMode="auto">
            <a:xfrm>
              <a:off x="906780" y="2583180"/>
              <a:ext cx="1630680" cy="0"/>
            </a:xfrm>
            <a:prstGeom prst="line">
              <a:avLst/>
            </a:prstGeom>
            <a:solidFill>
              <a:schemeClr val="accent1"/>
            </a:solidFill>
            <a:ln w="34925" cap="flat" cmpd="sng" algn="ctr">
              <a:solidFill>
                <a:schemeClr val="accent6">
                  <a:lumMod val="50000"/>
                </a:schemeClr>
              </a:solidFill>
              <a:prstDash val="solid"/>
              <a:round/>
              <a:headEnd type="none" w="med" len="med"/>
              <a:tailEnd type="none" w="med" len="med"/>
            </a:ln>
            <a:effectLst/>
          </p:spPr>
        </p:cxnSp>
        <p:cxnSp>
          <p:nvCxnSpPr>
            <p:cNvPr id="186" name="直接连接符 185">
              <a:extLst>
                <a:ext uri="{FF2B5EF4-FFF2-40B4-BE49-F238E27FC236}">
                  <a16:creationId xmlns:a16="http://schemas.microsoft.com/office/drawing/2014/main" id="{47BED6C3-AFF4-4DCB-A641-A64635E3B3C6}"/>
                </a:ext>
              </a:extLst>
            </p:cNvPr>
            <p:cNvCxnSpPr/>
            <p:nvPr/>
          </p:nvCxnSpPr>
          <p:spPr bwMode="auto">
            <a:xfrm>
              <a:off x="906780" y="3916680"/>
              <a:ext cx="1630680" cy="0"/>
            </a:xfrm>
            <a:prstGeom prst="line">
              <a:avLst/>
            </a:prstGeom>
            <a:solidFill>
              <a:schemeClr val="accent1"/>
            </a:solidFill>
            <a:ln w="34925" cap="flat" cmpd="sng" algn="ctr">
              <a:solidFill>
                <a:schemeClr val="accent6">
                  <a:lumMod val="50000"/>
                </a:schemeClr>
              </a:solidFill>
              <a:prstDash val="solid"/>
              <a:round/>
              <a:headEnd type="none" w="med" len="med"/>
              <a:tailEnd type="none" w="med" len="med"/>
            </a:ln>
            <a:effectLst/>
          </p:spPr>
        </p:cxnSp>
      </p:grpSp>
      <p:sp>
        <p:nvSpPr>
          <p:cNvPr id="187" name="矩形 186">
            <a:extLst>
              <a:ext uri="{FF2B5EF4-FFF2-40B4-BE49-F238E27FC236}">
                <a16:creationId xmlns:a16="http://schemas.microsoft.com/office/drawing/2014/main" id="{04727243-1846-A0F3-68DB-9E61AB20C0AF}"/>
              </a:ext>
            </a:extLst>
          </p:cNvPr>
          <p:cNvSpPr/>
          <p:nvPr/>
        </p:nvSpPr>
        <p:spPr bwMode="auto">
          <a:xfrm>
            <a:off x="3687082" y="0"/>
            <a:ext cx="153397" cy="6857999"/>
          </a:xfrm>
          <a:prstGeom prst="rect">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思源宋体 CN Heavy" panose="02020900000000000000" pitchFamily="18" charset="-122"/>
            </a:endParaRPr>
          </a:p>
        </p:txBody>
      </p:sp>
      <p:grpSp>
        <p:nvGrpSpPr>
          <p:cNvPr id="188" name="组合 187">
            <a:extLst>
              <a:ext uri="{FF2B5EF4-FFF2-40B4-BE49-F238E27FC236}">
                <a16:creationId xmlns:a16="http://schemas.microsoft.com/office/drawing/2014/main" id="{AEE8A656-312A-342F-27D0-6E75CF11D5EA}"/>
              </a:ext>
            </a:extLst>
          </p:cNvPr>
          <p:cNvGrpSpPr/>
          <p:nvPr/>
        </p:nvGrpSpPr>
        <p:grpSpPr>
          <a:xfrm>
            <a:off x="4196080" y="2038490"/>
            <a:ext cx="7479983" cy="582618"/>
            <a:chOff x="4196080" y="2018265"/>
            <a:chExt cx="7479983" cy="582618"/>
          </a:xfrm>
        </p:grpSpPr>
        <p:sp>
          <p:nvSpPr>
            <p:cNvPr id="189" name="矩形: 圆角 188">
              <a:extLst>
                <a:ext uri="{FF2B5EF4-FFF2-40B4-BE49-F238E27FC236}">
                  <a16:creationId xmlns:a16="http://schemas.microsoft.com/office/drawing/2014/main" id="{2598F36B-8E77-6B9E-7D57-B126550852B9}"/>
                </a:ext>
              </a:extLst>
            </p:cNvPr>
            <p:cNvSpPr/>
            <p:nvPr/>
          </p:nvSpPr>
          <p:spPr bwMode="auto">
            <a:xfrm>
              <a:off x="4196080" y="2018265"/>
              <a:ext cx="7479983" cy="582618"/>
            </a:xfrm>
            <a:prstGeom prst="roundRect">
              <a:avLst>
                <a:gd name="adj" fmla="val 50000"/>
              </a:avLst>
            </a:prstGeom>
            <a:gradFill>
              <a:gsLst>
                <a:gs pos="0">
                  <a:schemeClr val="accent6"/>
                </a:gs>
                <a:gs pos="66000">
                  <a:schemeClr val="accent6">
                    <a:lumMod val="75000"/>
                  </a:schemeClr>
                </a:gs>
              </a:gsLst>
              <a:lin ang="2700000" scaled="0"/>
            </a:gra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思源宋体 CN Heavy" panose="02020900000000000000" pitchFamily="18" charset="-122"/>
              </a:endParaRPr>
            </a:p>
          </p:txBody>
        </p:sp>
        <p:sp>
          <p:nvSpPr>
            <p:cNvPr id="190" name="文本框 189">
              <a:extLst>
                <a:ext uri="{FF2B5EF4-FFF2-40B4-BE49-F238E27FC236}">
                  <a16:creationId xmlns:a16="http://schemas.microsoft.com/office/drawing/2014/main" id="{B46C04CF-250F-827C-ACF4-5E0F8A5F1738}"/>
                </a:ext>
              </a:extLst>
            </p:cNvPr>
            <p:cNvSpPr txBox="1"/>
            <p:nvPr/>
          </p:nvSpPr>
          <p:spPr>
            <a:xfrm>
              <a:off x="4631017" y="2122817"/>
              <a:ext cx="6627483" cy="369332"/>
            </a:xfrm>
            <a:prstGeom prst="rect">
              <a:avLst/>
            </a:prstGeom>
            <a:noFill/>
          </p:spPr>
          <p:txBody>
            <a:bodyPr wrap="square" rtlCol="0">
              <a:spAutoFit/>
            </a:bodyPr>
            <a:lstStyle>
              <a:defPPr>
                <a:defRPr lang="zh-CN"/>
              </a:defPPr>
              <a:lvl1pPr>
                <a:defRPr kumimoji="0" b="0" i="0" u="none" strike="noStrike" cap="none" spc="0" normalizeH="0" baseline="0">
                  <a:ln>
                    <a:noFill/>
                  </a:ln>
                  <a:solidFill>
                    <a:prstClr val="white"/>
                  </a:solidFill>
                  <a:effectLst/>
                  <a:uLnTx/>
                  <a:uFillTx/>
                  <a:latin typeface="+mn-ea"/>
                </a:defRPr>
              </a:lvl1pPr>
            </a:lstStyle>
            <a:p>
              <a:r>
                <a:rPr lang="zh-CN" altLang="en-US" dirty="0"/>
                <a:t>工作规划二工作规划二工作规划二工作规划二工作规划二</a:t>
              </a:r>
            </a:p>
          </p:txBody>
        </p:sp>
        <p:sp>
          <p:nvSpPr>
            <p:cNvPr id="191" name="椭圆 190">
              <a:extLst>
                <a:ext uri="{FF2B5EF4-FFF2-40B4-BE49-F238E27FC236}">
                  <a16:creationId xmlns:a16="http://schemas.microsoft.com/office/drawing/2014/main" id="{ED82E3FE-F958-A594-2005-DCEC359A6E8F}"/>
                </a:ext>
              </a:extLst>
            </p:cNvPr>
            <p:cNvSpPr/>
            <p:nvPr/>
          </p:nvSpPr>
          <p:spPr bwMode="auto">
            <a:xfrm>
              <a:off x="4409426" y="2232247"/>
              <a:ext cx="150471" cy="150471"/>
            </a:xfrm>
            <a:prstGeom prst="ellips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dirty="0">
                <a:ln>
                  <a:noFill/>
                </a:ln>
                <a:solidFill>
                  <a:prstClr val="black"/>
                </a:solidFill>
                <a:effectLst/>
                <a:uLnTx/>
                <a:uFillTx/>
                <a:latin typeface="思源宋体 CN Heavy" panose="02020900000000000000" pitchFamily="18" charset="-122"/>
                <a:ea typeface="宋体" pitchFamily="2" charset="-122"/>
                <a:cs typeface="+mn-cs"/>
              </a:endParaRPr>
            </a:p>
          </p:txBody>
        </p:sp>
      </p:grpSp>
      <p:grpSp>
        <p:nvGrpSpPr>
          <p:cNvPr id="192" name="组合 191">
            <a:extLst>
              <a:ext uri="{FF2B5EF4-FFF2-40B4-BE49-F238E27FC236}">
                <a16:creationId xmlns:a16="http://schemas.microsoft.com/office/drawing/2014/main" id="{A188F72F-E281-01CE-0D94-C8BBC6DFDC23}"/>
              </a:ext>
            </a:extLst>
          </p:cNvPr>
          <p:cNvGrpSpPr/>
          <p:nvPr/>
        </p:nvGrpSpPr>
        <p:grpSpPr>
          <a:xfrm>
            <a:off x="4196080" y="3125715"/>
            <a:ext cx="7479983" cy="582618"/>
            <a:chOff x="4196080" y="3200971"/>
            <a:chExt cx="7479983" cy="582618"/>
          </a:xfrm>
        </p:grpSpPr>
        <p:sp>
          <p:nvSpPr>
            <p:cNvPr id="193" name="矩形: 圆角 192">
              <a:extLst>
                <a:ext uri="{FF2B5EF4-FFF2-40B4-BE49-F238E27FC236}">
                  <a16:creationId xmlns:a16="http://schemas.microsoft.com/office/drawing/2014/main" id="{9EB54069-98C0-5D89-8ECF-327152177729}"/>
                </a:ext>
              </a:extLst>
            </p:cNvPr>
            <p:cNvSpPr/>
            <p:nvPr/>
          </p:nvSpPr>
          <p:spPr bwMode="auto">
            <a:xfrm>
              <a:off x="4196080" y="3200971"/>
              <a:ext cx="7479983" cy="582618"/>
            </a:xfrm>
            <a:prstGeom prst="roundRect">
              <a:avLst>
                <a:gd name="adj" fmla="val 50000"/>
              </a:avLst>
            </a:prstGeom>
            <a:gradFill>
              <a:gsLst>
                <a:gs pos="0">
                  <a:schemeClr val="accent6"/>
                </a:gs>
                <a:gs pos="66000">
                  <a:schemeClr val="accent6">
                    <a:lumMod val="75000"/>
                  </a:schemeClr>
                </a:gs>
              </a:gsLst>
              <a:lin ang="2700000" scaled="0"/>
            </a:gra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思源宋体 CN Heavy" panose="02020900000000000000" pitchFamily="18" charset="-122"/>
              </a:endParaRPr>
            </a:p>
          </p:txBody>
        </p:sp>
        <p:sp>
          <p:nvSpPr>
            <p:cNvPr id="194" name="文本框 193">
              <a:extLst>
                <a:ext uri="{FF2B5EF4-FFF2-40B4-BE49-F238E27FC236}">
                  <a16:creationId xmlns:a16="http://schemas.microsoft.com/office/drawing/2014/main" id="{268DCDEB-A4B7-A321-F5E9-8DF63B887B98}"/>
                </a:ext>
              </a:extLst>
            </p:cNvPr>
            <p:cNvSpPr txBox="1"/>
            <p:nvPr/>
          </p:nvSpPr>
          <p:spPr>
            <a:xfrm>
              <a:off x="4631016" y="3306220"/>
              <a:ext cx="6738037" cy="369332"/>
            </a:xfrm>
            <a:prstGeom prst="rect">
              <a:avLst/>
            </a:prstGeom>
            <a:noFill/>
          </p:spPr>
          <p:txBody>
            <a:bodyPr wrap="square" rtlCol="0">
              <a:spAutoFit/>
            </a:bodyPr>
            <a:lstStyle>
              <a:defPPr>
                <a:defRPr lang="zh-CN"/>
              </a:defPPr>
              <a:lvl1pPr>
                <a:defRPr kumimoji="0" b="0" i="0" u="none" strike="noStrike" cap="none" spc="0" normalizeH="0" baseline="0">
                  <a:ln>
                    <a:noFill/>
                  </a:ln>
                  <a:solidFill>
                    <a:prstClr val="white"/>
                  </a:solidFill>
                  <a:effectLst/>
                  <a:uLnTx/>
                  <a:uFillTx/>
                  <a:latin typeface="+mn-ea"/>
                </a:defRPr>
              </a:lvl1pPr>
            </a:lstStyle>
            <a:p>
              <a:r>
                <a:rPr lang="zh-CN" altLang="en-US" dirty="0"/>
                <a:t>工作规划三工作规划三工作规划三工作规划三作规划三</a:t>
              </a:r>
            </a:p>
          </p:txBody>
        </p:sp>
        <p:sp>
          <p:nvSpPr>
            <p:cNvPr id="195" name="椭圆 194">
              <a:extLst>
                <a:ext uri="{FF2B5EF4-FFF2-40B4-BE49-F238E27FC236}">
                  <a16:creationId xmlns:a16="http://schemas.microsoft.com/office/drawing/2014/main" id="{73A03312-3207-C5A4-CBA7-34C17281DCDA}"/>
                </a:ext>
              </a:extLst>
            </p:cNvPr>
            <p:cNvSpPr/>
            <p:nvPr/>
          </p:nvSpPr>
          <p:spPr bwMode="auto">
            <a:xfrm>
              <a:off x="4409426" y="3415649"/>
              <a:ext cx="150471" cy="150471"/>
            </a:xfrm>
            <a:prstGeom prst="ellips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dirty="0">
                <a:ln>
                  <a:noFill/>
                </a:ln>
                <a:solidFill>
                  <a:prstClr val="black"/>
                </a:solidFill>
                <a:effectLst/>
                <a:uLnTx/>
                <a:uFillTx/>
                <a:latin typeface="思源宋体 CN Heavy" panose="02020900000000000000" pitchFamily="18" charset="-122"/>
                <a:ea typeface="宋体" pitchFamily="2" charset="-122"/>
                <a:cs typeface="+mn-cs"/>
              </a:endParaRPr>
            </a:p>
          </p:txBody>
        </p:sp>
      </p:grpSp>
      <p:grpSp>
        <p:nvGrpSpPr>
          <p:cNvPr id="196" name="组合 195">
            <a:extLst>
              <a:ext uri="{FF2B5EF4-FFF2-40B4-BE49-F238E27FC236}">
                <a16:creationId xmlns:a16="http://schemas.microsoft.com/office/drawing/2014/main" id="{553CEF3B-130B-E477-916E-21ED49903C1D}"/>
              </a:ext>
            </a:extLst>
          </p:cNvPr>
          <p:cNvGrpSpPr/>
          <p:nvPr/>
        </p:nvGrpSpPr>
        <p:grpSpPr>
          <a:xfrm>
            <a:off x="4196080" y="4212940"/>
            <a:ext cx="7479983" cy="582618"/>
            <a:chOff x="4196080" y="4383677"/>
            <a:chExt cx="7479983" cy="582618"/>
          </a:xfrm>
        </p:grpSpPr>
        <p:sp>
          <p:nvSpPr>
            <p:cNvPr id="197" name="矩形: 圆角 196">
              <a:extLst>
                <a:ext uri="{FF2B5EF4-FFF2-40B4-BE49-F238E27FC236}">
                  <a16:creationId xmlns:a16="http://schemas.microsoft.com/office/drawing/2014/main" id="{D5406C19-0946-A756-B4E0-F1FA18D1FA2B}"/>
                </a:ext>
              </a:extLst>
            </p:cNvPr>
            <p:cNvSpPr/>
            <p:nvPr/>
          </p:nvSpPr>
          <p:spPr bwMode="auto">
            <a:xfrm>
              <a:off x="4196080" y="4383677"/>
              <a:ext cx="7479983" cy="582618"/>
            </a:xfrm>
            <a:prstGeom prst="roundRect">
              <a:avLst>
                <a:gd name="adj" fmla="val 50000"/>
              </a:avLst>
            </a:prstGeom>
            <a:gradFill>
              <a:gsLst>
                <a:gs pos="0">
                  <a:schemeClr val="accent6"/>
                </a:gs>
                <a:gs pos="66000">
                  <a:schemeClr val="accent6">
                    <a:lumMod val="75000"/>
                  </a:schemeClr>
                </a:gs>
              </a:gsLst>
              <a:lin ang="2700000" scaled="0"/>
            </a:gra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思源宋体 CN Heavy" panose="02020900000000000000" pitchFamily="18" charset="-122"/>
              </a:endParaRPr>
            </a:p>
          </p:txBody>
        </p:sp>
        <p:sp>
          <p:nvSpPr>
            <p:cNvPr id="198" name="文本框 197">
              <a:extLst>
                <a:ext uri="{FF2B5EF4-FFF2-40B4-BE49-F238E27FC236}">
                  <a16:creationId xmlns:a16="http://schemas.microsoft.com/office/drawing/2014/main" id="{D0D44619-415D-7A16-C3F9-72893CFA5AF8}"/>
                </a:ext>
              </a:extLst>
            </p:cNvPr>
            <p:cNvSpPr txBox="1"/>
            <p:nvPr/>
          </p:nvSpPr>
          <p:spPr>
            <a:xfrm>
              <a:off x="4631017" y="4489623"/>
              <a:ext cx="6138583" cy="369332"/>
            </a:xfrm>
            <a:prstGeom prst="rect">
              <a:avLst/>
            </a:prstGeom>
            <a:noFill/>
          </p:spPr>
          <p:txBody>
            <a:bodyPr wrap="square" rtlCol="0">
              <a:spAutoFit/>
            </a:bodyPr>
            <a:lstStyle>
              <a:defPPr>
                <a:defRPr lang="zh-CN"/>
              </a:defPPr>
              <a:lvl1pPr>
                <a:defRPr kumimoji="0" b="0" i="0" u="none" strike="noStrike" cap="none" spc="0" normalizeH="0" baseline="0">
                  <a:ln>
                    <a:noFill/>
                  </a:ln>
                  <a:solidFill>
                    <a:prstClr val="white"/>
                  </a:solidFill>
                  <a:effectLst/>
                  <a:uLnTx/>
                  <a:uFillTx/>
                  <a:latin typeface="+mn-ea"/>
                </a:defRPr>
              </a:lvl1pPr>
            </a:lstStyle>
            <a:p>
              <a:r>
                <a:rPr lang="zh-CN" altLang="en-US" dirty="0"/>
                <a:t>工作规划四工作规划四工作规划四工作规划四工作规划四</a:t>
              </a:r>
            </a:p>
          </p:txBody>
        </p:sp>
        <p:sp>
          <p:nvSpPr>
            <p:cNvPr id="199" name="椭圆 198">
              <a:extLst>
                <a:ext uri="{FF2B5EF4-FFF2-40B4-BE49-F238E27FC236}">
                  <a16:creationId xmlns:a16="http://schemas.microsoft.com/office/drawing/2014/main" id="{DA636F96-4292-0D43-9301-516AC85B23A5}"/>
                </a:ext>
              </a:extLst>
            </p:cNvPr>
            <p:cNvSpPr/>
            <p:nvPr/>
          </p:nvSpPr>
          <p:spPr bwMode="auto">
            <a:xfrm>
              <a:off x="4409426" y="4599051"/>
              <a:ext cx="150471" cy="150471"/>
            </a:xfrm>
            <a:prstGeom prst="ellips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dirty="0">
                <a:ln>
                  <a:noFill/>
                </a:ln>
                <a:solidFill>
                  <a:prstClr val="black"/>
                </a:solidFill>
                <a:effectLst/>
                <a:uLnTx/>
                <a:uFillTx/>
                <a:latin typeface="思源宋体 CN Heavy" panose="02020900000000000000" pitchFamily="18" charset="-122"/>
                <a:ea typeface="宋体" pitchFamily="2" charset="-122"/>
                <a:cs typeface="+mn-cs"/>
              </a:endParaRPr>
            </a:p>
          </p:txBody>
        </p:sp>
      </p:grpSp>
      <p:grpSp>
        <p:nvGrpSpPr>
          <p:cNvPr id="200" name="组合 199">
            <a:extLst>
              <a:ext uri="{FF2B5EF4-FFF2-40B4-BE49-F238E27FC236}">
                <a16:creationId xmlns:a16="http://schemas.microsoft.com/office/drawing/2014/main" id="{4C9EC6F8-1D4D-8425-AEE2-07AD5A504677}"/>
              </a:ext>
            </a:extLst>
          </p:cNvPr>
          <p:cNvGrpSpPr/>
          <p:nvPr/>
        </p:nvGrpSpPr>
        <p:grpSpPr>
          <a:xfrm>
            <a:off x="4196080" y="5300166"/>
            <a:ext cx="7479983" cy="582618"/>
            <a:chOff x="4196080" y="5566383"/>
            <a:chExt cx="7479983" cy="582618"/>
          </a:xfrm>
        </p:grpSpPr>
        <p:sp>
          <p:nvSpPr>
            <p:cNvPr id="201" name="矩形: 圆角 200">
              <a:extLst>
                <a:ext uri="{FF2B5EF4-FFF2-40B4-BE49-F238E27FC236}">
                  <a16:creationId xmlns:a16="http://schemas.microsoft.com/office/drawing/2014/main" id="{93F3ED7F-D547-1045-7B6D-CD1883F137DC}"/>
                </a:ext>
              </a:extLst>
            </p:cNvPr>
            <p:cNvSpPr/>
            <p:nvPr/>
          </p:nvSpPr>
          <p:spPr bwMode="auto">
            <a:xfrm>
              <a:off x="4196080" y="5566383"/>
              <a:ext cx="7479983" cy="582618"/>
            </a:xfrm>
            <a:prstGeom prst="roundRect">
              <a:avLst>
                <a:gd name="adj" fmla="val 50000"/>
              </a:avLst>
            </a:prstGeom>
            <a:gradFill>
              <a:gsLst>
                <a:gs pos="0">
                  <a:schemeClr val="accent6"/>
                </a:gs>
                <a:gs pos="66000">
                  <a:schemeClr val="accent6">
                    <a:lumMod val="75000"/>
                  </a:schemeClr>
                </a:gs>
              </a:gsLst>
              <a:lin ang="2700000" scaled="0"/>
            </a:gra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思源宋体 CN Heavy" panose="02020900000000000000" pitchFamily="18" charset="-122"/>
              </a:endParaRPr>
            </a:p>
          </p:txBody>
        </p:sp>
        <p:sp>
          <p:nvSpPr>
            <p:cNvPr id="202" name="文本框 201">
              <a:extLst>
                <a:ext uri="{FF2B5EF4-FFF2-40B4-BE49-F238E27FC236}">
                  <a16:creationId xmlns:a16="http://schemas.microsoft.com/office/drawing/2014/main" id="{7B5D7C0E-C80C-918C-992D-561FEB40E572}"/>
                </a:ext>
              </a:extLst>
            </p:cNvPr>
            <p:cNvSpPr txBox="1"/>
            <p:nvPr/>
          </p:nvSpPr>
          <p:spPr>
            <a:xfrm>
              <a:off x="4631017" y="5673026"/>
              <a:ext cx="6405283" cy="369332"/>
            </a:xfrm>
            <a:prstGeom prst="rect">
              <a:avLst/>
            </a:prstGeom>
            <a:noFill/>
          </p:spPr>
          <p:txBody>
            <a:bodyPr wrap="square" rtlCol="0">
              <a:spAutoFit/>
            </a:bodyPr>
            <a:lstStyle>
              <a:defPPr>
                <a:defRPr lang="zh-CN"/>
              </a:defPPr>
              <a:lvl1pPr>
                <a:defRPr kumimoji="0" b="0" i="0" u="none" strike="noStrike" cap="none" spc="0" normalizeH="0" baseline="0">
                  <a:ln>
                    <a:noFill/>
                  </a:ln>
                  <a:solidFill>
                    <a:prstClr val="white"/>
                  </a:solidFill>
                  <a:effectLst/>
                  <a:uLnTx/>
                  <a:uFillTx/>
                  <a:latin typeface="+mn-ea"/>
                </a:defRPr>
              </a:lvl1pPr>
            </a:lstStyle>
            <a:p>
              <a:r>
                <a:rPr lang="zh-CN" altLang="en-US" dirty="0"/>
                <a:t>工作规划五工作规划五工作规划五工作规划五工作规划五</a:t>
              </a:r>
            </a:p>
          </p:txBody>
        </p:sp>
        <p:sp>
          <p:nvSpPr>
            <p:cNvPr id="203" name="椭圆 202">
              <a:extLst>
                <a:ext uri="{FF2B5EF4-FFF2-40B4-BE49-F238E27FC236}">
                  <a16:creationId xmlns:a16="http://schemas.microsoft.com/office/drawing/2014/main" id="{F0EE1D87-F616-27F0-487B-A0E13CB48219}"/>
                </a:ext>
              </a:extLst>
            </p:cNvPr>
            <p:cNvSpPr/>
            <p:nvPr/>
          </p:nvSpPr>
          <p:spPr bwMode="auto">
            <a:xfrm>
              <a:off x="4409426" y="5782453"/>
              <a:ext cx="150471" cy="150471"/>
            </a:xfrm>
            <a:prstGeom prst="ellipse">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1200" cap="none" spc="0" normalizeH="0" baseline="0" noProof="0" dirty="0">
                <a:ln>
                  <a:noFill/>
                </a:ln>
                <a:solidFill>
                  <a:prstClr val="black"/>
                </a:solidFill>
                <a:effectLst/>
                <a:uLnTx/>
                <a:uFillTx/>
                <a:latin typeface="思源宋体 CN Heavy" panose="02020900000000000000" pitchFamily="18" charset="-122"/>
                <a:ea typeface="宋体" pitchFamily="2" charset="-122"/>
                <a:cs typeface="+mn-cs"/>
              </a:endParaRPr>
            </a:p>
          </p:txBody>
        </p:sp>
      </p:grpSp>
    </p:spTree>
    <p:extLst>
      <p:ext uri="{BB962C8B-B14F-4D97-AF65-F5344CB8AC3E}">
        <p14:creationId xmlns:p14="http://schemas.microsoft.com/office/powerpoint/2010/main" val="3978005414"/>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40E07E-BCE9-C24E-3F61-766734E7F864}"/>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Blur radius="50"/>
                    </a14:imgEffect>
                  </a14:imgLayer>
                </a14:imgProps>
              </a:ext>
              <a:ext uri="{28A0092B-C50C-407E-A947-70E740481C1C}">
                <a14:useLocalDpi xmlns:a14="http://schemas.microsoft.com/office/drawing/2010/main" val="0"/>
              </a:ext>
            </a:extLst>
          </a:blip>
          <a:srcRect l="18261" r="29482"/>
          <a:stretch>
            <a:fillRect/>
          </a:stretch>
        </p:blipFill>
        <p:spPr>
          <a:xfrm>
            <a:off x="0" y="0"/>
            <a:ext cx="12192000" cy="6858000"/>
          </a:xfrm>
          <a:prstGeom prst="rect">
            <a:avLst/>
          </a:prstGeom>
        </p:spPr>
      </p:pic>
      <p:grpSp>
        <p:nvGrpSpPr>
          <p:cNvPr id="25" name="组合 24">
            <a:extLst>
              <a:ext uri="{FF2B5EF4-FFF2-40B4-BE49-F238E27FC236}">
                <a16:creationId xmlns:a16="http://schemas.microsoft.com/office/drawing/2014/main" id="{4A661FD8-5247-4621-CC05-539AE92D6D31}"/>
              </a:ext>
            </a:extLst>
          </p:cNvPr>
          <p:cNvGrpSpPr/>
          <p:nvPr/>
        </p:nvGrpSpPr>
        <p:grpSpPr>
          <a:xfrm>
            <a:off x="684034" y="1952973"/>
            <a:ext cx="2333625" cy="3535680"/>
            <a:chOff x="1343024" y="1902173"/>
            <a:chExt cx="2333625" cy="3535680"/>
          </a:xfrm>
        </p:grpSpPr>
        <p:sp>
          <p:nvSpPr>
            <p:cNvPr id="3" name="矩形 2">
              <a:extLst>
                <a:ext uri="{FF2B5EF4-FFF2-40B4-BE49-F238E27FC236}">
                  <a16:creationId xmlns:a16="http://schemas.microsoft.com/office/drawing/2014/main" id="{DBE0CFDF-39AA-CCEB-C3F0-4B5CBA2BF8F4}"/>
                </a:ext>
              </a:extLst>
            </p:cNvPr>
            <p:cNvSpPr/>
            <p:nvPr/>
          </p:nvSpPr>
          <p:spPr bwMode="auto">
            <a:xfrm>
              <a:off x="1343024" y="1902173"/>
              <a:ext cx="2333625"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ea typeface="思源宋体 CN Heavy" panose="02020900000000000000" pitchFamily="18" charset="-122"/>
              </a:endParaRPr>
            </a:p>
          </p:txBody>
        </p:sp>
        <p:sp>
          <p:nvSpPr>
            <p:cNvPr id="13" name="椭圆 12">
              <a:extLst>
                <a:ext uri="{FF2B5EF4-FFF2-40B4-BE49-F238E27FC236}">
                  <a16:creationId xmlns:a16="http://schemas.microsoft.com/office/drawing/2014/main" id="{0BA4C04D-48F0-1497-C012-7CFF2D1BCB3E}"/>
                </a:ext>
              </a:extLst>
            </p:cNvPr>
            <p:cNvSpPr/>
            <p:nvPr/>
          </p:nvSpPr>
          <p:spPr>
            <a:xfrm>
              <a:off x="2231706" y="2145070"/>
              <a:ext cx="556260" cy="556260"/>
            </a:xfrm>
            <a:prstGeom prst="ellipse">
              <a:avLst/>
            </a:prstGeom>
            <a:solidFill>
              <a:schemeClr val="bg1"/>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grpSp>
          <p:nvGrpSpPr>
            <p:cNvPr id="14" name="Group 14">
              <a:extLst>
                <a:ext uri="{FF2B5EF4-FFF2-40B4-BE49-F238E27FC236}">
                  <a16:creationId xmlns:a16="http://schemas.microsoft.com/office/drawing/2014/main" id="{4528C17F-AB77-CFA9-B8AE-0898A3213908}"/>
                </a:ext>
              </a:extLst>
            </p:cNvPr>
            <p:cNvGrpSpPr>
              <a:grpSpLocks noChangeAspect="1"/>
            </p:cNvGrpSpPr>
            <p:nvPr/>
          </p:nvGrpSpPr>
          <p:grpSpPr bwMode="auto">
            <a:xfrm>
              <a:off x="2358208" y="2270544"/>
              <a:ext cx="303256" cy="305312"/>
              <a:chOff x="-18" y="-63"/>
              <a:chExt cx="4571" cy="4602"/>
            </a:xfrm>
            <a:solidFill>
              <a:schemeClr val="accent6">
                <a:lumMod val="50000"/>
              </a:schemeClr>
            </a:solidFill>
          </p:grpSpPr>
          <p:sp>
            <p:nvSpPr>
              <p:cNvPr id="15" name="Freeform 15">
                <a:extLst>
                  <a:ext uri="{FF2B5EF4-FFF2-40B4-BE49-F238E27FC236}">
                    <a16:creationId xmlns:a16="http://schemas.microsoft.com/office/drawing/2014/main" id="{FB6E05EA-DDE5-A4DC-FC80-A4A9A3FE8152}"/>
                  </a:ext>
                </a:extLst>
              </p:cNvPr>
              <p:cNvSpPr>
                <a:spLocks noEditPoints="1"/>
              </p:cNvSpPr>
              <p:nvPr/>
            </p:nvSpPr>
            <p:spPr bwMode="auto">
              <a:xfrm>
                <a:off x="2458" y="4109"/>
                <a:ext cx="524" cy="418"/>
              </a:xfrm>
              <a:custGeom>
                <a:avLst/>
                <a:gdLst>
                  <a:gd name="T0" fmla="*/ 171 w 321"/>
                  <a:gd name="T1" fmla="*/ 15 h 256"/>
                  <a:gd name="T2" fmla="*/ 101 w 321"/>
                  <a:gd name="T3" fmla="*/ 30 h 256"/>
                  <a:gd name="T4" fmla="*/ 11 w 321"/>
                  <a:gd name="T5" fmla="*/ 161 h 256"/>
                  <a:gd name="T6" fmla="*/ 57 w 321"/>
                  <a:gd name="T7" fmla="*/ 232 h 256"/>
                  <a:gd name="T8" fmla="*/ 142 w 321"/>
                  <a:gd name="T9" fmla="*/ 251 h 256"/>
                  <a:gd name="T10" fmla="*/ 225 w 321"/>
                  <a:gd name="T11" fmla="*/ 233 h 256"/>
                  <a:gd name="T12" fmla="*/ 306 w 321"/>
                  <a:gd name="T13" fmla="*/ 97 h 256"/>
                  <a:gd name="T14" fmla="*/ 171 w 321"/>
                  <a:gd name="T15" fmla="*/ 15 h 256"/>
                  <a:gd name="T16" fmla="*/ 171 w 321"/>
                  <a:gd name="T17" fmla="*/ 15 h 256"/>
                  <a:gd name="T18" fmla="*/ 171 w 321"/>
                  <a:gd name="T19" fmla="*/ 1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1" h="256">
                    <a:moveTo>
                      <a:pt x="171" y="15"/>
                    </a:moveTo>
                    <a:cubicBezTo>
                      <a:pt x="148" y="21"/>
                      <a:pt x="124" y="26"/>
                      <a:pt x="101" y="30"/>
                    </a:cubicBezTo>
                    <a:cubicBezTo>
                      <a:pt x="40" y="42"/>
                      <a:pt x="0" y="100"/>
                      <a:pt x="11" y="161"/>
                    </a:cubicBezTo>
                    <a:cubicBezTo>
                      <a:pt x="17" y="191"/>
                      <a:pt x="34" y="216"/>
                      <a:pt x="57" y="232"/>
                    </a:cubicBezTo>
                    <a:cubicBezTo>
                      <a:pt x="81" y="249"/>
                      <a:pt x="111" y="256"/>
                      <a:pt x="142" y="251"/>
                    </a:cubicBezTo>
                    <a:cubicBezTo>
                      <a:pt x="169" y="246"/>
                      <a:pt x="197" y="239"/>
                      <a:pt x="225" y="233"/>
                    </a:cubicBezTo>
                    <a:cubicBezTo>
                      <a:pt x="285" y="218"/>
                      <a:pt x="321" y="157"/>
                      <a:pt x="306" y="97"/>
                    </a:cubicBezTo>
                    <a:cubicBezTo>
                      <a:pt x="291" y="37"/>
                      <a:pt x="231" y="0"/>
                      <a:pt x="171" y="15"/>
                    </a:cubicBezTo>
                    <a:close/>
                    <a:moveTo>
                      <a:pt x="171" y="15"/>
                    </a:moveTo>
                    <a:cubicBezTo>
                      <a:pt x="171" y="15"/>
                      <a:pt x="171" y="15"/>
                      <a:pt x="171" y="15"/>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6" name="Freeform 16">
                <a:extLst>
                  <a:ext uri="{FF2B5EF4-FFF2-40B4-BE49-F238E27FC236}">
                    <a16:creationId xmlns:a16="http://schemas.microsoft.com/office/drawing/2014/main" id="{2B9227AA-1B3E-ACD3-3A03-62CDB782F2A0}"/>
                  </a:ext>
                </a:extLst>
              </p:cNvPr>
              <p:cNvSpPr>
                <a:spLocks noEditPoints="1"/>
              </p:cNvSpPr>
              <p:nvPr/>
            </p:nvSpPr>
            <p:spPr bwMode="auto">
              <a:xfrm>
                <a:off x="4012" y="1296"/>
                <a:ext cx="456" cy="521"/>
              </a:xfrm>
              <a:custGeom>
                <a:avLst/>
                <a:gdLst>
                  <a:gd name="T0" fmla="*/ 47 w 279"/>
                  <a:gd name="T1" fmla="*/ 236 h 319"/>
                  <a:gd name="T2" fmla="*/ 89 w 279"/>
                  <a:gd name="T3" fmla="*/ 292 h 319"/>
                  <a:gd name="T4" fmla="*/ 189 w 279"/>
                  <a:gd name="T5" fmla="*/ 307 h 319"/>
                  <a:gd name="T6" fmla="*/ 260 w 279"/>
                  <a:gd name="T7" fmla="*/ 166 h 319"/>
                  <a:gd name="T8" fmla="*/ 231 w 279"/>
                  <a:gd name="T9" fmla="*/ 86 h 319"/>
                  <a:gd name="T10" fmla="*/ 85 w 279"/>
                  <a:gd name="T11" fmla="*/ 23 h 319"/>
                  <a:gd name="T12" fmla="*/ 23 w 279"/>
                  <a:gd name="T13" fmla="*/ 169 h 319"/>
                  <a:gd name="T14" fmla="*/ 47 w 279"/>
                  <a:gd name="T15" fmla="*/ 236 h 319"/>
                  <a:gd name="T16" fmla="*/ 47 w 279"/>
                  <a:gd name="T17" fmla="*/ 236 h 319"/>
                  <a:gd name="T18" fmla="*/ 47 w 279"/>
                  <a:gd name="T19" fmla="*/ 23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319">
                    <a:moveTo>
                      <a:pt x="47" y="236"/>
                    </a:moveTo>
                    <a:cubicBezTo>
                      <a:pt x="55" y="260"/>
                      <a:pt x="70" y="279"/>
                      <a:pt x="89" y="292"/>
                    </a:cubicBezTo>
                    <a:cubicBezTo>
                      <a:pt x="117" y="312"/>
                      <a:pt x="154" y="319"/>
                      <a:pt x="189" y="307"/>
                    </a:cubicBezTo>
                    <a:cubicBezTo>
                      <a:pt x="248" y="287"/>
                      <a:pt x="279" y="224"/>
                      <a:pt x="260" y="166"/>
                    </a:cubicBezTo>
                    <a:cubicBezTo>
                      <a:pt x="251" y="139"/>
                      <a:pt x="241" y="112"/>
                      <a:pt x="231" y="86"/>
                    </a:cubicBezTo>
                    <a:cubicBezTo>
                      <a:pt x="208" y="28"/>
                      <a:pt x="143" y="0"/>
                      <a:pt x="85" y="23"/>
                    </a:cubicBezTo>
                    <a:cubicBezTo>
                      <a:pt x="28" y="46"/>
                      <a:pt x="0" y="112"/>
                      <a:pt x="23" y="169"/>
                    </a:cubicBezTo>
                    <a:cubicBezTo>
                      <a:pt x="32" y="191"/>
                      <a:pt x="40" y="213"/>
                      <a:pt x="47" y="236"/>
                    </a:cubicBezTo>
                    <a:close/>
                    <a:moveTo>
                      <a:pt x="47" y="236"/>
                    </a:moveTo>
                    <a:cubicBezTo>
                      <a:pt x="47" y="236"/>
                      <a:pt x="47" y="236"/>
                      <a:pt x="47" y="236"/>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7" name="Freeform 17">
                <a:extLst>
                  <a:ext uri="{FF2B5EF4-FFF2-40B4-BE49-F238E27FC236}">
                    <a16:creationId xmlns:a16="http://schemas.microsoft.com/office/drawing/2014/main" id="{24627BF0-3584-5252-BEC3-7636AA18159C}"/>
                  </a:ext>
                </a:extLst>
              </p:cNvPr>
              <p:cNvSpPr>
                <a:spLocks noEditPoints="1"/>
              </p:cNvSpPr>
              <p:nvPr/>
            </p:nvSpPr>
            <p:spPr bwMode="auto">
              <a:xfrm>
                <a:off x="3115" y="3818"/>
                <a:ext cx="526" cy="469"/>
              </a:xfrm>
              <a:custGeom>
                <a:avLst/>
                <a:gdLst>
                  <a:gd name="T0" fmla="*/ 132 w 322"/>
                  <a:gd name="T1" fmla="*/ 34 h 287"/>
                  <a:gd name="T2" fmla="*/ 72 w 322"/>
                  <a:gd name="T3" fmla="*/ 71 h 287"/>
                  <a:gd name="T4" fmla="*/ 31 w 322"/>
                  <a:gd name="T5" fmla="*/ 224 h 287"/>
                  <a:gd name="T6" fmla="*/ 63 w 322"/>
                  <a:gd name="T7" fmla="*/ 260 h 287"/>
                  <a:gd name="T8" fmla="*/ 184 w 322"/>
                  <a:gd name="T9" fmla="*/ 265 h 287"/>
                  <a:gd name="T10" fmla="*/ 256 w 322"/>
                  <a:gd name="T11" fmla="*/ 220 h 287"/>
                  <a:gd name="T12" fmla="*/ 287 w 322"/>
                  <a:gd name="T13" fmla="*/ 65 h 287"/>
                  <a:gd name="T14" fmla="*/ 132 w 322"/>
                  <a:gd name="T15" fmla="*/ 34 h 287"/>
                  <a:gd name="T16" fmla="*/ 132 w 322"/>
                  <a:gd name="T17" fmla="*/ 34 h 287"/>
                  <a:gd name="T18" fmla="*/ 132 w 322"/>
                  <a:gd name="T19" fmla="*/ 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287">
                    <a:moveTo>
                      <a:pt x="132" y="34"/>
                    </a:moveTo>
                    <a:cubicBezTo>
                      <a:pt x="113" y="47"/>
                      <a:pt x="92" y="59"/>
                      <a:pt x="72" y="71"/>
                    </a:cubicBezTo>
                    <a:cubicBezTo>
                      <a:pt x="18" y="102"/>
                      <a:pt x="0" y="170"/>
                      <a:pt x="31" y="224"/>
                    </a:cubicBezTo>
                    <a:cubicBezTo>
                      <a:pt x="39" y="239"/>
                      <a:pt x="50" y="250"/>
                      <a:pt x="63" y="260"/>
                    </a:cubicBezTo>
                    <a:cubicBezTo>
                      <a:pt x="98" y="284"/>
                      <a:pt x="145" y="287"/>
                      <a:pt x="184" y="265"/>
                    </a:cubicBezTo>
                    <a:cubicBezTo>
                      <a:pt x="208" y="251"/>
                      <a:pt x="232" y="236"/>
                      <a:pt x="256" y="220"/>
                    </a:cubicBezTo>
                    <a:cubicBezTo>
                      <a:pt x="307" y="186"/>
                      <a:pt x="322" y="117"/>
                      <a:pt x="287" y="65"/>
                    </a:cubicBezTo>
                    <a:cubicBezTo>
                      <a:pt x="253" y="14"/>
                      <a:pt x="184" y="0"/>
                      <a:pt x="132" y="34"/>
                    </a:cubicBezTo>
                    <a:close/>
                    <a:moveTo>
                      <a:pt x="132" y="34"/>
                    </a:moveTo>
                    <a:cubicBezTo>
                      <a:pt x="132" y="34"/>
                      <a:pt x="132" y="34"/>
                      <a:pt x="132" y="3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8" name="Freeform 18">
                <a:extLst>
                  <a:ext uri="{FF2B5EF4-FFF2-40B4-BE49-F238E27FC236}">
                    <a16:creationId xmlns:a16="http://schemas.microsoft.com/office/drawing/2014/main" id="{092D81CC-FCBF-735D-332D-287319992D2A}"/>
                  </a:ext>
                </a:extLst>
              </p:cNvPr>
              <p:cNvSpPr>
                <a:spLocks noEditPoints="1"/>
              </p:cNvSpPr>
              <p:nvPr/>
            </p:nvSpPr>
            <p:spPr bwMode="auto">
              <a:xfrm>
                <a:off x="4180" y="2013"/>
                <a:ext cx="373" cy="499"/>
              </a:xfrm>
              <a:custGeom>
                <a:avLst/>
                <a:gdLst>
                  <a:gd name="T0" fmla="*/ 227 w 228"/>
                  <a:gd name="T1" fmla="*/ 110 h 305"/>
                  <a:gd name="T2" fmla="*/ 110 w 228"/>
                  <a:gd name="T3" fmla="*/ 2 h 305"/>
                  <a:gd name="T4" fmla="*/ 3 w 228"/>
                  <a:gd name="T5" fmla="*/ 118 h 305"/>
                  <a:gd name="T6" fmla="*/ 4 w 228"/>
                  <a:gd name="T7" fmla="*/ 190 h 305"/>
                  <a:gd name="T8" fmla="*/ 51 w 228"/>
                  <a:gd name="T9" fmla="*/ 284 h 305"/>
                  <a:gd name="T10" fmla="*/ 113 w 228"/>
                  <a:gd name="T11" fmla="*/ 304 h 305"/>
                  <a:gd name="T12" fmla="*/ 227 w 228"/>
                  <a:gd name="T13" fmla="*/ 194 h 305"/>
                  <a:gd name="T14" fmla="*/ 227 w 228"/>
                  <a:gd name="T15" fmla="*/ 110 h 305"/>
                  <a:gd name="T16" fmla="*/ 227 w 228"/>
                  <a:gd name="T17" fmla="*/ 110 h 305"/>
                  <a:gd name="T18" fmla="*/ 227 w 228"/>
                  <a:gd name="T19" fmla="*/ 11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05">
                    <a:moveTo>
                      <a:pt x="227" y="110"/>
                    </a:moveTo>
                    <a:cubicBezTo>
                      <a:pt x="224" y="48"/>
                      <a:pt x="172" y="0"/>
                      <a:pt x="110" y="2"/>
                    </a:cubicBezTo>
                    <a:cubicBezTo>
                      <a:pt x="49" y="5"/>
                      <a:pt x="0" y="57"/>
                      <a:pt x="3" y="118"/>
                    </a:cubicBezTo>
                    <a:cubicBezTo>
                      <a:pt x="4" y="142"/>
                      <a:pt x="4" y="166"/>
                      <a:pt x="4" y="190"/>
                    </a:cubicBezTo>
                    <a:cubicBezTo>
                      <a:pt x="3" y="228"/>
                      <a:pt x="22" y="263"/>
                      <a:pt x="51" y="284"/>
                    </a:cubicBezTo>
                    <a:cubicBezTo>
                      <a:pt x="69" y="296"/>
                      <a:pt x="90" y="303"/>
                      <a:pt x="113" y="304"/>
                    </a:cubicBezTo>
                    <a:cubicBezTo>
                      <a:pt x="175" y="305"/>
                      <a:pt x="226" y="256"/>
                      <a:pt x="227" y="194"/>
                    </a:cubicBezTo>
                    <a:cubicBezTo>
                      <a:pt x="228" y="166"/>
                      <a:pt x="228" y="138"/>
                      <a:pt x="227" y="110"/>
                    </a:cubicBezTo>
                    <a:close/>
                    <a:moveTo>
                      <a:pt x="227" y="110"/>
                    </a:moveTo>
                    <a:cubicBezTo>
                      <a:pt x="227" y="110"/>
                      <a:pt x="227" y="110"/>
                      <a:pt x="227" y="11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9" name="Freeform 19">
                <a:extLst>
                  <a:ext uri="{FF2B5EF4-FFF2-40B4-BE49-F238E27FC236}">
                    <a16:creationId xmlns:a16="http://schemas.microsoft.com/office/drawing/2014/main" id="{327928FB-B75D-BA19-1E8C-7431DB6D3208}"/>
                  </a:ext>
                </a:extLst>
              </p:cNvPr>
              <p:cNvSpPr>
                <a:spLocks noEditPoints="1"/>
              </p:cNvSpPr>
              <p:nvPr/>
            </p:nvSpPr>
            <p:spPr bwMode="auto">
              <a:xfrm>
                <a:off x="3666" y="3331"/>
                <a:ext cx="492" cy="510"/>
              </a:xfrm>
              <a:custGeom>
                <a:avLst/>
                <a:gdLst>
                  <a:gd name="T0" fmla="*/ 241 w 301"/>
                  <a:gd name="T1" fmla="*/ 37 h 312"/>
                  <a:gd name="T2" fmla="*/ 84 w 301"/>
                  <a:gd name="T3" fmla="*/ 59 h 312"/>
                  <a:gd name="T4" fmla="*/ 40 w 301"/>
                  <a:gd name="T5" fmla="*/ 115 h 312"/>
                  <a:gd name="T6" fmla="*/ 53 w 301"/>
                  <a:gd name="T7" fmla="*/ 273 h 312"/>
                  <a:gd name="T8" fmla="*/ 61 w 301"/>
                  <a:gd name="T9" fmla="*/ 279 h 312"/>
                  <a:gd name="T10" fmla="*/ 210 w 301"/>
                  <a:gd name="T11" fmla="*/ 260 h 312"/>
                  <a:gd name="T12" fmla="*/ 264 w 301"/>
                  <a:gd name="T13" fmla="*/ 194 h 312"/>
                  <a:gd name="T14" fmla="*/ 241 w 301"/>
                  <a:gd name="T15" fmla="*/ 37 h 312"/>
                  <a:gd name="T16" fmla="*/ 241 w 301"/>
                  <a:gd name="T17" fmla="*/ 37 h 312"/>
                  <a:gd name="T18" fmla="*/ 241 w 301"/>
                  <a:gd name="T19" fmla="*/ 3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312">
                    <a:moveTo>
                      <a:pt x="241" y="37"/>
                    </a:moveTo>
                    <a:cubicBezTo>
                      <a:pt x="192" y="0"/>
                      <a:pt x="122" y="10"/>
                      <a:pt x="84" y="59"/>
                    </a:cubicBezTo>
                    <a:cubicBezTo>
                      <a:pt x="70" y="78"/>
                      <a:pt x="55" y="97"/>
                      <a:pt x="40" y="115"/>
                    </a:cubicBezTo>
                    <a:cubicBezTo>
                      <a:pt x="0" y="162"/>
                      <a:pt x="6" y="233"/>
                      <a:pt x="53" y="273"/>
                    </a:cubicBezTo>
                    <a:cubicBezTo>
                      <a:pt x="55" y="275"/>
                      <a:pt x="58" y="277"/>
                      <a:pt x="61" y="279"/>
                    </a:cubicBezTo>
                    <a:cubicBezTo>
                      <a:pt x="108" y="312"/>
                      <a:pt x="173" y="305"/>
                      <a:pt x="210" y="260"/>
                    </a:cubicBezTo>
                    <a:cubicBezTo>
                      <a:pt x="229" y="239"/>
                      <a:pt x="247" y="216"/>
                      <a:pt x="264" y="194"/>
                    </a:cubicBezTo>
                    <a:cubicBezTo>
                      <a:pt x="301" y="144"/>
                      <a:pt x="291" y="74"/>
                      <a:pt x="241" y="37"/>
                    </a:cubicBezTo>
                    <a:close/>
                    <a:moveTo>
                      <a:pt x="241" y="37"/>
                    </a:moveTo>
                    <a:cubicBezTo>
                      <a:pt x="241" y="37"/>
                      <a:pt x="241" y="37"/>
                      <a:pt x="241" y="37"/>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20" name="Freeform 20">
                <a:extLst>
                  <a:ext uri="{FF2B5EF4-FFF2-40B4-BE49-F238E27FC236}">
                    <a16:creationId xmlns:a16="http://schemas.microsoft.com/office/drawing/2014/main" id="{27E92BF5-AF5B-3EAE-94A9-7ACB435CDADE}"/>
                  </a:ext>
                </a:extLst>
              </p:cNvPr>
              <p:cNvSpPr>
                <a:spLocks noEditPoints="1"/>
              </p:cNvSpPr>
              <p:nvPr/>
            </p:nvSpPr>
            <p:spPr bwMode="auto">
              <a:xfrm>
                <a:off x="4030" y="2700"/>
                <a:ext cx="450" cy="533"/>
              </a:xfrm>
              <a:custGeom>
                <a:avLst/>
                <a:gdLst>
                  <a:gd name="T0" fmla="*/ 183 w 275"/>
                  <a:gd name="T1" fmla="*/ 18 h 326"/>
                  <a:gd name="T2" fmla="*/ 42 w 275"/>
                  <a:gd name="T3" fmla="*/ 92 h 326"/>
                  <a:gd name="T4" fmla="*/ 19 w 275"/>
                  <a:gd name="T5" fmla="*/ 159 h 326"/>
                  <a:gd name="T6" fmla="*/ 59 w 275"/>
                  <a:gd name="T7" fmla="*/ 290 h 326"/>
                  <a:gd name="T8" fmla="*/ 84 w 275"/>
                  <a:gd name="T9" fmla="*/ 304 h 326"/>
                  <a:gd name="T10" fmla="*/ 228 w 275"/>
                  <a:gd name="T11" fmla="*/ 239 h 326"/>
                  <a:gd name="T12" fmla="*/ 256 w 275"/>
                  <a:gd name="T13" fmla="*/ 159 h 326"/>
                  <a:gd name="T14" fmla="*/ 183 w 275"/>
                  <a:gd name="T15" fmla="*/ 18 h 326"/>
                  <a:gd name="T16" fmla="*/ 183 w 275"/>
                  <a:gd name="T17" fmla="*/ 18 h 326"/>
                  <a:gd name="T18" fmla="*/ 183 w 275"/>
                  <a:gd name="T19" fmla="*/ 1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5" h="326">
                    <a:moveTo>
                      <a:pt x="183" y="18"/>
                    </a:moveTo>
                    <a:cubicBezTo>
                      <a:pt x="124" y="0"/>
                      <a:pt x="61" y="33"/>
                      <a:pt x="42" y="92"/>
                    </a:cubicBezTo>
                    <a:cubicBezTo>
                      <a:pt x="35" y="114"/>
                      <a:pt x="28" y="137"/>
                      <a:pt x="19" y="159"/>
                    </a:cubicBezTo>
                    <a:cubicBezTo>
                      <a:pt x="0" y="208"/>
                      <a:pt x="18" y="262"/>
                      <a:pt x="59" y="290"/>
                    </a:cubicBezTo>
                    <a:cubicBezTo>
                      <a:pt x="67" y="296"/>
                      <a:pt x="75" y="300"/>
                      <a:pt x="84" y="304"/>
                    </a:cubicBezTo>
                    <a:cubicBezTo>
                      <a:pt x="142" y="326"/>
                      <a:pt x="206" y="297"/>
                      <a:pt x="228" y="239"/>
                    </a:cubicBezTo>
                    <a:cubicBezTo>
                      <a:pt x="238" y="212"/>
                      <a:pt x="248" y="186"/>
                      <a:pt x="256" y="159"/>
                    </a:cubicBezTo>
                    <a:cubicBezTo>
                      <a:pt x="275" y="100"/>
                      <a:pt x="242" y="37"/>
                      <a:pt x="183" y="18"/>
                    </a:cubicBezTo>
                    <a:close/>
                    <a:moveTo>
                      <a:pt x="183" y="18"/>
                    </a:moveTo>
                    <a:cubicBezTo>
                      <a:pt x="183" y="18"/>
                      <a:pt x="183" y="18"/>
                      <a:pt x="183" y="18"/>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21" name="Freeform 21">
                <a:extLst>
                  <a:ext uri="{FF2B5EF4-FFF2-40B4-BE49-F238E27FC236}">
                    <a16:creationId xmlns:a16="http://schemas.microsoft.com/office/drawing/2014/main" id="{C5F66588-6AFE-F6FA-AEA7-2248C00D07DF}"/>
                  </a:ext>
                </a:extLst>
              </p:cNvPr>
              <p:cNvSpPr>
                <a:spLocks noEditPoints="1"/>
              </p:cNvSpPr>
              <p:nvPr/>
            </p:nvSpPr>
            <p:spPr bwMode="auto">
              <a:xfrm>
                <a:off x="-18" y="-63"/>
                <a:ext cx="3997" cy="4602"/>
              </a:xfrm>
              <a:custGeom>
                <a:avLst/>
                <a:gdLst>
                  <a:gd name="T0" fmla="*/ 1197 w 2446"/>
                  <a:gd name="T1" fmla="*/ 2584 h 2815"/>
                  <a:gd name="T2" fmla="*/ 910 w 2446"/>
                  <a:gd name="T3" fmla="*/ 2492 h 2815"/>
                  <a:gd name="T4" fmla="*/ 907 w 2446"/>
                  <a:gd name="T5" fmla="*/ 2491 h 2815"/>
                  <a:gd name="T6" fmla="*/ 843 w 2446"/>
                  <a:gd name="T7" fmla="*/ 2458 h 2815"/>
                  <a:gd name="T8" fmla="*/ 843 w 2446"/>
                  <a:gd name="T9" fmla="*/ 2458 h 2815"/>
                  <a:gd name="T10" fmla="*/ 732 w 2446"/>
                  <a:gd name="T11" fmla="*/ 2389 h 2815"/>
                  <a:gd name="T12" fmla="*/ 449 w 2446"/>
                  <a:gd name="T13" fmla="*/ 761 h 2815"/>
                  <a:gd name="T14" fmla="*/ 736 w 2446"/>
                  <a:gd name="T15" fmla="*/ 475 h 2815"/>
                  <a:gd name="T16" fmla="*/ 740 w 2446"/>
                  <a:gd name="T17" fmla="*/ 472 h 2815"/>
                  <a:gd name="T18" fmla="*/ 2052 w 2446"/>
                  <a:gd name="T19" fmla="*/ 462 h 2815"/>
                  <a:gd name="T20" fmla="*/ 1964 w 2446"/>
                  <a:gd name="T21" fmla="*/ 588 h 2815"/>
                  <a:gd name="T22" fmla="*/ 1998 w 2446"/>
                  <a:gd name="T23" fmla="*/ 645 h 2815"/>
                  <a:gd name="T24" fmla="*/ 2378 w 2446"/>
                  <a:gd name="T25" fmla="*/ 611 h 2815"/>
                  <a:gd name="T26" fmla="*/ 2434 w 2446"/>
                  <a:gd name="T27" fmla="*/ 529 h 2815"/>
                  <a:gd name="T28" fmla="*/ 2332 w 2446"/>
                  <a:gd name="T29" fmla="*/ 162 h 2815"/>
                  <a:gd name="T30" fmla="*/ 2267 w 2446"/>
                  <a:gd name="T31" fmla="*/ 151 h 2815"/>
                  <a:gd name="T32" fmla="*/ 2180 w 2446"/>
                  <a:gd name="T33" fmla="*/ 277 h 2815"/>
                  <a:gd name="T34" fmla="*/ 1167 w 2446"/>
                  <a:gd name="T35" fmla="*/ 62 h 2815"/>
                  <a:gd name="T36" fmla="*/ 1061 w 2446"/>
                  <a:gd name="T37" fmla="*/ 85 h 2815"/>
                  <a:gd name="T38" fmla="*/ 1060 w 2446"/>
                  <a:gd name="T39" fmla="*/ 85 h 2815"/>
                  <a:gd name="T40" fmla="*/ 1056 w 2446"/>
                  <a:gd name="T41" fmla="*/ 86 h 2815"/>
                  <a:gd name="T42" fmla="*/ 290 w 2446"/>
                  <a:gd name="T43" fmla="*/ 599 h 2815"/>
                  <a:gd name="T44" fmla="*/ 286 w 2446"/>
                  <a:gd name="T45" fmla="*/ 605 h 2815"/>
                  <a:gd name="T46" fmla="*/ 267 w 2446"/>
                  <a:gd name="T47" fmla="*/ 631 h 2815"/>
                  <a:gd name="T48" fmla="*/ 237 w 2446"/>
                  <a:gd name="T49" fmla="*/ 675 h 2815"/>
                  <a:gd name="T50" fmla="*/ 234 w 2446"/>
                  <a:gd name="T51" fmla="*/ 680 h 2815"/>
                  <a:gd name="T52" fmla="*/ 13 w 2446"/>
                  <a:gd name="T53" fmla="*/ 1494 h 2815"/>
                  <a:gd name="T54" fmla="*/ 13 w 2446"/>
                  <a:gd name="T55" fmla="*/ 1497 h 2815"/>
                  <a:gd name="T56" fmla="*/ 20 w 2446"/>
                  <a:gd name="T57" fmla="*/ 1581 h 2815"/>
                  <a:gd name="T58" fmla="*/ 21 w 2446"/>
                  <a:gd name="T59" fmla="*/ 1587 h 2815"/>
                  <a:gd name="T60" fmla="*/ 33 w 2446"/>
                  <a:gd name="T61" fmla="*/ 1671 h 2815"/>
                  <a:gd name="T62" fmla="*/ 422 w 2446"/>
                  <a:gd name="T63" fmla="*/ 2421 h 2815"/>
                  <a:gd name="T64" fmla="*/ 424 w 2446"/>
                  <a:gd name="T65" fmla="*/ 2422 h 2815"/>
                  <a:gd name="T66" fmla="*/ 424 w 2446"/>
                  <a:gd name="T67" fmla="*/ 2423 h 2815"/>
                  <a:gd name="T68" fmla="*/ 603 w 2446"/>
                  <a:gd name="T69" fmla="*/ 2572 h 2815"/>
                  <a:gd name="T70" fmla="*/ 1158 w 2446"/>
                  <a:gd name="T71" fmla="*/ 2804 h 2815"/>
                  <a:gd name="T72" fmla="*/ 1288 w 2446"/>
                  <a:gd name="T73" fmla="*/ 2713 h 2815"/>
                  <a:gd name="T74" fmla="*/ 1197 w 2446"/>
                  <a:gd name="T75" fmla="*/ 2584 h 2815"/>
                  <a:gd name="T76" fmla="*/ 1197 w 2446"/>
                  <a:gd name="T77" fmla="*/ 2584 h 2815"/>
                  <a:gd name="T78" fmla="*/ 1197 w 2446"/>
                  <a:gd name="T79" fmla="*/ 2584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46" h="2815">
                    <a:moveTo>
                      <a:pt x="1197" y="2584"/>
                    </a:moveTo>
                    <a:cubicBezTo>
                      <a:pt x="1097" y="2566"/>
                      <a:pt x="1001" y="2535"/>
                      <a:pt x="910" y="2492"/>
                    </a:cubicBezTo>
                    <a:cubicBezTo>
                      <a:pt x="909" y="2492"/>
                      <a:pt x="908" y="2491"/>
                      <a:pt x="907" y="2491"/>
                    </a:cubicBezTo>
                    <a:cubicBezTo>
                      <a:pt x="885" y="2480"/>
                      <a:pt x="864" y="2470"/>
                      <a:pt x="843" y="2458"/>
                    </a:cubicBezTo>
                    <a:cubicBezTo>
                      <a:pt x="843" y="2458"/>
                      <a:pt x="843" y="2458"/>
                      <a:pt x="843" y="2458"/>
                    </a:cubicBezTo>
                    <a:cubicBezTo>
                      <a:pt x="805" y="2437"/>
                      <a:pt x="768" y="2414"/>
                      <a:pt x="732" y="2389"/>
                    </a:cubicBezTo>
                    <a:cubicBezTo>
                      <a:pt x="205" y="2018"/>
                      <a:pt x="78" y="1287"/>
                      <a:pt x="449" y="761"/>
                    </a:cubicBezTo>
                    <a:cubicBezTo>
                      <a:pt x="530" y="646"/>
                      <a:pt x="628" y="551"/>
                      <a:pt x="736" y="475"/>
                    </a:cubicBezTo>
                    <a:cubicBezTo>
                      <a:pt x="738" y="474"/>
                      <a:pt x="739" y="473"/>
                      <a:pt x="740" y="472"/>
                    </a:cubicBezTo>
                    <a:cubicBezTo>
                      <a:pt x="1124" y="208"/>
                      <a:pt x="1645" y="190"/>
                      <a:pt x="2052" y="462"/>
                    </a:cubicBezTo>
                    <a:cubicBezTo>
                      <a:pt x="1964" y="588"/>
                      <a:pt x="1964" y="588"/>
                      <a:pt x="1964" y="588"/>
                    </a:cubicBezTo>
                    <a:cubicBezTo>
                      <a:pt x="1940" y="623"/>
                      <a:pt x="1955" y="649"/>
                      <a:pt x="1998" y="645"/>
                    </a:cubicBezTo>
                    <a:cubicBezTo>
                      <a:pt x="2378" y="611"/>
                      <a:pt x="2378" y="611"/>
                      <a:pt x="2378" y="611"/>
                    </a:cubicBezTo>
                    <a:cubicBezTo>
                      <a:pt x="2420" y="607"/>
                      <a:pt x="2446" y="570"/>
                      <a:pt x="2434" y="529"/>
                    </a:cubicBezTo>
                    <a:cubicBezTo>
                      <a:pt x="2332" y="162"/>
                      <a:pt x="2332" y="162"/>
                      <a:pt x="2332" y="162"/>
                    </a:cubicBezTo>
                    <a:cubicBezTo>
                      <a:pt x="2321" y="120"/>
                      <a:pt x="2292" y="116"/>
                      <a:pt x="2267" y="151"/>
                    </a:cubicBezTo>
                    <a:cubicBezTo>
                      <a:pt x="2180" y="277"/>
                      <a:pt x="2180" y="277"/>
                      <a:pt x="2180" y="277"/>
                    </a:cubicBezTo>
                    <a:cubicBezTo>
                      <a:pt x="1881" y="77"/>
                      <a:pt x="1522" y="0"/>
                      <a:pt x="1167" y="62"/>
                    </a:cubicBezTo>
                    <a:cubicBezTo>
                      <a:pt x="1131" y="68"/>
                      <a:pt x="1095" y="76"/>
                      <a:pt x="1061" y="85"/>
                    </a:cubicBezTo>
                    <a:cubicBezTo>
                      <a:pt x="1060" y="85"/>
                      <a:pt x="1060" y="85"/>
                      <a:pt x="1060" y="85"/>
                    </a:cubicBezTo>
                    <a:cubicBezTo>
                      <a:pt x="1058" y="85"/>
                      <a:pt x="1057" y="86"/>
                      <a:pt x="1056" y="86"/>
                    </a:cubicBezTo>
                    <a:cubicBezTo>
                      <a:pt x="749" y="165"/>
                      <a:pt x="481" y="344"/>
                      <a:pt x="290" y="599"/>
                    </a:cubicBezTo>
                    <a:cubicBezTo>
                      <a:pt x="289" y="601"/>
                      <a:pt x="287" y="603"/>
                      <a:pt x="286" y="605"/>
                    </a:cubicBezTo>
                    <a:cubicBezTo>
                      <a:pt x="279" y="613"/>
                      <a:pt x="273" y="622"/>
                      <a:pt x="267" y="631"/>
                    </a:cubicBezTo>
                    <a:cubicBezTo>
                      <a:pt x="257" y="645"/>
                      <a:pt x="247" y="660"/>
                      <a:pt x="237" y="675"/>
                    </a:cubicBezTo>
                    <a:cubicBezTo>
                      <a:pt x="236" y="676"/>
                      <a:pt x="235" y="678"/>
                      <a:pt x="234" y="680"/>
                    </a:cubicBezTo>
                    <a:cubicBezTo>
                      <a:pt x="76" y="924"/>
                      <a:pt x="0" y="1206"/>
                      <a:pt x="13" y="1494"/>
                    </a:cubicBezTo>
                    <a:cubicBezTo>
                      <a:pt x="13" y="1495"/>
                      <a:pt x="13" y="1496"/>
                      <a:pt x="13" y="1497"/>
                    </a:cubicBezTo>
                    <a:cubicBezTo>
                      <a:pt x="15" y="1525"/>
                      <a:pt x="17" y="1553"/>
                      <a:pt x="20" y="1581"/>
                    </a:cubicBezTo>
                    <a:cubicBezTo>
                      <a:pt x="20" y="1583"/>
                      <a:pt x="20" y="1585"/>
                      <a:pt x="21" y="1587"/>
                    </a:cubicBezTo>
                    <a:cubicBezTo>
                      <a:pt x="24" y="1615"/>
                      <a:pt x="28" y="1643"/>
                      <a:pt x="33" y="1671"/>
                    </a:cubicBezTo>
                    <a:cubicBezTo>
                      <a:pt x="83" y="1960"/>
                      <a:pt x="219" y="2219"/>
                      <a:pt x="422" y="2421"/>
                    </a:cubicBezTo>
                    <a:cubicBezTo>
                      <a:pt x="423" y="2421"/>
                      <a:pt x="423" y="2422"/>
                      <a:pt x="424" y="2422"/>
                    </a:cubicBezTo>
                    <a:cubicBezTo>
                      <a:pt x="424" y="2422"/>
                      <a:pt x="424" y="2422"/>
                      <a:pt x="424" y="2423"/>
                    </a:cubicBezTo>
                    <a:cubicBezTo>
                      <a:pt x="479" y="2477"/>
                      <a:pt x="539" y="2526"/>
                      <a:pt x="603" y="2572"/>
                    </a:cubicBezTo>
                    <a:cubicBezTo>
                      <a:pt x="770" y="2690"/>
                      <a:pt x="957" y="2768"/>
                      <a:pt x="1158" y="2804"/>
                    </a:cubicBezTo>
                    <a:cubicBezTo>
                      <a:pt x="1219" y="2815"/>
                      <a:pt x="1277" y="2774"/>
                      <a:pt x="1288" y="2713"/>
                    </a:cubicBezTo>
                    <a:cubicBezTo>
                      <a:pt x="1299" y="2653"/>
                      <a:pt x="1258" y="2594"/>
                      <a:pt x="1197" y="2584"/>
                    </a:cubicBezTo>
                    <a:close/>
                    <a:moveTo>
                      <a:pt x="1197" y="2584"/>
                    </a:moveTo>
                    <a:cubicBezTo>
                      <a:pt x="1197" y="2584"/>
                      <a:pt x="1197" y="2584"/>
                      <a:pt x="1197" y="258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22" name="Freeform 22">
                <a:extLst>
                  <a:ext uri="{FF2B5EF4-FFF2-40B4-BE49-F238E27FC236}">
                    <a16:creationId xmlns:a16="http://schemas.microsoft.com/office/drawing/2014/main" id="{F83D4E5E-46AC-0675-8749-6D7F5F47C0F9}"/>
                  </a:ext>
                </a:extLst>
              </p:cNvPr>
              <p:cNvSpPr>
                <a:spLocks noEditPoints="1"/>
              </p:cNvSpPr>
              <p:nvPr/>
            </p:nvSpPr>
            <p:spPr bwMode="auto">
              <a:xfrm>
                <a:off x="2017" y="802"/>
                <a:ext cx="1585" cy="2337"/>
              </a:xfrm>
              <a:custGeom>
                <a:avLst/>
                <a:gdLst>
                  <a:gd name="T0" fmla="*/ 91 w 970"/>
                  <a:gd name="T1" fmla="*/ 0 h 1430"/>
                  <a:gd name="T2" fmla="*/ 0 w 970"/>
                  <a:gd name="T3" fmla="*/ 91 h 1430"/>
                  <a:gd name="T4" fmla="*/ 0 w 970"/>
                  <a:gd name="T5" fmla="*/ 993 h 1430"/>
                  <a:gd name="T6" fmla="*/ 825 w 970"/>
                  <a:gd name="T7" fmla="*/ 1420 h 1430"/>
                  <a:gd name="T8" fmla="*/ 867 w 970"/>
                  <a:gd name="T9" fmla="*/ 1430 h 1430"/>
                  <a:gd name="T10" fmla="*/ 947 w 970"/>
                  <a:gd name="T11" fmla="*/ 1381 h 1430"/>
                  <a:gd name="T12" fmla="*/ 909 w 970"/>
                  <a:gd name="T13" fmla="*/ 1259 h 1430"/>
                  <a:gd name="T14" fmla="*/ 181 w 970"/>
                  <a:gd name="T15" fmla="*/ 883 h 1430"/>
                  <a:gd name="T16" fmla="*/ 181 w 970"/>
                  <a:gd name="T17" fmla="*/ 91 h 1430"/>
                  <a:gd name="T18" fmla="*/ 91 w 970"/>
                  <a:gd name="T19" fmla="*/ 0 h 1430"/>
                  <a:gd name="T20" fmla="*/ 91 w 970"/>
                  <a:gd name="T21" fmla="*/ 0 h 1430"/>
                  <a:gd name="T22" fmla="*/ 91 w 970"/>
                  <a:gd name="T2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0" h="1430">
                    <a:moveTo>
                      <a:pt x="91" y="0"/>
                    </a:moveTo>
                    <a:cubicBezTo>
                      <a:pt x="41" y="0"/>
                      <a:pt x="0" y="41"/>
                      <a:pt x="0" y="91"/>
                    </a:cubicBezTo>
                    <a:cubicBezTo>
                      <a:pt x="0" y="993"/>
                      <a:pt x="0" y="993"/>
                      <a:pt x="0" y="993"/>
                    </a:cubicBezTo>
                    <a:cubicBezTo>
                      <a:pt x="825" y="1420"/>
                      <a:pt x="825" y="1420"/>
                      <a:pt x="825" y="1420"/>
                    </a:cubicBezTo>
                    <a:cubicBezTo>
                      <a:pt x="839" y="1427"/>
                      <a:pt x="853" y="1430"/>
                      <a:pt x="867" y="1430"/>
                    </a:cubicBezTo>
                    <a:cubicBezTo>
                      <a:pt x="900" y="1430"/>
                      <a:pt x="931" y="1412"/>
                      <a:pt x="947" y="1381"/>
                    </a:cubicBezTo>
                    <a:cubicBezTo>
                      <a:pt x="970" y="1336"/>
                      <a:pt x="953" y="1282"/>
                      <a:pt x="909" y="1259"/>
                    </a:cubicBezTo>
                    <a:cubicBezTo>
                      <a:pt x="181" y="883"/>
                      <a:pt x="181" y="883"/>
                      <a:pt x="181" y="883"/>
                    </a:cubicBezTo>
                    <a:cubicBezTo>
                      <a:pt x="181" y="91"/>
                      <a:pt x="181" y="91"/>
                      <a:pt x="181" y="91"/>
                    </a:cubicBezTo>
                    <a:cubicBezTo>
                      <a:pt x="181" y="41"/>
                      <a:pt x="141" y="0"/>
                      <a:pt x="91" y="0"/>
                    </a:cubicBezTo>
                    <a:close/>
                    <a:moveTo>
                      <a:pt x="91" y="0"/>
                    </a:moveTo>
                    <a:cubicBezTo>
                      <a:pt x="91" y="0"/>
                      <a:pt x="91" y="0"/>
                      <a:pt x="91" y="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sp>
          <p:nvSpPr>
            <p:cNvPr id="23" name="文本框 22">
              <a:extLst>
                <a:ext uri="{FF2B5EF4-FFF2-40B4-BE49-F238E27FC236}">
                  <a16:creationId xmlns:a16="http://schemas.microsoft.com/office/drawing/2014/main" id="{17E752DA-5F22-E3E2-0AD1-12581678B7DB}"/>
                </a:ext>
              </a:extLst>
            </p:cNvPr>
            <p:cNvSpPr txBox="1"/>
            <p:nvPr/>
          </p:nvSpPr>
          <p:spPr>
            <a:xfrm>
              <a:off x="1583942" y="2799297"/>
              <a:ext cx="185178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mj-ea"/>
                  <a:ea typeface="+mj-ea"/>
                </a:rPr>
                <a:t>目标一</a:t>
              </a:r>
            </a:p>
          </p:txBody>
        </p:sp>
        <p:sp>
          <p:nvSpPr>
            <p:cNvPr id="24" name="文本框 23">
              <a:extLst>
                <a:ext uri="{FF2B5EF4-FFF2-40B4-BE49-F238E27FC236}">
                  <a16:creationId xmlns:a16="http://schemas.microsoft.com/office/drawing/2014/main" id="{DA71F37B-6BA1-67B5-AB09-748ADAA730C6}"/>
                </a:ext>
              </a:extLst>
            </p:cNvPr>
            <p:cNvSpPr txBox="1"/>
            <p:nvPr/>
          </p:nvSpPr>
          <p:spPr>
            <a:xfrm>
              <a:off x="1583942" y="3683800"/>
              <a:ext cx="1851789" cy="1200329"/>
            </a:xfrm>
            <a:prstGeom prst="rect">
              <a:avLst/>
            </a:prstGeom>
            <a:noFill/>
          </p:spPr>
          <p:txBody>
            <a:bodyPr wrap="square" rtlCol="0">
              <a:spAutoFit/>
            </a:bodyPr>
            <a:lstStyle/>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明年工作目标一明年工作目标一</a:t>
              </a:r>
            </a:p>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明年工作目标一</a:t>
              </a:r>
            </a:p>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明年工作目标一</a:t>
              </a:r>
            </a:p>
          </p:txBody>
        </p:sp>
      </p:grpSp>
      <p:sp>
        <p:nvSpPr>
          <p:cNvPr id="54" name="圆: 空心 53">
            <a:extLst>
              <a:ext uri="{FF2B5EF4-FFF2-40B4-BE49-F238E27FC236}">
                <a16:creationId xmlns:a16="http://schemas.microsoft.com/office/drawing/2014/main" id="{8522F5DF-65A1-CB62-168B-190550ACE92F}"/>
              </a:ext>
            </a:extLst>
          </p:cNvPr>
          <p:cNvSpPr/>
          <p:nvPr/>
        </p:nvSpPr>
        <p:spPr>
          <a:xfrm>
            <a:off x="354798" y="415451"/>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5" name="矩形 54">
            <a:extLst>
              <a:ext uri="{FF2B5EF4-FFF2-40B4-BE49-F238E27FC236}">
                <a16:creationId xmlns:a16="http://schemas.microsoft.com/office/drawing/2014/main" id="{FB061CDA-9EE5-066C-B0F7-F38D20FC5C12}"/>
              </a:ext>
            </a:extLst>
          </p:cNvPr>
          <p:cNvSpPr/>
          <p:nvPr/>
        </p:nvSpPr>
        <p:spPr>
          <a:xfrm>
            <a:off x="933304" y="369106"/>
            <a:ext cx="1620957" cy="523220"/>
          </a:xfrm>
          <a:prstGeom prst="rect">
            <a:avLst/>
          </a:prstGeom>
        </p:spPr>
        <p:txBody>
          <a:bodyPr wrap="none">
            <a:spAutoFit/>
          </a:bodyPr>
          <a:lstStyle/>
          <a:p>
            <a:pPr defTabSz="829889" fontAlgn="base">
              <a:spcBef>
                <a:spcPct val="0"/>
              </a:spcBef>
              <a:spcAft>
                <a:spcPct val="0"/>
              </a:spcAft>
            </a:pPr>
            <a:r>
              <a:rPr lang="zh-CN" altLang="en-US" sz="2800" dirty="0">
                <a:solidFill>
                  <a:schemeClr val="bg1"/>
                </a:solidFill>
                <a:latin typeface="思源宋体 CN Heavy" panose="02020900000000000000" pitchFamily="18" charset="-122"/>
                <a:ea typeface="思源宋体 CN Heavy" panose="02020900000000000000" pitchFamily="18" charset="-122"/>
              </a:rPr>
              <a:t>工作目标</a:t>
            </a:r>
          </a:p>
        </p:txBody>
      </p:sp>
      <p:grpSp>
        <p:nvGrpSpPr>
          <p:cNvPr id="4" name="组合 3">
            <a:extLst>
              <a:ext uri="{FF2B5EF4-FFF2-40B4-BE49-F238E27FC236}">
                <a16:creationId xmlns:a16="http://schemas.microsoft.com/office/drawing/2014/main" id="{A60270B9-623E-CB02-8A04-7496C16E9AC2}"/>
              </a:ext>
            </a:extLst>
          </p:cNvPr>
          <p:cNvGrpSpPr/>
          <p:nvPr/>
        </p:nvGrpSpPr>
        <p:grpSpPr>
          <a:xfrm>
            <a:off x="3537044" y="1952973"/>
            <a:ext cx="2333625" cy="3535680"/>
            <a:chOff x="1343024" y="1902173"/>
            <a:chExt cx="2333625" cy="3535680"/>
          </a:xfrm>
        </p:grpSpPr>
        <p:sp>
          <p:nvSpPr>
            <p:cNvPr id="5" name="矩形 4">
              <a:extLst>
                <a:ext uri="{FF2B5EF4-FFF2-40B4-BE49-F238E27FC236}">
                  <a16:creationId xmlns:a16="http://schemas.microsoft.com/office/drawing/2014/main" id="{D80F2C1C-68EB-FA7D-4B6A-1F657DB3BE80}"/>
                </a:ext>
              </a:extLst>
            </p:cNvPr>
            <p:cNvSpPr/>
            <p:nvPr/>
          </p:nvSpPr>
          <p:spPr bwMode="auto">
            <a:xfrm>
              <a:off x="1343024" y="1902173"/>
              <a:ext cx="2333625"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ea typeface="思源宋体 CN Heavy" panose="02020900000000000000" pitchFamily="18" charset="-122"/>
              </a:endParaRPr>
            </a:p>
          </p:txBody>
        </p:sp>
        <p:sp>
          <p:nvSpPr>
            <p:cNvPr id="6" name="椭圆 5">
              <a:extLst>
                <a:ext uri="{FF2B5EF4-FFF2-40B4-BE49-F238E27FC236}">
                  <a16:creationId xmlns:a16="http://schemas.microsoft.com/office/drawing/2014/main" id="{9D648C6B-F7D0-FDC9-FE6D-455C48D9E44A}"/>
                </a:ext>
              </a:extLst>
            </p:cNvPr>
            <p:cNvSpPr/>
            <p:nvPr/>
          </p:nvSpPr>
          <p:spPr>
            <a:xfrm>
              <a:off x="2231706" y="2145070"/>
              <a:ext cx="556260" cy="556260"/>
            </a:xfrm>
            <a:prstGeom prst="ellipse">
              <a:avLst/>
            </a:prstGeom>
            <a:solidFill>
              <a:schemeClr val="bg1"/>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grpSp>
          <p:nvGrpSpPr>
            <p:cNvPr id="7" name="Group 14">
              <a:extLst>
                <a:ext uri="{FF2B5EF4-FFF2-40B4-BE49-F238E27FC236}">
                  <a16:creationId xmlns:a16="http://schemas.microsoft.com/office/drawing/2014/main" id="{BB9EAE24-56CA-3C26-C0F8-A3ECF79A31BC}"/>
                </a:ext>
              </a:extLst>
            </p:cNvPr>
            <p:cNvGrpSpPr>
              <a:grpSpLocks noChangeAspect="1"/>
            </p:cNvGrpSpPr>
            <p:nvPr/>
          </p:nvGrpSpPr>
          <p:grpSpPr bwMode="auto">
            <a:xfrm>
              <a:off x="2358208" y="2270544"/>
              <a:ext cx="303256" cy="305312"/>
              <a:chOff x="-18" y="-63"/>
              <a:chExt cx="4571" cy="4602"/>
            </a:xfrm>
            <a:solidFill>
              <a:schemeClr val="accent6">
                <a:lumMod val="50000"/>
              </a:schemeClr>
            </a:solidFill>
          </p:grpSpPr>
          <p:sp>
            <p:nvSpPr>
              <p:cNvPr id="10" name="Freeform 15">
                <a:extLst>
                  <a:ext uri="{FF2B5EF4-FFF2-40B4-BE49-F238E27FC236}">
                    <a16:creationId xmlns:a16="http://schemas.microsoft.com/office/drawing/2014/main" id="{3712107A-761E-0702-B4D5-FC18A821E1E3}"/>
                  </a:ext>
                </a:extLst>
              </p:cNvPr>
              <p:cNvSpPr>
                <a:spLocks noEditPoints="1"/>
              </p:cNvSpPr>
              <p:nvPr/>
            </p:nvSpPr>
            <p:spPr bwMode="auto">
              <a:xfrm>
                <a:off x="2458" y="4109"/>
                <a:ext cx="524" cy="418"/>
              </a:xfrm>
              <a:custGeom>
                <a:avLst/>
                <a:gdLst>
                  <a:gd name="T0" fmla="*/ 171 w 321"/>
                  <a:gd name="T1" fmla="*/ 15 h 256"/>
                  <a:gd name="T2" fmla="*/ 101 w 321"/>
                  <a:gd name="T3" fmla="*/ 30 h 256"/>
                  <a:gd name="T4" fmla="*/ 11 w 321"/>
                  <a:gd name="T5" fmla="*/ 161 h 256"/>
                  <a:gd name="T6" fmla="*/ 57 w 321"/>
                  <a:gd name="T7" fmla="*/ 232 h 256"/>
                  <a:gd name="T8" fmla="*/ 142 w 321"/>
                  <a:gd name="T9" fmla="*/ 251 h 256"/>
                  <a:gd name="T10" fmla="*/ 225 w 321"/>
                  <a:gd name="T11" fmla="*/ 233 h 256"/>
                  <a:gd name="T12" fmla="*/ 306 w 321"/>
                  <a:gd name="T13" fmla="*/ 97 h 256"/>
                  <a:gd name="T14" fmla="*/ 171 w 321"/>
                  <a:gd name="T15" fmla="*/ 15 h 256"/>
                  <a:gd name="T16" fmla="*/ 171 w 321"/>
                  <a:gd name="T17" fmla="*/ 15 h 256"/>
                  <a:gd name="T18" fmla="*/ 171 w 321"/>
                  <a:gd name="T19" fmla="*/ 1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1" h="256">
                    <a:moveTo>
                      <a:pt x="171" y="15"/>
                    </a:moveTo>
                    <a:cubicBezTo>
                      <a:pt x="148" y="21"/>
                      <a:pt x="124" y="26"/>
                      <a:pt x="101" y="30"/>
                    </a:cubicBezTo>
                    <a:cubicBezTo>
                      <a:pt x="40" y="42"/>
                      <a:pt x="0" y="100"/>
                      <a:pt x="11" y="161"/>
                    </a:cubicBezTo>
                    <a:cubicBezTo>
                      <a:pt x="17" y="191"/>
                      <a:pt x="34" y="216"/>
                      <a:pt x="57" y="232"/>
                    </a:cubicBezTo>
                    <a:cubicBezTo>
                      <a:pt x="81" y="249"/>
                      <a:pt x="111" y="256"/>
                      <a:pt x="142" y="251"/>
                    </a:cubicBezTo>
                    <a:cubicBezTo>
                      <a:pt x="169" y="246"/>
                      <a:pt x="197" y="239"/>
                      <a:pt x="225" y="233"/>
                    </a:cubicBezTo>
                    <a:cubicBezTo>
                      <a:pt x="285" y="218"/>
                      <a:pt x="321" y="157"/>
                      <a:pt x="306" y="97"/>
                    </a:cubicBezTo>
                    <a:cubicBezTo>
                      <a:pt x="291" y="37"/>
                      <a:pt x="231" y="0"/>
                      <a:pt x="171" y="15"/>
                    </a:cubicBezTo>
                    <a:close/>
                    <a:moveTo>
                      <a:pt x="171" y="15"/>
                    </a:moveTo>
                    <a:cubicBezTo>
                      <a:pt x="171" y="15"/>
                      <a:pt x="171" y="15"/>
                      <a:pt x="171" y="15"/>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1" name="Freeform 16">
                <a:extLst>
                  <a:ext uri="{FF2B5EF4-FFF2-40B4-BE49-F238E27FC236}">
                    <a16:creationId xmlns:a16="http://schemas.microsoft.com/office/drawing/2014/main" id="{372FBBBA-5E09-F465-9705-8DCB82D98C36}"/>
                  </a:ext>
                </a:extLst>
              </p:cNvPr>
              <p:cNvSpPr>
                <a:spLocks noEditPoints="1"/>
              </p:cNvSpPr>
              <p:nvPr/>
            </p:nvSpPr>
            <p:spPr bwMode="auto">
              <a:xfrm>
                <a:off x="4012" y="1296"/>
                <a:ext cx="456" cy="521"/>
              </a:xfrm>
              <a:custGeom>
                <a:avLst/>
                <a:gdLst>
                  <a:gd name="T0" fmla="*/ 47 w 279"/>
                  <a:gd name="T1" fmla="*/ 236 h 319"/>
                  <a:gd name="T2" fmla="*/ 89 w 279"/>
                  <a:gd name="T3" fmla="*/ 292 h 319"/>
                  <a:gd name="T4" fmla="*/ 189 w 279"/>
                  <a:gd name="T5" fmla="*/ 307 h 319"/>
                  <a:gd name="T6" fmla="*/ 260 w 279"/>
                  <a:gd name="T7" fmla="*/ 166 h 319"/>
                  <a:gd name="T8" fmla="*/ 231 w 279"/>
                  <a:gd name="T9" fmla="*/ 86 h 319"/>
                  <a:gd name="T10" fmla="*/ 85 w 279"/>
                  <a:gd name="T11" fmla="*/ 23 h 319"/>
                  <a:gd name="T12" fmla="*/ 23 w 279"/>
                  <a:gd name="T13" fmla="*/ 169 h 319"/>
                  <a:gd name="T14" fmla="*/ 47 w 279"/>
                  <a:gd name="T15" fmla="*/ 236 h 319"/>
                  <a:gd name="T16" fmla="*/ 47 w 279"/>
                  <a:gd name="T17" fmla="*/ 236 h 319"/>
                  <a:gd name="T18" fmla="*/ 47 w 279"/>
                  <a:gd name="T19" fmla="*/ 23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319">
                    <a:moveTo>
                      <a:pt x="47" y="236"/>
                    </a:moveTo>
                    <a:cubicBezTo>
                      <a:pt x="55" y="260"/>
                      <a:pt x="70" y="279"/>
                      <a:pt x="89" y="292"/>
                    </a:cubicBezTo>
                    <a:cubicBezTo>
                      <a:pt x="117" y="312"/>
                      <a:pt x="154" y="319"/>
                      <a:pt x="189" y="307"/>
                    </a:cubicBezTo>
                    <a:cubicBezTo>
                      <a:pt x="248" y="287"/>
                      <a:pt x="279" y="224"/>
                      <a:pt x="260" y="166"/>
                    </a:cubicBezTo>
                    <a:cubicBezTo>
                      <a:pt x="251" y="139"/>
                      <a:pt x="241" y="112"/>
                      <a:pt x="231" y="86"/>
                    </a:cubicBezTo>
                    <a:cubicBezTo>
                      <a:pt x="208" y="28"/>
                      <a:pt x="143" y="0"/>
                      <a:pt x="85" y="23"/>
                    </a:cubicBezTo>
                    <a:cubicBezTo>
                      <a:pt x="28" y="46"/>
                      <a:pt x="0" y="112"/>
                      <a:pt x="23" y="169"/>
                    </a:cubicBezTo>
                    <a:cubicBezTo>
                      <a:pt x="32" y="191"/>
                      <a:pt x="40" y="213"/>
                      <a:pt x="47" y="236"/>
                    </a:cubicBezTo>
                    <a:close/>
                    <a:moveTo>
                      <a:pt x="47" y="236"/>
                    </a:moveTo>
                    <a:cubicBezTo>
                      <a:pt x="47" y="236"/>
                      <a:pt x="47" y="236"/>
                      <a:pt x="47" y="236"/>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2" name="Freeform 17">
                <a:extLst>
                  <a:ext uri="{FF2B5EF4-FFF2-40B4-BE49-F238E27FC236}">
                    <a16:creationId xmlns:a16="http://schemas.microsoft.com/office/drawing/2014/main" id="{C2C620D5-F433-8703-A0D3-3F430A48985A}"/>
                  </a:ext>
                </a:extLst>
              </p:cNvPr>
              <p:cNvSpPr>
                <a:spLocks noEditPoints="1"/>
              </p:cNvSpPr>
              <p:nvPr/>
            </p:nvSpPr>
            <p:spPr bwMode="auto">
              <a:xfrm>
                <a:off x="3115" y="3818"/>
                <a:ext cx="526" cy="469"/>
              </a:xfrm>
              <a:custGeom>
                <a:avLst/>
                <a:gdLst>
                  <a:gd name="T0" fmla="*/ 132 w 322"/>
                  <a:gd name="T1" fmla="*/ 34 h 287"/>
                  <a:gd name="T2" fmla="*/ 72 w 322"/>
                  <a:gd name="T3" fmla="*/ 71 h 287"/>
                  <a:gd name="T4" fmla="*/ 31 w 322"/>
                  <a:gd name="T5" fmla="*/ 224 h 287"/>
                  <a:gd name="T6" fmla="*/ 63 w 322"/>
                  <a:gd name="T7" fmla="*/ 260 h 287"/>
                  <a:gd name="T8" fmla="*/ 184 w 322"/>
                  <a:gd name="T9" fmla="*/ 265 h 287"/>
                  <a:gd name="T10" fmla="*/ 256 w 322"/>
                  <a:gd name="T11" fmla="*/ 220 h 287"/>
                  <a:gd name="T12" fmla="*/ 287 w 322"/>
                  <a:gd name="T13" fmla="*/ 65 h 287"/>
                  <a:gd name="T14" fmla="*/ 132 w 322"/>
                  <a:gd name="T15" fmla="*/ 34 h 287"/>
                  <a:gd name="T16" fmla="*/ 132 w 322"/>
                  <a:gd name="T17" fmla="*/ 34 h 287"/>
                  <a:gd name="T18" fmla="*/ 132 w 322"/>
                  <a:gd name="T19" fmla="*/ 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287">
                    <a:moveTo>
                      <a:pt x="132" y="34"/>
                    </a:moveTo>
                    <a:cubicBezTo>
                      <a:pt x="113" y="47"/>
                      <a:pt x="92" y="59"/>
                      <a:pt x="72" y="71"/>
                    </a:cubicBezTo>
                    <a:cubicBezTo>
                      <a:pt x="18" y="102"/>
                      <a:pt x="0" y="170"/>
                      <a:pt x="31" y="224"/>
                    </a:cubicBezTo>
                    <a:cubicBezTo>
                      <a:pt x="39" y="239"/>
                      <a:pt x="50" y="250"/>
                      <a:pt x="63" y="260"/>
                    </a:cubicBezTo>
                    <a:cubicBezTo>
                      <a:pt x="98" y="284"/>
                      <a:pt x="145" y="287"/>
                      <a:pt x="184" y="265"/>
                    </a:cubicBezTo>
                    <a:cubicBezTo>
                      <a:pt x="208" y="251"/>
                      <a:pt x="232" y="236"/>
                      <a:pt x="256" y="220"/>
                    </a:cubicBezTo>
                    <a:cubicBezTo>
                      <a:pt x="307" y="186"/>
                      <a:pt x="322" y="117"/>
                      <a:pt x="287" y="65"/>
                    </a:cubicBezTo>
                    <a:cubicBezTo>
                      <a:pt x="253" y="14"/>
                      <a:pt x="184" y="0"/>
                      <a:pt x="132" y="34"/>
                    </a:cubicBezTo>
                    <a:close/>
                    <a:moveTo>
                      <a:pt x="132" y="34"/>
                    </a:moveTo>
                    <a:cubicBezTo>
                      <a:pt x="132" y="34"/>
                      <a:pt x="132" y="34"/>
                      <a:pt x="132" y="3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56" name="Freeform 18">
                <a:extLst>
                  <a:ext uri="{FF2B5EF4-FFF2-40B4-BE49-F238E27FC236}">
                    <a16:creationId xmlns:a16="http://schemas.microsoft.com/office/drawing/2014/main" id="{1FF35194-517A-3DEC-2A04-3EC0ABD01D36}"/>
                  </a:ext>
                </a:extLst>
              </p:cNvPr>
              <p:cNvSpPr>
                <a:spLocks noEditPoints="1"/>
              </p:cNvSpPr>
              <p:nvPr/>
            </p:nvSpPr>
            <p:spPr bwMode="auto">
              <a:xfrm>
                <a:off x="4180" y="2013"/>
                <a:ext cx="373" cy="499"/>
              </a:xfrm>
              <a:custGeom>
                <a:avLst/>
                <a:gdLst>
                  <a:gd name="T0" fmla="*/ 227 w 228"/>
                  <a:gd name="T1" fmla="*/ 110 h 305"/>
                  <a:gd name="T2" fmla="*/ 110 w 228"/>
                  <a:gd name="T3" fmla="*/ 2 h 305"/>
                  <a:gd name="T4" fmla="*/ 3 w 228"/>
                  <a:gd name="T5" fmla="*/ 118 h 305"/>
                  <a:gd name="T6" fmla="*/ 4 w 228"/>
                  <a:gd name="T7" fmla="*/ 190 h 305"/>
                  <a:gd name="T8" fmla="*/ 51 w 228"/>
                  <a:gd name="T9" fmla="*/ 284 h 305"/>
                  <a:gd name="T10" fmla="*/ 113 w 228"/>
                  <a:gd name="T11" fmla="*/ 304 h 305"/>
                  <a:gd name="T12" fmla="*/ 227 w 228"/>
                  <a:gd name="T13" fmla="*/ 194 h 305"/>
                  <a:gd name="T14" fmla="*/ 227 w 228"/>
                  <a:gd name="T15" fmla="*/ 110 h 305"/>
                  <a:gd name="T16" fmla="*/ 227 w 228"/>
                  <a:gd name="T17" fmla="*/ 110 h 305"/>
                  <a:gd name="T18" fmla="*/ 227 w 228"/>
                  <a:gd name="T19" fmla="*/ 11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05">
                    <a:moveTo>
                      <a:pt x="227" y="110"/>
                    </a:moveTo>
                    <a:cubicBezTo>
                      <a:pt x="224" y="48"/>
                      <a:pt x="172" y="0"/>
                      <a:pt x="110" y="2"/>
                    </a:cubicBezTo>
                    <a:cubicBezTo>
                      <a:pt x="49" y="5"/>
                      <a:pt x="0" y="57"/>
                      <a:pt x="3" y="118"/>
                    </a:cubicBezTo>
                    <a:cubicBezTo>
                      <a:pt x="4" y="142"/>
                      <a:pt x="4" y="166"/>
                      <a:pt x="4" y="190"/>
                    </a:cubicBezTo>
                    <a:cubicBezTo>
                      <a:pt x="3" y="228"/>
                      <a:pt x="22" y="263"/>
                      <a:pt x="51" y="284"/>
                    </a:cubicBezTo>
                    <a:cubicBezTo>
                      <a:pt x="69" y="296"/>
                      <a:pt x="90" y="303"/>
                      <a:pt x="113" y="304"/>
                    </a:cubicBezTo>
                    <a:cubicBezTo>
                      <a:pt x="175" y="305"/>
                      <a:pt x="226" y="256"/>
                      <a:pt x="227" y="194"/>
                    </a:cubicBezTo>
                    <a:cubicBezTo>
                      <a:pt x="228" y="166"/>
                      <a:pt x="228" y="138"/>
                      <a:pt x="227" y="110"/>
                    </a:cubicBezTo>
                    <a:close/>
                    <a:moveTo>
                      <a:pt x="227" y="110"/>
                    </a:moveTo>
                    <a:cubicBezTo>
                      <a:pt x="227" y="110"/>
                      <a:pt x="227" y="110"/>
                      <a:pt x="227" y="11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57" name="Freeform 19">
                <a:extLst>
                  <a:ext uri="{FF2B5EF4-FFF2-40B4-BE49-F238E27FC236}">
                    <a16:creationId xmlns:a16="http://schemas.microsoft.com/office/drawing/2014/main" id="{78AC3193-978E-659F-8FA0-4918DD87AA93}"/>
                  </a:ext>
                </a:extLst>
              </p:cNvPr>
              <p:cNvSpPr>
                <a:spLocks noEditPoints="1"/>
              </p:cNvSpPr>
              <p:nvPr/>
            </p:nvSpPr>
            <p:spPr bwMode="auto">
              <a:xfrm>
                <a:off x="3666" y="3331"/>
                <a:ext cx="492" cy="510"/>
              </a:xfrm>
              <a:custGeom>
                <a:avLst/>
                <a:gdLst>
                  <a:gd name="T0" fmla="*/ 241 w 301"/>
                  <a:gd name="T1" fmla="*/ 37 h 312"/>
                  <a:gd name="T2" fmla="*/ 84 w 301"/>
                  <a:gd name="T3" fmla="*/ 59 h 312"/>
                  <a:gd name="T4" fmla="*/ 40 w 301"/>
                  <a:gd name="T5" fmla="*/ 115 h 312"/>
                  <a:gd name="T6" fmla="*/ 53 w 301"/>
                  <a:gd name="T7" fmla="*/ 273 h 312"/>
                  <a:gd name="T8" fmla="*/ 61 w 301"/>
                  <a:gd name="T9" fmla="*/ 279 h 312"/>
                  <a:gd name="T10" fmla="*/ 210 w 301"/>
                  <a:gd name="T11" fmla="*/ 260 h 312"/>
                  <a:gd name="T12" fmla="*/ 264 w 301"/>
                  <a:gd name="T13" fmla="*/ 194 h 312"/>
                  <a:gd name="T14" fmla="*/ 241 w 301"/>
                  <a:gd name="T15" fmla="*/ 37 h 312"/>
                  <a:gd name="T16" fmla="*/ 241 w 301"/>
                  <a:gd name="T17" fmla="*/ 37 h 312"/>
                  <a:gd name="T18" fmla="*/ 241 w 301"/>
                  <a:gd name="T19" fmla="*/ 3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312">
                    <a:moveTo>
                      <a:pt x="241" y="37"/>
                    </a:moveTo>
                    <a:cubicBezTo>
                      <a:pt x="192" y="0"/>
                      <a:pt x="122" y="10"/>
                      <a:pt x="84" y="59"/>
                    </a:cubicBezTo>
                    <a:cubicBezTo>
                      <a:pt x="70" y="78"/>
                      <a:pt x="55" y="97"/>
                      <a:pt x="40" y="115"/>
                    </a:cubicBezTo>
                    <a:cubicBezTo>
                      <a:pt x="0" y="162"/>
                      <a:pt x="6" y="233"/>
                      <a:pt x="53" y="273"/>
                    </a:cubicBezTo>
                    <a:cubicBezTo>
                      <a:pt x="55" y="275"/>
                      <a:pt x="58" y="277"/>
                      <a:pt x="61" y="279"/>
                    </a:cubicBezTo>
                    <a:cubicBezTo>
                      <a:pt x="108" y="312"/>
                      <a:pt x="173" y="305"/>
                      <a:pt x="210" y="260"/>
                    </a:cubicBezTo>
                    <a:cubicBezTo>
                      <a:pt x="229" y="239"/>
                      <a:pt x="247" y="216"/>
                      <a:pt x="264" y="194"/>
                    </a:cubicBezTo>
                    <a:cubicBezTo>
                      <a:pt x="301" y="144"/>
                      <a:pt x="291" y="74"/>
                      <a:pt x="241" y="37"/>
                    </a:cubicBezTo>
                    <a:close/>
                    <a:moveTo>
                      <a:pt x="241" y="37"/>
                    </a:moveTo>
                    <a:cubicBezTo>
                      <a:pt x="241" y="37"/>
                      <a:pt x="241" y="37"/>
                      <a:pt x="241" y="37"/>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58" name="Freeform 20">
                <a:extLst>
                  <a:ext uri="{FF2B5EF4-FFF2-40B4-BE49-F238E27FC236}">
                    <a16:creationId xmlns:a16="http://schemas.microsoft.com/office/drawing/2014/main" id="{C13D4F89-924F-F133-4FD2-511FEACCB9F6}"/>
                  </a:ext>
                </a:extLst>
              </p:cNvPr>
              <p:cNvSpPr>
                <a:spLocks noEditPoints="1"/>
              </p:cNvSpPr>
              <p:nvPr/>
            </p:nvSpPr>
            <p:spPr bwMode="auto">
              <a:xfrm>
                <a:off x="4030" y="2700"/>
                <a:ext cx="450" cy="533"/>
              </a:xfrm>
              <a:custGeom>
                <a:avLst/>
                <a:gdLst>
                  <a:gd name="T0" fmla="*/ 183 w 275"/>
                  <a:gd name="T1" fmla="*/ 18 h 326"/>
                  <a:gd name="T2" fmla="*/ 42 w 275"/>
                  <a:gd name="T3" fmla="*/ 92 h 326"/>
                  <a:gd name="T4" fmla="*/ 19 w 275"/>
                  <a:gd name="T5" fmla="*/ 159 h 326"/>
                  <a:gd name="T6" fmla="*/ 59 w 275"/>
                  <a:gd name="T7" fmla="*/ 290 h 326"/>
                  <a:gd name="T8" fmla="*/ 84 w 275"/>
                  <a:gd name="T9" fmla="*/ 304 h 326"/>
                  <a:gd name="T10" fmla="*/ 228 w 275"/>
                  <a:gd name="T11" fmla="*/ 239 h 326"/>
                  <a:gd name="T12" fmla="*/ 256 w 275"/>
                  <a:gd name="T13" fmla="*/ 159 h 326"/>
                  <a:gd name="T14" fmla="*/ 183 w 275"/>
                  <a:gd name="T15" fmla="*/ 18 h 326"/>
                  <a:gd name="T16" fmla="*/ 183 w 275"/>
                  <a:gd name="T17" fmla="*/ 18 h 326"/>
                  <a:gd name="T18" fmla="*/ 183 w 275"/>
                  <a:gd name="T19" fmla="*/ 1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5" h="326">
                    <a:moveTo>
                      <a:pt x="183" y="18"/>
                    </a:moveTo>
                    <a:cubicBezTo>
                      <a:pt x="124" y="0"/>
                      <a:pt x="61" y="33"/>
                      <a:pt x="42" y="92"/>
                    </a:cubicBezTo>
                    <a:cubicBezTo>
                      <a:pt x="35" y="114"/>
                      <a:pt x="28" y="137"/>
                      <a:pt x="19" y="159"/>
                    </a:cubicBezTo>
                    <a:cubicBezTo>
                      <a:pt x="0" y="208"/>
                      <a:pt x="18" y="262"/>
                      <a:pt x="59" y="290"/>
                    </a:cubicBezTo>
                    <a:cubicBezTo>
                      <a:pt x="67" y="296"/>
                      <a:pt x="75" y="300"/>
                      <a:pt x="84" y="304"/>
                    </a:cubicBezTo>
                    <a:cubicBezTo>
                      <a:pt x="142" y="326"/>
                      <a:pt x="206" y="297"/>
                      <a:pt x="228" y="239"/>
                    </a:cubicBezTo>
                    <a:cubicBezTo>
                      <a:pt x="238" y="212"/>
                      <a:pt x="248" y="186"/>
                      <a:pt x="256" y="159"/>
                    </a:cubicBezTo>
                    <a:cubicBezTo>
                      <a:pt x="275" y="100"/>
                      <a:pt x="242" y="37"/>
                      <a:pt x="183" y="18"/>
                    </a:cubicBezTo>
                    <a:close/>
                    <a:moveTo>
                      <a:pt x="183" y="18"/>
                    </a:moveTo>
                    <a:cubicBezTo>
                      <a:pt x="183" y="18"/>
                      <a:pt x="183" y="18"/>
                      <a:pt x="183" y="18"/>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59" name="Freeform 21">
                <a:extLst>
                  <a:ext uri="{FF2B5EF4-FFF2-40B4-BE49-F238E27FC236}">
                    <a16:creationId xmlns:a16="http://schemas.microsoft.com/office/drawing/2014/main" id="{8CED1BE4-C74C-2376-3ED6-4371C55A1D15}"/>
                  </a:ext>
                </a:extLst>
              </p:cNvPr>
              <p:cNvSpPr>
                <a:spLocks noEditPoints="1"/>
              </p:cNvSpPr>
              <p:nvPr/>
            </p:nvSpPr>
            <p:spPr bwMode="auto">
              <a:xfrm>
                <a:off x="-18" y="-63"/>
                <a:ext cx="3997" cy="4602"/>
              </a:xfrm>
              <a:custGeom>
                <a:avLst/>
                <a:gdLst>
                  <a:gd name="T0" fmla="*/ 1197 w 2446"/>
                  <a:gd name="T1" fmla="*/ 2584 h 2815"/>
                  <a:gd name="T2" fmla="*/ 910 w 2446"/>
                  <a:gd name="T3" fmla="*/ 2492 h 2815"/>
                  <a:gd name="T4" fmla="*/ 907 w 2446"/>
                  <a:gd name="T5" fmla="*/ 2491 h 2815"/>
                  <a:gd name="T6" fmla="*/ 843 w 2446"/>
                  <a:gd name="T7" fmla="*/ 2458 h 2815"/>
                  <a:gd name="T8" fmla="*/ 843 w 2446"/>
                  <a:gd name="T9" fmla="*/ 2458 h 2815"/>
                  <a:gd name="T10" fmla="*/ 732 w 2446"/>
                  <a:gd name="T11" fmla="*/ 2389 h 2815"/>
                  <a:gd name="T12" fmla="*/ 449 w 2446"/>
                  <a:gd name="T13" fmla="*/ 761 h 2815"/>
                  <a:gd name="T14" fmla="*/ 736 w 2446"/>
                  <a:gd name="T15" fmla="*/ 475 h 2815"/>
                  <a:gd name="T16" fmla="*/ 740 w 2446"/>
                  <a:gd name="T17" fmla="*/ 472 h 2815"/>
                  <a:gd name="T18" fmla="*/ 2052 w 2446"/>
                  <a:gd name="T19" fmla="*/ 462 h 2815"/>
                  <a:gd name="T20" fmla="*/ 1964 w 2446"/>
                  <a:gd name="T21" fmla="*/ 588 h 2815"/>
                  <a:gd name="T22" fmla="*/ 1998 w 2446"/>
                  <a:gd name="T23" fmla="*/ 645 h 2815"/>
                  <a:gd name="T24" fmla="*/ 2378 w 2446"/>
                  <a:gd name="T25" fmla="*/ 611 h 2815"/>
                  <a:gd name="T26" fmla="*/ 2434 w 2446"/>
                  <a:gd name="T27" fmla="*/ 529 h 2815"/>
                  <a:gd name="T28" fmla="*/ 2332 w 2446"/>
                  <a:gd name="T29" fmla="*/ 162 h 2815"/>
                  <a:gd name="T30" fmla="*/ 2267 w 2446"/>
                  <a:gd name="T31" fmla="*/ 151 h 2815"/>
                  <a:gd name="T32" fmla="*/ 2180 w 2446"/>
                  <a:gd name="T33" fmla="*/ 277 h 2815"/>
                  <a:gd name="T34" fmla="*/ 1167 w 2446"/>
                  <a:gd name="T35" fmla="*/ 62 h 2815"/>
                  <a:gd name="T36" fmla="*/ 1061 w 2446"/>
                  <a:gd name="T37" fmla="*/ 85 h 2815"/>
                  <a:gd name="T38" fmla="*/ 1060 w 2446"/>
                  <a:gd name="T39" fmla="*/ 85 h 2815"/>
                  <a:gd name="T40" fmla="*/ 1056 w 2446"/>
                  <a:gd name="T41" fmla="*/ 86 h 2815"/>
                  <a:gd name="T42" fmla="*/ 290 w 2446"/>
                  <a:gd name="T43" fmla="*/ 599 h 2815"/>
                  <a:gd name="T44" fmla="*/ 286 w 2446"/>
                  <a:gd name="T45" fmla="*/ 605 h 2815"/>
                  <a:gd name="T46" fmla="*/ 267 w 2446"/>
                  <a:gd name="T47" fmla="*/ 631 h 2815"/>
                  <a:gd name="T48" fmla="*/ 237 w 2446"/>
                  <a:gd name="T49" fmla="*/ 675 h 2815"/>
                  <a:gd name="T50" fmla="*/ 234 w 2446"/>
                  <a:gd name="T51" fmla="*/ 680 h 2815"/>
                  <a:gd name="T52" fmla="*/ 13 w 2446"/>
                  <a:gd name="T53" fmla="*/ 1494 h 2815"/>
                  <a:gd name="T54" fmla="*/ 13 w 2446"/>
                  <a:gd name="T55" fmla="*/ 1497 h 2815"/>
                  <a:gd name="T56" fmla="*/ 20 w 2446"/>
                  <a:gd name="T57" fmla="*/ 1581 h 2815"/>
                  <a:gd name="T58" fmla="*/ 21 w 2446"/>
                  <a:gd name="T59" fmla="*/ 1587 h 2815"/>
                  <a:gd name="T60" fmla="*/ 33 w 2446"/>
                  <a:gd name="T61" fmla="*/ 1671 h 2815"/>
                  <a:gd name="T62" fmla="*/ 422 w 2446"/>
                  <a:gd name="T63" fmla="*/ 2421 h 2815"/>
                  <a:gd name="T64" fmla="*/ 424 w 2446"/>
                  <a:gd name="T65" fmla="*/ 2422 h 2815"/>
                  <a:gd name="T66" fmla="*/ 424 w 2446"/>
                  <a:gd name="T67" fmla="*/ 2423 h 2815"/>
                  <a:gd name="T68" fmla="*/ 603 w 2446"/>
                  <a:gd name="T69" fmla="*/ 2572 h 2815"/>
                  <a:gd name="T70" fmla="*/ 1158 w 2446"/>
                  <a:gd name="T71" fmla="*/ 2804 h 2815"/>
                  <a:gd name="T72" fmla="*/ 1288 w 2446"/>
                  <a:gd name="T73" fmla="*/ 2713 h 2815"/>
                  <a:gd name="T74" fmla="*/ 1197 w 2446"/>
                  <a:gd name="T75" fmla="*/ 2584 h 2815"/>
                  <a:gd name="T76" fmla="*/ 1197 w 2446"/>
                  <a:gd name="T77" fmla="*/ 2584 h 2815"/>
                  <a:gd name="T78" fmla="*/ 1197 w 2446"/>
                  <a:gd name="T79" fmla="*/ 2584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46" h="2815">
                    <a:moveTo>
                      <a:pt x="1197" y="2584"/>
                    </a:moveTo>
                    <a:cubicBezTo>
                      <a:pt x="1097" y="2566"/>
                      <a:pt x="1001" y="2535"/>
                      <a:pt x="910" y="2492"/>
                    </a:cubicBezTo>
                    <a:cubicBezTo>
                      <a:pt x="909" y="2492"/>
                      <a:pt x="908" y="2491"/>
                      <a:pt x="907" y="2491"/>
                    </a:cubicBezTo>
                    <a:cubicBezTo>
                      <a:pt x="885" y="2480"/>
                      <a:pt x="864" y="2470"/>
                      <a:pt x="843" y="2458"/>
                    </a:cubicBezTo>
                    <a:cubicBezTo>
                      <a:pt x="843" y="2458"/>
                      <a:pt x="843" y="2458"/>
                      <a:pt x="843" y="2458"/>
                    </a:cubicBezTo>
                    <a:cubicBezTo>
                      <a:pt x="805" y="2437"/>
                      <a:pt x="768" y="2414"/>
                      <a:pt x="732" y="2389"/>
                    </a:cubicBezTo>
                    <a:cubicBezTo>
                      <a:pt x="205" y="2018"/>
                      <a:pt x="78" y="1287"/>
                      <a:pt x="449" y="761"/>
                    </a:cubicBezTo>
                    <a:cubicBezTo>
                      <a:pt x="530" y="646"/>
                      <a:pt x="628" y="551"/>
                      <a:pt x="736" y="475"/>
                    </a:cubicBezTo>
                    <a:cubicBezTo>
                      <a:pt x="738" y="474"/>
                      <a:pt x="739" y="473"/>
                      <a:pt x="740" y="472"/>
                    </a:cubicBezTo>
                    <a:cubicBezTo>
                      <a:pt x="1124" y="208"/>
                      <a:pt x="1645" y="190"/>
                      <a:pt x="2052" y="462"/>
                    </a:cubicBezTo>
                    <a:cubicBezTo>
                      <a:pt x="1964" y="588"/>
                      <a:pt x="1964" y="588"/>
                      <a:pt x="1964" y="588"/>
                    </a:cubicBezTo>
                    <a:cubicBezTo>
                      <a:pt x="1940" y="623"/>
                      <a:pt x="1955" y="649"/>
                      <a:pt x="1998" y="645"/>
                    </a:cubicBezTo>
                    <a:cubicBezTo>
                      <a:pt x="2378" y="611"/>
                      <a:pt x="2378" y="611"/>
                      <a:pt x="2378" y="611"/>
                    </a:cubicBezTo>
                    <a:cubicBezTo>
                      <a:pt x="2420" y="607"/>
                      <a:pt x="2446" y="570"/>
                      <a:pt x="2434" y="529"/>
                    </a:cubicBezTo>
                    <a:cubicBezTo>
                      <a:pt x="2332" y="162"/>
                      <a:pt x="2332" y="162"/>
                      <a:pt x="2332" y="162"/>
                    </a:cubicBezTo>
                    <a:cubicBezTo>
                      <a:pt x="2321" y="120"/>
                      <a:pt x="2292" y="116"/>
                      <a:pt x="2267" y="151"/>
                    </a:cubicBezTo>
                    <a:cubicBezTo>
                      <a:pt x="2180" y="277"/>
                      <a:pt x="2180" y="277"/>
                      <a:pt x="2180" y="277"/>
                    </a:cubicBezTo>
                    <a:cubicBezTo>
                      <a:pt x="1881" y="77"/>
                      <a:pt x="1522" y="0"/>
                      <a:pt x="1167" y="62"/>
                    </a:cubicBezTo>
                    <a:cubicBezTo>
                      <a:pt x="1131" y="68"/>
                      <a:pt x="1095" y="76"/>
                      <a:pt x="1061" y="85"/>
                    </a:cubicBezTo>
                    <a:cubicBezTo>
                      <a:pt x="1060" y="85"/>
                      <a:pt x="1060" y="85"/>
                      <a:pt x="1060" y="85"/>
                    </a:cubicBezTo>
                    <a:cubicBezTo>
                      <a:pt x="1058" y="85"/>
                      <a:pt x="1057" y="86"/>
                      <a:pt x="1056" y="86"/>
                    </a:cubicBezTo>
                    <a:cubicBezTo>
                      <a:pt x="749" y="165"/>
                      <a:pt x="481" y="344"/>
                      <a:pt x="290" y="599"/>
                    </a:cubicBezTo>
                    <a:cubicBezTo>
                      <a:pt x="289" y="601"/>
                      <a:pt x="287" y="603"/>
                      <a:pt x="286" y="605"/>
                    </a:cubicBezTo>
                    <a:cubicBezTo>
                      <a:pt x="279" y="613"/>
                      <a:pt x="273" y="622"/>
                      <a:pt x="267" y="631"/>
                    </a:cubicBezTo>
                    <a:cubicBezTo>
                      <a:pt x="257" y="645"/>
                      <a:pt x="247" y="660"/>
                      <a:pt x="237" y="675"/>
                    </a:cubicBezTo>
                    <a:cubicBezTo>
                      <a:pt x="236" y="676"/>
                      <a:pt x="235" y="678"/>
                      <a:pt x="234" y="680"/>
                    </a:cubicBezTo>
                    <a:cubicBezTo>
                      <a:pt x="76" y="924"/>
                      <a:pt x="0" y="1206"/>
                      <a:pt x="13" y="1494"/>
                    </a:cubicBezTo>
                    <a:cubicBezTo>
                      <a:pt x="13" y="1495"/>
                      <a:pt x="13" y="1496"/>
                      <a:pt x="13" y="1497"/>
                    </a:cubicBezTo>
                    <a:cubicBezTo>
                      <a:pt x="15" y="1525"/>
                      <a:pt x="17" y="1553"/>
                      <a:pt x="20" y="1581"/>
                    </a:cubicBezTo>
                    <a:cubicBezTo>
                      <a:pt x="20" y="1583"/>
                      <a:pt x="20" y="1585"/>
                      <a:pt x="21" y="1587"/>
                    </a:cubicBezTo>
                    <a:cubicBezTo>
                      <a:pt x="24" y="1615"/>
                      <a:pt x="28" y="1643"/>
                      <a:pt x="33" y="1671"/>
                    </a:cubicBezTo>
                    <a:cubicBezTo>
                      <a:pt x="83" y="1960"/>
                      <a:pt x="219" y="2219"/>
                      <a:pt x="422" y="2421"/>
                    </a:cubicBezTo>
                    <a:cubicBezTo>
                      <a:pt x="423" y="2421"/>
                      <a:pt x="423" y="2422"/>
                      <a:pt x="424" y="2422"/>
                    </a:cubicBezTo>
                    <a:cubicBezTo>
                      <a:pt x="424" y="2422"/>
                      <a:pt x="424" y="2422"/>
                      <a:pt x="424" y="2423"/>
                    </a:cubicBezTo>
                    <a:cubicBezTo>
                      <a:pt x="479" y="2477"/>
                      <a:pt x="539" y="2526"/>
                      <a:pt x="603" y="2572"/>
                    </a:cubicBezTo>
                    <a:cubicBezTo>
                      <a:pt x="770" y="2690"/>
                      <a:pt x="957" y="2768"/>
                      <a:pt x="1158" y="2804"/>
                    </a:cubicBezTo>
                    <a:cubicBezTo>
                      <a:pt x="1219" y="2815"/>
                      <a:pt x="1277" y="2774"/>
                      <a:pt x="1288" y="2713"/>
                    </a:cubicBezTo>
                    <a:cubicBezTo>
                      <a:pt x="1299" y="2653"/>
                      <a:pt x="1258" y="2594"/>
                      <a:pt x="1197" y="2584"/>
                    </a:cubicBezTo>
                    <a:close/>
                    <a:moveTo>
                      <a:pt x="1197" y="2584"/>
                    </a:moveTo>
                    <a:cubicBezTo>
                      <a:pt x="1197" y="2584"/>
                      <a:pt x="1197" y="2584"/>
                      <a:pt x="1197" y="258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0" name="Freeform 22">
                <a:extLst>
                  <a:ext uri="{FF2B5EF4-FFF2-40B4-BE49-F238E27FC236}">
                    <a16:creationId xmlns:a16="http://schemas.microsoft.com/office/drawing/2014/main" id="{C3D0863A-205F-F245-72F5-D50D965448E6}"/>
                  </a:ext>
                </a:extLst>
              </p:cNvPr>
              <p:cNvSpPr>
                <a:spLocks noEditPoints="1"/>
              </p:cNvSpPr>
              <p:nvPr/>
            </p:nvSpPr>
            <p:spPr bwMode="auto">
              <a:xfrm>
                <a:off x="2017" y="802"/>
                <a:ext cx="1585" cy="2337"/>
              </a:xfrm>
              <a:custGeom>
                <a:avLst/>
                <a:gdLst>
                  <a:gd name="T0" fmla="*/ 91 w 970"/>
                  <a:gd name="T1" fmla="*/ 0 h 1430"/>
                  <a:gd name="T2" fmla="*/ 0 w 970"/>
                  <a:gd name="T3" fmla="*/ 91 h 1430"/>
                  <a:gd name="T4" fmla="*/ 0 w 970"/>
                  <a:gd name="T5" fmla="*/ 993 h 1430"/>
                  <a:gd name="T6" fmla="*/ 825 w 970"/>
                  <a:gd name="T7" fmla="*/ 1420 h 1430"/>
                  <a:gd name="T8" fmla="*/ 867 w 970"/>
                  <a:gd name="T9" fmla="*/ 1430 h 1430"/>
                  <a:gd name="T10" fmla="*/ 947 w 970"/>
                  <a:gd name="T11" fmla="*/ 1381 h 1430"/>
                  <a:gd name="T12" fmla="*/ 909 w 970"/>
                  <a:gd name="T13" fmla="*/ 1259 h 1430"/>
                  <a:gd name="T14" fmla="*/ 181 w 970"/>
                  <a:gd name="T15" fmla="*/ 883 h 1430"/>
                  <a:gd name="T16" fmla="*/ 181 w 970"/>
                  <a:gd name="T17" fmla="*/ 91 h 1430"/>
                  <a:gd name="T18" fmla="*/ 91 w 970"/>
                  <a:gd name="T19" fmla="*/ 0 h 1430"/>
                  <a:gd name="T20" fmla="*/ 91 w 970"/>
                  <a:gd name="T21" fmla="*/ 0 h 1430"/>
                  <a:gd name="T22" fmla="*/ 91 w 970"/>
                  <a:gd name="T2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0" h="1430">
                    <a:moveTo>
                      <a:pt x="91" y="0"/>
                    </a:moveTo>
                    <a:cubicBezTo>
                      <a:pt x="41" y="0"/>
                      <a:pt x="0" y="41"/>
                      <a:pt x="0" y="91"/>
                    </a:cubicBezTo>
                    <a:cubicBezTo>
                      <a:pt x="0" y="993"/>
                      <a:pt x="0" y="993"/>
                      <a:pt x="0" y="993"/>
                    </a:cubicBezTo>
                    <a:cubicBezTo>
                      <a:pt x="825" y="1420"/>
                      <a:pt x="825" y="1420"/>
                      <a:pt x="825" y="1420"/>
                    </a:cubicBezTo>
                    <a:cubicBezTo>
                      <a:pt x="839" y="1427"/>
                      <a:pt x="853" y="1430"/>
                      <a:pt x="867" y="1430"/>
                    </a:cubicBezTo>
                    <a:cubicBezTo>
                      <a:pt x="900" y="1430"/>
                      <a:pt x="931" y="1412"/>
                      <a:pt x="947" y="1381"/>
                    </a:cubicBezTo>
                    <a:cubicBezTo>
                      <a:pt x="970" y="1336"/>
                      <a:pt x="953" y="1282"/>
                      <a:pt x="909" y="1259"/>
                    </a:cubicBezTo>
                    <a:cubicBezTo>
                      <a:pt x="181" y="883"/>
                      <a:pt x="181" y="883"/>
                      <a:pt x="181" y="883"/>
                    </a:cubicBezTo>
                    <a:cubicBezTo>
                      <a:pt x="181" y="91"/>
                      <a:pt x="181" y="91"/>
                      <a:pt x="181" y="91"/>
                    </a:cubicBezTo>
                    <a:cubicBezTo>
                      <a:pt x="181" y="41"/>
                      <a:pt x="141" y="0"/>
                      <a:pt x="91" y="0"/>
                    </a:cubicBezTo>
                    <a:close/>
                    <a:moveTo>
                      <a:pt x="91" y="0"/>
                    </a:moveTo>
                    <a:cubicBezTo>
                      <a:pt x="91" y="0"/>
                      <a:pt x="91" y="0"/>
                      <a:pt x="91" y="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sp>
          <p:nvSpPr>
            <p:cNvPr id="8" name="文本框 7">
              <a:extLst>
                <a:ext uri="{FF2B5EF4-FFF2-40B4-BE49-F238E27FC236}">
                  <a16:creationId xmlns:a16="http://schemas.microsoft.com/office/drawing/2014/main" id="{577ABD1B-71F2-E9F2-A704-987263182DC5}"/>
                </a:ext>
              </a:extLst>
            </p:cNvPr>
            <p:cNvSpPr txBox="1"/>
            <p:nvPr/>
          </p:nvSpPr>
          <p:spPr>
            <a:xfrm>
              <a:off x="1583942" y="2799297"/>
              <a:ext cx="185178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mj-ea"/>
                  <a:ea typeface="+mj-ea"/>
                </a:rPr>
                <a:t>目标二</a:t>
              </a:r>
            </a:p>
          </p:txBody>
        </p:sp>
        <p:sp>
          <p:nvSpPr>
            <p:cNvPr id="9" name="文本框 8">
              <a:extLst>
                <a:ext uri="{FF2B5EF4-FFF2-40B4-BE49-F238E27FC236}">
                  <a16:creationId xmlns:a16="http://schemas.microsoft.com/office/drawing/2014/main" id="{C31F6F79-6197-52DB-4099-8E2D69742C42}"/>
                </a:ext>
              </a:extLst>
            </p:cNvPr>
            <p:cNvSpPr txBox="1"/>
            <p:nvPr/>
          </p:nvSpPr>
          <p:spPr>
            <a:xfrm>
              <a:off x="1583942" y="3683800"/>
              <a:ext cx="1851789" cy="1200329"/>
            </a:xfrm>
            <a:prstGeom prst="rect">
              <a:avLst/>
            </a:prstGeom>
            <a:noFill/>
          </p:spPr>
          <p:txBody>
            <a:bodyPr wrap="square" rtlCol="0">
              <a:spAutoFit/>
            </a:bodyPr>
            <a:lstStyle/>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明年工作目标二明年工作目标二明年工作目标二</a:t>
              </a:r>
            </a:p>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明年工作目标二</a:t>
              </a:r>
            </a:p>
          </p:txBody>
        </p:sp>
      </p:grpSp>
      <p:grpSp>
        <p:nvGrpSpPr>
          <p:cNvPr id="61" name="组合 60">
            <a:extLst>
              <a:ext uri="{FF2B5EF4-FFF2-40B4-BE49-F238E27FC236}">
                <a16:creationId xmlns:a16="http://schemas.microsoft.com/office/drawing/2014/main" id="{AE1A4762-0BF6-D75B-D62A-ECEE32DEF14E}"/>
              </a:ext>
            </a:extLst>
          </p:cNvPr>
          <p:cNvGrpSpPr/>
          <p:nvPr/>
        </p:nvGrpSpPr>
        <p:grpSpPr>
          <a:xfrm>
            <a:off x="6390054" y="1952973"/>
            <a:ext cx="2333625" cy="3535680"/>
            <a:chOff x="1343024" y="1902173"/>
            <a:chExt cx="2333625" cy="3535680"/>
          </a:xfrm>
        </p:grpSpPr>
        <p:sp>
          <p:nvSpPr>
            <p:cNvPr id="62" name="矩形 61">
              <a:extLst>
                <a:ext uri="{FF2B5EF4-FFF2-40B4-BE49-F238E27FC236}">
                  <a16:creationId xmlns:a16="http://schemas.microsoft.com/office/drawing/2014/main" id="{A79E509D-690A-B807-04B4-DE5E11A39434}"/>
                </a:ext>
              </a:extLst>
            </p:cNvPr>
            <p:cNvSpPr/>
            <p:nvPr/>
          </p:nvSpPr>
          <p:spPr bwMode="auto">
            <a:xfrm>
              <a:off x="1343024" y="1902173"/>
              <a:ext cx="2333625"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ea typeface="思源宋体 CN Heavy" panose="02020900000000000000" pitchFamily="18" charset="-122"/>
              </a:endParaRPr>
            </a:p>
          </p:txBody>
        </p:sp>
        <p:sp>
          <p:nvSpPr>
            <p:cNvPr id="63" name="椭圆 62">
              <a:extLst>
                <a:ext uri="{FF2B5EF4-FFF2-40B4-BE49-F238E27FC236}">
                  <a16:creationId xmlns:a16="http://schemas.microsoft.com/office/drawing/2014/main" id="{4875B011-63A5-3B4D-4319-3B256B645218}"/>
                </a:ext>
              </a:extLst>
            </p:cNvPr>
            <p:cNvSpPr/>
            <p:nvPr/>
          </p:nvSpPr>
          <p:spPr>
            <a:xfrm>
              <a:off x="2231706" y="2145070"/>
              <a:ext cx="556260" cy="556260"/>
            </a:xfrm>
            <a:prstGeom prst="ellipse">
              <a:avLst/>
            </a:prstGeom>
            <a:solidFill>
              <a:schemeClr val="bg1"/>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grpSp>
          <p:nvGrpSpPr>
            <p:cNvPr id="64" name="Group 14">
              <a:extLst>
                <a:ext uri="{FF2B5EF4-FFF2-40B4-BE49-F238E27FC236}">
                  <a16:creationId xmlns:a16="http://schemas.microsoft.com/office/drawing/2014/main" id="{1910F70A-0078-0A01-35AD-A60E5249F8FB}"/>
                </a:ext>
              </a:extLst>
            </p:cNvPr>
            <p:cNvGrpSpPr>
              <a:grpSpLocks noChangeAspect="1"/>
            </p:cNvGrpSpPr>
            <p:nvPr/>
          </p:nvGrpSpPr>
          <p:grpSpPr bwMode="auto">
            <a:xfrm>
              <a:off x="2358208" y="2270544"/>
              <a:ext cx="303256" cy="305312"/>
              <a:chOff x="-18" y="-63"/>
              <a:chExt cx="4571" cy="4602"/>
            </a:xfrm>
            <a:solidFill>
              <a:schemeClr val="accent6">
                <a:lumMod val="50000"/>
              </a:schemeClr>
            </a:solidFill>
          </p:grpSpPr>
          <p:sp>
            <p:nvSpPr>
              <p:cNvPr id="67" name="Freeform 15">
                <a:extLst>
                  <a:ext uri="{FF2B5EF4-FFF2-40B4-BE49-F238E27FC236}">
                    <a16:creationId xmlns:a16="http://schemas.microsoft.com/office/drawing/2014/main" id="{4B67B31B-E3E4-7093-3DFF-6D0AF9E16D3A}"/>
                  </a:ext>
                </a:extLst>
              </p:cNvPr>
              <p:cNvSpPr>
                <a:spLocks noEditPoints="1"/>
              </p:cNvSpPr>
              <p:nvPr/>
            </p:nvSpPr>
            <p:spPr bwMode="auto">
              <a:xfrm>
                <a:off x="2458" y="4109"/>
                <a:ext cx="524" cy="418"/>
              </a:xfrm>
              <a:custGeom>
                <a:avLst/>
                <a:gdLst>
                  <a:gd name="T0" fmla="*/ 171 w 321"/>
                  <a:gd name="T1" fmla="*/ 15 h 256"/>
                  <a:gd name="T2" fmla="*/ 101 w 321"/>
                  <a:gd name="T3" fmla="*/ 30 h 256"/>
                  <a:gd name="T4" fmla="*/ 11 w 321"/>
                  <a:gd name="T5" fmla="*/ 161 h 256"/>
                  <a:gd name="T6" fmla="*/ 57 w 321"/>
                  <a:gd name="T7" fmla="*/ 232 h 256"/>
                  <a:gd name="T8" fmla="*/ 142 w 321"/>
                  <a:gd name="T9" fmla="*/ 251 h 256"/>
                  <a:gd name="T10" fmla="*/ 225 w 321"/>
                  <a:gd name="T11" fmla="*/ 233 h 256"/>
                  <a:gd name="T12" fmla="*/ 306 w 321"/>
                  <a:gd name="T13" fmla="*/ 97 h 256"/>
                  <a:gd name="T14" fmla="*/ 171 w 321"/>
                  <a:gd name="T15" fmla="*/ 15 h 256"/>
                  <a:gd name="T16" fmla="*/ 171 w 321"/>
                  <a:gd name="T17" fmla="*/ 15 h 256"/>
                  <a:gd name="T18" fmla="*/ 171 w 321"/>
                  <a:gd name="T19" fmla="*/ 1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1" h="256">
                    <a:moveTo>
                      <a:pt x="171" y="15"/>
                    </a:moveTo>
                    <a:cubicBezTo>
                      <a:pt x="148" y="21"/>
                      <a:pt x="124" y="26"/>
                      <a:pt x="101" y="30"/>
                    </a:cubicBezTo>
                    <a:cubicBezTo>
                      <a:pt x="40" y="42"/>
                      <a:pt x="0" y="100"/>
                      <a:pt x="11" y="161"/>
                    </a:cubicBezTo>
                    <a:cubicBezTo>
                      <a:pt x="17" y="191"/>
                      <a:pt x="34" y="216"/>
                      <a:pt x="57" y="232"/>
                    </a:cubicBezTo>
                    <a:cubicBezTo>
                      <a:pt x="81" y="249"/>
                      <a:pt x="111" y="256"/>
                      <a:pt x="142" y="251"/>
                    </a:cubicBezTo>
                    <a:cubicBezTo>
                      <a:pt x="169" y="246"/>
                      <a:pt x="197" y="239"/>
                      <a:pt x="225" y="233"/>
                    </a:cubicBezTo>
                    <a:cubicBezTo>
                      <a:pt x="285" y="218"/>
                      <a:pt x="321" y="157"/>
                      <a:pt x="306" y="97"/>
                    </a:cubicBezTo>
                    <a:cubicBezTo>
                      <a:pt x="291" y="37"/>
                      <a:pt x="231" y="0"/>
                      <a:pt x="171" y="15"/>
                    </a:cubicBezTo>
                    <a:close/>
                    <a:moveTo>
                      <a:pt x="171" y="15"/>
                    </a:moveTo>
                    <a:cubicBezTo>
                      <a:pt x="171" y="15"/>
                      <a:pt x="171" y="15"/>
                      <a:pt x="171" y="15"/>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8" name="Freeform 16">
                <a:extLst>
                  <a:ext uri="{FF2B5EF4-FFF2-40B4-BE49-F238E27FC236}">
                    <a16:creationId xmlns:a16="http://schemas.microsoft.com/office/drawing/2014/main" id="{A2E5431D-265A-E43B-142B-D57718D699DF}"/>
                  </a:ext>
                </a:extLst>
              </p:cNvPr>
              <p:cNvSpPr>
                <a:spLocks noEditPoints="1"/>
              </p:cNvSpPr>
              <p:nvPr/>
            </p:nvSpPr>
            <p:spPr bwMode="auto">
              <a:xfrm>
                <a:off x="4012" y="1296"/>
                <a:ext cx="456" cy="521"/>
              </a:xfrm>
              <a:custGeom>
                <a:avLst/>
                <a:gdLst>
                  <a:gd name="T0" fmla="*/ 47 w 279"/>
                  <a:gd name="T1" fmla="*/ 236 h 319"/>
                  <a:gd name="T2" fmla="*/ 89 w 279"/>
                  <a:gd name="T3" fmla="*/ 292 h 319"/>
                  <a:gd name="T4" fmla="*/ 189 w 279"/>
                  <a:gd name="T5" fmla="*/ 307 h 319"/>
                  <a:gd name="T6" fmla="*/ 260 w 279"/>
                  <a:gd name="T7" fmla="*/ 166 h 319"/>
                  <a:gd name="T8" fmla="*/ 231 w 279"/>
                  <a:gd name="T9" fmla="*/ 86 h 319"/>
                  <a:gd name="T10" fmla="*/ 85 w 279"/>
                  <a:gd name="T11" fmla="*/ 23 h 319"/>
                  <a:gd name="T12" fmla="*/ 23 w 279"/>
                  <a:gd name="T13" fmla="*/ 169 h 319"/>
                  <a:gd name="T14" fmla="*/ 47 w 279"/>
                  <a:gd name="T15" fmla="*/ 236 h 319"/>
                  <a:gd name="T16" fmla="*/ 47 w 279"/>
                  <a:gd name="T17" fmla="*/ 236 h 319"/>
                  <a:gd name="T18" fmla="*/ 47 w 279"/>
                  <a:gd name="T19" fmla="*/ 23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319">
                    <a:moveTo>
                      <a:pt x="47" y="236"/>
                    </a:moveTo>
                    <a:cubicBezTo>
                      <a:pt x="55" y="260"/>
                      <a:pt x="70" y="279"/>
                      <a:pt x="89" y="292"/>
                    </a:cubicBezTo>
                    <a:cubicBezTo>
                      <a:pt x="117" y="312"/>
                      <a:pt x="154" y="319"/>
                      <a:pt x="189" y="307"/>
                    </a:cubicBezTo>
                    <a:cubicBezTo>
                      <a:pt x="248" y="287"/>
                      <a:pt x="279" y="224"/>
                      <a:pt x="260" y="166"/>
                    </a:cubicBezTo>
                    <a:cubicBezTo>
                      <a:pt x="251" y="139"/>
                      <a:pt x="241" y="112"/>
                      <a:pt x="231" y="86"/>
                    </a:cubicBezTo>
                    <a:cubicBezTo>
                      <a:pt x="208" y="28"/>
                      <a:pt x="143" y="0"/>
                      <a:pt x="85" y="23"/>
                    </a:cubicBezTo>
                    <a:cubicBezTo>
                      <a:pt x="28" y="46"/>
                      <a:pt x="0" y="112"/>
                      <a:pt x="23" y="169"/>
                    </a:cubicBezTo>
                    <a:cubicBezTo>
                      <a:pt x="32" y="191"/>
                      <a:pt x="40" y="213"/>
                      <a:pt x="47" y="236"/>
                    </a:cubicBezTo>
                    <a:close/>
                    <a:moveTo>
                      <a:pt x="47" y="236"/>
                    </a:moveTo>
                    <a:cubicBezTo>
                      <a:pt x="47" y="236"/>
                      <a:pt x="47" y="236"/>
                      <a:pt x="47" y="236"/>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9" name="Freeform 17">
                <a:extLst>
                  <a:ext uri="{FF2B5EF4-FFF2-40B4-BE49-F238E27FC236}">
                    <a16:creationId xmlns:a16="http://schemas.microsoft.com/office/drawing/2014/main" id="{099CF82E-FF51-7136-5181-E48825BB8D92}"/>
                  </a:ext>
                </a:extLst>
              </p:cNvPr>
              <p:cNvSpPr>
                <a:spLocks noEditPoints="1"/>
              </p:cNvSpPr>
              <p:nvPr/>
            </p:nvSpPr>
            <p:spPr bwMode="auto">
              <a:xfrm>
                <a:off x="3115" y="3818"/>
                <a:ext cx="526" cy="469"/>
              </a:xfrm>
              <a:custGeom>
                <a:avLst/>
                <a:gdLst>
                  <a:gd name="T0" fmla="*/ 132 w 322"/>
                  <a:gd name="T1" fmla="*/ 34 h 287"/>
                  <a:gd name="T2" fmla="*/ 72 w 322"/>
                  <a:gd name="T3" fmla="*/ 71 h 287"/>
                  <a:gd name="T4" fmla="*/ 31 w 322"/>
                  <a:gd name="T5" fmla="*/ 224 h 287"/>
                  <a:gd name="T6" fmla="*/ 63 w 322"/>
                  <a:gd name="T7" fmla="*/ 260 h 287"/>
                  <a:gd name="T8" fmla="*/ 184 w 322"/>
                  <a:gd name="T9" fmla="*/ 265 h 287"/>
                  <a:gd name="T10" fmla="*/ 256 w 322"/>
                  <a:gd name="T11" fmla="*/ 220 h 287"/>
                  <a:gd name="T12" fmla="*/ 287 w 322"/>
                  <a:gd name="T13" fmla="*/ 65 h 287"/>
                  <a:gd name="T14" fmla="*/ 132 w 322"/>
                  <a:gd name="T15" fmla="*/ 34 h 287"/>
                  <a:gd name="T16" fmla="*/ 132 w 322"/>
                  <a:gd name="T17" fmla="*/ 34 h 287"/>
                  <a:gd name="T18" fmla="*/ 132 w 322"/>
                  <a:gd name="T19" fmla="*/ 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287">
                    <a:moveTo>
                      <a:pt x="132" y="34"/>
                    </a:moveTo>
                    <a:cubicBezTo>
                      <a:pt x="113" y="47"/>
                      <a:pt x="92" y="59"/>
                      <a:pt x="72" y="71"/>
                    </a:cubicBezTo>
                    <a:cubicBezTo>
                      <a:pt x="18" y="102"/>
                      <a:pt x="0" y="170"/>
                      <a:pt x="31" y="224"/>
                    </a:cubicBezTo>
                    <a:cubicBezTo>
                      <a:pt x="39" y="239"/>
                      <a:pt x="50" y="250"/>
                      <a:pt x="63" y="260"/>
                    </a:cubicBezTo>
                    <a:cubicBezTo>
                      <a:pt x="98" y="284"/>
                      <a:pt x="145" y="287"/>
                      <a:pt x="184" y="265"/>
                    </a:cubicBezTo>
                    <a:cubicBezTo>
                      <a:pt x="208" y="251"/>
                      <a:pt x="232" y="236"/>
                      <a:pt x="256" y="220"/>
                    </a:cubicBezTo>
                    <a:cubicBezTo>
                      <a:pt x="307" y="186"/>
                      <a:pt x="322" y="117"/>
                      <a:pt x="287" y="65"/>
                    </a:cubicBezTo>
                    <a:cubicBezTo>
                      <a:pt x="253" y="14"/>
                      <a:pt x="184" y="0"/>
                      <a:pt x="132" y="34"/>
                    </a:cubicBezTo>
                    <a:close/>
                    <a:moveTo>
                      <a:pt x="132" y="34"/>
                    </a:moveTo>
                    <a:cubicBezTo>
                      <a:pt x="132" y="34"/>
                      <a:pt x="132" y="34"/>
                      <a:pt x="132" y="3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70" name="Freeform 18">
                <a:extLst>
                  <a:ext uri="{FF2B5EF4-FFF2-40B4-BE49-F238E27FC236}">
                    <a16:creationId xmlns:a16="http://schemas.microsoft.com/office/drawing/2014/main" id="{6545FBCB-F78D-72E1-DF9B-E2EB072B0034}"/>
                  </a:ext>
                </a:extLst>
              </p:cNvPr>
              <p:cNvSpPr>
                <a:spLocks noEditPoints="1"/>
              </p:cNvSpPr>
              <p:nvPr/>
            </p:nvSpPr>
            <p:spPr bwMode="auto">
              <a:xfrm>
                <a:off x="4180" y="2013"/>
                <a:ext cx="373" cy="499"/>
              </a:xfrm>
              <a:custGeom>
                <a:avLst/>
                <a:gdLst>
                  <a:gd name="T0" fmla="*/ 227 w 228"/>
                  <a:gd name="T1" fmla="*/ 110 h 305"/>
                  <a:gd name="T2" fmla="*/ 110 w 228"/>
                  <a:gd name="T3" fmla="*/ 2 h 305"/>
                  <a:gd name="T4" fmla="*/ 3 w 228"/>
                  <a:gd name="T5" fmla="*/ 118 h 305"/>
                  <a:gd name="T6" fmla="*/ 4 w 228"/>
                  <a:gd name="T7" fmla="*/ 190 h 305"/>
                  <a:gd name="T8" fmla="*/ 51 w 228"/>
                  <a:gd name="T9" fmla="*/ 284 h 305"/>
                  <a:gd name="T10" fmla="*/ 113 w 228"/>
                  <a:gd name="T11" fmla="*/ 304 h 305"/>
                  <a:gd name="T12" fmla="*/ 227 w 228"/>
                  <a:gd name="T13" fmla="*/ 194 h 305"/>
                  <a:gd name="T14" fmla="*/ 227 w 228"/>
                  <a:gd name="T15" fmla="*/ 110 h 305"/>
                  <a:gd name="T16" fmla="*/ 227 w 228"/>
                  <a:gd name="T17" fmla="*/ 110 h 305"/>
                  <a:gd name="T18" fmla="*/ 227 w 228"/>
                  <a:gd name="T19" fmla="*/ 11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05">
                    <a:moveTo>
                      <a:pt x="227" y="110"/>
                    </a:moveTo>
                    <a:cubicBezTo>
                      <a:pt x="224" y="48"/>
                      <a:pt x="172" y="0"/>
                      <a:pt x="110" y="2"/>
                    </a:cubicBezTo>
                    <a:cubicBezTo>
                      <a:pt x="49" y="5"/>
                      <a:pt x="0" y="57"/>
                      <a:pt x="3" y="118"/>
                    </a:cubicBezTo>
                    <a:cubicBezTo>
                      <a:pt x="4" y="142"/>
                      <a:pt x="4" y="166"/>
                      <a:pt x="4" y="190"/>
                    </a:cubicBezTo>
                    <a:cubicBezTo>
                      <a:pt x="3" y="228"/>
                      <a:pt x="22" y="263"/>
                      <a:pt x="51" y="284"/>
                    </a:cubicBezTo>
                    <a:cubicBezTo>
                      <a:pt x="69" y="296"/>
                      <a:pt x="90" y="303"/>
                      <a:pt x="113" y="304"/>
                    </a:cubicBezTo>
                    <a:cubicBezTo>
                      <a:pt x="175" y="305"/>
                      <a:pt x="226" y="256"/>
                      <a:pt x="227" y="194"/>
                    </a:cubicBezTo>
                    <a:cubicBezTo>
                      <a:pt x="228" y="166"/>
                      <a:pt x="228" y="138"/>
                      <a:pt x="227" y="110"/>
                    </a:cubicBezTo>
                    <a:close/>
                    <a:moveTo>
                      <a:pt x="227" y="110"/>
                    </a:moveTo>
                    <a:cubicBezTo>
                      <a:pt x="227" y="110"/>
                      <a:pt x="227" y="110"/>
                      <a:pt x="227" y="11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71" name="Freeform 19">
                <a:extLst>
                  <a:ext uri="{FF2B5EF4-FFF2-40B4-BE49-F238E27FC236}">
                    <a16:creationId xmlns:a16="http://schemas.microsoft.com/office/drawing/2014/main" id="{9E622F2B-272B-17A2-7CF2-72683C7BC921}"/>
                  </a:ext>
                </a:extLst>
              </p:cNvPr>
              <p:cNvSpPr>
                <a:spLocks noEditPoints="1"/>
              </p:cNvSpPr>
              <p:nvPr/>
            </p:nvSpPr>
            <p:spPr bwMode="auto">
              <a:xfrm>
                <a:off x="3666" y="3331"/>
                <a:ext cx="492" cy="510"/>
              </a:xfrm>
              <a:custGeom>
                <a:avLst/>
                <a:gdLst>
                  <a:gd name="T0" fmla="*/ 241 w 301"/>
                  <a:gd name="T1" fmla="*/ 37 h 312"/>
                  <a:gd name="T2" fmla="*/ 84 w 301"/>
                  <a:gd name="T3" fmla="*/ 59 h 312"/>
                  <a:gd name="T4" fmla="*/ 40 w 301"/>
                  <a:gd name="T5" fmla="*/ 115 h 312"/>
                  <a:gd name="T6" fmla="*/ 53 w 301"/>
                  <a:gd name="T7" fmla="*/ 273 h 312"/>
                  <a:gd name="T8" fmla="*/ 61 w 301"/>
                  <a:gd name="T9" fmla="*/ 279 h 312"/>
                  <a:gd name="T10" fmla="*/ 210 w 301"/>
                  <a:gd name="T11" fmla="*/ 260 h 312"/>
                  <a:gd name="T12" fmla="*/ 264 w 301"/>
                  <a:gd name="T13" fmla="*/ 194 h 312"/>
                  <a:gd name="T14" fmla="*/ 241 w 301"/>
                  <a:gd name="T15" fmla="*/ 37 h 312"/>
                  <a:gd name="T16" fmla="*/ 241 w 301"/>
                  <a:gd name="T17" fmla="*/ 37 h 312"/>
                  <a:gd name="T18" fmla="*/ 241 w 301"/>
                  <a:gd name="T19" fmla="*/ 3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312">
                    <a:moveTo>
                      <a:pt x="241" y="37"/>
                    </a:moveTo>
                    <a:cubicBezTo>
                      <a:pt x="192" y="0"/>
                      <a:pt x="122" y="10"/>
                      <a:pt x="84" y="59"/>
                    </a:cubicBezTo>
                    <a:cubicBezTo>
                      <a:pt x="70" y="78"/>
                      <a:pt x="55" y="97"/>
                      <a:pt x="40" y="115"/>
                    </a:cubicBezTo>
                    <a:cubicBezTo>
                      <a:pt x="0" y="162"/>
                      <a:pt x="6" y="233"/>
                      <a:pt x="53" y="273"/>
                    </a:cubicBezTo>
                    <a:cubicBezTo>
                      <a:pt x="55" y="275"/>
                      <a:pt x="58" y="277"/>
                      <a:pt x="61" y="279"/>
                    </a:cubicBezTo>
                    <a:cubicBezTo>
                      <a:pt x="108" y="312"/>
                      <a:pt x="173" y="305"/>
                      <a:pt x="210" y="260"/>
                    </a:cubicBezTo>
                    <a:cubicBezTo>
                      <a:pt x="229" y="239"/>
                      <a:pt x="247" y="216"/>
                      <a:pt x="264" y="194"/>
                    </a:cubicBezTo>
                    <a:cubicBezTo>
                      <a:pt x="301" y="144"/>
                      <a:pt x="291" y="74"/>
                      <a:pt x="241" y="37"/>
                    </a:cubicBezTo>
                    <a:close/>
                    <a:moveTo>
                      <a:pt x="241" y="37"/>
                    </a:moveTo>
                    <a:cubicBezTo>
                      <a:pt x="241" y="37"/>
                      <a:pt x="241" y="37"/>
                      <a:pt x="241" y="37"/>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72" name="Freeform 20">
                <a:extLst>
                  <a:ext uri="{FF2B5EF4-FFF2-40B4-BE49-F238E27FC236}">
                    <a16:creationId xmlns:a16="http://schemas.microsoft.com/office/drawing/2014/main" id="{261840E4-8FE7-7AAB-43A8-8B659FDC7FD0}"/>
                  </a:ext>
                </a:extLst>
              </p:cNvPr>
              <p:cNvSpPr>
                <a:spLocks noEditPoints="1"/>
              </p:cNvSpPr>
              <p:nvPr/>
            </p:nvSpPr>
            <p:spPr bwMode="auto">
              <a:xfrm>
                <a:off x="4030" y="2700"/>
                <a:ext cx="450" cy="533"/>
              </a:xfrm>
              <a:custGeom>
                <a:avLst/>
                <a:gdLst>
                  <a:gd name="T0" fmla="*/ 183 w 275"/>
                  <a:gd name="T1" fmla="*/ 18 h 326"/>
                  <a:gd name="T2" fmla="*/ 42 w 275"/>
                  <a:gd name="T3" fmla="*/ 92 h 326"/>
                  <a:gd name="T4" fmla="*/ 19 w 275"/>
                  <a:gd name="T5" fmla="*/ 159 h 326"/>
                  <a:gd name="T6" fmla="*/ 59 w 275"/>
                  <a:gd name="T7" fmla="*/ 290 h 326"/>
                  <a:gd name="T8" fmla="*/ 84 w 275"/>
                  <a:gd name="T9" fmla="*/ 304 h 326"/>
                  <a:gd name="T10" fmla="*/ 228 w 275"/>
                  <a:gd name="T11" fmla="*/ 239 h 326"/>
                  <a:gd name="T12" fmla="*/ 256 w 275"/>
                  <a:gd name="T13" fmla="*/ 159 h 326"/>
                  <a:gd name="T14" fmla="*/ 183 w 275"/>
                  <a:gd name="T15" fmla="*/ 18 h 326"/>
                  <a:gd name="T16" fmla="*/ 183 w 275"/>
                  <a:gd name="T17" fmla="*/ 18 h 326"/>
                  <a:gd name="T18" fmla="*/ 183 w 275"/>
                  <a:gd name="T19" fmla="*/ 1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5" h="326">
                    <a:moveTo>
                      <a:pt x="183" y="18"/>
                    </a:moveTo>
                    <a:cubicBezTo>
                      <a:pt x="124" y="0"/>
                      <a:pt x="61" y="33"/>
                      <a:pt x="42" y="92"/>
                    </a:cubicBezTo>
                    <a:cubicBezTo>
                      <a:pt x="35" y="114"/>
                      <a:pt x="28" y="137"/>
                      <a:pt x="19" y="159"/>
                    </a:cubicBezTo>
                    <a:cubicBezTo>
                      <a:pt x="0" y="208"/>
                      <a:pt x="18" y="262"/>
                      <a:pt x="59" y="290"/>
                    </a:cubicBezTo>
                    <a:cubicBezTo>
                      <a:pt x="67" y="296"/>
                      <a:pt x="75" y="300"/>
                      <a:pt x="84" y="304"/>
                    </a:cubicBezTo>
                    <a:cubicBezTo>
                      <a:pt x="142" y="326"/>
                      <a:pt x="206" y="297"/>
                      <a:pt x="228" y="239"/>
                    </a:cubicBezTo>
                    <a:cubicBezTo>
                      <a:pt x="238" y="212"/>
                      <a:pt x="248" y="186"/>
                      <a:pt x="256" y="159"/>
                    </a:cubicBezTo>
                    <a:cubicBezTo>
                      <a:pt x="275" y="100"/>
                      <a:pt x="242" y="37"/>
                      <a:pt x="183" y="18"/>
                    </a:cubicBezTo>
                    <a:close/>
                    <a:moveTo>
                      <a:pt x="183" y="18"/>
                    </a:moveTo>
                    <a:cubicBezTo>
                      <a:pt x="183" y="18"/>
                      <a:pt x="183" y="18"/>
                      <a:pt x="183" y="18"/>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73" name="Freeform 21">
                <a:extLst>
                  <a:ext uri="{FF2B5EF4-FFF2-40B4-BE49-F238E27FC236}">
                    <a16:creationId xmlns:a16="http://schemas.microsoft.com/office/drawing/2014/main" id="{F3B9960D-F8E7-D26D-05E5-E4B257952154}"/>
                  </a:ext>
                </a:extLst>
              </p:cNvPr>
              <p:cNvSpPr>
                <a:spLocks noEditPoints="1"/>
              </p:cNvSpPr>
              <p:nvPr/>
            </p:nvSpPr>
            <p:spPr bwMode="auto">
              <a:xfrm>
                <a:off x="-18" y="-63"/>
                <a:ext cx="3997" cy="4602"/>
              </a:xfrm>
              <a:custGeom>
                <a:avLst/>
                <a:gdLst>
                  <a:gd name="T0" fmla="*/ 1197 w 2446"/>
                  <a:gd name="T1" fmla="*/ 2584 h 2815"/>
                  <a:gd name="T2" fmla="*/ 910 w 2446"/>
                  <a:gd name="T3" fmla="*/ 2492 h 2815"/>
                  <a:gd name="T4" fmla="*/ 907 w 2446"/>
                  <a:gd name="T5" fmla="*/ 2491 h 2815"/>
                  <a:gd name="T6" fmla="*/ 843 w 2446"/>
                  <a:gd name="T7" fmla="*/ 2458 h 2815"/>
                  <a:gd name="T8" fmla="*/ 843 w 2446"/>
                  <a:gd name="T9" fmla="*/ 2458 h 2815"/>
                  <a:gd name="T10" fmla="*/ 732 w 2446"/>
                  <a:gd name="T11" fmla="*/ 2389 h 2815"/>
                  <a:gd name="T12" fmla="*/ 449 w 2446"/>
                  <a:gd name="T13" fmla="*/ 761 h 2815"/>
                  <a:gd name="T14" fmla="*/ 736 w 2446"/>
                  <a:gd name="T15" fmla="*/ 475 h 2815"/>
                  <a:gd name="T16" fmla="*/ 740 w 2446"/>
                  <a:gd name="T17" fmla="*/ 472 h 2815"/>
                  <a:gd name="T18" fmla="*/ 2052 w 2446"/>
                  <a:gd name="T19" fmla="*/ 462 h 2815"/>
                  <a:gd name="T20" fmla="*/ 1964 w 2446"/>
                  <a:gd name="T21" fmla="*/ 588 h 2815"/>
                  <a:gd name="T22" fmla="*/ 1998 w 2446"/>
                  <a:gd name="T23" fmla="*/ 645 h 2815"/>
                  <a:gd name="T24" fmla="*/ 2378 w 2446"/>
                  <a:gd name="T25" fmla="*/ 611 h 2815"/>
                  <a:gd name="T26" fmla="*/ 2434 w 2446"/>
                  <a:gd name="T27" fmla="*/ 529 h 2815"/>
                  <a:gd name="T28" fmla="*/ 2332 w 2446"/>
                  <a:gd name="T29" fmla="*/ 162 h 2815"/>
                  <a:gd name="T30" fmla="*/ 2267 w 2446"/>
                  <a:gd name="T31" fmla="*/ 151 h 2815"/>
                  <a:gd name="T32" fmla="*/ 2180 w 2446"/>
                  <a:gd name="T33" fmla="*/ 277 h 2815"/>
                  <a:gd name="T34" fmla="*/ 1167 w 2446"/>
                  <a:gd name="T35" fmla="*/ 62 h 2815"/>
                  <a:gd name="T36" fmla="*/ 1061 w 2446"/>
                  <a:gd name="T37" fmla="*/ 85 h 2815"/>
                  <a:gd name="T38" fmla="*/ 1060 w 2446"/>
                  <a:gd name="T39" fmla="*/ 85 h 2815"/>
                  <a:gd name="T40" fmla="*/ 1056 w 2446"/>
                  <a:gd name="T41" fmla="*/ 86 h 2815"/>
                  <a:gd name="T42" fmla="*/ 290 w 2446"/>
                  <a:gd name="T43" fmla="*/ 599 h 2815"/>
                  <a:gd name="T44" fmla="*/ 286 w 2446"/>
                  <a:gd name="T45" fmla="*/ 605 h 2815"/>
                  <a:gd name="T46" fmla="*/ 267 w 2446"/>
                  <a:gd name="T47" fmla="*/ 631 h 2815"/>
                  <a:gd name="T48" fmla="*/ 237 w 2446"/>
                  <a:gd name="T49" fmla="*/ 675 h 2815"/>
                  <a:gd name="T50" fmla="*/ 234 w 2446"/>
                  <a:gd name="T51" fmla="*/ 680 h 2815"/>
                  <a:gd name="T52" fmla="*/ 13 w 2446"/>
                  <a:gd name="T53" fmla="*/ 1494 h 2815"/>
                  <a:gd name="T54" fmla="*/ 13 w 2446"/>
                  <a:gd name="T55" fmla="*/ 1497 h 2815"/>
                  <a:gd name="T56" fmla="*/ 20 w 2446"/>
                  <a:gd name="T57" fmla="*/ 1581 h 2815"/>
                  <a:gd name="T58" fmla="*/ 21 w 2446"/>
                  <a:gd name="T59" fmla="*/ 1587 h 2815"/>
                  <a:gd name="T60" fmla="*/ 33 w 2446"/>
                  <a:gd name="T61" fmla="*/ 1671 h 2815"/>
                  <a:gd name="T62" fmla="*/ 422 w 2446"/>
                  <a:gd name="T63" fmla="*/ 2421 h 2815"/>
                  <a:gd name="T64" fmla="*/ 424 w 2446"/>
                  <a:gd name="T65" fmla="*/ 2422 h 2815"/>
                  <a:gd name="T66" fmla="*/ 424 w 2446"/>
                  <a:gd name="T67" fmla="*/ 2423 h 2815"/>
                  <a:gd name="T68" fmla="*/ 603 w 2446"/>
                  <a:gd name="T69" fmla="*/ 2572 h 2815"/>
                  <a:gd name="T70" fmla="*/ 1158 w 2446"/>
                  <a:gd name="T71" fmla="*/ 2804 h 2815"/>
                  <a:gd name="T72" fmla="*/ 1288 w 2446"/>
                  <a:gd name="T73" fmla="*/ 2713 h 2815"/>
                  <a:gd name="T74" fmla="*/ 1197 w 2446"/>
                  <a:gd name="T75" fmla="*/ 2584 h 2815"/>
                  <a:gd name="T76" fmla="*/ 1197 w 2446"/>
                  <a:gd name="T77" fmla="*/ 2584 h 2815"/>
                  <a:gd name="T78" fmla="*/ 1197 w 2446"/>
                  <a:gd name="T79" fmla="*/ 2584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46" h="2815">
                    <a:moveTo>
                      <a:pt x="1197" y="2584"/>
                    </a:moveTo>
                    <a:cubicBezTo>
                      <a:pt x="1097" y="2566"/>
                      <a:pt x="1001" y="2535"/>
                      <a:pt x="910" y="2492"/>
                    </a:cubicBezTo>
                    <a:cubicBezTo>
                      <a:pt x="909" y="2492"/>
                      <a:pt x="908" y="2491"/>
                      <a:pt x="907" y="2491"/>
                    </a:cubicBezTo>
                    <a:cubicBezTo>
                      <a:pt x="885" y="2480"/>
                      <a:pt x="864" y="2470"/>
                      <a:pt x="843" y="2458"/>
                    </a:cubicBezTo>
                    <a:cubicBezTo>
                      <a:pt x="843" y="2458"/>
                      <a:pt x="843" y="2458"/>
                      <a:pt x="843" y="2458"/>
                    </a:cubicBezTo>
                    <a:cubicBezTo>
                      <a:pt x="805" y="2437"/>
                      <a:pt x="768" y="2414"/>
                      <a:pt x="732" y="2389"/>
                    </a:cubicBezTo>
                    <a:cubicBezTo>
                      <a:pt x="205" y="2018"/>
                      <a:pt x="78" y="1287"/>
                      <a:pt x="449" y="761"/>
                    </a:cubicBezTo>
                    <a:cubicBezTo>
                      <a:pt x="530" y="646"/>
                      <a:pt x="628" y="551"/>
                      <a:pt x="736" y="475"/>
                    </a:cubicBezTo>
                    <a:cubicBezTo>
                      <a:pt x="738" y="474"/>
                      <a:pt x="739" y="473"/>
                      <a:pt x="740" y="472"/>
                    </a:cubicBezTo>
                    <a:cubicBezTo>
                      <a:pt x="1124" y="208"/>
                      <a:pt x="1645" y="190"/>
                      <a:pt x="2052" y="462"/>
                    </a:cubicBezTo>
                    <a:cubicBezTo>
                      <a:pt x="1964" y="588"/>
                      <a:pt x="1964" y="588"/>
                      <a:pt x="1964" y="588"/>
                    </a:cubicBezTo>
                    <a:cubicBezTo>
                      <a:pt x="1940" y="623"/>
                      <a:pt x="1955" y="649"/>
                      <a:pt x="1998" y="645"/>
                    </a:cubicBezTo>
                    <a:cubicBezTo>
                      <a:pt x="2378" y="611"/>
                      <a:pt x="2378" y="611"/>
                      <a:pt x="2378" y="611"/>
                    </a:cubicBezTo>
                    <a:cubicBezTo>
                      <a:pt x="2420" y="607"/>
                      <a:pt x="2446" y="570"/>
                      <a:pt x="2434" y="529"/>
                    </a:cubicBezTo>
                    <a:cubicBezTo>
                      <a:pt x="2332" y="162"/>
                      <a:pt x="2332" y="162"/>
                      <a:pt x="2332" y="162"/>
                    </a:cubicBezTo>
                    <a:cubicBezTo>
                      <a:pt x="2321" y="120"/>
                      <a:pt x="2292" y="116"/>
                      <a:pt x="2267" y="151"/>
                    </a:cubicBezTo>
                    <a:cubicBezTo>
                      <a:pt x="2180" y="277"/>
                      <a:pt x="2180" y="277"/>
                      <a:pt x="2180" y="277"/>
                    </a:cubicBezTo>
                    <a:cubicBezTo>
                      <a:pt x="1881" y="77"/>
                      <a:pt x="1522" y="0"/>
                      <a:pt x="1167" y="62"/>
                    </a:cubicBezTo>
                    <a:cubicBezTo>
                      <a:pt x="1131" y="68"/>
                      <a:pt x="1095" y="76"/>
                      <a:pt x="1061" y="85"/>
                    </a:cubicBezTo>
                    <a:cubicBezTo>
                      <a:pt x="1060" y="85"/>
                      <a:pt x="1060" y="85"/>
                      <a:pt x="1060" y="85"/>
                    </a:cubicBezTo>
                    <a:cubicBezTo>
                      <a:pt x="1058" y="85"/>
                      <a:pt x="1057" y="86"/>
                      <a:pt x="1056" y="86"/>
                    </a:cubicBezTo>
                    <a:cubicBezTo>
                      <a:pt x="749" y="165"/>
                      <a:pt x="481" y="344"/>
                      <a:pt x="290" y="599"/>
                    </a:cubicBezTo>
                    <a:cubicBezTo>
                      <a:pt x="289" y="601"/>
                      <a:pt x="287" y="603"/>
                      <a:pt x="286" y="605"/>
                    </a:cubicBezTo>
                    <a:cubicBezTo>
                      <a:pt x="279" y="613"/>
                      <a:pt x="273" y="622"/>
                      <a:pt x="267" y="631"/>
                    </a:cubicBezTo>
                    <a:cubicBezTo>
                      <a:pt x="257" y="645"/>
                      <a:pt x="247" y="660"/>
                      <a:pt x="237" y="675"/>
                    </a:cubicBezTo>
                    <a:cubicBezTo>
                      <a:pt x="236" y="676"/>
                      <a:pt x="235" y="678"/>
                      <a:pt x="234" y="680"/>
                    </a:cubicBezTo>
                    <a:cubicBezTo>
                      <a:pt x="76" y="924"/>
                      <a:pt x="0" y="1206"/>
                      <a:pt x="13" y="1494"/>
                    </a:cubicBezTo>
                    <a:cubicBezTo>
                      <a:pt x="13" y="1495"/>
                      <a:pt x="13" y="1496"/>
                      <a:pt x="13" y="1497"/>
                    </a:cubicBezTo>
                    <a:cubicBezTo>
                      <a:pt x="15" y="1525"/>
                      <a:pt x="17" y="1553"/>
                      <a:pt x="20" y="1581"/>
                    </a:cubicBezTo>
                    <a:cubicBezTo>
                      <a:pt x="20" y="1583"/>
                      <a:pt x="20" y="1585"/>
                      <a:pt x="21" y="1587"/>
                    </a:cubicBezTo>
                    <a:cubicBezTo>
                      <a:pt x="24" y="1615"/>
                      <a:pt x="28" y="1643"/>
                      <a:pt x="33" y="1671"/>
                    </a:cubicBezTo>
                    <a:cubicBezTo>
                      <a:pt x="83" y="1960"/>
                      <a:pt x="219" y="2219"/>
                      <a:pt x="422" y="2421"/>
                    </a:cubicBezTo>
                    <a:cubicBezTo>
                      <a:pt x="423" y="2421"/>
                      <a:pt x="423" y="2422"/>
                      <a:pt x="424" y="2422"/>
                    </a:cubicBezTo>
                    <a:cubicBezTo>
                      <a:pt x="424" y="2422"/>
                      <a:pt x="424" y="2422"/>
                      <a:pt x="424" y="2423"/>
                    </a:cubicBezTo>
                    <a:cubicBezTo>
                      <a:pt x="479" y="2477"/>
                      <a:pt x="539" y="2526"/>
                      <a:pt x="603" y="2572"/>
                    </a:cubicBezTo>
                    <a:cubicBezTo>
                      <a:pt x="770" y="2690"/>
                      <a:pt x="957" y="2768"/>
                      <a:pt x="1158" y="2804"/>
                    </a:cubicBezTo>
                    <a:cubicBezTo>
                      <a:pt x="1219" y="2815"/>
                      <a:pt x="1277" y="2774"/>
                      <a:pt x="1288" y="2713"/>
                    </a:cubicBezTo>
                    <a:cubicBezTo>
                      <a:pt x="1299" y="2653"/>
                      <a:pt x="1258" y="2594"/>
                      <a:pt x="1197" y="2584"/>
                    </a:cubicBezTo>
                    <a:close/>
                    <a:moveTo>
                      <a:pt x="1197" y="2584"/>
                    </a:moveTo>
                    <a:cubicBezTo>
                      <a:pt x="1197" y="2584"/>
                      <a:pt x="1197" y="2584"/>
                      <a:pt x="1197" y="258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74" name="Freeform 22">
                <a:extLst>
                  <a:ext uri="{FF2B5EF4-FFF2-40B4-BE49-F238E27FC236}">
                    <a16:creationId xmlns:a16="http://schemas.microsoft.com/office/drawing/2014/main" id="{BAEF5EB4-8920-D285-ED17-2DDA65D4E9C4}"/>
                  </a:ext>
                </a:extLst>
              </p:cNvPr>
              <p:cNvSpPr>
                <a:spLocks noEditPoints="1"/>
              </p:cNvSpPr>
              <p:nvPr/>
            </p:nvSpPr>
            <p:spPr bwMode="auto">
              <a:xfrm>
                <a:off x="2017" y="802"/>
                <a:ext cx="1585" cy="2337"/>
              </a:xfrm>
              <a:custGeom>
                <a:avLst/>
                <a:gdLst>
                  <a:gd name="T0" fmla="*/ 91 w 970"/>
                  <a:gd name="T1" fmla="*/ 0 h 1430"/>
                  <a:gd name="T2" fmla="*/ 0 w 970"/>
                  <a:gd name="T3" fmla="*/ 91 h 1430"/>
                  <a:gd name="T4" fmla="*/ 0 w 970"/>
                  <a:gd name="T5" fmla="*/ 993 h 1430"/>
                  <a:gd name="T6" fmla="*/ 825 w 970"/>
                  <a:gd name="T7" fmla="*/ 1420 h 1430"/>
                  <a:gd name="T8" fmla="*/ 867 w 970"/>
                  <a:gd name="T9" fmla="*/ 1430 h 1430"/>
                  <a:gd name="T10" fmla="*/ 947 w 970"/>
                  <a:gd name="T11" fmla="*/ 1381 h 1430"/>
                  <a:gd name="T12" fmla="*/ 909 w 970"/>
                  <a:gd name="T13" fmla="*/ 1259 h 1430"/>
                  <a:gd name="T14" fmla="*/ 181 w 970"/>
                  <a:gd name="T15" fmla="*/ 883 h 1430"/>
                  <a:gd name="T16" fmla="*/ 181 w 970"/>
                  <a:gd name="T17" fmla="*/ 91 h 1430"/>
                  <a:gd name="T18" fmla="*/ 91 w 970"/>
                  <a:gd name="T19" fmla="*/ 0 h 1430"/>
                  <a:gd name="T20" fmla="*/ 91 w 970"/>
                  <a:gd name="T21" fmla="*/ 0 h 1430"/>
                  <a:gd name="T22" fmla="*/ 91 w 970"/>
                  <a:gd name="T2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0" h="1430">
                    <a:moveTo>
                      <a:pt x="91" y="0"/>
                    </a:moveTo>
                    <a:cubicBezTo>
                      <a:pt x="41" y="0"/>
                      <a:pt x="0" y="41"/>
                      <a:pt x="0" y="91"/>
                    </a:cubicBezTo>
                    <a:cubicBezTo>
                      <a:pt x="0" y="993"/>
                      <a:pt x="0" y="993"/>
                      <a:pt x="0" y="993"/>
                    </a:cubicBezTo>
                    <a:cubicBezTo>
                      <a:pt x="825" y="1420"/>
                      <a:pt x="825" y="1420"/>
                      <a:pt x="825" y="1420"/>
                    </a:cubicBezTo>
                    <a:cubicBezTo>
                      <a:pt x="839" y="1427"/>
                      <a:pt x="853" y="1430"/>
                      <a:pt x="867" y="1430"/>
                    </a:cubicBezTo>
                    <a:cubicBezTo>
                      <a:pt x="900" y="1430"/>
                      <a:pt x="931" y="1412"/>
                      <a:pt x="947" y="1381"/>
                    </a:cubicBezTo>
                    <a:cubicBezTo>
                      <a:pt x="970" y="1336"/>
                      <a:pt x="953" y="1282"/>
                      <a:pt x="909" y="1259"/>
                    </a:cubicBezTo>
                    <a:cubicBezTo>
                      <a:pt x="181" y="883"/>
                      <a:pt x="181" y="883"/>
                      <a:pt x="181" y="883"/>
                    </a:cubicBezTo>
                    <a:cubicBezTo>
                      <a:pt x="181" y="91"/>
                      <a:pt x="181" y="91"/>
                      <a:pt x="181" y="91"/>
                    </a:cubicBezTo>
                    <a:cubicBezTo>
                      <a:pt x="181" y="41"/>
                      <a:pt x="141" y="0"/>
                      <a:pt x="91" y="0"/>
                    </a:cubicBezTo>
                    <a:close/>
                    <a:moveTo>
                      <a:pt x="91" y="0"/>
                    </a:moveTo>
                    <a:cubicBezTo>
                      <a:pt x="91" y="0"/>
                      <a:pt x="91" y="0"/>
                      <a:pt x="91" y="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sp>
          <p:nvSpPr>
            <p:cNvPr id="65" name="文本框 64">
              <a:extLst>
                <a:ext uri="{FF2B5EF4-FFF2-40B4-BE49-F238E27FC236}">
                  <a16:creationId xmlns:a16="http://schemas.microsoft.com/office/drawing/2014/main" id="{C6DE9CB7-DA20-6B79-89B5-0ECF95E9DF46}"/>
                </a:ext>
              </a:extLst>
            </p:cNvPr>
            <p:cNvSpPr txBox="1"/>
            <p:nvPr/>
          </p:nvSpPr>
          <p:spPr>
            <a:xfrm>
              <a:off x="1583942" y="2799297"/>
              <a:ext cx="185178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mj-ea"/>
                  <a:ea typeface="+mj-ea"/>
                </a:rPr>
                <a:t>目标三</a:t>
              </a:r>
            </a:p>
          </p:txBody>
        </p:sp>
        <p:sp>
          <p:nvSpPr>
            <p:cNvPr id="66" name="文本框 65">
              <a:extLst>
                <a:ext uri="{FF2B5EF4-FFF2-40B4-BE49-F238E27FC236}">
                  <a16:creationId xmlns:a16="http://schemas.microsoft.com/office/drawing/2014/main" id="{4A252C00-64AD-7E1C-FF2E-3DCD6895E391}"/>
                </a:ext>
              </a:extLst>
            </p:cNvPr>
            <p:cNvSpPr txBox="1"/>
            <p:nvPr/>
          </p:nvSpPr>
          <p:spPr>
            <a:xfrm>
              <a:off x="1583942" y="3683800"/>
              <a:ext cx="1851789" cy="1200329"/>
            </a:xfrm>
            <a:prstGeom prst="rect">
              <a:avLst/>
            </a:prstGeom>
            <a:noFill/>
          </p:spPr>
          <p:txBody>
            <a:bodyPr wrap="square" rtlCol="0">
              <a:spAutoFit/>
            </a:bodyPr>
            <a:lstStyle/>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明年工作目标三明年工作目标三</a:t>
              </a:r>
            </a:p>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明年工作目标三</a:t>
              </a:r>
            </a:p>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明年工作目标三</a:t>
              </a:r>
            </a:p>
          </p:txBody>
        </p:sp>
      </p:grpSp>
      <p:grpSp>
        <p:nvGrpSpPr>
          <p:cNvPr id="75" name="组合 74">
            <a:extLst>
              <a:ext uri="{FF2B5EF4-FFF2-40B4-BE49-F238E27FC236}">
                <a16:creationId xmlns:a16="http://schemas.microsoft.com/office/drawing/2014/main" id="{22D7FAC9-A815-39E1-6513-3C49CF98E1E3}"/>
              </a:ext>
            </a:extLst>
          </p:cNvPr>
          <p:cNvGrpSpPr/>
          <p:nvPr/>
        </p:nvGrpSpPr>
        <p:grpSpPr>
          <a:xfrm>
            <a:off x="9243063" y="1952973"/>
            <a:ext cx="2333625" cy="3535680"/>
            <a:chOff x="1343024" y="1902173"/>
            <a:chExt cx="2333625" cy="3535680"/>
          </a:xfrm>
        </p:grpSpPr>
        <p:sp>
          <p:nvSpPr>
            <p:cNvPr id="76" name="矩形 75">
              <a:extLst>
                <a:ext uri="{FF2B5EF4-FFF2-40B4-BE49-F238E27FC236}">
                  <a16:creationId xmlns:a16="http://schemas.microsoft.com/office/drawing/2014/main" id="{80DFE1F5-35FF-8211-5CCD-B0925EAFDBD5}"/>
                </a:ext>
              </a:extLst>
            </p:cNvPr>
            <p:cNvSpPr/>
            <p:nvPr/>
          </p:nvSpPr>
          <p:spPr bwMode="auto">
            <a:xfrm>
              <a:off x="1343024" y="1902173"/>
              <a:ext cx="2333625"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ea typeface="思源宋体 CN Heavy" panose="02020900000000000000" pitchFamily="18" charset="-122"/>
              </a:endParaRPr>
            </a:p>
          </p:txBody>
        </p:sp>
        <p:sp>
          <p:nvSpPr>
            <p:cNvPr id="77" name="椭圆 76">
              <a:extLst>
                <a:ext uri="{FF2B5EF4-FFF2-40B4-BE49-F238E27FC236}">
                  <a16:creationId xmlns:a16="http://schemas.microsoft.com/office/drawing/2014/main" id="{C74FBD2B-39CA-DA67-EF43-9E87BDD916A8}"/>
                </a:ext>
              </a:extLst>
            </p:cNvPr>
            <p:cNvSpPr/>
            <p:nvPr/>
          </p:nvSpPr>
          <p:spPr>
            <a:xfrm>
              <a:off x="2231706" y="2145070"/>
              <a:ext cx="556260" cy="556260"/>
            </a:xfrm>
            <a:prstGeom prst="ellipse">
              <a:avLst/>
            </a:prstGeom>
            <a:solidFill>
              <a:schemeClr val="bg1"/>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grpSp>
          <p:nvGrpSpPr>
            <p:cNvPr id="78" name="Group 14">
              <a:extLst>
                <a:ext uri="{FF2B5EF4-FFF2-40B4-BE49-F238E27FC236}">
                  <a16:creationId xmlns:a16="http://schemas.microsoft.com/office/drawing/2014/main" id="{88DE7B8D-F6D7-7BC6-3C11-F2F885CD497A}"/>
                </a:ext>
              </a:extLst>
            </p:cNvPr>
            <p:cNvGrpSpPr>
              <a:grpSpLocks noChangeAspect="1"/>
            </p:cNvGrpSpPr>
            <p:nvPr/>
          </p:nvGrpSpPr>
          <p:grpSpPr bwMode="auto">
            <a:xfrm>
              <a:off x="2358208" y="2270544"/>
              <a:ext cx="303256" cy="305312"/>
              <a:chOff x="-18" y="-63"/>
              <a:chExt cx="4571" cy="4602"/>
            </a:xfrm>
            <a:solidFill>
              <a:schemeClr val="accent6">
                <a:lumMod val="50000"/>
              </a:schemeClr>
            </a:solidFill>
          </p:grpSpPr>
          <p:sp>
            <p:nvSpPr>
              <p:cNvPr id="81" name="Freeform 15">
                <a:extLst>
                  <a:ext uri="{FF2B5EF4-FFF2-40B4-BE49-F238E27FC236}">
                    <a16:creationId xmlns:a16="http://schemas.microsoft.com/office/drawing/2014/main" id="{7DE775CC-D0B8-915B-8136-3E5D9BCEA5DF}"/>
                  </a:ext>
                </a:extLst>
              </p:cNvPr>
              <p:cNvSpPr>
                <a:spLocks noEditPoints="1"/>
              </p:cNvSpPr>
              <p:nvPr/>
            </p:nvSpPr>
            <p:spPr bwMode="auto">
              <a:xfrm>
                <a:off x="2458" y="4109"/>
                <a:ext cx="524" cy="418"/>
              </a:xfrm>
              <a:custGeom>
                <a:avLst/>
                <a:gdLst>
                  <a:gd name="T0" fmla="*/ 171 w 321"/>
                  <a:gd name="T1" fmla="*/ 15 h 256"/>
                  <a:gd name="T2" fmla="*/ 101 w 321"/>
                  <a:gd name="T3" fmla="*/ 30 h 256"/>
                  <a:gd name="T4" fmla="*/ 11 w 321"/>
                  <a:gd name="T5" fmla="*/ 161 h 256"/>
                  <a:gd name="T6" fmla="*/ 57 w 321"/>
                  <a:gd name="T7" fmla="*/ 232 h 256"/>
                  <a:gd name="T8" fmla="*/ 142 w 321"/>
                  <a:gd name="T9" fmla="*/ 251 h 256"/>
                  <a:gd name="T10" fmla="*/ 225 w 321"/>
                  <a:gd name="T11" fmla="*/ 233 h 256"/>
                  <a:gd name="T12" fmla="*/ 306 w 321"/>
                  <a:gd name="T13" fmla="*/ 97 h 256"/>
                  <a:gd name="T14" fmla="*/ 171 w 321"/>
                  <a:gd name="T15" fmla="*/ 15 h 256"/>
                  <a:gd name="T16" fmla="*/ 171 w 321"/>
                  <a:gd name="T17" fmla="*/ 15 h 256"/>
                  <a:gd name="T18" fmla="*/ 171 w 321"/>
                  <a:gd name="T19" fmla="*/ 1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1" h="256">
                    <a:moveTo>
                      <a:pt x="171" y="15"/>
                    </a:moveTo>
                    <a:cubicBezTo>
                      <a:pt x="148" y="21"/>
                      <a:pt x="124" y="26"/>
                      <a:pt x="101" y="30"/>
                    </a:cubicBezTo>
                    <a:cubicBezTo>
                      <a:pt x="40" y="42"/>
                      <a:pt x="0" y="100"/>
                      <a:pt x="11" y="161"/>
                    </a:cubicBezTo>
                    <a:cubicBezTo>
                      <a:pt x="17" y="191"/>
                      <a:pt x="34" y="216"/>
                      <a:pt x="57" y="232"/>
                    </a:cubicBezTo>
                    <a:cubicBezTo>
                      <a:pt x="81" y="249"/>
                      <a:pt x="111" y="256"/>
                      <a:pt x="142" y="251"/>
                    </a:cubicBezTo>
                    <a:cubicBezTo>
                      <a:pt x="169" y="246"/>
                      <a:pt x="197" y="239"/>
                      <a:pt x="225" y="233"/>
                    </a:cubicBezTo>
                    <a:cubicBezTo>
                      <a:pt x="285" y="218"/>
                      <a:pt x="321" y="157"/>
                      <a:pt x="306" y="97"/>
                    </a:cubicBezTo>
                    <a:cubicBezTo>
                      <a:pt x="291" y="37"/>
                      <a:pt x="231" y="0"/>
                      <a:pt x="171" y="15"/>
                    </a:cubicBezTo>
                    <a:close/>
                    <a:moveTo>
                      <a:pt x="171" y="15"/>
                    </a:moveTo>
                    <a:cubicBezTo>
                      <a:pt x="171" y="15"/>
                      <a:pt x="171" y="15"/>
                      <a:pt x="171" y="15"/>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82" name="Freeform 16">
                <a:extLst>
                  <a:ext uri="{FF2B5EF4-FFF2-40B4-BE49-F238E27FC236}">
                    <a16:creationId xmlns:a16="http://schemas.microsoft.com/office/drawing/2014/main" id="{F9082B61-470A-1AF1-D3D1-8B2D112190F3}"/>
                  </a:ext>
                </a:extLst>
              </p:cNvPr>
              <p:cNvSpPr>
                <a:spLocks noEditPoints="1"/>
              </p:cNvSpPr>
              <p:nvPr/>
            </p:nvSpPr>
            <p:spPr bwMode="auto">
              <a:xfrm>
                <a:off x="4012" y="1296"/>
                <a:ext cx="456" cy="521"/>
              </a:xfrm>
              <a:custGeom>
                <a:avLst/>
                <a:gdLst>
                  <a:gd name="T0" fmla="*/ 47 w 279"/>
                  <a:gd name="T1" fmla="*/ 236 h 319"/>
                  <a:gd name="T2" fmla="*/ 89 w 279"/>
                  <a:gd name="T3" fmla="*/ 292 h 319"/>
                  <a:gd name="T4" fmla="*/ 189 w 279"/>
                  <a:gd name="T5" fmla="*/ 307 h 319"/>
                  <a:gd name="T6" fmla="*/ 260 w 279"/>
                  <a:gd name="T7" fmla="*/ 166 h 319"/>
                  <a:gd name="T8" fmla="*/ 231 w 279"/>
                  <a:gd name="T9" fmla="*/ 86 h 319"/>
                  <a:gd name="T10" fmla="*/ 85 w 279"/>
                  <a:gd name="T11" fmla="*/ 23 h 319"/>
                  <a:gd name="T12" fmla="*/ 23 w 279"/>
                  <a:gd name="T13" fmla="*/ 169 h 319"/>
                  <a:gd name="T14" fmla="*/ 47 w 279"/>
                  <a:gd name="T15" fmla="*/ 236 h 319"/>
                  <a:gd name="T16" fmla="*/ 47 w 279"/>
                  <a:gd name="T17" fmla="*/ 236 h 319"/>
                  <a:gd name="T18" fmla="*/ 47 w 279"/>
                  <a:gd name="T19" fmla="*/ 23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319">
                    <a:moveTo>
                      <a:pt x="47" y="236"/>
                    </a:moveTo>
                    <a:cubicBezTo>
                      <a:pt x="55" y="260"/>
                      <a:pt x="70" y="279"/>
                      <a:pt x="89" y="292"/>
                    </a:cubicBezTo>
                    <a:cubicBezTo>
                      <a:pt x="117" y="312"/>
                      <a:pt x="154" y="319"/>
                      <a:pt x="189" y="307"/>
                    </a:cubicBezTo>
                    <a:cubicBezTo>
                      <a:pt x="248" y="287"/>
                      <a:pt x="279" y="224"/>
                      <a:pt x="260" y="166"/>
                    </a:cubicBezTo>
                    <a:cubicBezTo>
                      <a:pt x="251" y="139"/>
                      <a:pt x="241" y="112"/>
                      <a:pt x="231" y="86"/>
                    </a:cubicBezTo>
                    <a:cubicBezTo>
                      <a:pt x="208" y="28"/>
                      <a:pt x="143" y="0"/>
                      <a:pt x="85" y="23"/>
                    </a:cubicBezTo>
                    <a:cubicBezTo>
                      <a:pt x="28" y="46"/>
                      <a:pt x="0" y="112"/>
                      <a:pt x="23" y="169"/>
                    </a:cubicBezTo>
                    <a:cubicBezTo>
                      <a:pt x="32" y="191"/>
                      <a:pt x="40" y="213"/>
                      <a:pt x="47" y="236"/>
                    </a:cubicBezTo>
                    <a:close/>
                    <a:moveTo>
                      <a:pt x="47" y="236"/>
                    </a:moveTo>
                    <a:cubicBezTo>
                      <a:pt x="47" y="236"/>
                      <a:pt x="47" y="236"/>
                      <a:pt x="47" y="236"/>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83" name="Freeform 17">
                <a:extLst>
                  <a:ext uri="{FF2B5EF4-FFF2-40B4-BE49-F238E27FC236}">
                    <a16:creationId xmlns:a16="http://schemas.microsoft.com/office/drawing/2014/main" id="{F009780B-4B44-134E-8014-90FDEA54A1B1}"/>
                  </a:ext>
                </a:extLst>
              </p:cNvPr>
              <p:cNvSpPr>
                <a:spLocks noEditPoints="1"/>
              </p:cNvSpPr>
              <p:nvPr/>
            </p:nvSpPr>
            <p:spPr bwMode="auto">
              <a:xfrm>
                <a:off x="3115" y="3818"/>
                <a:ext cx="526" cy="469"/>
              </a:xfrm>
              <a:custGeom>
                <a:avLst/>
                <a:gdLst>
                  <a:gd name="T0" fmla="*/ 132 w 322"/>
                  <a:gd name="T1" fmla="*/ 34 h 287"/>
                  <a:gd name="T2" fmla="*/ 72 w 322"/>
                  <a:gd name="T3" fmla="*/ 71 h 287"/>
                  <a:gd name="T4" fmla="*/ 31 w 322"/>
                  <a:gd name="T5" fmla="*/ 224 h 287"/>
                  <a:gd name="T6" fmla="*/ 63 w 322"/>
                  <a:gd name="T7" fmla="*/ 260 h 287"/>
                  <a:gd name="T8" fmla="*/ 184 w 322"/>
                  <a:gd name="T9" fmla="*/ 265 h 287"/>
                  <a:gd name="T10" fmla="*/ 256 w 322"/>
                  <a:gd name="T11" fmla="*/ 220 h 287"/>
                  <a:gd name="T12" fmla="*/ 287 w 322"/>
                  <a:gd name="T13" fmla="*/ 65 h 287"/>
                  <a:gd name="T14" fmla="*/ 132 w 322"/>
                  <a:gd name="T15" fmla="*/ 34 h 287"/>
                  <a:gd name="T16" fmla="*/ 132 w 322"/>
                  <a:gd name="T17" fmla="*/ 34 h 287"/>
                  <a:gd name="T18" fmla="*/ 132 w 322"/>
                  <a:gd name="T19" fmla="*/ 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287">
                    <a:moveTo>
                      <a:pt x="132" y="34"/>
                    </a:moveTo>
                    <a:cubicBezTo>
                      <a:pt x="113" y="47"/>
                      <a:pt x="92" y="59"/>
                      <a:pt x="72" y="71"/>
                    </a:cubicBezTo>
                    <a:cubicBezTo>
                      <a:pt x="18" y="102"/>
                      <a:pt x="0" y="170"/>
                      <a:pt x="31" y="224"/>
                    </a:cubicBezTo>
                    <a:cubicBezTo>
                      <a:pt x="39" y="239"/>
                      <a:pt x="50" y="250"/>
                      <a:pt x="63" y="260"/>
                    </a:cubicBezTo>
                    <a:cubicBezTo>
                      <a:pt x="98" y="284"/>
                      <a:pt x="145" y="287"/>
                      <a:pt x="184" y="265"/>
                    </a:cubicBezTo>
                    <a:cubicBezTo>
                      <a:pt x="208" y="251"/>
                      <a:pt x="232" y="236"/>
                      <a:pt x="256" y="220"/>
                    </a:cubicBezTo>
                    <a:cubicBezTo>
                      <a:pt x="307" y="186"/>
                      <a:pt x="322" y="117"/>
                      <a:pt x="287" y="65"/>
                    </a:cubicBezTo>
                    <a:cubicBezTo>
                      <a:pt x="253" y="14"/>
                      <a:pt x="184" y="0"/>
                      <a:pt x="132" y="34"/>
                    </a:cubicBezTo>
                    <a:close/>
                    <a:moveTo>
                      <a:pt x="132" y="34"/>
                    </a:moveTo>
                    <a:cubicBezTo>
                      <a:pt x="132" y="34"/>
                      <a:pt x="132" y="34"/>
                      <a:pt x="132" y="3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84" name="Freeform 18">
                <a:extLst>
                  <a:ext uri="{FF2B5EF4-FFF2-40B4-BE49-F238E27FC236}">
                    <a16:creationId xmlns:a16="http://schemas.microsoft.com/office/drawing/2014/main" id="{C296A5B9-DC2A-C9BD-A200-6F661F4EB420}"/>
                  </a:ext>
                </a:extLst>
              </p:cNvPr>
              <p:cNvSpPr>
                <a:spLocks noEditPoints="1"/>
              </p:cNvSpPr>
              <p:nvPr/>
            </p:nvSpPr>
            <p:spPr bwMode="auto">
              <a:xfrm>
                <a:off x="4180" y="2013"/>
                <a:ext cx="373" cy="499"/>
              </a:xfrm>
              <a:custGeom>
                <a:avLst/>
                <a:gdLst>
                  <a:gd name="T0" fmla="*/ 227 w 228"/>
                  <a:gd name="T1" fmla="*/ 110 h 305"/>
                  <a:gd name="T2" fmla="*/ 110 w 228"/>
                  <a:gd name="T3" fmla="*/ 2 h 305"/>
                  <a:gd name="T4" fmla="*/ 3 w 228"/>
                  <a:gd name="T5" fmla="*/ 118 h 305"/>
                  <a:gd name="T6" fmla="*/ 4 w 228"/>
                  <a:gd name="T7" fmla="*/ 190 h 305"/>
                  <a:gd name="T8" fmla="*/ 51 w 228"/>
                  <a:gd name="T9" fmla="*/ 284 h 305"/>
                  <a:gd name="T10" fmla="*/ 113 w 228"/>
                  <a:gd name="T11" fmla="*/ 304 h 305"/>
                  <a:gd name="T12" fmla="*/ 227 w 228"/>
                  <a:gd name="T13" fmla="*/ 194 h 305"/>
                  <a:gd name="T14" fmla="*/ 227 w 228"/>
                  <a:gd name="T15" fmla="*/ 110 h 305"/>
                  <a:gd name="T16" fmla="*/ 227 w 228"/>
                  <a:gd name="T17" fmla="*/ 110 h 305"/>
                  <a:gd name="T18" fmla="*/ 227 w 228"/>
                  <a:gd name="T19" fmla="*/ 11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05">
                    <a:moveTo>
                      <a:pt x="227" y="110"/>
                    </a:moveTo>
                    <a:cubicBezTo>
                      <a:pt x="224" y="48"/>
                      <a:pt x="172" y="0"/>
                      <a:pt x="110" y="2"/>
                    </a:cubicBezTo>
                    <a:cubicBezTo>
                      <a:pt x="49" y="5"/>
                      <a:pt x="0" y="57"/>
                      <a:pt x="3" y="118"/>
                    </a:cubicBezTo>
                    <a:cubicBezTo>
                      <a:pt x="4" y="142"/>
                      <a:pt x="4" y="166"/>
                      <a:pt x="4" y="190"/>
                    </a:cubicBezTo>
                    <a:cubicBezTo>
                      <a:pt x="3" y="228"/>
                      <a:pt x="22" y="263"/>
                      <a:pt x="51" y="284"/>
                    </a:cubicBezTo>
                    <a:cubicBezTo>
                      <a:pt x="69" y="296"/>
                      <a:pt x="90" y="303"/>
                      <a:pt x="113" y="304"/>
                    </a:cubicBezTo>
                    <a:cubicBezTo>
                      <a:pt x="175" y="305"/>
                      <a:pt x="226" y="256"/>
                      <a:pt x="227" y="194"/>
                    </a:cubicBezTo>
                    <a:cubicBezTo>
                      <a:pt x="228" y="166"/>
                      <a:pt x="228" y="138"/>
                      <a:pt x="227" y="110"/>
                    </a:cubicBezTo>
                    <a:close/>
                    <a:moveTo>
                      <a:pt x="227" y="110"/>
                    </a:moveTo>
                    <a:cubicBezTo>
                      <a:pt x="227" y="110"/>
                      <a:pt x="227" y="110"/>
                      <a:pt x="227" y="11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85" name="Freeform 19">
                <a:extLst>
                  <a:ext uri="{FF2B5EF4-FFF2-40B4-BE49-F238E27FC236}">
                    <a16:creationId xmlns:a16="http://schemas.microsoft.com/office/drawing/2014/main" id="{3BEA40F8-7583-7138-0FA9-3E49467DF960}"/>
                  </a:ext>
                </a:extLst>
              </p:cNvPr>
              <p:cNvSpPr>
                <a:spLocks noEditPoints="1"/>
              </p:cNvSpPr>
              <p:nvPr/>
            </p:nvSpPr>
            <p:spPr bwMode="auto">
              <a:xfrm>
                <a:off x="3666" y="3331"/>
                <a:ext cx="492" cy="510"/>
              </a:xfrm>
              <a:custGeom>
                <a:avLst/>
                <a:gdLst>
                  <a:gd name="T0" fmla="*/ 241 w 301"/>
                  <a:gd name="T1" fmla="*/ 37 h 312"/>
                  <a:gd name="T2" fmla="*/ 84 w 301"/>
                  <a:gd name="T3" fmla="*/ 59 h 312"/>
                  <a:gd name="T4" fmla="*/ 40 w 301"/>
                  <a:gd name="T5" fmla="*/ 115 h 312"/>
                  <a:gd name="T6" fmla="*/ 53 w 301"/>
                  <a:gd name="T7" fmla="*/ 273 h 312"/>
                  <a:gd name="T8" fmla="*/ 61 w 301"/>
                  <a:gd name="T9" fmla="*/ 279 h 312"/>
                  <a:gd name="T10" fmla="*/ 210 w 301"/>
                  <a:gd name="T11" fmla="*/ 260 h 312"/>
                  <a:gd name="T12" fmla="*/ 264 w 301"/>
                  <a:gd name="T13" fmla="*/ 194 h 312"/>
                  <a:gd name="T14" fmla="*/ 241 w 301"/>
                  <a:gd name="T15" fmla="*/ 37 h 312"/>
                  <a:gd name="T16" fmla="*/ 241 w 301"/>
                  <a:gd name="T17" fmla="*/ 37 h 312"/>
                  <a:gd name="T18" fmla="*/ 241 w 301"/>
                  <a:gd name="T19" fmla="*/ 3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312">
                    <a:moveTo>
                      <a:pt x="241" y="37"/>
                    </a:moveTo>
                    <a:cubicBezTo>
                      <a:pt x="192" y="0"/>
                      <a:pt x="122" y="10"/>
                      <a:pt x="84" y="59"/>
                    </a:cubicBezTo>
                    <a:cubicBezTo>
                      <a:pt x="70" y="78"/>
                      <a:pt x="55" y="97"/>
                      <a:pt x="40" y="115"/>
                    </a:cubicBezTo>
                    <a:cubicBezTo>
                      <a:pt x="0" y="162"/>
                      <a:pt x="6" y="233"/>
                      <a:pt x="53" y="273"/>
                    </a:cubicBezTo>
                    <a:cubicBezTo>
                      <a:pt x="55" y="275"/>
                      <a:pt x="58" y="277"/>
                      <a:pt x="61" y="279"/>
                    </a:cubicBezTo>
                    <a:cubicBezTo>
                      <a:pt x="108" y="312"/>
                      <a:pt x="173" y="305"/>
                      <a:pt x="210" y="260"/>
                    </a:cubicBezTo>
                    <a:cubicBezTo>
                      <a:pt x="229" y="239"/>
                      <a:pt x="247" y="216"/>
                      <a:pt x="264" y="194"/>
                    </a:cubicBezTo>
                    <a:cubicBezTo>
                      <a:pt x="301" y="144"/>
                      <a:pt x="291" y="74"/>
                      <a:pt x="241" y="37"/>
                    </a:cubicBezTo>
                    <a:close/>
                    <a:moveTo>
                      <a:pt x="241" y="37"/>
                    </a:moveTo>
                    <a:cubicBezTo>
                      <a:pt x="241" y="37"/>
                      <a:pt x="241" y="37"/>
                      <a:pt x="241" y="37"/>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86" name="Freeform 20">
                <a:extLst>
                  <a:ext uri="{FF2B5EF4-FFF2-40B4-BE49-F238E27FC236}">
                    <a16:creationId xmlns:a16="http://schemas.microsoft.com/office/drawing/2014/main" id="{88B4EF1A-80E6-214D-1B72-76F6AD9AB3DB}"/>
                  </a:ext>
                </a:extLst>
              </p:cNvPr>
              <p:cNvSpPr>
                <a:spLocks noEditPoints="1"/>
              </p:cNvSpPr>
              <p:nvPr/>
            </p:nvSpPr>
            <p:spPr bwMode="auto">
              <a:xfrm>
                <a:off x="4030" y="2700"/>
                <a:ext cx="450" cy="533"/>
              </a:xfrm>
              <a:custGeom>
                <a:avLst/>
                <a:gdLst>
                  <a:gd name="T0" fmla="*/ 183 w 275"/>
                  <a:gd name="T1" fmla="*/ 18 h 326"/>
                  <a:gd name="T2" fmla="*/ 42 w 275"/>
                  <a:gd name="T3" fmla="*/ 92 h 326"/>
                  <a:gd name="T4" fmla="*/ 19 w 275"/>
                  <a:gd name="T5" fmla="*/ 159 h 326"/>
                  <a:gd name="T6" fmla="*/ 59 w 275"/>
                  <a:gd name="T7" fmla="*/ 290 h 326"/>
                  <a:gd name="T8" fmla="*/ 84 w 275"/>
                  <a:gd name="T9" fmla="*/ 304 h 326"/>
                  <a:gd name="T10" fmla="*/ 228 w 275"/>
                  <a:gd name="T11" fmla="*/ 239 h 326"/>
                  <a:gd name="T12" fmla="*/ 256 w 275"/>
                  <a:gd name="T13" fmla="*/ 159 h 326"/>
                  <a:gd name="T14" fmla="*/ 183 w 275"/>
                  <a:gd name="T15" fmla="*/ 18 h 326"/>
                  <a:gd name="T16" fmla="*/ 183 w 275"/>
                  <a:gd name="T17" fmla="*/ 18 h 326"/>
                  <a:gd name="T18" fmla="*/ 183 w 275"/>
                  <a:gd name="T19" fmla="*/ 1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5" h="326">
                    <a:moveTo>
                      <a:pt x="183" y="18"/>
                    </a:moveTo>
                    <a:cubicBezTo>
                      <a:pt x="124" y="0"/>
                      <a:pt x="61" y="33"/>
                      <a:pt x="42" y="92"/>
                    </a:cubicBezTo>
                    <a:cubicBezTo>
                      <a:pt x="35" y="114"/>
                      <a:pt x="28" y="137"/>
                      <a:pt x="19" y="159"/>
                    </a:cubicBezTo>
                    <a:cubicBezTo>
                      <a:pt x="0" y="208"/>
                      <a:pt x="18" y="262"/>
                      <a:pt x="59" y="290"/>
                    </a:cubicBezTo>
                    <a:cubicBezTo>
                      <a:pt x="67" y="296"/>
                      <a:pt x="75" y="300"/>
                      <a:pt x="84" y="304"/>
                    </a:cubicBezTo>
                    <a:cubicBezTo>
                      <a:pt x="142" y="326"/>
                      <a:pt x="206" y="297"/>
                      <a:pt x="228" y="239"/>
                    </a:cubicBezTo>
                    <a:cubicBezTo>
                      <a:pt x="238" y="212"/>
                      <a:pt x="248" y="186"/>
                      <a:pt x="256" y="159"/>
                    </a:cubicBezTo>
                    <a:cubicBezTo>
                      <a:pt x="275" y="100"/>
                      <a:pt x="242" y="37"/>
                      <a:pt x="183" y="18"/>
                    </a:cubicBezTo>
                    <a:close/>
                    <a:moveTo>
                      <a:pt x="183" y="18"/>
                    </a:moveTo>
                    <a:cubicBezTo>
                      <a:pt x="183" y="18"/>
                      <a:pt x="183" y="18"/>
                      <a:pt x="183" y="18"/>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87" name="Freeform 21">
                <a:extLst>
                  <a:ext uri="{FF2B5EF4-FFF2-40B4-BE49-F238E27FC236}">
                    <a16:creationId xmlns:a16="http://schemas.microsoft.com/office/drawing/2014/main" id="{2FAD4729-6750-CD89-B0D2-DC992594139A}"/>
                  </a:ext>
                </a:extLst>
              </p:cNvPr>
              <p:cNvSpPr>
                <a:spLocks noEditPoints="1"/>
              </p:cNvSpPr>
              <p:nvPr/>
            </p:nvSpPr>
            <p:spPr bwMode="auto">
              <a:xfrm>
                <a:off x="-18" y="-63"/>
                <a:ext cx="3997" cy="4602"/>
              </a:xfrm>
              <a:custGeom>
                <a:avLst/>
                <a:gdLst>
                  <a:gd name="T0" fmla="*/ 1197 w 2446"/>
                  <a:gd name="T1" fmla="*/ 2584 h 2815"/>
                  <a:gd name="T2" fmla="*/ 910 w 2446"/>
                  <a:gd name="T3" fmla="*/ 2492 h 2815"/>
                  <a:gd name="T4" fmla="*/ 907 w 2446"/>
                  <a:gd name="T5" fmla="*/ 2491 h 2815"/>
                  <a:gd name="T6" fmla="*/ 843 w 2446"/>
                  <a:gd name="T7" fmla="*/ 2458 h 2815"/>
                  <a:gd name="T8" fmla="*/ 843 w 2446"/>
                  <a:gd name="T9" fmla="*/ 2458 h 2815"/>
                  <a:gd name="T10" fmla="*/ 732 w 2446"/>
                  <a:gd name="T11" fmla="*/ 2389 h 2815"/>
                  <a:gd name="T12" fmla="*/ 449 w 2446"/>
                  <a:gd name="T13" fmla="*/ 761 h 2815"/>
                  <a:gd name="T14" fmla="*/ 736 w 2446"/>
                  <a:gd name="T15" fmla="*/ 475 h 2815"/>
                  <a:gd name="T16" fmla="*/ 740 w 2446"/>
                  <a:gd name="T17" fmla="*/ 472 h 2815"/>
                  <a:gd name="T18" fmla="*/ 2052 w 2446"/>
                  <a:gd name="T19" fmla="*/ 462 h 2815"/>
                  <a:gd name="T20" fmla="*/ 1964 w 2446"/>
                  <a:gd name="T21" fmla="*/ 588 h 2815"/>
                  <a:gd name="T22" fmla="*/ 1998 w 2446"/>
                  <a:gd name="T23" fmla="*/ 645 h 2815"/>
                  <a:gd name="T24" fmla="*/ 2378 w 2446"/>
                  <a:gd name="T25" fmla="*/ 611 h 2815"/>
                  <a:gd name="T26" fmla="*/ 2434 w 2446"/>
                  <a:gd name="T27" fmla="*/ 529 h 2815"/>
                  <a:gd name="T28" fmla="*/ 2332 w 2446"/>
                  <a:gd name="T29" fmla="*/ 162 h 2815"/>
                  <a:gd name="T30" fmla="*/ 2267 w 2446"/>
                  <a:gd name="T31" fmla="*/ 151 h 2815"/>
                  <a:gd name="T32" fmla="*/ 2180 w 2446"/>
                  <a:gd name="T33" fmla="*/ 277 h 2815"/>
                  <a:gd name="T34" fmla="*/ 1167 w 2446"/>
                  <a:gd name="T35" fmla="*/ 62 h 2815"/>
                  <a:gd name="T36" fmla="*/ 1061 w 2446"/>
                  <a:gd name="T37" fmla="*/ 85 h 2815"/>
                  <a:gd name="T38" fmla="*/ 1060 w 2446"/>
                  <a:gd name="T39" fmla="*/ 85 h 2815"/>
                  <a:gd name="T40" fmla="*/ 1056 w 2446"/>
                  <a:gd name="T41" fmla="*/ 86 h 2815"/>
                  <a:gd name="T42" fmla="*/ 290 w 2446"/>
                  <a:gd name="T43" fmla="*/ 599 h 2815"/>
                  <a:gd name="T44" fmla="*/ 286 w 2446"/>
                  <a:gd name="T45" fmla="*/ 605 h 2815"/>
                  <a:gd name="T46" fmla="*/ 267 w 2446"/>
                  <a:gd name="T47" fmla="*/ 631 h 2815"/>
                  <a:gd name="T48" fmla="*/ 237 w 2446"/>
                  <a:gd name="T49" fmla="*/ 675 h 2815"/>
                  <a:gd name="T50" fmla="*/ 234 w 2446"/>
                  <a:gd name="T51" fmla="*/ 680 h 2815"/>
                  <a:gd name="T52" fmla="*/ 13 w 2446"/>
                  <a:gd name="T53" fmla="*/ 1494 h 2815"/>
                  <a:gd name="T54" fmla="*/ 13 w 2446"/>
                  <a:gd name="T55" fmla="*/ 1497 h 2815"/>
                  <a:gd name="T56" fmla="*/ 20 w 2446"/>
                  <a:gd name="T57" fmla="*/ 1581 h 2815"/>
                  <a:gd name="T58" fmla="*/ 21 w 2446"/>
                  <a:gd name="T59" fmla="*/ 1587 h 2815"/>
                  <a:gd name="T60" fmla="*/ 33 w 2446"/>
                  <a:gd name="T61" fmla="*/ 1671 h 2815"/>
                  <a:gd name="T62" fmla="*/ 422 w 2446"/>
                  <a:gd name="T63" fmla="*/ 2421 h 2815"/>
                  <a:gd name="T64" fmla="*/ 424 w 2446"/>
                  <a:gd name="T65" fmla="*/ 2422 h 2815"/>
                  <a:gd name="T66" fmla="*/ 424 w 2446"/>
                  <a:gd name="T67" fmla="*/ 2423 h 2815"/>
                  <a:gd name="T68" fmla="*/ 603 w 2446"/>
                  <a:gd name="T69" fmla="*/ 2572 h 2815"/>
                  <a:gd name="T70" fmla="*/ 1158 w 2446"/>
                  <a:gd name="T71" fmla="*/ 2804 h 2815"/>
                  <a:gd name="T72" fmla="*/ 1288 w 2446"/>
                  <a:gd name="T73" fmla="*/ 2713 h 2815"/>
                  <a:gd name="T74" fmla="*/ 1197 w 2446"/>
                  <a:gd name="T75" fmla="*/ 2584 h 2815"/>
                  <a:gd name="T76" fmla="*/ 1197 w 2446"/>
                  <a:gd name="T77" fmla="*/ 2584 h 2815"/>
                  <a:gd name="T78" fmla="*/ 1197 w 2446"/>
                  <a:gd name="T79" fmla="*/ 2584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46" h="2815">
                    <a:moveTo>
                      <a:pt x="1197" y="2584"/>
                    </a:moveTo>
                    <a:cubicBezTo>
                      <a:pt x="1097" y="2566"/>
                      <a:pt x="1001" y="2535"/>
                      <a:pt x="910" y="2492"/>
                    </a:cubicBezTo>
                    <a:cubicBezTo>
                      <a:pt x="909" y="2492"/>
                      <a:pt x="908" y="2491"/>
                      <a:pt x="907" y="2491"/>
                    </a:cubicBezTo>
                    <a:cubicBezTo>
                      <a:pt x="885" y="2480"/>
                      <a:pt x="864" y="2470"/>
                      <a:pt x="843" y="2458"/>
                    </a:cubicBezTo>
                    <a:cubicBezTo>
                      <a:pt x="843" y="2458"/>
                      <a:pt x="843" y="2458"/>
                      <a:pt x="843" y="2458"/>
                    </a:cubicBezTo>
                    <a:cubicBezTo>
                      <a:pt x="805" y="2437"/>
                      <a:pt x="768" y="2414"/>
                      <a:pt x="732" y="2389"/>
                    </a:cubicBezTo>
                    <a:cubicBezTo>
                      <a:pt x="205" y="2018"/>
                      <a:pt x="78" y="1287"/>
                      <a:pt x="449" y="761"/>
                    </a:cubicBezTo>
                    <a:cubicBezTo>
                      <a:pt x="530" y="646"/>
                      <a:pt x="628" y="551"/>
                      <a:pt x="736" y="475"/>
                    </a:cubicBezTo>
                    <a:cubicBezTo>
                      <a:pt x="738" y="474"/>
                      <a:pt x="739" y="473"/>
                      <a:pt x="740" y="472"/>
                    </a:cubicBezTo>
                    <a:cubicBezTo>
                      <a:pt x="1124" y="208"/>
                      <a:pt x="1645" y="190"/>
                      <a:pt x="2052" y="462"/>
                    </a:cubicBezTo>
                    <a:cubicBezTo>
                      <a:pt x="1964" y="588"/>
                      <a:pt x="1964" y="588"/>
                      <a:pt x="1964" y="588"/>
                    </a:cubicBezTo>
                    <a:cubicBezTo>
                      <a:pt x="1940" y="623"/>
                      <a:pt x="1955" y="649"/>
                      <a:pt x="1998" y="645"/>
                    </a:cubicBezTo>
                    <a:cubicBezTo>
                      <a:pt x="2378" y="611"/>
                      <a:pt x="2378" y="611"/>
                      <a:pt x="2378" y="611"/>
                    </a:cubicBezTo>
                    <a:cubicBezTo>
                      <a:pt x="2420" y="607"/>
                      <a:pt x="2446" y="570"/>
                      <a:pt x="2434" y="529"/>
                    </a:cubicBezTo>
                    <a:cubicBezTo>
                      <a:pt x="2332" y="162"/>
                      <a:pt x="2332" y="162"/>
                      <a:pt x="2332" y="162"/>
                    </a:cubicBezTo>
                    <a:cubicBezTo>
                      <a:pt x="2321" y="120"/>
                      <a:pt x="2292" y="116"/>
                      <a:pt x="2267" y="151"/>
                    </a:cubicBezTo>
                    <a:cubicBezTo>
                      <a:pt x="2180" y="277"/>
                      <a:pt x="2180" y="277"/>
                      <a:pt x="2180" y="277"/>
                    </a:cubicBezTo>
                    <a:cubicBezTo>
                      <a:pt x="1881" y="77"/>
                      <a:pt x="1522" y="0"/>
                      <a:pt x="1167" y="62"/>
                    </a:cubicBezTo>
                    <a:cubicBezTo>
                      <a:pt x="1131" y="68"/>
                      <a:pt x="1095" y="76"/>
                      <a:pt x="1061" y="85"/>
                    </a:cubicBezTo>
                    <a:cubicBezTo>
                      <a:pt x="1060" y="85"/>
                      <a:pt x="1060" y="85"/>
                      <a:pt x="1060" y="85"/>
                    </a:cubicBezTo>
                    <a:cubicBezTo>
                      <a:pt x="1058" y="85"/>
                      <a:pt x="1057" y="86"/>
                      <a:pt x="1056" y="86"/>
                    </a:cubicBezTo>
                    <a:cubicBezTo>
                      <a:pt x="749" y="165"/>
                      <a:pt x="481" y="344"/>
                      <a:pt x="290" y="599"/>
                    </a:cubicBezTo>
                    <a:cubicBezTo>
                      <a:pt x="289" y="601"/>
                      <a:pt x="287" y="603"/>
                      <a:pt x="286" y="605"/>
                    </a:cubicBezTo>
                    <a:cubicBezTo>
                      <a:pt x="279" y="613"/>
                      <a:pt x="273" y="622"/>
                      <a:pt x="267" y="631"/>
                    </a:cubicBezTo>
                    <a:cubicBezTo>
                      <a:pt x="257" y="645"/>
                      <a:pt x="247" y="660"/>
                      <a:pt x="237" y="675"/>
                    </a:cubicBezTo>
                    <a:cubicBezTo>
                      <a:pt x="236" y="676"/>
                      <a:pt x="235" y="678"/>
                      <a:pt x="234" y="680"/>
                    </a:cubicBezTo>
                    <a:cubicBezTo>
                      <a:pt x="76" y="924"/>
                      <a:pt x="0" y="1206"/>
                      <a:pt x="13" y="1494"/>
                    </a:cubicBezTo>
                    <a:cubicBezTo>
                      <a:pt x="13" y="1495"/>
                      <a:pt x="13" y="1496"/>
                      <a:pt x="13" y="1497"/>
                    </a:cubicBezTo>
                    <a:cubicBezTo>
                      <a:pt x="15" y="1525"/>
                      <a:pt x="17" y="1553"/>
                      <a:pt x="20" y="1581"/>
                    </a:cubicBezTo>
                    <a:cubicBezTo>
                      <a:pt x="20" y="1583"/>
                      <a:pt x="20" y="1585"/>
                      <a:pt x="21" y="1587"/>
                    </a:cubicBezTo>
                    <a:cubicBezTo>
                      <a:pt x="24" y="1615"/>
                      <a:pt x="28" y="1643"/>
                      <a:pt x="33" y="1671"/>
                    </a:cubicBezTo>
                    <a:cubicBezTo>
                      <a:pt x="83" y="1960"/>
                      <a:pt x="219" y="2219"/>
                      <a:pt x="422" y="2421"/>
                    </a:cubicBezTo>
                    <a:cubicBezTo>
                      <a:pt x="423" y="2421"/>
                      <a:pt x="423" y="2422"/>
                      <a:pt x="424" y="2422"/>
                    </a:cubicBezTo>
                    <a:cubicBezTo>
                      <a:pt x="424" y="2422"/>
                      <a:pt x="424" y="2422"/>
                      <a:pt x="424" y="2423"/>
                    </a:cubicBezTo>
                    <a:cubicBezTo>
                      <a:pt x="479" y="2477"/>
                      <a:pt x="539" y="2526"/>
                      <a:pt x="603" y="2572"/>
                    </a:cubicBezTo>
                    <a:cubicBezTo>
                      <a:pt x="770" y="2690"/>
                      <a:pt x="957" y="2768"/>
                      <a:pt x="1158" y="2804"/>
                    </a:cubicBezTo>
                    <a:cubicBezTo>
                      <a:pt x="1219" y="2815"/>
                      <a:pt x="1277" y="2774"/>
                      <a:pt x="1288" y="2713"/>
                    </a:cubicBezTo>
                    <a:cubicBezTo>
                      <a:pt x="1299" y="2653"/>
                      <a:pt x="1258" y="2594"/>
                      <a:pt x="1197" y="2584"/>
                    </a:cubicBezTo>
                    <a:close/>
                    <a:moveTo>
                      <a:pt x="1197" y="2584"/>
                    </a:moveTo>
                    <a:cubicBezTo>
                      <a:pt x="1197" y="2584"/>
                      <a:pt x="1197" y="2584"/>
                      <a:pt x="1197" y="2584"/>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88" name="Freeform 22">
                <a:extLst>
                  <a:ext uri="{FF2B5EF4-FFF2-40B4-BE49-F238E27FC236}">
                    <a16:creationId xmlns:a16="http://schemas.microsoft.com/office/drawing/2014/main" id="{9025C1B1-E667-80D1-B5F1-A39F8AB3F7E0}"/>
                  </a:ext>
                </a:extLst>
              </p:cNvPr>
              <p:cNvSpPr>
                <a:spLocks noEditPoints="1"/>
              </p:cNvSpPr>
              <p:nvPr/>
            </p:nvSpPr>
            <p:spPr bwMode="auto">
              <a:xfrm>
                <a:off x="2017" y="802"/>
                <a:ext cx="1585" cy="2337"/>
              </a:xfrm>
              <a:custGeom>
                <a:avLst/>
                <a:gdLst>
                  <a:gd name="T0" fmla="*/ 91 w 970"/>
                  <a:gd name="T1" fmla="*/ 0 h 1430"/>
                  <a:gd name="T2" fmla="*/ 0 w 970"/>
                  <a:gd name="T3" fmla="*/ 91 h 1430"/>
                  <a:gd name="T4" fmla="*/ 0 w 970"/>
                  <a:gd name="T5" fmla="*/ 993 h 1430"/>
                  <a:gd name="T6" fmla="*/ 825 w 970"/>
                  <a:gd name="T7" fmla="*/ 1420 h 1430"/>
                  <a:gd name="T8" fmla="*/ 867 w 970"/>
                  <a:gd name="T9" fmla="*/ 1430 h 1430"/>
                  <a:gd name="T10" fmla="*/ 947 w 970"/>
                  <a:gd name="T11" fmla="*/ 1381 h 1430"/>
                  <a:gd name="T12" fmla="*/ 909 w 970"/>
                  <a:gd name="T13" fmla="*/ 1259 h 1430"/>
                  <a:gd name="T14" fmla="*/ 181 w 970"/>
                  <a:gd name="T15" fmla="*/ 883 h 1430"/>
                  <a:gd name="T16" fmla="*/ 181 w 970"/>
                  <a:gd name="T17" fmla="*/ 91 h 1430"/>
                  <a:gd name="T18" fmla="*/ 91 w 970"/>
                  <a:gd name="T19" fmla="*/ 0 h 1430"/>
                  <a:gd name="T20" fmla="*/ 91 w 970"/>
                  <a:gd name="T21" fmla="*/ 0 h 1430"/>
                  <a:gd name="T22" fmla="*/ 91 w 970"/>
                  <a:gd name="T2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0" h="1430">
                    <a:moveTo>
                      <a:pt x="91" y="0"/>
                    </a:moveTo>
                    <a:cubicBezTo>
                      <a:pt x="41" y="0"/>
                      <a:pt x="0" y="41"/>
                      <a:pt x="0" y="91"/>
                    </a:cubicBezTo>
                    <a:cubicBezTo>
                      <a:pt x="0" y="993"/>
                      <a:pt x="0" y="993"/>
                      <a:pt x="0" y="993"/>
                    </a:cubicBezTo>
                    <a:cubicBezTo>
                      <a:pt x="825" y="1420"/>
                      <a:pt x="825" y="1420"/>
                      <a:pt x="825" y="1420"/>
                    </a:cubicBezTo>
                    <a:cubicBezTo>
                      <a:pt x="839" y="1427"/>
                      <a:pt x="853" y="1430"/>
                      <a:pt x="867" y="1430"/>
                    </a:cubicBezTo>
                    <a:cubicBezTo>
                      <a:pt x="900" y="1430"/>
                      <a:pt x="931" y="1412"/>
                      <a:pt x="947" y="1381"/>
                    </a:cubicBezTo>
                    <a:cubicBezTo>
                      <a:pt x="970" y="1336"/>
                      <a:pt x="953" y="1282"/>
                      <a:pt x="909" y="1259"/>
                    </a:cubicBezTo>
                    <a:cubicBezTo>
                      <a:pt x="181" y="883"/>
                      <a:pt x="181" y="883"/>
                      <a:pt x="181" y="883"/>
                    </a:cubicBezTo>
                    <a:cubicBezTo>
                      <a:pt x="181" y="91"/>
                      <a:pt x="181" y="91"/>
                      <a:pt x="181" y="91"/>
                    </a:cubicBezTo>
                    <a:cubicBezTo>
                      <a:pt x="181" y="41"/>
                      <a:pt x="141" y="0"/>
                      <a:pt x="91" y="0"/>
                    </a:cubicBezTo>
                    <a:close/>
                    <a:moveTo>
                      <a:pt x="91" y="0"/>
                    </a:moveTo>
                    <a:cubicBezTo>
                      <a:pt x="91" y="0"/>
                      <a:pt x="91" y="0"/>
                      <a:pt x="91" y="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sp>
          <p:nvSpPr>
            <p:cNvPr id="79" name="文本框 78">
              <a:extLst>
                <a:ext uri="{FF2B5EF4-FFF2-40B4-BE49-F238E27FC236}">
                  <a16:creationId xmlns:a16="http://schemas.microsoft.com/office/drawing/2014/main" id="{867A01B5-0B74-0473-1530-593E246DE1E0}"/>
                </a:ext>
              </a:extLst>
            </p:cNvPr>
            <p:cNvSpPr txBox="1"/>
            <p:nvPr/>
          </p:nvSpPr>
          <p:spPr>
            <a:xfrm>
              <a:off x="1583942" y="2799297"/>
              <a:ext cx="185178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mj-ea"/>
                  <a:ea typeface="+mj-ea"/>
                </a:rPr>
                <a:t>目标四</a:t>
              </a:r>
            </a:p>
          </p:txBody>
        </p:sp>
        <p:sp>
          <p:nvSpPr>
            <p:cNvPr id="80" name="文本框 79">
              <a:extLst>
                <a:ext uri="{FF2B5EF4-FFF2-40B4-BE49-F238E27FC236}">
                  <a16:creationId xmlns:a16="http://schemas.microsoft.com/office/drawing/2014/main" id="{91E07B27-4F7C-CF62-89CD-A440EF4D4D77}"/>
                </a:ext>
              </a:extLst>
            </p:cNvPr>
            <p:cNvSpPr txBox="1"/>
            <p:nvPr/>
          </p:nvSpPr>
          <p:spPr>
            <a:xfrm>
              <a:off x="1583942" y="3683800"/>
              <a:ext cx="1851789" cy="1200329"/>
            </a:xfrm>
            <a:prstGeom prst="rect">
              <a:avLst/>
            </a:prstGeom>
            <a:noFill/>
          </p:spPr>
          <p:txBody>
            <a:bodyPr wrap="square" rtlCol="0">
              <a:spAutoFit/>
            </a:bodyPr>
            <a:lstStyle/>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明年工作目标四明年工作目标四</a:t>
              </a:r>
            </a:p>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明年工作目标四</a:t>
              </a:r>
            </a:p>
            <a:p>
              <a:pPr>
                <a:defRPr/>
              </a:pPr>
              <a:r>
                <a:rPr kumimoji="0" lang="zh-CN" altLang="en-US" sz="1800" b="0" i="0" u="none" strike="noStrike" kern="1200" cap="none" spc="0" normalizeH="0" baseline="0" noProof="0" dirty="0">
                  <a:ln>
                    <a:noFill/>
                  </a:ln>
                  <a:solidFill>
                    <a:schemeClr val="bg1"/>
                  </a:solidFill>
                  <a:effectLst/>
                  <a:uLnTx/>
                  <a:uFillTx/>
                  <a:latin typeface="+mn-ea"/>
                </a:rPr>
                <a:t>明年工作目标四</a:t>
              </a:r>
            </a:p>
          </p:txBody>
        </p:sp>
      </p:grpSp>
    </p:spTree>
    <p:extLst>
      <p:ext uri="{BB962C8B-B14F-4D97-AF65-F5344CB8AC3E}">
        <p14:creationId xmlns:p14="http://schemas.microsoft.com/office/powerpoint/2010/main" val="2845421165"/>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97D96F-9253-CF84-8E19-D73C599BF4F6}"/>
              </a:ext>
            </a:extLst>
          </p:cNvPr>
          <p:cNvPicPr>
            <a:picLocks noChangeAspect="1"/>
          </p:cNvPicPr>
          <p:nvPr/>
        </p:nvPicPr>
        <p:blipFill>
          <a:blip r:embed="rId3">
            <a:extLst>
              <a:ext uri="{BEBA8EAE-BF5A-486C-A8C5-ECC9F3942E4B}">
                <a14:imgProps xmlns:a14="http://schemas.microsoft.com/office/drawing/2010/main">
                  <a14:imgLayer r:embed="rId4">
                    <a14:imgEffect>
                      <a14:artisticBlur radius="91"/>
                    </a14:imgEffect>
                  </a14:imgLayer>
                </a14:imgProps>
              </a:ext>
            </a:extLst>
          </a:blip>
          <a:stretch>
            <a:fillRect/>
          </a:stretch>
        </p:blipFill>
        <p:spPr>
          <a:xfrm>
            <a:off x="0" y="0"/>
            <a:ext cx="12192000" cy="6857999"/>
          </a:xfrm>
          <a:prstGeom prst="rect">
            <a:avLst/>
          </a:prstGeom>
        </p:spPr>
      </p:pic>
      <p:sp>
        <p:nvSpPr>
          <p:cNvPr id="12" name="矩形 11">
            <a:extLst>
              <a:ext uri="{FF2B5EF4-FFF2-40B4-BE49-F238E27FC236}">
                <a16:creationId xmlns:a16="http://schemas.microsoft.com/office/drawing/2014/main" id="{9BEDC10B-EDEB-0EBA-7B87-C9B579FC4E6A}"/>
              </a:ext>
            </a:extLst>
          </p:cNvPr>
          <p:cNvSpPr/>
          <p:nvPr/>
        </p:nvSpPr>
        <p:spPr bwMode="auto">
          <a:xfrm>
            <a:off x="520700" y="1045558"/>
            <a:ext cx="11176000" cy="452974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sym typeface="Microsoft YaHei" panose="020B0503020204020204" pitchFamily="34" charset="-122"/>
            </a:endParaRPr>
          </a:p>
        </p:txBody>
      </p:sp>
      <p:sp>
        <p:nvSpPr>
          <p:cNvPr id="7" name="Text Box 94">
            <a:extLst>
              <a:ext uri="{FF2B5EF4-FFF2-40B4-BE49-F238E27FC236}">
                <a16:creationId xmlns:a16="http://schemas.microsoft.com/office/drawing/2014/main" id="{E65AC10C-4437-C167-EA24-7B6168AD1857}"/>
              </a:ext>
            </a:extLst>
          </p:cNvPr>
          <p:cNvSpPr txBox="1">
            <a:spLocks noChangeArrowheads="1"/>
          </p:cNvSpPr>
          <p:nvPr/>
        </p:nvSpPr>
        <p:spPr bwMode="gray">
          <a:xfrm>
            <a:off x="1410008" y="2503449"/>
            <a:ext cx="4260784"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defTabSz="829889" fontAlgn="base">
              <a:spcBef>
                <a:spcPct val="0"/>
              </a:spcBef>
              <a:spcAft>
                <a:spcPct val="0"/>
              </a:spcAft>
            </a:pPr>
            <a:r>
              <a:rPr lang="zh-CN" altLang="en-US" sz="6600" b="1" dirty="0">
                <a:solidFill>
                  <a:schemeClr val="bg1"/>
                </a:solidFill>
                <a:latin typeface="+mj-ea"/>
                <a:ea typeface="+mj-ea"/>
              </a:rPr>
              <a:t>感谢观看</a:t>
            </a:r>
          </a:p>
        </p:txBody>
      </p:sp>
      <p:sp>
        <p:nvSpPr>
          <p:cNvPr id="13" name="Text Box 94">
            <a:extLst>
              <a:ext uri="{FF2B5EF4-FFF2-40B4-BE49-F238E27FC236}">
                <a16:creationId xmlns:a16="http://schemas.microsoft.com/office/drawing/2014/main" id="{A77BFF56-FD3D-2085-BF32-258423FBAF4A}"/>
              </a:ext>
            </a:extLst>
          </p:cNvPr>
          <p:cNvSpPr txBox="1">
            <a:spLocks noChangeArrowheads="1"/>
          </p:cNvSpPr>
          <p:nvPr/>
        </p:nvSpPr>
        <p:spPr bwMode="gray">
          <a:xfrm>
            <a:off x="1410008" y="1400435"/>
            <a:ext cx="205697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829889" fontAlgn="base">
              <a:spcBef>
                <a:spcPct val="0"/>
              </a:spcBef>
              <a:spcAft>
                <a:spcPct val="0"/>
              </a:spcAft>
            </a:pPr>
            <a:r>
              <a:rPr lang="en-US" altLang="zh-CN" sz="6000" b="1" dirty="0" err="1">
                <a:solidFill>
                  <a:schemeClr val="accent4"/>
                </a:solidFill>
                <a:latin typeface="+mj-ea"/>
                <a:ea typeface="+mj-ea"/>
              </a:rPr>
              <a:t>20XX</a:t>
            </a:r>
            <a:endParaRPr lang="zh-CN" altLang="en-US" sz="6000" b="1" dirty="0">
              <a:solidFill>
                <a:schemeClr val="accent4"/>
              </a:solidFill>
              <a:latin typeface="+mj-ea"/>
              <a:ea typeface="+mj-ea"/>
            </a:endParaRPr>
          </a:p>
        </p:txBody>
      </p:sp>
      <p:sp>
        <p:nvSpPr>
          <p:cNvPr id="14" name="文本框 13">
            <a:extLst>
              <a:ext uri="{FF2B5EF4-FFF2-40B4-BE49-F238E27FC236}">
                <a16:creationId xmlns:a16="http://schemas.microsoft.com/office/drawing/2014/main" id="{226331CC-2E57-3138-E221-BC9749CD391E}"/>
              </a:ext>
            </a:extLst>
          </p:cNvPr>
          <p:cNvSpPr txBox="1"/>
          <p:nvPr/>
        </p:nvSpPr>
        <p:spPr>
          <a:xfrm>
            <a:off x="1410008" y="4053613"/>
            <a:ext cx="1507144" cy="369332"/>
          </a:xfrm>
          <a:prstGeom prst="rect">
            <a:avLst/>
          </a:prstGeom>
          <a:noFill/>
        </p:spPr>
        <p:txBody>
          <a:bodyPr wrap="none" rtlCol="0">
            <a:spAutoFit/>
          </a:bodyPr>
          <a:lstStyle/>
          <a:p>
            <a:r>
              <a:rPr lang="zh-CN" altLang="en-US" dirty="0">
                <a:solidFill>
                  <a:schemeClr val="bg1"/>
                </a:solidFill>
                <a:latin typeface="+mn-ea"/>
              </a:rPr>
              <a:t>答辩人：</a:t>
            </a:r>
            <a:r>
              <a:rPr lang="en-US" altLang="zh-CN" dirty="0">
                <a:solidFill>
                  <a:schemeClr val="bg1"/>
                </a:solidFill>
                <a:latin typeface="+mn-ea"/>
              </a:rPr>
              <a:t>XXX</a:t>
            </a:r>
            <a:endParaRPr lang="zh-CN" altLang="en-US" dirty="0">
              <a:solidFill>
                <a:schemeClr val="bg1"/>
              </a:solidFill>
              <a:latin typeface="+mn-ea"/>
            </a:endParaRPr>
          </a:p>
        </p:txBody>
      </p:sp>
      <p:sp>
        <p:nvSpPr>
          <p:cNvPr id="15" name="文本框 14">
            <a:extLst>
              <a:ext uri="{FF2B5EF4-FFF2-40B4-BE49-F238E27FC236}">
                <a16:creationId xmlns:a16="http://schemas.microsoft.com/office/drawing/2014/main" id="{7F2417CE-4BB3-7E08-3E62-07744649E14D}"/>
              </a:ext>
            </a:extLst>
          </p:cNvPr>
          <p:cNvSpPr txBox="1"/>
          <p:nvPr/>
        </p:nvSpPr>
        <p:spPr>
          <a:xfrm>
            <a:off x="3668960" y="4053613"/>
            <a:ext cx="1276311" cy="369332"/>
          </a:xfrm>
          <a:prstGeom prst="rect">
            <a:avLst/>
          </a:prstGeom>
          <a:noFill/>
        </p:spPr>
        <p:txBody>
          <a:bodyPr wrap="none" rtlCol="0">
            <a:spAutoFit/>
          </a:bodyPr>
          <a:lstStyle/>
          <a:p>
            <a:r>
              <a:rPr lang="zh-CN" altLang="en-US" dirty="0">
                <a:solidFill>
                  <a:schemeClr val="bg1"/>
                </a:solidFill>
                <a:latin typeface="+mn-ea"/>
              </a:rPr>
              <a:t>部门：</a:t>
            </a:r>
            <a:r>
              <a:rPr lang="en-US" altLang="zh-CN" dirty="0">
                <a:solidFill>
                  <a:schemeClr val="bg1"/>
                </a:solidFill>
                <a:latin typeface="+mn-ea"/>
              </a:rPr>
              <a:t>XXX</a:t>
            </a:r>
            <a:endParaRPr lang="zh-CN" altLang="en-US" dirty="0">
              <a:solidFill>
                <a:schemeClr val="bg1"/>
              </a:solidFill>
              <a:latin typeface="+mn-ea"/>
            </a:endParaRPr>
          </a:p>
        </p:txBody>
      </p:sp>
      <p:cxnSp>
        <p:nvCxnSpPr>
          <p:cNvPr id="17" name="直接连接符 16">
            <a:extLst>
              <a:ext uri="{FF2B5EF4-FFF2-40B4-BE49-F238E27FC236}">
                <a16:creationId xmlns:a16="http://schemas.microsoft.com/office/drawing/2014/main" id="{1C295D63-0308-8512-794C-C05069AB57D4}"/>
              </a:ext>
            </a:extLst>
          </p:cNvPr>
          <p:cNvCxnSpPr>
            <a:cxnSpLocks/>
          </p:cNvCxnSpPr>
          <p:nvPr/>
        </p:nvCxnSpPr>
        <p:spPr>
          <a:xfrm>
            <a:off x="1527991" y="5078186"/>
            <a:ext cx="8151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198F82BC-9C96-AB46-0050-8C63E5CD86CE}"/>
              </a:ext>
            </a:extLst>
          </p:cNvPr>
          <p:cNvSpPr/>
          <p:nvPr/>
        </p:nvSpPr>
        <p:spPr>
          <a:xfrm>
            <a:off x="7734300" y="3502648"/>
            <a:ext cx="650567" cy="650567"/>
          </a:xfrm>
          <a:prstGeom prst="ellipse">
            <a:avLst/>
          </a:prstGeom>
          <a:solidFill>
            <a:schemeClr val="accent4"/>
          </a:solidFill>
          <a:ln>
            <a:noFill/>
          </a:ln>
          <a:effectLst>
            <a:outerShdw blurRad="381000" dist="190500" dir="5400000" sx="90000" sy="90000" algn="ctr" rotWithShape="0">
              <a:schemeClr val="accent6">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3" name="椭圆 2">
            <a:extLst>
              <a:ext uri="{FF2B5EF4-FFF2-40B4-BE49-F238E27FC236}">
                <a16:creationId xmlns:a16="http://schemas.microsoft.com/office/drawing/2014/main" id="{A56ADCA5-2C35-7DDE-D3BF-858332686879}"/>
              </a:ext>
            </a:extLst>
          </p:cNvPr>
          <p:cNvSpPr/>
          <p:nvPr/>
        </p:nvSpPr>
        <p:spPr>
          <a:xfrm>
            <a:off x="7734300" y="3502648"/>
            <a:ext cx="650567" cy="650567"/>
          </a:xfrm>
          <a:prstGeom prst="ellipse">
            <a:avLst/>
          </a:prstGeom>
          <a:solidFill>
            <a:schemeClr val="accent4"/>
          </a:solidFill>
          <a:ln>
            <a:noFill/>
          </a:ln>
          <a:effectLst>
            <a:outerShdw blurRad="381000" dist="190500" dir="5400000" sx="90000" sy="90000" algn="ctr" rotWithShape="0">
              <a:schemeClr val="accent6">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 name="椭圆 3">
            <a:extLst>
              <a:ext uri="{FF2B5EF4-FFF2-40B4-BE49-F238E27FC236}">
                <a16:creationId xmlns:a16="http://schemas.microsoft.com/office/drawing/2014/main" id="{1C129CE7-FCEF-0ED8-1BF9-9D7BB7A0A00B}"/>
              </a:ext>
            </a:extLst>
          </p:cNvPr>
          <p:cNvSpPr/>
          <p:nvPr/>
        </p:nvSpPr>
        <p:spPr>
          <a:xfrm>
            <a:off x="8130249" y="1811678"/>
            <a:ext cx="2685134" cy="268513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59B85ECB-4A45-C48A-2857-BB390A7DBE88}"/>
              </a:ext>
            </a:extLst>
          </p:cNvPr>
          <p:cNvPicPr>
            <a:picLocks noChangeAspect="1"/>
          </p:cNvPicPr>
          <p:nvPr/>
        </p:nvPicPr>
        <p:blipFill>
          <a:blip r:embed="rId5">
            <a:extLst>
              <a:ext uri="{28A0092B-C50C-407E-A947-70E740481C1C}">
                <a14:useLocalDpi xmlns:a14="http://schemas.microsoft.com/office/drawing/2010/main" val="0"/>
              </a:ext>
            </a:extLst>
          </a:blip>
          <a:srcRect r="21771"/>
          <a:stretch>
            <a:fillRect/>
          </a:stretch>
        </p:blipFill>
        <p:spPr>
          <a:xfrm>
            <a:off x="4356289" y="182068"/>
            <a:ext cx="7835712" cy="6675931"/>
          </a:xfrm>
          <a:custGeom>
            <a:avLst/>
            <a:gdLst>
              <a:gd name="connsiteX0" fmla="*/ 0 w 8049411"/>
              <a:gd name="connsiteY0" fmla="*/ 0 h 6858000"/>
              <a:gd name="connsiteX1" fmla="*/ 8049411 w 8049411"/>
              <a:gd name="connsiteY1" fmla="*/ 0 h 6858000"/>
              <a:gd name="connsiteX2" fmla="*/ 8049411 w 8049411"/>
              <a:gd name="connsiteY2" fmla="*/ 6858000 h 6858000"/>
              <a:gd name="connsiteX3" fmla="*/ 0 w 8049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049411" h="6858000">
                <a:moveTo>
                  <a:pt x="0" y="0"/>
                </a:moveTo>
                <a:lnTo>
                  <a:pt x="8049411" y="0"/>
                </a:lnTo>
                <a:lnTo>
                  <a:pt x="8049411" y="6858000"/>
                </a:lnTo>
                <a:lnTo>
                  <a:pt x="0" y="6858000"/>
                </a:lnTo>
                <a:close/>
              </a:path>
            </a:pathLst>
          </a:custGeom>
          <a:effectLst>
            <a:outerShdw blurRad="381000" dist="254000" dir="5400000" algn="ctr" rotWithShape="0">
              <a:schemeClr val="accent6">
                <a:lumMod val="50000"/>
                <a:alpha val="40000"/>
              </a:schemeClr>
            </a:outerShdw>
          </a:effectLst>
        </p:spPr>
      </p:pic>
    </p:spTree>
    <p:extLst>
      <p:ext uri="{BB962C8B-B14F-4D97-AF65-F5344CB8AC3E}">
        <p14:creationId xmlns:p14="http://schemas.microsoft.com/office/powerpoint/2010/main" val="913000051"/>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35B67573-C0EC-2E59-D2B0-2A44037335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id="{0B0AADBF-1293-C4C7-9517-B6272A3C3E65}"/>
              </a:ext>
            </a:extLst>
          </p:cNvPr>
          <p:cNvGrpSpPr>
            <a:grpSpLocks noGrp="1" noUngrp="1" noRot="1" noMove="1" noResize="1"/>
          </p:cNvGrpSpPr>
          <p:nvPr/>
        </p:nvGrpSpPr>
        <p:grpSpPr>
          <a:xfrm>
            <a:off x="-481495" y="3508800"/>
            <a:ext cx="11496376" cy="2535865"/>
            <a:chOff x="-481495" y="3508800"/>
            <a:chExt cx="11496376" cy="2535865"/>
          </a:xfrm>
        </p:grpSpPr>
        <p:sp>
          <p:nvSpPr>
            <p:cNvPr id="4" name="矩形 7">
              <a:extLst>
                <a:ext uri="{FF2B5EF4-FFF2-40B4-BE49-F238E27FC236}">
                  <a16:creationId xmlns:a16="http://schemas.microsoft.com/office/drawing/2014/main" id="{60CA7D2A-70BB-A8B0-0280-6B6964700004}"/>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宋体 CN Heavy" panose="02020900000000000000" pitchFamily="18" charset="-122"/>
              </a:endParaRPr>
            </a:p>
          </p:txBody>
        </p:sp>
        <p:sp>
          <p:nvSpPr>
            <p:cNvPr id="5" name="任意多边形: 形状 4">
              <a:extLst>
                <a:ext uri="{FF2B5EF4-FFF2-40B4-BE49-F238E27FC236}">
                  <a16:creationId xmlns:a16="http://schemas.microsoft.com/office/drawing/2014/main" id="{19C61D5C-6F92-D89A-503A-25DD0BEE4708}"/>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6" name="组合 5">
              <a:extLst>
                <a:ext uri="{FF2B5EF4-FFF2-40B4-BE49-F238E27FC236}">
                  <a16:creationId xmlns:a16="http://schemas.microsoft.com/office/drawing/2014/main" id="{4DF777E3-EDBB-2AC7-4BF3-19BBC754AF63}"/>
                </a:ext>
              </a:extLst>
            </p:cNvPr>
            <p:cNvGrpSpPr>
              <a:grpSpLocks noGrp="1" noUngrp="1" noRot="1" noMove="1" noResize="1"/>
            </p:cNvGrpSpPr>
            <p:nvPr userDrawn="1"/>
          </p:nvGrpSpPr>
          <p:grpSpPr>
            <a:xfrm>
              <a:off x="-107358" y="5627230"/>
              <a:ext cx="5023430" cy="263942"/>
              <a:chOff x="-193197" y="5968476"/>
              <a:chExt cx="4166408" cy="218912"/>
            </a:xfrm>
          </p:grpSpPr>
          <p:sp>
            <p:nvSpPr>
              <p:cNvPr id="108" name="矩形 7">
                <a:extLst>
                  <a:ext uri="{FF2B5EF4-FFF2-40B4-BE49-F238E27FC236}">
                    <a16:creationId xmlns:a16="http://schemas.microsoft.com/office/drawing/2014/main" id="{CDB77FC6-F978-3C77-0230-E5606360E79C}"/>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宋体 CN Heavy" panose="02020900000000000000" pitchFamily="18" charset="-122"/>
                </a:endParaRPr>
              </a:p>
            </p:txBody>
          </p:sp>
          <p:sp>
            <p:nvSpPr>
              <p:cNvPr id="109" name="文本框 108">
                <a:extLst>
                  <a:ext uri="{FF2B5EF4-FFF2-40B4-BE49-F238E27FC236}">
                    <a16:creationId xmlns:a16="http://schemas.microsoft.com/office/drawing/2014/main" id="{CA0E2442-D2C9-20FE-AB98-BDC1F848EA4F}"/>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7" name="图片 6">
              <a:extLst>
                <a:ext uri="{FF2B5EF4-FFF2-40B4-BE49-F238E27FC236}">
                  <a16:creationId xmlns:a16="http://schemas.microsoft.com/office/drawing/2014/main" id="{7DC4EC98-6274-A21E-A20C-840C1DE026E2}"/>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8" name="组合 7">
              <a:extLst>
                <a:ext uri="{FF2B5EF4-FFF2-40B4-BE49-F238E27FC236}">
                  <a16:creationId xmlns:a16="http://schemas.microsoft.com/office/drawing/2014/main" id="{0E8769D3-C64E-2692-519F-DA7E925AA54F}"/>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97" name="直接连接符 96">
                <a:extLst>
                  <a:ext uri="{FF2B5EF4-FFF2-40B4-BE49-F238E27FC236}">
                    <a16:creationId xmlns:a16="http://schemas.microsoft.com/office/drawing/2014/main" id="{610366D0-E627-2878-9BD9-B2533FDEA1EA}"/>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9908275C-C1FB-1C5A-A43A-1CEF84E8F91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2AEAE887-1F69-1BB7-669A-59C7243B24E1}"/>
                  </a:ext>
                </a:extLst>
              </p:cNvPr>
              <p:cNvGrpSpPr>
                <a:grpSpLocks noGrp="1" noUngrp="1" noRot="1" noMove="1" noResize="1"/>
              </p:cNvGrpSpPr>
              <p:nvPr/>
            </p:nvGrpSpPr>
            <p:grpSpPr>
              <a:xfrm flipH="1">
                <a:off x="4745571" y="3508800"/>
                <a:ext cx="170501" cy="170501"/>
                <a:chOff x="2968869" y="10878820"/>
                <a:chExt cx="276484" cy="276484"/>
              </a:xfrm>
            </p:grpSpPr>
            <p:cxnSp>
              <p:nvCxnSpPr>
                <p:cNvPr id="106" name="直接连接符 105">
                  <a:extLst>
                    <a:ext uri="{FF2B5EF4-FFF2-40B4-BE49-F238E27FC236}">
                      <a16:creationId xmlns:a16="http://schemas.microsoft.com/office/drawing/2014/main" id="{F3BA4B68-7120-BBCC-07A0-B8F97512A8CC}"/>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DAE06455-1DB4-CAB4-E81F-A9EEAE09C38F}"/>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347D0F00-B1A6-0939-38D4-9C81EF21875C}"/>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04" name="直接连接符 103">
                  <a:extLst>
                    <a:ext uri="{FF2B5EF4-FFF2-40B4-BE49-F238E27FC236}">
                      <a16:creationId xmlns:a16="http://schemas.microsoft.com/office/drawing/2014/main" id="{95C13B78-A274-FE25-0323-5A7330E0B5D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36DEC10B-8DF9-9509-FF14-2B96339B6998}"/>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id="{1CCAB243-2C73-A2F5-8FEC-2A7B31F39CAC}"/>
                  </a:ext>
                </a:extLst>
              </p:cNvPr>
              <p:cNvGrpSpPr>
                <a:grpSpLocks noGrp="1" noUngrp="1" noRot="1" noMove="1" noResize="1"/>
              </p:cNvGrpSpPr>
              <p:nvPr/>
            </p:nvGrpSpPr>
            <p:grpSpPr>
              <a:xfrm flipV="1">
                <a:off x="2906867" y="5324357"/>
                <a:ext cx="170501" cy="170501"/>
                <a:chOff x="2968869" y="10878820"/>
                <a:chExt cx="276484" cy="276484"/>
              </a:xfrm>
            </p:grpSpPr>
            <p:cxnSp>
              <p:nvCxnSpPr>
                <p:cNvPr id="102" name="直接连接符 101">
                  <a:extLst>
                    <a:ext uri="{FF2B5EF4-FFF2-40B4-BE49-F238E27FC236}">
                      <a16:creationId xmlns:a16="http://schemas.microsoft.com/office/drawing/2014/main" id="{AF4A3F90-EAAF-7E73-8F90-616F86F17E28}"/>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A1655C50-ED28-6416-DB8C-0668D46348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9" name="组合 8">
              <a:extLst>
                <a:ext uri="{FF2B5EF4-FFF2-40B4-BE49-F238E27FC236}">
                  <a16:creationId xmlns:a16="http://schemas.microsoft.com/office/drawing/2014/main" id="{071DD51C-3952-BA8D-CAF9-A0A18B925B49}"/>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16" name="文本框 15">
                <a:extLst>
                  <a:ext uri="{FF2B5EF4-FFF2-40B4-BE49-F238E27FC236}">
                    <a16:creationId xmlns:a16="http://schemas.microsoft.com/office/drawing/2014/main" id="{FE16F9EB-EE32-9413-4098-59CD96D9B28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17" name="组合 16">
                <a:extLst>
                  <a:ext uri="{FF2B5EF4-FFF2-40B4-BE49-F238E27FC236}">
                    <a16:creationId xmlns:a16="http://schemas.microsoft.com/office/drawing/2014/main" id="{8EDA8F51-62E6-8EF4-EE94-0B2DDB453A54}"/>
                  </a:ext>
                </a:extLst>
              </p:cNvPr>
              <p:cNvGrpSpPr>
                <a:grpSpLocks noGrp="1" noUngrp="1" noRot="1" noMove="1" noResize="1"/>
              </p:cNvGrpSpPr>
              <p:nvPr/>
            </p:nvGrpSpPr>
            <p:grpSpPr>
              <a:xfrm>
                <a:off x="4980705" y="2314286"/>
                <a:ext cx="3813754" cy="81601"/>
                <a:chOff x="3955432" y="5643520"/>
                <a:chExt cx="3026445" cy="86703"/>
              </a:xfrm>
              <a:grpFill/>
            </p:grpSpPr>
            <p:sp>
              <p:nvSpPr>
                <p:cNvPr id="19" name="Rectangle 151">
                  <a:extLst>
                    <a:ext uri="{FF2B5EF4-FFF2-40B4-BE49-F238E27FC236}">
                      <a16:creationId xmlns:a16="http://schemas.microsoft.com/office/drawing/2014/main" id="{A3A3B259-D865-EC0A-3FAA-46D78B09259A}"/>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0" name="Rectangle 152">
                  <a:extLst>
                    <a:ext uri="{FF2B5EF4-FFF2-40B4-BE49-F238E27FC236}">
                      <a16:creationId xmlns:a16="http://schemas.microsoft.com/office/drawing/2014/main" id="{318A6DC2-1264-F6F8-9564-A00F5C759D4D}"/>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1" name="Rectangle 153">
                  <a:extLst>
                    <a:ext uri="{FF2B5EF4-FFF2-40B4-BE49-F238E27FC236}">
                      <a16:creationId xmlns:a16="http://schemas.microsoft.com/office/drawing/2014/main" id="{6967D1A8-FDC4-4CB3-34CD-32165796A7A2}"/>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2" name="Rectangle 154">
                  <a:extLst>
                    <a:ext uri="{FF2B5EF4-FFF2-40B4-BE49-F238E27FC236}">
                      <a16:creationId xmlns:a16="http://schemas.microsoft.com/office/drawing/2014/main" id="{DB8FEE1F-95A2-55B4-D0B7-E62BD3BD203D}"/>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3" name="Rectangle 155">
                  <a:extLst>
                    <a:ext uri="{FF2B5EF4-FFF2-40B4-BE49-F238E27FC236}">
                      <a16:creationId xmlns:a16="http://schemas.microsoft.com/office/drawing/2014/main" id="{22D784D1-1B08-CA6B-60E3-8EED463CFE66}"/>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4" name="Rectangle 156">
                  <a:extLst>
                    <a:ext uri="{FF2B5EF4-FFF2-40B4-BE49-F238E27FC236}">
                      <a16:creationId xmlns:a16="http://schemas.microsoft.com/office/drawing/2014/main" id="{F1FECA47-54BB-7ECF-15E6-F3BEBCB25AB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5" name="Rectangle 157">
                  <a:extLst>
                    <a:ext uri="{FF2B5EF4-FFF2-40B4-BE49-F238E27FC236}">
                      <a16:creationId xmlns:a16="http://schemas.microsoft.com/office/drawing/2014/main" id="{61CD74BE-F270-EF87-DF1F-FF985D3790DE}"/>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6" name="Rectangle 158">
                  <a:extLst>
                    <a:ext uri="{FF2B5EF4-FFF2-40B4-BE49-F238E27FC236}">
                      <a16:creationId xmlns:a16="http://schemas.microsoft.com/office/drawing/2014/main" id="{83A704A1-C80E-B681-149B-D348BD66464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7" name="Rectangle 159">
                  <a:extLst>
                    <a:ext uri="{FF2B5EF4-FFF2-40B4-BE49-F238E27FC236}">
                      <a16:creationId xmlns:a16="http://schemas.microsoft.com/office/drawing/2014/main" id="{7A0030EA-3917-7F70-C947-CAFA9D32FA68}"/>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8" name="Rectangle 160">
                  <a:extLst>
                    <a:ext uri="{FF2B5EF4-FFF2-40B4-BE49-F238E27FC236}">
                      <a16:creationId xmlns:a16="http://schemas.microsoft.com/office/drawing/2014/main" id="{82E956BA-2DB9-D62D-CBEE-3ED1F45BEB66}"/>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29" name="Rectangle 161">
                  <a:extLst>
                    <a:ext uri="{FF2B5EF4-FFF2-40B4-BE49-F238E27FC236}">
                      <a16:creationId xmlns:a16="http://schemas.microsoft.com/office/drawing/2014/main" id="{178F16CB-C54C-E5BF-C355-8DE4B8B2359C}"/>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0" name="Rectangle 162">
                  <a:extLst>
                    <a:ext uri="{FF2B5EF4-FFF2-40B4-BE49-F238E27FC236}">
                      <a16:creationId xmlns:a16="http://schemas.microsoft.com/office/drawing/2014/main" id="{BD309E7D-0CF5-2013-1149-B705E974E790}"/>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1" name="Rectangle 163">
                  <a:extLst>
                    <a:ext uri="{FF2B5EF4-FFF2-40B4-BE49-F238E27FC236}">
                      <a16:creationId xmlns:a16="http://schemas.microsoft.com/office/drawing/2014/main" id="{A8B1EC04-E557-2A8D-D0CC-62551F108D18}"/>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2" name="Rectangle 164">
                  <a:extLst>
                    <a:ext uri="{FF2B5EF4-FFF2-40B4-BE49-F238E27FC236}">
                      <a16:creationId xmlns:a16="http://schemas.microsoft.com/office/drawing/2014/main" id="{B250943C-3CBE-53E7-D75E-7F43BAB2ECAE}"/>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3" name="Rectangle 165">
                  <a:extLst>
                    <a:ext uri="{FF2B5EF4-FFF2-40B4-BE49-F238E27FC236}">
                      <a16:creationId xmlns:a16="http://schemas.microsoft.com/office/drawing/2014/main" id="{C90B9D9B-AE07-95BA-A281-697A8D59F36A}"/>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4" name="Rectangle 166">
                  <a:extLst>
                    <a:ext uri="{FF2B5EF4-FFF2-40B4-BE49-F238E27FC236}">
                      <a16:creationId xmlns:a16="http://schemas.microsoft.com/office/drawing/2014/main" id="{A4C7AC1C-0E66-A63B-3425-27C5BB985B68}"/>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5" name="Rectangle 167">
                  <a:extLst>
                    <a:ext uri="{FF2B5EF4-FFF2-40B4-BE49-F238E27FC236}">
                      <a16:creationId xmlns:a16="http://schemas.microsoft.com/office/drawing/2014/main" id="{24C6734D-E207-B3EA-52CB-BE8E7B2DBD59}"/>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6" name="Rectangle 168">
                  <a:extLst>
                    <a:ext uri="{FF2B5EF4-FFF2-40B4-BE49-F238E27FC236}">
                      <a16:creationId xmlns:a16="http://schemas.microsoft.com/office/drawing/2014/main" id="{77FA178E-0233-55B2-5649-9653C65CD230}"/>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7" name="Rectangle 169">
                  <a:extLst>
                    <a:ext uri="{FF2B5EF4-FFF2-40B4-BE49-F238E27FC236}">
                      <a16:creationId xmlns:a16="http://schemas.microsoft.com/office/drawing/2014/main" id="{AEEDA680-2231-A65B-5187-7B58E7B6E575}"/>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8" name="Rectangle 170">
                  <a:extLst>
                    <a:ext uri="{FF2B5EF4-FFF2-40B4-BE49-F238E27FC236}">
                      <a16:creationId xmlns:a16="http://schemas.microsoft.com/office/drawing/2014/main" id="{D5999772-8CA7-979B-9EA8-E87077C9654C}"/>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39" name="Rectangle 171">
                  <a:extLst>
                    <a:ext uri="{FF2B5EF4-FFF2-40B4-BE49-F238E27FC236}">
                      <a16:creationId xmlns:a16="http://schemas.microsoft.com/office/drawing/2014/main" id="{4792C850-69AC-C5DE-8572-0AD46D346BF9}"/>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0" name="Rectangle 172">
                  <a:extLst>
                    <a:ext uri="{FF2B5EF4-FFF2-40B4-BE49-F238E27FC236}">
                      <a16:creationId xmlns:a16="http://schemas.microsoft.com/office/drawing/2014/main" id="{7D90F7CB-CB69-0CFF-99D0-55EC3D9DADCE}"/>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1" name="Rectangle 173">
                  <a:extLst>
                    <a:ext uri="{FF2B5EF4-FFF2-40B4-BE49-F238E27FC236}">
                      <a16:creationId xmlns:a16="http://schemas.microsoft.com/office/drawing/2014/main" id="{D98FB394-1375-000B-4194-EFC4C2A2A276}"/>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2" name="Rectangle 174">
                  <a:extLst>
                    <a:ext uri="{FF2B5EF4-FFF2-40B4-BE49-F238E27FC236}">
                      <a16:creationId xmlns:a16="http://schemas.microsoft.com/office/drawing/2014/main" id="{CE096F41-2CB3-3673-993E-446013E2EB02}"/>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3" name="Rectangle 175">
                  <a:extLst>
                    <a:ext uri="{FF2B5EF4-FFF2-40B4-BE49-F238E27FC236}">
                      <a16:creationId xmlns:a16="http://schemas.microsoft.com/office/drawing/2014/main" id="{EEA05CB0-97F6-4039-89D8-4DEA2FB6B8A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4" name="Rectangle 176">
                  <a:extLst>
                    <a:ext uri="{FF2B5EF4-FFF2-40B4-BE49-F238E27FC236}">
                      <a16:creationId xmlns:a16="http://schemas.microsoft.com/office/drawing/2014/main" id="{18B1322B-AFEB-95AA-CDAB-3642D1DC508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5" name="Rectangle 177">
                  <a:extLst>
                    <a:ext uri="{FF2B5EF4-FFF2-40B4-BE49-F238E27FC236}">
                      <a16:creationId xmlns:a16="http://schemas.microsoft.com/office/drawing/2014/main" id="{26A64B4A-715F-9A84-8C26-6305A319BB2E}"/>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6" name="Rectangle 178">
                  <a:extLst>
                    <a:ext uri="{FF2B5EF4-FFF2-40B4-BE49-F238E27FC236}">
                      <a16:creationId xmlns:a16="http://schemas.microsoft.com/office/drawing/2014/main" id="{B2244290-B814-3BE9-FE41-28708CD3A3C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7" name="Rectangle 179">
                  <a:extLst>
                    <a:ext uri="{FF2B5EF4-FFF2-40B4-BE49-F238E27FC236}">
                      <a16:creationId xmlns:a16="http://schemas.microsoft.com/office/drawing/2014/main" id="{3E81BCEA-4EAE-78CD-CA45-50F5654438F5}"/>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8" name="Rectangle 180">
                  <a:extLst>
                    <a:ext uri="{FF2B5EF4-FFF2-40B4-BE49-F238E27FC236}">
                      <a16:creationId xmlns:a16="http://schemas.microsoft.com/office/drawing/2014/main" id="{CD64A505-29AF-485A-9373-C53F386839CF}"/>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49" name="Rectangle 181">
                  <a:extLst>
                    <a:ext uri="{FF2B5EF4-FFF2-40B4-BE49-F238E27FC236}">
                      <a16:creationId xmlns:a16="http://schemas.microsoft.com/office/drawing/2014/main" id="{DBFE9360-3826-DB61-8F5A-4E683E2CF94B}"/>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0" name="Rectangle 182">
                  <a:extLst>
                    <a:ext uri="{FF2B5EF4-FFF2-40B4-BE49-F238E27FC236}">
                      <a16:creationId xmlns:a16="http://schemas.microsoft.com/office/drawing/2014/main" id="{82A2AC8A-4D9E-1363-886F-25CD0AC4D7E7}"/>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1" name="Rectangle 183">
                  <a:extLst>
                    <a:ext uri="{FF2B5EF4-FFF2-40B4-BE49-F238E27FC236}">
                      <a16:creationId xmlns:a16="http://schemas.microsoft.com/office/drawing/2014/main" id="{DDB7158C-FA5A-EF67-D9F4-A16E2CF1EF3F}"/>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2" name="Rectangle 184">
                  <a:extLst>
                    <a:ext uri="{FF2B5EF4-FFF2-40B4-BE49-F238E27FC236}">
                      <a16:creationId xmlns:a16="http://schemas.microsoft.com/office/drawing/2014/main" id="{8828A2CE-9D57-CB96-D69C-F8ED2710A9EF}"/>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3" name="Rectangle 185">
                  <a:extLst>
                    <a:ext uri="{FF2B5EF4-FFF2-40B4-BE49-F238E27FC236}">
                      <a16:creationId xmlns:a16="http://schemas.microsoft.com/office/drawing/2014/main" id="{504CC05B-F8BB-2E0B-A72F-34902EEB10B4}"/>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4" name="Rectangle 186">
                  <a:extLst>
                    <a:ext uri="{FF2B5EF4-FFF2-40B4-BE49-F238E27FC236}">
                      <a16:creationId xmlns:a16="http://schemas.microsoft.com/office/drawing/2014/main" id="{169055AC-882B-C1DB-2DF8-02547A37B0B4}"/>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5" name="Rectangle 187">
                  <a:extLst>
                    <a:ext uri="{FF2B5EF4-FFF2-40B4-BE49-F238E27FC236}">
                      <a16:creationId xmlns:a16="http://schemas.microsoft.com/office/drawing/2014/main" id="{DEB9095A-9E83-4DF9-BDAB-6B9B26B06F07}"/>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6" name="Rectangle 188">
                  <a:extLst>
                    <a:ext uri="{FF2B5EF4-FFF2-40B4-BE49-F238E27FC236}">
                      <a16:creationId xmlns:a16="http://schemas.microsoft.com/office/drawing/2014/main" id="{66B04750-4282-3BC3-C005-1AB911380042}"/>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7" name="Rectangle 189">
                  <a:extLst>
                    <a:ext uri="{FF2B5EF4-FFF2-40B4-BE49-F238E27FC236}">
                      <a16:creationId xmlns:a16="http://schemas.microsoft.com/office/drawing/2014/main" id="{B79B9EAC-BAF2-10D1-A62A-3C2BB0EE25C8}"/>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8" name="Rectangle 190">
                  <a:extLst>
                    <a:ext uri="{FF2B5EF4-FFF2-40B4-BE49-F238E27FC236}">
                      <a16:creationId xmlns:a16="http://schemas.microsoft.com/office/drawing/2014/main" id="{0BA0640D-2D96-166E-55D5-C23AA052A5FE}"/>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59" name="Rectangle 191">
                  <a:extLst>
                    <a:ext uri="{FF2B5EF4-FFF2-40B4-BE49-F238E27FC236}">
                      <a16:creationId xmlns:a16="http://schemas.microsoft.com/office/drawing/2014/main" id="{DAB63583-9BEA-0988-B5F1-11E4D81A1D7B}"/>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0" name="Rectangle 192">
                  <a:extLst>
                    <a:ext uri="{FF2B5EF4-FFF2-40B4-BE49-F238E27FC236}">
                      <a16:creationId xmlns:a16="http://schemas.microsoft.com/office/drawing/2014/main" id="{304CBF43-5424-72EC-6DE6-013BCD0E0A5F}"/>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1" name="Rectangle 193">
                  <a:extLst>
                    <a:ext uri="{FF2B5EF4-FFF2-40B4-BE49-F238E27FC236}">
                      <a16:creationId xmlns:a16="http://schemas.microsoft.com/office/drawing/2014/main" id="{9F0BC6DC-00F9-8C4A-512B-320FEC10B8FD}"/>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2" name="Rectangle 194">
                  <a:extLst>
                    <a:ext uri="{FF2B5EF4-FFF2-40B4-BE49-F238E27FC236}">
                      <a16:creationId xmlns:a16="http://schemas.microsoft.com/office/drawing/2014/main" id="{EFA954BC-FBF3-3FA7-6823-CEC5E8950282}"/>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3" name="Rectangle 195">
                  <a:extLst>
                    <a:ext uri="{FF2B5EF4-FFF2-40B4-BE49-F238E27FC236}">
                      <a16:creationId xmlns:a16="http://schemas.microsoft.com/office/drawing/2014/main" id="{AD4D2DCC-6785-4E80-DBE8-D8180ACC961A}"/>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4" name="Rectangle 196">
                  <a:extLst>
                    <a:ext uri="{FF2B5EF4-FFF2-40B4-BE49-F238E27FC236}">
                      <a16:creationId xmlns:a16="http://schemas.microsoft.com/office/drawing/2014/main" id="{90E0566C-836A-FC46-E9BB-C683D5C359E2}"/>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5" name="Rectangle 197">
                  <a:extLst>
                    <a:ext uri="{FF2B5EF4-FFF2-40B4-BE49-F238E27FC236}">
                      <a16:creationId xmlns:a16="http://schemas.microsoft.com/office/drawing/2014/main" id="{8BAABF18-5CFF-6EA5-BA01-B0CFF0B436AF}"/>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6" name="Rectangle 198">
                  <a:extLst>
                    <a:ext uri="{FF2B5EF4-FFF2-40B4-BE49-F238E27FC236}">
                      <a16:creationId xmlns:a16="http://schemas.microsoft.com/office/drawing/2014/main" id="{166E4ECA-1210-E23F-90C5-C9983D3BDC4A}"/>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7" name="Rectangle 199">
                  <a:extLst>
                    <a:ext uri="{FF2B5EF4-FFF2-40B4-BE49-F238E27FC236}">
                      <a16:creationId xmlns:a16="http://schemas.microsoft.com/office/drawing/2014/main" id="{96F2B1FA-45C2-A84F-FCBE-8EB2C529C6AF}"/>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8" name="Rectangle 200">
                  <a:extLst>
                    <a:ext uri="{FF2B5EF4-FFF2-40B4-BE49-F238E27FC236}">
                      <a16:creationId xmlns:a16="http://schemas.microsoft.com/office/drawing/2014/main" id="{71A6944B-0827-512C-2E24-F30BF10E4E35}"/>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69" name="Rectangle 201">
                  <a:extLst>
                    <a:ext uri="{FF2B5EF4-FFF2-40B4-BE49-F238E27FC236}">
                      <a16:creationId xmlns:a16="http://schemas.microsoft.com/office/drawing/2014/main" id="{59811AE6-6B3F-C50A-E880-D6D450858FA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0" name="Rectangle 202">
                  <a:extLst>
                    <a:ext uri="{FF2B5EF4-FFF2-40B4-BE49-F238E27FC236}">
                      <a16:creationId xmlns:a16="http://schemas.microsoft.com/office/drawing/2014/main" id="{919D2119-2E08-E23A-951E-C948330335A3}"/>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1" name="Rectangle 203">
                  <a:extLst>
                    <a:ext uri="{FF2B5EF4-FFF2-40B4-BE49-F238E27FC236}">
                      <a16:creationId xmlns:a16="http://schemas.microsoft.com/office/drawing/2014/main" id="{6B4CD8E3-10BC-FF2A-0AC0-8D1D61B0EBAF}"/>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2" name="Rectangle 204">
                  <a:extLst>
                    <a:ext uri="{FF2B5EF4-FFF2-40B4-BE49-F238E27FC236}">
                      <a16:creationId xmlns:a16="http://schemas.microsoft.com/office/drawing/2014/main" id="{86029DA7-F298-8155-FD58-AA60D57B9D3E}"/>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3" name="Rectangle 205">
                  <a:extLst>
                    <a:ext uri="{FF2B5EF4-FFF2-40B4-BE49-F238E27FC236}">
                      <a16:creationId xmlns:a16="http://schemas.microsoft.com/office/drawing/2014/main" id="{12730493-5277-1770-9366-1E8CAAD1FF07}"/>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4" name="Rectangle 206">
                  <a:extLst>
                    <a:ext uri="{FF2B5EF4-FFF2-40B4-BE49-F238E27FC236}">
                      <a16:creationId xmlns:a16="http://schemas.microsoft.com/office/drawing/2014/main" id="{45AC1EF1-033E-970D-583F-CB9315EEB4A7}"/>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5" name="Rectangle 207">
                  <a:extLst>
                    <a:ext uri="{FF2B5EF4-FFF2-40B4-BE49-F238E27FC236}">
                      <a16:creationId xmlns:a16="http://schemas.microsoft.com/office/drawing/2014/main" id="{0E41B304-9F2D-A08A-2D88-4638D8FDBAA2}"/>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6" name="Rectangle 208">
                  <a:extLst>
                    <a:ext uri="{FF2B5EF4-FFF2-40B4-BE49-F238E27FC236}">
                      <a16:creationId xmlns:a16="http://schemas.microsoft.com/office/drawing/2014/main" id="{E9DAC9FF-E8F8-1D8F-2B46-7CCC683BB385}"/>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7" name="Rectangle 209">
                  <a:extLst>
                    <a:ext uri="{FF2B5EF4-FFF2-40B4-BE49-F238E27FC236}">
                      <a16:creationId xmlns:a16="http://schemas.microsoft.com/office/drawing/2014/main" id="{6D5D3F7F-CB76-8545-808F-03DF147FDC13}"/>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8" name="Rectangle 210">
                  <a:extLst>
                    <a:ext uri="{FF2B5EF4-FFF2-40B4-BE49-F238E27FC236}">
                      <a16:creationId xmlns:a16="http://schemas.microsoft.com/office/drawing/2014/main" id="{DBE9FFB2-2A35-AA13-D639-79246A97D26A}"/>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79" name="Rectangle 211">
                  <a:extLst>
                    <a:ext uri="{FF2B5EF4-FFF2-40B4-BE49-F238E27FC236}">
                      <a16:creationId xmlns:a16="http://schemas.microsoft.com/office/drawing/2014/main" id="{2B12B6AD-49BA-8531-2AB1-DC5AC4C6BEAA}"/>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0" name="Rectangle 212">
                  <a:extLst>
                    <a:ext uri="{FF2B5EF4-FFF2-40B4-BE49-F238E27FC236}">
                      <a16:creationId xmlns:a16="http://schemas.microsoft.com/office/drawing/2014/main" id="{5F670F59-3E1B-F3FF-BC43-42B62A00A099}"/>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1" name="Rectangle 213">
                  <a:extLst>
                    <a:ext uri="{FF2B5EF4-FFF2-40B4-BE49-F238E27FC236}">
                      <a16:creationId xmlns:a16="http://schemas.microsoft.com/office/drawing/2014/main" id="{DFFCC418-FF5B-4F5E-97A4-0A582B836248}"/>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2" name="Rectangle 214">
                  <a:extLst>
                    <a:ext uri="{FF2B5EF4-FFF2-40B4-BE49-F238E27FC236}">
                      <a16:creationId xmlns:a16="http://schemas.microsoft.com/office/drawing/2014/main" id="{B0001A4C-FA39-4DDE-E47A-5A2A5B9C26D2}"/>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3" name="Rectangle 215">
                  <a:extLst>
                    <a:ext uri="{FF2B5EF4-FFF2-40B4-BE49-F238E27FC236}">
                      <a16:creationId xmlns:a16="http://schemas.microsoft.com/office/drawing/2014/main" id="{120BBEEA-99D9-1402-328A-BAED39A54927}"/>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4" name="Rectangle 216">
                  <a:extLst>
                    <a:ext uri="{FF2B5EF4-FFF2-40B4-BE49-F238E27FC236}">
                      <a16:creationId xmlns:a16="http://schemas.microsoft.com/office/drawing/2014/main" id="{27BFC051-0F9B-2727-6457-9F15A36AD0AA}"/>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5" name="Rectangle 217">
                  <a:extLst>
                    <a:ext uri="{FF2B5EF4-FFF2-40B4-BE49-F238E27FC236}">
                      <a16:creationId xmlns:a16="http://schemas.microsoft.com/office/drawing/2014/main" id="{E8A3A2DE-C226-8E98-F097-9636B5FBCA7A}"/>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6" name="Rectangle 218">
                  <a:extLst>
                    <a:ext uri="{FF2B5EF4-FFF2-40B4-BE49-F238E27FC236}">
                      <a16:creationId xmlns:a16="http://schemas.microsoft.com/office/drawing/2014/main" id="{B50399E2-BB0D-8542-DAB1-C01A57454B7D}"/>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7" name="Rectangle 219">
                  <a:extLst>
                    <a:ext uri="{FF2B5EF4-FFF2-40B4-BE49-F238E27FC236}">
                      <a16:creationId xmlns:a16="http://schemas.microsoft.com/office/drawing/2014/main" id="{3084B709-7F43-8A6E-A801-DFFB14827299}"/>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8" name="Rectangle 220">
                  <a:extLst>
                    <a:ext uri="{FF2B5EF4-FFF2-40B4-BE49-F238E27FC236}">
                      <a16:creationId xmlns:a16="http://schemas.microsoft.com/office/drawing/2014/main" id="{A9DC11EA-BD27-E935-7FC5-4490F7E3ACB2}"/>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89" name="Rectangle 221">
                  <a:extLst>
                    <a:ext uri="{FF2B5EF4-FFF2-40B4-BE49-F238E27FC236}">
                      <a16:creationId xmlns:a16="http://schemas.microsoft.com/office/drawing/2014/main" id="{EA969447-7D29-0B8F-801E-F6C6CFB3693C}"/>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90" name="Rectangle 222">
                  <a:extLst>
                    <a:ext uri="{FF2B5EF4-FFF2-40B4-BE49-F238E27FC236}">
                      <a16:creationId xmlns:a16="http://schemas.microsoft.com/office/drawing/2014/main" id="{36D9F99B-5A4C-4363-144A-A5D5946AE117}"/>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91" name="Rectangle 223">
                  <a:extLst>
                    <a:ext uri="{FF2B5EF4-FFF2-40B4-BE49-F238E27FC236}">
                      <a16:creationId xmlns:a16="http://schemas.microsoft.com/office/drawing/2014/main" id="{7EAED1AE-1077-F3F9-695B-A231E1AE67D7}"/>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92" name="Rectangle 224">
                  <a:extLst>
                    <a:ext uri="{FF2B5EF4-FFF2-40B4-BE49-F238E27FC236}">
                      <a16:creationId xmlns:a16="http://schemas.microsoft.com/office/drawing/2014/main" id="{8BA78D48-4FE2-8C17-6E5D-B6581866C802}"/>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93" name="Rectangle 225">
                  <a:extLst>
                    <a:ext uri="{FF2B5EF4-FFF2-40B4-BE49-F238E27FC236}">
                      <a16:creationId xmlns:a16="http://schemas.microsoft.com/office/drawing/2014/main" id="{EF181DB0-51BD-43A3-FEAA-99EB04E436A3}"/>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94" name="Rectangle 226">
                  <a:extLst>
                    <a:ext uri="{FF2B5EF4-FFF2-40B4-BE49-F238E27FC236}">
                      <a16:creationId xmlns:a16="http://schemas.microsoft.com/office/drawing/2014/main" id="{C795F189-932C-169C-03DE-924BE99B3942}"/>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95" name="Rectangle 227">
                  <a:extLst>
                    <a:ext uri="{FF2B5EF4-FFF2-40B4-BE49-F238E27FC236}">
                      <a16:creationId xmlns:a16="http://schemas.microsoft.com/office/drawing/2014/main" id="{EBE48681-858B-AB5D-9A6B-68D5F269A0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sp>
              <p:nvSpPr>
                <p:cNvPr id="96" name="Rectangle 228">
                  <a:extLst>
                    <a:ext uri="{FF2B5EF4-FFF2-40B4-BE49-F238E27FC236}">
                      <a16:creationId xmlns:a16="http://schemas.microsoft.com/office/drawing/2014/main" id="{6A96178F-394D-82A3-93C7-AED86F3E7618}"/>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黑体 CN Regular" panose="020B0500000000000000" pitchFamily="34" charset="-122"/>
                    <a:cs typeface="+mn-cs"/>
                  </a:endParaRPr>
                </a:p>
              </p:txBody>
            </p:sp>
          </p:grpSp>
          <p:cxnSp>
            <p:nvCxnSpPr>
              <p:cNvPr id="18" name="直接连接符 17">
                <a:extLst>
                  <a:ext uri="{FF2B5EF4-FFF2-40B4-BE49-F238E27FC236}">
                    <a16:creationId xmlns:a16="http://schemas.microsoft.com/office/drawing/2014/main" id="{6FFFEB58-14B9-961F-0C55-290295C493EA}"/>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 name="矩形 7">
              <a:extLst>
                <a:ext uri="{FF2B5EF4-FFF2-40B4-BE49-F238E27FC236}">
                  <a16:creationId xmlns:a16="http://schemas.microsoft.com/office/drawing/2014/main" id="{A2E66D7F-A60E-7CEF-33C8-B08C3BE70A4D}"/>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宋体 CN Heavy" panose="02020900000000000000" pitchFamily="18" charset="-122"/>
              </a:endParaRPr>
            </a:p>
          </p:txBody>
        </p:sp>
        <p:sp>
          <p:nvSpPr>
            <p:cNvPr id="11" name="任意多边形: 形状 10">
              <a:extLst>
                <a:ext uri="{FF2B5EF4-FFF2-40B4-BE49-F238E27FC236}">
                  <a16:creationId xmlns:a16="http://schemas.microsoft.com/office/drawing/2014/main" id="{7988CD7A-69F8-5A74-1B1F-1A3CA721E3F9}"/>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2" name="矩形 7">
              <a:extLst>
                <a:ext uri="{FF2B5EF4-FFF2-40B4-BE49-F238E27FC236}">
                  <a16:creationId xmlns:a16="http://schemas.microsoft.com/office/drawing/2014/main" id="{4288AB97-2B2A-7DF6-4919-EE8199825AA8}"/>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宋体 CN Heavy" panose="02020900000000000000" pitchFamily="18" charset="-122"/>
              </a:endParaRPr>
            </a:p>
          </p:txBody>
        </p:sp>
        <p:sp>
          <p:nvSpPr>
            <p:cNvPr id="13" name="任意多边形: 形状 12">
              <a:extLst>
                <a:ext uri="{FF2B5EF4-FFF2-40B4-BE49-F238E27FC236}">
                  <a16:creationId xmlns:a16="http://schemas.microsoft.com/office/drawing/2014/main" id="{4A24C8B7-5CFA-6463-F622-37A95B908215}"/>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4" name="文本框 13">
              <a:extLst>
                <a:ext uri="{FF2B5EF4-FFF2-40B4-BE49-F238E27FC236}">
                  <a16:creationId xmlns:a16="http://schemas.microsoft.com/office/drawing/2014/main" id="{E3C6B53F-22D0-ADCA-F6E7-FB51C2AA83AB}"/>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sp>
          <p:nvSpPr>
            <p:cNvPr id="15" name="矩形 7">
              <a:extLst>
                <a:ext uri="{FF2B5EF4-FFF2-40B4-BE49-F238E27FC236}">
                  <a16:creationId xmlns:a16="http://schemas.microsoft.com/office/drawing/2014/main" id="{F5AD35DA-80DD-5B60-919A-0A7E72BDA680}"/>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宋体 CN Heavy" panose="02020900000000000000" pitchFamily="18" charset="-122"/>
              </a:endParaRPr>
            </a:p>
          </p:txBody>
        </p:sp>
      </p:grpSp>
      <p:sp>
        <p:nvSpPr>
          <p:cNvPr id="110" name="文本框 109">
            <a:extLst>
              <a:ext uri="{FF2B5EF4-FFF2-40B4-BE49-F238E27FC236}">
                <a16:creationId xmlns:a16="http://schemas.microsoft.com/office/drawing/2014/main" id="{9B4E2C4A-870E-E78F-B328-44DAFAD5AA5F}"/>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宋体 CN Heavy" panose="02020900000000000000" pitchFamily="18" charset="-122"/>
              <a:ea typeface="思源宋体 CN Heavy" panose="02020900000000000000" pitchFamily="18" charset="-122"/>
            </a:endParaRPr>
          </a:p>
        </p:txBody>
      </p:sp>
      <p:cxnSp>
        <p:nvCxnSpPr>
          <p:cNvPr id="111" name="直接连接符 110">
            <a:extLst>
              <a:ext uri="{FF2B5EF4-FFF2-40B4-BE49-F238E27FC236}">
                <a16:creationId xmlns:a16="http://schemas.microsoft.com/office/drawing/2014/main" id="{C3E8AECA-5C19-FCB8-0009-D9E8F086EBE9}"/>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id="{7642B171-D39F-C241-AB32-AED5F11F9F20}"/>
              </a:ext>
            </a:extLst>
          </p:cNvPr>
          <p:cNvGrpSpPr/>
          <p:nvPr/>
        </p:nvGrpSpPr>
        <p:grpSpPr>
          <a:xfrm>
            <a:off x="5695413" y="1349003"/>
            <a:ext cx="138195" cy="138195"/>
            <a:chOff x="5695413" y="1320428"/>
            <a:chExt cx="138195" cy="138195"/>
          </a:xfrm>
        </p:grpSpPr>
        <p:sp>
          <p:nvSpPr>
            <p:cNvPr id="113" name="Teardrop 15">
              <a:extLst>
                <a:ext uri="{FF2B5EF4-FFF2-40B4-BE49-F238E27FC236}">
                  <a16:creationId xmlns:a16="http://schemas.microsoft.com/office/drawing/2014/main" id="{996817C4-BD57-143E-0464-76A65EC4444D}"/>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14" name="Oval 16">
              <a:extLst>
                <a:ext uri="{FF2B5EF4-FFF2-40B4-BE49-F238E27FC236}">
                  <a16:creationId xmlns:a16="http://schemas.microsoft.com/office/drawing/2014/main" id="{F39418D0-9767-05C7-F212-127836771BA8}"/>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15" name="组合 114">
            <a:extLst>
              <a:ext uri="{FF2B5EF4-FFF2-40B4-BE49-F238E27FC236}">
                <a16:creationId xmlns:a16="http://schemas.microsoft.com/office/drawing/2014/main" id="{4BE2293C-CE7D-24D2-6B2F-7A67379450C4}"/>
              </a:ext>
            </a:extLst>
          </p:cNvPr>
          <p:cNvGrpSpPr/>
          <p:nvPr/>
        </p:nvGrpSpPr>
        <p:grpSpPr>
          <a:xfrm>
            <a:off x="5695413" y="1736097"/>
            <a:ext cx="138195" cy="138195"/>
            <a:chOff x="5695413" y="1701172"/>
            <a:chExt cx="138195" cy="138195"/>
          </a:xfrm>
        </p:grpSpPr>
        <p:sp>
          <p:nvSpPr>
            <p:cNvPr id="116" name="Teardrop 15">
              <a:extLst>
                <a:ext uri="{FF2B5EF4-FFF2-40B4-BE49-F238E27FC236}">
                  <a16:creationId xmlns:a16="http://schemas.microsoft.com/office/drawing/2014/main" id="{294FD41A-10BE-21FB-D2ED-8C8C1650FD98}"/>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17" name="Oval 16">
              <a:extLst>
                <a:ext uri="{FF2B5EF4-FFF2-40B4-BE49-F238E27FC236}">
                  <a16:creationId xmlns:a16="http://schemas.microsoft.com/office/drawing/2014/main" id="{655ABB8F-135C-8246-B54B-C9BBC018C11F}"/>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18" name="组合 117">
            <a:extLst>
              <a:ext uri="{FF2B5EF4-FFF2-40B4-BE49-F238E27FC236}">
                <a16:creationId xmlns:a16="http://schemas.microsoft.com/office/drawing/2014/main" id="{A929301F-C4AB-0409-21ED-0128C12EBF2D}"/>
              </a:ext>
            </a:extLst>
          </p:cNvPr>
          <p:cNvGrpSpPr/>
          <p:nvPr/>
        </p:nvGrpSpPr>
        <p:grpSpPr>
          <a:xfrm>
            <a:off x="5695413" y="2123191"/>
            <a:ext cx="138195" cy="138195"/>
            <a:chOff x="5695413" y="2081916"/>
            <a:chExt cx="138195" cy="138195"/>
          </a:xfrm>
        </p:grpSpPr>
        <p:sp>
          <p:nvSpPr>
            <p:cNvPr id="119" name="Teardrop 15">
              <a:extLst>
                <a:ext uri="{FF2B5EF4-FFF2-40B4-BE49-F238E27FC236}">
                  <a16:creationId xmlns:a16="http://schemas.microsoft.com/office/drawing/2014/main" id="{2231F517-810A-51BC-1640-E7E22C3FD9B8}"/>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20" name="Oval 16">
              <a:extLst>
                <a:ext uri="{FF2B5EF4-FFF2-40B4-BE49-F238E27FC236}">
                  <a16:creationId xmlns:a16="http://schemas.microsoft.com/office/drawing/2014/main" id="{5A9A2AA9-588D-665F-52DE-FDB316A74265}"/>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sp>
        <p:nvSpPr>
          <p:cNvPr id="121" name="矩形 7">
            <a:extLst>
              <a:ext uri="{FF2B5EF4-FFF2-40B4-BE49-F238E27FC236}">
                <a16:creationId xmlns:a16="http://schemas.microsoft.com/office/drawing/2014/main" id="{551CBDBA-4527-FD9A-4BF7-F1895775387A}"/>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宋体 CN Heavy" panose="02020900000000000000" pitchFamily="18" charset="-122"/>
            </a:endParaRPr>
          </a:p>
        </p:txBody>
      </p:sp>
      <p:sp>
        <p:nvSpPr>
          <p:cNvPr id="122" name="文本框 121">
            <a:extLst>
              <a:ext uri="{FF2B5EF4-FFF2-40B4-BE49-F238E27FC236}">
                <a16:creationId xmlns:a16="http://schemas.microsoft.com/office/drawing/2014/main" id="{018EDF4E-E6E0-9047-DA1A-323219A58C3C}"/>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阿浔</a:t>
            </a:r>
          </a:p>
        </p:txBody>
      </p:sp>
      <p:sp>
        <p:nvSpPr>
          <p:cNvPr id="123" name="文本框 122">
            <a:extLst>
              <a:ext uri="{FF2B5EF4-FFF2-40B4-BE49-F238E27FC236}">
                <a16:creationId xmlns:a16="http://schemas.microsoft.com/office/drawing/2014/main" id="{917D3867-C273-AE0C-9D79-33C003ED3894}"/>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设计师</a:t>
            </a:r>
          </a:p>
        </p:txBody>
      </p:sp>
      <p:sp>
        <p:nvSpPr>
          <p:cNvPr id="124" name="文本框 123">
            <a:extLst>
              <a:ext uri="{FF2B5EF4-FFF2-40B4-BE49-F238E27FC236}">
                <a16:creationId xmlns:a16="http://schemas.microsoft.com/office/drawing/2014/main" id="{BB8239AB-57E7-3388-4333-635BF19D2D20}"/>
              </a:ext>
            </a:extLst>
          </p:cNvPr>
          <p:cNvSpPr txBox="1"/>
          <p:nvPr/>
        </p:nvSpPr>
        <p:spPr>
          <a:xfrm>
            <a:off x="5918613" y="1611031"/>
            <a:ext cx="4109397" cy="369332"/>
          </a:xfrm>
          <a:prstGeom prst="rect">
            <a:avLst/>
          </a:prstGeom>
          <a:noFill/>
        </p:spPr>
        <p:txBody>
          <a:bodyPr wrap="square" rtlCol="0">
            <a:spAutoFit/>
          </a:bodyPr>
          <a:lstStyle/>
          <a:p>
            <a:r>
              <a:rPr lang="en-US" altLang="zh-CN" spc="100" dirty="0" err="1">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MOS2016</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微软国际认证大师级证书</a:t>
            </a:r>
          </a:p>
        </p:txBody>
      </p:sp>
      <p:sp>
        <p:nvSpPr>
          <p:cNvPr id="125" name="文本框 124">
            <a:extLst>
              <a:ext uri="{FF2B5EF4-FFF2-40B4-BE49-F238E27FC236}">
                <a16:creationId xmlns:a16="http://schemas.microsoft.com/office/drawing/2014/main" id="{DD197671-AC14-06F1-8C4E-B707EC8A175E}"/>
              </a:ext>
            </a:extLst>
          </p:cNvPr>
          <p:cNvSpPr txBox="1"/>
          <p:nvPr/>
        </p:nvSpPr>
        <p:spPr>
          <a:xfrm>
            <a:off x="5918614" y="1995051"/>
            <a:ext cx="30983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服务于</a:t>
            </a:r>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100+</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企业</a:t>
            </a:r>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设计</a:t>
            </a:r>
          </a:p>
        </p:txBody>
      </p:sp>
      <p:sp>
        <p:nvSpPr>
          <p:cNvPr id="126" name="文本框 125">
            <a:extLst>
              <a:ext uri="{FF2B5EF4-FFF2-40B4-BE49-F238E27FC236}">
                <a16:creationId xmlns:a16="http://schemas.microsoft.com/office/drawing/2014/main" id="{68C40F79-9760-9676-362E-943C091B86EF}"/>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思源宋体 CN Heavy" panose="02020900000000000000" pitchFamily="18" charset="-122"/>
                <a:ea typeface="思源宋体 CN Heavy" panose="02020900000000000000" pitchFamily="18" charset="-122"/>
              </a:rPr>
              <a:t>微信：</a:t>
            </a:r>
            <a:r>
              <a:rPr lang="en-US" altLang="zh-CN" sz="1400" spc="100" dirty="0">
                <a:solidFill>
                  <a:srgbClr val="00FFFF"/>
                </a:solidFill>
                <a:latin typeface="思源宋体 CN Heavy" panose="02020900000000000000" pitchFamily="18" charset="-122"/>
                <a:ea typeface="思源宋体 CN Heavy" panose="02020900000000000000" pitchFamily="18" charset="-122"/>
              </a:rPr>
              <a:t>18281879693</a:t>
            </a:r>
            <a:endParaRPr lang="zh-CN" altLang="en-US" sz="1400" spc="100" dirty="0">
              <a:solidFill>
                <a:srgbClr val="00FFFF"/>
              </a:solidFill>
              <a:latin typeface="思源宋体 CN Heavy" panose="02020900000000000000" pitchFamily="18" charset="-122"/>
              <a:ea typeface="思源宋体 CN Heavy" panose="02020900000000000000" pitchFamily="18" charset="-122"/>
            </a:endParaRPr>
          </a:p>
        </p:txBody>
      </p:sp>
      <p:grpSp>
        <p:nvGrpSpPr>
          <p:cNvPr id="127" name="组合 126">
            <a:extLst>
              <a:ext uri="{FF2B5EF4-FFF2-40B4-BE49-F238E27FC236}">
                <a16:creationId xmlns:a16="http://schemas.microsoft.com/office/drawing/2014/main" id="{D6715D42-EBA5-3671-E90A-C64AFD864F77}"/>
              </a:ext>
            </a:extLst>
          </p:cNvPr>
          <p:cNvGrpSpPr/>
          <p:nvPr/>
        </p:nvGrpSpPr>
        <p:grpSpPr>
          <a:xfrm>
            <a:off x="2906867" y="619427"/>
            <a:ext cx="2009205" cy="1986058"/>
            <a:chOff x="2906867" y="3508800"/>
            <a:chExt cx="2009205" cy="1986058"/>
          </a:xfrm>
        </p:grpSpPr>
        <p:cxnSp>
          <p:nvCxnSpPr>
            <p:cNvPr id="128" name="直接连接符 127">
              <a:extLst>
                <a:ext uri="{FF2B5EF4-FFF2-40B4-BE49-F238E27FC236}">
                  <a16:creationId xmlns:a16="http://schemas.microsoft.com/office/drawing/2014/main" id="{96F59692-1D0D-84A7-4040-BD5491197D4B}"/>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7182BE36-0015-7B9D-3C15-D61B441E9BFA}"/>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0" name="组合 129">
              <a:extLst>
                <a:ext uri="{FF2B5EF4-FFF2-40B4-BE49-F238E27FC236}">
                  <a16:creationId xmlns:a16="http://schemas.microsoft.com/office/drawing/2014/main" id="{5FED9C86-D413-1A0F-77EA-AF03781788A5}"/>
                </a:ext>
              </a:extLst>
            </p:cNvPr>
            <p:cNvGrpSpPr/>
            <p:nvPr/>
          </p:nvGrpSpPr>
          <p:grpSpPr>
            <a:xfrm flipH="1">
              <a:off x="4745571" y="3508800"/>
              <a:ext cx="170501" cy="170501"/>
              <a:chOff x="2968869" y="10878820"/>
              <a:chExt cx="276484" cy="276484"/>
            </a:xfrm>
          </p:grpSpPr>
          <p:cxnSp>
            <p:nvCxnSpPr>
              <p:cNvPr id="137" name="直接连接符 136">
                <a:extLst>
                  <a:ext uri="{FF2B5EF4-FFF2-40B4-BE49-F238E27FC236}">
                    <a16:creationId xmlns:a16="http://schemas.microsoft.com/office/drawing/2014/main" id="{3A70978E-2F45-0878-325D-F9F0ADFA70D2}"/>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C02BA267-5A64-FCA1-25A9-7217A04F1B36}"/>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1" name="组合 130">
              <a:extLst>
                <a:ext uri="{FF2B5EF4-FFF2-40B4-BE49-F238E27FC236}">
                  <a16:creationId xmlns:a16="http://schemas.microsoft.com/office/drawing/2014/main" id="{9A04081D-73FF-755C-0D12-2294D91A541E}"/>
                </a:ext>
              </a:extLst>
            </p:cNvPr>
            <p:cNvGrpSpPr/>
            <p:nvPr/>
          </p:nvGrpSpPr>
          <p:grpSpPr>
            <a:xfrm flipH="1" flipV="1">
              <a:off x="4745571" y="5324357"/>
              <a:ext cx="170501" cy="170501"/>
              <a:chOff x="2968869" y="10878820"/>
              <a:chExt cx="276484" cy="276484"/>
            </a:xfrm>
          </p:grpSpPr>
          <p:cxnSp>
            <p:nvCxnSpPr>
              <p:cNvPr id="135" name="直接连接符 134">
                <a:extLst>
                  <a:ext uri="{FF2B5EF4-FFF2-40B4-BE49-F238E27FC236}">
                    <a16:creationId xmlns:a16="http://schemas.microsoft.com/office/drawing/2014/main" id="{3B1BB382-D010-2331-4749-B3DBA81013A7}"/>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B9B5C2CE-923B-B447-2355-036B75ABF70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2" name="组合 131">
              <a:extLst>
                <a:ext uri="{FF2B5EF4-FFF2-40B4-BE49-F238E27FC236}">
                  <a16:creationId xmlns:a16="http://schemas.microsoft.com/office/drawing/2014/main" id="{010A3F1F-C553-ECDF-A29E-8247F4AD4A7E}"/>
                </a:ext>
              </a:extLst>
            </p:cNvPr>
            <p:cNvGrpSpPr/>
            <p:nvPr/>
          </p:nvGrpSpPr>
          <p:grpSpPr>
            <a:xfrm flipV="1">
              <a:off x="2906867" y="5324357"/>
              <a:ext cx="170501" cy="170501"/>
              <a:chOff x="2968869" y="10878820"/>
              <a:chExt cx="276484" cy="276484"/>
            </a:xfrm>
          </p:grpSpPr>
          <p:cxnSp>
            <p:nvCxnSpPr>
              <p:cNvPr id="133" name="直接连接符 132">
                <a:extLst>
                  <a:ext uri="{FF2B5EF4-FFF2-40B4-BE49-F238E27FC236}">
                    <a16:creationId xmlns:a16="http://schemas.microsoft.com/office/drawing/2014/main" id="{9E6C9843-C9D5-6F91-6922-795F9B1AE8A7}"/>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1755E776-0F59-48EE-3862-EC4E2F30A206}"/>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pic>
        <p:nvPicPr>
          <p:cNvPr id="141" name="图片 140">
            <a:extLst>
              <a:ext uri="{FF2B5EF4-FFF2-40B4-BE49-F238E27FC236}">
                <a16:creationId xmlns:a16="http://schemas.microsoft.com/office/drawing/2014/main" id="{6E16FF56-689A-FD6D-52F3-F2F0CFA18FB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7025" y="629998"/>
            <a:ext cx="1990577" cy="1990577"/>
          </a:xfrm>
          <a:prstGeom prst="rect">
            <a:avLst/>
          </a:prstGeom>
        </p:spPr>
      </p:pic>
    </p:spTree>
    <p:extLst>
      <p:ext uri="{BB962C8B-B14F-4D97-AF65-F5344CB8AC3E}">
        <p14:creationId xmlns:p14="http://schemas.microsoft.com/office/powerpoint/2010/main" val="154920016"/>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阿浔</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62C4D0A-2383-48CE-E267-1C5E0D8AB3FD}"/>
              </a:ext>
            </a:extLst>
          </p:cNvPr>
          <p:cNvPicPr>
            <a:picLocks noChangeAspect="1"/>
          </p:cNvPicPr>
          <p:nvPr/>
        </p:nvPicPr>
        <p:blipFill>
          <a:blip r:embed="rId3">
            <a:extLst>
              <a:ext uri="{BEBA8EAE-BF5A-486C-A8C5-ECC9F3942E4B}">
                <a14:imgProps xmlns:a14="http://schemas.microsoft.com/office/drawing/2010/main">
                  <a14:imgLayer r:embed="rId4">
                    <a14:imgEffect>
                      <a14:artisticBlur radius="58"/>
                    </a14:imgEffect>
                  </a14:imgLayer>
                </a14:imgProps>
              </a:ext>
            </a:extLst>
          </a:blip>
          <a:stretch>
            <a:fillRect/>
          </a:stretch>
        </p:blipFill>
        <p:spPr>
          <a:xfrm>
            <a:off x="0" y="0"/>
            <a:ext cx="12192000" cy="6857999"/>
          </a:xfrm>
          <a:prstGeom prst="rect">
            <a:avLst/>
          </a:prstGeom>
        </p:spPr>
      </p:pic>
      <p:sp>
        <p:nvSpPr>
          <p:cNvPr id="38" name="文本框 37">
            <a:extLst>
              <a:ext uri="{FF2B5EF4-FFF2-40B4-BE49-F238E27FC236}">
                <a16:creationId xmlns:a16="http://schemas.microsoft.com/office/drawing/2014/main" id="{4AF86675-DF34-C583-686E-DA89428D175E}"/>
              </a:ext>
            </a:extLst>
          </p:cNvPr>
          <p:cNvSpPr txBox="1"/>
          <p:nvPr/>
        </p:nvSpPr>
        <p:spPr>
          <a:xfrm>
            <a:off x="386487" y="320802"/>
            <a:ext cx="948847" cy="523220"/>
          </a:xfrm>
          <a:prstGeom prst="rect">
            <a:avLst/>
          </a:prstGeom>
          <a:noFill/>
        </p:spPr>
        <p:txBody>
          <a:bodyPr wrap="square" rtlCol="0">
            <a:spAutoFit/>
          </a:bodyPr>
          <a:lstStyle/>
          <a:p>
            <a:r>
              <a:rPr lang="zh-CN" altLang="en-US" sz="2800" b="1" dirty="0">
                <a:solidFill>
                  <a:schemeClr val="tx1">
                    <a:lumMod val="50000"/>
                    <a:lumOff val="50000"/>
                  </a:schemeClr>
                </a:solidFill>
                <a:latin typeface="思源宋体 CN Heavy" panose="02020900000000000000" pitchFamily="18" charset="-122"/>
                <a:ea typeface="思源宋体 CN Heavy" panose="02020900000000000000" pitchFamily="18" charset="-122"/>
              </a:rPr>
              <a:t>目录</a:t>
            </a:r>
          </a:p>
        </p:txBody>
      </p:sp>
      <p:sp>
        <p:nvSpPr>
          <p:cNvPr id="8" name="矩形 7">
            <a:extLst>
              <a:ext uri="{FF2B5EF4-FFF2-40B4-BE49-F238E27FC236}">
                <a16:creationId xmlns:a16="http://schemas.microsoft.com/office/drawing/2014/main" id="{9689AF4C-D501-3925-FA13-E2036D7F3F3F}"/>
              </a:ext>
            </a:extLst>
          </p:cNvPr>
          <p:cNvSpPr/>
          <p:nvPr/>
        </p:nvSpPr>
        <p:spPr bwMode="auto">
          <a:xfrm>
            <a:off x="-1" y="1064872"/>
            <a:ext cx="12192000" cy="4919240"/>
          </a:xfrm>
          <a:prstGeom prst="rect">
            <a:avLst/>
          </a:prstGeom>
          <a:gradFill>
            <a:gsLst>
              <a:gs pos="73000">
                <a:schemeClr val="accent6">
                  <a:lumMod val="75000"/>
                  <a:alpha val="24000"/>
                </a:schemeClr>
              </a:gs>
              <a:gs pos="0">
                <a:schemeClr val="accent6">
                  <a:lumMod val="75000"/>
                </a:schemeClr>
              </a:gs>
              <a:gs pos="100000">
                <a:schemeClr val="accent6">
                  <a:lumMod val="7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宋体 CN Heavy" panose="02020900000000000000" pitchFamily="18" charset="-122"/>
              <a:ea typeface="思源宋体 CN Heavy" panose="02020900000000000000" pitchFamily="18" charset="-122"/>
            </a:endParaRPr>
          </a:p>
        </p:txBody>
      </p:sp>
      <p:grpSp>
        <p:nvGrpSpPr>
          <p:cNvPr id="2" name="组合 1">
            <a:extLst>
              <a:ext uri="{FF2B5EF4-FFF2-40B4-BE49-F238E27FC236}">
                <a16:creationId xmlns:a16="http://schemas.microsoft.com/office/drawing/2014/main" id="{99B2A9D9-C98A-3E9E-245D-99E01860A2C7}"/>
              </a:ext>
            </a:extLst>
          </p:cNvPr>
          <p:cNvGrpSpPr/>
          <p:nvPr/>
        </p:nvGrpSpPr>
        <p:grpSpPr>
          <a:xfrm>
            <a:off x="1136211" y="2129420"/>
            <a:ext cx="2114174" cy="4267393"/>
            <a:chOff x="370667" y="2129420"/>
            <a:chExt cx="2114174" cy="4267393"/>
          </a:xfrm>
        </p:grpSpPr>
        <p:sp>
          <p:nvSpPr>
            <p:cNvPr id="9" name="文本框 8">
              <a:extLst>
                <a:ext uri="{FF2B5EF4-FFF2-40B4-BE49-F238E27FC236}">
                  <a16:creationId xmlns:a16="http://schemas.microsoft.com/office/drawing/2014/main" id="{A5941141-0052-8F12-00F1-FDC554F8E9DF}"/>
                </a:ext>
              </a:extLst>
            </p:cNvPr>
            <p:cNvSpPr txBox="1"/>
            <p:nvPr/>
          </p:nvSpPr>
          <p:spPr>
            <a:xfrm>
              <a:off x="416966" y="2385555"/>
              <a:ext cx="2031325" cy="461665"/>
            </a:xfrm>
            <a:prstGeom prst="rect">
              <a:avLst/>
            </a:prstGeom>
          </p:spPr>
          <p:txBody>
            <a:bodyPr wrap="none">
              <a:spAutoFit/>
            </a:bodyPr>
            <a:lstStyle>
              <a:defPPr>
                <a:defRPr lang="zh-CN"/>
              </a:defPPr>
              <a:lvl1pPr fontAlgn="auto">
                <a:defRPr sz="4000" strike="noStrike">
                  <a:solidFill>
                    <a:srgbClr val="00BA60"/>
                  </a:solidFill>
                  <a:latin typeface="思源宋体 CN Heavy" panose="02020900000000000000" pitchFamily="18" charset="-122"/>
                  <a:ea typeface="思源宋体 CN Heavy" panose="02020900000000000000" pitchFamily="18" charset="-122"/>
                </a:defRPr>
              </a:lvl1pPr>
            </a:lstStyle>
            <a:p>
              <a:r>
                <a:rPr lang="zh-CN" altLang="en-US" sz="2400" dirty="0">
                  <a:solidFill>
                    <a:schemeClr val="bg1"/>
                  </a:solidFill>
                  <a:latin typeface="+mj-ea"/>
                  <a:ea typeface="+mj-ea"/>
                </a:rPr>
                <a:t>年度工作概述</a:t>
              </a:r>
            </a:p>
          </p:txBody>
        </p:sp>
        <p:sp>
          <p:nvSpPr>
            <p:cNvPr id="13" name="文本框 12">
              <a:extLst>
                <a:ext uri="{FF2B5EF4-FFF2-40B4-BE49-F238E27FC236}">
                  <a16:creationId xmlns:a16="http://schemas.microsoft.com/office/drawing/2014/main" id="{54C61BC3-3F36-9928-BD16-7F66FFD30202}"/>
                </a:ext>
              </a:extLst>
            </p:cNvPr>
            <p:cNvSpPr txBox="1"/>
            <p:nvPr/>
          </p:nvSpPr>
          <p:spPr>
            <a:xfrm>
              <a:off x="416967" y="2759224"/>
              <a:ext cx="2067874" cy="307777"/>
            </a:xfrm>
            <a:prstGeom prst="rect">
              <a:avLst/>
            </a:prstGeom>
            <a:noFill/>
          </p:spPr>
          <p:txBody>
            <a:bodyPr wrap="none" rtlCol="0">
              <a:spAutoFit/>
            </a:bodyPr>
            <a:lstStyle/>
            <a:p>
              <a:r>
                <a:rPr lang="en-US" altLang="zh-CN" sz="1400" dirty="0">
                  <a:solidFill>
                    <a:schemeClr val="bg1"/>
                  </a:solidFill>
                  <a:latin typeface="+mn-ea"/>
                </a:rPr>
                <a:t>Annual work summary</a:t>
              </a:r>
              <a:endParaRPr lang="zh-CN" altLang="en-US" sz="1400" dirty="0">
                <a:solidFill>
                  <a:schemeClr val="bg1"/>
                </a:solidFill>
                <a:latin typeface="+mn-ea"/>
              </a:endParaRPr>
            </a:p>
          </p:txBody>
        </p:sp>
        <p:cxnSp>
          <p:nvCxnSpPr>
            <p:cNvPr id="17" name="直接连接符 16">
              <a:extLst>
                <a:ext uri="{FF2B5EF4-FFF2-40B4-BE49-F238E27FC236}">
                  <a16:creationId xmlns:a16="http://schemas.microsoft.com/office/drawing/2014/main" id="{DFDFE339-D091-333A-36F9-3B5B9906DAAC}"/>
                </a:ext>
              </a:extLst>
            </p:cNvPr>
            <p:cNvCxnSpPr/>
            <p:nvPr/>
          </p:nvCxnSpPr>
          <p:spPr bwMode="auto">
            <a:xfrm>
              <a:off x="528320" y="3296920"/>
              <a:ext cx="1798320" cy="0"/>
            </a:xfrm>
            <a:prstGeom prst="line">
              <a:avLst/>
            </a:prstGeom>
            <a:solidFill>
              <a:schemeClr val="accent1"/>
            </a:solidFill>
            <a:ln w="6350" cap="flat" cmpd="sng" algn="ctr">
              <a:solidFill>
                <a:schemeClr val="bg1"/>
              </a:solidFill>
              <a:prstDash val="solid"/>
              <a:round/>
              <a:headEnd type="none" w="med" len="med"/>
              <a:tailEnd type="none" w="med" len="med"/>
            </a:ln>
            <a:effectLst/>
          </p:spPr>
        </p:cxnSp>
        <p:cxnSp>
          <p:nvCxnSpPr>
            <p:cNvPr id="21" name="直接连接符 20">
              <a:extLst>
                <a:ext uri="{FF2B5EF4-FFF2-40B4-BE49-F238E27FC236}">
                  <a16:creationId xmlns:a16="http://schemas.microsoft.com/office/drawing/2014/main" id="{D8E36ED5-355B-F48E-BEE2-9B49109FED91}"/>
                </a:ext>
              </a:extLst>
            </p:cNvPr>
            <p:cNvCxnSpPr>
              <a:cxnSpLocks/>
            </p:cNvCxnSpPr>
            <p:nvPr/>
          </p:nvCxnSpPr>
          <p:spPr bwMode="auto">
            <a:xfrm>
              <a:off x="528320" y="2129420"/>
              <a:ext cx="1798320" cy="0"/>
            </a:xfrm>
            <a:prstGeom prst="line">
              <a:avLst/>
            </a:prstGeom>
            <a:solidFill>
              <a:schemeClr val="accent1"/>
            </a:solidFill>
            <a:ln w="50800" cap="flat" cmpd="sng" algn="ctr">
              <a:solidFill>
                <a:schemeClr val="bg1"/>
              </a:solidFill>
              <a:prstDash val="solid"/>
              <a:round/>
              <a:headEnd type="none" w="med" len="med"/>
              <a:tailEnd type="none" w="med" len="med"/>
            </a:ln>
            <a:effectLst/>
          </p:spPr>
        </p:cxnSp>
        <p:sp>
          <p:nvSpPr>
            <p:cNvPr id="25" name="文本框 24">
              <a:extLst>
                <a:ext uri="{FF2B5EF4-FFF2-40B4-BE49-F238E27FC236}">
                  <a16:creationId xmlns:a16="http://schemas.microsoft.com/office/drawing/2014/main" id="{0BEF629F-9BA7-FD25-E128-E7515B00E4E3}"/>
                </a:ext>
              </a:extLst>
            </p:cNvPr>
            <p:cNvSpPr txBox="1"/>
            <p:nvPr/>
          </p:nvSpPr>
          <p:spPr>
            <a:xfrm>
              <a:off x="370667" y="4534765"/>
              <a:ext cx="1976823" cy="1862048"/>
            </a:xfrm>
            <a:prstGeom prst="rect">
              <a:avLst/>
            </a:prstGeom>
            <a:noFill/>
          </p:spPr>
          <p:txBody>
            <a:bodyPr wrap="none" rtlCol="0">
              <a:spAutoFit/>
            </a:bodyPr>
            <a:lstStyle/>
            <a:p>
              <a:r>
                <a:rPr lang="en-US" altLang="zh-CN" sz="11500" dirty="0">
                  <a:solidFill>
                    <a:schemeClr val="bg1"/>
                  </a:solidFill>
                  <a:latin typeface="+mj-ea"/>
                  <a:ea typeface="+mj-ea"/>
                </a:rPr>
                <a:t>01</a:t>
              </a:r>
              <a:endParaRPr lang="zh-CN" altLang="en-US" sz="11500" dirty="0">
                <a:solidFill>
                  <a:schemeClr val="bg1"/>
                </a:solidFill>
                <a:latin typeface="+mj-ea"/>
                <a:ea typeface="+mj-ea"/>
              </a:endParaRPr>
            </a:p>
          </p:txBody>
        </p:sp>
      </p:grpSp>
      <p:grpSp>
        <p:nvGrpSpPr>
          <p:cNvPr id="3" name="组合 2">
            <a:extLst>
              <a:ext uri="{FF2B5EF4-FFF2-40B4-BE49-F238E27FC236}">
                <a16:creationId xmlns:a16="http://schemas.microsoft.com/office/drawing/2014/main" id="{42D17A1C-CEC9-77A7-99F5-8FEB861BE8E5}"/>
              </a:ext>
            </a:extLst>
          </p:cNvPr>
          <p:cNvGrpSpPr/>
          <p:nvPr/>
        </p:nvGrpSpPr>
        <p:grpSpPr>
          <a:xfrm>
            <a:off x="3770109" y="2129420"/>
            <a:ext cx="2077622" cy="4267393"/>
            <a:chOff x="3436678" y="2129420"/>
            <a:chExt cx="2077622" cy="4267393"/>
          </a:xfrm>
        </p:grpSpPr>
        <p:sp>
          <p:nvSpPr>
            <p:cNvPr id="10" name="文本框 9">
              <a:extLst>
                <a:ext uri="{FF2B5EF4-FFF2-40B4-BE49-F238E27FC236}">
                  <a16:creationId xmlns:a16="http://schemas.microsoft.com/office/drawing/2014/main" id="{D3C2DC65-ADF4-2269-2C5C-ADBF602CA449}"/>
                </a:ext>
              </a:extLst>
            </p:cNvPr>
            <p:cNvSpPr txBox="1"/>
            <p:nvPr/>
          </p:nvSpPr>
          <p:spPr>
            <a:xfrm>
              <a:off x="3482975" y="2385557"/>
              <a:ext cx="2031325" cy="461665"/>
            </a:xfrm>
            <a:prstGeom prst="rect">
              <a:avLst/>
            </a:prstGeom>
          </p:spPr>
          <p:txBody>
            <a:bodyPr wrap="none">
              <a:spAutoFit/>
            </a:bodyPr>
            <a:lstStyle>
              <a:defPPr>
                <a:defRPr lang="zh-CN"/>
              </a:defPPr>
              <a:lvl1pPr fontAlgn="auto">
                <a:defRPr sz="2400" strike="noStrike">
                  <a:solidFill>
                    <a:srgbClr val="00BA60"/>
                  </a:solidFill>
                  <a:latin typeface="思源宋体 CN Heavy" panose="02020900000000000000" pitchFamily="18" charset="-122"/>
                  <a:ea typeface="思源宋体 CN Heavy" panose="02020900000000000000" pitchFamily="18" charset="-122"/>
                </a:defRPr>
              </a:lvl1pPr>
            </a:lstStyle>
            <a:p>
              <a:r>
                <a:rPr lang="zh-CN" altLang="en-US" dirty="0">
                  <a:solidFill>
                    <a:schemeClr val="bg1"/>
                  </a:solidFill>
                  <a:latin typeface="+mj-ea"/>
                  <a:ea typeface="+mj-ea"/>
                </a:rPr>
                <a:t>工作完成情况</a:t>
              </a:r>
            </a:p>
          </p:txBody>
        </p:sp>
        <p:sp>
          <p:nvSpPr>
            <p:cNvPr id="14" name="文本框 13">
              <a:extLst>
                <a:ext uri="{FF2B5EF4-FFF2-40B4-BE49-F238E27FC236}">
                  <a16:creationId xmlns:a16="http://schemas.microsoft.com/office/drawing/2014/main" id="{6109B69F-1ED6-E77B-AC55-B0ADA26CF8A4}"/>
                </a:ext>
              </a:extLst>
            </p:cNvPr>
            <p:cNvSpPr txBox="1"/>
            <p:nvPr/>
          </p:nvSpPr>
          <p:spPr>
            <a:xfrm>
              <a:off x="3482978" y="2759225"/>
              <a:ext cx="1836272" cy="307777"/>
            </a:xfrm>
            <a:prstGeom prst="rect">
              <a:avLst/>
            </a:prstGeom>
            <a:noFill/>
          </p:spPr>
          <p:txBody>
            <a:bodyPr wrap="none" rtlCol="0">
              <a:spAutoFit/>
            </a:bodyPr>
            <a:lstStyle/>
            <a:p>
              <a:r>
                <a:rPr lang="en-US" altLang="zh-CN" sz="1400" dirty="0">
                  <a:solidFill>
                    <a:schemeClr val="bg1"/>
                  </a:solidFill>
                  <a:latin typeface="+mn-ea"/>
                </a:rPr>
                <a:t>Completion of work</a:t>
              </a:r>
              <a:endParaRPr lang="zh-CN" altLang="en-US" sz="1400" dirty="0">
                <a:solidFill>
                  <a:schemeClr val="bg1"/>
                </a:solidFill>
                <a:latin typeface="+mn-ea"/>
              </a:endParaRPr>
            </a:p>
          </p:txBody>
        </p:sp>
        <p:cxnSp>
          <p:nvCxnSpPr>
            <p:cNvPr id="18" name="直接连接符 17">
              <a:extLst>
                <a:ext uri="{FF2B5EF4-FFF2-40B4-BE49-F238E27FC236}">
                  <a16:creationId xmlns:a16="http://schemas.microsoft.com/office/drawing/2014/main" id="{4F4A14AB-2174-F6D8-5EDB-561D6F8FE7A8}"/>
                </a:ext>
              </a:extLst>
            </p:cNvPr>
            <p:cNvCxnSpPr/>
            <p:nvPr/>
          </p:nvCxnSpPr>
          <p:spPr bwMode="auto">
            <a:xfrm>
              <a:off x="3562773" y="3296920"/>
              <a:ext cx="1798320" cy="0"/>
            </a:xfrm>
            <a:prstGeom prst="line">
              <a:avLst/>
            </a:prstGeom>
            <a:solidFill>
              <a:schemeClr val="accent1"/>
            </a:solidFill>
            <a:ln w="6350" cap="flat" cmpd="sng" algn="ctr">
              <a:solidFill>
                <a:schemeClr val="bg1"/>
              </a:solidFill>
              <a:prstDash val="solid"/>
              <a:round/>
              <a:headEnd type="none" w="med" len="med"/>
              <a:tailEnd type="none" w="med" len="med"/>
            </a:ln>
            <a:effectLst/>
          </p:spPr>
        </p:cxnSp>
        <p:cxnSp>
          <p:nvCxnSpPr>
            <p:cNvPr id="22" name="直接连接符 21">
              <a:extLst>
                <a:ext uri="{FF2B5EF4-FFF2-40B4-BE49-F238E27FC236}">
                  <a16:creationId xmlns:a16="http://schemas.microsoft.com/office/drawing/2014/main" id="{66B4F0E2-53BC-8A80-A871-FC4D6BA2FB9C}"/>
                </a:ext>
              </a:extLst>
            </p:cNvPr>
            <p:cNvCxnSpPr>
              <a:cxnSpLocks/>
            </p:cNvCxnSpPr>
            <p:nvPr/>
          </p:nvCxnSpPr>
          <p:spPr bwMode="auto">
            <a:xfrm>
              <a:off x="3583093" y="2129420"/>
              <a:ext cx="1798320" cy="0"/>
            </a:xfrm>
            <a:prstGeom prst="line">
              <a:avLst/>
            </a:prstGeom>
            <a:solidFill>
              <a:schemeClr val="accent1"/>
            </a:solidFill>
            <a:ln w="50800" cap="flat" cmpd="sng" algn="ctr">
              <a:solidFill>
                <a:schemeClr val="bg1"/>
              </a:solidFill>
              <a:prstDash val="solid"/>
              <a:round/>
              <a:headEnd type="none" w="med" len="med"/>
              <a:tailEnd type="none" w="med" len="med"/>
            </a:ln>
            <a:effectLst/>
          </p:spPr>
        </p:cxnSp>
        <p:sp>
          <p:nvSpPr>
            <p:cNvPr id="26" name="文本框 25">
              <a:extLst>
                <a:ext uri="{FF2B5EF4-FFF2-40B4-BE49-F238E27FC236}">
                  <a16:creationId xmlns:a16="http://schemas.microsoft.com/office/drawing/2014/main" id="{312E673F-4BCA-96EC-A36F-75AF65D2E0E4}"/>
                </a:ext>
              </a:extLst>
            </p:cNvPr>
            <p:cNvSpPr txBox="1"/>
            <p:nvPr/>
          </p:nvSpPr>
          <p:spPr>
            <a:xfrm>
              <a:off x="3436678" y="4534765"/>
              <a:ext cx="1976823" cy="1862048"/>
            </a:xfrm>
            <a:prstGeom prst="rect">
              <a:avLst/>
            </a:prstGeom>
            <a:noFill/>
          </p:spPr>
          <p:txBody>
            <a:bodyPr wrap="none" rtlCol="0">
              <a:spAutoFit/>
            </a:bodyPr>
            <a:lstStyle/>
            <a:p>
              <a:r>
                <a:rPr lang="en-US" altLang="zh-CN" sz="11500" dirty="0">
                  <a:solidFill>
                    <a:schemeClr val="bg1"/>
                  </a:solidFill>
                  <a:latin typeface="+mj-ea"/>
                  <a:ea typeface="+mj-ea"/>
                </a:rPr>
                <a:t>02</a:t>
              </a:r>
              <a:endParaRPr lang="zh-CN" altLang="en-US" sz="11500" dirty="0">
                <a:solidFill>
                  <a:schemeClr val="bg1"/>
                </a:solidFill>
                <a:latin typeface="+mj-ea"/>
                <a:ea typeface="+mj-ea"/>
              </a:endParaRPr>
            </a:p>
          </p:txBody>
        </p:sp>
      </p:grpSp>
      <p:grpSp>
        <p:nvGrpSpPr>
          <p:cNvPr id="4" name="组合 3">
            <a:extLst>
              <a:ext uri="{FF2B5EF4-FFF2-40B4-BE49-F238E27FC236}">
                <a16:creationId xmlns:a16="http://schemas.microsoft.com/office/drawing/2014/main" id="{10EC0FF8-B991-73AE-E14D-3D697E2B1716}"/>
              </a:ext>
            </a:extLst>
          </p:cNvPr>
          <p:cNvGrpSpPr/>
          <p:nvPr/>
        </p:nvGrpSpPr>
        <p:grpSpPr>
          <a:xfrm>
            <a:off x="6367455" y="2129420"/>
            <a:ext cx="2112185" cy="4267393"/>
            <a:chOff x="6504773" y="2129420"/>
            <a:chExt cx="2112185" cy="4267393"/>
          </a:xfrm>
        </p:grpSpPr>
        <p:sp>
          <p:nvSpPr>
            <p:cNvPr id="11" name="文本框 10">
              <a:extLst>
                <a:ext uri="{FF2B5EF4-FFF2-40B4-BE49-F238E27FC236}">
                  <a16:creationId xmlns:a16="http://schemas.microsoft.com/office/drawing/2014/main" id="{A2D4ECA1-0014-18FF-70FC-DEE3AB9409BE}"/>
                </a:ext>
              </a:extLst>
            </p:cNvPr>
            <p:cNvSpPr txBox="1"/>
            <p:nvPr/>
          </p:nvSpPr>
          <p:spPr>
            <a:xfrm>
              <a:off x="6551070" y="2385557"/>
              <a:ext cx="2031325" cy="461665"/>
            </a:xfrm>
            <a:prstGeom prst="rect">
              <a:avLst/>
            </a:prstGeom>
          </p:spPr>
          <p:txBody>
            <a:bodyPr wrap="none">
              <a:spAutoFit/>
            </a:bodyPr>
            <a:lstStyle>
              <a:defPPr>
                <a:defRPr lang="zh-CN"/>
              </a:defPPr>
              <a:lvl1pPr fontAlgn="auto">
                <a:defRPr sz="2400" strike="noStrike">
                  <a:solidFill>
                    <a:srgbClr val="00BA60"/>
                  </a:solidFill>
                  <a:latin typeface="思源宋体 CN Heavy" panose="02020900000000000000" pitchFamily="18" charset="-122"/>
                  <a:ea typeface="思源宋体 CN Heavy" panose="02020900000000000000" pitchFamily="18" charset="-122"/>
                </a:defRPr>
              </a:lvl1pPr>
            </a:lstStyle>
            <a:p>
              <a:r>
                <a:rPr lang="zh-CN" altLang="en-US" dirty="0">
                  <a:solidFill>
                    <a:schemeClr val="bg1"/>
                  </a:solidFill>
                  <a:latin typeface="+mj-ea"/>
                  <a:ea typeface="+mj-ea"/>
                </a:rPr>
                <a:t>自我分析总结</a:t>
              </a:r>
            </a:p>
          </p:txBody>
        </p:sp>
        <p:sp>
          <p:nvSpPr>
            <p:cNvPr id="15" name="文本框 14">
              <a:extLst>
                <a:ext uri="{FF2B5EF4-FFF2-40B4-BE49-F238E27FC236}">
                  <a16:creationId xmlns:a16="http://schemas.microsoft.com/office/drawing/2014/main" id="{960FABE8-0A5C-E7B6-E2F9-B95B90B176DE}"/>
                </a:ext>
              </a:extLst>
            </p:cNvPr>
            <p:cNvSpPr txBox="1"/>
            <p:nvPr/>
          </p:nvSpPr>
          <p:spPr>
            <a:xfrm>
              <a:off x="6551071" y="2759225"/>
              <a:ext cx="2065887" cy="307777"/>
            </a:xfrm>
            <a:prstGeom prst="rect">
              <a:avLst/>
            </a:prstGeom>
            <a:noFill/>
          </p:spPr>
          <p:txBody>
            <a:bodyPr wrap="none" rtlCol="0">
              <a:spAutoFit/>
            </a:bodyPr>
            <a:lstStyle/>
            <a:p>
              <a:r>
                <a:rPr lang="en-US" altLang="zh-CN" sz="1400" dirty="0">
                  <a:solidFill>
                    <a:schemeClr val="bg1"/>
                  </a:solidFill>
                  <a:latin typeface="+mn-ea"/>
                </a:rPr>
                <a:t>Self-analysis summary</a:t>
              </a:r>
            </a:p>
          </p:txBody>
        </p:sp>
        <p:cxnSp>
          <p:nvCxnSpPr>
            <p:cNvPr id="19" name="直接连接符 18">
              <a:extLst>
                <a:ext uri="{FF2B5EF4-FFF2-40B4-BE49-F238E27FC236}">
                  <a16:creationId xmlns:a16="http://schemas.microsoft.com/office/drawing/2014/main" id="{B791E599-F899-D23E-34E6-51DAA664B4DA}"/>
                </a:ext>
              </a:extLst>
            </p:cNvPr>
            <p:cNvCxnSpPr/>
            <p:nvPr/>
          </p:nvCxnSpPr>
          <p:spPr bwMode="auto">
            <a:xfrm>
              <a:off x="6637867" y="3296920"/>
              <a:ext cx="1798320" cy="0"/>
            </a:xfrm>
            <a:prstGeom prst="line">
              <a:avLst/>
            </a:prstGeom>
            <a:solidFill>
              <a:schemeClr val="accent1"/>
            </a:solidFill>
            <a:ln w="6350" cap="flat" cmpd="sng" algn="ctr">
              <a:solidFill>
                <a:schemeClr val="bg1"/>
              </a:solidFill>
              <a:prstDash val="solid"/>
              <a:round/>
              <a:headEnd type="none" w="med" len="med"/>
              <a:tailEnd type="none" w="med" len="med"/>
            </a:ln>
            <a:effectLst/>
          </p:spPr>
        </p:cxnSp>
        <p:cxnSp>
          <p:nvCxnSpPr>
            <p:cNvPr id="23" name="直接连接符 22">
              <a:extLst>
                <a:ext uri="{FF2B5EF4-FFF2-40B4-BE49-F238E27FC236}">
                  <a16:creationId xmlns:a16="http://schemas.microsoft.com/office/drawing/2014/main" id="{6D6DE242-AE6E-1DBC-F74C-7BA33552AED2}"/>
                </a:ext>
              </a:extLst>
            </p:cNvPr>
            <p:cNvCxnSpPr>
              <a:cxnSpLocks/>
            </p:cNvCxnSpPr>
            <p:nvPr/>
          </p:nvCxnSpPr>
          <p:spPr bwMode="auto">
            <a:xfrm>
              <a:off x="6637867" y="2129420"/>
              <a:ext cx="1798320" cy="0"/>
            </a:xfrm>
            <a:prstGeom prst="line">
              <a:avLst/>
            </a:prstGeom>
            <a:solidFill>
              <a:schemeClr val="accent1"/>
            </a:solidFill>
            <a:ln w="50800" cap="flat" cmpd="sng" algn="ctr">
              <a:solidFill>
                <a:schemeClr val="bg1"/>
              </a:solidFill>
              <a:prstDash val="solid"/>
              <a:round/>
              <a:headEnd type="none" w="med" len="med"/>
              <a:tailEnd type="none" w="med" len="med"/>
            </a:ln>
            <a:effectLst/>
          </p:spPr>
        </p:cxnSp>
        <p:sp>
          <p:nvSpPr>
            <p:cNvPr id="27" name="文本框 26">
              <a:extLst>
                <a:ext uri="{FF2B5EF4-FFF2-40B4-BE49-F238E27FC236}">
                  <a16:creationId xmlns:a16="http://schemas.microsoft.com/office/drawing/2014/main" id="{D624133D-8566-1C14-E6CD-18715446B2CE}"/>
                </a:ext>
              </a:extLst>
            </p:cNvPr>
            <p:cNvSpPr txBox="1"/>
            <p:nvPr/>
          </p:nvSpPr>
          <p:spPr>
            <a:xfrm>
              <a:off x="6504773" y="4534765"/>
              <a:ext cx="1976823" cy="1862048"/>
            </a:xfrm>
            <a:prstGeom prst="rect">
              <a:avLst/>
            </a:prstGeom>
            <a:noFill/>
          </p:spPr>
          <p:txBody>
            <a:bodyPr wrap="none" rtlCol="0">
              <a:spAutoFit/>
            </a:bodyPr>
            <a:lstStyle/>
            <a:p>
              <a:r>
                <a:rPr lang="en-US" altLang="zh-CN" sz="11500" dirty="0">
                  <a:solidFill>
                    <a:schemeClr val="bg1"/>
                  </a:solidFill>
                  <a:latin typeface="+mj-ea"/>
                  <a:ea typeface="+mj-ea"/>
                </a:rPr>
                <a:t>03</a:t>
              </a:r>
              <a:endParaRPr lang="zh-CN" altLang="en-US" sz="11500" dirty="0">
                <a:solidFill>
                  <a:schemeClr val="bg1"/>
                </a:solidFill>
                <a:latin typeface="+mj-ea"/>
                <a:ea typeface="+mj-ea"/>
              </a:endParaRPr>
            </a:p>
          </p:txBody>
        </p:sp>
      </p:grpSp>
      <p:grpSp>
        <p:nvGrpSpPr>
          <p:cNvPr id="5" name="组合 4">
            <a:extLst>
              <a:ext uri="{FF2B5EF4-FFF2-40B4-BE49-F238E27FC236}">
                <a16:creationId xmlns:a16="http://schemas.microsoft.com/office/drawing/2014/main" id="{4B4AD653-887A-3EDC-1066-82AC2DF0F0BE}"/>
              </a:ext>
            </a:extLst>
          </p:cNvPr>
          <p:cNvGrpSpPr/>
          <p:nvPr/>
        </p:nvGrpSpPr>
        <p:grpSpPr>
          <a:xfrm>
            <a:off x="8999364" y="2129420"/>
            <a:ext cx="2077622" cy="4267393"/>
            <a:chOff x="9514669" y="2129420"/>
            <a:chExt cx="2077622" cy="4267393"/>
          </a:xfrm>
        </p:grpSpPr>
        <p:sp>
          <p:nvSpPr>
            <p:cNvPr id="12" name="文本框 11">
              <a:extLst>
                <a:ext uri="{FF2B5EF4-FFF2-40B4-BE49-F238E27FC236}">
                  <a16:creationId xmlns:a16="http://schemas.microsoft.com/office/drawing/2014/main" id="{4F125BFC-3964-BEF8-9D60-77398DF98F27}"/>
                </a:ext>
              </a:extLst>
            </p:cNvPr>
            <p:cNvSpPr txBox="1"/>
            <p:nvPr/>
          </p:nvSpPr>
          <p:spPr>
            <a:xfrm>
              <a:off x="9560966" y="2385557"/>
              <a:ext cx="2031325" cy="461665"/>
            </a:xfrm>
            <a:prstGeom prst="rect">
              <a:avLst/>
            </a:prstGeom>
          </p:spPr>
          <p:txBody>
            <a:bodyPr wrap="none">
              <a:spAutoFit/>
            </a:bodyPr>
            <a:lstStyle>
              <a:defPPr>
                <a:defRPr lang="zh-CN"/>
              </a:defPPr>
              <a:lvl1pPr fontAlgn="auto">
                <a:defRPr sz="2400" strike="noStrike">
                  <a:solidFill>
                    <a:srgbClr val="00BA60"/>
                  </a:solidFill>
                  <a:latin typeface="思源宋体 CN Heavy" panose="02020900000000000000" pitchFamily="18" charset="-122"/>
                  <a:ea typeface="思源宋体 CN Heavy" panose="02020900000000000000" pitchFamily="18" charset="-122"/>
                </a:defRPr>
              </a:lvl1pPr>
            </a:lstStyle>
            <a:p>
              <a:r>
                <a:rPr lang="zh-CN" altLang="en-US" dirty="0">
                  <a:solidFill>
                    <a:schemeClr val="bg1"/>
                  </a:solidFill>
                  <a:latin typeface="+mj-ea"/>
                  <a:ea typeface="+mj-ea"/>
                </a:rPr>
                <a:t>明年工作计划</a:t>
              </a:r>
            </a:p>
          </p:txBody>
        </p:sp>
        <p:sp>
          <p:nvSpPr>
            <p:cNvPr id="16" name="文本框 15">
              <a:extLst>
                <a:ext uri="{FF2B5EF4-FFF2-40B4-BE49-F238E27FC236}">
                  <a16:creationId xmlns:a16="http://schemas.microsoft.com/office/drawing/2014/main" id="{547809A0-A2C0-E575-89A5-1E37D91C0CD4}"/>
                </a:ext>
              </a:extLst>
            </p:cNvPr>
            <p:cNvSpPr txBox="1"/>
            <p:nvPr/>
          </p:nvSpPr>
          <p:spPr>
            <a:xfrm>
              <a:off x="9560967" y="2759225"/>
              <a:ext cx="1836400" cy="307777"/>
            </a:xfrm>
            <a:prstGeom prst="rect">
              <a:avLst/>
            </a:prstGeom>
            <a:noFill/>
          </p:spPr>
          <p:txBody>
            <a:bodyPr wrap="none" rtlCol="0">
              <a:spAutoFit/>
            </a:bodyPr>
            <a:lstStyle/>
            <a:p>
              <a:r>
                <a:rPr lang="en-US" altLang="zh-CN" sz="1400" dirty="0">
                  <a:solidFill>
                    <a:schemeClr val="bg1"/>
                  </a:solidFill>
                  <a:latin typeface="+mn-ea"/>
                </a:rPr>
                <a:t>Next year work plan</a:t>
              </a:r>
              <a:endParaRPr lang="zh-CN" altLang="en-US" sz="1400" dirty="0">
                <a:solidFill>
                  <a:schemeClr val="bg1"/>
                </a:solidFill>
                <a:latin typeface="+mn-ea"/>
              </a:endParaRPr>
            </a:p>
          </p:txBody>
        </p:sp>
        <p:cxnSp>
          <p:nvCxnSpPr>
            <p:cNvPr id="20" name="直接连接符 19">
              <a:extLst>
                <a:ext uri="{FF2B5EF4-FFF2-40B4-BE49-F238E27FC236}">
                  <a16:creationId xmlns:a16="http://schemas.microsoft.com/office/drawing/2014/main" id="{AA13FD96-6B72-2B55-569D-225E6848775D}"/>
                </a:ext>
              </a:extLst>
            </p:cNvPr>
            <p:cNvCxnSpPr/>
            <p:nvPr/>
          </p:nvCxnSpPr>
          <p:spPr bwMode="auto">
            <a:xfrm>
              <a:off x="9672320" y="3296920"/>
              <a:ext cx="1798320" cy="0"/>
            </a:xfrm>
            <a:prstGeom prst="line">
              <a:avLst/>
            </a:prstGeom>
            <a:solidFill>
              <a:schemeClr val="accent1"/>
            </a:solidFill>
            <a:ln w="6350" cap="flat" cmpd="sng" algn="ctr">
              <a:solidFill>
                <a:schemeClr val="bg1"/>
              </a:solidFill>
              <a:prstDash val="solid"/>
              <a:round/>
              <a:headEnd type="none" w="med" len="med"/>
              <a:tailEnd type="none" w="med" len="med"/>
            </a:ln>
            <a:effectLst/>
          </p:spPr>
        </p:cxnSp>
        <p:cxnSp>
          <p:nvCxnSpPr>
            <p:cNvPr id="24" name="直接连接符 23">
              <a:extLst>
                <a:ext uri="{FF2B5EF4-FFF2-40B4-BE49-F238E27FC236}">
                  <a16:creationId xmlns:a16="http://schemas.microsoft.com/office/drawing/2014/main" id="{03DF773B-E5CF-FA1B-B72C-C67BA904F9C8}"/>
                </a:ext>
              </a:extLst>
            </p:cNvPr>
            <p:cNvCxnSpPr>
              <a:cxnSpLocks/>
            </p:cNvCxnSpPr>
            <p:nvPr/>
          </p:nvCxnSpPr>
          <p:spPr bwMode="auto">
            <a:xfrm>
              <a:off x="9692640" y="2129420"/>
              <a:ext cx="1798320" cy="0"/>
            </a:xfrm>
            <a:prstGeom prst="line">
              <a:avLst/>
            </a:prstGeom>
            <a:solidFill>
              <a:schemeClr val="accent1"/>
            </a:solidFill>
            <a:ln w="50800" cap="flat" cmpd="sng" algn="ctr">
              <a:solidFill>
                <a:schemeClr val="bg1"/>
              </a:solidFill>
              <a:prstDash val="solid"/>
              <a:round/>
              <a:headEnd type="none" w="med" len="med"/>
              <a:tailEnd type="none" w="med" len="med"/>
            </a:ln>
            <a:effectLst/>
          </p:spPr>
        </p:cxnSp>
        <p:sp>
          <p:nvSpPr>
            <p:cNvPr id="28" name="文本框 27">
              <a:extLst>
                <a:ext uri="{FF2B5EF4-FFF2-40B4-BE49-F238E27FC236}">
                  <a16:creationId xmlns:a16="http://schemas.microsoft.com/office/drawing/2014/main" id="{7C3DE0C8-CE7A-53AB-B7FE-F44535387E04}"/>
                </a:ext>
              </a:extLst>
            </p:cNvPr>
            <p:cNvSpPr txBox="1"/>
            <p:nvPr/>
          </p:nvSpPr>
          <p:spPr>
            <a:xfrm>
              <a:off x="9514669" y="4534765"/>
              <a:ext cx="1976823" cy="1862048"/>
            </a:xfrm>
            <a:prstGeom prst="rect">
              <a:avLst/>
            </a:prstGeom>
            <a:noFill/>
          </p:spPr>
          <p:txBody>
            <a:bodyPr wrap="none" rtlCol="0">
              <a:spAutoFit/>
            </a:bodyPr>
            <a:lstStyle/>
            <a:p>
              <a:r>
                <a:rPr lang="en-US" altLang="zh-CN" sz="11500" dirty="0">
                  <a:solidFill>
                    <a:schemeClr val="bg1"/>
                  </a:solidFill>
                  <a:latin typeface="+mj-ea"/>
                  <a:ea typeface="+mj-ea"/>
                </a:rPr>
                <a:t>04</a:t>
              </a:r>
              <a:endParaRPr lang="zh-CN" altLang="en-US" sz="11500" dirty="0">
                <a:solidFill>
                  <a:schemeClr val="bg1"/>
                </a:solidFill>
                <a:latin typeface="+mj-ea"/>
                <a:ea typeface="+mj-ea"/>
              </a:endParaRPr>
            </a:p>
          </p:txBody>
        </p:sp>
      </p:grpSp>
    </p:spTree>
    <p:extLst>
      <p:ext uri="{BB962C8B-B14F-4D97-AF65-F5344CB8AC3E}">
        <p14:creationId xmlns:p14="http://schemas.microsoft.com/office/powerpoint/2010/main" val="3317555575"/>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artisticBlur radius="50"/>
                    </a14:imgEffect>
                  </a14:imgLayer>
                </a14:imgProps>
              </a:ext>
              <a:ext uri="{28A0092B-C50C-407E-A947-70E740481C1C}">
                <a14:useLocalDpi xmlns:a14="http://schemas.microsoft.com/office/drawing/2010/main" val="0"/>
              </a:ext>
            </a:extLst>
          </a:blip>
          <a:srcRect l="18261" r="29482"/>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6694A920-6A6C-D89D-48DD-D7C512FF2D88}"/>
              </a:ext>
            </a:extLst>
          </p:cNvPr>
          <p:cNvSpPr/>
          <p:nvPr/>
        </p:nvSpPr>
        <p:spPr bwMode="auto">
          <a:xfrm>
            <a:off x="0" y="1473200"/>
            <a:ext cx="12192000"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6" name="矩形 5">
            <a:extLst>
              <a:ext uri="{FF2B5EF4-FFF2-40B4-BE49-F238E27FC236}">
                <a16:creationId xmlns:a16="http://schemas.microsoft.com/office/drawing/2014/main" id="{2634856E-7440-3AB3-97C9-C5EE6390C321}"/>
              </a:ext>
            </a:extLst>
          </p:cNvPr>
          <p:cNvSpPr/>
          <p:nvPr/>
        </p:nvSpPr>
        <p:spPr>
          <a:xfrm>
            <a:off x="4052507" y="3735017"/>
            <a:ext cx="1210588"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工作概述</a:t>
            </a:r>
          </a:p>
        </p:txBody>
      </p:sp>
      <p:sp>
        <p:nvSpPr>
          <p:cNvPr id="7" name="矩形 6">
            <a:extLst>
              <a:ext uri="{FF2B5EF4-FFF2-40B4-BE49-F238E27FC236}">
                <a16:creationId xmlns:a16="http://schemas.microsoft.com/office/drawing/2014/main" id="{60988D37-25B1-C4CA-AABA-8D006FEF14B5}"/>
              </a:ext>
            </a:extLst>
          </p:cNvPr>
          <p:cNvSpPr/>
          <p:nvPr/>
        </p:nvSpPr>
        <p:spPr>
          <a:xfrm>
            <a:off x="6128535" y="3748815"/>
            <a:ext cx="1210588"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工作亮点</a:t>
            </a:r>
          </a:p>
        </p:txBody>
      </p:sp>
      <p:sp>
        <p:nvSpPr>
          <p:cNvPr id="13" name="Text Box 94">
            <a:extLst>
              <a:ext uri="{FF2B5EF4-FFF2-40B4-BE49-F238E27FC236}">
                <a16:creationId xmlns:a16="http://schemas.microsoft.com/office/drawing/2014/main" id="{705BDEE2-A35D-2C68-1C98-3208F3FCF348}"/>
              </a:ext>
            </a:extLst>
          </p:cNvPr>
          <p:cNvSpPr txBox="1">
            <a:spLocks noChangeArrowheads="1"/>
          </p:cNvSpPr>
          <p:nvPr/>
        </p:nvSpPr>
        <p:spPr bwMode="gray">
          <a:xfrm>
            <a:off x="4005023" y="2614885"/>
            <a:ext cx="6265044" cy="113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defPPr>
              <a:defRPr lang="zh-CN"/>
            </a:defPPr>
            <a:lvl1pPr marR="0" lvl="0" indent="0" algn="ctr" defTabSz="1219170" fontAlgn="auto">
              <a:lnSpc>
                <a:spcPct val="100000"/>
              </a:lnSpc>
              <a:spcBef>
                <a:spcPct val="0"/>
              </a:spcBef>
              <a:spcAft>
                <a:spcPts val="0"/>
              </a:spcAft>
              <a:buClrTx/>
              <a:buSzTx/>
              <a:buFont typeface="Arial" charset="0"/>
              <a:buNone/>
              <a:tabLst/>
              <a:defRPr kumimoji="0" sz="2000" b="1" i="0" u="none" strike="noStrike" cap="none" spc="0" normalizeH="0" baseline="0">
                <a:ln>
                  <a:noFill/>
                </a:ln>
                <a:solidFill>
                  <a:srgbClr val="10CF9B"/>
                </a:solidFill>
                <a:effectLst/>
                <a:uLnTx/>
                <a:uFillTx/>
                <a:latin typeface="HarmonyOS Sans SC Black" panose="00000A00000000000000" pitchFamily="2" charset="-122"/>
                <a:ea typeface="HarmonyOS Sans SC Black" panose="00000A00000000000000"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dist"/>
            <a:r>
              <a:rPr lang="zh-CN" altLang="en-US" sz="6600" dirty="0">
                <a:solidFill>
                  <a:schemeClr val="bg1"/>
                </a:solidFill>
                <a:latin typeface="+mj-ea"/>
                <a:ea typeface="+mj-ea"/>
              </a:rPr>
              <a:t>年度工作概述</a:t>
            </a:r>
          </a:p>
        </p:txBody>
      </p:sp>
      <p:sp>
        <p:nvSpPr>
          <p:cNvPr id="15" name="Text Box 94">
            <a:extLst>
              <a:ext uri="{FF2B5EF4-FFF2-40B4-BE49-F238E27FC236}">
                <a16:creationId xmlns:a16="http://schemas.microsoft.com/office/drawing/2014/main" id="{D3F4955D-5A76-1970-3437-60798EB63DF4}"/>
              </a:ext>
            </a:extLst>
          </p:cNvPr>
          <p:cNvSpPr txBox="1">
            <a:spLocks noChangeArrowheads="1"/>
          </p:cNvSpPr>
          <p:nvPr/>
        </p:nvSpPr>
        <p:spPr bwMode="gray">
          <a:xfrm>
            <a:off x="924922" y="1963123"/>
            <a:ext cx="2771913"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829889" fontAlgn="base">
              <a:spcBef>
                <a:spcPct val="0"/>
              </a:spcBef>
              <a:spcAft>
                <a:spcPct val="0"/>
              </a:spcAft>
            </a:pPr>
            <a:r>
              <a:rPr lang="en-US" altLang="zh-CN" sz="16600" b="1" dirty="0">
                <a:solidFill>
                  <a:schemeClr val="bg1"/>
                </a:solidFill>
                <a:latin typeface="+mj-ea"/>
                <a:ea typeface="+mj-ea"/>
              </a:rPr>
              <a:t>01</a:t>
            </a:r>
            <a:endParaRPr lang="zh-CN" altLang="en-US" sz="16600" b="1" dirty="0">
              <a:solidFill>
                <a:schemeClr val="bg1"/>
              </a:solidFill>
              <a:latin typeface="+mj-ea"/>
              <a:ea typeface="+mj-ea"/>
            </a:endParaRPr>
          </a:p>
        </p:txBody>
      </p:sp>
      <p:cxnSp>
        <p:nvCxnSpPr>
          <p:cNvPr id="16" name="直接连接符 15">
            <a:extLst>
              <a:ext uri="{FF2B5EF4-FFF2-40B4-BE49-F238E27FC236}">
                <a16:creationId xmlns:a16="http://schemas.microsoft.com/office/drawing/2014/main" id="{2985E2F1-382F-698E-591A-5D32122E66CB}"/>
              </a:ext>
            </a:extLst>
          </p:cNvPr>
          <p:cNvCxnSpPr>
            <a:cxnSpLocks/>
          </p:cNvCxnSpPr>
          <p:nvPr/>
        </p:nvCxnSpPr>
        <p:spPr bwMode="auto">
          <a:xfrm>
            <a:off x="4086304" y="2397760"/>
            <a:ext cx="6183763" cy="0"/>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17" name="直接连接符 16">
            <a:extLst>
              <a:ext uri="{FF2B5EF4-FFF2-40B4-BE49-F238E27FC236}">
                <a16:creationId xmlns:a16="http://schemas.microsoft.com/office/drawing/2014/main" id="{60D5C702-B606-0388-9C4C-ADCFFD7592DC}"/>
              </a:ext>
            </a:extLst>
          </p:cNvPr>
          <p:cNvCxnSpPr>
            <a:cxnSpLocks/>
          </p:cNvCxnSpPr>
          <p:nvPr/>
        </p:nvCxnSpPr>
        <p:spPr bwMode="auto">
          <a:xfrm>
            <a:off x="4086304" y="4206240"/>
            <a:ext cx="6183763"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spTree>
    <p:extLst>
      <p:ext uri="{BB962C8B-B14F-4D97-AF65-F5344CB8AC3E}">
        <p14:creationId xmlns:p14="http://schemas.microsoft.com/office/powerpoint/2010/main" val="149764029"/>
      </p:ext>
    </p:extLst>
  </p:cSld>
  <p:clrMapOvr>
    <a:masterClrMapping/>
  </p:clrMapOvr>
  <mc:AlternateContent xmlns:mc="http://schemas.openxmlformats.org/markup-compatibility/2006" xmlns:p14="http://schemas.microsoft.com/office/powerpoint/2010/main">
    <mc:Choice Requires="p14">
      <p:transition p14:dur="100"/>
    </mc:Choice>
    <mc:Fallback xmlns="" xmlns:a14="http://schemas.microsoft.com/office/drawing/2010/main" xmlns:a16="http://schemas.microsoft.com/office/drawing/2014/ma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02D74B90-13FD-C07E-5703-B1AF2847C976}"/>
              </a:ext>
            </a:extLst>
          </p:cNvPr>
          <p:cNvPicPr/>
          <p:nvPr/>
        </p:nvPicPr>
        <p:blipFill>
          <a:blip r:embed="rId3">
            <a:extLst>
              <a:ext uri="{BEBA8EAE-BF5A-486C-A8C5-ECC9F3942E4B}">
                <a14:imgProps xmlns:a14="http://schemas.microsoft.com/office/drawing/2010/main">
                  <a14:imgLayer r:embed="rId4">
                    <a14:imgEffect>
                      <a14:artisticBlur radius="95"/>
                    </a14:imgEffect>
                  </a14:imgLayer>
                </a14:imgProps>
              </a:ext>
            </a:extLst>
          </a:blip>
          <a:stretch>
            <a:fillRect/>
          </a:stretch>
        </p:blipFill>
        <p:spPr>
          <a:xfrm>
            <a:off x="0" y="0"/>
            <a:ext cx="12617450" cy="6863715"/>
          </a:xfrm>
          <a:prstGeom prst="rect">
            <a:avLst/>
          </a:prstGeom>
          <a:noFill/>
          <a:ln w="9525">
            <a:noFill/>
          </a:ln>
        </p:spPr>
      </p:pic>
      <p:sp>
        <p:nvSpPr>
          <p:cNvPr id="4" name="任意多边形: 形状 3">
            <a:extLst>
              <a:ext uri="{FF2B5EF4-FFF2-40B4-BE49-F238E27FC236}">
                <a16:creationId xmlns:a16="http://schemas.microsoft.com/office/drawing/2014/main" id="{5EB0876B-377F-32E6-14BF-CFAA933633A7}"/>
              </a:ext>
            </a:extLst>
          </p:cNvPr>
          <p:cNvSpPr/>
          <p:nvPr/>
        </p:nvSpPr>
        <p:spPr bwMode="auto">
          <a:xfrm>
            <a:off x="4668520" y="618173"/>
            <a:ext cx="7007543" cy="1596355"/>
          </a:xfrm>
          <a:custGeom>
            <a:avLst/>
            <a:gdLst>
              <a:gd name="connsiteX0" fmla="*/ 296821 w 7007543"/>
              <a:gd name="connsiteY0" fmla="*/ 0 h 1596355"/>
              <a:gd name="connsiteX1" fmla="*/ 6929162 w 7007543"/>
              <a:gd name="connsiteY1" fmla="*/ 0 h 1596355"/>
              <a:gd name="connsiteX2" fmla="*/ 7007543 w 7007543"/>
              <a:gd name="connsiteY2" fmla="*/ 78381 h 1596355"/>
              <a:gd name="connsiteX3" fmla="*/ 7007543 w 7007543"/>
              <a:gd name="connsiteY3" fmla="*/ 1517974 h 1596355"/>
              <a:gd name="connsiteX4" fmla="*/ 6929162 w 7007543"/>
              <a:gd name="connsiteY4" fmla="*/ 1596355 h 1596355"/>
              <a:gd name="connsiteX5" fmla="*/ 296821 w 7007543"/>
              <a:gd name="connsiteY5" fmla="*/ 1596355 h 1596355"/>
              <a:gd name="connsiteX6" fmla="*/ 218440 w 7007543"/>
              <a:gd name="connsiteY6" fmla="*/ 1517974 h 1596355"/>
              <a:gd name="connsiteX7" fmla="*/ 218440 w 7007543"/>
              <a:gd name="connsiteY7" fmla="*/ 903196 h 1596355"/>
              <a:gd name="connsiteX8" fmla="*/ 0 w 7007543"/>
              <a:gd name="connsiteY8" fmla="*/ 798177 h 1596355"/>
              <a:gd name="connsiteX9" fmla="*/ 218440 w 7007543"/>
              <a:gd name="connsiteY9" fmla="*/ 693158 h 1596355"/>
              <a:gd name="connsiteX10" fmla="*/ 218440 w 7007543"/>
              <a:gd name="connsiteY10" fmla="*/ 78381 h 1596355"/>
              <a:gd name="connsiteX11" fmla="*/ 296821 w 7007543"/>
              <a:gd name="connsiteY11" fmla="*/ 0 h 15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07543" h="1596355">
                <a:moveTo>
                  <a:pt x="296821" y="0"/>
                </a:moveTo>
                <a:lnTo>
                  <a:pt x="6929162" y="0"/>
                </a:lnTo>
                <a:cubicBezTo>
                  <a:pt x="6972451" y="0"/>
                  <a:pt x="7007543" y="35092"/>
                  <a:pt x="7007543" y="78381"/>
                </a:cubicBezTo>
                <a:lnTo>
                  <a:pt x="7007543" y="1517974"/>
                </a:lnTo>
                <a:cubicBezTo>
                  <a:pt x="7007543" y="1561263"/>
                  <a:pt x="6972451" y="1596355"/>
                  <a:pt x="6929162" y="1596355"/>
                </a:cubicBezTo>
                <a:lnTo>
                  <a:pt x="296821" y="1596355"/>
                </a:lnTo>
                <a:cubicBezTo>
                  <a:pt x="253532" y="1596355"/>
                  <a:pt x="218440" y="1561263"/>
                  <a:pt x="218440" y="1517974"/>
                </a:cubicBezTo>
                <a:lnTo>
                  <a:pt x="218440" y="903196"/>
                </a:lnTo>
                <a:lnTo>
                  <a:pt x="0" y="798177"/>
                </a:lnTo>
                <a:lnTo>
                  <a:pt x="218440" y="693158"/>
                </a:lnTo>
                <a:lnTo>
                  <a:pt x="218440" y="78381"/>
                </a:lnTo>
                <a:cubicBezTo>
                  <a:pt x="218440" y="35092"/>
                  <a:pt x="253532" y="0"/>
                  <a:pt x="296821" y="0"/>
                </a:cubicBezTo>
                <a:close/>
              </a:path>
            </a:pathLst>
          </a:cu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5" name="任意多边形: 形状 4">
            <a:extLst>
              <a:ext uri="{FF2B5EF4-FFF2-40B4-BE49-F238E27FC236}">
                <a16:creationId xmlns:a16="http://schemas.microsoft.com/office/drawing/2014/main" id="{AF680CA6-32D4-A3F2-CDB9-62A2C7020BD1}"/>
              </a:ext>
            </a:extLst>
          </p:cNvPr>
          <p:cNvSpPr/>
          <p:nvPr/>
        </p:nvSpPr>
        <p:spPr bwMode="auto">
          <a:xfrm>
            <a:off x="4668520" y="2611146"/>
            <a:ext cx="7007543" cy="1596355"/>
          </a:xfrm>
          <a:custGeom>
            <a:avLst/>
            <a:gdLst>
              <a:gd name="connsiteX0" fmla="*/ 296821 w 7007543"/>
              <a:gd name="connsiteY0" fmla="*/ 0 h 1596355"/>
              <a:gd name="connsiteX1" fmla="*/ 6929162 w 7007543"/>
              <a:gd name="connsiteY1" fmla="*/ 0 h 1596355"/>
              <a:gd name="connsiteX2" fmla="*/ 7007543 w 7007543"/>
              <a:gd name="connsiteY2" fmla="*/ 78381 h 1596355"/>
              <a:gd name="connsiteX3" fmla="*/ 7007543 w 7007543"/>
              <a:gd name="connsiteY3" fmla="*/ 1517974 h 1596355"/>
              <a:gd name="connsiteX4" fmla="*/ 6929162 w 7007543"/>
              <a:gd name="connsiteY4" fmla="*/ 1596355 h 1596355"/>
              <a:gd name="connsiteX5" fmla="*/ 296821 w 7007543"/>
              <a:gd name="connsiteY5" fmla="*/ 1596355 h 1596355"/>
              <a:gd name="connsiteX6" fmla="*/ 218440 w 7007543"/>
              <a:gd name="connsiteY6" fmla="*/ 1517974 h 1596355"/>
              <a:gd name="connsiteX7" fmla="*/ 218440 w 7007543"/>
              <a:gd name="connsiteY7" fmla="*/ 903196 h 1596355"/>
              <a:gd name="connsiteX8" fmla="*/ 0 w 7007543"/>
              <a:gd name="connsiteY8" fmla="*/ 798177 h 1596355"/>
              <a:gd name="connsiteX9" fmla="*/ 218440 w 7007543"/>
              <a:gd name="connsiteY9" fmla="*/ 693158 h 1596355"/>
              <a:gd name="connsiteX10" fmla="*/ 218440 w 7007543"/>
              <a:gd name="connsiteY10" fmla="*/ 78381 h 1596355"/>
              <a:gd name="connsiteX11" fmla="*/ 296821 w 7007543"/>
              <a:gd name="connsiteY11" fmla="*/ 0 h 15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07543" h="1596355">
                <a:moveTo>
                  <a:pt x="296821" y="0"/>
                </a:moveTo>
                <a:lnTo>
                  <a:pt x="6929162" y="0"/>
                </a:lnTo>
                <a:cubicBezTo>
                  <a:pt x="6972451" y="0"/>
                  <a:pt x="7007543" y="35092"/>
                  <a:pt x="7007543" y="78381"/>
                </a:cubicBezTo>
                <a:lnTo>
                  <a:pt x="7007543" y="1517974"/>
                </a:lnTo>
                <a:cubicBezTo>
                  <a:pt x="7007543" y="1561263"/>
                  <a:pt x="6972451" y="1596355"/>
                  <a:pt x="6929162" y="1596355"/>
                </a:cubicBezTo>
                <a:lnTo>
                  <a:pt x="296821" y="1596355"/>
                </a:lnTo>
                <a:cubicBezTo>
                  <a:pt x="253532" y="1596355"/>
                  <a:pt x="218440" y="1561263"/>
                  <a:pt x="218440" y="1517974"/>
                </a:cubicBezTo>
                <a:lnTo>
                  <a:pt x="218440" y="903196"/>
                </a:lnTo>
                <a:lnTo>
                  <a:pt x="0" y="798177"/>
                </a:lnTo>
                <a:lnTo>
                  <a:pt x="218440" y="693158"/>
                </a:lnTo>
                <a:lnTo>
                  <a:pt x="218440" y="78381"/>
                </a:lnTo>
                <a:cubicBezTo>
                  <a:pt x="218440" y="35092"/>
                  <a:pt x="253532" y="0"/>
                  <a:pt x="296821" y="0"/>
                </a:cubicBezTo>
                <a:close/>
              </a:path>
            </a:pathLst>
          </a:cu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6" name="任意多边形: 形状 5">
            <a:extLst>
              <a:ext uri="{FF2B5EF4-FFF2-40B4-BE49-F238E27FC236}">
                <a16:creationId xmlns:a16="http://schemas.microsoft.com/office/drawing/2014/main" id="{4237A927-2337-45A5-A0A9-D3D360D28BF4}"/>
              </a:ext>
            </a:extLst>
          </p:cNvPr>
          <p:cNvSpPr/>
          <p:nvPr/>
        </p:nvSpPr>
        <p:spPr bwMode="auto">
          <a:xfrm>
            <a:off x="4668520" y="4604119"/>
            <a:ext cx="7007543" cy="1596355"/>
          </a:xfrm>
          <a:custGeom>
            <a:avLst/>
            <a:gdLst>
              <a:gd name="connsiteX0" fmla="*/ 296821 w 7007543"/>
              <a:gd name="connsiteY0" fmla="*/ 0 h 1596355"/>
              <a:gd name="connsiteX1" fmla="*/ 6929162 w 7007543"/>
              <a:gd name="connsiteY1" fmla="*/ 0 h 1596355"/>
              <a:gd name="connsiteX2" fmla="*/ 7007543 w 7007543"/>
              <a:gd name="connsiteY2" fmla="*/ 78381 h 1596355"/>
              <a:gd name="connsiteX3" fmla="*/ 7007543 w 7007543"/>
              <a:gd name="connsiteY3" fmla="*/ 1517974 h 1596355"/>
              <a:gd name="connsiteX4" fmla="*/ 6929162 w 7007543"/>
              <a:gd name="connsiteY4" fmla="*/ 1596355 h 1596355"/>
              <a:gd name="connsiteX5" fmla="*/ 296821 w 7007543"/>
              <a:gd name="connsiteY5" fmla="*/ 1596355 h 1596355"/>
              <a:gd name="connsiteX6" fmla="*/ 218440 w 7007543"/>
              <a:gd name="connsiteY6" fmla="*/ 1517974 h 1596355"/>
              <a:gd name="connsiteX7" fmla="*/ 218440 w 7007543"/>
              <a:gd name="connsiteY7" fmla="*/ 903197 h 1596355"/>
              <a:gd name="connsiteX8" fmla="*/ 0 w 7007543"/>
              <a:gd name="connsiteY8" fmla="*/ 798178 h 1596355"/>
              <a:gd name="connsiteX9" fmla="*/ 218440 w 7007543"/>
              <a:gd name="connsiteY9" fmla="*/ 693159 h 1596355"/>
              <a:gd name="connsiteX10" fmla="*/ 218440 w 7007543"/>
              <a:gd name="connsiteY10" fmla="*/ 78381 h 1596355"/>
              <a:gd name="connsiteX11" fmla="*/ 296821 w 7007543"/>
              <a:gd name="connsiteY11" fmla="*/ 0 h 15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07543" h="1596355">
                <a:moveTo>
                  <a:pt x="296821" y="0"/>
                </a:moveTo>
                <a:lnTo>
                  <a:pt x="6929162" y="0"/>
                </a:lnTo>
                <a:cubicBezTo>
                  <a:pt x="6972451" y="0"/>
                  <a:pt x="7007543" y="35092"/>
                  <a:pt x="7007543" y="78381"/>
                </a:cubicBezTo>
                <a:lnTo>
                  <a:pt x="7007543" y="1517974"/>
                </a:lnTo>
                <a:cubicBezTo>
                  <a:pt x="7007543" y="1561263"/>
                  <a:pt x="6972451" y="1596355"/>
                  <a:pt x="6929162" y="1596355"/>
                </a:cubicBezTo>
                <a:lnTo>
                  <a:pt x="296821" y="1596355"/>
                </a:lnTo>
                <a:cubicBezTo>
                  <a:pt x="253532" y="1596355"/>
                  <a:pt x="218440" y="1561263"/>
                  <a:pt x="218440" y="1517974"/>
                </a:cubicBezTo>
                <a:lnTo>
                  <a:pt x="218440" y="903197"/>
                </a:lnTo>
                <a:lnTo>
                  <a:pt x="0" y="798178"/>
                </a:lnTo>
                <a:lnTo>
                  <a:pt x="218440" y="693159"/>
                </a:lnTo>
                <a:lnTo>
                  <a:pt x="218440" y="78381"/>
                </a:lnTo>
                <a:cubicBezTo>
                  <a:pt x="218440" y="35092"/>
                  <a:pt x="253532" y="0"/>
                  <a:pt x="296821" y="0"/>
                </a:cubicBezTo>
                <a:close/>
              </a:path>
            </a:pathLst>
          </a:cu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8" name="文本框 7">
            <a:extLst>
              <a:ext uri="{FF2B5EF4-FFF2-40B4-BE49-F238E27FC236}">
                <a16:creationId xmlns:a16="http://schemas.microsoft.com/office/drawing/2014/main" id="{7F5C390E-6554-3DB0-D4DA-75176485408C}"/>
              </a:ext>
            </a:extLst>
          </p:cNvPr>
          <p:cNvSpPr txBox="1"/>
          <p:nvPr/>
        </p:nvSpPr>
        <p:spPr>
          <a:xfrm>
            <a:off x="5242560" y="4863672"/>
            <a:ext cx="697627" cy="400110"/>
          </a:xfrm>
          <a:prstGeom prst="rect">
            <a:avLst/>
          </a:prstGeom>
        </p:spPr>
        <p:txBody>
          <a:bodyPr wrap="none">
            <a:spAutoFit/>
          </a:bodyPr>
          <a:lstStyle>
            <a:defPPr>
              <a:defRPr lang="zh-CN"/>
            </a:defPPr>
            <a:lvl1pPr fontAlgn="auto">
              <a:defRPr sz="2000" strike="noStrike">
                <a:solidFill>
                  <a:srgbClr val="00BA60"/>
                </a:solidFill>
                <a:latin typeface="+mj-ea"/>
                <a:ea typeface="+mj-ea"/>
              </a:defRPr>
            </a:lvl1pPr>
          </a:lstStyle>
          <a:p>
            <a:r>
              <a:rPr lang="zh-CN" altLang="en-US" dirty="0">
                <a:solidFill>
                  <a:schemeClr val="accent6">
                    <a:lumMod val="50000"/>
                  </a:schemeClr>
                </a:solidFill>
              </a:rPr>
              <a:t>岗位</a:t>
            </a:r>
          </a:p>
        </p:txBody>
      </p:sp>
      <p:sp>
        <p:nvSpPr>
          <p:cNvPr id="9" name="文本框 8">
            <a:extLst>
              <a:ext uri="{FF2B5EF4-FFF2-40B4-BE49-F238E27FC236}">
                <a16:creationId xmlns:a16="http://schemas.microsoft.com/office/drawing/2014/main" id="{1167E3A9-636B-B179-CFE4-8F17C07810F9}"/>
              </a:ext>
            </a:extLst>
          </p:cNvPr>
          <p:cNvSpPr txBox="1"/>
          <p:nvPr/>
        </p:nvSpPr>
        <p:spPr>
          <a:xfrm>
            <a:off x="5242561" y="5280421"/>
            <a:ext cx="6268720" cy="331116"/>
          </a:xfrm>
          <a:prstGeom prst="rect">
            <a:avLst/>
          </a:prstGeom>
          <a:noFill/>
          <a:ln w="9525">
            <a:noFill/>
          </a:ln>
        </p:spPr>
        <p:txBody>
          <a:bodyPr wrap="square" anchor="t" anchorCtr="0">
            <a:spAutoFit/>
          </a:bodyPr>
          <a:lstStyle>
            <a:defPPr>
              <a:defRPr lang="zh-CN"/>
            </a:defPPr>
            <a:lvl1pPr>
              <a:lnSpc>
                <a:spcPct val="120000"/>
              </a:lnSpc>
              <a:defRPr sz="1400">
                <a:solidFill>
                  <a:srgbClr val="404040"/>
                </a:solidFill>
                <a:latin typeface="+mn-ea"/>
              </a:defRPr>
            </a:lvl1pPr>
          </a:lstStyle>
          <a:p>
            <a:r>
              <a:rPr lang="en-US" altLang="zh-CN" dirty="0" err="1">
                <a:solidFill>
                  <a:schemeClr val="tx1">
                    <a:lumMod val="85000"/>
                    <a:lumOff val="15000"/>
                  </a:schemeClr>
                </a:solidFill>
              </a:rPr>
              <a:t>XXXXXXXXXXXXXXXXXXXXX</a:t>
            </a:r>
            <a:endParaRPr lang="zh-CN" altLang="en-US" dirty="0">
              <a:solidFill>
                <a:schemeClr val="tx1">
                  <a:lumMod val="85000"/>
                  <a:lumOff val="15000"/>
                </a:schemeClr>
              </a:solidFill>
            </a:endParaRPr>
          </a:p>
        </p:txBody>
      </p:sp>
      <p:sp>
        <p:nvSpPr>
          <p:cNvPr id="10" name="文本框 9">
            <a:extLst>
              <a:ext uri="{FF2B5EF4-FFF2-40B4-BE49-F238E27FC236}">
                <a16:creationId xmlns:a16="http://schemas.microsoft.com/office/drawing/2014/main" id="{395F9E58-0759-CE7E-83D9-FA5FDFA6A000}"/>
              </a:ext>
            </a:extLst>
          </p:cNvPr>
          <p:cNvSpPr txBox="1"/>
          <p:nvPr/>
        </p:nvSpPr>
        <p:spPr>
          <a:xfrm>
            <a:off x="5242560" y="2908443"/>
            <a:ext cx="1741182" cy="400110"/>
          </a:xfrm>
          <a:prstGeom prst="rect">
            <a:avLst/>
          </a:prstGeom>
        </p:spPr>
        <p:txBody>
          <a:bodyPr wrap="none">
            <a:spAutoFit/>
          </a:bodyPr>
          <a:lstStyle>
            <a:defPPr>
              <a:defRPr lang="zh-CN"/>
            </a:defPPr>
            <a:lvl1pPr fontAlgn="auto">
              <a:defRPr sz="2000" strike="noStrike">
                <a:solidFill>
                  <a:srgbClr val="00BA60"/>
                </a:solidFill>
                <a:latin typeface="+mj-ea"/>
                <a:ea typeface="+mj-ea"/>
              </a:defRPr>
            </a:lvl1pPr>
          </a:lstStyle>
          <a:p>
            <a:r>
              <a:rPr lang="zh-CN" altLang="en-US" dirty="0">
                <a:solidFill>
                  <a:schemeClr val="accent6">
                    <a:lumMod val="50000"/>
                  </a:schemeClr>
                </a:solidFill>
              </a:rPr>
              <a:t>加入公司时间</a:t>
            </a:r>
          </a:p>
        </p:txBody>
      </p:sp>
      <p:sp>
        <p:nvSpPr>
          <p:cNvPr id="11" name="文本框 10">
            <a:extLst>
              <a:ext uri="{FF2B5EF4-FFF2-40B4-BE49-F238E27FC236}">
                <a16:creationId xmlns:a16="http://schemas.microsoft.com/office/drawing/2014/main" id="{84ACC361-2F98-3207-3C2A-6105555DC82E}"/>
              </a:ext>
            </a:extLst>
          </p:cNvPr>
          <p:cNvSpPr txBox="1"/>
          <p:nvPr/>
        </p:nvSpPr>
        <p:spPr>
          <a:xfrm>
            <a:off x="5242561" y="3325192"/>
            <a:ext cx="6046004" cy="331116"/>
          </a:xfrm>
          <a:prstGeom prst="rect">
            <a:avLst/>
          </a:prstGeom>
          <a:noFill/>
          <a:ln w="9525">
            <a:noFill/>
          </a:ln>
        </p:spPr>
        <p:txBody>
          <a:bodyPr wrap="square" anchor="t" anchorCtr="0">
            <a:spAutoFit/>
          </a:bodyPr>
          <a:lstStyle>
            <a:defPPr>
              <a:defRPr lang="zh-CN"/>
            </a:defPPr>
            <a:lvl1pPr>
              <a:lnSpc>
                <a:spcPct val="120000"/>
              </a:lnSpc>
              <a:defRPr sz="1400">
                <a:solidFill>
                  <a:srgbClr val="404040"/>
                </a:solidFill>
                <a:latin typeface="+mn-ea"/>
              </a:defRPr>
            </a:lvl1pPr>
          </a:lstStyle>
          <a:p>
            <a:r>
              <a:rPr lang="en-US" altLang="zh-CN" dirty="0" err="1">
                <a:solidFill>
                  <a:schemeClr val="tx1">
                    <a:lumMod val="85000"/>
                    <a:lumOff val="15000"/>
                  </a:schemeClr>
                </a:solidFill>
              </a:rPr>
              <a:t>XXXXXXXXXXXXXXXXXXXXX</a:t>
            </a:r>
            <a:endParaRPr lang="zh-CN" altLang="en-US" dirty="0">
              <a:solidFill>
                <a:schemeClr val="tx1">
                  <a:lumMod val="85000"/>
                  <a:lumOff val="15000"/>
                </a:schemeClr>
              </a:solidFill>
            </a:endParaRPr>
          </a:p>
        </p:txBody>
      </p:sp>
      <p:sp>
        <p:nvSpPr>
          <p:cNvPr id="12" name="文本框 11">
            <a:extLst>
              <a:ext uri="{FF2B5EF4-FFF2-40B4-BE49-F238E27FC236}">
                <a16:creationId xmlns:a16="http://schemas.microsoft.com/office/drawing/2014/main" id="{18AB0812-D2C1-FB8F-BF87-DF4858524227}"/>
              </a:ext>
            </a:extLst>
          </p:cNvPr>
          <p:cNvSpPr txBox="1"/>
          <p:nvPr/>
        </p:nvSpPr>
        <p:spPr>
          <a:xfrm>
            <a:off x="5242560" y="884538"/>
            <a:ext cx="1210588" cy="400110"/>
          </a:xfrm>
          <a:prstGeom prst="rect">
            <a:avLst/>
          </a:prstGeom>
        </p:spPr>
        <p:txBody>
          <a:bodyPr wrap="none">
            <a:spAutoFit/>
          </a:bodyPr>
          <a:lstStyle>
            <a:defPPr>
              <a:defRPr lang="zh-CN"/>
            </a:defPPr>
            <a:lvl1pPr fontAlgn="auto">
              <a:defRPr sz="2000" strike="noStrike">
                <a:solidFill>
                  <a:srgbClr val="00BA60"/>
                </a:solidFill>
                <a:latin typeface="思源黑体 CN Bold" panose="020B0800000000000000" charset="-122"/>
                <a:ea typeface="思源黑体 CN Bold" panose="020B0800000000000000" charset="-122"/>
              </a:defRPr>
            </a:lvl1pPr>
          </a:lstStyle>
          <a:p>
            <a:r>
              <a:rPr lang="zh-CN" altLang="en-US" dirty="0">
                <a:solidFill>
                  <a:schemeClr val="accent6">
                    <a:lumMod val="50000"/>
                  </a:schemeClr>
                </a:solidFill>
                <a:latin typeface="+mj-ea"/>
                <a:ea typeface="+mj-ea"/>
              </a:rPr>
              <a:t>毕业院校</a:t>
            </a:r>
          </a:p>
        </p:txBody>
      </p:sp>
      <p:sp>
        <p:nvSpPr>
          <p:cNvPr id="13" name="文本框 12">
            <a:extLst>
              <a:ext uri="{FF2B5EF4-FFF2-40B4-BE49-F238E27FC236}">
                <a16:creationId xmlns:a16="http://schemas.microsoft.com/office/drawing/2014/main" id="{27002D2B-CBDB-D4FC-4B42-50D1327660A5}"/>
              </a:ext>
            </a:extLst>
          </p:cNvPr>
          <p:cNvSpPr txBox="1"/>
          <p:nvPr/>
        </p:nvSpPr>
        <p:spPr>
          <a:xfrm>
            <a:off x="5242561" y="1301287"/>
            <a:ext cx="6046004" cy="331116"/>
          </a:xfrm>
          <a:prstGeom prst="rect">
            <a:avLst/>
          </a:prstGeom>
          <a:noFill/>
          <a:ln w="9525">
            <a:noFill/>
          </a:ln>
        </p:spPr>
        <p:txBody>
          <a:bodyPr wrap="square" anchor="t" anchorCtr="0">
            <a:spAutoFit/>
          </a:bodyPr>
          <a:lstStyle>
            <a:defPPr>
              <a:defRPr lang="zh-CN"/>
            </a:defPPr>
            <a:lvl1pPr>
              <a:lnSpc>
                <a:spcPct val="120000"/>
              </a:lnSpc>
              <a:defRPr sz="1400">
                <a:solidFill>
                  <a:srgbClr val="404040"/>
                </a:solidFill>
                <a:latin typeface="Roboto Regular"/>
                <a:ea typeface="思源黑体 CN Regular" panose="020B0500000000000000" charset="-122"/>
              </a:defRPr>
            </a:lvl1pPr>
          </a:lstStyle>
          <a:p>
            <a:r>
              <a:rPr lang="en-US" altLang="zh-CN" dirty="0" err="1">
                <a:solidFill>
                  <a:schemeClr val="tx1">
                    <a:lumMod val="85000"/>
                    <a:lumOff val="15000"/>
                  </a:schemeClr>
                </a:solidFill>
                <a:latin typeface="+mn-ea"/>
                <a:ea typeface="+mn-ea"/>
              </a:rPr>
              <a:t>XXXXXXXXXXXXXXXXXXXXX</a:t>
            </a:r>
            <a:endParaRPr lang="zh-CN" altLang="en-US" dirty="0">
              <a:solidFill>
                <a:schemeClr val="tx1">
                  <a:lumMod val="85000"/>
                  <a:lumOff val="15000"/>
                </a:schemeClr>
              </a:solidFill>
              <a:latin typeface="+mn-ea"/>
              <a:ea typeface="+mn-ea"/>
            </a:endParaRPr>
          </a:p>
        </p:txBody>
      </p:sp>
      <p:sp>
        <p:nvSpPr>
          <p:cNvPr id="14" name="矩形 13">
            <a:extLst>
              <a:ext uri="{FF2B5EF4-FFF2-40B4-BE49-F238E27FC236}">
                <a16:creationId xmlns:a16="http://schemas.microsoft.com/office/drawing/2014/main" id="{855656F6-6695-2039-30FB-F66CC5B17CB7}"/>
              </a:ext>
            </a:extLst>
          </p:cNvPr>
          <p:cNvSpPr/>
          <p:nvPr/>
        </p:nvSpPr>
        <p:spPr bwMode="auto">
          <a:xfrm>
            <a:off x="1528491" y="2369916"/>
            <a:ext cx="2118167" cy="2118167"/>
          </a:xfrm>
          <a:prstGeom prst="rect">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7" name="文本框 6">
            <a:extLst>
              <a:ext uri="{FF2B5EF4-FFF2-40B4-BE49-F238E27FC236}">
                <a16:creationId xmlns:a16="http://schemas.microsoft.com/office/drawing/2014/main" id="{80800DA8-F820-9020-53FC-5EA1AA66EF0C}"/>
              </a:ext>
            </a:extLst>
          </p:cNvPr>
          <p:cNvSpPr txBox="1"/>
          <p:nvPr/>
        </p:nvSpPr>
        <p:spPr>
          <a:xfrm>
            <a:off x="1982281" y="2672573"/>
            <a:ext cx="1446719" cy="1323439"/>
          </a:xfrm>
          <a:prstGeom prst="rect">
            <a:avLst/>
          </a:prstGeom>
        </p:spPr>
        <p:txBody>
          <a:bodyPr wrap="square">
            <a:spAutoFit/>
          </a:bodyPr>
          <a:lstStyle>
            <a:defPPr>
              <a:defRPr lang="zh-CN"/>
            </a:defPPr>
            <a:lvl1pPr fontAlgn="auto">
              <a:defRPr sz="2000" strike="noStrike">
                <a:solidFill>
                  <a:srgbClr val="00BA60"/>
                </a:solidFill>
                <a:latin typeface="思源黑体 CN Bold" panose="020B0800000000000000" charset="-122"/>
                <a:ea typeface="思源黑体 CN Bold" panose="020B0800000000000000" charset="-122"/>
              </a:defRPr>
            </a:lvl1pPr>
          </a:lstStyle>
          <a:p>
            <a:r>
              <a:rPr lang="zh-CN" altLang="en-US" sz="4000" dirty="0">
                <a:solidFill>
                  <a:schemeClr val="bg1"/>
                </a:solidFill>
                <a:latin typeface="+mj-ea"/>
                <a:ea typeface="+mj-ea"/>
              </a:rPr>
              <a:t>自我介绍</a:t>
            </a:r>
          </a:p>
        </p:txBody>
      </p:sp>
      <p:sp>
        <p:nvSpPr>
          <p:cNvPr id="19" name="圆: 空心 18">
            <a:extLst>
              <a:ext uri="{FF2B5EF4-FFF2-40B4-BE49-F238E27FC236}">
                <a16:creationId xmlns:a16="http://schemas.microsoft.com/office/drawing/2014/main" id="{77B66891-EDC8-649D-6E47-057A3B587546}"/>
              </a:ext>
            </a:extLst>
          </p:cNvPr>
          <p:cNvSpPr/>
          <p:nvPr/>
        </p:nvSpPr>
        <p:spPr>
          <a:xfrm>
            <a:off x="354798" y="391795"/>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cxnSp>
        <p:nvCxnSpPr>
          <p:cNvPr id="20" name="直接连接符 19">
            <a:extLst>
              <a:ext uri="{FF2B5EF4-FFF2-40B4-BE49-F238E27FC236}">
                <a16:creationId xmlns:a16="http://schemas.microsoft.com/office/drawing/2014/main" id="{11FBC979-05F2-9D17-280C-9315A5F5B090}"/>
              </a:ext>
            </a:extLst>
          </p:cNvPr>
          <p:cNvCxnSpPr>
            <a:cxnSpLocks/>
          </p:cNvCxnSpPr>
          <p:nvPr/>
        </p:nvCxnSpPr>
        <p:spPr bwMode="auto">
          <a:xfrm>
            <a:off x="369169" y="6604234"/>
            <a:ext cx="445670" cy="0"/>
          </a:xfrm>
          <a:prstGeom prst="line">
            <a:avLst/>
          </a:prstGeom>
          <a:solidFill>
            <a:schemeClr val="accent1"/>
          </a:solidFill>
          <a:ln w="25400" cap="flat" cmpd="sng" algn="ctr">
            <a:solidFill>
              <a:srgbClr val="49AB75"/>
            </a:solidFill>
            <a:prstDash val="solid"/>
            <a:round/>
            <a:headEnd type="none" w="med" len="med"/>
            <a:tailEnd type="none" w="med" len="med"/>
          </a:ln>
          <a:effectLst/>
        </p:spPr>
      </p:cxnSp>
    </p:spTree>
    <p:extLst>
      <p:ext uri="{BB962C8B-B14F-4D97-AF65-F5344CB8AC3E}">
        <p14:creationId xmlns:p14="http://schemas.microsoft.com/office/powerpoint/2010/main" val="2444915593"/>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02D74B90-13FD-C07E-5703-B1AF2847C976}"/>
              </a:ext>
            </a:extLst>
          </p:cNvPr>
          <p:cNvPicPr/>
          <p:nvPr/>
        </p:nvPicPr>
        <p:blipFill>
          <a:blip r:embed="rId3">
            <a:extLst>
              <a:ext uri="{BEBA8EAE-BF5A-486C-A8C5-ECC9F3942E4B}">
                <a14:imgProps xmlns:a14="http://schemas.microsoft.com/office/drawing/2010/main">
                  <a14:imgLayer r:embed="rId4">
                    <a14:imgEffect>
                      <a14:artisticBlur radius="58"/>
                    </a14:imgEffect>
                  </a14:imgLayer>
                </a14:imgProps>
              </a:ext>
            </a:extLst>
          </a:blip>
          <a:stretch>
            <a:fillRect/>
          </a:stretch>
        </p:blipFill>
        <p:spPr>
          <a:xfrm>
            <a:off x="0" y="0"/>
            <a:ext cx="12617450" cy="6863715"/>
          </a:xfrm>
          <a:prstGeom prst="rect">
            <a:avLst/>
          </a:prstGeom>
          <a:noFill/>
          <a:ln w="9525">
            <a:noFill/>
          </a:ln>
        </p:spPr>
      </p:pic>
      <p:sp>
        <p:nvSpPr>
          <p:cNvPr id="4" name="任意多边形: 形状 3">
            <a:extLst>
              <a:ext uri="{FF2B5EF4-FFF2-40B4-BE49-F238E27FC236}">
                <a16:creationId xmlns:a16="http://schemas.microsoft.com/office/drawing/2014/main" id="{5EB0876B-377F-32E6-14BF-CFAA933633A7}"/>
              </a:ext>
            </a:extLst>
          </p:cNvPr>
          <p:cNvSpPr/>
          <p:nvPr/>
        </p:nvSpPr>
        <p:spPr bwMode="auto">
          <a:xfrm>
            <a:off x="4668520" y="618173"/>
            <a:ext cx="7007543" cy="1596355"/>
          </a:xfrm>
          <a:custGeom>
            <a:avLst/>
            <a:gdLst>
              <a:gd name="connsiteX0" fmla="*/ 296821 w 7007543"/>
              <a:gd name="connsiteY0" fmla="*/ 0 h 1596355"/>
              <a:gd name="connsiteX1" fmla="*/ 6929162 w 7007543"/>
              <a:gd name="connsiteY1" fmla="*/ 0 h 1596355"/>
              <a:gd name="connsiteX2" fmla="*/ 7007543 w 7007543"/>
              <a:gd name="connsiteY2" fmla="*/ 78381 h 1596355"/>
              <a:gd name="connsiteX3" fmla="*/ 7007543 w 7007543"/>
              <a:gd name="connsiteY3" fmla="*/ 1517974 h 1596355"/>
              <a:gd name="connsiteX4" fmla="*/ 6929162 w 7007543"/>
              <a:gd name="connsiteY4" fmla="*/ 1596355 h 1596355"/>
              <a:gd name="connsiteX5" fmla="*/ 296821 w 7007543"/>
              <a:gd name="connsiteY5" fmla="*/ 1596355 h 1596355"/>
              <a:gd name="connsiteX6" fmla="*/ 218440 w 7007543"/>
              <a:gd name="connsiteY6" fmla="*/ 1517974 h 1596355"/>
              <a:gd name="connsiteX7" fmla="*/ 218440 w 7007543"/>
              <a:gd name="connsiteY7" fmla="*/ 903196 h 1596355"/>
              <a:gd name="connsiteX8" fmla="*/ 0 w 7007543"/>
              <a:gd name="connsiteY8" fmla="*/ 798177 h 1596355"/>
              <a:gd name="connsiteX9" fmla="*/ 218440 w 7007543"/>
              <a:gd name="connsiteY9" fmla="*/ 693158 h 1596355"/>
              <a:gd name="connsiteX10" fmla="*/ 218440 w 7007543"/>
              <a:gd name="connsiteY10" fmla="*/ 78381 h 1596355"/>
              <a:gd name="connsiteX11" fmla="*/ 296821 w 7007543"/>
              <a:gd name="connsiteY11" fmla="*/ 0 h 15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07543" h="1596355">
                <a:moveTo>
                  <a:pt x="296821" y="0"/>
                </a:moveTo>
                <a:lnTo>
                  <a:pt x="6929162" y="0"/>
                </a:lnTo>
                <a:cubicBezTo>
                  <a:pt x="6972451" y="0"/>
                  <a:pt x="7007543" y="35092"/>
                  <a:pt x="7007543" y="78381"/>
                </a:cubicBezTo>
                <a:lnTo>
                  <a:pt x="7007543" y="1517974"/>
                </a:lnTo>
                <a:cubicBezTo>
                  <a:pt x="7007543" y="1561263"/>
                  <a:pt x="6972451" y="1596355"/>
                  <a:pt x="6929162" y="1596355"/>
                </a:cubicBezTo>
                <a:lnTo>
                  <a:pt x="296821" y="1596355"/>
                </a:lnTo>
                <a:cubicBezTo>
                  <a:pt x="253532" y="1596355"/>
                  <a:pt x="218440" y="1561263"/>
                  <a:pt x="218440" y="1517974"/>
                </a:cubicBezTo>
                <a:lnTo>
                  <a:pt x="218440" y="903196"/>
                </a:lnTo>
                <a:lnTo>
                  <a:pt x="0" y="798177"/>
                </a:lnTo>
                <a:lnTo>
                  <a:pt x="218440" y="693158"/>
                </a:lnTo>
                <a:lnTo>
                  <a:pt x="218440" y="78381"/>
                </a:lnTo>
                <a:cubicBezTo>
                  <a:pt x="218440" y="35092"/>
                  <a:pt x="253532" y="0"/>
                  <a:pt x="296821" y="0"/>
                </a:cubicBezTo>
                <a:close/>
              </a:path>
            </a:pathLst>
          </a:cu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 name="任意多边形: 形状 4">
            <a:extLst>
              <a:ext uri="{FF2B5EF4-FFF2-40B4-BE49-F238E27FC236}">
                <a16:creationId xmlns:a16="http://schemas.microsoft.com/office/drawing/2014/main" id="{AF680CA6-32D4-A3F2-CDB9-62A2C7020BD1}"/>
              </a:ext>
            </a:extLst>
          </p:cNvPr>
          <p:cNvSpPr/>
          <p:nvPr/>
        </p:nvSpPr>
        <p:spPr bwMode="auto">
          <a:xfrm>
            <a:off x="4668520" y="2611146"/>
            <a:ext cx="7007543" cy="1596355"/>
          </a:xfrm>
          <a:custGeom>
            <a:avLst/>
            <a:gdLst>
              <a:gd name="connsiteX0" fmla="*/ 296821 w 7007543"/>
              <a:gd name="connsiteY0" fmla="*/ 0 h 1596355"/>
              <a:gd name="connsiteX1" fmla="*/ 6929162 w 7007543"/>
              <a:gd name="connsiteY1" fmla="*/ 0 h 1596355"/>
              <a:gd name="connsiteX2" fmla="*/ 7007543 w 7007543"/>
              <a:gd name="connsiteY2" fmla="*/ 78381 h 1596355"/>
              <a:gd name="connsiteX3" fmla="*/ 7007543 w 7007543"/>
              <a:gd name="connsiteY3" fmla="*/ 1517974 h 1596355"/>
              <a:gd name="connsiteX4" fmla="*/ 6929162 w 7007543"/>
              <a:gd name="connsiteY4" fmla="*/ 1596355 h 1596355"/>
              <a:gd name="connsiteX5" fmla="*/ 296821 w 7007543"/>
              <a:gd name="connsiteY5" fmla="*/ 1596355 h 1596355"/>
              <a:gd name="connsiteX6" fmla="*/ 218440 w 7007543"/>
              <a:gd name="connsiteY6" fmla="*/ 1517974 h 1596355"/>
              <a:gd name="connsiteX7" fmla="*/ 218440 w 7007543"/>
              <a:gd name="connsiteY7" fmla="*/ 903196 h 1596355"/>
              <a:gd name="connsiteX8" fmla="*/ 0 w 7007543"/>
              <a:gd name="connsiteY8" fmla="*/ 798177 h 1596355"/>
              <a:gd name="connsiteX9" fmla="*/ 218440 w 7007543"/>
              <a:gd name="connsiteY9" fmla="*/ 693158 h 1596355"/>
              <a:gd name="connsiteX10" fmla="*/ 218440 w 7007543"/>
              <a:gd name="connsiteY10" fmla="*/ 78381 h 1596355"/>
              <a:gd name="connsiteX11" fmla="*/ 296821 w 7007543"/>
              <a:gd name="connsiteY11" fmla="*/ 0 h 15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07543" h="1596355">
                <a:moveTo>
                  <a:pt x="296821" y="0"/>
                </a:moveTo>
                <a:lnTo>
                  <a:pt x="6929162" y="0"/>
                </a:lnTo>
                <a:cubicBezTo>
                  <a:pt x="6972451" y="0"/>
                  <a:pt x="7007543" y="35092"/>
                  <a:pt x="7007543" y="78381"/>
                </a:cubicBezTo>
                <a:lnTo>
                  <a:pt x="7007543" y="1517974"/>
                </a:lnTo>
                <a:cubicBezTo>
                  <a:pt x="7007543" y="1561263"/>
                  <a:pt x="6972451" y="1596355"/>
                  <a:pt x="6929162" y="1596355"/>
                </a:cubicBezTo>
                <a:lnTo>
                  <a:pt x="296821" y="1596355"/>
                </a:lnTo>
                <a:cubicBezTo>
                  <a:pt x="253532" y="1596355"/>
                  <a:pt x="218440" y="1561263"/>
                  <a:pt x="218440" y="1517974"/>
                </a:cubicBezTo>
                <a:lnTo>
                  <a:pt x="218440" y="903196"/>
                </a:lnTo>
                <a:lnTo>
                  <a:pt x="0" y="798177"/>
                </a:lnTo>
                <a:lnTo>
                  <a:pt x="218440" y="693158"/>
                </a:lnTo>
                <a:lnTo>
                  <a:pt x="218440" y="78381"/>
                </a:lnTo>
                <a:cubicBezTo>
                  <a:pt x="218440" y="35092"/>
                  <a:pt x="253532" y="0"/>
                  <a:pt x="296821" y="0"/>
                </a:cubicBezTo>
                <a:close/>
              </a:path>
            </a:pathLst>
          </a:cu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6" name="任意多边形: 形状 5">
            <a:extLst>
              <a:ext uri="{FF2B5EF4-FFF2-40B4-BE49-F238E27FC236}">
                <a16:creationId xmlns:a16="http://schemas.microsoft.com/office/drawing/2014/main" id="{4237A927-2337-45A5-A0A9-D3D360D28BF4}"/>
              </a:ext>
            </a:extLst>
          </p:cNvPr>
          <p:cNvSpPr/>
          <p:nvPr/>
        </p:nvSpPr>
        <p:spPr bwMode="auto">
          <a:xfrm>
            <a:off x="4668520" y="4604119"/>
            <a:ext cx="7007543" cy="1596355"/>
          </a:xfrm>
          <a:custGeom>
            <a:avLst/>
            <a:gdLst>
              <a:gd name="connsiteX0" fmla="*/ 296821 w 7007543"/>
              <a:gd name="connsiteY0" fmla="*/ 0 h 1596355"/>
              <a:gd name="connsiteX1" fmla="*/ 6929162 w 7007543"/>
              <a:gd name="connsiteY1" fmla="*/ 0 h 1596355"/>
              <a:gd name="connsiteX2" fmla="*/ 7007543 w 7007543"/>
              <a:gd name="connsiteY2" fmla="*/ 78381 h 1596355"/>
              <a:gd name="connsiteX3" fmla="*/ 7007543 w 7007543"/>
              <a:gd name="connsiteY3" fmla="*/ 1517974 h 1596355"/>
              <a:gd name="connsiteX4" fmla="*/ 6929162 w 7007543"/>
              <a:gd name="connsiteY4" fmla="*/ 1596355 h 1596355"/>
              <a:gd name="connsiteX5" fmla="*/ 296821 w 7007543"/>
              <a:gd name="connsiteY5" fmla="*/ 1596355 h 1596355"/>
              <a:gd name="connsiteX6" fmla="*/ 218440 w 7007543"/>
              <a:gd name="connsiteY6" fmla="*/ 1517974 h 1596355"/>
              <a:gd name="connsiteX7" fmla="*/ 218440 w 7007543"/>
              <a:gd name="connsiteY7" fmla="*/ 903197 h 1596355"/>
              <a:gd name="connsiteX8" fmla="*/ 0 w 7007543"/>
              <a:gd name="connsiteY8" fmla="*/ 798178 h 1596355"/>
              <a:gd name="connsiteX9" fmla="*/ 218440 w 7007543"/>
              <a:gd name="connsiteY9" fmla="*/ 693159 h 1596355"/>
              <a:gd name="connsiteX10" fmla="*/ 218440 w 7007543"/>
              <a:gd name="connsiteY10" fmla="*/ 78381 h 1596355"/>
              <a:gd name="connsiteX11" fmla="*/ 296821 w 7007543"/>
              <a:gd name="connsiteY11" fmla="*/ 0 h 15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07543" h="1596355">
                <a:moveTo>
                  <a:pt x="296821" y="0"/>
                </a:moveTo>
                <a:lnTo>
                  <a:pt x="6929162" y="0"/>
                </a:lnTo>
                <a:cubicBezTo>
                  <a:pt x="6972451" y="0"/>
                  <a:pt x="7007543" y="35092"/>
                  <a:pt x="7007543" y="78381"/>
                </a:cubicBezTo>
                <a:lnTo>
                  <a:pt x="7007543" y="1517974"/>
                </a:lnTo>
                <a:cubicBezTo>
                  <a:pt x="7007543" y="1561263"/>
                  <a:pt x="6972451" y="1596355"/>
                  <a:pt x="6929162" y="1596355"/>
                </a:cubicBezTo>
                <a:lnTo>
                  <a:pt x="296821" y="1596355"/>
                </a:lnTo>
                <a:cubicBezTo>
                  <a:pt x="253532" y="1596355"/>
                  <a:pt x="218440" y="1561263"/>
                  <a:pt x="218440" y="1517974"/>
                </a:cubicBezTo>
                <a:lnTo>
                  <a:pt x="218440" y="903197"/>
                </a:lnTo>
                <a:lnTo>
                  <a:pt x="0" y="798178"/>
                </a:lnTo>
                <a:lnTo>
                  <a:pt x="218440" y="693159"/>
                </a:lnTo>
                <a:lnTo>
                  <a:pt x="218440" y="78381"/>
                </a:lnTo>
                <a:cubicBezTo>
                  <a:pt x="218440" y="35092"/>
                  <a:pt x="253532" y="0"/>
                  <a:pt x="296821" y="0"/>
                </a:cubicBezTo>
                <a:close/>
              </a:path>
            </a:pathLst>
          </a:cu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8" name="文本框 7">
            <a:extLst>
              <a:ext uri="{FF2B5EF4-FFF2-40B4-BE49-F238E27FC236}">
                <a16:creationId xmlns:a16="http://schemas.microsoft.com/office/drawing/2014/main" id="{7F5C390E-6554-3DB0-D4DA-75176485408C}"/>
              </a:ext>
            </a:extLst>
          </p:cNvPr>
          <p:cNvSpPr txBox="1"/>
          <p:nvPr/>
        </p:nvSpPr>
        <p:spPr>
          <a:xfrm>
            <a:off x="5242560" y="4863672"/>
            <a:ext cx="1210588" cy="400110"/>
          </a:xfrm>
          <a:prstGeom prst="rect">
            <a:avLst/>
          </a:prstGeom>
        </p:spPr>
        <p:txBody>
          <a:bodyPr wrap="none">
            <a:spAutoFit/>
          </a:bodyPr>
          <a:lstStyle>
            <a:defPPr>
              <a:defRPr lang="zh-CN"/>
            </a:defPPr>
            <a:lvl1pPr fontAlgn="auto">
              <a:defRPr sz="2000" strike="noStrike">
                <a:solidFill>
                  <a:srgbClr val="00BA60"/>
                </a:solidFill>
                <a:latin typeface="+mj-ea"/>
                <a:ea typeface="+mj-ea"/>
              </a:defRPr>
            </a:lvl1pPr>
          </a:lstStyle>
          <a:p>
            <a:r>
              <a:rPr lang="zh-CN" altLang="en-US" dirty="0">
                <a:solidFill>
                  <a:schemeClr val="accent6">
                    <a:lumMod val="50000"/>
                  </a:schemeClr>
                </a:solidFill>
              </a:rPr>
              <a:t>管理方面</a:t>
            </a:r>
          </a:p>
        </p:txBody>
      </p:sp>
      <p:sp>
        <p:nvSpPr>
          <p:cNvPr id="9" name="文本框 8">
            <a:extLst>
              <a:ext uri="{FF2B5EF4-FFF2-40B4-BE49-F238E27FC236}">
                <a16:creationId xmlns:a16="http://schemas.microsoft.com/office/drawing/2014/main" id="{1167E3A9-636B-B179-CFE4-8F17C07810F9}"/>
              </a:ext>
            </a:extLst>
          </p:cNvPr>
          <p:cNvSpPr txBox="1"/>
          <p:nvPr/>
        </p:nvSpPr>
        <p:spPr>
          <a:xfrm>
            <a:off x="5242561" y="5280421"/>
            <a:ext cx="6268720" cy="591509"/>
          </a:xfrm>
          <a:prstGeom prst="rect">
            <a:avLst/>
          </a:prstGeom>
          <a:noFill/>
          <a:ln w="9525">
            <a:noFill/>
          </a:ln>
        </p:spPr>
        <p:txBody>
          <a:bodyPr wrap="square" anchor="t" anchorCtr="0">
            <a:spAutoFit/>
          </a:bodyPr>
          <a:lstStyle>
            <a:defPPr>
              <a:defRPr lang="zh-CN"/>
            </a:defPPr>
            <a:lvl1pPr>
              <a:lnSpc>
                <a:spcPct val="120000"/>
              </a:lnSpc>
              <a:defRPr sz="1400">
                <a:solidFill>
                  <a:srgbClr val="404040"/>
                </a:solidFill>
                <a:latin typeface="Roboto Regular"/>
                <a:ea typeface="思源黑体 CN Regular" panose="020B0500000000000000" charset="-122"/>
              </a:defRPr>
            </a:lvl1pPr>
          </a:lstStyle>
          <a:p>
            <a:r>
              <a:rPr lang="zh-CN" altLang="en-US" dirty="0">
                <a:solidFill>
                  <a:schemeClr val="tx1">
                    <a:lumMod val="85000"/>
                    <a:lumOff val="15000"/>
                  </a:schemeClr>
                </a:solidFill>
                <a:latin typeface="+mn-ea"/>
                <a:ea typeface="+mn-ea"/>
              </a:rPr>
              <a:t>管理问题管理问题管理问题管理问题管理问题管理问题管理问题管理问题管理问题管理问题管理问题管理问题管理问题管理问题管理问题管理问题管理问题。</a:t>
            </a:r>
          </a:p>
        </p:txBody>
      </p:sp>
      <p:sp>
        <p:nvSpPr>
          <p:cNvPr id="10" name="文本框 9">
            <a:extLst>
              <a:ext uri="{FF2B5EF4-FFF2-40B4-BE49-F238E27FC236}">
                <a16:creationId xmlns:a16="http://schemas.microsoft.com/office/drawing/2014/main" id="{395F9E58-0759-CE7E-83D9-FA5FDFA6A000}"/>
              </a:ext>
            </a:extLst>
          </p:cNvPr>
          <p:cNvSpPr txBox="1"/>
          <p:nvPr/>
        </p:nvSpPr>
        <p:spPr>
          <a:xfrm>
            <a:off x="5242560" y="2908443"/>
            <a:ext cx="1210588" cy="400110"/>
          </a:xfrm>
          <a:prstGeom prst="rect">
            <a:avLst/>
          </a:prstGeom>
        </p:spPr>
        <p:txBody>
          <a:bodyPr wrap="none">
            <a:spAutoFit/>
          </a:bodyPr>
          <a:lstStyle>
            <a:defPPr>
              <a:defRPr lang="zh-CN"/>
            </a:defPPr>
            <a:lvl1pPr fontAlgn="auto">
              <a:defRPr sz="2000" strike="noStrike">
                <a:solidFill>
                  <a:srgbClr val="00BA60"/>
                </a:solidFill>
                <a:latin typeface="+mj-ea"/>
                <a:ea typeface="+mj-ea"/>
              </a:defRPr>
            </a:lvl1pPr>
          </a:lstStyle>
          <a:p>
            <a:r>
              <a:rPr lang="zh-CN" altLang="en-US" dirty="0">
                <a:solidFill>
                  <a:schemeClr val="accent6">
                    <a:lumMod val="50000"/>
                  </a:schemeClr>
                </a:solidFill>
              </a:rPr>
              <a:t>技能方面</a:t>
            </a:r>
          </a:p>
        </p:txBody>
      </p:sp>
      <p:sp>
        <p:nvSpPr>
          <p:cNvPr id="11" name="文本框 10">
            <a:extLst>
              <a:ext uri="{FF2B5EF4-FFF2-40B4-BE49-F238E27FC236}">
                <a16:creationId xmlns:a16="http://schemas.microsoft.com/office/drawing/2014/main" id="{84ACC361-2F98-3207-3C2A-6105555DC82E}"/>
              </a:ext>
            </a:extLst>
          </p:cNvPr>
          <p:cNvSpPr txBox="1"/>
          <p:nvPr/>
        </p:nvSpPr>
        <p:spPr>
          <a:xfrm>
            <a:off x="5242561" y="3325192"/>
            <a:ext cx="6046004" cy="591509"/>
          </a:xfrm>
          <a:prstGeom prst="rect">
            <a:avLst/>
          </a:prstGeom>
          <a:noFill/>
          <a:ln w="9525">
            <a:noFill/>
          </a:ln>
        </p:spPr>
        <p:txBody>
          <a:bodyPr wrap="square" anchor="t" anchorCtr="0">
            <a:spAutoFit/>
          </a:bodyPr>
          <a:lstStyle>
            <a:defPPr>
              <a:defRPr lang="zh-CN"/>
            </a:defPPr>
            <a:lvl1pPr>
              <a:lnSpc>
                <a:spcPct val="120000"/>
              </a:lnSpc>
              <a:defRPr sz="1400">
                <a:solidFill>
                  <a:srgbClr val="404040"/>
                </a:solidFill>
                <a:latin typeface="Roboto Regular"/>
                <a:ea typeface="思源黑体 CN Regular" panose="020B0500000000000000" charset="-122"/>
              </a:defRPr>
            </a:lvl1pPr>
          </a:lstStyle>
          <a:p>
            <a:r>
              <a:rPr lang="zh-CN" altLang="en-US" dirty="0">
                <a:solidFill>
                  <a:schemeClr val="tx1">
                    <a:lumMod val="85000"/>
                    <a:lumOff val="15000"/>
                  </a:schemeClr>
                </a:solidFill>
                <a:latin typeface="+mn-ea"/>
                <a:ea typeface="+mn-ea"/>
              </a:rPr>
              <a:t>技能掌握情况技能掌握情况技能掌握情况技能掌握情况技能掌握情况技能掌握情况技能掌握情况技能掌握情况技能掌握情况技能掌握情况技能掌握。</a:t>
            </a:r>
          </a:p>
        </p:txBody>
      </p:sp>
      <p:sp>
        <p:nvSpPr>
          <p:cNvPr id="12" name="文本框 11">
            <a:extLst>
              <a:ext uri="{FF2B5EF4-FFF2-40B4-BE49-F238E27FC236}">
                <a16:creationId xmlns:a16="http://schemas.microsoft.com/office/drawing/2014/main" id="{18AB0812-D2C1-FB8F-BF87-DF4858524227}"/>
              </a:ext>
            </a:extLst>
          </p:cNvPr>
          <p:cNvSpPr txBox="1"/>
          <p:nvPr/>
        </p:nvSpPr>
        <p:spPr>
          <a:xfrm>
            <a:off x="5242560" y="884538"/>
            <a:ext cx="1210588" cy="400110"/>
          </a:xfrm>
          <a:prstGeom prst="rect">
            <a:avLst/>
          </a:prstGeom>
        </p:spPr>
        <p:txBody>
          <a:bodyPr wrap="none">
            <a:spAutoFit/>
          </a:bodyPr>
          <a:lstStyle>
            <a:defPPr>
              <a:defRPr lang="zh-CN"/>
            </a:defPPr>
            <a:lvl1pPr fontAlgn="auto">
              <a:defRPr sz="2000" strike="noStrike">
                <a:solidFill>
                  <a:srgbClr val="00BA60"/>
                </a:solidFill>
                <a:latin typeface="+mj-ea"/>
                <a:ea typeface="+mj-ea"/>
              </a:defRPr>
            </a:lvl1pPr>
          </a:lstStyle>
          <a:p>
            <a:r>
              <a:rPr lang="zh-CN" altLang="en-US" dirty="0">
                <a:solidFill>
                  <a:schemeClr val="accent6">
                    <a:lumMod val="50000"/>
                  </a:schemeClr>
                </a:solidFill>
              </a:rPr>
              <a:t>业务方面</a:t>
            </a:r>
          </a:p>
        </p:txBody>
      </p:sp>
      <p:sp>
        <p:nvSpPr>
          <p:cNvPr id="13" name="文本框 12">
            <a:extLst>
              <a:ext uri="{FF2B5EF4-FFF2-40B4-BE49-F238E27FC236}">
                <a16:creationId xmlns:a16="http://schemas.microsoft.com/office/drawing/2014/main" id="{27002D2B-CBDB-D4FC-4B42-50D1327660A5}"/>
              </a:ext>
            </a:extLst>
          </p:cNvPr>
          <p:cNvSpPr txBox="1"/>
          <p:nvPr/>
        </p:nvSpPr>
        <p:spPr>
          <a:xfrm>
            <a:off x="5242561" y="1301287"/>
            <a:ext cx="6046004" cy="591509"/>
          </a:xfrm>
          <a:prstGeom prst="rect">
            <a:avLst/>
          </a:prstGeom>
          <a:noFill/>
          <a:ln w="9525">
            <a:noFill/>
          </a:ln>
        </p:spPr>
        <p:txBody>
          <a:bodyPr wrap="square" anchor="t" anchorCtr="0">
            <a:spAutoFit/>
          </a:bodyPr>
          <a:lstStyle>
            <a:defPPr>
              <a:defRPr lang="zh-CN"/>
            </a:defPPr>
            <a:lvl1pPr>
              <a:lnSpc>
                <a:spcPct val="120000"/>
              </a:lnSpc>
              <a:defRPr sz="1400">
                <a:solidFill>
                  <a:srgbClr val="404040"/>
                </a:solidFill>
                <a:latin typeface="Roboto Regular"/>
                <a:ea typeface="思源黑体 CN Regular" panose="020B0500000000000000" charset="-122"/>
              </a:defRPr>
            </a:lvl1pPr>
          </a:lstStyle>
          <a:p>
            <a:r>
              <a:rPr lang="zh-CN" altLang="en-US" dirty="0">
                <a:solidFill>
                  <a:schemeClr val="tx1">
                    <a:lumMod val="85000"/>
                    <a:lumOff val="15000"/>
                  </a:schemeClr>
                </a:solidFill>
                <a:latin typeface="+mn-ea"/>
                <a:ea typeface="+mn-ea"/>
              </a:rPr>
              <a:t>业务完成情况业务完成情况业务完成情况业务完成情况业务完成情况业务完成情况业务完成情况业务完成情况业务完成情况业务完成情况。</a:t>
            </a:r>
          </a:p>
        </p:txBody>
      </p:sp>
      <p:sp>
        <p:nvSpPr>
          <p:cNvPr id="14" name="矩形 13">
            <a:extLst>
              <a:ext uri="{FF2B5EF4-FFF2-40B4-BE49-F238E27FC236}">
                <a16:creationId xmlns:a16="http://schemas.microsoft.com/office/drawing/2014/main" id="{855656F6-6695-2039-30FB-F66CC5B17CB7}"/>
              </a:ext>
            </a:extLst>
          </p:cNvPr>
          <p:cNvSpPr/>
          <p:nvPr/>
        </p:nvSpPr>
        <p:spPr bwMode="auto">
          <a:xfrm>
            <a:off x="1528491" y="2369916"/>
            <a:ext cx="2118167" cy="2118167"/>
          </a:xfrm>
          <a:prstGeom prst="rect">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7" name="文本框 6">
            <a:extLst>
              <a:ext uri="{FF2B5EF4-FFF2-40B4-BE49-F238E27FC236}">
                <a16:creationId xmlns:a16="http://schemas.microsoft.com/office/drawing/2014/main" id="{80800DA8-F820-9020-53FC-5EA1AA66EF0C}"/>
              </a:ext>
            </a:extLst>
          </p:cNvPr>
          <p:cNvSpPr txBox="1"/>
          <p:nvPr/>
        </p:nvSpPr>
        <p:spPr>
          <a:xfrm>
            <a:off x="1982281" y="2672573"/>
            <a:ext cx="1210588" cy="1323439"/>
          </a:xfrm>
          <a:prstGeom prst="rect">
            <a:avLst/>
          </a:prstGeom>
        </p:spPr>
        <p:txBody>
          <a:bodyPr wrap="square">
            <a:spAutoFit/>
          </a:bodyPr>
          <a:lstStyle>
            <a:defPPr>
              <a:defRPr lang="zh-CN"/>
            </a:defPPr>
            <a:lvl1pPr fontAlgn="auto">
              <a:defRPr sz="4000" strike="noStrike">
                <a:solidFill>
                  <a:schemeClr val="bg1"/>
                </a:solidFill>
                <a:latin typeface="+mj-ea"/>
                <a:ea typeface="+mj-ea"/>
              </a:defRPr>
            </a:lvl1pPr>
          </a:lstStyle>
          <a:p>
            <a:r>
              <a:rPr lang="zh-CN" altLang="en-US" dirty="0"/>
              <a:t>工作</a:t>
            </a:r>
            <a:endParaRPr lang="en-US" altLang="zh-CN" dirty="0"/>
          </a:p>
          <a:p>
            <a:r>
              <a:rPr lang="zh-CN" altLang="en-US" dirty="0"/>
              <a:t>概述</a:t>
            </a:r>
          </a:p>
        </p:txBody>
      </p:sp>
      <p:sp>
        <p:nvSpPr>
          <p:cNvPr id="19" name="圆: 空心 18">
            <a:extLst>
              <a:ext uri="{FF2B5EF4-FFF2-40B4-BE49-F238E27FC236}">
                <a16:creationId xmlns:a16="http://schemas.microsoft.com/office/drawing/2014/main" id="{77B66891-EDC8-649D-6E47-057A3B587546}"/>
              </a:ext>
            </a:extLst>
          </p:cNvPr>
          <p:cNvSpPr/>
          <p:nvPr/>
        </p:nvSpPr>
        <p:spPr>
          <a:xfrm>
            <a:off x="354798" y="391795"/>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cxnSp>
        <p:nvCxnSpPr>
          <p:cNvPr id="20" name="直接连接符 19">
            <a:extLst>
              <a:ext uri="{FF2B5EF4-FFF2-40B4-BE49-F238E27FC236}">
                <a16:creationId xmlns:a16="http://schemas.microsoft.com/office/drawing/2014/main" id="{11FBC979-05F2-9D17-280C-9315A5F5B090}"/>
              </a:ext>
            </a:extLst>
          </p:cNvPr>
          <p:cNvCxnSpPr>
            <a:cxnSpLocks/>
          </p:cNvCxnSpPr>
          <p:nvPr/>
        </p:nvCxnSpPr>
        <p:spPr bwMode="auto">
          <a:xfrm>
            <a:off x="369169" y="6604234"/>
            <a:ext cx="445670" cy="0"/>
          </a:xfrm>
          <a:prstGeom prst="line">
            <a:avLst/>
          </a:prstGeom>
          <a:solidFill>
            <a:schemeClr val="accent1"/>
          </a:solidFill>
          <a:ln w="25400" cap="flat" cmpd="sng" algn="ctr">
            <a:solidFill>
              <a:srgbClr val="49AB75"/>
            </a:solidFill>
            <a:prstDash val="solid"/>
            <a:round/>
            <a:headEnd type="none" w="med" len="med"/>
            <a:tailEnd type="none" w="med" len="med"/>
          </a:ln>
          <a:effectLst/>
        </p:spPr>
      </p:cxnSp>
    </p:spTree>
    <p:extLst>
      <p:ext uri="{BB962C8B-B14F-4D97-AF65-F5344CB8AC3E}">
        <p14:creationId xmlns:p14="http://schemas.microsoft.com/office/powerpoint/2010/main" val="78731434"/>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3">
            <a:extLst>
              <a:ext uri="{BEBA8EAE-BF5A-486C-A8C5-ECC9F3942E4B}">
                <a14:imgProps xmlns:a14="http://schemas.microsoft.com/office/drawing/2010/main">
                  <a14:imgLayer r:embed="rId4">
                    <a14:imgEffect>
                      <a14:artisticBlur radius="61"/>
                    </a14:imgEffect>
                  </a14:imgLayer>
                </a14:imgProps>
              </a:ext>
              <a:ext uri="{28A0092B-C50C-407E-A947-70E740481C1C}">
                <a14:useLocalDpi xmlns:a14="http://schemas.microsoft.com/office/drawing/2010/main" val="0"/>
              </a:ext>
            </a:extLst>
          </a:blip>
          <a:srcRect b="16279"/>
          <a:stretch>
            <a:fillRect/>
          </a:stretch>
        </p:blipFill>
        <p:spPr>
          <a:xfrm>
            <a:off x="-43132" y="0"/>
            <a:ext cx="12192000" cy="6858000"/>
          </a:xfrm>
          <a:prstGeom prst="rect">
            <a:avLst/>
          </a:prstGeom>
        </p:spPr>
      </p:pic>
      <p:sp>
        <p:nvSpPr>
          <p:cNvPr id="3" name="矩形: 圆角 2">
            <a:extLst>
              <a:ext uri="{FF2B5EF4-FFF2-40B4-BE49-F238E27FC236}">
                <a16:creationId xmlns:a16="http://schemas.microsoft.com/office/drawing/2014/main" id="{A0A250AB-FBAC-3D9E-F727-B87479A761F3}"/>
              </a:ext>
            </a:extLst>
          </p:cNvPr>
          <p:cNvSpPr/>
          <p:nvPr/>
        </p:nvSpPr>
        <p:spPr bwMode="auto">
          <a:xfrm>
            <a:off x="1044314" y="1193800"/>
            <a:ext cx="4765040" cy="2428240"/>
          </a:xfrm>
          <a:prstGeom prst="roundRect">
            <a:avLst>
              <a:gd name="adj" fmla="val 4533"/>
            </a:avLst>
          </a:pr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5" name="矩形: 圆角 4">
            <a:extLst>
              <a:ext uri="{FF2B5EF4-FFF2-40B4-BE49-F238E27FC236}">
                <a16:creationId xmlns:a16="http://schemas.microsoft.com/office/drawing/2014/main" id="{987B9512-7A6D-1F5E-1FF2-6D962DA9FE9C}"/>
              </a:ext>
            </a:extLst>
          </p:cNvPr>
          <p:cNvSpPr/>
          <p:nvPr/>
        </p:nvSpPr>
        <p:spPr bwMode="auto">
          <a:xfrm>
            <a:off x="1044314" y="3831328"/>
            <a:ext cx="4765040" cy="2428240"/>
          </a:xfrm>
          <a:prstGeom prst="roundRect">
            <a:avLst>
              <a:gd name="adj" fmla="val 4533"/>
            </a:avLst>
          </a:pr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6" name="矩形: 圆角 5">
            <a:extLst>
              <a:ext uri="{FF2B5EF4-FFF2-40B4-BE49-F238E27FC236}">
                <a16:creationId xmlns:a16="http://schemas.microsoft.com/office/drawing/2014/main" id="{6F3F5E0A-B4B3-5D9E-C22C-46F12A52A048}"/>
              </a:ext>
            </a:extLst>
          </p:cNvPr>
          <p:cNvSpPr/>
          <p:nvPr/>
        </p:nvSpPr>
        <p:spPr bwMode="auto">
          <a:xfrm>
            <a:off x="6329922" y="3831328"/>
            <a:ext cx="4765040" cy="2428240"/>
          </a:xfrm>
          <a:prstGeom prst="roundRect">
            <a:avLst>
              <a:gd name="adj" fmla="val 4533"/>
            </a:avLst>
          </a:pr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grpSp>
        <p:nvGrpSpPr>
          <p:cNvPr id="9" name="组合 8">
            <a:extLst>
              <a:ext uri="{FF2B5EF4-FFF2-40B4-BE49-F238E27FC236}">
                <a16:creationId xmlns:a16="http://schemas.microsoft.com/office/drawing/2014/main" id="{09A77BC7-10FF-2559-39B7-3AA5D0364D91}"/>
              </a:ext>
            </a:extLst>
          </p:cNvPr>
          <p:cNvGrpSpPr/>
          <p:nvPr/>
        </p:nvGrpSpPr>
        <p:grpSpPr>
          <a:xfrm>
            <a:off x="7012675" y="4257050"/>
            <a:ext cx="3303245" cy="1504434"/>
            <a:chOff x="1796891" y="1340122"/>
            <a:chExt cx="3303245" cy="1504434"/>
          </a:xfrm>
          <a:solidFill>
            <a:srgbClr val="49AB75"/>
          </a:solidFill>
        </p:grpSpPr>
        <p:grpSp>
          <p:nvGrpSpPr>
            <p:cNvPr id="28" name="Group 4">
              <a:extLst>
                <a:ext uri="{FF2B5EF4-FFF2-40B4-BE49-F238E27FC236}">
                  <a16:creationId xmlns:a16="http://schemas.microsoft.com/office/drawing/2014/main" id="{CB6B9728-5C02-FCAA-0E58-C342E201A907}"/>
                </a:ext>
              </a:extLst>
            </p:cNvPr>
            <p:cNvGrpSpPr>
              <a:grpSpLocks noChangeAspect="1"/>
            </p:cNvGrpSpPr>
            <p:nvPr/>
          </p:nvGrpSpPr>
          <p:grpSpPr bwMode="auto">
            <a:xfrm flipH="1">
              <a:off x="1796891" y="1340122"/>
              <a:ext cx="678787" cy="1504434"/>
              <a:chOff x="1" y="-20"/>
              <a:chExt cx="1137" cy="2520"/>
            </a:xfrm>
            <a:grpFill/>
          </p:grpSpPr>
          <p:sp>
            <p:nvSpPr>
              <p:cNvPr id="72" name="Freeform 5">
                <a:extLst>
                  <a:ext uri="{FF2B5EF4-FFF2-40B4-BE49-F238E27FC236}">
                    <a16:creationId xmlns:a16="http://schemas.microsoft.com/office/drawing/2014/main" id="{0A9110E2-2980-497A-BAD3-A83216FAAFEB}"/>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3" name="Freeform 6">
                <a:extLst>
                  <a:ext uri="{FF2B5EF4-FFF2-40B4-BE49-F238E27FC236}">
                    <a16:creationId xmlns:a16="http://schemas.microsoft.com/office/drawing/2014/main" id="{5D12AA87-913A-E847-1B04-4D17F4730700}"/>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4" name="Freeform 7">
                <a:extLst>
                  <a:ext uri="{FF2B5EF4-FFF2-40B4-BE49-F238E27FC236}">
                    <a16:creationId xmlns:a16="http://schemas.microsoft.com/office/drawing/2014/main" id="{1F300F21-9905-ADFC-7F84-9E485C776B0C}"/>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5" name="Freeform 8">
                <a:extLst>
                  <a:ext uri="{FF2B5EF4-FFF2-40B4-BE49-F238E27FC236}">
                    <a16:creationId xmlns:a16="http://schemas.microsoft.com/office/drawing/2014/main" id="{2B4B79F6-0149-26A2-F54B-C9F9E1FE5DDE}"/>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6" name="Freeform 9">
                <a:extLst>
                  <a:ext uri="{FF2B5EF4-FFF2-40B4-BE49-F238E27FC236}">
                    <a16:creationId xmlns:a16="http://schemas.microsoft.com/office/drawing/2014/main" id="{EFB38046-DF67-152C-3F15-EB7B14574B5B}"/>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7" name="Freeform 10">
                <a:extLst>
                  <a:ext uri="{FF2B5EF4-FFF2-40B4-BE49-F238E27FC236}">
                    <a16:creationId xmlns:a16="http://schemas.microsoft.com/office/drawing/2014/main" id="{3FB5ACCD-003D-C366-34DB-89C26C9B6959}"/>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8" name="Freeform 11">
                <a:extLst>
                  <a:ext uri="{FF2B5EF4-FFF2-40B4-BE49-F238E27FC236}">
                    <a16:creationId xmlns:a16="http://schemas.microsoft.com/office/drawing/2014/main" id="{6474E4C2-54D4-4643-C194-5B32E36CA87E}"/>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9" name="Freeform 12">
                <a:extLst>
                  <a:ext uri="{FF2B5EF4-FFF2-40B4-BE49-F238E27FC236}">
                    <a16:creationId xmlns:a16="http://schemas.microsoft.com/office/drawing/2014/main" id="{1D63E334-ADD6-1319-B5DE-B9AFA5609799}"/>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0" name="Freeform 13">
                <a:extLst>
                  <a:ext uri="{FF2B5EF4-FFF2-40B4-BE49-F238E27FC236}">
                    <a16:creationId xmlns:a16="http://schemas.microsoft.com/office/drawing/2014/main" id="{6DB6AFC8-6D87-4708-5EB6-F8835F49F0AE}"/>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1" name="Freeform 14">
                <a:extLst>
                  <a:ext uri="{FF2B5EF4-FFF2-40B4-BE49-F238E27FC236}">
                    <a16:creationId xmlns:a16="http://schemas.microsoft.com/office/drawing/2014/main" id="{8636BEB9-EB74-57A6-4A28-5C79BA05A284}"/>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2" name="Freeform 15">
                <a:extLst>
                  <a:ext uri="{FF2B5EF4-FFF2-40B4-BE49-F238E27FC236}">
                    <a16:creationId xmlns:a16="http://schemas.microsoft.com/office/drawing/2014/main" id="{3732F025-99FD-D9EB-ED5D-FC9E9C8C84AF}"/>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3" name="Freeform 16">
                <a:extLst>
                  <a:ext uri="{FF2B5EF4-FFF2-40B4-BE49-F238E27FC236}">
                    <a16:creationId xmlns:a16="http://schemas.microsoft.com/office/drawing/2014/main" id="{AEC33485-52C7-59A0-2555-194E22AAB21B}"/>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4" name="Freeform 17">
                <a:extLst>
                  <a:ext uri="{FF2B5EF4-FFF2-40B4-BE49-F238E27FC236}">
                    <a16:creationId xmlns:a16="http://schemas.microsoft.com/office/drawing/2014/main" id="{509361AB-97C3-8E16-E866-4CFAF6AFB024}"/>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5" name="Freeform 18">
                <a:extLst>
                  <a:ext uri="{FF2B5EF4-FFF2-40B4-BE49-F238E27FC236}">
                    <a16:creationId xmlns:a16="http://schemas.microsoft.com/office/drawing/2014/main" id="{3894D663-4D52-FA93-5A7D-8E7A7F2864C0}"/>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6" name="Freeform 19">
                <a:extLst>
                  <a:ext uri="{FF2B5EF4-FFF2-40B4-BE49-F238E27FC236}">
                    <a16:creationId xmlns:a16="http://schemas.microsoft.com/office/drawing/2014/main" id="{DBE353F5-5F52-9DDE-7AB8-12AFE9170A6F}"/>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7" name="Freeform 20">
                <a:extLst>
                  <a:ext uri="{FF2B5EF4-FFF2-40B4-BE49-F238E27FC236}">
                    <a16:creationId xmlns:a16="http://schemas.microsoft.com/office/drawing/2014/main" id="{776B512C-4E04-B67F-68F2-BB142BD4FFF7}"/>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8" name="Freeform 21">
                <a:extLst>
                  <a:ext uri="{FF2B5EF4-FFF2-40B4-BE49-F238E27FC236}">
                    <a16:creationId xmlns:a16="http://schemas.microsoft.com/office/drawing/2014/main" id="{2F4AAEAF-B2BB-B950-9541-272B489FC1CF}"/>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89" name="Freeform 22">
                <a:extLst>
                  <a:ext uri="{FF2B5EF4-FFF2-40B4-BE49-F238E27FC236}">
                    <a16:creationId xmlns:a16="http://schemas.microsoft.com/office/drawing/2014/main" id="{2741D045-3879-EB0A-2FF0-58CD2FEFE64D}"/>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0" name="Freeform 23">
                <a:extLst>
                  <a:ext uri="{FF2B5EF4-FFF2-40B4-BE49-F238E27FC236}">
                    <a16:creationId xmlns:a16="http://schemas.microsoft.com/office/drawing/2014/main" id="{E8051B09-D58B-72C7-69C5-70C91D45F16E}"/>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1" name="Freeform 24">
                <a:extLst>
                  <a:ext uri="{FF2B5EF4-FFF2-40B4-BE49-F238E27FC236}">
                    <a16:creationId xmlns:a16="http://schemas.microsoft.com/office/drawing/2014/main" id="{97B79ECB-AEC2-AB40-9658-ED25D1900D2F}"/>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2" name="Freeform 25">
                <a:extLst>
                  <a:ext uri="{FF2B5EF4-FFF2-40B4-BE49-F238E27FC236}">
                    <a16:creationId xmlns:a16="http://schemas.microsoft.com/office/drawing/2014/main" id="{51960485-5A37-048D-895F-4ECEA0362154}"/>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3" name="Freeform 26">
                <a:extLst>
                  <a:ext uri="{FF2B5EF4-FFF2-40B4-BE49-F238E27FC236}">
                    <a16:creationId xmlns:a16="http://schemas.microsoft.com/office/drawing/2014/main" id="{041446F9-EF5C-8C3E-CA86-06A8335E935F}"/>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4" name="Freeform 27">
                <a:extLst>
                  <a:ext uri="{FF2B5EF4-FFF2-40B4-BE49-F238E27FC236}">
                    <a16:creationId xmlns:a16="http://schemas.microsoft.com/office/drawing/2014/main" id="{5DB8DCCC-A850-CBEB-6F50-DB99F5F8D588}"/>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5" name="Freeform 28">
                <a:extLst>
                  <a:ext uri="{FF2B5EF4-FFF2-40B4-BE49-F238E27FC236}">
                    <a16:creationId xmlns:a16="http://schemas.microsoft.com/office/drawing/2014/main" id="{BDE53786-E31D-8E6F-E7F9-D9D494682DE6}"/>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6" name="Freeform 29">
                <a:extLst>
                  <a:ext uri="{FF2B5EF4-FFF2-40B4-BE49-F238E27FC236}">
                    <a16:creationId xmlns:a16="http://schemas.microsoft.com/office/drawing/2014/main" id="{FB766E70-9A8F-601F-2077-6C14E1FD0861}"/>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7" name="Freeform 30">
                <a:extLst>
                  <a:ext uri="{FF2B5EF4-FFF2-40B4-BE49-F238E27FC236}">
                    <a16:creationId xmlns:a16="http://schemas.microsoft.com/office/drawing/2014/main" id="{0FCF6816-68E8-C129-BF13-D0FB8F5269DD}"/>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8" name="Freeform 31">
                <a:extLst>
                  <a:ext uri="{FF2B5EF4-FFF2-40B4-BE49-F238E27FC236}">
                    <a16:creationId xmlns:a16="http://schemas.microsoft.com/office/drawing/2014/main" id="{39F4E8F6-0D25-E320-134F-A444F14A4F82}"/>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99" name="Freeform 32">
                <a:extLst>
                  <a:ext uri="{FF2B5EF4-FFF2-40B4-BE49-F238E27FC236}">
                    <a16:creationId xmlns:a16="http://schemas.microsoft.com/office/drawing/2014/main" id="{421019E7-A95D-B828-0BA7-6301AF9E6067}"/>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0" name="Freeform 33">
                <a:extLst>
                  <a:ext uri="{FF2B5EF4-FFF2-40B4-BE49-F238E27FC236}">
                    <a16:creationId xmlns:a16="http://schemas.microsoft.com/office/drawing/2014/main" id="{0B55B6DA-FD28-F637-1008-C4910E4E1F42}"/>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1" name="Freeform 34">
                <a:extLst>
                  <a:ext uri="{FF2B5EF4-FFF2-40B4-BE49-F238E27FC236}">
                    <a16:creationId xmlns:a16="http://schemas.microsoft.com/office/drawing/2014/main" id="{02BFBE45-4950-DAF4-4217-FCDD3AFC2516}"/>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2" name="Freeform 35">
                <a:extLst>
                  <a:ext uri="{FF2B5EF4-FFF2-40B4-BE49-F238E27FC236}">
                    <a16:creationId xmlns:a16="http://schemas.microsoft.com/office/drawing/2014/main" id="{50C5962D-25E0-50AF-FA16-676FAB58A62E}"/>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3" name="Freeform 36">
                <a:extLst>
                  <a:ext uri="{FF2B5EF4-FFF2-40B4-BE49-F238E27FC236}">
                    <a16:creationId xmlns:a16="http://schemas.microsoft.com/office/drawing/2014/main" id="{0C6F6116-DCC5-F387-4416-458020C2B0C7}"/>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4" name="Freeform 37">
                <a:extLst>
                  <a:ext uri="{FF2B5EF4-FFF2-40B4-BE49-F238E27FC236}">
                    <a16:creationId xmlns:a16="http://schemas.microsoft.com/office/drawing/2014/main" id="{C90BBF37-022D-DB68-0FD1-D672A51AC47E}"/>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5" name="Freeform 38">
                <a:extLst>
                  <a:ext uri="{FF2B5EF4-FFF2-40B4-BE49-F238E27FC236}">
                    <a16:creationId xmlns:a16="http://schemas.microsoft.com/office/drawing/2014/main" id="{6926C03E-9FAB-2D44-BEE2-388E8242BAB8}"/>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6" name="Freeform 39">
                <a:extLst>
                  <a:ext uri="{FF2B5EF4-FFF2-40B4-BE49-F238E27FC236}">
                    <a16:creationId xmlns:a16="http://schemas.microsoft.com/office/drawing/2014/main" id="{52C29D89-6C3A-0171-86EF-B17E92A1176E}"/>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7" name="Freeform 40">
                <a:extLst>
                  <a:ext uri="{FF2B5EF4-FFF2-40B4-BE49-F238E27FC236}">
                    <a16:creationId xmlns:a16="http://schemas.microsoft.com/office/drawing/2014/main" id="{1EAD96A6-05A8-E0F6-13E9-A0D9DF847E34}"/>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8" name="Freeform 41">
                <a:extLst>
                  <a:ext uri="{FF2B5EF4-FFF2-40B4-BE49-F238E27FC236}">
                    <a16:creationId xmlns:a16="http://schemas.microsoft.com/office/drawing/2014/main" id="{153BBF2F-7B9F-35CF-82D2-AF7D4D483068}"/>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09" name="Freeform 42">
                <a:extLst>
                  <a:ext uri="{FF2B5EF4-FFF2-40B4-BE49-F238E27FC236}">
                    <a16:creationId xmlns:a16="http://schemas.microsoft.com/office/drawing/2014/main" id="{7E637E49-8470-05AE-7608-695903B4026B}"/>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10" name="Freeform 43">
                <a:extLst>
                  <a:ext uri="{FF2B5EF4-FFF2-40B4-BE49-F238E27FC236}">
                    <a16:creationId xmlns:a16="http://schemas.microsoft.com/office/drawing/2014/main" id="{3D5B72AD-E417-321C-5944-784F2F23710D}"/>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11" name="Freeform 44">
                <a:extLst>
                  <a:ext uri="{FF2B5EF4-FFF2-40B4-BE49-F238E27FC236}">
                    <a16:creationId xmlns:a16="http://schemas.microsoft.com/office/drawing/2014/main" id="{89309513-30DB-ED9A-4810-2CE0113216A9}"/>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12" name="Freeform 45">
                <a:extLst>
                  <a:ext uri="{FF2B5EF4-FFF2-40B4-BE49-F238E27FC236}">
                    <a16:creationId xmlns:a16="http://schemas.microsoft.com/office/drawing/2014/main" id="{79F186C9-5437-D0FA-9D1F-AF82B91481F8}"/>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13" name="Freeform 46">
                <a:extLst>
                  <a:ext uri="{FF2B5EF4-FFF2-40B4-BE49-F238E27FC236}">
                    <a16:creationId xmlns:a16="http://schemas.microsoft.com/office/drawing/2014/main" id="{85460E66-6C66-F132-A6E7-68EC0DB141B1}"/>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nvGrpSpPr>
            <p:cNvPr id="29" name="Group 4">
              <a:extLst>
                <a:ext uri="{FF2B5EF4-FFF2-40B4-BE49-F238E27FC236}">
                  <a16:creationId xmlns:a16="http://schemas.microsoft.com/office/drawing/2014/main" id="{5D4C0524-761E-5E4E-498B-2C2F0B2DD4F7}"/>
                </a:ext>
              </a:extLst>
            </p:cNvPr>
            <p:cNvGrpSpPr>
              <a:grpSpLocks noChangeAspect="1"/>
            </p:cNvGrpSpPr>
            <p:nvPr/>
          </p:nvGrpSpPr>
          <p:grpSpPr bwMode="auto">
            <a:xfrm>
              <a:off x="4421349" y="1340122"/>
              <a:ext cx="678787" cy="1504434"/>
              <a:chOff x="1" y="-20"/>
              <a:chExt cx="1137" cy="2520"/>
            </a:xfrm>
            <a:grpFill/>
          </p:grpSpPr>
          <p:sp>
            <p:nvSpPr>
              <p:cNvPr id="30" name="Freeform 5">
                <a:extLst>
                  <a:ext uri="{FF2B5EF4-FFF2-40B4-BE49-F238E27FC236}">
                    <a16:creationId xmlns:a16="http://schemas.microsoft.com/office/drawing/2014/main" id="{507F4781-6841-2236-332C-F50DDCB8F3F5}"/>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 name="Freeform 6">
                <a:extLst>
                  <a:ext uri="{FF2B5EF4-FFF2-40B4-BE49-F238E27FC236}">
                    <a16:creationId xmlns:a16="http://schemas.microsoft.com/office/drawing/2014/main" id="{FE8CE579-D3AF-EBC2-17EA-5F077E981F45}"/>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 name="Freeform 7">
                <a:extLst>
                  <a:ext uri="{FF2B5EF4-FFF2-40B4-BE49-F238E27FC236}">
                    <a16:creationId xmlns:a16="http://schemas.microsoft.com/office/drawing/2014/main" id="{B1E1CCB7-02C0-D0CB-87A2-07765CA78B3C}"/>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 name="Freeform 8">
                <a:extLst>
                  <a:ext uri="{FF2B5EF4-FFF2-40B4-BE49-F238E27FC236}">
                    <a16:creationId xmlns:a16="http://schemas.microsoft.com/office/drawing/2014/main" id="{BF970912-6E37-E51C-5971-E342ADC3E1E5}"/>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 name="Freeform 9">
                <a:extLst>
                  <a:ext uri="{FF2B5EF4-FFF2-40B4-BE49-F238E27FC236}">
                    <a16:creationId xmlns:a16="http://schemas.microsoft.com/office/drawing/2014/main" id="{A66A0D40-1045-AA53-B8FA-66A749DD3AA1}"/>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 name="Freeform 10">
                <a:extLst>
                  <a:ext uri="{FF2B5EF4-FFF2-40B4-BE49-F238E27FC236}">
                    <a16:creationId xmlns:a16="http://schemas.microsoft.com/office/drawing/2014/main" id="{1A3C99E4-47DD-2518-D0F0-9A7A126BA267}"/>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 name="Freeform 11">
                <a:extLst>
                  <a:ext uri="{FF2B5EF4-FFF2-40B4-BE49-F238E27FC236}">
                    <a16:creationId xmlns:a16="http://schemas.microsoft.com/office/drawing/2014/main" id="{D1A2FD5F-46FB-3602-917B-05F1A36392C1}"/>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 name="Freeform 12">
                <a:extLst>
                  <a:ext uri="{FF2B5EF4-FFF2-40B4-BE49-F238E27FC236}">
                    <a16:creationId xmlns:a16="http://schemas.microsoft.com/office/drawing/2014/main" id="{76449E9F-F0CF-E12D-30CF-DA0D4998B7A7}"/>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8" name="Freeform 13">
                <a:extLst>
                  <a:ext uri="{FF2B5EF4-FFF2-40B4-BE49-F238E27FC236}">
                    <a16:creationId xmlns:a16="http://schemas.microsoft.com/office/drawing/2014/main" id="{E26ABA93-70DB-AA87-4BD6-378A54F4A710}"/>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9" name="Freeform 14">
                <a:extLst>
                  <a:ext uri="{FF2B5EF4-FFF2-40B4-BE49-F238E27FC236}">
                    <a16:creationId xmlns:a16="http://schemas.microsoft.com/office/drawing/2014/main" id="{B4E29067-E58C-D5D3-9995-0D4B73E8C197}"/>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0" name="Freeform 15">
                <a:extLst>
                  <a:ext uri="{FF2B5EF4-FFF2-40B4-BE49-F238E27FC236}">
                    <a16:creationId xmlns:a16="http://schemas.microsoft.com/office/drawing/2014/main" id="{FF02A487-BF0A-8567-1B3D-4028D1230BB0}"/>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1" name="Freeform 16">
                <a:extLst>
                  <a:ext uri="{FF2B5EF4-FFF2-40B4-BE49-F238E27FC236}">
                    <a16:creationId xmlns:a16="http://schemas.microsoft.com/office/drawing/2014/main" id="{B7AFDC3A-DA90-0CAD-F468-8A5E4C2DED6B}"/>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2" name="Freeform 17">
                <a:extLst>
                  <a:ext uri="{FF2B5EF4-FFF2-40B4-BE49-F238E27FC236}">
                    <a16:creationId xmlns:a16="http://schemas.microsoft.com/office/drawing/2014/main" id="{56DACF0D-40DD-58E9-B40B-D6B65DA8DC3B}"/>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3" name="Freeform 18">
                <a:extLst>
                  <a:ext uri="{FF2B5EF4-FFF2-40B4-BE49-F238E27FC236}">
                    <a16:creationId xmlns:a16="http://schemas.microsoft.com/office/drawing/2014/main" id="{0EE99466-8E44-94F9-973E-C328F907800C}"/>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4" name="Freeform 19">
                <a:extLst>
                  <a:ext uri="{FF2B5EF4-FFF2-40B4-BE49-F238E27FC236}">
                    <a16:creationId xmlns:a16="http://schemas.microsoft.com/office/drawing/2014/main" id="{2B8052AA-7E84-0CEA-616E-0173F26AA87E}"/>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5" name="Freeform 20">
                <a:extLst>
                  <a:ext uri="{FF2B5EF4-FFF2-40B4-BE49-F238E27FC236}">
                    <a16:creationId xmlns:a16="http://schemas.microsoft.com/office/drawing/2014/main" id="{3D64C843-20C8-5A98-E737-C26A32E34802}"/>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6" name="Freeform 21">
                <a:extLst>
                  <a:ext uri="{FF2B5EF4-FFF2-40B4-BE49-F238E27FC236}">
                    <a16:creationId xmlns:a16="http://schemas.microsoft.com/office/drawing/2014/main" id="{FC4BC931-89D7-A1A8-4CED-B8C7F2F2FD3D}"/>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7" name="Freeform 22">
                <a:extLst>
                  <a:ext uri="{FF2B5EF4-FFF2-40B4-BE49-F238E27FC236}">
                    <a16:creationId xmlns:a16="http://schemas.microsoft.com/office/drawing/2014/main" id="{14DC5CDF-D28E-6247-5F6B-13030E41B839}"/>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8" name="Freeform 23">
                <a:extLst>
                  <a:ext uri="{FF2B5EF4-FFF2-40B4-BE49-F238E27FC236}">
                    <a16:creationId xmlns:a16="http://schemas.microsoft.com/office/drawing/2014/main" id="{8EC8D9F1-6F52-5077-5E10-6E2F5CB809BC}"/>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49" name="Freeform 24">
                <a:extLst>
                  <a:ext uri="{FF2B5EF4-FFF2-40B4-BE49-F238E27FC236}">
                    <a16:creationId xmlns:a16="http://schemas.microsoft.com/office/drawing/2014/main" id="{61EF86DE-EAF6-B2DB-4C47-D9E1C70B3189}"/>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0" name="Freeform 25">
                <a:extLst>
                  <a:ext uri="{FF2B5EF4-FFF2-40B4-BE49-F238E27FC236}">
                    <a16:creationId xmlns:a16="http://schemas.microsoft.com/office/drawing/2014/main" id="{7BAA4614-2761-A474-8E0E-AEE8449E745D}"/>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1" name="Freeform 26">
                <a:extLst>
                  <a:ext uri="{FF2B5EF4-FFF2-40B4-BE49-F238E27FC236}">
                    <a16:creationId xmlns:a16="http://schemas.microsoft.com/office/drawing/2014/main" id="{78A88832-E70A-09FE-993E-C1EDBF37B199}"/>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2" name="Freeform 27">
                <a:extLst>
                  <a:ext uri="{FF2B5EF4-FFF2-40B4-BE49-F238E27FC236}">
                    <a16:creationId xmlns:a16="http://schemas.microsoft.com/office/drawing/2014/main" id="{31AC90F8-26C9-F369-0927-422EC66DD8C9}"/>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3" name="Freeform 28">
                <a:extLst>
                  <a:ext uri="{FF2B5EF4-FFF2-40B4-BE49-F238E27FC236}">
                    <a16:creationId xmlns:a16="http://schemas.microsoft.com/office/drawing/2014/main" id="{9C064206-4530-CB50-8D2D-A8FF43CF407A}"/>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4" name="Freeform 29">
                <a:extLst>
                  <a:ext uri="{FF2B5EF4-FFF2-40B4-BE49-F238E27FC236}">
                    <a16:creationId xmlns:a16="http://schemas.microsoft.com/office/drawing/2014/main" id="{C867E8FE-E125-BA33-B3A6-2DFC2C6F361B}"/>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5" name="Freeform 30">
                <a:extLst>
                  <a:ext uri="{FF2B5EF4-FFF2-40B4-BE49-F238E27FC236}">
                    <a16:creationId xmlns:a16="http://schemas.microsoft.com/office/drawing/2014/main" id="{AC4E924D-72F1-6EE5-73E3-98F562C7234C}"/>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6" name="Freeform 31">
                <a:extLst>
                  <a:ext uri="{FF2B5EF4-FFF2-40B4-BE49-F238E27FC236}">
                    <a16:creationId xmlns:a16="http://schemas.microsoft.com/office/drawing/2014/main" id="{06E726A1-AB83-CAE9-1607-0D7DE40F2610}"/>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7" name="Freeform 32">
                <a:extLst>
                  <a:ext uri="{FF2B5EF4-FFF2-40B4-BE49-F238E27FC236}">
                    <a16:creationId xmlns:a16="http://schemas.microsoft.com/office/drawing/2014/main" id="{08F54B2A-6257-523E-D367-0F8FFC5EA451}"/>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8" name="Freeform 33">
                <a:extLst>
                  <a:ext uri="{FF2B5EF4-FFF2-40B4-BE49-F238E27FC236}">
                    <a16:creationId xmlns:a16="http://schemas.microsoft.com/office/drawing/2014/main" id="{0A3D1AEF-C2AA-34E3-B03E-4FDBEAA6A899}"/>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59" name="Freeform 34">
                <a:extLst>
                  <a:ext uri="{FF2B5EF4-FFF2-40B4-BE49-F238E27FC236}">
                    <a16:creationId xmlns:a16="http://schemas.microsoft.com/office/drawing/2014/main" id="{6EEE09D8-3B26-89AF-B9D6-F62A23F95030}"/>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0" name="Freeform 35">
                <a:extLst>
                  <a:ext uri="{FF2B5EF4-FFF2-40B4-BE49-F238E27FC236}">
                    <a16:creationId xmlns:a16="http://schemas.microsoft.com/office/drawing/2014/main" id="{7CD6AAEF-A727-9DC7-BE28-028C6B4926E6}"/>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1" name="Freeform 36">
                <a:extLst>
                  <a:ext uri="{FF2B5EF4-FFF2-40B4-BE49-F238E27FC236}">
                    <a16:creationId xmlns:a16="http://schemas.microsoft.com/office/drawing/2014/main" id="{441DC87C-9D06-5D5E-5655-0F3327FE9FEC}"/>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2" name="Freeform 37">
                <a:extLst>
                  <a:ext uri="{FF2B5EF4-FFF2-40B4-BE49-F238E27FC236}">
                    <a16:creationId xmlns:a16="http://schemas.microsoft.com/office/drawing/2014/main" id="{722F23C4-57D0-CF98-83BD-4C1CF8411540}"/>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3" name="Freeform 38">
                <a:extLst>
                  <a:ext uri="{FF2B5EF4-FFF2-40B4-BE49-F238E27FC236}">
                    <a16:creationId xmlns:a16="http://schemas.microsoft.com/office/drawing/2014/main" id="{1842C650-57D9-6A6F-E011-32809CAAA8EC}"/>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4" name="Freeform 39">
                <a:extLst>
                  <a:ext uri="{FF2B5EF4-FFF2-40B4-BE49-F238E27FC236}">
                    <a16:creationId xmlns:a16="http://schemas.microsoft.com/office/drawing/2014/main" id="{CA277624-A463-1477-89D9-2A9A766FDADC}"/>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5" name="Freeform 40">
                <a:extLst>
                  <a:ext uri="{FF2B5EF4-FFF2-40B4-BE49-F238E27FC236}">
                    <a16:creationId xmlns:a16="http://schemas.microsoft.com/office/drawing/2014/main" id="{B2402A93-C8ED-7F18-60AD-8F870661F310}"/>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6" name="Freeform 41">
                <a:extLst>
                  <a:ext uri="{FF2B5EF4-FFF2-40B4-BE49-F238E27FC236}">
                    <a16:creationId xmlns:a16="http://schemas.microsoft.com/office/drawing/2014/main" id="{3771ABC1-A655-54EA-AF61-6AF9C9D1E530}"/>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7" name="Freeform 42">
                <a:extLst>
                  <a:ext uri="{FF2B5EF4-FFF2-40B4-BE49-F238E27FC236}">
                    <a16:creationId xmlns:a16="http://schemas.microsoft.com/office/drawing/2014/main" id="{BD285227-83E6-51FE-E7D3-364D232154D6}"/>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8" name="Freeform 43">
                <a:extLst>
                  <a:ext uri="{FF2B5EF4-FFF2-40B4-BE49-F238E27FC236}">
                    <a16:creationId xmlns:a16="http://schemas.microsoft.com/office/drawing/2014/main" id="{64162C27-9479-4BE9-E0B9-855E844EC2EC}"/>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69" name="Freeform 44">
                <a:extLst>
                  <a:ext uri="{FF2B5EF4-FFF2-40B4-BE49-F238E27FC236}">
                    <a16:creationId xmlns:a16="http://schemas.microsoft.com/office/drawing/2014/main" id="{0ED1F24F-5020-90BB-FD33-3A002260FD8F}"/>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0" name="Freeform 45">
                <a:extLst>
                  <a:ext uri="{FF2B5EF4-FFF2-40B4-BE49-F238E27FC236}">
                    <a16:creationId xmlns:a16="http://schemas.microsoft.com/office/drawing/2014/main" id="{D7A19F7A-E333-C4BD-2E91-8229D0B5B79C}"/>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71" name="Freeform 46">
                <a:extLst>
                  <a:ext uri="{FF2B5EF4-FFF2-40B4-BE49-F238E27FC236}">
                    <a16:creationId xmlns:a16="http://schemas.microsoft.com/office/drawing/2014/main" id="{E4629B86-0061-5743-1285-037A8A85816F}"/>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grpSp>
        <p:nvGrpSpPr>
          <p:cNvPr id="114" name="组合 113">
            <a:extLst>
              <a:ext uri="{FF2B5EF4-FFF2-40B4-BE49-F238E27FC236}">
                <a16:creationId xmlns:a16="http://schemas.microsoft.com/office/drawing/2014/main" id="{6F03D4BB-6AB6-3308-5923-3F10F1CE05DC}"/>
              </a:ext>
            </a:extLst>
          </p:cNvPr>
          <p:cNvGrpSpPr/>
          <p:nvPr/>
        </p:nvGrpSpPr>
        <p:grpSpPr>
          <a:xfrm>
            <a:off x="1727067" y="4257050"/>
            <a:ext cx="3303245" cy="1504434"/>
            <a:chOff x="1796891" y="1340122"/>
            <a:chExt cx="3303245" cy="1504434"/>
          </a:xfrm>
          <a:solidFill>
            <a:srgbClr val="49AB75"/>
          </a:solidFill>
        </p:grpSpPr>
        <p:grpSp>
          <p:nvGrpSpPr>
            <p:cNvPr id="115" name="Group 4">
              <a:extLst>
                <a:ext uri="{FF2B5EF4-FFF2-40B4-BE49-F238E27FC236}">
                  <a16:creationId xmlns:a16="http://schemas.microsoft.com/office/drawing/2014/main" id="{14E5AB19-1313-AF26-C5F5-80D85E936E2E}"/>
                </a:ext>
              </a:extLst>
            </p:cNvPr>
            <p:cNvGrpSpPr>
              <a:grpSpLocks noChangeAspect="1"/>
            </p:cNvGrpSpPr>
            <p:nvPr/>
          </p:nvGrpSpPr>
          <p:grpSpPr bwMode="auto">
            <a:xfrm flipH="1">
              <a:off x="1796891" y="1340122"/>
              <a:ext cx="678787" cy="1504434"/>
              <a:chOff x="1" y="-20"/>
              <a:chExt cx="1137" cy="2520"/>
            </a:xfrm>
            <a:grpFill/>
          </p:grpSpPr>
          <p:sp>
            <p:nvSpPr>
              <p:cNvPr id="159" name="Freeform 5">
                <a:extLst>
                  <a:ext uri="{FF2B5EF4-FFF2-40B4-BE49-F238E27FC236}">
                    <a16:creationId xmlns:a16="http://schemas.microsoft.com/office/drawing/2014/main" id="{9EF3E44E-240F-86A4-3460-924866E0FD0B}"/>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0" name="Freeform 6">
                <a:extLst>
                  <a:ext uri="{FF2B5EF4-FFF2-40B4-BE49-F238E27FC236}">
                    <a16:creationId xmlns:a16="http://schemas.microsoft.com/office/drawing/2014/main" id="{53D6E6D7-C31F-F5BA-68F1-438D98F5BD27}"/>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1" name="Freeform 7">
                <a:extLst>
                  <a:ext uri="{FF2B5EF4-FFF2-40B4-BE49-F238E27FC236}">
                    <a16:creationId xmlns:a16="http://schemas.microsoft.com/office/drawing/2014/main" id="{42AD1524-8635-9639-A5BE-1BB3214FCAC8}"/>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2" name="Freeform 8">
                <a:extLst>
                  <a:ext uri="{FF2B5EF4-FFF2-40B4-BE49-F238E27FC236}">
                    <a16:creationId xmlns:a16="http://schemas.microsoft.com/office/drawing/2014/main" id="{A49F8511-36D5-946D-7E5F-BCBD48F96636}"/>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3" name="Freeform 9">
                <a:extLst>
                  <a:ext uri="{FF2B5EF4-FFF2-40B4-BE49-F238E27FC236}">
                    <a16:creationId xmlns:a16="http://schemas.microsoft.com/office/drawing/2014/main" id="{A9319D0B-B3D4-D18A-21E8-AC6B2F90CCE7}"/>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4" name="Freeform 10">
                <a:extLst>
                  <a:ext uri="{FF2B5EF4-FFF2-40B4-BE49-F238E27FC236}">
                    <a16:creationId xmlns:a16="http://schemas.microsoft.com/office/drawing/2014/main" id="{C09A03E7-3C20-FC15-B946-DA65CC06EF41}"/>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5" name="Freeform 11">
                <a:extLst>
                  <a:ext uri="{FF2B5EF4-FFF2-40B4-BE49-F238E27FC236}">
                    <a16:creationId xmlns:a16="http://schemas.microsoft.com/office/drawing/2014/main" id="{3C109D63-E288-2B34-8276-D198B24FD46A}"/>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6" name="Freeform 12">
                <a:extLst>
                  <a:ext uri="{FF2B5EF4-FFF2-40B4-BE49-F238E27FC236}">
                    <a16:creationId xmlns:a16="http://schemas.microsoft.com/office/drawing/2014/main" id="{CC002D99-0E4C-8A3A-A616-AB112953D4A0}"/>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7" name="Freeform 13">
                <a:extLst>
                  <a:ext uri="{FF2B5EF4-FFF2-40B4-BE49-F238E27FC236}">
                    <a16:creationId xmlns:a16="http://schemas.microsoft.com/office/drawing/2014/main" id="{3177CF70-3CE5-B423-7762-247F117E36AA}"/>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8" name="Freeform 14">
                <a:extLst>
                  <a:ext uri="{FF2B5EF4-FFF2-40B4-BE49-F238E27FC236}">
                    <a16:creationId xmlns:a16="http://schemas.microsoft.com/office/drawing/2014/main" id="{9D22E0D7-4604-206E-B53E-EB53693F8B2E}"/>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69" name="Freeform 15">
                <a:extLst>
                  <a:ext uri="{FF2B5EF4-FFF2-40B4-BE49-F238E27FC236}">
                    <a16:creationId xmlns:a16="http://schemas.microsoft.com/office/drawing/2014/main" id="{C5816AD8-1760-E0D2-DF27-BDE67456EEFD}"/>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0" name="Freeform 16">
                <a:extLst>
                  <a:ext uri="{FF2B5EF4-FFF2-40B4-BE49-F238E27FC236}">
                    <a16:creationId xmlns:a16="http://schemas.microsoft.com/office/drawing/2014/main" id="{5B4AAC0D-A468-ED68-C029-897D6F6F6824}"/>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1" name="Freeform 17">
                <a:extLst>
                  <a:ext uri="{FF2B5EF4-FFF2-40B4-BE49-F238E27FC236}">
                    <a16:creationId xmlns:a16="http://schemas.microsoft.com/office/drawing/2014/main" id="{67933F9A-BCC3-770C-FDC8-70C5DE89B521}"/>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2" name="Freeform 18">
                <a:extLst>
                  <a:ext uri="{FF2B5EF4-FFF2-40B4-BE49-F238E27FC236}">
                    <a16:creationId xmlns:a16="http://schemas.microsoft.com/office/drawing/2014/main" id="{7D92D8AB-BA22-DA4F-91F6-C2A0B28C6409}"/>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3" name="Freeform 19">
                <a:extLst>
                  <a:ext uri="{FF2B5EF4-FFF2-40B4-BE49-F238E27FC236}">
                    <a16:creationId xmlns:a16="http://schemas.microsoft.com/office/drawing/2014/main" id="{0724217E-2925-1230-67F9-4D74850B5A24}"/>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4" name="Freeform 20">
                <a:extLst>
                  <a:ext uri="{FF2B5EF4-FFF2-40B4-BE49-F238E27FC236}">
                    <a16:creationId xmlns:a16="http://schemas.microsoft.com/office/drawing/2014/main" id="{2E66E0E2-BE95-9587-DBEC-65BF386DB50E}"/>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5" name="Freeform 21">
                <a:extLst>
                  <a:ext uri="{FF2B5EF4-FFF2-40B4-BE49-F238E27FC236}">
                    <a16:creationId xmlns:a16="http://schemas.microsoft.com/office/drawing/2014/main" id="{4ACAACE5-D990-15BB-1B7F-FA02EE38CB6D}"/>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6" name="Freeform 22">
                <a:extLst>
                  <a:ext uri="{FF2B5EF4-FFF2-40B4-BE49-F238E27FC236}">
                    <a16:creationId xmlns:a16="http://schemas.microsoft.com/office/drawing/2014/main" id="{5AAB4EC8-89E1-0DE4-57F5-9BA6601CBC0C}"/>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7" name="Freeform 23">
                <a:extLst>
                  <a:ext uri="{FF2B5EF4-FFF2-40B4-BE49-F238E27FC236}">
                    <a16:creationId xmlns:a16="http://schemas.microsoft.com/office/drawing/2014/main" id="{EE4E137F-27D2-0BE2-6779-08504F1D5894}"/>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8" name="Freeform 24">
                <a:extLst>
                  <a:ext uri="{FF2B5EF4-FFF2-40B4-BE49-F238E27FC236}">
                    <a16:creationId xmlns:a16="http://schemas.microsoft.com/office/drawing/2014/main" id="{5BE472D9-F663-47C3-5FF3-5AFCA3724119}"/>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79" name="Freeform 25">
                <a:extLst>
                  <a:ext uri="{FF2B5EF4-FFF2-40B4-BE49-F238E27FC236}">
                    <a16:creationId xmlns:a16="http://schemas.microsoft.com/office/drawing/2014/main" id="{772872C6-02FB-EF51-B035-3ABEB06C0FC3}"/>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0" name="Freeform 26">
                <a:extLst>
                  <a:ext uri="{FF2B5EF4-FFF2-40B4-BE49-F238E27FC236}">
                    <a16:creationId xmlns:a16="http://schemas.microsoft.com/office/drawing/2014/main" id="{B48E5970-C80A-933A-D47B-1263DE6C4ADB}"/>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1" name="Freeform 27">
                <a:extLst>
                  <a:ext uri="{FF2B5EF4-FFF2-40B4-BE49-F238E27FC236}">
                    <a16:creationId xmlns:a16="http://schemas.microsoft.com/office/drawing/2014/main" id="{E8AD83CF-1665-6E3E-DE7A-39760C4A18D9}"/>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2" name="Freeform 28">
                <a:extLst>
                  <a:ext uri="{FF2B5EF4-FFF2-40B4-BE49-F238E27FC236}">
                    <a16:creationId xmlns:a16="http://schemas.microsoft.com/office/drawing/2014/main" id="{86740761-1842-CF2A-5841-1F9B5E7B82C3}"/>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3" name="Freeform 29">
                <a:extLst>
                  <a:ext uri="{FF2B5EF4-FFF2-40B4-BE49-F238E27FC236}">
                    <a16:creationId xmlns:a16="http://schemas.microsoft.com/office/drawing/2014/main" id="{F111AAEB-8DD0-A560-7774-ACE6805F34E7}"/>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4" name="Freeform 30">
                <a:extLst>
                  <a:ext uri="{FF2B5EF4-FFF2-40B4-BE49-F238E27FC236}">
                    <a16:creationId xmlns:a16="http://schemas.microsoft.com/office/drawing/2014/main" id="{07AF4E0F-26B4-B263-C6C9-AF380254901C}"/>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5" name="Freeform 31">
                <a:extLst>
                  <a:ext uri="{FF2B5EF4-FFF2-40B4-BE49-F238E27FC236}">
                    <a16:creationId xmlns:a16="http://schemas.microsoft.com/office/drawing/2014/main" id="{50D935EB-22AE-DE6D-4C42-52226786C541}"/>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6" name="Freeform 32">
                <a:extLst>
                  <a:ext uri="{FF2B5EF4-FFF2-40B4-BE49-F238E27FC236}">
                    <a16:creationId xmlns:a16="http://schemas.microsoft.com/office/drawing/2014/main" id="{29C0793C-6977-89C3-B903-F80070CE958D}"/>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7" name="Freeform 33">
                <a:extLst>
                  <a:ext uri="{FF2B5EF4-FFF2-40B4-BE49-F238E27FC236}">
                    <a16:creationId xmlns:a16="http://schemas.microsoft.com/office/drawing/2014/main" id="{06BFC72A-AEB4-3867-A943-2EC679FFF8AE}"/>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8" name="Freeform 34">
                <a:extLst>
                  <a:ext uri="{FF2B5EF4-FFF2-40B4-BE49-F238E27FC236}">
                    <a16:creationId xmlns:a16="http://schemas.microsoft.com/office/drawing/2014/main" id="{E0C72FAB-1818-1F95-17CB-644814CB8836}"/>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89" name="Freeform 35">
                <a:extLst>
                  <a:ext uri="{FF2B5EF4-FFF2-40B4-BE49-F238E27FC236}">
                    <a16:creationId xmlns:a16="http://schemas.microsoft.com/office/drawing/2014/main" id="{54FCAFB4-B881-7778-2AF3-7DE1A15887F2}"/>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0" name="Freeform 36">
                <a:extLst>
                  <a:ext uri="{FF2B5EF4-FFF2-40B4-BE49-F238E27FC236}">
                    <a16:creationId xmlns:a16="http://schemas.microsoft.com/office/drawing/2014/main" id="{E6894A84-CE00-C51E-832C-7BCFBA165383}"/>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1" name="Freeform 37">
                <a:extLst>
                  <a:ext uri="{FF2B5EF4-FFF2-40B4-BE49-F238E27FC236}">
                    <a16:creationId xmlns:a16="http://schemas.microsoft.com/office/drawing/2014/main" id="{CAB4B2E6-17CB-8236-BB2F-0E56A1952B56}"/>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2" name="Freeform 38">
                <a:extLst>
                  <a:ext uri="{FF2B5EF4-FFF2-40B4-BE49-F238E27FC236}">
                    <a16:creationId xmlns:a16="http://schemas.microsoft.com/office/drawing/2014/main" id="{D84365DE-CE83-BFFD-A51A-DBE3A94519D0}"/>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3" name="Freeform 39">
                <a:extLst>
                  <a:ext uri="{FF2B5EF4-FFF2-40B4-BE49-F238E27FC236}">
                    <a16:creationId xmlns:a16="http://schemas.microsoft.com/office/drawing/2014/main" id="{761F74A3-55B0-2D60-11D2-3263DB7A5FD8}"/>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4" name="Freeform 40">
                <a:extLst>
                  <a:ext uri="{FF2B5EF4-FFF2-40B4-BE49-F238E27FC236}">
                    <a16:creationId xmlns:a16="http://schemas.microsoft.com/office/drawing/2014/main" id="{7D823212-7F4C-C704-C6C7-AA929A86816A}"/>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5" name="Freeform 41">
                <a:extLst>
                  <a:ext uri="{FF2B5EF4-FFF2-40B4-BE49-F238E27FC236}">
                    <a16:creationId xmlns:a16="http://schemas.microsoft.com/office/drawing/2014/main" id="{B7F2842D-3067-3058-C505-73ACC8BFD9E2}"/>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6" name="Freeform 42">
                <a:extLst>
                  <a:ext uri="{FF2B5EF4-FFF2-40B4-BE49-F238E27FC236}">
                    <a16:creationId xmlns:a16="http://schemas.microsoft.com/office/drawing/2014/main" id="{BF8839A9-2ECE-B1A9-2C06-E19A992E9CD2}"/>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7" name="Freeform 43">
                <a:extLst>
                  <a:ext uri="{FF2B5EF4-FFF2-40B4-BE49-F238E27FC236}">
                    <a16:creationId xmlns:a16="http://schemas.microsoft.com/office/drawing/2014/main" id="{54FFFBF7-5D52-BA19-8FBF-25F1AD0DDE4C}"/>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8" name="Freeform 44">
                <a:extLst>
                  <a:ext uri="{FF2B5EF4-FFF2-40B4-BE49-F238E27FC236}">
                    <a16:creationId xmlns:a16="http://schemas.microsoft.com/office/drawing/2014/main" id="{8BE5125C-F27C-05EB-2C8A-129CB0852B74}"/>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99" name="Freeform 45">
                <a:extLst>
                  <a:ext uri="{FF2B5EF4-FFF2-40B4-BE49-F238E27FC236}">
                    <a16:creationId xmlns:a16="http://schemas.microsoft.com/office/drawing/2014/main" id="{A93FE07F-75F7-CD15-9BC6-52300AB1E47C}"/>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00" name="Freeform 46">
                <a:extLst>
                  <a:ext uri="{FF2B5EF4-FFF2-40B4-BE49-F238E27FC236}">
                    <a16:creationId xmlns:a16="http://schemas.microsoft.com/office/drawing/2014/main" id="{DF0CBA6A-9D14-F4BB-FC1D-B863ADE819C6}"/>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nvGrpSpPr>
            <p:cNvPr id="116" name="Group 4">
              <a:extLst>
                <a:ext uri="{FF2B5EF4-FFF2-40B4-BE49-F238E27FC236}">
                  <a16:creationId xmlns:a16="http://schemas.microsoft.com/office/drawing/2014/main" id="{C389E056-62C6-FC3E-FC17-D825FFD4FD67}"/>
                </a:ext>
              </a:extLst>
            </p:cNvPr>
            <p:cNvGrpSpPr>
              <a:grpSpLocks noChangeAspect="1"/>
            </p:cNvGrpSpPr>
            <p:nvPr/>
          </p:nvGrpSpPr>
          <p:grpSpPr bwMode="auto">
            <a:xfrm>
              <a:off x="4421349" y="1340122"/>
              <a:ext cx="678787" cy="1504434"/>
              <a:chOff x="1" y="-20"/>
              <a:chExt cx="1137" cy="2520"/>
            </a:xfrm>
            <a:grpFill/>
          </p:grpSpPr>
          <p:sp>
            <p:nvSpPr>
              <p:cNvPr id="117" name="Freeform 5">
                <a:extLst>
                  <a:ext uri="{FF2B5EF4-FFF2-40B4-BE49-F238E27FC236}">
                    <a16:creationId xmlns:a16="http://schemas.microsoft.com/office/drawing/2014/main" id="{423DEC7B-243A-9C98-4E28-DA0453BE475C}"/>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18" name="Freeform 6">
                <a:extLst>
                  <a:ext uri="{FF2B5EF4-FFF2-40B4-BE49-F238E27FC236}">
                    <a16:creationId xmlns:a16="http://schemas.microsoft.com/office/drawing/2014/main" id="{8E2B9EC9-10A6-468F-447C-9504FC883A89}"/>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19" name="Freeform 7">
                <a:extLst>
                  <a:ext uri="{FF2B5EF4-FFF2-40B4-BE49-F238E27FC236}">
                    <a16:creationId xmlns:a16="http://schemas.microsoft.com/office/drawing/2014/main" id="{047DD5B0-DC08-728D-D1B8-F82F19912465}"/>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0" name="Freeform 8">
                <a:extLst>
                  <a:ext uri="{FF2B5EF4-FFF2-40B4-BE49-F238E27FC236}">
                    <a16:creationId xmlns:a16="http://schemas.microsoft.com/office/drawing/2014/main" id="{1AAEA543-B1BE-711C-CBDB-C0A1493CFBBA}"/>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1" name="Freeform 9">
                <a:extLst>
                  <a:ext uri="{FF2B5EF4-FFF2-40B4-BE49-F238E27FC236}">
                    <a16:creationId xmlns:a16="http://schemas.microsoft.com/office/drawing/2014/main" id="{328B716D-AE70-3AD6-C678-5A5A8DAB569B}"/>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2" name="Freeform 10">
                <a:extLst>
                  <a:ext uri="{FF2B5EF4-FFF2-40B4-BE49-F238E27FC236}">
                    <a16:creationId xmlns:a16="http://schemas.microsoft.com/office/drawing/2014/main" id="{540A53E3-EC56-8DD5-C549-413F16981399}"/>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3" name="Freeform 11">
                <a:extLst>
                  <a:ext uri="{FF2B5EF4-FFF2-40B4-BE49-F238E27FC236}">
                    <a16:creationId xmlns:a16="http://schemas.microsoft.com/office/drawing/2014/main" id="{1A42D9A5-5B34-4B32-3A2C-03D0EE7EB082}"/>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4" name="Freeform 12">
                <a:extLst>
                  <a:ext uri="{FF2B5EF4-FFF2-40B4-BE49-F238E27FC236}">
                    <a16:creationId xmlns:a16="http://schemas.microsoft.com/office/drawing/2014/main" id="{D7F8E250-4971-DA2F-DE79-A23B712CF0B0}"/>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5" name="Freeform 13">
                <a:extLst>
                  <a:ext uri="{FF2B5EF4-FFF2-40B4-BE49-F238E27FC236}">
                    <a16:creationId xmlns:a16="http://schemas.microsoft.com/office/drawing/2014/main" id="{7A51E955-0FFF-6C54-3E06-7735678F13C6}"/>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6" name="Freeform 14">
                <a:extLst>
                  <a:ext uri="{FF2B5EF4-FFF2-40B4-BE49-F238E27FC236}">
                    <a16:creationId xmlns:a16="http://schemas.microsoft.com/office/drawing/2014/main" id="{53842364-AE4C-97D3-00DD-F5FF306E3AB5}"/>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7" name="Freeform 15">
                <a:extLst>
                  <a:ext uri="{FF2B5EF4-FFF2-40B4-BE49-F238E27FC236}">
                    <a16:creationId xmlns:a16="http://schemas.microsoft.com/office/drawing/2014/main" id="{EB70874F-608E-98FE-62A9-09071075E485}"/>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8" name="Freeform 16">
                <a:extLst>
                  <a:ext uri="{FF2B5EF4-FFF2-40B4-BE49-F238E27FC236}">
                    <a16:creationId xmlns:a16="http://schemas.microsoft.com/office/drawing/2014/main" id="{49D95B1E-FBA6-7D45-212B-07A24E4E3AE3}"/>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29" name="Freeform 17">
                <a:extLst>
                  <a:ext uri="{FF2B5EF4-FFF2-40B4-BE49-F238E27FC236}">
                    <a16:creationId xmlns:a16="http://schemas.microsoft.com/office/drawing/2014/main" id="{7DD96F0B-C6D5-1CDC-088B-BA8702F04C94}"/>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0" name="Freeform 18">
                <a:extLst>
                  <a:ext uri="{FF2B5EF4-FFF2-40B4-BE49-F238E27FC236}">
                    <a16:creationId xmlns:a16="http://schemas.microsoft.com/office/drawing/2014/main" id="{6EE2761C-F933-B0CD-D7AB-2D7EC22701E0}"/>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1" name="Freeform 19">
                <a:extLst>
                  <a:ext uri="{FF2B5EF4-FFF2-40B4-BE49-F238E27FC236}">
                    <a16:creationId xmlns:a16="http://schemas.microsoft.com/office/drawing/2014/main" id="{7BFA6725-61D0-14AC-0388-3C5E4C37A0E7}"/>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2" name="Freeform 20">
                <a:extLst>
                  <a:ext uri="{FF2B5EF4-FFF2-40B4-BE49-F238E27FC236}">
                    <a16:creationId xmlns:a16="http://schemas.microsoft.com/office/drawing/2014/main" id="{7F7C33C7-CA13-DB42-694E-2238861D55BB}"/>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3" name="Freeform 21">
                <a:extLst>
                  <a:ext uri="{FF2B5EF4-FFF2-40B4-BE49-F238E27FC236}">
                    <a16:creationId xmlns:a16="http://schemas.microsoft.com/office/drawing/2014/main" id="{CD80F017-C338-5329-53FC-30242235F2E5}"/>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4" name="Freeform 22">
                <a:extLst>
                  <a:ext uri="{FF2B5EF4-FFF2-40B4-BE49-F238E27FC236}">
                    <a16:creationId xmlns:a16="http://schemas.microsoft.com/office/drawing/2014/main" id="{6A1418D0-1992-3FE6-211A-FE8EC45B277B}"/>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5" name="Freeform 23">
                <a:extLst>
                  <a:ext uri="{FF2B5EF4-FFF2-40B4-BE49-F238E27FC236}">
                    <a16:creationId xmlns:a16="http://schemas.microsoft.com/office/drawing/2014/main" id="{18802D2E-205C-80B7-0104-A757FBE6CD7B}"/>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6" name="Freeform 24">
                <a:extLst>
                  <a:ext uri="{FF2B5EF4-FFF2-40B4-BE49-F238E27FC236}">
                    <a16:creationId xmlns:a16="http://schemas.microsoft.com/office/drawing/2014/main" id="{EEC1DDCF-9F05-135B-514C-0F2A94FDD56A}"/>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7" name="Freeform 25">
                <a:extLst>
                  <a:ext uri="{FF2B5EF4-FFF2-40B4-BE49-F238E27FC236}">
                    <a16:creationId xmlns:a16="http://schemas.microsoft.com/office/drawing/2014/main" id="{81081F97-69BA-98A3-31CE-5FE38740D2D9}"/>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8" name="Freeform 26">
                <a:extLst>
                  <a:ext uri="{FF2B5EF4-FFF2-40B4-BE49-F238E27FC236}">
                    <a16:creationId xmlns:a16="http://schemas.microsoft.com/office/drawing/2014/main" id="{74EEA55B-4393-3876-4240-D743A5E4BC3F}"/>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39" name="Freeform 27">
                <a:extLst>
                  <a:ext uri="{FF2B5EF4-FFF2-40B4-BE49-F238E27FC236}">
                    <a16:creationId xmlns:a16="http://schemas.microsoft.com/office/drawing/2014/main" id="{B5A7D404-FBD4-1E7A-0CB3-ED2CAB000452}"/>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0" name="Freeform 28">
                <a:extLst>
                  <a:ext uri="{FF2B5EF4-FFF2-40B4-BE49-F238E27FC236}">
                    <a16:creationId xmlns:a16="http://schemas.microsoft.com/office/drawing/2014/main" id="{015A5EDE-73C5-2476-C850-BA5A976B2660}"/>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1" name="Freeform 29">
                <a:extLst>
                  <a:ext uri="{FF2B5EF4-FFF2-40B4-BE49-F238E27FC236}">
                    <a16:creationId xmlns:a16="http://schemas.microsoft.com/office/drawing/2014/main" id="{EE7107C0-410B-51A5-CA89-AB55BE045026}"/>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2" name="Freeform 30">
                <a:extLst>
                  <a:ext uri="{FF2B5EF4-FFF2-40B4-BE49-F238E27FC236}">
                    <a16:creationId xmlns:a16="http://schemas.microsoft.com/office/drawing/2014/main" id="{891E049C-3B1C-FAD9-6AE2-D0C21B284151}"/>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3" name="Freeform 31">
                <a:extLst>
                  <a:ext uri="{FF2B5EF4-FFF2-40B4-BE49-F238E27FC236}">
                    <a16:creationId xmlns:a16="http://schemas.microsoft.com/office/drawing/2014/main" id="{53EFDEA7-5E37-9469-54BB-82B45D25CA24}"/>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4" name="Freeform 32">
                <a:extLst>
                  <a:ext uri="{FF2B5EF4-FFF2-40B4-BE49-F238E27FC236}">
                    <a16:creationId xmlns:a16="http://schemas.microsoft.com/office/drawing/2014/main" id="{A9174747-8D68-F61A-72F0-32587FB28ACB}"/>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5" name="Freeform 33">
                <a:extLst>
                  <a:ext uri="{FF2B5EF4-FFF2-40B4-BE49-F238E27FC236}">
                    <a16:creationId xmlns:a16="http://schemas.microsoft.com/office/drawing/2014/main" id="{0A8EB876-89B6-FC6F-4142-4F752BFE09A0}"/>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6" name="Freeform 34">
                <a:extLst>
                  <a:ext uri="{FF2B5EF4-FFF2-40B4-BE49-F238E27FC236}">
                    <a16:creationId xmlns:a16="http://schemas.microsoft.com/office/drawing/2014/main" id="{0C679086-4C11-61A8-BDD4-90945149D142}"/>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7" name="Freeform 35">
                <a:extLst>
                  <a:ext uri="{FF2B5EF4-FFF2-40B4-BE49-F238E27FC236}">
                    <a16:creationId xmlns:a16="http://schemas.microsoft.com/office/drawing/2014/main" id="{424B58E9-D769-7507-97FA-7C893566D23F}"/>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8" name="Freeform 36">
                <a:extLst>
                  <a:ext uri="{FF2B5EF4-FFF2-40B4-BE49-F238E27FC236}">
                    <a16:creationId xmlns:a16="http://schemas.microsoft.com/office/drawing/2014/main" id="{85682476-3CEE-5AF2-8CA1-202D6529EFAB}"/>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49" name="Freeform 37">
                <a:extLst>
                  <a:ext uri="{FF2B5EF4-FFF2-40B4-BE49-F238E27FC236}">
                    <a16:creationId xmlns:a16="http://schemas.microsoft.com/office/drawing/2014/main" id="{C1C8220F-DF59-F6CF-B6A2-654910FAE80A}"/>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0" name="Freeform 38">
                <a:extLst>
                  <a:ext uri="{FF2B5EF4-FFF2-40B4-BE49-F238E27FC236}">
                    <a16:creationId xmlns:a16="http://schemas.microsoft.com/office/drawing/2014/main" id="{7CF691B2-BD3C-242E-0824-4279C79EA12B}"/>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1" name="Freeform 39">
                <a:extLst>
                  <a:ext uri="{FF2B5EF4-FFF2-40B4-BE49-F238E27FC236}">
                    <a16:creationId xmlns:a16="http://schemas.microsoft.com/office/drawing/2014/main" id="{E9CC8122-5F32-6EBE-28EE-9C852A64746B}"/>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2" name="Freeform 40">
                <a:extLst>
                  <a:ext uri="{FF2B5EF4-FFF2-40B4-BE49-F238E27FC236}">
                    <a16:creationId xmlns:a16="http://schemas.microsoft.com/office/drawing/2014/main" id="{C8DCD24B-5B6E-77D5-3C2A-6497F8FD8BC4}"/>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3" name="Freeform 41">
                <a:extLst>
                  <a:ext uri="{FF2B5EF4-FFF2-40B4-BE49-F238E27FC236}">
                    <a16:creationId xmlns:a16="http://schemas.microsoft.com/office/drawing/2014/main" id="{A7C1AFD6-E270-DF93-DC5F-092F2271143C}"/>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4" name="Freeform 42">
                <a:extLst>
                  <a:ext uri="{FF2B5EF4-FFF2-40B4-BE49-F238E27FC236}">
                    <a16:creationId xmlns:a16="http://schemas.microsoft.com/office/drawing/2014/main" id="{2F3950ED-D335-59B9-91BB-A8EACC58D69D}"/>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5" name="Freeform 43">
                <a:extLst>
                  <a:ext uri="{FF2B5EF4-FFF2-40B4-BE49-F238E27FC236}">
                    <a16:creationId xmlns:a16="http://schemas.microsoft.com/office/drawing/2014/main" id="{37A97285-E493-91E2-0BD3-B78EF4343E68}"/>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6" name="Freeform 44">
                <a:extLst>
                  <a:ext uri="{FF2B5EF4-FFF2-40B4-BE49-F238E27FC236}">
                    <a16:creationId xmlns:a16="http://schemas.microsoft.com/office/drawing/2014/main" id="{1BA6B5C5-B92C-74F2-81E1-8998E4F12790}"/>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7" name="Freeform 45">
                <a:extLst>
                  <a:ext uri="{FF2B5EF4-FFF2-40B4-BE49-F238E27FC236}">
                    <a16:creationId xmlns:a16="http://schemas.microsoft.com/office/drawing/2014/main" id="{2813C3CB-07E2-58EA-B2E4-F829D7DEA2E2}"/>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158" name="Freeform 46">
                <a:extLst>
                  <a:ext uri="{FF2B5EF4-FFF2-40B4-BE49-F238E27FC236}">
                    <a16:creationId xmlns:a16="http://schemas.microsoft.com/office/drawing/2014/main" id="{E7A1780F-4188-4196-9E36-E5002601E89F}"/>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sp>
        <p:nvSpPr>
          <p:cNvPr id="201" name="矩形: 圆角 200">
            <a:extLst>
              <a:ext uri="{FF2B5EF4-FFF2-40B4-BE49-F238E27FC236}">
                <a16:creationId xmlns:a16="http://schemas.microsoft.com/office/drawing/2014/main" id="{A07AF0FA-0122-0AE9-CD91-838138805EF9}"/>
              </a:ext>
            </a:extLst>
          </p:cNvPr>
          <p:cNvSpPr/>
          <p:nvPr/>
        </p:nvSpPr>
        <p:spPr bwMode="auto">
          <a:xfrm>
            <a:off x="6329922" y="1193800"/>
            <a:ext cx="4765040" cy="2428240"/>
          </a:xfrm>
          <a:prstGeom prst="roundRect">
            <a:avLst>
              <a:gd name="adj" fmla="val 4533"/>
            </a:avLst>
          </a:prstGeom>
          <a:solidFill>
            <a:schemeClr val="bg1"/>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grpSp>
        <p:nvGrpSpPr>
          <p:cNvPr id="202" name="组合 201">
            <a:extLst>
              <a:ext uri="{FF2B5EF4-FFF2-40B4-BE49-F238E27FC236}">
                <a16:creationId xmlns:a16="http://schemas.microsoft.com/office/drawing/2014/main" id="{5F3836FC-3E90-1B6D-5832-F9F2874305CC}"/>
              </a:ext>
            </a:extLst>
          </p:cNvPr>
          <p:cNvGrpSpPr/>
          <p:nvPr/>
        </p:nvGrpSpPr>
        <p:grpSpPr>
          <a:xfrm>
            <a:off x="7012675" y="1619522"/>
            <a:ext cx="3303245" cy="1504434"/>
            <a:chOff x="1796891" y="1340122"/>
            <a:chExt cx="3303245" cy="1504434"/>
          </a:xfrm>
          <a:solidFill>
            <a:srgbClr val="49AB75"/>
          </a:solidFill>
        </p:grpSpPr>
        <p:grpSp>
          <p:nvGrpSpPr>
            <p:cNvPr id="203" name="Group 4">
              <a:extLst>
                <a:ext uri="{FF2B5EF4-FFF2-40B4-BE49-F238E27FC236}">
                  <a16:creationId xmlns:a16="http://schemas.microsoft.com/office/drawing/2014/main" id="{8007BBA6-1A88-FC44-EFAB-DC404B975B08}"/>
                </a:ext>
              </a:extLst>
            </p:cNvPr>
            <p:cNvGrpSpPr>
              <a:grpSpLocks noChangeAspect="1"/>
            </p:cNvGrpSpPr>
            <p:nvPr/>
          </p:nvGrpSpPr>
          <p:grpSpPr bwMode="auto">
            <a:xfrm flipH="1">
              <a:off x="1796891" y="1340122"/>
              <a:ext cx="678787" cy="1504434"/>
              <a:chOff x="1" y="-20"/>
              <a:chExt cx="1137" cy="2520"/>
            </a:xfrm>
            <a:grpFill/>
          </p:grpSpPr>
          <p:sp>
            <p:nvSpPr>
              <p:cNvPr id="247" name="Freeform 5">
                <a:extLst>
                  <a:ext uri="{FF2B5EF4-FFF2-40B4-BE49-F238E27FC236}">
                    <a16:creationId xmlns:a16="http://schemas.microsoft.com/office/drawing/2014/main" id="{C6ED19E3-729E-981E-BD3D-7D62E1317F42}"/>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8" name="Freeform 6">
                <a:extLst>
                  <a:ext uri="{FF2B5EF4-FFF2-40B4-BE49-F238E27FC236}">
                    <a16:creationId xmlns:a16="http://schemas.microsoft.com/office/drawing/2014/main" id="{3F9892FA-395D-D955-3F0F-E7E5645B64A9}"/>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9" name="Freeform 7">
                <a:extLst>
                  <a:ext uri="{FF2B5EF4-FFF2-40B4-BE49-F238E27FC236}">
                    <a16:creationId xmlns:a16="http://schemas.microsoft.com/office/drawing/2014/main" id="{4C1D7C10-6555-D6CE-3958-B5FFACD1AC89}"/>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0" name="Freeform 8">
                <a:extLst>
                  <a:ext uri="{FF2B5EF4-FFF2-40B4-BE49-F238E27FC236}">
                    <a16:creationId xmlns:a16="http://schemas.microsoft.com/office/drawing/2014/main" id="{FC274462-CB80-1C70-B677-4EE95615802C}"/>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1" name="Freeform 9">
                <a:extLst>
                  <a:ext uri="{FF2B5EF4-FFF2-40B4-BE49-F238E27FC236}">
                    <a16:creationId xmlns:a16="http://schemas.microsoft.com/office/drawing/2014/main" id="{2F6BF7FF-ADC4-1052-C662-AE02AF5EC317}"/>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2" name="Freeform 10">
                <a:extLst>
                  <a:ext uri="{FF2B5EF4-FFF2-40B4-BE49-F238E27FC236}">
                    <a16:creationId xmlns:a16="http://schemas.microsoft.com/office/drawing/2014/main" id="{FA19C40E-4202-1D75-7B85-8EC00BAC9D18}"/>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3" name="Freeform 11">
                <a:extLst>
                  <a:ext uri="{FF2B5EF4-FFF2-40B4-BE49-F238E27FC236}">
                    <a16:creationId xmlns:a16="http://schemas.microsoft.com/office/drawing/2014/main" id="{303EAC7A-197C-DF3E-E537-2B24A72B08C5}"/>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4" name="Freeform 12">
                <a:extLst>
                  <a:ext uri="{FF2B5EF4-FFF2-40B4-BE49-F238E27FC236}">
                    <a16:creationId xmlns:a16="http://schemas.microsoft.com/office/drawing/2014/main" id="{D6A230DC-F021-39FF-AF14-92B6CEC1FCB1}"/>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5" name="Freeform 13">
                <a:extLst>
                  <a:ext uri="{FF2B5EF4-FFF2-40B4-BE49-F238E27FC236}">
                    <a16:creationId xmlns:a16="http://schemas.microsoft.com/office/drawing/2014/main" id="{096CB3F7-4BEC-7D4C-F1EB-66560B12894D}"/>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6" name="Freeform 14">
                <a:extLst>
                  <a:ext uri="{FF2B5EF4-FFF2-40B4-BE49-F238E27FC236}">
                    <a16:creationId xmlns:a16="http://schemas.microsoft.com/office/drawing/2014/main" id="{3A44F9DF-EF8D-EECF-AD4D-5443BBF105E1}"/>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7" name="Freeform 15">
                <a:extLst>
                  <a:ext uri="{FF2B5EF4-FFF2-40B4-BE49-F238E27FC236}">
                    <a16:creationId xmlns:a16="http://schemas.microsoft.com/office/drawing/2014/main" id="{E56FC37F-C3BB-3501-5EC9-20713FA53178}"/>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8" name="Freeform 16">
                <a:extLst>
                  <a:ext uri="{FF2B5EF4-FFF2-40B4-BE49-F238E27FC236}">
                    <a16:creationId xmlns:a16="http://schemas.microsoft.com/office/drawing/2014/main" id="{C80E8921-2EF8-A731-2645-5759F2653E38}"/>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59" name="Freeform 17">
                <a:extLst>
                  <a:ext uri="{FF2B5EF4-FFF2-40B4-BE49-F238E27FC236}">
                    <a16:creationId xmlns:a16="http://schemas.microsoft.com/office/drawing/2014/main" id="{D2B97EE5-DF2F-E2D7-FBE8-1AE5162C58D2}"/>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0" name="Freeform 18">
                <a:extLst>
                  <a:ext uri="{FF2B5EF4-FFF2-40B4-BE49-F238E27FC236}">
                    <a16:creationId xmlns:a16="http://schemas.microsoft.com/office/drawing/2014/main" id="{3F3DCC25-DC99-15E3-9D6F-126C308539FC}"/>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1" name="Freeform 19">
                <a:extLst>
                  <a:ext uri="{FF2B5EF4-FFF2-40B4-BE49-F238E27FC236}">
                    <a16:creationId xmlns:a16="http://schemas.microsoft.com/office/drawing/2014/main" id="{13096B85-8011-4319-6B3E-9B9CF0C3DF1D}"/>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2" name="Freeform 20">
                <a:extLst>
                  <a:ext uri="{FF2B5EF4-FFF2-40B4-BE49-F238E27FC236}">
                    <a16:creationId xmlns:a16="http://schemas.microsoft.com/office/drawing/2014/main" id="{1CB2CB1E-43A5-B5B2-BA80-A5B8DCB034C3}"/>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3" name="Freeform 21">
                <a:extLst>
                  <a:ext uri="{FF2B5EF4-FFF2-40B4-BE49-F238E27FC236}">
                    <a16:creationId xmlns:a16="http://schemas.microsoft.com/office/drawing/2014/main" id="{9FDDA0C3-B680-17D8-B8AD-976DBC2A0134}"/>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4" name="Freeform 22">
                <a:extLst>
                  <a:ext uri="{FF2B5EF4-FFF2-40B4-BE49-F238E27FC236}">
                    <a16:creationId xmlns:a16="http://schemas.microsoft.com/office/drawing/2014/main" id="{67CF2015-4960-E6F8-8354-5E62663D0705}"/>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5" name="Freeform 23">
                <a:extLst>
                  <a:ext uri="{FF2B5EF4-FFF2-40B4-BE49-F238E27FC236}">
                    <a16:creationId xmlns:a16="http://schemas.microsoft.com/office/drawing/2014/main" id="{B8DE4E92-3A73-323A-6776-23B5706A97AE}"/>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6" name="Freeform 24">
                <a:extLst>
                  <a:ext uri="{FF2B5EF4-FFF2-40B4-BE49-F238E27FC236}">
                    <a16:creationId xmlns:a16="http://schemas.microsoft.com/office/drawing/2014/main" id="{1B4C76E4-23FD-76EA-1C39-8275DDDB68AF}"/>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7" name="Freeform 25">
                <a:extLst>
                  <a:ext uri="{FF2B5EF4-FFF2-40B4-BE49-F238E27FC236}">
                    <a16:creationId xmlns:a16="http://schemas.microsoft.com/office/drawing/2014/main" id="{3EDB8AB3-1D52-6FB7-FD22-0F8C810A6268}"/>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8" name="Freeform 26">
                <a:extLst>
                  <a:ext uri="{FF2B5EF4-FFF2-40B4-BE49-F238E27FC236}">
                    <a16:creationId xmlns:a16="http://schemas.microsoft.com/office/drawing/2014/main" id="{221803C8-B756-FE60-336A-1DECF4273B51}"/>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69" name="Freeform 27">
                <a:extLst>
                  <a:ext uri="{FF2B5EF4-FFF2-40B4-BE49-F238E27FC236}">
                    <a16:creationId xmlns:a16="http://schemas.microsoft.com/office/drawing/2014/main" id="{46E115B9-89FA-50CC-08E5-5143CCBBE845}"/>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0" name="Freeform 28">
                <a:extLst>
                  <a:ext uri="{FF2B5EF4-FFF2-40B4-BE49-F238E27FC236}">
                    <a16:creationId xmlns:a16="http://schemas.microsoft.com/office/drawing/2014/main" id="{625266C5-EBF5-0394-EF74-929762654CB7}"/>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1" name="Freeform 29">
                <a:extLst>
                  <a:ext uri="{FF2B5EF4-FFF2-40B4-BE49-F238E27FC236}">
                    <a16:creationId xmlns:a16="http://schemas.microsoft.com/office/drawing/2014/main" id="{9925ABCD-E558-6378-F0E9-1D676EF3B442}"/>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2" name="Freeform 30">
                <a:extLst>
                  <a:ext uri="{FF2B5EF4-FFF2-40B4-BE49-F238E27FC236}">
                    <a16:creationId xmlns:a16="http://schemas.microsoft.com/office/drawing/2014/main" id="{5E0CBC31-4022-D2C1-A9E1-33227EAFA9FE}"/>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3" name="Freeform 31">
                <a:extLst>
                  <a:ext uri="{FF2B5EF4-FFF2-40B4-BE49-F238E27FC236}">
                    <a16:creationId xmlns:a16="http://schemas.microsoft.com/office/drawing/2014/main" id="{9C8E0497-0D80-E962-076A-8B06957DCA70}"/>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4" name="Freeform 32">
                <a:extLst>
                  <a:ext uri="{FF2B5EF4-FFF2-40B4-BE49-F238E27FC236}">
                    <a16:creationId xmlns:a16="http://schemas.microsoft.com/office/drawing/2014/main" id="{9E3384B7-D614-38C7-0BFD-5D934D63D0E6}"/>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5" name="Freeform 33">
                <a:extLst>
                  <a:ext uri="{FF2B5EF4-FFF2-40B4-BE49-F238E27FC236}">
                    <a16:creationId xmlns:a16="http://schemas.microsoft.com/office/drawing/2014/main" id="{8ADDD7E9-A9E1-D2C1-BC21-D7ED308089A7}"/>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6" name="Freeform 34">
                <a:extLst>
                  <a:ext uri="{FF2B5EF4-FFF2-40B4-BE49-F238E27FC236}">
                    <a16:creationId xmlns:a16="http://schemas.microsoft.com/office/drawing/2014/main" id="{889E5499-1A30-8D96-67A8-992A80A305EF}"/>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7" name="Freeform 35">
                <a:extLst>
                  <a:ext uri="{FF2B5EF4-FFF2-40B4-BE49-F238E27FC236}">
                    <a16:creationId xmlns:a16="http://schemas.microsoft.com/office/drawing/2014/main" id="{346F5250-D2CE-F321-4188-AE6B9232CFB2}"/>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8" name="Freeform 36">
                <a:extLst>
                  <a:ext uri="{FF2B5EF4-FFF2-40B4-BE49-F238E27FC236}">
                    <a16:creationId xmlns:a16="http://schemas.microsoft.com/office/drawing/2014/main" id="{F9FD1B83-16EB-31FD-E7D4-226DD466B053}"/>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79" name="Freeform 37">
                <a:extLst>
                  <a:ext uri="{FF2B5EF4-FFF2-40B4-BE49-F238E27FC236}">
                    <a16:creationId xmlns:a16="http://schemas.microsoft.com/office/drawing/2014/main" id="{B8D9F25F-7A3E-2B96-B76F-03674A2438E1}"/>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0" name="Freeform 38">
                <a:extLst>
                  <a:ext uri="{FF2B5EF4-FFF2-40B4-BE49-F238E27FC236}">
                    <a16:creationId xmlns:a16="http://schemas.microsoft.com/office/drawing/2014/main" id="{774981C5-1EBD-98EF-D065-2B53C117004A}"/>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1" name="Freeform 39">
                <a:extLst>
                  <a:ext uri="{FF2B5EF4-FFF2-40B4-BE49-F238E27FC236}">
                    <a16:creationId xmlns:a16="http://schemas.microsoft.com/office/drawing/2014/main" id="{2EDB5245-5155-9289-7C0E-78FC71B9B248}"/>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2" name="Freeform 40">
                <a:extLst>
                  <a:ext uri="{FF2B5EF4-FFF2-40B4-BE49-F238E27FC236}">
                    <a16:creationId xmlns:a16="http://schemas.microsoft.com/office/drawing/2014/main" id="{669F8FF3-ADBD-4959-7D6D-0C070EEDD6EC}"/>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3" name="Freeform 41">
                <a:extLst>
                  <a:ext uri="{FF2B5EF4-FFF2-40B4-BE49-F238E27FC236}">
                    <a16:creationId xmlns:a16="http://schemas.microsoft.com/office/drawing/2014/main" id="{219A9288-A0D7-1DE4-44EE-3719208529B2}"/>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4" name="Freeform 42">
                <a:extLst>
                  <a:ext uri="{FF2B5EF4-FFF2-40B4-BE49-F238E27FC236}">
                    <a16:creationId xmlns:a16="http://schemas.microsoft.com/office/drawing/2014/main" id="{ACE9CCAF-7D29-7AFA-16B9-AF7A31BDCBF6}"/>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5" name="Freeform 43">
                <a:extLst>
                  <a:ext uri="{FF2B5EF4-FFF2-40B4-BE49-F238E27FC236}">
                    <a16:creationId xmlns:a16="http://schemas.microsoft.com/office/drawing/2014/main" id="{A35D2E7C-A56B-D944-2A14-8A8E64FD96A6}"/>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6" name="Freeform 44">
                <a:extLst>
                  <a:ext uri="{FF2B5EF4-FFF2-40B4-BE49-F238E27FC236}">
                    <a16:creationId xmlns:a16="http://schemas.microsoft.com/office/drawing/2014/main" id="{8A892B07-BB88-AF58-5DB8-75F79E3EEF0C}"/>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7" name="Freeform 45">
                <a:extLst>
                  <a:ext uri="{FF2B5EF4-FFF2-40B4-BE49-F238E27FC236}">
                    <a16:creationId xmlns:a16="http://schemas.microsoft.com/office/drawing/2014/main" id="{6B74AC91-1D6E-1C68-369E-DEB69E6F116E}"/>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88" name="Freeform 46">
                <a:extLst>
                  <a:ext uri="{FF2B5EF4-FFF2-40B4-BE49-F238E27FC236}">
                    <a16:creationId xmlns:a16="http://schemas.microsoft.com/office/drawing/2014/main" id="{DA4467BA-F43D-40A9-08A8-6F5E735E5A8F}"/>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nvGrpSpPr>
            <p:cNvPr id="204" name="Group 4">
              <a:extLst>
                <a:ext uri="{FF2B5EF4-FFF2-40B4-BE49-F238E27FC236}">
                  <a16:creationId xmlns:a16="http://schemas.microsoft.com/office/drawing/2014/main" id="{A8BAF863-5E2F-9443-FCDF-B4BF52FDDBB7}"/>
                </a:ext>
              </a:extLst>
            </p:cNvPr>
            <p:cNvGrpSpPr>
              <a:grpSpLocks noChangeAspect="1"/>
            </p:cNvGrpSpPr>
            <p:nvPr/>
          </p:nvGrpSpPr>
          <p:grpSpPr bwMode="auto">
            <a:xfrm>
              <a:off x="4421349" y="1340122"/>
              <a:ext cx="678787" cy="1504434"/>
              <a:chOff x="1" y="-20"/>
              <a:chExt cx="1137" cy="2520"/>
            </a:xfrm>
            <a:grpFill/>
          </p:grpSpPr>
          <p:sp>
            <p:nvSpPr>
              <p:cNvPr id="205" name="Freeform 5">
                <a:extLst>
                  <a:ext uri="{FF2B5EF4-FFF2-40B4-BE49-F238E27FC236}">
                    <a16:creationId xmlns:a16="http://schemas.microsoft.com/office/drawing/2014/main" id="{A4FCB7F8-7E54-C45E-6F8F-D74571624BFB}"/>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06" name="Freeform 6">
                <a:extLst>
                  <a:ext uri="{FF2B5EF4-FFF2-40B4-BE49-F238E27FC236}">
                    <a16:creationId xmlns:a16="http://schemas.microsoft.com/office/drawing/2014/main" id="{D45AA9A8-92F9-6FC0-1E7C-337D0F1EA97F}"/>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07" name="Freeform 7">
                <a:extLst>
                  <a:ext uri="{FF2B5EF4-FFF2-40B4-BE49-F238E27FC236}">
                    <a16:creationId xmlns:a16="http://schemas.microsoft.com/office/drawing/2014/main" id="{4C1B710C-7EF4-A4F6-2534-C12483C032B3}"/>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08" name="Freeform 8">
                <a:extLst>
                  <a:ext uri="{FF2B5EF4-FFF2-40B4-BE49-F238E27FC236}">
                    <a16:creationId xmlns:a16="http://schemas.microsoft.com/office/drawing/2014/main" id="{F2B05972-1F4E-BBFD-A2AB-32FFDB6AE3C1}"/>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09" name="Freeform 9">
                <a:extLst>
                  <a:ext uri="{FF2B5EF4-FFF2-40B4-BE49-F238E27FC236}">
                    <a16:creationId xmlns:a16="http://schemas.microsoft.com/office/drawing/2014/main" id="{892F5350-ACDF-E81A-DC8E-39C8830F25C1}"/>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0" name="Freeform 10">
                <a:extLst>
                  <a:ext uri="{FF2B5EF4-FFF2-40B4-BE49-F238E27FC236}">
                    <a16:creationId xmlns:a16="http://schemas.microsoft.com/office/drawing/2014/main" id="{8A6B15A2-CF53-3D05-6879-ACE68CC57765}"/>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1" name="Freeform 11">
                <a:extLst>
                  <a:ext uri="{FF2B5EF4-FFF2-40B4-BE49-F238E27FC236}">
                    <a16:creationId xmlns:a16="http://schemas.microsoft.com/office/drawing/2014/main" id="{D205A065-8147-4CB2-A0A9-F2237F5B9AAA}"/>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2" name="Freeform 12">
                <a:extLst>
                  <a:ext uri="{FF2B5EF4-FFF2-40B4-BE49-F238E27FC236}">
                    <a16:creationId xmlns:a16="http://schemas.microsoft.com/office/drawing/2014/main" id="{45B847F1-3DAB-60A8-5CF5-8DD5021CF208}"/>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3" name="Freeform 13">
                <a:extLst>
                  <a:ext uri="{FF2B5EF4-FFF2-40B4-BE49-F238E27FC236}">
                    <a16:creationId xmlns:a16="http://schemas.microsoft.com/office/drawing/2014/main" id="{731AF274-767C-9346-6CB9-43026EC00F6D}"/>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4" name="Freeform 14">
                <a:extLst>
                  <a:ext uri="{FF2B5EF4-FFF2-40B4-BE49-F238E27FC236}">
                    <a16:creationId xmlns:a16="http://schemas.microsoft.com/office/drawing/2014/main" id="{764D8F40-5467-A307-B776-4FDD58A35BC4}"/>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5" name="Freeform 15">
                <a:extLst>
                  <a:ext uri="{FF2B5EF4-FFF2-40B4-BE49-F238E27FC236}">
                    <a16:creationId xmlns:a16="http://schemas.microsoft.com/office/drawing/2014/main" id="{2BACD30E-4281-E2C7-4FFE-3F40969A90E2}"/>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6" name="Freeform 16">
                <a:extLst>
                  <a:ext uri="{FF2B5EF4-FFF2-40B4-BE49-F238E27FC236}">
                    <a16:creationId xmlns:a16="http://schemas.microsoft.com/office/drawing/2014/main" id="{CC73964B-4278-75D6-9B29-DFCCC3BDB637}"/>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7" name="Freeform 17">
                <a:extLst>
                  <a:ext uri="{FF2B5EF4-FFF2-40B4-BE49-F238E27FC236}">
                    <a16:creationId xmlns:a16="http://schemas.microsoft.com/office/drawing/2014/main" id="{C83DAF82-78D6-326C-57BA-864DEB2458FA}"/>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8" name="Freeform 18">
                <a:extLst>
                  <a:ext uri="{FF2B5EF4-FFF2-40B4-BE49-F238E27FC236}">
                    <a16:creationId xmlns:a16="http://schemas.microsoft.com/office/drawing/2014/main" id="{381FB011-CCD8-ACCE-0254-FD1DEEB9AFE9}"/>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19" name="Freeform 19">
                <a:extLst>
                  <a:ext uri="{FF2B5EF4-FFF2-40B4-BE49-F238E27FC236}">
                    <a16:creationId xmlns:a16="http://schemas.microsoft.com/office/drawing/2014/main" id="{B1B08468-9A94-367C-128B-FD39C793875A}"/>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0" name="Freeform 20">
                <a:extLst>
                  <a:ext uri="{FF2B5EF4-FFF2-40B4-BE49-F238E27FC236}">
                    <a16:creationId xmlns:a16="http://schemas.microsoft.com/office/drawing/2014/main" id="{2EB8F6EA-C824-0C0B-7683-1243545A87AF}"/>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1" name="Freeform 21">
                <a:extLst>
                  <a:ext uri="{FF2B5EF4-FFF2-40B4-BE49-F238E27FC236}">
                    <a16:creationId xmlns:a16="http://schemas.microsoft.com/office/drawing/2014/main" id="{07AF1C21-E09A-E0B2-976F-E6705DD8C125}"/>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2" name="Freeform 22">
                <a:extLst>
                  <a:ext uri="{FF2B5EF4-FFF2-40B4-BE49-F238E27FC236}">
                    <a16:creationId xmlns:a16="http://schemas.microsoft.com/office/drawing/2014/main" id="{9F16E461-9C2E-0224-A037-6C746728F4D0}"/>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3" name="Freeform 23">
                <a:extLst>
                  <a:ext uri="{FF2B5EF4-FFF2-40B4-BE49-F238E27FC236}">
                    <a16:creationId xmlns:a16="http://schemas.microsoft.com/office/drawing/2014/main" id="{414CE4D2-46C5-7B57-BA09-7789E45C1B53}"/>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4" name="Freeform 24">
                <a:extLst>
                  <a:ext uri="{FF2B5EF4-FFF2-40B4-BE49-F238E27FC236}">
                    <a16:creationId xmlns:a16="http://schemas.microsoft.com/office/drawing/2014/main" id="{8161098E-44CD-814B-1601-AD92BB8C6B5C}"/>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5" name="Freeform 25">
                <a:extLst>
                  <a:ext uri="{FF2B5EF4-FFF2-40B4-BE49-F238E27FC236}">
                    <a16:creationId xmlns:a16="http://schemas.microsoft.com/office/drawing/2014/main" id="{8E90D481-C6A3-7022-4D64-EC96136155BB}"/>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6" name="Freeform 26">
                <a:extLst>
                  <a:ext uri="{FF2B5EF4-FFF2-40B4-BE49-F238E27FC236}">
                    <a16:creationId xmlns:a16="http://schemas.microsoft.com/office/drawing/2014/main" id="{4CF474A6-3ED5-C551-ACF9-BD79F3E3B3C2}"/>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7" name="Freeform 27">
                <a:extLst>
                  <a:ext uri="{FF2B5EF4-FFF2-40B4-BE49-F238E27FC236}">
                    <a16:creationId xmlns:a16="http://schemas.microsoft.com/office/drawing/2014/main" id="{3EEED129-362E-0F6A-97C7-51AD81D147C2}"/>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8" name="Freeform 28">
                <a:extLst>
                  <a:ext uri="{FF2B5EF4-FFF2-40B4-BE49-F238E27FC236}">
                    <a16:creationId xmlns:a16="http://schemas.microsoft.com/office/drawing/2014/main" id="{16CB84CE-698E-0AF1-0177-25FC2EBDF6C6}"/>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29" name="Freeform 29">
                <a:extLst>
                  <a:ext uri="{FF2B5EF4-FFF2-40B4-BE49-F238E27FC236}">
                    <a16:creationId xmlns:a16="http://schemas.microsoft.com/office/drawing/2014/main" id="{29D6CE32-971B-F137-9959-CD6C1EF21BD3}"/>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0" name="Freeform 30">
                <a:extLst>
                  <a:ext uri="{FF2B5EF4-FFF2-40B4-BE49-F238E27FC236}">
                    <a16:creationId xmlns:a16="http://schemas.microsoft.com/office/drawing/2014/main" id="{A55E093C-A0D0-741B-696D-484A55A94EC2}"/>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1" name="Freeform 31">
                <a:extLst>
                  <a:ext uri="{FF2B5EF4-FFF2-40B4-BE49-F238E27FC236}">
                    <a16:creationId xmlns:a16="http://schemas.microsoft.com/office/drawing/2014/main" id="{01A6F0C9-C0EE-57FB-B89A-45268185AB1C}"/>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2" name="Freeform 32">
                <a:extLst>
                  <a:ext uri="{FF2B5EF4-FFF2-40B4-BE49-F238E27FC236}">
                    <a16:creationId xmlns:a16="http://schemas.microsoft.com/office/drawing/2014/main" id="{49725548-0828-24CD-5DEA-58CFE5335F8C}"/>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3" name="Freeform 33">
                <a:extLst>
                  <a:ext uri="{FF2B5EF4-FFF2-40B4-BE49-F238E27FC236}">
                    <a16:creationId xmlns:a16="http://schemas.microsoft.com/office/drawing/2014/main" id="{97F85F47-F7A6-F004-6FC0-5ABD435B5D99}"/>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4" name="Freeform 34">
                <a:extLst>
                  <a:ext uri="{FF2B5EF4-FFF2-40B4-BE49-F238E27FC236}">
                    <a16:creationId xmlns:a16="http://schemas.microsoft.com/office/drawing/2014/main" id="{0B730A35-94A6-9AFB-3D71-BD52A187D857}"/>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5" name="Freeform 35">
                <a:extLst>
                  <a:ext uri="{FF2B5EF4-FFF2-40B4-BE49-F238E27FC236}">
                    <a16:creationId xmlns:a16="http://schemas.microsoft.com/office/drawing/2014/main" id="{27976252-49C6-6B69-B466-EE36FD185413}"/>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6" name="Freeform 36">
                <a:extLst>
                  <a:ext uri="{FF2B5EF4-FFF2-40B4-BE49-F238E27FC236}">
                    <a16:creationId xmlns:a16="http://schemas.microsoft.com/office/drawing/2014/main" id="{85264050-B7EE-D280-580E-673D455DCBB5}"/>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7" name="Freeform 37">
                <a:extLst>
                  <a:ext uri="{FF2B5EF4-FFF2-40B4-BE49-F238E27FC236}">
                    <a16:creationId xmlns:a16="http://schemas.microsoft.com/office/drawing/2014/main" id="{43B75A8C-0FB1-0769-C571-A8D29C260CDA}"/>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8" name="Freeform 38">
                <a:extLst>
                  <a:ext uri="{FF2B5EF4-FFF2-40B4-BE49-F238E27FC236}">
                    <a16:creationId xmlns:a16="http://schemas.microsoft.com/office/drawing/2014/main" id="{8D44049D-A769-3788-0AB4-D810F71320B2}"/>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39" name="Freeform 39">
                <a:extLst>
                  <a:ext uri="{FF2B5EF4-FFF2-40B4-BE49-F238E27FC236}">
                    <a16:creationId xmlns:a16="http://schemas.microsoft.com/office/drawing/2014/main" id="{20308673-7EC6-04C8-B6C1-F188D5EDB425}"/>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0" name="Freeform 40">
                <a:extLst>
                  <a:ext uri="{FF2B5EF4-FFF2-40B4-BE49-F238E27FC236}">
                    <a16:creationId xmlns:a16="http://schemas.microsoft.com/office/drawing/2014/main" id="{CFBEA3E2-8CC6-3CF3-F89C-1FA35F2416C2}"/>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1" name="Freeform 41">
                <a:extLst>
                  <a:ext uri="{FF2B5EF4-FFF2-40B4-BE49-F238E27FC236}">
                    <a16:creationId xmlns:a16="http://schemas.microsoft.com/office/drawing/2014/main" id="{739922F6-26CD-17AA-F3DB-F0919E24B181}"/>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2" name="Freeform 42">
                <a:extLst>
                  <a:ext uri="{FF2B5EF4-FFF2-40B4-BE49-F238E27FC236}">
                    <a16:creationId xmlns:a16="http://schemas.microsoft.com/office/drawing/2014/main" id="{8E963CA2-03EF-FE29-4A8D-DE2B8967220E}"/>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3" name="Freeform 43">
                <a:extLst>
                  <a:ext uri="{FF2B5EF4-FFF2-40B4-BE49-F238E27FC236}">
                    <a16:creationId xmlns:a16="http://schemas.microsoft.com/office/drawing/2014/main" id="{919AC702-5D18-1C6C-8BE5-E1001E66CF7C}"/>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4" name="Freeform 44">
                <a:extLst>
                  <a:ext uri="{FF2B5EF4-FFF2-40B4-BE49-F238E27FC236}">
                    <a16:creationId xmlns:a16="http://schemas.microsoft.com/office/drawing/2014/main" id="{3FE2548C-6022-4EAA-7105-768E7DCFF297}"/>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5" name="Freeform 45">
                <a:extLst>
                  <a:ext uri="{FF2B5EF4-FFF2-40B4-BE49-F238E27FC236}">
                    <a16:creationId xmlns:a16="http://schemas.microsoft.com/office/drawing/2014/main" id="{D2A5EA76-ACEE-3441-DF4F-A9F4C407F270}"/>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246" name="Freeform 46">
                <a:extLst>
                  <a:ext uri="{FF2B5EF4-FFF2-40B4-BE49-F238E27FC236}">
                    <a16:creationId xmlns:a16="http://schemas.microsoft.com/office/drawing/2014/main" id="{D7AE5AEC-F2AF-E66A-C9C9-83FCDA0CE977}"/>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sp>
        <p:nvSpPr>
          <p:cNvPr id="289" name="文本框 288">
            <a:extLst>
              <a:ext uri="{FF2B5EF4-FFF2-40B4-BE49-F238E27FC236}">
                <a16:creationId xmlns:a16="http://schemas.microsoft.com/office/drawing/2014/main" id="{7C7A1110-3361-A1A4-B927-405981A057E5}"/>
              </a:ext>
            </a:extLst>
          </p:cNvPr>
          <p:cNvSpPr txBox="1"/>
          <p:nvPr/>
        </p:nvSpPr>
        <p:spPr>
          <a:xfrm>
            <a:off x="2363028" y="2536060"/>
            <a:ext cx="203132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mn-ea"/>
              </a:rPr>
              <a:t>完成年初计划</a:t>
            </a:r>
          </a:p>
        </p:txBody>
      </p:sp>
      <p:sp>
        <p:nvSpPr>
          <p:cNvPr id="290" name="文本框 289">
            <a:extLst>
              <a:ext uri="{FF2B5EF4-FFF2-40B4-BE49-F238E27FC236}">
                <a16:creationId xmlns:a16="http://schemas.microsoft.com/office/drawing/2014/main" id="{5B0513A1-F291-2BCD-F048-BF7901423480}"/>
              </a:ext>
            </a:extLst>
          </p:cNvPr>
          <p:cNvSpPr txBox="1"/>
          <p:nvPr/>
        </p:nvSpPr>
        <p:spPr>
          <a:xfrm>
            <a:off x="7797649" y="2536060"/>
            <a:ext cx="180049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mn-ea"/>
              </a:rPr>
              <a:t>签下大客户</a:t>
            </a:r>
          </a:p>
        </p:txBody>
      </p:sp>
      <p:sp>
        <p:nvSpPr>
          <p:cNvPr id="291" name="文本框 290">
            <a:extLst>
              <a:ext uri="{FF2B5EF4-FFF2-40B4-BE49-F238E27FC236}">
                <a16:creationId xmlns:a16="http://schemas.microsoft.com/office/drawing/2014/main" id="{4E79DF25-329D-55C1-2576-F4185AF0C7EF}"/>
              </a:ext>
            </a:extLst>
          </p:cNvPr>
          <p:cNvSpPr txBox="1"/>
          <p:nvPr/>
        </p:nvSpPr>
        <p:spPr>
          <a:xfrm>
            <a:off x="2220615" y="5086703"/>
            <a:ext cx="239039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mn-ea"/>
              </a:rPr>
              <a:t>销售额首次突破</a:t>
            </a:r>
          </a:p>
        </p:txBody>
      </p:sp>
      <p:sp>
        <p:nvSpPr>
          <p:cNvPr id="292" name="文本框 291">
            <a:extLst>
              <a:ext uri="{FF2B5EF4-FFF2-40B4-BE49-F238E27FC236}">
                <a16:creationId xmlns:a16="http://schemas.microsoft.com/office/drawing/2014/main" id="{BF9B66CD-2AA7-8B7B-006B-505F90E5564C}"/>
              </a:ext>
            </a:extLst>
          </p:cNvPr>
          <p:cNvSpPr txBox="1"/>
          <p:nvPr/>
        </p:nvSpPr>
        <p:spPr>
          <a:xfrm>
            <a:off x="7696779" y="5086703"/>
            <a:ext cx="203132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mn-ea"/>
              </a:rPr>
              <a:t>获行业特殊贡献奖</a:t>
            </a:r>
          </a:p>
        </p:txBody>
      </p:sp>
      <p:sp>
        <p:nvSpPr>
          <p:cNvPr id="293" name="矩形 292">
            <a:extLst>
              <a:ext uri="{FF2B5EF4-FFF2-40B4-BE49-F238E27FC236}">
                <a16:creationId xmlns:a16="http://schemas.microsoft.com/office/drawing/2014/main" id="{E9455BA7-695C-8BFA-C4E1-CC03DCD541CC}"/>
              </a:ext>
            </a:extLst>
          </p:cNvPr>
          <p:cNvSpPr/>
          <p:nvPr/>
        </p:nvSpPr>
        <p:spPr>
          <a:xfrm>
            <a:off x="2883596" y="1789130"/>
            <a:ext cx="1362874" cy="769441"/>
          </a:xfrm>
          <a:prstGeom prst="rect">
            <a:avLst/>
          </a:prstGeom>
        </p:spPr>
        <p:txBody>
          <a:bodyPr wrap="none">
            <a:spAutoFit/>
          </a:bodyPr>
          <a:lstStyle/>
          <a:p>
            <a:r>
              <a:rPr lang="en-US" altLang="zh-CN" sz="4400" dirty="0">
                <a:solidFill>
                  <a:schemeClr val="accent6">
                    <a:lumMod val="50000"/>
                  </a:schemeClr>
                </a:solidFill>
                <a:latin typeface="+mj-ea"/>
                <a:ea typeface="+mj-ea"/>
              </a:rPr>
              <a:t>xx%</a:t>
            </a:r>
            <a:endParaRPr lang="zh-CN" altLang="en-US" sz="4400" dirty="0">
              <a:solidFill>
                <a:schemeClr val="accent6">
                  <a:lumMod val="50000"/>
                </a:schemeClr>
              </a:solidFill>
              <a:latin typeface="+mj-ea"/>
              <a:ea typeface="+mj-ea"/>
            </a:endParaRPr>
          </a:p>
        </p:txBody>
      </p:sp>
      <p:sp>
        <p:nvSpPr>
          <p:cNvPr id="294" name="矩形 293">
            <a:extLst>
              <a:ext uri="{FF2B5EF4-FFF2-40B4-BE49-F238E27FC236}">
                <a16:creationId xmlns:a16="http://schemas.microsoft.com/office/drawing/2014/main" id="{80C75648-FF23-F690-89EB-3A03A6304137}"/>
              </a:ext>
            </a:extLst>
          </p:cNvPr>
          <p:cNvSpPr/>
          <p:nvPr/>
        </p:nvSpPr>
        <p:spPr>
          <a:xfrm>
            <a:off x="8258982" y="1789130"/>
            <a:ext cx="502061" cy="769441"/>
          </a:xfrm>
          <a:prstGeom prst="rect">
            <a:avLst/>
          </a:prstGeom>
        </p:spPr>
        <p:txBody>
          <a:bodyPr wrap="none">
            <a:spAutoFit/>
          </a:bodyPr>
          <a:lstStyle/>
          <a:p>
            <a:r>
              <a:rPr lang="en-US" altLang="zh-CN" sz="4400" dirty="0">
                <a:solidFill>
                  <a:schemeClr val="accent6">
                    <a:lumMod val="50000"/>
                  </a:schemeClr>
                </a:solidFill>
                <a:latin typeface="+mj-ea"/>
                <a:ea typeface="+mj-ea"/>
              </a:rPr>
              <a:t>x</a:t>
            </a:r>
            <a:endParaRPr lang="zh-CN" altLang="en-US" sz="4400" dirty="0">
              <a:solidFill>
                <a:schemeClr val="accent6">
                  <a:lumMod val="50000"/>
                </a:schemeClr>
              </a:solidFill>
              <a:latin typeface="+mj-ea"/>
              <a:ea typeface="+mj-ea"/>
            </a:endParaRPr>
          </a:p>
        </p:txBody>
      </p:sp>
      <p:sp>
        <p:nvSpPr>
          <p:cNvPr id="295" name="矩形 294">
            <a:extLst>
              <a:ext uri="{FF2B5EF4-FFF2-40B4-BE49-F238E27FC236}">
                <a16:creationId xmlns:a16="http://schemas.microsoft.com/office/drawing/2014/main" id="{EA7DD8CD-CA99-5543-DC77-1A6E7899B166}"/>
              </a:ext>
            </a:extLst>
          </p:cNvPr>
          <p:cNvSpPr/>
          <p:nvPr/>
        </p:nvSpPr>
        <p:spPr>
          <a:xfrm>
            <a:off x="8610463" y="2103228"/>
            <a:ext cx="441146"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mn-ea"/>
              </a:rPr>
              <a:t>个</a:t>
            </a:r>
          </a:p>
        </p:txBody>
      </p:sp>
      <p:sp>
        <p:nvSpPr>
          <p:cNvPr id="296" name="矩形 295">
            <a:extLst>
              <a:ext uri="{FF2B5EF4-FFF2-40B4-BE49-F238E27FC236}">
                <a16:creationId xmlns:a16="http://schemas.microsoft.com/office/drawing/2014/main" id="{D02D20AE-3AE0-D087-0044-5DF509679027}"/>
              </a:ext>
            </a:extLst>
          </p:cNvPr>
          <p:cNvSpPr/>
          <p:nvPr/>
        </p:nvSpPr>
        <p:spPr>
          <a:xfrm>
            <a:off x="2506003" y="4367810"/>
            <a:ext cx="1454244" cy="769441"/>
          </a:xfrm>
          <a:prstGeom prst="rect">
            <a:avLst/>
          </a:prstGeom>
        </p:spPr>
        <p:txBody>
          <a:bodyPr wrap="none">
            <a:spAutoFit/>
          </a:bodyPr>
          <a:lstStyle/>
          <a:p>
            <a:r>
              <a:rPr lang="en-US" altLang="zh-CN" sz="4400" dirty="0" err="1">
                <a:solidFill>
                  <a:schemeClr val="accent6">
                    <a:lumMod val="50000"/>
                  </a:schemeClr>
                </a:solidFill>
                <a:latin typeface="+mj-ea"/>
                <a:ea typeface="+mj-ea"/>
              </a:rPr>
              <a:t>xxxx</a:t>
            </a:r>
            <a:endParaRPr lang="zh-CN" altLang="en-US" sz="4400" dirty="0">
              <a:solidFill>
                <a:schemeClr val="accent6">
                  <a:lumMod val="50000"/>
                </a:schemeClr>
              </a:solidFill>
              <a:latin typeface="+mj-ea"/>
              <a:ea typeface="+mj-ea"/>
            </a:endParaRPr>
          </a:p>
        </p:txBody>
      </p:sp>
      <p:sp>
        <p:nvSpPr>
          <p:cNvPr id="297" name="矩形 296">
            <a:extLst>
              <a:ext uri="{FF2B5EF4-FFF2-40B4-BE49-F238E27FC236}">
                <a16:creationId xmlns:a16="http://schemas.microsoft.com/office/drawing/2014/main" id="{3930A6CB-496E-DBAB-AE2A-C3D5AB6056AD}"/>
              </a:ext>
            </a:extLst>
          </p:cNvPr>
          <p:cNvSpPr/>
          <p:nvPr/>
        </p:nvSpPr>
        <p:spPr>
          <a:xfrm>
            <a:off x="3900794" y="4681908"/>
            <a:ext cx="441146"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mn-ea"/>
              </a:rPr>
              <a:t>万</a:t>
            </a:r>
          </a:p>
        </p:txBody>
      </p:sp>
      <p:grpSp>
        <p:nvGrpSpPr>
          <p:cNvPr id="298" name="组合 297">
            <a:extLst>
              <a:ext uri="{FF2B5EF4-FFF2-40B4-BE49-F238E27FC236}">
                <a16:creationId xmlns:a16="http://schemas.microsoft.com/office/drawing/2014/main" id="{E1D1D78F-C90B-2BB4-0159-E46647624665}"/>
              </a:ext>
            </a:extLst>
          </p:cNvPr>
          <p:cNvGrpSpPr/>
          <p:nvPr/>
        </p:nvGrpSpPr>
        <p:grpSpPr>
          <a:xfrm>
            <a:off x="1727067" y="1619522"/>
            <a:ext cx="3303245" cy="1504434"/>
            <a:chOff x="1796891" y="1340122"/>
            <a:chExt cx="3303245" cy="1504434"/>
          </a:xfrm>
          <a:solidFill>
            <a:srgbClr val="49AB75"/>
          </a:solidFill>
        </p:grpSpPr>
        <p:grpSp>
          <p:nvGrpSpPr>
            <p:cNvPr id="299" name="Group 4">
              <a:extLst>
                <a:ext uri="{FF2B5EF4-FFF2-40B4-BE49-F238E27FC236}">
                  <a16:creationId xmlns:a16="http://schemas.microsoft.com/office/drawing/2014/main" id="{509B900F-4A0C-BDE4-1EB9-426B1B4AA8C7}"/>
                </a:ext>
              </a:extLst>
            </p:cNvPr>
            <p:cNvGrpSpPr>
              <a:grpSpLocks noChangeAspect="1"/>
            </p:cNvGrpSpPr>
            <p:nvPr/>
          </p:nvGrpSpPr>
          <p:grpSpPr bwMode="auto">
            <a:xfrm flipH="1">
              <a:off x="1796891" y="1340122"/>
              <a:ext cx="678787" cy="1504434"/>
              <a:chOff x="1" y="-20"/>
              <a:chExt cx="1137" cy="2520"/>
            </a:xfrm>
            <a:grpFill/>
          </p:grpSpPr>
          <p:sp>
            <p:nvSpPr>
              <p:cNvPr id="343" name="Freeform 5">
                <a:extLst>
                  <a:ext uri="{FF2B5EF4-FFF2-40B4-BE49-F238E27FC236}">
                    <a16:creationId xmlns:a16="http://schemas.microsoft.com/office/drawing/2014/main" id="{13F7F55B-0DE2-EE4E-6C90-918A317E8DB7}"/>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4" name="Freeform 6">
                <a:extLst>
                  <a:ext uri="{FF2B5EF4-FFF2-40B4-BE49-F238E27FC236}">
                    <a16:creationId xmlns:a16="http://schemas.microsoft.com/office/drawing/2014/main" id="{41E01EEC-6445-5F29-F229-69795F8444FD}"/>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5" name="Freeform 7">
                <a:extLst>
                  <a:ext uri="{FF2B5EF4-FFF2-40B4-BE49-F238E27FC236}">
                    <a16:creationId xmlns:a16="http://schemas.microsoft.com/office/drawing/2014/main" id="{0AE1B1E3-7F80-FB59-CDD3-1FD7DFD4AB21}"/>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6" name="Freeform 8">
                <a:extLst>
                  <a:ext uri="{FF2B5EF4-FFF2-40B4-BE49-F238E27FC236}">
                    <a16:creationId xmlns:a16="http://schemas.microsoft.com/office/drawing/2014/main" id="{01EE2A50-9B6F-A23A-E955-05810A67683A}"/>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7" name="Freeform 9">
                <a:extLst>
                  <a:ext uri="{FF2B5EF4-FFF2-40B4-BE49-F238E27FC236}">
                    <a16:creationId xmlns:a16="http://schemas.microsoft.com/office/drawing/2014/main" id="{7CB749C7-AFC6-EC82-A697-DB1DB17BD9CD}"/>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8" name="Freeform 10">
                <a:extLst>
                  <a:ext uri="{FF2B5EF4-FFF2-40B4-BE49-F238E27FC236}">
                    <a16:creationId xmlns:a16="http://schemas.microsoft.com/office/drawing/2014/main" id="{8B479E48-5C80-85B9-C4FD-CEDE9E27A3DC}"/>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9" name="Freeform 11">
                <a:extLst>
                  <a:ext uri="{FF2B5EF4-FFF2-40B4-BE49-F238E27FC236}">
                    <a16:creationId xmlns:a16="http://schemas.microsoft.com/office/drawing/2014/main" id="{DD0A0159-F273-9939-E330-266BA2E4A0A0}"/>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0" name="Freeform 12">
                <a:extLst>
                  <a:ext uri="{FF2B5EF4-FFF2-40B4-BE49-F238E27FC236}">
                    <a16:creationId xmlns:a16="http://schemas.microsoft.com/office/drawing/2014/main" id="{95E2C595-FF63-35CE-ECDB-63C348A17568}"/>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1" name="Freeform 13">
                <a:extLst>
                  <a:ext uri="{FF2B5EF4-FFF2-40B4-BE49-F238E27FC236}">
                    <a16:creationId xmlns:a16="http://schemas.microsoft.com/office/drawing/2014/main" id="{40D459C8-083E-22F9-59E1-F72EFF34D128}"/>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2" name="Freeform 14">
                <a:extLst>
                  <a:ext uri="{FF2B5EF4-FFF2-40B4-BE49-F238E27FC236}">
                    <a16:creationId xmlns:a16="http://schemas.microsoft.com/office/drawing/2014/main" id="{4EAB6780-2EB1-ECD2-1645-5B844A5EB59B}"/>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3" name="Freeform 15">
                <a:extLst>
                  <a:ext uri="{FF2B5EF4-FFF2-40B4-BE49-F238E27FC236}">
                    <a16:creationId xmlns:a16="http://schemas.microsoft.com/office/drawing/2014/main" id="{3DA73CD2-D6EA-A3D7-9895-86F643CA5B67}"/>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4" name="Freeform 16">
                <a:extLst>
                  <a:ext uri="{FF2B5EF4-FFF2-40B4-BE49-F238E27FC236}">
                    <a16:creationId xmlns:a16="http://schemas.microsoft.com/office/drawing/2014/main" id="{7B0A3407-8789-A9D4-232B-EB39F6D3E394}"/>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5" name="Freeform 17">
                <a:extLst>
                  <a:ext uri="{FF2B5EF4-FFF2-40B4-BE49-F238E27FC236}">
                    <a16:creationId xmlns:a16="http://schemas.microsoft.com/office/drawing/2014/main" id="{45B767D8-3FB0-3400-879B-02D44A2E7F5E}"/>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6" name="Freeform 18">
                <a:extLst>
                  <a:ext uri="{FF2B5EF4-FFF2-40B4-BE49-F238E27FC236}">
                    <a16:creationId xmlns:a16="http://schemas.microsoft.com/office/drawing/2014/main" id="{C9EF5E53-DC66-8A51-F540-A937C41E4E91}"/>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7" name="Freeform 19">
                <a:extLst>
                  <a:ext uri="{FF2B5EF4-FFF2-40B4-BE49-F238E27FC236}">
                    <a16:creationId xmlns:a16="http://schemas.microsoft.com/office/drawing/2014/main" id="{9FEAE0FB-DCE4-EA23-481A-7EE11B96760F}"/>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8" name="Freeform 20">
                <a:extLst>
                  <a:ext uri="{FF2B5EF4-FFF2-40B4-BE49-F238E27FC236}">
                    <a16:creationId xmlns:a16="http://schemas.microsoft.com/office/drawing/2014/main" id="{19EA4F3C-17F9-54C8-8ACE-F0B3431E1A32}"/>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59" name="Freeform 21">
                <a:extLst>
                  <a:ext uri="{FF2B5EF4-FFF2-40B4-BE49-F238E27FC236}">
                    <a16:creationId xmlns:a16="http://schemas.microsoft.com/office/drawing/2014/main" id="{CD4B5D3C-042E-7194-A0FF-C2C0C935525B}"/>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0" name="Freeform 22">
                <a:extLst>
                  <a:ext uri="{FF2B5EF4-FFF2-40B4-BE49-F238E27FC236}">
                    <a16:creationId xmlns:a16="http://schemas.microsoft.com/office/drawing/2014/main" id="{82DEE174-DBFC-CB39-3B7C-93AF931785FA}"/>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1" name="Freeform 23">
                <a:extLst>
                  <a:ext uri="{FF2B5EF4-FFF2-40B4-BE49-F238E27FC236}">
                    <a16:creationId xmlns:a16="http://schemas.microsoft.com/office/drawing/2014/main" id="{ED107675-71B8-3A39-49DD-F23BC48AAD0D}"/>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2" name="Freeform 24">
                <a:extLst>
                  <a:ext uri="{FF2B5EF4-FFF2-40B4-BE49-F238E27FC236}">
                    <a16:creationId xmlns:a16="http://schemas.microsoft.com/office/drawing/2014/main" id="{89AF78B0-32D1-2FD9-4E89-0911C3CC814E}"/>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3" name="Freeform 25">
                <a:extLst>
                  <a:ext uri="{FF2B5EF4-FFF2-40B4-BE49-F238E27FC236}">
                    <a16:creationId xmlns:a16="http://schemas.microsoft.com/office/drawing/2014/main" id="{E03D97CE-3CAF-A062-5BAA-193B2D86C91B}"/>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4" name="Freeform 26">
                <a:extLst>
                  <a:ext uri="{FF2B5EF4-FFF2-40B4-BE49-F238E27FC236}">
                    <a16:creationId xmlns:a16="http://schemas.microsoft.com/office/drawing/2014/main" id="{1C9D8963-1B4B-8B41-46F1-E2F48F485C55}"/>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5" name="Freeform 27">
                <a:extLst>
                  <a:ext uri="{FF2B5EF4-FFF2-40B4-BE49-F238E27FC236}">
                    <a16:creationId xmlns:a16="http://schemas.microsoft.com/office/drawing/2014/main" id="{0440E8A4-8F5C-F9BD-FECE-C9A00E03A259}"/>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6" name="Freeform 28">
                <a:extLst>
                  <a:ext uri="{FF2B5EF4-FFF2-40B4-BE49-F238E27FC236}">
                    <a16:creationId xmlns:a16="http://schemas.microsoft.com/office/drawing/2014/main" id="{4EAA01A7-1820-6898-212F-111103550938}"/>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7" name="Freeform 29">
                <a:extLst>
                  <a:ext uri="{FF2B5EF4-FFF2-40B4-BE49-F238E27FC236}">
                    <a16:creationId xmlns:a16="http://schemas.microsoft.com/office/drawing/2014/main" id="{C0EA127B-E56A-2489-9B03-3C78D1B8DA56}"/>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8" name="Freeform 30">
                <a:extLst>
                  <a:ext uri="{FF2B5EF4-FFF2-40B4-BE49-F238E27FC236}">
                    <a16:creationId xmlns:a16="http://schemas.microsoft.com/office/drawing/2014/main" id="{3EF19357-B689-B5E5-E202-F537463639EF}"/>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69" name="Freeform 31">
                <a:extLst>
                  <a:ext uri="{FF2B5EF4-FFF2-40B4-BE49-F238E27FC236}">
                    <a16:creationId xmlns:a16="http://schemas.microsoft.com/office/drawing/2014/main" id="{844315CA-BDEE-C00E-2502-C3C1C522FDBD}"/>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0" name="Freeform 32">
                <a:extLst>
                  <a:ext uri="{FF2B5EF4-FFF2-40B4-BE49-F238E27FC236}">
                    <a16:creationId xmlns:a16="http://schemas.microsoft.com/office/drawing/2014/main" id="{BC326D5E-6B7D-2CBE-01C8-6B0DA2B384CA}"/>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1" name="Freeform 33">
                <a:extLst>
                  <a:ext uri="{FF2B5EF4-FFF2-40B4-BE49-F238E27FC236}">
                    <a16:creationId xmlns:a16="http://schemas.microsoft.com/office/drawing/2014/main" id="{26853BB1-5ECB-3233-F7B9-96C934F13428}"/>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2" name="Freeform 34">
                <a:extLst>
                  <a:ext uri="{FF2B5EF4-FFF2-40B4-BE49-F238E27FC236}">
                    <a16:creationId xmlns:a16="http://schemas.microsoft.com/office/drawing/2014/main" id="{4007B83E-DC8B-0031-E042-F96BCDF3A72A}"/>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3" name="Freeform 35">
                <a:extLst>
                  <a:ext uri="{FF2B5EF4-FFF2-40B4-BE49-F238E27FC236}">
                    <a16:creationId xmlns:a16="http://schemas.microsoft.com/office/drawing/2014/main" id="{B4A190A7-8315-41A1-C8BF-F1C7C91854D5}"/>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4" name="Freeform 36">
                <a:extLst>
                  <a:ext uri="{FF2B5EF4-FFF2-40B4-BE49-F238E27FC236}">
                    <a16:creationId xmlns:a16="http://schemas.microsoft.com/office/drawing/2014/main" id="{657A2245-8225-3EA1-1F5C-704AD864B6E5}"/>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5" name="Freeform 37">
                <a:extLst>
                  <a:ext uri="{FF2B5EF4-FFF2-40B4-BE49-F238E27FC236}">
                    <a16:creationId xmlns:a16="http://schemas.microsoft.com/office/drawing/2014/main" id="{7C68CDC6-07E2-3AD2-1C43-F425E721B996}"/>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6" name="Freeform 38">
                <a:extLst>
                  <a:ext uri="{FF2B5EF4-FFF2-40B4-BE49-F238E27FC236}">
                    <a16:creationId xmlns:a16="http://schemas.microsoft.com/office/drawing/2014/main" id="{30A17045-A6A3-95A4-EC78-1D2C21EDAA55}"/>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7" name="Freeform 39">
                <a:extLst>
                  <a:ext uri="{FF2B5EF4-FFF2-40B4-BE49-F238E27FC236}">
                    <a16:creationId xmlns:a16="http://schemas.microsoft.com/office/drawing/2014/main" id="{B2EEC6B1-0943-1EDD-69E0-1BA16F8D9EC3}"/>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8" name="Freeform 40">
                <a:extLst>
                  <a:ext uri="{FF2B5EF4-FFF2-40B4-BE49-F238E27FC236}">
                    <a16:creationId xmlns:a16="http://schemas.microsoft.com/office/drawing/2014/main" id="{E493BF72-014B-B9DA-9544-2BEE5FA33251}"/>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79" name="Freeform 41">
                <a:extLst>
                  <a:ext uri="{FF2B5EF4-FFF2-40B4-BE49-F238E27FC236}">
                    <a16:creationId xmlns:a16="http://schemas.microsoft.com/office/drawing/2014/main" id="{75BE4D1B-92E7-AFA5-C105-AEB5B7CDA822}"/>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80" name="Freeform 42">
                <a:extLst>
                  <a:ext uri="{FF2B5EF4-FFF2-40B4-BE49-F238E27FC236}">
                    <a16:creationId xmlns:a16="http://schemas.microsoft.com/office/drawing/2014/main" id="{386F4D18-F69B-56EB-51C6-4725363433B4}"/>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81" name="Freeform 43">
                <a:extLst>
                  <a:ext uri="{FF2B5EF4-FFF2-40B4-BE49-F238E27FC236}">
                    <a16:creationId xmlns:a16="http://schemas.microsoft.com/office/drawing/2014/main" id="{461C877D-EE33-EC52-E58E-3732ED39D256}"/>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82" name="Freeform 44">
                <a:extLst>
                  <a:ext uri="{FF2B5EF4-FFF2-40B4-BE49-F238E27FC236}">
                    <a16:creationId xmlns:a16="http://schemas.microsoft.com/office/drawing/2014/main" id="{AE4EB3D1-AF27-6AA9-16C0-ED19A7DEE579}"/>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83" name="Freeform 45">
                <a:extLst>
                  <a:ext uri="{FF2B5EF4-FFF2-40B4-BE49-F238E27FC236}">
                    <a16:creationId xmlns:a16="http://schemas.microsoft.com/office/drawing/2014/main" id="{6C4FA0EC-DDDD-16C4-D282-25BE91A5026A}"/>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84" name="Freeform 46">
                <a:extLst>
                  <a:ext uri="{FF2B5EF4-FFF2-40B4-BE49-F238E27FC236}">
                    <a16:creationId xmlns:a16="http://schemas.microsoft.com/office/drawing/2014/main" id="{FD992F57-DEE8-F1FD-22B2-AB5E1DDAA323}"/>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nvGrpSpPr>
            <p:cNvPr id="300" name="Group 4">
              <a:extLst>
                <a:ext uri="{FF2B5EF4-FFF2-40B4-BE49-F238E27FC236}">
                  <a16:creationId xmlns:a16="http://schemas.microsoft.com/office/drawing/2014/main" id="{1B7D4E12-A4CC-5446-B743-47A3BB91DF96}"/>
                </a:ext>
              </a:extLst>
            </p:cNvPr>
            <p:cNvGrpSpPr>
              <a:grpSpLocks noChangeAspect="1"/>
            </p:cNvGrpSpPr>
            <p:nvPr/>
          </p:nvGrpSpPr>
          <p:grpSpPr bwMode="auto">
            <a:xfrm>
              <a:off x="4421349" y="1340122"/>
              <a:ext cx="678787" cy="1504434"/>
              <a:chOff x="1" y="-20"/>
              <a:chExt cx="1137" cy="2520"/>
            </a:xfrm>
            <a:grpFill/>
          </p:grpSpPr>
          <p:sp>
            <p:nvSpPr>
              <p:cNvPr id="301" name="Freeform 5">
                <a:extLst>
                  <a:ext uri="{FF2B5EF4-FFF2-40B4-BE49-F238E27FC236}">
                    <a16:creationId xmlns:a16="http://schemas.microsoft.com/office/drawing/2014/main" id="{C8876C09-2E45-6B2C-AE38-C38DD990DD27}"/>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2" name="Freeform 6">
                <a:extLst>
                  <a:ext uri="{FF2B5EF4-FFF2-40B4-BE49-F238E27FC236}">
                    <a16:creationId xmlns:a16="http://schemas.microsoft.com/office/drawing/2014/main" id="{B5DFCFB3-04B8-6ED3-422F-93E3D2C97FEE}"/>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3" name="Freeform 7">
                <a:extLst>
                  <a:ext uri="{FF2B5EF4-FFF2-40B4-BE49-F238E27FC236}">
                    <a16:creationId xmlns:a16="http://schemas.microsoft.com/office/drawing/2014/main" id="{EDEC3CA2-F88D-0A9C-43D1-FD0579E03558}"/>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4" name="Freeform 8">
                <a:extLst>
                  <a:ext uri="{FF2B5EF4-FFF2-40B4-BE49-F238E27FC236}">
                    <a16:creationId xmlns:a16="http://schemas.microsoft.com/office/drawing/2014/main" id="{0FA38FFF-3BD6-6E6C-0831-3C86C8BDB276}"/>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5" name="Freeform 9">
                <a:extLst>
                  <a:ext uri="{FF2B5EF4-FFF2-40B4-BE49-F238E27FC236}">
                    <a16:creationId xmlns:a16="http://schemas.microsoft.com/office/drawing/2014/main" id="{642517F1-47E3-A66C-D936-BE4FB7570DC8}"/>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6" name="Freeform 10">
                <a:extLst>
                  <a:ext uri="{FF2B5EF4-FFF2-40B4-BE49-F238E27FC236}">
                    <a16:creationId xmlns:a16="http://schemas.microsoft.com/office/drawing/2014/main" id="{36A2378B-D65C-B5FD-3A35-155D7583C19D}"/>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7" name="Freeform 11">
                <a:extLst>
                  <a:ext uri="{FF2B5EF4-FFF2-40B4-BE49-F238E27FC236}">
                    <a16:creationId xmlns:a16="http://schemas.microsoft.com/office/drawing/2014/main" id="{C4365688-EC85-3C7C-0BD9-6B0160ECE4C0}"/>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8" name="Freeform 12">
                <a:extLst>
                  <a:ext uri="{FF2B5EF4-FFF2-40B4-BE49-F238E27FC236}">
                    <a16:creationId xmlns:a16="http://schemas.microsoft.com/office/drawing/2014/main" id="{3CE808B1-DD76-66FC-0B99-F84F6CD85E2A}"/>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09" name="Freeform 13">
                <a:extLst>
                  <a:ext uri="{FF2B5EF4-FFF2-40B4-BE49-F238E27FC236}">
                    <a16:creationId xmlns:a16="http://schemas.microsoft.com/office/drawing/2014/main" id="{23356951-E786-15C2-6E93-4197ECB97DBC}"/>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0" name="Freeform 14">
                <a:extLst>
                  <a:ext uri="{FF2B5EF4-FFF2-40B4-BE49-F238E27FC236}">
                    <a16:creationId xmlns:a16="http://schemas.microsoft.com/office/drawing/2014/main" id="{94F62E1E-FDB3-43F8-B171-09EE13601745}"/>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1" name="Freeform 15">
                <a:extLst>
                  <a:ext uri="{FF2B5EF4-FFF2-40B4-BE49-F238E27FC236}">
                    <a16:creationId xmlns:a16="http://schemas.microsoft.com/office/drawing/2014/main" id="{27CA2907-4149-75C6-A425-D4B6FC7C25C9}"/>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2" name="Freeform 16">
                <a:extLst>
                  <a:ext uri="{FF2B5EF4-FFF2-40B4-BE49-F238E27FC236}">
                    <a16:creationId xmlns:a16="http://schemas.microsoft.com/office/drawing/2014/main" id="{5EAD184E-73D7-E40D-B342-F84C8466A15C}"/>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3" name="Freeform 17">
                <a:extLst>
                  <a:ext uri="{FF2B5EF4-FFF2-40B4-BE49-F238E27FC236}">
                    <a16:creationId xmlns:a16="http://schemas.microsoft.com/office/drawing/2014/main" id="{9276FEAC-A03D-B9B1-23BE-7D75C9133814}"/>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4" name="Freeform 18">
                <a:extLst>
                  <a:ext uri="{FF2B5EF4-FFF2-40B4-BE49-F238E27FC236}">
                    <a16:creationId xmlns:a16="http://schemas.microsoft.com/office/drawing/2014/main" id="{027168D2-5A19-0D9D-FAB4-A5D906C32D0A}"/>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5" name="Freeform 19">
                <a:extLst>
                  <a:ext uri="{FF2B5EF4-FFF2-40B4-BE49-F238E27FC236}">
                    <a16:creationId xmlns:a16="http://schemas.microsoft.com/office/drawing/2014/main" id="{38A84612-A283-20B5-6680-31CA42E538AE}"/>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6" name="Freeform 20">
                <a:extLst>
                  <a:ext uri="{FF2B5EF4-FFF2-40B4-BE49-F238E27FC236}">
                    <a16:creationId xmlns:a16="http://schemas.microsoft.com/office/drawing/2014/main" id="{A26A59F2-868B-D520-36D6-0BA5B6FE5FD6}"/>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7" name="Freeform 21">
                <a:extLst>
                  <a:ext uri="{FF2B5EF4-FFF2-40B4-BE49-F238E27FC236}">
                    <a16:creationId xmlns:a16="http://schemas.microsoft.com/office/drawing/2014/main" id="{5497C6A1-31B2-0C38-D6C2-B8940992E3FC}"/>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8" name="Freeform 22">
                <a:extLst>
                  <a:ext uri="{FF2B5EF4-FFF2-40B4-BE49-F238E27FC236}">
                    <a16:creationId xmlns:a16="http://schemas.microsoft.com/office/drawing/2014/main" id="{4E1C1FF9-F001-E09D-1097-10CABCD40F80}"/>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19" name="Freeform 23">
                <a:extLst>
                  <a:ext uri="{FF2B5EF4-FFF2-40B4-BE49-F238E27FC236}">
                    <a16:creationId xmlns:a16="http://schemas.microsoft.com/office/drawing/2014/main" id="{C6921A7B-2583-CC46-0439-C6545301AC1F}"/>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0" name="Freeform 24">
                <a:extLst>
                  <a:ext uri="{FF2B5EF4-FFF2-40B4-BE49-F238E27FC236}">
                    <a16:creationId xmlns:a16="http://schemas.microsoft.com/office/drawing/2014/main" id="{7CC2F002-B64F-7802-EE42-B0841A8295BD}"/>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1" name="Freeform 25">
                <a:extLst>
                  <a:ext uri="{FF2B5EF4-FFF2-40B4-BE49-F238E27FC236}">
                    <a16:creationId xmlns:a16="http://schemas.microsoft.com/office/drawing/2014/main" id="{90A804FB-469C-21DB-C647-4A2DC239FEB7}"/>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2" name="Freeform 26">
                <a:extLst>
                  <a:ext uri="{FF2B5EF4-FFF2-40B4-BE49-F238E27FC236}">
                    <a16:creationId xmlns:a16="http://schemas.microsoft.com/office/drawing/2014/main" id="{6AD736EA-C42C-C0A5-AB15-3C0D77A8BA33}"/>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3" name="Freeform 27">
                <a:extLst>
                  <a:ext uri="{FF2B5EF4-FFF2-40B4-BE49-F238E27FC236}">
                    <a16:creationId xmlns:a16="http://schemas.microsoft.com/office/drawing/2014/main" id="{2C5ABA07-ABD6-5992-CA29-FE884CCDDBD4}"/>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4" name="Freeform 28">
                <a:extLst>
                  <a:ext uri="{FF2B5EF4-FFF2-40B4-BE49-F238E27FC236}">
                    <a16:creationId xmlns:a16="http://schemas.microsoft.com/office/drawing/2014/main" id="{B66FCDCE-A4F4-BE6A-184A-5C11114485E3}"/>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5" name="Freeform 29">
                <a:extLst>
                  <a:ext uri="{FF2B5EF4-FFF2-40B4-BE49-F238E27FC236}">
                    <a16:creationId xmlns:a16="http://schemas.microsoft.com/office/drawing/2014/main" id="{1C863C42-C198-A0B1-5585-95969CA72674}"/>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6" name="Freeform 30">
                <a:extLst>
                  <a:ext uri="{FF2B5EF4-FFF2-40B4-BE49-F238E27FC236}">
                    <a16:creationId xmlns:a16="http://schemas.microsoft.com/office/drawing/2014/main" id="{220203B9-37C8-5928-A181-131F5C836B82}"/>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7" name="Freeform 31">
                <a:extLst>
                  <a:ext uri="{FF2B5EF4-FFF2-40B4-BE49-F238E27FC236}">
                    <a16:creationId xmlns:a16="http://schemas.microsoft.com/office/drawing/2014/main" id="{3762034B-430C-41FE-3D23-1509769B6D85}"/>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8" name="Freeform 32">
                <a:extLst>
                  <a:ext uri="{FF2B5EF4-FFF2-40B4-BE49-F238E27FC236}">
                    <a16:creationId xmlns:a16="http://schemas.microsoft.com/office/drawing/2014/main" id="{BCF6CACC-7123-8650-76B6-B15901EC121B}"/>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29" name="Freeform 33">
                <a:extLst>
                  <a:ext uri="{FF2B5EF4-FFF2-40B4-BE49-F238E27FC236}">
                    <a16:creationId xmlns:a16="http://schemas.microsoft.com/office/drawing/2014/main" id="{02B922E1-B8DE-ECF2-A56E-39A89475CEB2}"/>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0" name="Freeform 34">
                <a:extLst>
                  <a:ext uri="{FF2B5EF4-FFF2-40B4-BE49-F238E27FC236}">
                    <a16:creationId xmlns:a16="http://schemas.microsoft.com/office/drawing/2014/main" id="{54C1A917-D615-8712-B016-DAD789496020}"/>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1" name="Freeform 35">
                <a:extLst>
                  <a:ext uri="{FF2B5EF4-FFF2-40B4-BE49-F238E27FC236}">
                    <a16:creationId xmlns:a16="http://schemas.microsoft.com/office/drawing/2014/main" id="{C96DDA0E-9A66-A99F-62A5-B1AD1721C003}"/>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2" name="Freeform 36">
                <a:extLst>
                  <a:ext uri="{FF2B5EF4-FFF2-40B4-BE49-F238E27FC236}">
                    <a16:creationId xmlns:a16="http://schemas.microsoft.com/office/drawing/2014/main" id="{E1C8C022-CFF5-7F73-A5C6-7E25C2F571B7}"/>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3" name="Freeform 37">
                <a:extLst>
                  <a:ext uri="{FF2B5EF4-FFF2-40B4-BE49-F238E27FC236}">
                    <a16:creationId xmlns:a16="http://schemas.microsoft.com/office/drawing/2014/main" id="{7FE44B81-AD0B-2339-49ED-D3FC05D3366A}"/>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4" name="Freeform 38">
                <a:extLst>
                  <a:ext uri="{FF2B5EF4-FFF2-40B4-BE49-F238E27FC236}">
                    <a16:creationId xmlns:a16="http://schemas.microsoft.com/office/drawing/2014/main" id="{0BC26C4F-0E1F-08AD-F5BE-EB6529548C77}"/>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5" name="Freeform 39">
                <a:extLst>
                  <a:ext uri="{FF2B5EF4-FFF2-40B4-BE49-F238E27FC236}">
                    <a16:creationId xmlns:a16="http://schemas.microsoft.com/office/drawing/2014/main" id="{A5CD94CE-D08C-E694-97B5-DD8480AD9884}"/>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6" name="Freeform 40">
                <a:extLst>
                  <a:ext uri="{FF2B5EF4-FFF2-40B4-BE49-F238E27FC236}">
                    <a16:creationId xmlns:a16="http://schemas.microsoft.com/office/drawing/2014/main" id="{5F1DABF4-8DA6-BBB5-9112-C78E92399A83}"/>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7" name="Freeform 41">
                <a:extLst>
                  <a:ext uri="{FF2B5EF4-FFF2-40B4-BE49-F238E27FC236}">
                    <a16:creationId xmlns:a16="http://schemas.microsoft.com/office/drawing/2014/main" id="{1CB6ABDB-3885-4C12-C744-BCBAD678D215}"/>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8" name="Freeform 42">
                <a:extLst>
                  <a:ext uri="{FF2B5EF4-FFF2-40B4-BE49-F238E27FC236}">
                    <a16:creationId xmlns:a16="http://schemas.microsoft.com/office/drawing/2014/main" id="{0AFD758D-9B2E-7DB5-9E68-0915FB2B12D9}"/>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39" name="Freeform 43">
                <a:extLst>
                  <a:ext uri="{FF2B5EF4-FFF2-40B4-BE49-F238E27FC236}">
                    <a16:creationId xmlns:a16="http://schemas.microsoft.com/office/drawing/2014/main" id="{78E817E1-F2CE-A76B-430A-D8D86811E786}"/>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0" name="Freeform 44">
                <a:extLst>
                  <a:ext uri="{FF2B5EF4-FFF2-40B4-BE49-F238E27FC236}">
                    <a16:creationId xmlns:a16="http://schemas.microsoft.com/office/drawing/2014/main" id="{75673EFB-5D44-FAEA-64E0-8C2C01CBDC02}"/>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1" name="Freeform 45">
                <a:extLst>
                  <a:ext uri="{FF2B5EF4-FFF2-40B4-BE49-F238E27FC236}">
                    <a16:creationId xmlns:a16="http://schemas.microsoft.com/office/drawing/2014/main" id="{8776297F-49F2-9DDA-AC2A-DB9C9A6EFAE3}"/>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sp>
            <p:nvSpPr>
              <p:cNvPr id="342" name="Freeform 46">
                <a:extLst>
                  <a:ext uri="{FF2B5EF4-FFF2-40B4-BE49-F238E27FC236}">
                    <a16:creationId xmlns:a16="http://schemas.microsoft.com/office/drawing/2014/main" id="{F4304099-B081-1040-204A-C773D8EEAFA9}"/>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BD0D9"/>
                      </a:gs>
                      <a:gs pos="100000">
                        <a:srgbClr val="0F6FC6"/>
                      </a:gs>
                    </a:gsLst>
                    <a:lin ang="2700000" scaled="0"/>
                  </a:gradFill>
                  <a:effectLst/>
                  <a:uLnTx/>
                  <a:uFillTx/>
                  <a:latin typeface="思源宋体 CN Heavy" panose="02020900000000000000" pitchFamily="18" charset="-122"/>
                  <a:ea typeface="HarmonyOS Sans SC" panose="00000500000000000000" pitchFamily="2" charset="-122"/>
                  <a:cs typeface="+mn-cs"/>
                </a:endParaRPr>
              </a:p>
            </p:txBody>
          </p:sp>
        </p:grpSp>
      </p:grpSp>
      <p:sp>
        <p:nvSpPr>
          <p:cNvPr id="385" name="Freeform 5">
            <a:extLst>
              <a:ext uri="{FF2B5EF4-FFF2-40B4-BE49-F238E27FC236}">
                <a16:creationId xmlns:a16="http://schemas.microsoft.com/office/drawing/2014/main" id="{90CFD406-F6EF-8EF8-7DA7-8E21654BE27C}"/>
              </a:ext>
            </a:extLst>
          </p:cNvPr>
          <p:cNvSpPr>
            <a:spLocks noEditPoints="1"/>
          </p:cNvSpPr>
          <p:nvPr/>
        </p:nvSpPr>
        <p:spPr bwMode="auto">
          <a:xfrm>
            <a:off x="8380966" y="4486486"/>
            <a:ext cx="480695" cy="557045"/>
          </a:xfrm>
          <a:custGeom>
            <a:avLst/>
            <a:gdLst>
              <a:gd name="T0" fmla="*/ 2126 w 2472"/>
              <a:gd name="T1" fmla="*/ 1806 h 2866"/>
              <a:gd name="T2" fmla="*/ 2029 w 2472"/>
              <a:gd name="T3" fmla="*/ 329 h 2866"/>
              <a:gd name="T4" fmla="*/ 442 w 2472"/>
              <a:gd name="T5" fmla="*/ 329 h 2866"/>
              <a:gd name="T6" fmla="*/ 345 w 2472"/>
              <a:gd name="T7" fmla="*/ 1806 h 2866"/>
              <a:gd name="T8" fmla="*/ 5 w 2472"/>
              <a:gd name="T9" fmla="*/ 2433 h 2866"/>
              <a:gd name="T10" fmla="*/ 534 w 2472"/>
              <a:gd name="T11" fmla="*/ 2362 h 2866"/>
              <a:gd name="T12" fmla="*/ 685 w 2472"/>
              <a:gd name="T13" fmla="*/ 2848 h 2866"/>
              <a:gd name="T14" fmla="*/ 1113 w 2472"/>
              <a:gd name="T15" fmla="*/ 2237 h 2866"/>
              <a:gd name="T16" fmla="*/ 1357 w 2472"/>
              <a:gd name="T17" fmla="*/ 2237 h 2866"/>
              <a:gd name="T18" fmla="*/ 1787 w 2472"/>
              <a:gd name="T19" fmla="*/ 2848 h 2866"/>
              <a:gd name="T20" fmla="*/ 1938 w 2472"/>
              <a:gd name="T21" fmla="*/ 2362 h 2866"/>
              <a:gd name="T22" fmla="*/ 2465 w 2472"/>
              <a:gd name="T23" fmla="*/ 2433 h 2866"/>
              <a:gd name="T24" fmla="*/ 740 w 2472"/>
              <a:gd name="T25" fmla="*/ 2617 h 2866"/>
              <a:gd name="T26" fmla="*/ 563 w 2472"/>
              <a:gd name="T27" fmla="*/ 2215 h 2866"/>
              <a:gd name="T28" fmla="*/ 209 w 2472"/>
              <a:gd name="T29" fmla="*/ 2310 h 2866"/>
              <a:gd name="T30" fmla="*/ 442 w 2472"/>
              <a:gd name="T31" fmla="*/ 1916 h 2866"/>
              <a:gd name="T32" fmla="*/ 740 w 2472"/>
              <a:gd name="T33" fmla="*/ 2617 h 2866"/>
              <a:gd name="T34" fmla="*/ 600 w 2472"/>
              <a:gd name="T35" fmla="*/ 1758 h 2866"/>
              <a:gd name="T36" fmla="*/ 600 w 2472"/>
              <a:gd name="T37" fmla="*/ 487 h 2866"/>
              <a:gd name="T38" fmla="*/ 1872 w 2472"/>
              <a:gd name="T39" fmla="*/ 487 h 2866"/>
              <a:gd name="T40" fmla="*/ 1872 w 2472"/>
              <a:gd name="T41" fmla="*/ 1758 h 2866"/>
              <a:gd name="T42" fmla="*/ 1909 w 2472"/>
              <a:gd name="T43" fmla="*/ 2216 h 2866"/>
              <a:gd name="T44" fmla="*/ 1825 w 2472"/>
              <a:gd name="T45" fmla="*/ 2262 h 2866"/>
              <a:gd name="T46" fmla="*/ 1497 w 2472"/>
              <a:gd name="T47" fmla="*/ 2215 h 2866"/>
              <a:gd name="T48" fmla="*/ 2033 w 2472"/>
              <a:gd name="T49" fmla="*/ 1912 h 2866"/>
              <a:gd name="T50" fmla="*/ 1909 w 2472"/>
              <a:gd name="T51" fmla="*/ 2216 h 2866"/>
              <a:gd name="T52" fmla="*/ 1236 w 2472"/>
              <a:gd name="T53" fmla="*/ 453 h 2866"/>
              <a:gd name="T54" fmla="*/ 567 w 2472"/>
              <a:gd name="T55" fmla="*/ 1123 h 2866"/>
              <a:gd name="T56" fmla="*/ 1236 w 2472"/>
              <a:gd name="T57" fmla="*/ 1792 h 2866"/>
              <a:gd name="T58" fmla="*/ 1905 w 2472"/>
              <a:gd name="T59" fmla="*/ 1123 h 2866"/>
              <a:gd name="T60" fmla="*/ 1613 w 2472"/>
              <a:gd name="T61" fmla="*/ 1501 h 2866"/>
              <a:gd name="T62" fmla="*/ 857 w 2472"/>
              <a:gd name="T63" fmla="*/ 1501 h 2866"/>
              <a:gd name="T64" fmla="*/ 857 w 2472"/>
              <a:gd name="T65" fmla="*/ 744 h 2866"/>
              <a:gd name="T66" fmla="*/ 1613 w 2472"/>
              <a:gd name="T67" fmla="*/ 744 h 2866"/>
              <a:gd name="T68" fmla="*/ 1613 w 2472"/>
              <a:gd name="T69" fmla="*/ 1501 h 2866"/>
              <a:gd name="T70" fmla="*/ 1613 w 2472"/>
              <a:gd name="T71" fmla="*/ 1501 h 2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72" h="2866">
                <a:moveTo>
                  <a:pt x="2456" y="2378"/>
                </a:moveTo>
                <a:cubicBezTo>
                  <a:pt x="2126" y="1806"/>
                  <a:pt x="2126" y="1806"/>
                  <a:pt x="2126" y="1806"/>
                </a:cubicBezTo>
                <a:cubicBezTo>
                  <a:pt x="2272" y="1616"/>
                  <a:pt x="2358" y="1380"/>
                  <a:pt x="2358" y="1123"/>
                </a:cubicBezTo>
                <a:cubicBezTo>
                  <a:pt x="2358" y="813"/>
                  <a:pt x="2232" y="532"/>
                  <a:pt x="2029" y="329"/>
                </a:cubicBezTo>
                <a:cubicBezTo>
                  <a:pt x="1827" y="126"/>
                  <a:pt x="1545" y="0"/>
                  <a:pt x="1236" y="0"/>
                </a:cubicBezTo>
                <a:cubicBezTo>
                  <a:pt x="926" y="0"/>
                  <a:pt x="645" y="126"/>
                  <a:pt x="442" y="329"/>
                </a:cubicBezTo>
                <a:cubicBezTo>
                  <a:pt x="239" y="532"/>
                  <a:pt x="113" y="813"/>
                  <a:pt x="113" y="1123"/>
                </a:cubicBezTo>
                <a:cubicBezTo>
                  <a:pt x="113" y="1380"/>
                  <a:pt x="199" y="1616"/>
                  <a:pt x="345" y="1806"/>
                </a:cubicBezTo>
                <a:cubicBezTo>
                  <a:pt x="14" y="2378"/>
                  <a:pt x="14" y="2378"/>
                  <a:pt x="14" y="2378"/>
                </a:cubicBezTo>
                <a:cubicBezTo>
                  <a:pt x="3" y="2395"/>
                  <a:pt x="0" y="2414"/>
                  <a:pt x="5" y="2433"/>
                </a:cubicBezTo>
                <a:cubicBezTo>
                  <a:pt x="14" y="2470"/>
                  <a:pt x="50" y="2490"/>
                  <a:pt x="86" y="2482"/>
                </a:cubicBezTo>
                <a:cubicBezTo>
                  <a:pt x="534" y="2362"/>
                  <a:pt x="534" y="2362"/>
                  <a:pt x="534" y="2362"/>
                </a:cubicBezTo>
                <a:cubicBezTo>
                  <a:pt x="653" y="2807"/>
                  <a:pt x="653" y="2807"/>
                  <a:pt x="653" y="2807"/>
                </a:cubicBezTo>
                <a:cubicBezTo>
                  <a:pt x="657" y="2824"/>
                  <a:pt x="667" y="2839"/>
                  <a:pt x="685" y="2848"/>
                </a:cubicBezTo>
                <a:cubicBezTo>
                  <a:pt x="715" y="2866"/>
                  <a:pt x="757" y="2856"/>
                  <a:pt x="775" y="2824"/>
                </a:cubicBezTo>
                <a:cubicBezTo>
                  <a:pt x="1113" y="2237"/>
                  <a:pt x="1113" y="2237"/>
                  <a:pt x="1113" y="2237"/>
                </a:cubicBezTo>
                <a:cubicBezTo>
                  <a:pt x="1153" y="2243"/>
                  <a:pt x="1194" y="2245"/>
                  <a:pt x="1236" y="2245"/>
                </a:cubicBezTo>
                <a:cubicBezTo>
                  <a:pt x="1277" y="2245"/>
                  <a:pt x="1318" y="2243"/>
                  <a:pt x="1357" y="2237"/>
                </a:cubicBezTo>
                <a:cubicBezTo>
                  <a:pt x="1697" y="2824"/>
                  <a:pt x="1697" y="2824"/>
                  <a:pt x="1697" y="2824"/>
                </a:cubicBezTo>
                <a:cubicBezTo>
                  <a:pt x="1714" y="2856"/>
                  <a:pt x="1756" y="2866"/>
                  <a:pt x="1787" y="2848"/>
                </a:cubicBezTo>
                <a:cubicBezTo>
                  <a:pt x="1802" y="2839"/>
                  <a:pt x="1814" y="2824"/>
                  <a:pt x="1818" y="2807"/>
                </a:cubicBezTo>
                <a:cubicBezTo>
                  <a:pt x="1938" y="2362"/>
                  <a:pt x="1938" y="2362"/>
                  <a:pt x="1938" y="2362"/>
                </a:cubicBezTo>
                <a:cubicBezTo>
                  <a:pt x="2384" y="2482"/>
                  <a:pt x="2384" y="2482"/>
                  <a:pt x="2384" y="2482"/>
                </a:cubicBezTo>
                <a:cubicBezTo>
                  <a:pt x="2420" y="2490"/>
                  <a:pt x="2458" y="2470"/>
                  <a:pt x="2465" y="2433"/>
                </a:cubicBezTo>
                <a:cubicBezTo>
                  <a:pt x="2472" y="2414"/>
                  <a:pt x="2466" y="2395"/>
                  <a:pt x="2456" y="2378"/>
                </a:cubicBezTo>
                <a:close/>
                <a:moveTo>
                  <a:pt x="740" y="2617"/>
                </a:moveTo>
                <a:cubicBezTo>
                  <a:pt x="645" y="2262"/>
                  <a:pt x="645" y="2262"/>
                  <a:pt x="645" y="2262"/>
                </a:cubicBezTo>
                <a:cubicBezTo>
                  <a:pt x="635" y="2228"/>
                  <a:pt x="598" y="2205"/>
                  <a:pt x="563" y="2215"/>
                </a:cubicBezTo>
                <a:cubicBezTo>
                  <a:pt x="561" y="2216"/>
                  <a:pt x="561" y="2216"/>
                  <a:pt x="561" y="2216"/>
                </a:cubicBezTo>
                <a:cubicBezTo>
                  <a:pt x="209" y="2310"/>
                  <a:pt x="209" y="2310"/>
                  <a:pt x="209" y="2310"/>
                </a:cubicBezTo>
                <a:cubicBezTo>
                  <a:pt x="437" y="1912"/>
                  <a:pt x="437" y="1912"/>
                  <a:pt x="437" y="1912"/>
                </a:cubicBezTo>
                <a:cubicBezTo>
                  <a:pt x="442" y="1916"/>
                  <a:pt x="442" y="1916"/>
                  <a:pt x="442" y="1916"/>
                </a:cubicBezTo>
                <a:cubicBezTo>
                  <a:pt x="585" y="2061"/>
                  <a:pt x="768" y="2165"/>
                  <a:pt x="973" y="2215"/>
                </a:cubicBezTo>
                <a:lnTo>
                  <a:pt x="740" y="2617"/>
                </a:lnTo>
                <a:close/>
                <a:moveTo>
                  <a:pt x="1236" y="2021"/>
                </a:moveTo>
                <a:cubicBezTo>
                  <a:pt x="987" y="2021"/>
                  <a:pt x="762" y="1920"/>
                  <a:pt x="600" y="1758"/>
                </a:cubicBezTo>
                <a:cubicBezTo>
                  <a:pt x="437" y="1595"/>
                  <a:pt x="336" y="1370"/>
                  <a:pt x="336" y="1123"/>
                </a:cubicBezTo>
                <a:cubicBezTo>
                  <a:pt x="336" y="874"/>
                  <a:pt x="438" y="649"/>
                  <a:pt x="600" y="487"/>
                </a:cubicBezTo>
                <a:cubicBezTo>
                  <a:pt x="762" y="323"/>
                  <a:pt x="987" y="223"/>
                  <a:pt x="1236" y="223"/>
                </a:cubicBezTo>
                <a:cubicBezTo>
                  <a:pt x="1485" y="223"/>
                  <a:pt x="1710" y="323"/>
                  <a:pt x="1872" y="487"/>
                </a:cubicBezTo>
                <a:cubicBezTo>
                  <a:pt x="2035" y="649"/>
                  <a:pt x="2136" y="874"/>
                  <a:pt x="2136" y="1123"/>
                </a:cubicBezTo>
                <a:cubicBezTo>
                  <a:pt x="2136" y="1370"/>
                  <a:pt x="2035" y="1595"/>
                  <a:pt x="1872" y="1758"/>
                </a:cubicBezTo>
                <a:cubicBezTo>
                  <a:pt x="1710" y="1920"/>
                  <a:pt x="1485" y="2021"/>
                  <a:pt x="1236" y="2021"/>
                </a:cubicBezTo>
                <a:close/>
                <a:moveTo>
                  <a:pt x="1909" y="2216"/>
                </a:moveTo>
                <a:cubicBezTo>
                  <a:pt x="1908" y="2215"/>
                  <a:pt x="1908" y="2215"/>
                  <a:pt x="1908" y="2215"/>
                </a:cubicBezTo>
                <a:cubicBezTo>
                  <a:pt x="1872" y="2205"/>
                  <a:pt x="1835" y="2228"/>
                  <a:pt x="1825" y="2262"/>
                </a:cubicBezTo>
                <a:cubicBezTo>
                  <a:pt x="1732" y="2617"/>
                  <a:pt x="1732" y="2617"/>
                  <a:pt x="1732" y="2617"/>
                </a:cubicBezTo>
                <a:cubicBezTo>
                  <a:pt x="1497" y="2215"/>
                  <a:pt x="1497" y="2215"/>
                  <a:pt x="1497" y="2215"/>
                </a:cubicBezTo>
                <a:cubicBezTo>
                  <a:pt x="1703" y="2165"/>
                  <a:pt x="1886" y="2061"/>
                  <a:pt x="2029" y="1916"/>
                </a:cubicBezTo>
                <a:cubicBezTo>
                  <a:pt x="2033" y="1912"/>
                  <a:pt x="2033" y="1912"/>
                  <a:pt x="2033" y="1912"/>
                </a:cubicBezTo>
                <a:cubicBezTo>
                  <a:pt x="2263" y="2310"/>
                  <a:pt x="2263" y="2310"/>
                  <a:pt x="2263" y="2310"/>
                </a:cubicBezTo>
                <a:lnTo>
                  <a:pt x="1909" y="2216"/>
                </a:lnTo>
                <a:close/>
                <a:moveTo>
                  <a:pt x="1708" y="649"/>
                </a:moveTo>
                <a:cubicBezTo>
                  <a:pt x="1587" y="529"/>
                  <a:pt x="1419" y="453"/>
                  <a:pt x="1236" y="453"/>
                </a:cubicBezTo>
                <a:cubicBezTo>
                  <a:pt x="1052" y="453"/>
                  <a:pt x="883" y="529"/>
                  <a:pt x="764" y="649"/>
                </a:cubicBezTo>
                <a:cubicBezTo>
                  <a:pt x="641" y="771"/>
                  <a:pt x="567" y="938"/>
                  <a:pt x="567" y="1123"/>
                </a:cubicBezTo>
                <a:cubicBezTo>
                  <a:pt x="567" y="1307"/>
                  <a:pt x="641" y="1475"/>
                  <a:pt x="764" y="1596"/>
                </a:cubicBezTo>
                <a:cubicBezTo>
                  <a:pt x="883" y="1717"/>
                  <a:pt x="1052" y="1792"/>
                  <a:pt x="1236" y="1792"/>
                </a:cubicBezTo>
                <a:cubicBezTo>
                  <a:pt x="1419" y="1792"/>
                  <a:pt x="1587" y="1717"/>
                  <a:pt x="1708" y="1596"/>
                </a:cubicBezTo>
                <a:cubicBezTo>
                  <a:pt x="1829" y="1475"/>
                  <a:pt x="1905" y="1307"/>
                  <a:pt x="1905" y="1123"/>
                </a:cubicBezTo>
                <a:cubicBezTo>
                  <a:pt x="1905" y="938"/>
                  <a:pt x="1829" y="771"/>
                  <a:pt x="1708" y="649"/>
                </a:cubicBezTo>
                <a:close/>
                <a:moveTo>
                  <a:pt x="1613" y="1501"/>
                </a:moveTo>
                <a:cubicBezTo>
                  <a:pt x="1517" y="1597"/>
                  <a:pt x="1382" y="1657"/>
                  <a:pt x="1236" y="1657"/>
                </a:cubicBezTo>
                <a:cubicBezTo>
                  <a:pt x="1089" y="1657"/>
                  <a:pt x="954" y="1597"/>
                  <a:pt x="857" y="1501"/>
                </a:cubicBezTo>
                <a:cubicBezTo>
                  <a:pt x="761" y="1404"/>
                  <a:pt x="700" y="1270"/>
                  <a:pt x="700" y="1123"/>
                </a:cubicBezTo>
                <a:cubicBezTo>
                  <a:pt x="700" y="976"/>
                  <a:pt x="761" y="841"/>
                  <a:pt x="857" y="744"/>
                </a:cubicBezTo>
                <a:cubicBezTo>
                  <a:pt x="954" y="648"/>
                  <a:pt x="1089" y="588"/>
                  <a:pt x="1236" y="588"/>
                </a:cubicBezTo>
                <a:cubicBezTo>
                  <a:pt x="1383" y="588"/>
                  <a:pt x="1517" y="648"/>
                  <a:pt x="1613" y="744"/>
                </a:cubicBezTo>
                <a:cubicBezTo>
                  <a:pt x="1710" y="841"/>
                  <a:pt x="1770" y="976"/>
                  <a:pt x="1770" y="1123"/>
                </a:cubicBezTo>
                <a:cubicBezTo>
                  <a:pt x="1770" y="1270"/>
                  <a:pt x="1710" y="1404"/>
                  <a:pt x="1613" y="1501"/>
                </a:cubicBezTo>
                <a:close/>
                <a:moveTo>
                  <a:pt x="1613" y="1501"/>
                </a:moveTo>
                <a:cubicBezTo>
                  <a:pt x="1613" y="1501"/>
                  <a:pt x="1613" y="1501"/>
                  <a:pt x="1613" y="1501"/>
                </a:cubicBezTo>
              </a:path>
            </a:pathLst>
          </a:custGeom>
          <a:solidFill>
            <a:srgbClr val="49AB7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endParaRPr>
          </a:p>
        </p:txBody>
      </p:sp>
      <p:sp>
        <p:nvSpPr>
          <p:cNvPr id="386" name="圆: 空心 385">
            <a:extLst>
              <a:ext uri="{FF2B5EF4-FFF2-40B4-BE49-F238E27FC236}">
                <a16:creationId xmlns:a16="http://schemas.microsoft.com/office/drawing/2014/main" id="{23925505-DE38-E478-29E4-C1AF0D55F157}"/>
              </a:ext>
            </a:extLst>
          </p:cNvPr>
          <p:cNvSpPr/>
          <p:nvPr/>
        </p:nvSpPr>
        <p:spPr>
          <a:xfrm>
            <a:off x="354798" y="391795"/>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cxnSp>
        <p:nvCxnSpPr>
          <p:cNvPr id="387" name="直接连接符 386">
            <a:extLst>
              <a:ext uri="{FF2B5EF4-FFF2-40B4-BE49-F238E27FC236}">
                <a16:creationId xmlns:a16="http://schemas.microsoft.com/office/drawing/2014/main" id="{8BAA8B01-A971-5188-F051-72DAD37788DA}"/>
              </a:ext>
            </a:extLst>
          </p:cNvPr>
          <p:cNvCxnSpPr>
            <a:cxnSpLocks/>
          </p:cNvCxnSpPr>
          <p:nvPr/>
        </p:nvCxnSpPr>
        <p:spPr bwMode="auto">
          <a:xfrm>
            <a:off x="369169" y="6604234"/>
            <a:ext cx="445670" cy="0"/>
          </a:xfrm>
          <a:prstGeom prst="line">
            <a:avLst/>
          </a:prstGeom>
          <a:solidFill>
            <a:schemeClr val="accent1"/>
          </a:solidFill>
          <a:ln w="25400" cap="flat" cmpd="sng" algn="ctr">
            <a:solidFill>
              <a:srgbClr val="49AB75"/>
            </a:solidFill>
            <a:prstDash val="solid"/>
            <a:round/>
            <a:headEnd type="none" w="med" len="med"/>
            <a:tailEnd type="none" w="med" len="med"/>
          </a:ln>
          <a:effectLst/>
        </p:spPr>
      </p:cxnSp>
      <p:sp>
        <p:nvSpPr>
          <p:cNvPr id="2" name="矩形 1">
            <a:extLst>
              <a:ext uri="{FF2B5EF4-FFF2-40B4-BE49-F238E27FC236}">
                <a16:creationId xmlns:a16="http://schemas.microsoft.com/office/drawing/2014/main" id="{74BEFC91-E9DC-D04B-8E39-56B9BA315DF4}"/>
              </a:ext>
            </a:extLst>
          </p:cNvPr>
          <p:cNvSpPr/>
          <p:nvPr/>
        </p:nvSpPr>
        <p:spPr>
          <a:xfrm>
            <a:off x="933304" y="337174"/>
            <a:ext cx="1620957" cy="523220"/>
          </a:xfrm>
          <a:prstGeom prst="rect">
            <a:avLst/>
          </a:prstGeom>
        </p:spPr>
        <p:txBody>
          <a:bodyPr wrap="none">
            <a:spAutoFit/>
          </a:bodyPr>
          <a:lstStyle/>
          <a:p>
            <a:pPr defTabSz="829889" fontAlgn="base">
              <a:spcBef>
                <a:spcPct val="0"/>
              </a:spcBef>
              <a:spcAft>
                <a:spcPct val="0"/>
              </a:spcAft>
            </a:pPr>
            <a:r>
              <a:rPr lang="zh-CN" altLang="en-US" sz="2800" dirty="0">
                <a:solidFill>
                  <a:schemeClr val="bg1"/>
                </a:solidFill>
                <a:latin typeface="思源宋体 CN Heavy" panose="02020900000000000000" pitchFamily="18" charset="-122"/>
                <a:ea typeface="思源宋体 CN Heavy" panose="02020900000000000000" pitchFamily="18" charset="-122"/>
              </a:rPr>
              <a:t>工作亮点</a:t>
            </a:r>
          </a:p>
        </p:txBody>
      </p:sp>
    </p:spTree>
    <p:extLst>
      <p:ext uri="{BB962C8B-B14F-4D97-AF65-F5344CB8AC3E}">
        <p14:creationId xmlns:p14="http://schemas.microsoft.com/office/powerpoint/2010/main" val="2307908422"/>
      </p:ext>
    </p:extLst>
  </p:cSld>
  <p:clrMapOvr>
    <a:masterClrMapping/>
  </p:clrMapOvr>
  <mc:AlternateContent xmlns:mc="http://schemas.openxmlformats.org/markup-compatibility/2006" xmlns:p14="http://schemas.microsoft.com/office/powerpoint/2010/main">
    <mc:Choice Requires="p14">
      <p:transition p14:dur="100"/>
    </mc:Choice>
    <mc:Fallback xmlns="" xmlns:a14="http://schemas.microsoft.com/office/drawing/2010/main" xmlns:a16="http://schemas.microsoft.com/office/drawing/2014/ma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artisticBlur radius="50"/>
                    </a14:imgEffect>
                  </a14:imgLayer>
                </a14:imgProps>
              </a:ext>
              <a:ext uri="{28A0092B-C50C-407E-A947-70E740481C1C}">
                <a14:useLocalDpi xmlns:a14="http://schemas.microsoft.com/office/drawing/2010/main" val="0"/>
              </a:ext>
            </a:extLst>
          </a:blip>
          <a:srcRect l="18261" r="29482"/>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6694A920-6A6C-D89D-48DD-D7C512FF2D88}"/>
              </a:ext>
            </a:extLst>
          </p:cNvPr>
          <p:cNvSpPr/>
          <p:nvPr/>
        </p:nvSpPr>
        <p:spPr bwMode="auto">
          <a:xfrm>
            <a:off x="0" y="1473200"/>
            <a:ext cx="12192000" cy="35356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6" name="矩形 5">
            <a:extLst>
              <a:ext uri="{FF2B5EF4-FFF2-40B4-BE49-F238E27FC236}">
                <a16:creationId xmlns:a16="http://schemas.microsoft.com/office/drawing/2014/main" id="{2634856E-7440-3AB3-97C9-C5EE6390C321}"/>
              </a:ext>
            </a:extLst>
          </p:cNvPr>
          <p:cNvSpPr/>
          <p:nvPr/>
        </p:nvSpPr>
        <p:spPr>
          <a:xfrm>
            <a:off x="4052507" y="3735017"/>
            <a:ext cx="1467068"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完成情况一</a:t>
            </a:r>
          </a:p>
        </p:txBody>
      </p:sp>
      <p:sp>
        <p:nvSpPr>
          <p:cNvPr id="7" name="矩形 6">
            <a:extLst>
              <a:ext uri="{FF2B5EF4-FFF2-40B4-BE49-F238E27FC236}">
                <a16:creationId xmlns:a16="http://schemas.microsoft.com/office/drawing/2014/main" id="{60988D37-25B1-C4CA-AABA-8D006FEF14B5}"/>
              </a:ext>
            </a:extLst>
          </p:cNvPr>
          <p:cNvSpPr/>
          <p:nvPr/>
        </p:nvSpPr>
        <p:spPr>
          <a:xfrm>
            <a:off x="6128535" y="3748815"/>
            <a:ext cx="1467068" cy="400110"/>
          </a:xfrm>
          <a:prstGeom prst="rect">
            <a:avLst/>
          </a:prstGeom>
        </p:spPr>
        <p:txBody>
          <a:bodyPr wrap="none">
            <a:spAutoFit/>
          </a:bodyPr>
          <a:lstStyle/>
          <a:p>
            <a:pPr defTabSz="829889" fontAlgn="base">
              <a:spcBef>
                <a:spcPct val="0"/>
              </a:spcBef>
              <a:spcAft>
                <a:spcPct val="0"/>
              </a:spcAft>
            </a:pPr>
            <a:r>
              <a:rPr lang="zh-CN" altLang="en-US" sz="2000" dirty="0">
                <a:solidFill>
                  <a:schemeClr val="bg1"/>
                </a:solidFill>
                <a:latin typeface="+mj-ea"/>
                <a:ea typeface="+mj-ea"/>
              </a:rPr>
              <a:t>完成情况二</a:t>
            </a:r>
          </a:p>
        </p:txBody>
      </p:sp>
      <p:sp>
        <p:nvSpPr>
          <p:cNvPr id="13" name="Text Box 94">
            <a:extLst>
              <a:ext uri="{FF2B5EF4-FFF2-40B4-BE49-F238E27FC236}">
                <a16:creationId xmlns:a16="http://schemas.microsoft.com/office/drawing/2014/main" id="{705BDEE2-A35D-2C68-1C98-3208F3FCF348}"/>
              </a:ext>
            </a:extLst>
          </p:cNvPr>
          <p:cNvSpPr txBox="1">
            <a:spLocks noChangeArrowheads="1"/>
          </p:cNvSpPr>
          <p:nvPr/>
        </p:nvSpPr>
        <p:spPr bwMode="gray">
          <a:xfrm>
            <a:off x="4005023" y="2614885"/>
            <a:ext cx="6265044" cy="113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defPPr>
              <a:defRPr lang="zh-CN"/>
            </a:defPPr>
            <a:lvl1pPr marR="0" lvl="0" indent="0" algn="ctr" defTabSz="1219170" fontAlgn="auto">
              <a:lnSpc>
                <a:spcPct val="100000"/>
              </a:lnSpc>
              <a:spcBef>
                <a:spcPct val="0"/>
              </a:spcBef>
              <a:spcAft>
                <a:spcPts val="0"/>
              </a:spcAft>
              <a:buClrTx/>
              <a:buSzTx/>
              <a:buFont typeface="Arial" charset="0"/>
              <a:buNone/>
              <a:tabLst/>
              <a:defRPr kumimoji="0" sz="2000" b="1" i="0" u="none" strike="noStrike" cap="none" spc="0" normalizeH="0" baseline="0">
                <a:ln>
                  <a:noFill/>
                </a:ln>
                <a:solidFill>
                  <a:srgbClr val="10CF9B"/>
                </a:solidFill>
                <a:effectLst/>
                <a:uLnTx/>
                <a:uFillTx/>
                <a:latin typeface="HarmonyOS Sans SC Black" panose="00000A00000000000000" pitchFamily="2" charset="-122"/>
                <a:ea typeface="HarmonyOS Sans SC Black" panose="00000A00000000000000" pitchFamily="2"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dist"/>
            <a:r>
              <a:rPr lang="zh-CN" altLang="en-US" sz="6600" dirty="0">
                <a:solidFill>
                  <a:schemeClr val="bg1"/>
                </a:solidFill>
                <a:latin typeface="+mj-ea"/>
                <a:ea typeface="+mj-ea"/>
              </a:rPr>
              <a:t>工作完成情况</a:t>
            </a:r>
          </a:p>
        </p:txBody>
      </p:sp>
      <p:sp>
        <p:nvSpPr>
          <p:cNvPr id="15" name="Text Box 94">
            <a:extLst>
              <a:ext uri="{FF2B5EF4-FFF2-40B4-BE49-F238E27FC236}">
                <a16:creationId xmlns:a16="http://schemas.microsoft.com/office/drawing/2014/main" id="{D3F4955D-5A76-1970-3437-60798EB63DF4}"/>
              </a:ext>
            </a:extLst>
          </p:cNvPr>
          <p:cNvSpPr txBox="1">
            <a:spLocks noChangeArrowheads="1"/>
          </p:cNvSpPr>
          <p:nvPr/>
        </p:nvSpPr>
        <p:spPr bwMode="gray">
          <a:xfrm>
            <a:off x="964996" y="1963123"/>
            <a:ext cx="2691764"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829889" fontAlgn="base">
              <a:spcBef>
                <a:spcPct val="0"/>
              </a:spcBef>
              <a:spcAft>
                <a:spcPct val="0"/>
              </a:spcAft>
            </a:pPr>
            <a:r>
              <a:rPr lang="en-US" altLang="zh-CN" sz="16600" b="1" dirty="0">
                <a:solidFill>
                  <a:schemeClr val="bg1"/>
                </a:solidFill>
                <a:latin typeface="+mj-ea"/>
                <a:ea typeface="+mj-ea"/>
              </a:rPr>
              <a:t>02</a:t>
            </a:r>
            <a:endParaRPr lang="zh-CN" altLang="en-US" sz="16600" b="1" dirty="0">
              <a:solidFill>
                <a:schemeClr val="bg1"/>
              </a:solidFill>
              <a:latin typeface="+mj-ea"/>
              <a:ea typeface="+mj-ea"/>
            </a:endParaRPr>
          </a:p>
        </p:txBody>
      </p:sp>
      <p:cxnSp>
        <p:nvCxnSpPr>
          <p:cNvPr id="16" name="直接连接符 15">
            <a:extLst>
              <a:ext uri="{FF2B5EF4-FFF2-40B4-BE49-F238E27FC236}">
                <a16:creationId xmlns:a16="http://schemas.microsoft.com/office/drawing/2014/main" id="{2985E2F1-382F-698E-591A-5D32122E66CB}"/>
              </a:ext>
            </a:extLst>
          </p:cNvPr>
          <p:cNvCxnSpPr>
            <a:cxnSpLocks/>
          </p:cNvCxnSpPr>
          <p:nvPr/>
        </p:nvCxnSpPr>
        <p:spPr bwMode="auto">
          <a:xfrm>
            <a:off x="4086304" y="2397760"/>
            <a:ext cx="6183763" cy="0"/>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17" name="直接连接符 16">
            <a:extLst>
              <a:ext uri="{FF2B5EF4-FFF2-40B4-BE49-F238E27FC236}">
                <a16:creationId xmlns:a16="http://schemas.microsoft.com/office/drawing/2014/main" id="{60D5C702-B606-0388-9C4C-ADCFFD7592DC}"/>
              </a:ext>
            </a:extLst>
          </p:cNvPr>
          <p:cNvCxnSpPr>
            <a:cxnSpLocks/>
          </p:cNvCxnSpPr>
          <p:nvPr/>
        </p:nvCxnSpPr>
        <p:spPr bwMode="auto">
          <a:xfrm>
            <a:off x="4086304" y="4206240"/>
            <a:ext cx="6183763"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spTree>
    <p:extLst>
      <p:ext uri="{BB962C8B-B14F-4D97-AF65-F5344CB8AC3E}">
        <p14:creationId xmlns:p14="http://schemas.microsoft.com/office/powerpoint/2010/main" val="1334815146"/>
      </p:ext>
    </p:extLst>
  </p:cSld>
  <p:clrMapOvr>
    <a:masterClrMapping/>
  </p:clrMapOvr>
  <mc:AlternateContent xmlns:mc="http://schemas.openxmlformats.org/markup-compatibility/2006" xmlns:p14="http://schemas.microsoft.com/office/powerpoint/2010/main">
    <mc:Choice Requires="p14">
      <p:transition p14:dur="100"/>
    </mc:Choice>
    <mc:Fallback xmlns="" xmlns:a14="http://schemas.microsoft.com/office/drawing/2010/main" xmlns:a16="http://schemas.microsoft.com/office/drawing/2014/main">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236ABFF5-2DC5-1F81-4C12-135B3A0DA2B0}"/>
              </a:ext>
            </a:extLst>
          </p:cNvPr>
          <p:cNvSpPr/>
          <p:nvPr/>
        </p:nvSpPr>
        <p:spPr bwMode="auto">
          <a:xfrm>
            <a:off x="1585231" y="537500"/>
            <a:ext cx="1814304" cy="1814304"/>
          </a:xfrm>
          <a:prstGeom prst="ellipse">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11" name="Text Box 12">
            <a:extLst>
              <a:ext uri="{FF2B5EF4-FFF2-40B4-BE49-F238E27FC236}">
                <a16:creationId xmlns:a16="http://schemas.microsoft.com/office/drawing/2014/main" id="{0A46A997-290A-453C-53F9-3EAE8ECBE898}"/>
              </a:ext>
            </a:extLst>
          </p:cNvPr>
          <p:cNvSpPr>
            <a:spLocks noChangeArrowheads="1"/>
          </p:cNvSpPr>
          <p:nvPr/>
        </p:nvSpPr>
        <p:spPr bwMode="auto">
          <a:xfrm>
            <a:off x="4151515" y="1198326"/>
            <a:ext cx="12829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sym typeface="Verdana" panose="020B0604030504040204" pitchFamily="34" charset="0"/>
              </a:rPr>
              <a:t>项目一内容项目一内容</a:t>
            </a:r>
          </a:p>
        </p:txBody>
      </p:sp>
      <p:sp>
        <p:nvSpPr>
          <p:cNvPr id="22" name="Rectangle 25">
            <a:extLst>
              <a:ext uri="{FF2B5EF4-FFF2-40B4-BE49-F238E27FC236}">
                <a16:creationId xmlns:a16="http://schemas.microsoft.com/office/drawing/2014/main" id="{C7FDC50A-253B-DCB0-B170-E00CFF58D86F}"/>
              </a:ext>
            </a:extLst>
          </p:cNvPr>
          <p:cNvSpPr>
            <a:spLocks noChangeArrowheads="1"/>
          </p:cNvSpPr>
          <p:nvPr/>
        </p:nvSpPr>
        <p:spPr bwMode="auto">
          <a:xfrm>
            <a:off x="1990343" y="1266331"/>
            <a:ext cx="954107" cy="400110"/>
          </a:xfrm>
          <a:prstGeom prst="rect">
            <a:avLst/>
          </a:prstGeom>
        </p:spPr>
        <p:txBody>
          <a:bodyPr wrap="none">
            <a:spAutoFit/>
          </a:bodyPr>
          <a:lstStyle/>
          <a:p>
            <a:r>
              <a:rPr lang="zh-CN" altLang="en-US" sz="2000" dirty="0">
                <a:solidFill>
                  <a:schemeClr val="accent6"/>
                </a:solidFill>
                <a:latin typeface="+mj-ea"/>
                <a:ea typeface="+mj-ea"/>
                <a:sym typeface="Verdana" panose="020B0604030504040204" pitchFamily="34" charset="0"/>
              </a:rPr>
              <a:t>项目一</a:t>
            </a:r>
          </a:p>
        </p:txBody>
      </p:sp>
      <p:sp>
        <p:nvSpPr>
          <p:cNvPr id="23" name="Rectangle 25">
            <a:extLst>
              <a:ext uri="{FF2B5EF4-FFF2-40B4-BE49-F238E27FC236}">
                <a16:creationId xmlns:a16="http://schemas.microsoft.com/office/drawing/2014/main" id="{F27F3391-0794-7755-89D0-0666A2103115}"/>
              </a:ext>
            </a:extLst>
          </p:cNvPr>
          <p:cNvSpPr>
            <a:spLocks noChangeArrowheads="1"/>
          </p:cNvSpPr>
          <p:nvPr/>
        </p:nvSpPr>
        <p:spPr bwMode="auto">
          <a:xfrm>
            <a:off x="2080830" y="1629696"/>
            <a:ext cx="825867" cy="400110"/>
          </a:xfrm>
          <a:prstGeom prst="rect">
            <a:avLst/>
          </a:prstGeom>
        </p:spPr>
        <p:txBody>
          <a:bodyPr wrap="none">
            <a:spAutoFit/>
          </a:bodyPr>
          <a:lstStyle/>
          <a:p>
            <a:r>
              <a:rPr lang="en-US" altLang="zh-CN" sz="2000" dirty="0">
                <a:solidFill>
                  <a:schemeClr val="accent6"/>
                </a:solidFill>
                <a:latin typeface="+mj-ea"/>
                <a:ea typeface="+mj-ea"/>
                <a:sym typeface="Verdana" panose="020B0604030504040204" pitchFamily="34" charset="0"/>
              </a:rPr>
              <a:t>XXXX</a:t>
            </a:r>
            <a:endParaRPr lang="zh-CN" altLang="en-US" sz="2000" dirty="0">
              <a:solidFill>
                <a:schemeClr val="accent6"/>
              </a:solidFill>
              <a:latin typeface="+mj-ea"/>
              <a:ea typeface="+mj-ea"/>
              <a:sym typeface="Verdana" panose="020B0604030504040204" pitchFamily="34" charset="0"/>
            </a:endParaRPr>
          </a:p>
        </p:txBody>
      </p:sp>
      <p:sp>
        <p:nvSpPr>
          <p:cNvPr id="24" name="箭头: 下 23">
            <a:extLst>
              <a:ext uri="{FF2B5EF4-FFF2-40B4-BE49-F238E27FC236}">
                <a16:creationId xmlns:a16="http://schemas.microsoft.com/office/drawing/2014/main" id="{252BF47F-1B0D-CFBC-714C-EB3FD7D45AE1}"/>
              </a:ext>
            </a:extLst>
          </p:cNvPr>
          <p:cNvSpPr/>
          <p:nvPr/>
        </p:nvSpPr>
        <p:spPr bwMode="auto">
          <a:xfrm rot="10800000">
            <a:off x="3845367" y="1198326"/>
            <a:ext cx="281940" cy="457200"/>
          </a:xfrm>
          <a:prstGeom prst="downArrow">
            <a:avLst>
              <a:gd name="adj1" fmla="val 67117"/>
              <a:gd name="adj2" fmla="val 50000"/>
            </a:avLst>
          </a:prstGeom>
          <a:gradFill flip="none" rotWithShape="0">
            <a:gsLst>
              <a:gs pos="0">
                <a:schemeClr val="accent6"/>
              </a:gs>
              <a:gs pos="100000">
                <a:schemeClr val="accent6">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endParaRPr lang="zh-CN" altLang="en-US" sz="1200" b="1" dirty="0">
              <a:solidFill>
                <a:prstClr val="black"/>
              </a:solidFill>
              <a:latin typeface="思源宋体 CN Heavy" panose="02020900000000000000" pitchFamily="18" charset="-122"/>
              <a:ea typeface="宋体" pitchFamily="2" charset="-122"/>
            </a:endParaRPr>
          </a:p>
        </p:txBody>
      </p:sp>
      <p:cxnSp>
        <p:nvCxnSpPr>
          <p:cNvPr id="30" name="直接连接符 29">
            <a:extLst>
              <a:ext uri="{FF2B5EF4-FFF2-40B4-BE49-F238E27FC236}">
                <a16:creationId xmlns:a16="http://schemas.microsoft.com/office/drawing/2014/main" id="{A70C3673-A005-DB97-5BA9-55ACFB5180A5}"/>
              </a:ext>
            </a:extLst>
          </p:cNvPr>
          <p:cNvCxnSpPr>
            <a:cxnSpLocks/>
          </p:cNvCxnSpPr>
          <p:nvPr/>
        </p:nvCxnSpPr>
        <p:spPr bwMode="auto">
          <a:xfrm>
            <a:off x="972835" y="2435136"/>
            <a:ext cx="4853400" cy="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cxnSp>
        <p:nvCxnSpPr>
          <p:cNvPr id="32" name="直接连接符 31">
            <a:extLst>
              <a:ext uri="{FF2B5EF4-FFF2-40B4-BE49-F238E27FC236}">
                <a16:creationId xmlns:a16="http://schemas.microsoft.com/office/drawing/2014/main" id="{F502A5D7-BBB3-5F1B-9F79-8674466A9C3A}"/>
              </a:ext>
            </a:extLst>
          </p:cNvPr>
          <p:cNvCxnSpPr>
            <a:cxnSpLocks/>
          </p:cNvCxnSpPr>
          <p:nvPr/>
        </p:nvCxnSpPr>
        <p:spPr bwMode="auto">
          <a:xfrm flipV="1">
            <a:off x="6091158" y="346904"/>
            <a:ext cx="0" cy="203073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cxnSp>
        <p:nvCxnSpPr>
          <p:cNvPr id="33" name="直接连接符 32">
            <a:extLst>
              <a:ext uri="{FF2B5EF4-FFF2-40B4-BE49-F238E27FC236}">
                <a16:creationId xmlns:a16="http://schemas.microsoft.com/office/drawing/2014/main" id="{C3658727-1AB8-1A1F-CA36-BCFD30437D68}"/>
              </a:ext>
            </a:extLst>
          </p:cNvPr>
          <p:cNvCxnSpPr>
            <a:cxnSpLocks/>
          </p:cNvCxnSpPr>
          <p:nvPr/>
        </p:nvCxnSpPr>
        <p:spPr bwMode="auto">
          <a:xfrm flipV="1">
            <a:off x="6091158" y="2492638"/>
            <a:ext cx="0" cy="203073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cxnSp>
        <p:nvCxnSpPr>
          <p:cNvPr id="45" name="直接连接符 44">
            <a:extLst>
              <a:ext uri="{FF2B5EF4-FFF2-40B4-BE49-F238E27FC236}">
                <a16:creationId xmlns:a16="http://schemas.microsoft.com/office/drawing/2014/main" id="{F606A07A-1C18-D357-A872-AB16FA215954}"/>
              </a:ext>
            </a:extLst>
          </p:cNvPr>
          <p:cNvCxnSpPr>
            <a:cxnSpLocks/>
          </p:cNvCxnSpPr>
          <p:nvPr/>
        </p:nvCxnSpPr>
        <p:spPr bwMode="auto">
          <a:xfrm>
            <a:off x="995984" y="4622751"/>
            <a:ext cx="4853400" cy="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cxnSp>
        <p:nvCxnSpPr>
          <p:cNvPr id="46" name="直接连接符 45">
            <a:extLst>
              <a:ext uri="{FF2B5EF4-FFF2-40B4-BE49-F238E27FC236}">
                <a16:creationId xmlns:a16="http://schemas.microsoft.com/office/drawing/2014/main" id="{223FE864-4312-369A-53F0-E0D4A5E21A74}"/>
              </a:ext>
            </a:extLst>
          </p:cNvPr>
          <p:cNvCxnSpPr>
            <a:cxnSpLocks/>
          </p:cNvCxnSpPr>
          <p:nvPr/>
        </p:nvCxnSpPr>
        <p:spPr bwMode="auto">
          <a:xfrm>
            <a:off x="6277301" y="4622751"/>
            <a:ext cx="4853400" cy="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sp>
        <p:nvSpPr>
          <p:cNvPr id="48" name="椭圆 47">
            <a:extLst>
              <a:ext uri="{FF2B5EF4-FFF2-40B4-BE49-F238E27FC236}">
                <a16:creationId xmlns:a16="http://schemas.microsoft.com/office/drawing/2014/main" id="{D52D565E-9839-A96E-A1E8-44E8F6CA3DC9}"/>
              </a:ext>
            </a:extLst>
          </p:cNvPr>
          <p:cNvSpPr/>
          <p:nvPr/>
        </p:nvSpPr>
        <p:spPr bwMode="auto">
          <a:xfrm>
            <a:off x="6747865" y="537500"/>
            <a:ext cx="1814304" cy="1814304"/>
          </a:xfrm>
          <a:prstGeom prst="ellipse">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49" name="Text Box 12">
            <a:extLst>
              <a:ext uri="{FF2B5EF4-FFF2-40B4-BE49-F238E27FC236}">
                <a16:creationId xmlns:a16="http://schemas.microsoft.com/office/drawing/2014/main" id="{F9180EBA-A828-92D1-389D-AC9BEB7FED37}"/>
              </a:ext>
            </a:extLst>
          </p:cNvPr>
          <p:cNvSpPr>
            <a:spLocks noChangeArrowheads="1"/>
          </p:cNvSpPr>
          <p:nvPr/>
        </p:nvSpPr>
        <p:spPr bwMode="auto">
          <a:xfrm>
            <a:off x="9278863" y="1198326"/>
            <a:ext cx="17170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sym typeface="Verdana" panose="020B0604030504040204" pitchFamily="34" charset="0"/>
              </a:rPr>
              <a:t>项目四内容项目四内容</a:t>
            </a:r>
          </a:p>
        </p:txBody>
      </p:sp>
      <p:sp>
        <p:nvSpPr>
          <p:cNvPr id="50" name="Rectangle 25">
            <a:extLst>
              <a:ext uri="{FF2B5EF4-FFF2-40B4-BE49-F238E27FC236}">
                <a16:creationId xmlns:a16="http://schemas.microsoft.com/office/drawing/2014/main" id="{ECC93828-8DCC-451F-BCC2-68EEB931CAC8}"/>
              </a:ext>
            </a:extLst>
          </p:cNvPr>
          <p:cNvSpPr>
            <a:spLocks noChangeArrowheads="1"/>
          </p:cNvSpPr>
          <p:nvPr/>
        </p:nvSpPr>
        <p:spPr bwMode="auto">
          <a:xfrm>
            <a:off x="7121635" y="1266331"/>
            <a:ext cx="954107" cy="400110"/>
          </a:xfrm>
          <a:prstGeom prst="rect">
            <a:avLst/>
          </a:prstGeom>
        </p:spPr>
        <p:txBody>
          <a:bodyPr wrap="none">
            <a:spAutoFit/>
          </a:bodyPr>
          <a:lstStyle/>
          <a:p>
            <a:r>
              <a:rPr lang="zh-CN" altLang="en-US" sz="2000" dirty="0">
                <a:solidFill>
                  <a:schemeClr val="accent6"/>
                </a:solidFill>
                <a:latin typeface="+mj-ea"/>
                <a:ea typeface="+mj-ea"/>
                <a:sym typeface="Verdana" panose="020B0604030504040204" pitchFamily="34" charset="0"/>
              </a:rPr>
              <a:t>项目四</a:t>
            </a:r>
          </a:p>
        </p:txBody>
      </p:sp>
      <p:sp>
        <p:nvSpPr>
          <p:cNvPr id="51" name="Rectangle 25">
            <a:extLst>
              <a:ext uri="{FF2B5EF4-FFF2-40B4-BE49-F238E27FC236}">
                <a16:creationId xmlns:a16="http://schemas.microsoft.com/office/drawing/2014/main" id="{E8F6CF64-02D1-600E-AD79-48F286A348F8}"/>
              </a:ext>
            </a:extLst>
          </p:cNvPr>
          <p:cNvSpPr>
            <a:spLocks noChangeArrowheads="1"/>
          </p:cNvSpPr>
          <p:nvPr/>
        </p:nvSpPr>
        <p:spPr bwMode="auto">
          <a:xfrm>
            <a:off x="7243464" y="1629696"/>
            <a:ext cx="825867" cy="400110"/>
          </a:xfrm>
          <a:prstGeom prst="rect">
            <a:avLst/>
          </a:prstGeom>
        </p:spPr>
        <p:txBody>
          <a:bodyPr wrap="none">
            <a:spAutoFit/>
          </a:bodyPr>
          <a:lstStyle/>
          <a:p>
            <a:r>
              <a:rPr lang="en-US" altLang="zh-CN" sz="2000" dirty="0">
                <a:solidFill>
                  <a:schemeClr val="accent6"/>
                </a:solidFill>
                <a:latin typeface="+mj-ea"/>
                <a:ea typeface="+mj-ea"/>
                <a:sym typeface="Verdana" panose="020B0604030504040204" pitchFamily="34" charset="0"/>
              </a:rPr>
              <a:t>XXXX</a:t>
            </a:r>
            <a:endParaRPr lang="zh-CN" altLang="en-US" sz="2000" dirty="0">
              <a:solidFill>
                <a:schemeClr val="accent6"/>
              </a:solidFill>
              <a:latin typeface="+mj-ea"/>
              <a:ea typeface="+mj-ea"/>
              <a:sym typeface="Verdana" panose="020B0604030504040204" pitchFamily="34" charset="0"/>
            </a:endParaRPr>
          </a:p>
        </p:txBody>
      </p:sp>
      <p:sp>
        <p:nvSpPr>
          <p:cNvPr id="52" name="箭头: 下 51">
            <a:extLst>
              <a:ext uri="{FF2B5EF4-FFF2-40B4-BE49-F238E27FC236}">
                <a16:creationId xmlns:a16="http://schemas.microsoft.com/office/drawing/2014/main" id="{74E9768B-60F3-1E0A-AABD-D5E0E4BA02C4}"/>
              </a:ext>
            </a:extLst>
          </p:cNvPr>
          <p:cNvSpPr/>
          <p:nvPr/>
        </p:nvSpPr>
        <p:spPr bwMode="auto">
          <a:xfrm rot="10800000">
            <a:off x="9008001" y="1198326"/>
            <a:ext cx="281940" cy="457200"/>
          </a:xfrm>
          <a:prstGeom prst="downArrow">
            <a:avLst>
              <a:gd name="adj1" fmla="val 67117"/>
              <a:gd name="adj2" fmla="val 50000"/>
            </a:avLst>
          </a:prstGeom>
          <a:gradFill flip="none" rotWithShape="0">
            <a:gsLst>
              <a:gs pos="0">
                <a:schemeClr val="accent6"/>
              </a:gs>
              <a:gs pos="100000">
                <a:schemeClr val="accent6">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endParaRPr lang="zh-CN" altLang="en-US" sz="1200" b="1" dirty="0">
              <a:solidFill>
                <a:prstClr val="black"/>
              </a:solidFill>
              <a:latin typeface="思源宋体 CN Heavy" panose="02020900000000000000" pitchFamily="18" charset="-122"/>
              <a:ea typeface="宋体" pitchFamily="2" charset="-122"/>
            </a:endParaRPr>
          </a:p>
        </p:txBody>
      </p:sp>
      <p:cxnSp>
        <p:nvCxnSpPr>
          <p:cNvPr id="53" name="直接连接符 52">
            <a:extLst>
              <a:ext uri="{FF2B5EF4-FFF2-40B4-BE49-F238E27FC236}">
                <a16:creationId xmlns:a16="http://schemas.microsoft.com/office/drawing/2014/main" id="{617E8330-CE6A-E994-7076-C5BE01457C94}"/>
              </a:ext>
            </a:extLst>
          </p:cNvPr>
          <p:cNvCxnSpPr>
            <a:cxnSpLocks/>
          </p:cNvCxnSpPr>
          <p:nvPr/>
        </p:nvCxnSpPr>
        <p:spPr bwMode="auto">
          <a:xfrm>
            <a:off x="6409881" y="2435136"/>
            <a:ext cx="4853400" cy="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sp>
        <p:nvSpPr>
          <p:cNvPr id="55" name="椭圆 54">
            <a:extLst>
              <a:ext uri="{FF2B5EF4-FFF2-40B4-BE49-F238E27FC236}">
                <a16:creationId xmlns:a16="http://schemas.microsoft.com/office/drawing/2014/main" id="{C60570B8-131F-B2CB-E008-7EE0333F98C6}"/>
              </a:ext>
            </a:extLst>
          </p:cNvPr>
          <p:cNvSpPr/>
          <p:nvPr/>
        </p:nvSpPr>
        <p:spPr bwMode="auto">
          <a:xfrm>
            <a:off x="1585231" y="2607690"/>
            <a:ext cx="1814304" cy="1814304"/>
          </a:xfrm>
          <a:prstGeom prst="ellipse">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56" name="Text Box 12">
            <a:extLst>
              <a:ext uri="{FF2B5EF4-FFF2-40B4-BE49-F238E27FC236}">
                <a16:creationId xmlns:a16="http://schemas.microsoft.com/office/drawing/2014/main" id="{FBFF8C2D-9A04-B570-AFC7-92B03F0C0A95}"/>
              </a:ext>
            </a:extLst>
          </p:cNvPr>
          <p:cNvSpPr>
            <a:spLocks noChangeArrowheads="1"/>
          </p:cNvSpPr>
          <p:nvPr/>
        </p:nvSpPr>
        <p:spPr bwMode="auto">
          <a:xfrm>
            <a:off x="4116229" y="3268516"/>
            <a:ext cx="13182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sym typeface="Verdana" panose="020B0604030504040204" pitchFamily="34" charset="0"/>
              </a:rPr>
              <a:t>项目二内容项目二内容</a:t>
            </a:r>
          </a:p>
        </p:txBody>
      </p:sp>
      <p:sp>
        <p:nvSpPr>
          <p:cNvPr id="57" name="Rectangle 25">
            <a:extLst>
              <a:ext uri="{FF2B5EF4-FFF2-40B4-BE49-F238E27FC236}">
                <a16:creationId xmlns:a16="http://schemas.microsoft.com/office/drawing/2014/main" id="{132C9428-6101-32E6-B3ED-728375533BBA}"/>
              </a:ext>
            </a:extLst>
          </p:cNvPr>
          <p:cNvSpPr>
            <a:spLocks noChangeArrowheads="1"/>
          </p:cNvSpPr>
          <p:nvPr/>
        </p:nvSpPr>
        <p:spPr bwMode="auto">
          <a:xfrm>
            <a:off x="1955118" y="3336521"/>
            <a:ext cx="958917" cy="400110"/>
          </a:xfrm>
          <a:prstGeom prst="rect">
            <a:avLst/>
          </a:prstGeom>
        </p:spPr>
        <p:txBody>
          <a:bodyPr wrap="none">
            <a:spAutoFit/>
          </a:bodyPr>
          <a:lstStyle/>
          <a:p>
            <a:r>
              <a:rPr lang="zh-CN" altLang="en-US" sz="2000" dirty="0">
                <a:solidFill>
                  <a:schemeClr val="accent6"/>
                </a:solidFill>
                <a:latin typeface="+mj-ea"/>
                <a:ea typeface="+mj-ea"/>
                <a:sym typeface="Verdana" panose="020B0604030504040204" pitchFamily="34" charset="0"/>
              </a:rPr>
              <a:t>项目二</a:t>
            </a:r>
          </a:p>
        </p:txBody>
      </p:sp>
      <p:sp>
        <p:nvSpPr>
          <p:cNvPr id="58" name="Rectangle 25">
            <a:extLst>
              <a:ext uri="{FF2B5EF4-FFF2-40B4-BE49-F238E27FC236}">
                <a16:creationId xmlns:a16="http://schemas.microsoft.com/office/drawing/2014/main" id="{74DFCB03-4A7D-DD56-B0F2-1830A4F95116}"/>
              </a:ext>
            </a:extLst>
          </p:cNvPr>
          <p:cNvSpPr>
            <a:spLocks noChangeArrowheads="1"/>
          </p:cNvSpPr>
          <p:nvPr/>
        </p:nvSpPr>
        <p:spPr bwMode="auto">
          <a:xfrm>
            <a:off x="2080830" y="3729896"/>
            <a:ext cx="825867" cy="400110"/>
          </a:xfrm>
          <a:prstGeom prst="rect">
            <a:avLst/>
          </a:prstGeom>
        </p:spPr>
        <p:txBody>
          <a:bodyPr wrap="none">
            <a:spAutoFit/>
          </a:bodyPr>
          <a:lstStyle/>
          <a:p>
            <a:r>
              <a:rPr lang="en-US" altLang="zh-CN" sz="2000">
                <a:solidFill>
                  <a:schemeClr val="accent6"/>
                </a:solidFill>
                <a:latin typeface="+mj-ea"/>
                <a:ea typeface="+mj-ea"/>
                <a:sym typeface="Verdana" panose="020B0604030504040204" pitchFamily="34" charset="0"/>
              </a:rPr>
              <a:t>XXXX</a:t>
            </a:r>
            <a:endParaRPr lang="zh-CN" altLang="en-US" sz="2000" dirty="0">
              <a:solidFill>
                <a:schemeClr val="accent6"/>
              </a:solidFill>
              <a:latin typeface="+mj-ea"/>
              <a:ea typeface="+mj-ea"/>
              <a:sym typeface="Verdana" panose="020B0604030504040204" pitchFamily="34" charset="0"/>
            </a:endParaRPr>
          </a:p>
        </p:txBody>
      </p:sp>
      <p:sp>
        <p:nvSpPr>
          <p:cNvPr id="59" name="箭头: 下 58">
            <a:extLst>
              <a:ext uri="{FF2B5EF4-FFF2-40B4-BE49-F238E27FC236}">
                <a16:creationId xmlns:a16="http://schemas.microsoft.com/office/drawing/2014/main" id="{6D2C67EA-2F68-F70A-9FF5-A77B5774F3DD}"/>
              </a:ext>
            </a:extLst>
          </p:cNvPr>
          <p:cNvSpPr/>
          <p:nvPr/>
        </p:nvSpPr>
        <p:spPr bwMode="auto">
          <a:xfrm rot="10800000">
            <a:off x="3845367" y="3268516"/>
            <a:ext cx="281940" cy="457200"/>
          </a:xfrm>
          <a:prstGeom prst="downArrow">
            <a:avLst>
              <a:gd name="adj1" fmla="val 67117"/>
              <a:gd name="adj2" fmla="val 50000"/>
            </a:avLst>
          </a:prstGeom>
          <a:gradFill flip="none" rotWithShape="0">
            <a:gsLst>
              <a:gs pos="0">
                <a:schemeClr val="accent6"/>
              </a:gs>
              <a:gs pos="100000">
                <a:schemeClr val="accent6">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endParaRPr lang="zh-CN" altLang="en-US" sz="1200" b="1" dirty="0">
              <a:solidFill>
                <a:prstClr val="black"/>
              </a:solidFill>
              <a:latin typeface="思源宋体 CN Heavy" panose="02020900000000000000" pitchFamily="18" charset="-122"/>
              <a:ea typeface="宋体" pitchFamily="2" charset="-122"/>
            </a:endParaRPr>
          </a:p>
        </p:txBody>
      </p:sp>
      <p:sp>
        <p:nvSpPr>
          <p:cNvPr id="70" name="椭圆 69">
            <a:extLst>
              <a:ext uri="{FF2B5EF4-FFF2-40B4-BE49-F238E27FC236}">
                <a16:creationId xmlns:a16="http://schemas.microsoft.com/office/drawing/2014/main" id="{3F7DF58D-B40D-A356-791D-3E3EB757FDA3}"/>
              </a:ext>
            </a:extLst>
          </p:cNvPr>
          <p:cNvSpPr/>
          <p:nvPr/>
        </p:nvSpPr>
        <p:spPr bwMode="auto">
          <a:xfrm>
            <a:off x="6747865" y="2624859"/>
            <a:ext cx="1814304" cy="1814304"/>
          </a:xfrm>
          <a:prstGeom prst="ellipse">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71" name="Text Box 12">
            <a:extLst>
              <a:ext uri="{FF2B5EF4-FFF2-40B4-BE49-F238E27FC236}">
                <a16:creationId xmlns:a16="http://schemas.microsoft.com/office/drawing/2014/main" id="{A60FE033-C641-016C-AD74-BA51AE383C19}"/>
              </a:ext>
            </a:extLst>
          </p:cNvPr>
          <p:cNvSpPr>
            <a:spLocks noChangeArrowheads="1"/>
          </p:cNvSpPr>
          <p:nvPr/>
        </p:nvSpPr>
        <p:spPr bwMode="auto">
          <a:xfrm>
            <a:off x="9278863" y="3285685"/>
            <a:ext cx="17170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sym typeface="Verdana" panose="020B0604030504040204" pitchFamily="34" charset="0"/>
              </a:rPr>
              <a:t>项目五内容项目五内容</a:t>
            </a:r>
          </a:p>
        </p:txBody>
      </p:sp>
      <p:sp>
        <p:nvSpPr>
          <p:cNvPr id="72" name="Rectangle 25">
            <a:extLst>
              <a:ext uri="{FF2B5EF4-FFF2-40B4-BE49-F238E27FC236}">
                <a16:creationId xmlns:a16="http://schemas.microsoft.com/office/drawing/2014/main" id="{C1DDA8AD-EC2C-AFAE-ABAD-D3F80D9E68D0}"/>
              </a:ext>
            </a:extLst>
          </p:cNvPr>
          <p:cNvSpPr>
            <a:spLocks noChangeArrowheads="1"/>
          </p:cNvSpPr>
          <p:nvPr/>
        </p:nvSpPr>
        <p:spPr bwMode="auto">
          <a:xfrm>
            <a:off x="7121635" y="3353690"/>
            <a:ext cx="954107" cy="400110"/>
          </a:xfrm>
          <a:prstGeom prst="rect">
            <a:avLst/>
          </a:prstGeom>
        </p:spPr>
        <p:txBody>
          <a:bodyPr wrap="none">
            <a:spAutoFit/>
          </a:bodyPr>
          <a:lstStyle/>
          <a:p>
            <a:r>
              <a:rPr lang="zh-CN" altLang="en-US" sz="2000" dirty="0">
                <a:solidFill>
                  <a:schemeClr val="accent6"/>
                </a:solidFill>
                <a:latin typeface="+mj-ea"/>
                <a:ea typeface="+mj-ea"/>
                <a:sym typeface="Verdana" panose="020B0604030504040204" pitchFamily="34" charset="0"/>
              </a:rPr>
              <a:t>项目五</a:t>
            </a:r>
          </a:p>
        </p:txBody>
      </p:sp>
      <p:sp>
        <p:nvSpPr>
          <p:cNvPr id="73" name="Rectangle 25">
            <a:extLst>
              <a:ext uri="{FF2B5EF4-FFF2-40B4-BE49-F238E27FC236}">
                <a16:creationId xmlns:a16="http://schemas.microsoft.com/office/drawing/2014/main" id="{CD5DEAB2-4211-8152-A75A-2D304BC0BA4B}"/>
              </a:ext>
            </a:extLst>
          </p:cNvPr>
          <p:cNvSpPr>
            <a:spLocks noChangeArrowheads="1"/>
          </p:cNvSpPr>
          <p:nvPr/>
        </p:nvSpPr>
        <p:spPr bwMode="auto">
          <a:xfrm>
            <a:off x="7243464" y="3729896"/>
            <a:ext cx="825867" cy="400110"/>
          </a:xfrm>
          <a:prstGeom prst="rect">
            <a:avLst/>
          </a:prstGeom>
        </p:spPr>
        <p:txBody>
          <a:bodyPr wrap="none">
            <a:spAutoFit/>
          </a:bodyPr>
          <a:lstStyle/>
          <a:p>
            <a:r>
              <a:rPr lang="en-US" altLang="zh-CN" sz="2000" dirty="0">
                <a:solidFill>
                  <a:schemeClr val="accent6"/>
                </a:solidFill>
                <a:latin typeface="+mj-ea"/>
                <a:ea typeface="+mj-ea"/>
                <a:sym typeface="Verdana" panose="020B0604030504040204" pitchFamily="34" charset="0"/>
              </a:rPr>
              <a:t>XXXX</a:t>
            </a:r>
            <a:endParaRPr lang="zh-CN" altLang="en-US" sz="2000" dirty="0">
              <a:solidFill>
                <a:schemeClr val="accent6"/>
              </a:solidFill>
              <a:latin typeface="+mj-ea"/>
              <a:ea typeface="+mj-ea"/>
              <a:sym typeface="Verdana" panose="020B0604030504040204" pitchFamily="34" charset="0"/>
            </a:endParaRPr>
          </a:p>
        </p:txBody>
      </p:sp>
      <p:sp>
        <p:nvSpPr>
          <p:cNvPr id="74" name="箭头: 下 73">
            <a:extLst>
              <a:ext uri="{FF2B5EF4-FFF2-40B4-BE49-F238E27FC236}">
                <a16:creationId xmlns:a16="http://schemas.microsoft.com/office/drawing/2014/main" id="{D716B8D5-E35B-DE02-5607-1C0E9F9C68F4}"/>
              </a:ext>
            </a:extLst>
          </p:cNvPr>
          <p:cNvSpPr/>
          <p:nvPr/>
        </p:nvSpPr>
        <p:spPr bwMode="auto">
          <a:xfrm rot="10800000">
            <a:off x="9008001" y="3285685"/>
            <a:ext cx="281940" cy="457200"/>
          </a:xfrm>
          <a:prstGeom prst="downArrow">
            <a:avLst>
              <a:gd name="adj1" fmla="val 67117"/>
              <a:gd name="adj2" fmla="val 50000"/>
            </a:avLst>
          </a:prstGeom>
          <a:gradFill flip="none" rotWithShape="0">
            <a:gsLst>
              <a:gs pos="0">
                <a:schemeClr val="accent6"/>
              </a:gs>
              <a:gs pos="100000">
                <a:schemeClr val="accent6">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endParaRPr lang="zh-CN" altLang="en-US" sz="1200" b="1" dirty="0">
              <a:solidFill>
                <a:prstClr val="black"/>
              </a:solidFill>
              <a:latin typeface="思源宋体 CN Heavy" panose="02020900000000000000" pitchFamily="18" charset="-122"/>
              <a:ea typeface="宋体" pitchFamily="2" charset="-122"/>
            </a:endParaRPr>
          </a:p>
        </p:txBody>
      </p:sp>
      <p:sp>
        <p:nvSpPr>
          <p:cNvPr id="76" name="椭圆 75">
            <a:extLst>
              <a:ext uri="{FF2B5EF4-FFF2-40B4-BE49-F238E27FC236}">
                <a16:creationId xmlns:a16="http://schemas.microsoft.com/office/drawing/2014/main" id="{129F5444-F90F-10D0-A5FA-CC6E59B139F2}"/>
              </a:ext>
            </a:extLst>
          </p:cNvPr>
          <p:cNvSpPr/>
          <p:nvPr/>
        </p:nvSpPr>
        <p:spPr bwMode="auto">
          <a:xfrm>
            <a:off x="1585231" y="4755756"/>
            <a:ext cx="1814304" cy="1814304"/>
          </a:xfrm>
          <a:prstGeom prst="ellipse">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77" name="Text Box 12">
            <a:extLst>
              <a:ext uri="{FF2B5EF4-FFF2-40B4-BE49-F238E27FC236}">
                <a16:creationId xmlns:a16="http://schemas.microsoft.com/office/drawing/2014/main" id="{C64DF118-5160-A272-8580-A87613302E13}"/>
              </a:ext>
            </a:extLst>
          </p:cNvPr>
          <p:cNvSpPr>
            <a:spLocks noChangeArrowheads="1"/>
          </p:cNvSpPr>
          <p:nvPr/>
        </p:nvSpPr>
        <p:spPr bwMode="auto">
          <a:xfrm>
            <a:off x="4116229" y="5416582"/>
            <a:ext cx="13182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sym typeface="Verdana" panose="020B0604030504040204" pitchFamily="34" charset="0"/>
              </a:rPr>
              <a:t>项目三内容项目三内容</a:t>
            </a:r>
          </a:p>
        </p:txBody>
      </p:sp>
      <p:sp>
        <p:nvSpPr>
          <p:cNvPr id="78" name="Rectangle 25">
            <a:extLst>
              <a:ext uri="{FF2B5EF4-FFF2-40B4-BE49-F238E27FC236}">
                <a16:creationId xmlns:a16="http://schemas.microsoft.com/office/drawing/2014/main" id="{C2F5800F-3DF8-95C9-06E0-FC2E8C4285BE}"/>
              </a:ext>
            </a:extLst>
          </p:cNvPr>
          <p:cNvSpPr>
            <a:spLocks noChangeArrowheads="1"/>
          </p:cNvSpPr>
          <p:nvPr/>
        </p:nvSpPr>
        <p:spPr bwMode="auto">
          <a:xfrm>
            <a:off x="1967254" y="5484587"/>
            <a:ext cx="954107" cy="400110"/>
          </a:xfrm>
          <a:prstGeom prst="rect">
            <a:avLst/>
          </a:prstGeom>
        </p:spPr>
        <p:txBody>
          <a:bodyPr wrap="none">
            <a:spAutoFit/>
          </a:bodyPr>
          <a:lstStyle/>
          <a:p>
            <a:r>
              <a:rPr lang="zh-CN" altLang="en-US" sz="2000" dirty="0">
                <a:solidFill>
                  <a:schemeClr val="accent6"/>
                </a:solidFill>
                <a:latin typeface="+mj-ea"/>
                <a:ea typeface="+mj-ea"/>
                <a:sym typeface="Verdana" panose="020B0604030504040204" pitchFamily="34" charset="0"/>
              </a:rPr>
              <a:t>项目三</a:t>
            </a:r>
          </a:p>
        </p:txBody>
      </p:sp>
      <p:sp>
        <p:nvSpPr>
          <p:cNvPr id="79" name="Rectangle 25">
            <a:extLst>
              <a:ext uri="{FF2B5EF4-FFF2-40B4-BE49-F238E27FC236}">
                <a16:creationId xmlns:a16="http://schemas.microsoft.com/office/drawing/2014/main" id="{686A3D1C-A599-46AA-EC01-3659814B484D}"/>
              </a:ext>
            </a:extLst>
          </p:cNvPr>
          <p:cNvSpPr>
            <a:spLocks noChangeArrowheads="1"/>
          </p:cNvSpPr>
          <p:nvPr/>
        </p:nvSpPr>
        <p:spPr bwMode="auto">
          <a:xfrm>
            <a:off x="2080830" y="5873783"/>
            <a:ext cx="825867" cy="400110"/>
          </a:xfrm>
          <a:prstGeom prst="rect">
            <a:avLst/>
          </a:prstGeom>
        </p:spPr>
        <p:txBody>
          <a:bodyPr wrap="none">
            <a:spAutoFit/>
          </a:bodyPr>
          <a:lstStyle/>
          <a:p>
            <a:r>
              <a:rPr lang="en-US" altLang="zh-CN" sz="2000" dirty="0">
                <a:solidFill>
                  <a:schemeClr val="accent6"/>
                </a:solidFill>
                <a:latin typeface="+mj-ea"/>
                <a:ea typeface="+mj-ea"/>
                <a:sym typeface="Verdana" panose="020B0604030504040204" pitchFamily="34" charset="0"/>
              </a:rPr>
              <a:t>XXXX</a:t>
            </a:r>
            <a:endParaRPr lang="zh-CN" altLang="en-US" sz="2000" dirty="0">
              <a:solidFill>
                <a:schemeClr val="accent6"/>
              </a:solidFill>
              <a:latin typeface="+mj-ea"/>
              <a:ea typeface="+mj-ea"/>
              <a:sym typeface="Verdana" panose="020B0604030504040204" pitchFamily="34" charset="0"/>
            </a:endParaRPr>
          </a:p>
        </p:txBody>
      </p:sp>
      <p:sp>
        <p:nvSpPr>
          <p:cNvPr id="80" name="箭头: 下 79">
            <a:extLst>
              <a:ext uri="{FF2B5EF4-FFF2-40B4-BE49-F238E27FC236}">
                <a16:creationId xmlns:a16="http://schemas.microsoft.com/office/drawing/2014/main" id="{EAD74FDD-6671-17C7-30CD-9450502174E2}"/>
              </a:ext>
            </a:extLst>
          </p:cNvPr>
          <p:cNvSpPr/>
          <p:nvPr/>
        </p:nvSpPr>
        <p:spPr bwMode="auto">
          <a:xfrm rot="10800000">
            <a:off x="3845367" y="5416582"/>
            <a:ext cx="281940" cy="457200"/>
          </a:xfrm>
          <a:prstGeom prst="downArrow">
            <a:avLst>
              <a:gd name="adj1" fmla="val 67117"/>
              <a:gd name="adj2" fmla="val 50000"/>
            </a:avLst>
          </a:prstGeom>
          <a:gradFill flip="none" rotWithShape="0">
            <a:gsLst>
              <a:gs pos="0">
                <a:schemeClr val="accent6"/>
              </a:gs>
              <a:gs pos="100000">
                <a:schemeClr val="accent6">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endParaRPr lang="zh-CN" altLang="en-US" sz="1200" b="1" dirty="0">
              <a:solidFill>
                <a:prstClr val="black"/>
              </a:solidFill>
              <a:latin typeface="思源宋体 CN Heavy" panose="02020900000000000000" pitchFamily="18" charset="-122"/>
              <a:ea typeface="宋体" pitchFamily="2" charset="-122"/>
            </a:endParaRPr>
          </a:p>
        </p:txBody>
      </p:sp>
      <p:sp>
        <p:nvSpPr>
          <p:cNvPr id="82" name="椭圆 81">
            <a:extLst>
              <a:ext uri="{FF2B5EF4-FFF2-40B4-BE49-F238E27FC236}">
                <a16:creationId xmlns:a16="http://schemas.microsoft.com/office/drawing/2014/main" id="{193A3515-9535-69CF-9BC0-EE64AEDE2F62}"/>
              </a:ext>
            </a:extLst>
          </p:cNvPr>
          <p:cNvSpPr/>
          <p:nvPr/>
        </p:nvSpPr>
        <p:spPr bwMode="auto">
          <a:xfrm>
            <a:off x="6747865" y="4764571"/>
            <a:ext cx="1814304" cy="1814304"/>
          </a:xfrm>
          <a:prstGeom prst="ellipse">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83" name="Text Box 12">
            <a:extLst>
              <a:ext uri="{FF2B5EF4-FFF2-40B4-BE49-F238E27FC236}">
                <a16:creationId xmlns:a16="http://schemas.microsoft.com/office/drawing/2014/main" id="{9A433661-3DA4-FFD4-BE1D-B947B5874707}"/>
              </a:ext>
            </a:extLst>
          </p:cNvPr>
          <p:cNvSpPr>
            <a:spLocks noChangeArrowheads="1"/>
          </p:cNvSpPr>
          <p:nvPr/>
        </p:nvSpPr>
        <p:spPr bwMode="auto">
          <a:xfrm>
            <a:off x="9278863" y="5425397"/>
            <a:ext cx="1441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base" hangingPunct="0">
              <a:spcBef>
                <a:spcPct val="0"/>
              </a:spcBef>
              <a:spcAft>
                <a:spcPct val="0"/>
              </a:spcAf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sym typeface="Verdana" panose="020B0604030504040204" pitchFamily="34" charset="0"/>
              </a:rPr>
              <a:t>项目六内容项目六内容</a:t>
            </a:r>
          </a:p>
        </p:txBody>
      </p:sp>
      <p:sp>
        <p:nvSpPr>
          <p:cNvPr id="84" name="Rectangle 25">
            <a:extLst>
              <a:ext uri="{FF2B5EF4-FFF2-40B4-BE49-F238E27FC236}">
                <a16:creationId xmlns:a16="http://schemas.microsoft.com/office/drawing/2014/main" id="{7E7AE20A-7312-628A-5A4A-ADA22F59E6E9}"/>
              </a:ext>
            </a:extLst>
          </p:cNvPr>
          <p:cNvSpPr>
            <a:spLocks noChangeArrowheads="1"/>
          </p:cNvSpPr>
          <p:nvPr/>
        </p:nvSpPr>
        <p:spPr bwMode="auto">
          <a:xfrm>
            <a:off x="7185601" y="5493402"/>
            <a:ext cx="954107" cy="400110"/>
          </a:xfrm>
          <a:prstGeom prst="rect">
            <a:avLst/>
          </a:prstGeom>
        </p:spPr>
        <p:txBody>
          <a:bodyPr wrap="none">
            <a:spAutoFit/>
          </a:bodyPr>
          <a:lstStyle/>
          <a:p>
            <a:r>
              <a:rPr lang="zh-CN" altLang="en-US" sz="2000" dirty="0">
                <a:solidFill>
                  <a:schemeClr val="accent6"/>
                </a:solidFill>
                <a:latin typeface="+mj-ea"/>
                <a:ea typeface="+mj-ea"/>
                <a:sym typeface="Verdana" panose="020B0604030504040204" pitchFamily="34" charset="0"/>
              </a:rPr>
              <a:t>项目六</a:t>
            </a:r>
          </a:p>
        </p:txBody>
      </p:sp>
      <p:sp>
        <p:nvSpPr>
          <p:cNvPr id="85" name="Rectangle 25">
            <a:extLst>
              <a:ext uri="{FF2B5EF4-FFF2-40B4-BE49-F238E27FC236}">
                <a16:creationId xmlns:a16="http://schemas.microsoft.com/office/drawing/2014/main" id="{3DF8F3D3-B8DA-2E17-2C07-29AACC916813}"/>
              </a:ext>
            </a:extLst>
          </p:cNvPr>
          <p:cNvSpPr>
            <a:spLocks noChangeArrowheads="1"/>
          </p:cNvSpPr>
          <p:nvPr/>
        </p:nvSpPr>
        <p:spPr bwMode="auto">
          <a:xfrm>
            <a:off x="7243464" y="5873783"/>
            <a:ext cx="825867" cy="400110"/>
          </a:xfrm>
          <a:prstGeom prst="rect">
            <a:avLst/>
          </a:prstGeom>
        </p:spPr>
        <p:txBody>
          <a:bodyPr wrap="none">
            <a:spAutoFit/>
          </a:bodyPr>
          <a:lstStyle/>
          <a:p>
            <a:r>
              <a:rPr lang="en-US" altLang="zh-CN" sz="2000" dirty="0">
                <a:solidFill>
                  <a:schemeClr val="accent6"/>
                </a:solidFill>
                <a:latin typeface="+mj-ea"/>
                <a:ea typeface="+mj-ea"/>
                <a:sym typeface="Verdana" panose="020B0604030504040204" pitchFamily="34" charset="0"/>
              </a:rPr>
              <a:t>XXXX</a:t>
            </a:r>
            <a:endParaRPr lang="zh-CN" altLang="en-US" sz="2000" dirty="0">
              <a:solidFill>
                <a:schemeClr val="accent6"/>
              </a:solidFill>
              <a:latin typeface="+mj-ea"/>
              <a:ea typeface="+mj-ea"/>
              <a:sym typeface="Verdana" panose="020B0604030504040204" pitchFamily="34" charset="0"/>
            </a:endParaRPr>
          </a:p>
        </p:txBody>
      </p:sp>
      <p:sp>
        <p:nvSpPr>
          <p:cNvPr id="86" name="箭头: 下 85">
            <a:extLst>
              <a:ext uri="{FF2B5EF4-FFF2-40B4-BE49-F238E27FC236}">
                <a16:creationId xmlns:a16="http://schemas.microsoft.com/office/drawing/2014/main" id="{E45C6235-DADE-69DC-EC70-66335005D3FF}"/>
              </a:ext>
            </a:extLst>
          </p:cNvPr>
          <p:cNvSpPr/>
          <p:nvPr/>
        </p:nvSpPr>
        <p:spPr bwMode="auto">
          <a:xfrm rot="10800000">
            <a:off x="9008001" y="5425397"/>
            <a:ext cx="281940" cy="457200"/>
          </a:xfrm>
          <a:prstGeom prst="downArrow">
            <a:avLst>
              <a:gd name="adj1" fmla="val 67117"/>
              <a:gd name="adj2" fmla="val 50000"/>
            </a:avLst>
          </a:prstGeom>
          <a:gradFill flip="none" rotWithShape="0">
            <a:gsLst>
              <a:gs pos="0">
                <a:schemeClr val="accent6"/>
              </a:gs>
              <a:gs pos="100000">
                <a:schemeClr val="accent6">
                  <a:alpha val="0"/>
                </a:schemeClr>
              </a:gs>
            </a:gsLst>
            <a:lin ang="5400000" scaled="0"/>
            <a:tileRect/>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endParaRPr lang="zh-CN" altLang="en-US" sz="1200" b="1" dirty="0">
              <a:solidFill>
                <a:prstClr val="black"/>
              </a:solidFill>
              <a:latin typeface="思源宋体 CN Heavy" panose="02020900000000000000" pitchFamily="18" charset="-122"/>
              <a:ea typeface="宋体" pitchFamily="2" charset="-122"/>
            </a:endParaRPr>
          </a:p>
        </p:txBody>
      </p:sp>
      <p:cxnSp>
        <p:nvCxnSpPr>
          <p:cNvPr id="88" name="直接连接符 87">
            <a:extLst>
              <a:ext uri="{FF2B5EF4-FFF2-40B4-BE49-F238E27FC236}">
                <a16:creationId xmlns:a16="http://schemas.microsoft.com/office/drawing/2014/main" id="{76EBC3CE-E633-7159-AD28-4340D5A391B6}"/>
              </a:ext>
            </a:extLst>
          </p:cNvPr>
          <p:cNvCxnSpPr>
            <a:cxnSpLocks/>
          </p:cNvCxnSpPr>
          <p:nvPr/>
        </p:nvCxnSpPr>
        <p:spPr bwMode="auto">
          <a:xfrm>
            <a:off x="984410" y="6706194"/>
            <a:ext cx="4853400" cy="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cxnSp>
        <p:nvCxnSpPr>
          <p:cNvPr id="89" name="直接连接符 88">
            <a:extLst>
              <a:ext uri="{FF2B5EF4-FFF2-40B4-BE49-F238E27FC236}">
                <a16:creationId xmlns:a16="http://schemas.microsoft.com/office/drawing/2014/main" id="{664DE94E-85CA-015B-5FA8-E526E539E77C}"/>
              </a:ext>
            </a:extLst>
          </p:cNvPr>
          <p:cNvCxnSpPr>
            <a:cxnSpLocks/>
          </p:cNvCxnSpPr>
          <p:nvPr/>
        </p:nvCxnSpPr>
        <p:spPr bwMode="auto">
          <a:xfrm>
            <a:off x="6265727" y="6706194"/>
            <a:ext cx="4853400" cy="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cxnSp>
        <p:nvCxnSpPr>
          <p:cNvPr id="90" name="直接连接符 89">
            <a:extLst>
              <a:ext uri="{FF2B5EF4-FFF2-40B4-BE49-F238E27FC236}">
                <a16:creationId xmlns:a16="http://schemas.microsoft.com/office/drawing/2014/main" id="{43815530-30C5-6908-D8C9-5B8612F1DE1B}"/>
              </a:ext>
            </a:extLst>
          </p:cNvPr>
          <p:cNvCxnSpPr>
            <a:cxnSpLocks/>
          </p:cNvCxnSpPr>
          <p:nvPr/>
        </p:nvCxnSpPr>
        <p:spPr bwMode="auto">
          <a:xfrm flipV="1">
            <a:off x="6091158" y="4675464"/>
            <a:ext cx="0" cy="2030730"/>
          </a:xfrm>
          <a:prstGeom prst="line">
            <a:avLst/>
          </a:prstGeom>
          <a:solidFill>
            <a:schemeClr val="accent1"/>
          </a:solidFill>
          <a:ln w="6350" cap="flat" cmpd="sng" algn="ctr">
            <a:solidFill>
              <a:schemeClr val="bg1">
                <a:lumMod val="75000"/>
              </a:schemeClr>
            </a:solidFill>
            <a:prstDash val="solid"/>
            <a:round/>
            <a:headEnd type="none" w="med" len="med"/>
            <a:tailEnd type="none" w="med" len="med"/>
          </a:ln>
          <a:effectLst/>
        </p:spPr>
      </p:cxnSp>
      <p:grpSp>
        <p:nvGrpSpPr>
          <p:cNvPr id="91" name="组合 90">
            <a:extLst>
              <a:ext uri="{FF2B5EF4-FFF2-40B4-BE49-F238E27FC236}">
                <a16:creationId xmlns:a16="http://schemas.microsoft.com/office/drawing/2014/main" id="{563A7F17-F095-146F-3724-3B109D393A10}"/>
              </a:ext>
            </a:extLst>
          </p:cNvPr>
          <p:cNvGrpSpPr/>
          <p:nvPr/>
        </p:nvGrpSpPr>
        <p:grpSpPr>
          <a:xfrm>
            <a:off x="2279726" y="695302"/>
            <a:ext cx="425314" cy="406953"/>
            <a:chOff x="810277" y="1568757"/>
            <a:chExt cx="354990" cy="339666"/>
          </a:xfrm>
          <a:solidFill>
            <a:schemeClr val="accent6"/>
          </a:solidFill>
        </p:grpSpPr>
        <p:sp>
          <p:nvSpPr>
            <p:cNvPr id="92" name="Freeform 5">
              <a:extLst>
                <a:ext uri="{FF2B5EF4-FFF2-40B4-BE49-F238E27FC236}">
                  <a16:creationId xmlns:a16="http://schemas.microsoft.com/office/drawing/2014/main" id="{EDAA58CB-F568-8F27-5387-4674A9ABFBC4}"/>
                </a:ext>
              </a:extLst>
            </p:cNvPr>
            <p:cNvSpPr>
              <a:spLocks noEditPoints="1"/>
            </p:cNvSpPr>
            <p:nvPr/>
          </p:nvSpPr>
          <p:spPr bwMode="auto">
            <a:xfrm>
              <a:off x="810277" y="1633881"/>
              <a:ext cx="354990" cy="274542"/>
            </a:xfrm>
            <a:custGeom>
              <a:avLst/>
              <a:gdLst>
                <a:gd name="T0" fmla="*/ 508 w 677"/>
                <a:gd name="T1" fmla="*/ 153 h 523"/>
                <a:gd name="T2" fmla="*/ 532 w 677"/>
                <a:gd name="T3" fmla="*/ 292 h 523"/>
                <a:gd name="T4" fmla="*/ 537 w 677"/>
                <a:gd name="T5" fmla="*/ 309 h 523"/>
                <a:gd name="T6" fmla="*/ 586 w 677"/>
                <a:gd name="T7" fmla="*/ 110 h 523"/>
                <a:gd name="T8" fmla="*/ 595 w 677"/>
                <a:gd name="T9" fmla="*/ 86 h 523"/>
                <a:gd name="T10" fmla="*/ 614 w 677"/>
                <a:gd name="T11" fmla="*/ 123 h 523"/>
                <a:gd name="T12" fmla="*/ 533 w 677"/>
                <a:gd name="T13" fmla="*/ 378 h 523"/>
                <a:gd name="T14" fmla="*/ 670 w 677"/>
                <a:gd name="T15" fmla="*/ 404 h 523"/>
                <a:gd name="T16" fmla="*/ 456 w 677"/>
                <a:gd name="T17" fmla="*/ 516 h 523"/>
                <a:gd name="T18" fmla="*/ 194 w 677"/>
                <a:gd name="T19" fmla="*/ 436 h 523"/>
                <a:gd name="T20" fmla="*/ 100 w 677"/>
                <a:gd name="T21" fmla="*/ 454 h 523"/>
                <a:gd name="T22" fmla="*/ 0 w 677"/>
                <a:gd name="T23" fmla="*/ 436 h 523"/>
                <a:gd name="T24" fmla="*/ 18 w 677"/>
                <a:gd name="T25" fmla="*/ 198 h 523"/>
                <a:gd name="T26" fmla="*/ 73 w 677"/>
                <a:gd name="T27" fmla="*/ 115 h 523"/>
                <a:gd name="T28" fmla="*/ 111 w 677"/>
                <a:gd name="T29" fmla="*/ 31 h 523"/>
                <a:gd name="T30" fmla="*/ 98 w 677"/>
                <a:gd name="T31" fmla="*/ 189 h 523"/>
                <a:gd name="T32" fmla="*/ 127 w 677"/>
                <a:gd name="T33" fmla="*/ 228 h 523"/>
                <a:gd name="T34" fmla="*/ 155 w 677"/>
                <a:gd name="T35" fmla="*/ 212 h 523"/>
                <a:gd name="T36" fmla="*/ 180 w 677"/>
                <a:gd name="T37" fmla="*/ 85 h 523"/>
                <a:gd name="T38" fmla="*/ 272 w 677"/>
                <a:gd name="T39" fmla="*/ 22 h 523"/>
                <a:gd name="T40" fmla="*/ 394 w 677"/>
                <a:gd name="T41" fmla="*/ 0 h 523"/>
                <a:gd name="T42" fmla="*/ 415 w 677"/>
                <a:gd name="T43" fmla="*/ 153 h 523"/>
                <a:gd name="T44" fmla="*/ 149 w 677"/>
                <a:gd name="T45" fmla="*/ 402 h 523"/>
                <a:gd name="T46" fmla="*/ 382 w 677"/>
                <a:gd name="T47" fmla="*/ 481 h 523"/>
                <a:gd name="T48" fmla="*/ 617 w 677"/>
                <a:gd name="T49" fmla="*/ 449 h 523"/>
                <a:gd name="T50" fmla="*/ 603 w 677"/>
                <a:gd name="T51" fmla="*/ 389 h 523"/>
                <a:gd name="T52" fmla="*/ 387 w 677"/>
                <a:gd name="T53" fmla="*/ 412 h 523"/>
                <a:gd name="T54" fmla="*/ 249 w 677"/>
                <a:gd name="T55" fmla="*/ 345 h 523"/>
                <a:gd name="T56" fmla="*/ 348 w 677"/>
                <a:gd name="T57" fmla="*/ 369 h 523"/>
                <a:gd name="T58" fmla="*/ 373 w 677"/>
                <a:gd name="T59" fmla="*/ 306 h 523"/>
                <a:gd name="T60" fmla="*/ 247 w 677"/>
                <a:gd name="T61" fmla="*/ 255 h 523"/>
                <a:gd name="T62" fmla="*/ 126 w 677"/>
                <a:gd name="T63" fmla="*/ 402 h 523"/>
                <a:gd name="T64" fmla="*/ 387 w 677"/>
                <a:gd name="T65" fmla="*/ 27 h 523"/>
                <a:gd name="T66" fmla="*/ 298 w 677"/>
                <a:gd name="T67" fmla="*/ 33 h 523"/>
                <a:gd name="T68" fmla="*/ 304 w 677"/>
                <a:gd name="T69" fmla="*/ 249 h 523"/>
                <a:gd name="T70" fmla="*/ 413 w 677"/>
                <a:gd name="T71" fmla="*/ 391 h 523"/>
                <a:gd name="T72" fmla="*/ 506 w 677"/>
                <a:gd name="T73" fmla="*/ 371 h 523"/>
                <a:gd name="T74" fmla="*/ 505 w 677"/>
                <a:gd name="T75" fmla="*/ 180 h 523"/>
                <a:gd name="T76" fmla="*/ 415 w 677"/>
                <a:gd name="T77" fmla="*/ 188 h 523"/>
                <a:gd name="T78" fmla="*/ 419 w 677"/>
                <a:gd name="T79" fmla="*/ 311 h 523"/>
                <a:gd name="T80" fmla="*/ 413 w 677"/>
                <a:gd name="T81" fmla="*/ 391 h 523"/>
                <a:gd name="T82" fmla="*/ 28 w 677"/>
                <a:gd name="T83" fmla="*/ 427 h 523"/>
                <a:gd name="T84" fmla="*/ 98 w 677"/>
                <a:gd name="T85" fmla="*/ 225 h 523"/>
                <a:gd name="T86" fmla="*/ 182 w 677"/>
                <a:gd name="T87" fmla="*/ 112 h 523"/>
                <a:gd name="T88" fmla="*/ 270 w 677"/>
                <a:gd name="T89" fmla="*/ 230 h 523"/>
                <a:gd name="T90" fmla="*/ 182 w 677"/>
                <a:gd name="T91" fmla="*/ 112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77" h="523">
                  <a:moveTo>
                    <a:pt x="415" y="153"/>
                  </a:moveTo>
                  <a:cubicBezTo>
                    <a:pt x="447" y="153"/>
                    <a:pt x="477" y="153"/>
                    <a:pt x="508" y="153"/>
                  </a:cubicBezTo>
                  <a:cubicBezTo>
                    <a:pt x="530" y="153"/>
                    <a:pt x="532" y="155"/>
                    <a:pt x="532" y="177"/>
                  </a:cubicBezTo>
                  <a:cubicBezTo>
                    <a:pt x="532" y="215"/>
                    <a:pt x="532" y="254"/>
                    <a:pt x="532" y="292"/>
                  </a:cubicBezTo>
                  <a:cubicBezTo>
                    <a:pt x="532" y="297"/>
                    <a:pt x="532" y="302"/>
                    <a:pt x="532" y="307"/>
                  </a:cubicBezTo>
                  <a:cubicBezTo>
                    <a:pt x="533" y="307"/>
                    <a:pt x="535" y="308"/>
                    <a:pt x="537" y="309"/>
                  </a:cubicBezTo>
                  <a:cubicBezTo>
                    <a:pt x="548" y="289"/>
                    <a:pt x="561" y="269"/>
                    <a:pt x="570" y="248"/>
                  </a:cubicBezTo>
                  <a:cubicBezTo>
                    <a:pt x="590" y="204"/>
                    <a:pt x="594" y="158"/>
                    <a:pt x="586" y="110"/>
                  </a:cubicBezTo>
                  <a:cubicBezTo>
                    <a:pt x="585" y="108"/>
                    <a:pt x="585" y="106"/>
                    <a:pt x="585" y="103"/>
                  </a:cubicBezTo>
                  <a:cubicBezTo>
                    <a:pt x="584" y="95"/>
                    <a:pt x="586" y="87"/>
                    <a:pt x="595" y="86"/>
                  </a:cubicBezTo>
                  <a:cubicBezTo>
                    <a:pt x="605" y="84"/>
                    <a:pt x="609" y="91"/>
                    <a:pt x="611" y="99"/>
                  </a:cubicBezTo>
                  <a:cubicBezTo>
                    <a:pt x="612" y="107"/>
                    <a:pt x="614" y="115"/>
                    <a:pt x="614" y="123"/>
                  </a:cubicBezTo>
                  <a:cubicBezTo>
                    <a:pt x="621" y="206"/>
                    <a:pt x="599" y="279"/>
                    <a:pt x="541" y="340"/>
                  </a:cubicBezTo>
                  <a:cubicBezTo>
                    <a:pt x="530" y="352"/>
                    <a:pt x="529" y="355"/>
                    <a:pt x="533" y="378"/>
                  </a:cubicBezTo>
                  <a:cubicBezTo>
                    <a:pt x="557" y="372"/>
                    <a:pt x="581" y="367"/>
                    <a:pt x="605" y="362"/>
                  </a:cubicBezTo>
                  <a:cubicBezTo>
                    <a:pt x="634" y="356"/>
                    <a:pt x="662" y="374"/>
                    <a:pt x="670" y="404"/>
                  </a:cubicBezTo>
                  <a:cubicBezTo>
                    <a:pt x="677" y="431"/>
                    <a:pt x="663" y="463"/>
                    <a:pt x="636" y="471"/>
                  </a:cubicBezTo>
                  <a:cubicBezTo>
                    <a:pt x="576" y="487"/>
                    <a:pt x="516" y="502"/>
                    <a:pt x="456" y="516"/>
                  </a:cubicBezTo>
                  <a:cubicBezTo>
                    <a:pt x="425" y="523"/>
                    <a:pt x="395" y="515"/>
                    <a:pt x="365" y="504"/>
                  </a:cubicBezTo>
                  <a:cubicBezTo>
                    <a:pt x="308" y="481"/>
                    <a:pt x="251" y="459"/>
                    <a:pt x="194" y="436"/>
                  </a:cubicBezTo>
                  <a:cubicBezTo>
                    <a:pt x="172" y="426"/>
                    <a:pt x="149" y="430"/>
                    <a:pt x="127" y="429"/>
                  </a:cubicBezTo>
                  <a:cubicBezTo>
                    <a:pt x="124" y="454"/>
                    <a:pt x="124" y="454"/>
                    <a:pt x="100" y="454"/>
                  </a:cubicBezTo>
                  <a:cubicBezTo>
                    <a:pt x="73" y="454"/>
                    <a:pt x="46" y="453"/>
                    <a:pt x="19" y="454"/>
                  </a:cubicBezTo>
                  <a:cubicBezTo>
                    <a:pt x="6" y="454"/>
                    <a:pt x="0" y="449"/>
                    <a:pt x="0" y="436"/>
                  </a:cubicBezTo>
                  <a:cubicBezTo>
                    <a:pt x="0" y="362"/>
                    <a:pt x="0" y="289"/>
                    <a:pt x="0" y="215"/>
                  </a:cubicBezTo>
                  <a:cubicBezTo>
                    <a:pt x="0" y="202"/>
                    <a:pt x="6" y="197"/>
                    <a:pt x="18" y="198"/>
                  </a:cubicBezTo>
                  <a:cubicBezTo>
                    <a:pt x="36" y="198"/>
                    <a:pt x="53" y="198"/>
                    <a:pt x="72" y="198"/>
                  </a:cubicBezTo>
                  <a:cubicBezTo>
                    <a:pt x="72" y="169"/>
                    <a:pt x="69" y="142"/>
                    <a:pt x="73" y="115"/>
                  </a:cubicBezTo>
                  <a:cubicBezTo>
                    <a:pt x="76" y="91"/>
                    <a:pt x="85" y="68"/>
                    <a:pt x="91" y="44"/>
                  </a:cubicBezTo>
                  <a:cubicBezTo>
                    <a:pt x="94" y="35"/>
                    <a:pt x="100" y="27"/>
                    <a:pt x="111" y="31"/>
                  </a:cubicBezTo>
                  <a:cubicBezTo>
                    <a:pt x="122" y="36"/>
                    <a:pt x="120" y="45"/>
                    <a:pt x="116" y="54"/>
                  </a:cubicBezTo>
                  <a:cubicBezTo>
                    <a:pt x="97" y="98"/>
                    <a:pt x="91" y="143"/>
                    <a:pt x="98" y="189"/>
                  </a:cubicBezTo>
                  <a:cubicBezTo>
                    <a:pt x="99" y="192"/>
                    <a:pt x="99" y="194"/>
                    <a:pt x="100" y="196"/>
                  </a:cubicBezTo>
                  <a:cubicBezTo>
                    <a:pt x="123" y="200"/>
                    <a:pt x="123" y="200"/>
                    <a:pt x="127" y="228"/>
                  </a:cubicBezTo>
                  <a:cubicBezTo>
                    <a:pt x="135" y="228"/>
                    <a:pt x="144" y="228"/>
                    <a:pt x="154" y="228"/>
                  </a:cubicBezTo>
                  <a:cubicBezTo>
                    <a:pt x="154" y="222"/>
                    <a:pt x="154" y="217"/>
                    <a:pt x="155" y="212"/>
                  </a:cubicBezTo>
                  <a:cubicBezTo>
                    <a:pt x="155" y="178"/>
                    <a:pt x="154" y="144"/>
                    <a:pt x="155" y="110"/>
                  </a:cubicBezTo>
                  <a:cubicBezTo>
                    <a:pt x="155" y="88"/>
                    <a:pt x="158" y="85"/>
                    <a:pt x="180" y="85"/>
                  </a:cubicBezTo>
                  <a:cubicBezTo>
                    <a:pt x="210" y="85"/>
                    <a:pt x="240" y="85"/>
                    <a:pt x="272" y="85"/>
                  </a:cubicBezTo>
                  <a:cubicBezTo>
                    <a:pt x="272" y="63"/>
                    <a:pt x="271" y="43"/>
                    <a:pt x="272" y="22"/>
                  </a:cubicBezTo>
                  <a:cubicBezTo>
                    <a:pt x="272" y="2"/>
                    <a:pt x="274" y="0"/>
                    <a:pt x="294" y="0"/>
                  </a:cubicBezTo>
                  <a:cubicBezTo>
                    <a:pt x="328" y="0"/>
                    <a:pt x="361" y="0"/>
                    <a:pt x="394" y="0"/>
                  </a:cubicBezTo>
                  <a:cubicBezTo>
                    <a:pt x="412" y="0"/>
                    <a:pt x="415" y="2"/>
                    <a:pt x="415" y="20"/>
                  </a:cubicBezTo>
                  <a:cubicBezTo>
                    <a:pt x="415" y="63"/>
                    <a:pt x="415" y="107"/>
                    <a:pt x="415" y="153"/>
                  </a:cubicBezTo>
                  <a:close/>
                  <a:moveTo>
                    <a:pt x="126" y="402"/>
                  </a:moveTo>
                  <a:cubicBezTo>
                    <a:pt x="135" y="402"/>
                    <a:pt x="142" y="403"/>
                    <a:pt x="149" y="402"/>
                  </a:cubicBezTo>
                  <a:cubicBezTo>
                    <a:pt x="170" y="400"/>
                    <a:pt x="190" y="406"/>
                    <a:pt x="209" y="414"/>
                  </a:cubicBezTo>
                  <a:cubicBezTo>
                    <a:pt x="266" y="437"/>
                    <a:pt x="324" y="459"/>
                    <a:pt x="382" y="481"/>
                  </a:cubicBezTo>
                  <a:cubicBezTo>
                    <a:pt x="409" y="492"/>
                    <a:pt x="438" y="495"/>
                    <a:pt x="467" y="487"/>
                  </a:cubicBezTo>
                  <a:cubicBezTo>
                    <a:pt x="517" y="475"/>
                    <a:pt x="567" y="462"/>
                    <a:pt x="617" y="449"/>
                  </a:cubicBezTo>
                  <a:cubicBezTo>
                    <a:pt x="639" y="444"/>
                    <a:pt x="649" y="428"/>
                    <a:pt x="645" y="410"/>
                  </a:cubicBezTo>
                  <a:cubicBezTo>
                    <a:pt x="640" y="393"/>
                    <a:pt x="624" y="384"/>
                    <a:pt x="603" y="389"/>
                  </a:cubicBezTo>
                  <a:cubicBezTo>
                    <a:pt x="567" y="397"/>
                    <a:pt x="532" y="405"/>
                    <a:pt x="496" y="414"/>
                  </a:cubicBezTo>
                  <a:cubicBezTo>
                    <a:pt x="460" y="423"/>
                    <a:pt x="424" y="426"/>
                    <a:pt x="387" y="412"/>
                  </a:cubicBezTo>
                  <a:cubicBezTo>
                    <a:pt x="345" y="396"/>
                    <a:pt x="304" y="380"/>
                    <a:pt x="262" y="364"/>
                  </a:cubicBezTo>
                  <a:cubicBezTo>
                    <a:pt x="252" y="361"/>
                    <a:pt x="245" y="356"/>
                    <a:pt x="249" y="345"/>
                  </a:cubicBezTo>
                  <a:cubicBezTo>
                    <a:pt x="254" y="334"/>
                    <a:pt x="262" y="336"/>
                    <a:pt x="271" y="339"/>
                  </a:cubicBezTo>
                  <a:cubicBezTo>
                    <a:pt x="296" y="349"/>
                    <a:pt x="322" y="359"/>
                    <a:pt x="348" y="369"/>
                  </a:cubicBezTo>
                  <a:cubicBezTo>
                    <a:pt x="370" y="378"/>
                    <a:pt x="389" y="371"/>
                    <a:pt x="396" y="352"/>
                  </a:cubicBezTo>
                  <a:cubicBezTo>
                    <a:pt x="404" y="333"/>
                    <a:pt x="396" y="316"/>
                    <a:pt x="373" y="306"/>
                  </a:cubicBezTo>
                  <a:cubicBezTo>
                    <a:pt x="334" y="290"/>
                    <a:pt x="295" y="274"/>
                    <a:pt x="257" y="258"/>
                  </a:cubicBezTo>
                  <a:cubicBezTo>
                    <a:pt x="253" y="257"/>
                    <a:pt x="250" y="255"/>
                    <a:pt x="247" y="255"/>
                  </a:cubicBezTo>
                  <a:cubicBezTo>
                    <a:pt x="207" y="255"/>
                    <a:pt x="167" y="255"/>
                    <a:pt x="126" y="255"/>
                  </a:cubicBezTo>
                  <a:cubicBezTo>
                    <a:pt x="126" y="304"/>
                    <a:pt x="126" y="352"/>
                    <a:pt x="126" y="402"/>
                  </a:cubicBezTo>
                  <a:close/>
                  <a:moveTo>
                    <a:pt x="387" y="284"/>
                  </a:moveTo>
                  <a:cubicBezTo>
                    <a:pt x="387" y="197"/>
                    <a:pt x="387" y="112"/>
                    <a:pt x="387" y="27"/>
                  </a:cubicBezTo>
                  <a:cubicBezTo>
                    <a:pt x="357" y="27"/>
                    <a:pt x="328" y="27"/>
                    <a:pt x="299" y="27"/>
                  </a:cubicBezTo>
                  <a:cubicBezTo>
                    <a:pt x="299" y="29"/>
                    <a:pt x="298" y="31"/>
                    <a:pt x="298" y="33"/>
                  </a:cubicBezTo>
                  <a:cubicBezTo>
                    <a:pt x="298" y="102"/>
                    <a:pt x="298" y="170"/>
                    <a:pt x="298" y="238"/>
                  </a:cubicBezTo>
                  <a:cubicBezTo>
                    <a:pt x="298" y="242"/>
                    <a:pt x="301" y="247"/>
                    <a:pt x="304" y="249"/>
                  </a:cubicBezTo>
                  <a:cubicBezTo>
                    <a:pt x="331" y="261"/>
                    <a:pt x="358" y="272"/>
                    <a:pt x="387" y="284"/>
                  </a:cubicBezTo>
                  <a:close/>
                  <a:moveTo>
                    <a:pt x="413" y="391"/>
                  </a:moveTo>
                  <a:cubicBezTo>
                    <a:pt x="442" y="400"/>
                    <a:pt x="467" y="393"/>
                    <a:pt x="492" y="388"/>
                  </a:cubicBezTo>
                  <a:cubicBezTo>
                    <a:pt x="503" y="386"/>
                    <a:pt x="506" y="381"/>
                    <a:pt x="506" y="371"/>
                  </a:cubicBezTo>
                  <a:cubicBezTo>
                    <a:pt x="505" y="312"/>
                    <a:pt x="506" y="253"/>
                    <a:pt x="505" y="194"/>
                  </a:cubicBezTo>
                  <a:cubicBezTo>
                    <a:pt x="505" y="189"/>
                    <a:pt x="505" y="185"/>
                    <a:pt x="505" y="180"/>
                  </a:cubicBezTo>
                  <a:cubicBezTo>
                    <a:pt x="474" y="180"/>
                    <a:pt x="445" y="180"/>
                    <a:pt x="416" y="180"/>
                  </a:cubicBezTo>
                  <a:cubicBezTo>
                    <a:pt x="415" y="183"/>
                    <a:pt x="415" y="186"/>
                    <a:pt x="415" y="188"/>
                  </a:cubicBezTo>
                  <a:cubicBezTo>
                    <a:pt x="415" y="224"/>
                    <a:pt x="414" y="261"/>
                    <a:pt x="415" y="297"/>
                  </a:cubicBezTo>
                  <a:cubicBezTo>
                    <a:pt x="415" y="302"/>
                    <a:pt x="417" y="307"/>
                    <a:pt x="419" y="311"/>
                  </a:cubicBezTo>
                  <a:cubicBezTo>
                    <a:pt x="428" y="330"/>
                    <a:pt x="427" y="347"/>
                    <a:pt x="419" y="366"/>
                  </a:cubicBezTo>
                  <a:cubicBezTo>
                    <a:pt x="416" y="374"/>
                    <a:pt x="415" y="383"/>
                    <a:pt x="413" y="391"/>
                  </a:cubicBezTo>
                  <a:close/>
                  <a:moveTo>
                    <a:pt x="28" y="225"/>
                  </a:moveTo>
                  <a:cubicBezTo>
                    <a:pt x="28" y="293"/>
                    <a:pt x="28" y="359"/>
                    <a:pt x="28" y="427"/>
                  </a:cubicBezTo>
                  <a:cubicBezTo>
                    <a:pt x="51" y="427"/>
                    <a:pt x="75" y="427"/>
                    <a:pt x="98" y="427"/>
                  </a:cubicBezTo>
                  <a:cubicBezTo>
                    <a:pt x="98" y="359"/>
                    <a:pt x="98" y="292"/>
                    <a:pt x="98" y="225"/>
                  </a:cubicBezTo>
                  <a:cubicBezTo>
                    <a:pt x="75" y="225"/>
                    <a:pt x="52" y="225"/>
                    <a:pt x="28" y="225"/>
                  </a:cubicBezTo>
                  <a:close/>
                  <a:moveTo>
                    <a:pt x="182" y="112"/>
                  </a:moveTo>
                  <a:cubicBezTo>
                    <a:pt x="182" y="151"/>
                    <a:pt x="182" y="189"/>
                    <a:pt x="182" y="230"/>
                  </a:cubicBezTo>
                  <a:cubicBezTo>
                    <a:pt x="211" y="230"/>
                    <a:pt x="240" y="230"/>
                    <a:pt x="270" y="230"/>
                  </a:cubicBezTo>
                  <a:cubicBezTo>
                    <a:pt x="270" y="193"/>
                    <a:pt x="270" y="153"/>
                    <a:pt x="270" y="112"/>
                  </a:cubicBezTo>
                  <a:cubicBezTo>
                    <a:pt x="240" y="112"/>
                    <a:pt x="211" y="112"/>
                    <a:pt x="182"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93" name="Freeform 6">
              <a:extLst>
                <a:ext uri="{FF2B5EF4-FFF2-40B4-BE49-F238E27FC236}">
                  <a16:creationId xmlns:a16="http://schemas.microsoft.com/office/drawing/2014/main" id="{070238C0-E56D-0069-DA9F-BA8813DCE8A2}"/>
                </a:ext>
              </a:extLst>
            </p:cNvPr>
            <p:cNvSpPr/>
            <p:nvPr/>
          </p:nvSpPr>
          <p:spPr bwMode="auto">
            <a:xfrm>
              <a:off x="893278" y="1568757"/>
              <a:ext cx="153233" cy="49801"/>
            </a:xfrm>
            <a:custGeom>
              <a:avLst/>
              <a:gdLst>
                <a:gd name="T0" fmla="*/ 185 w 293"/>
                <a:gd name="T1" fmla="*/ 0 h 93"/>
                <a:gd name="T2" fmla="*/ 276 w 293"/>
                <a:gd name="T3" fmla="*/ 19 h 93"/>
                <a:gd name="T4" fmla="*/ 289 w 293"/>
                <a:gd name="T5" fmla="*/ 39 h 93"/>
                <a:gd name="T6" fmla="*/ 267 w 293"/>
                <a:gd name="T7" fmla="*/ 44 h 93"/>
                <a:gd name="T8" fmla="*/ 25 w 293"/>
                <a:gd name="T9" fmla="*/ 88 h 93"/>
                <a:gd name="T10" fmla="*/ 19 w 293"/>
                <a:gd name="T11" fmla="*/ 93 h 93"/>
                <a:gd name="T12" fmla="*/ 1 w 293"/>
                <a:gd name="T13" fmla="*/ 92 h 93"/>
                <a:gd name="T14" fmla="*/ 3 w 293"/>
                <a:gd name="T15" fmla="*/ 73 h 93"/>
                <a:gd name="T16" fmla="*/ 90 w 293"/>
                <a:gd name="T17" fmla="*/ 21 h 93"/>
                <a:gd name="T18" fmla="*/ 185 w 29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93">
                  <a:moveTo>
                    <a:pt x="185" y="0"/>
                  </a:moveTo>
                  <a:cubicBezTo>
                    <a:pt x="216" y="6"/>
                    <a:pt x="246" y="13"/>
                    <a:pt x="276" y="19"/>
                  </a:cubicBezTo>
                  <a:cubicBezTo>
                    <a:pt x="286" y="22"/>
                    <a:pt x="293" y="28"/>
                    <a:pt x="289" y="39"/>
                  </a:cubicBezTo>
                  <a:cubicBezTo>
                    <a:pt x="284" y="49"/>
                    <a:pt x="276" y="47"/>
                    <a:pt x="267" y="44"/>
                  </a:cubicBezTo>
                  <a:cubicBezTo>
                    <a:pt x="178" y="16"/>
                    <a:pt x="98" y="30"/>
                    <a:pt x="25" y="88"/>
                  </a:cubicBezTo>
                  <a:cubicBezTo>
                    <a:pt x="23" y="90"/>
                    <a:pt x="21" y="93"/>
                    <a:pt x="19" y="93"/>
                  </a:cubicBezTo>
                  <a:cubicBezTo>
                    <a:pt x="13" y="93"/>
                    <a:pt x="7" y="92"/>
                    <a:pt x="1" y="92"/>
                  </a:cubicBezTo>
                  <a:cubicBezTo>
                    <a:pt x="1" y="86"/>
                    <a:pt x="0" y="76"/>
                    <a:pt x="3" y="73"/>
                  </a:cubicBezTo>
                  <a:cubicBezTo>
                    <a:pt x="28" y="49"/>
                    <a:pt x="57" y="31"/>
                    <a:pt x="90" y="21"/>
                  </a:cubicBezTo>
                  <a:cubicBezTo>
                    <a:pt x="120" y="11"/>
                    <a:pt x="153" y="7"/>
                    <a:pt x="1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94" name="Freeform 7">
              <a:extLst>
                <a:ext uri="{FF2B5EF4-FFF2-40B4-BE49-F238E27FC236}">
                  <a16:creationId xmlns:a16="http://schemas.microsoft.com/office/drawing/2014/main" id="{4B729F6E-F62A-CC6C-13AB-8CF522EFFBA8}"/>
                </a:ext>
              </a:extLst>
            </p:cNvPr>
            <p:cNvSpPr/>
            <p:nvPr/>
          </p:nvSpPr>
          <p:spPr bwMode="auto">
            <a:xfrm>
              <a:off x="1051619" y="1589188"/>
              <a:ext cx="72786" cy="83001"/>
            </a:xfrm>
            <a:custGeom>
              <a:avLst/>
              <a:gdLst>
                <a:gd name="T0" fmla="*/ 13 w 137"/>
                <a:gd name="T1" fmla="*/ 156 h 156"/>
                <a:gd name="T2" fmla="*/ 2 w 137"/>
                <a:gd name="T3" fmla="*/ 147 h 156"/>
                <a:gd name="T4" fmla="*/ 5 w 137"/>
                <a:gd name="T5" fmla="*/ 131 h 156"/>
                <a:gd name="T6" fmla="*/ 58 w 137"/>
                <a:gd name="T7" fmla="*/ 69 h 156"/>
                <a:gd name="T8" fmla="*/ 107 w 137"/>
                <a:gd name="T9" fmla="*/ 13 h 156"/>
                <a:gd name="T10" fmla="*/ 128 w 137"/>
                <a:gd name="T11" fmla="*/ 8 h 156"/>
                <a:gd name="T12" fmla="*/ 127 w 137"/>
                <a:gd name="T13" fmla="*/ 30 h 156"/>
                <a:gd name="T14" fmla="*/ 24 w 137"/>
                <a:gd name="T15" fmla="*/ 147 h 156"/>
                <a:gd name="T16" fmla="*/ 13 w 137"/>
                <a:gd name="T17"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56">
                  <a:moveTo>
                    <a:pt x="13" y="156"/>
                  </a:moveTo>
                  <a:cubicBezTo>
                    <a:pt x="8" y="153"/>
                    <a:pt x="2" y="150"/>
                    <a:pt x="2" y="147"/>
                  </a:cubicBezTo>
                  <a:cubicBezTo>
                    <a:pt x="0" y="142"/>
                    <a:pt x="2" y="135"/>
                    <a:pt x="5" y="131"/>
                  </a:cubicBezTo>
                  <a:cubicBezTo>
                    <a:pt x="22" y="110"/>
                    <a:pt x="40" y="90"/>
                    <a:pt x="58" y="69"/>
                  </a:cubicBezTo>
                  <a:cubicBezTo>
                    <a:pt x="74" y="51"/>
                    <a:pt x="90" y="32"/>
                    <a:pt x="107" y="13"/>
                  </a:cubicBezTo>
                  <a:cubicBezTo>
                    <a:pt x="113" y="6"/>
                    <a:pt x="120" y="0"/>
                    <a:pt x="128" y="8"/>
                  </a:cubicBezTo>
                  <a:cubicBezTo>
                    <a:pt x="137" y="15"/>
                    <a:pt x="133" y="23"/>
                    <a:pt x="127" y="30"/>
                  </a:cubicBezTo>
                  <a:cubicBezTo>
                    <a:pt x="93" y="69"/>
                    <a:pt x="59" y="108"/>
                    <a:pt x="24" y="147"/>
                  </a:cubicBezTo>
                  <a:cubicBezTo>
                    <a:pt x="21" y="151"/>
                    <a:pt x="18" y="153"/>
                    <a:pt x="13"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95" name="Freeform 8">
              <a:extLst>
                <a:ext uri="{FF2B5EF4-FFF2-40B4-BE49-F238E27FC236}">
                  <a16:creationId xmlns:a16="http://schemas.microsoft.com/office/drawing/2014/main" id="{F396BE36-E91F-ACDE-0852-9B1D119F376B}"/>
                </a:ext>
              </a:extLst>
            </p:cNvPr>
            <p:cNvSpPr/>
            <p:nvPr/>
          </p:nvSpPr>
          <p:spPr bwMode="auto">
            <a:xfrm>
              <a:off x="1049065" y="1590465"/>
              <a:ext cx="34477" cy="34477"/>
            </a:xfrm>
            <a:custGeom>
              <a:avLst/>
              <a:gdLst>
                <a:gd name="T0" fmla="*/ 34 w 67"/>
                <a:gd name="T1" fmla="*/ 0 h 65"/>
                <a:gd name="T2" fmla="*/ 66 w 67"/>
                <a:gd name="T3" fmla="*/ 32 h 65"/>
                <a:gd name="T4" fmla="*/ 33 w 67"/>
                <a:gd name="T5" fmla="*/ 65 h 65"/>
                <a:gd name="T6" fmla="*/ 1 w 67"/>
                <a:gd name="T7" fmla="*/ 32 h 65"/>
                <a:gd name="T8" fmla="*/ 34 w 67"/>
                <a:gd name="T9" fmla="*/ 0 h 65"/>
              </a:gdLst>
              <a:ahLst/>
              <a:cxnLst>
                <a:cxn ang="0">
                  <a:pos x="T0" y="T1"/>
                </a:cxn>
                <a:cxn ang="0">
                  <a:pos x="T2" y="T3"/>
                </a:cxn>
                <a:cxn ang="0">
                  <a:pos x="T4" y="T5"/>
                </a:cxn>
                <a:cxn ang="0">
                  <a:pos x="T6" y="T7"/>
                </a:cxn>
                <a:cxn ang="0">
                  <a:pos x="T8" y="T9"/>
                </a:cxn>
              </a:cxnLst>
              <a:rect l="0" t="0" r="r" b="b"/>
              <a:pathLst>
                <a:path w="67" h="65">
                  <a:moveTo>
                    <a:pt x="34" y="0"/>
                  </a:moveTo>
                  <a:cubicBezTo>
                    <a:pt x="53" y="0"/>
                    <a:pt x="66" y="14"/>
                    <a:pt x="66" y="32"/>
                  </a:cubicBezTo>
                  <a:cubicBezTo>
                    <a:pt x="67" y="51"/>
                    <a:pt x="52" y="65"/>
                    <a:pt x="33" y="65"/>
                  </a:cubicBezTo>
                  <a:cubicBezTo>
                    <a:pt x="15" y="64"/>
                    <a:pt x="1" y="50"/>
                    <a:pt x="1" y="32"/>
                  </a:cubicBezTo>
                  <a:cubicBezTo>
                    <a:pt x="0" y="14"/>
                    <a:pt x="16"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96" name="Freeform 9">
              <a:extLst>
                <a:ext uri="{FF2B5EF4-FFF2-40B4-BE49-F238E27FC236}">
                  <a16:creationId xmlns:a16="http://schemas.microsoft.com/office/drawing/2014/main" id="{C8BEB99E-1D32-AD08-2738-9D744344FB87}"/>
                </a:ext>
              </a:extLst>
            </p:cNvPr>
            <p:cNvSpPr/>
            <p:nvPr/>
          </p:nvSpPr>
          <p:spPr bwMode="auto">
            <a:xfrm>
              <a:off x="1087374" y="1638989"/>
              <a:ext cx="34477" cy="35754"/>
            </a:xfrm>
            <a:custGeom>
              <a:avLst/>
              <a:gdLst>
                <a:gd name="T0" fmla="*/ 34 w 67"/>
                <a:gd name="T1" fmla="*/ 66 h 66"/>
                <a:gd name="T2" fmla="*/ 1 w 67"/>
                <a:gd name="T3" fmla="*/ 34 h 66"/>
                <a:gd name="T4" fmla="*/ 33 w 67"/>
                <a:gd name="T5" fmla="*/ 0 h 66"/>
                <a:gd name="T6" fmla="*/ 66 w 67"/>
                <a:gd name="T7" fmla="*/ 32 h 66"/>
                <a:gd name="T8" fmla="*/ 34 w 67"/>
                <a:gd name="T9" fmla="*/ 66 h 66"/>
              </a:gdLst>
              <a:ahLst/>
              <a:cxnLst>
                <a:cxn ang="0">
                  <a:pos x="T0" y="T1"/>
                </a:cxn>
                <a:cxn ang="0">
                  <a:pos x="T2" y="T3"/>
                </a:cxn>
                <a:cxn ang="0">
                  <a:pos x="T4" y="T5"/>
                </a:cxn>
                <a:cxn ang="0">
                  <a:pos x="T6" y="T7"/>
                </a:cxn>
                <a:cxn ang="0">
                  <a:pos x="T8" y="T9"/>
                </a:cxn>
              </a:cxnLst>
              <a:rect l="0" t="0" r="r" b="b"/>
              <a:pathLst>
                <a:path w="67" h="66">
                  <a:moveTo>
                    <a:pt x="34" y="66"/>
                  </a:moveTo>
                  <a:cubicBezTo>
                    <a:pt x="16" y="66"/>
                    <a:pt x="1" y="52"/>
                    <a:pt x="1" y="34"/>
                  </a:cubicBezTo>
                  <a:cubicBezTo>
                    <a:pt x="0" y="16"/>
                    <a:pt x="15" y="0"/>
                    <a:pt x="33" y="0"/>
                  </a:cubicBezTo>
                  <a:cubicBezTo>
                    <a:pt x="50" y="0"/>
                    <a:pt x="66" y="15"/>
                    <a:pt x="66" y="32"/>
                  </a:cubicBezTo>
                  <a:cubicBezTo>
                    <a:pt x="67" y="51"/>
                    <a:pt x="53" y="66"/>
                    <a:pt x="34"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97" name="Freeform 10">
              <a:extLst>
                <a:ext uri="{FF2B5EF4-FFF2-40B4-BE49-F238E27FC236}">
                  <a16:creationId xmlns:a16="http://schemas.microsoft.com/office/drawing/2014/main" id="{2BA19911-E5BC-6C4D-3E6E-BA6B177E3BB0}"/>
                </a:ext>
              </a:extLst>
            </p:cNvPr>
            <p:cNvSpPr/>
            <p:nvPr/>
          </p:nvSpPr>
          <p:spPr bwMode="auto">
            <a:xfrm>
              <a:off x="872847" y="1627496"/>
              <a:ext cx="14046" cy="15323"/>
            </a:xfrm>
            <a:custGeom>
              <a:avLst/>
              <a:gdLst>
                <a:gd name="T0" fmla="*/ 13 w 26"/>
                <a:gd name="T1" fmla="*/ 30 h 30"/>
                <a:gd name="T2" fmla="*/ 0 w 26"/>
                <a:gd name="T3" fmla="*/ 14 h 30"/>
                <a:gd name="T4" fmla="*/ 12 w 26"/>
                <a:gd name="T5" fmla="*/ 0 h 30"/>
                <a:gd name="T6" fmla="*/ 25 w 26"/>
                <a:gd name="T7" fmla="*/ 13 h 30"/>
                <a:gd name="T8" fmla="*/ 13 w 26"/>
                <a:gd name="T9" fmla="*/ 30 h 30"/>
              </a:gdLst>
              <a:ahLst/>
              <a:cxnLst>
                <a:cxn ang="0">
                  <a:pos x="T0" y="T1"/>
                </a:cxn>
                <a:cxn ang="0">
                  <a:pos x="T2" y="T3"/>
                </a:cxn>
                <a:cxn ang="0">
                  <a:pos x="T4" y="T5"/>
                </a:cxn>
                <a:cxn ang="0">
                  <a:pos x="T6" y="T7"/>
                </a:cxn>
                <a:cxn ang="0">
                  <a:pos x="T8" y="T9"/>
                </a:cxn>
              </a:cxnLst>
              <a:rect l="0" t="0" r="r" b="b"/>
              <a:pathLst>
                <a:path w="26" h="30">
                  <a:moveTo>
                    <a:pt x="13" y="30"/>
                  </a:moveTo>
                  <a:cubicBezTo>
                    <a:pt x="7" y="23"/>
                    <a:pt x="0" y="18"/>
                    <a:pt x="0" y="14"/>
                  </a:cubicBezTo>
                  <a:cubicBezTo>
                    <a:pt x="1" y="9"/>
                    <a:pt x="8" y="4"/>
                    <a:pt x="12" y="0"/>
                  </a:cubicBezTo>
                  <a:cubicBezTo>
                    <a:pt x="16" y="4"/>
                    <a:pt x="23" y="8"/>
                    <a:pt x="25" y="13"/>
                  </a:cubicBezTo>
                  <a:cubicBezTo>
                    <a:pt x="26" y="17"/>
                    <a:pt x="19" y="22"/>
                    <a:pt x="1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grpSp>
      <p:grpSp>
        <p:nvGrpSpPr>
          <p:cNvPr id="99" name="Group 29">
            <a:extLst>
              <a:ext uri="{FF2B5EF4-FFF2-40B4-BE49-F238E27FC236}">
                <a16:creationId xmlns:a16="http://schemas.microsoft.com/office/drawing/2014/main" id="{3C5E859A-D870-1FAC-1F8F-BDB0CB6DC086}"/>
              </a:ext>
            </a:extLst>
          </p:cNvPr>
          <p:cNvGrpSpPr>
            <a:grpSpLocks noChangeAspect="1"/>
          </p:cNvGrpSpPr>
          <p:nvPr/>
        </p:nvGrpSpPr>
        <p:grpSpPr bwMode="auto">
          <a:xfrm>
            <a:off x="7504084" y="695302"/>
            <a:ext cx="433702" cy="429210"/>
            <a:chOff x="7014" y="921"/>
            <a:chExt cx="290" cy="287"/>
          </a:xfrm>
          <a:solidFill>
            <a:schemeClr val="accent6"/>
          </a:solidFill>
        </p:grpSpPr>
        <p:sp>
          <p:nvSpPr>
            <p:cNvPr id="101" name="Freeform 30">
              <a:extLst>
                <a:ext uri="{FF2B5EF4-FFF2-40B4-BE49-F238E27FC236}">
                  <a16:creationId xmlns:a16="http://schemas.microsoft.com/office/drawing/2014/main" id="{F555D5DD-A3F7-A227-C7A3-D05BB369F6C8}"/>
                </a:ext>
              </a:extLst>
            </p:cNvPr>
            <p:cNvSpPr>
              <a:spLocks noEditPoints="1"/>
            </p:cNvSpPr>
            <p:nvPr/>
          </p:nvSpPr>
          <p:spPr bwMode="auto">
            <a:xfrm>
              <a:off x="7014" y="1009"/>
              <a:ext cx="127" cy="199"/>
            </a:xfrm>
            <a:custGeom>
              <a:avLst/>
              <a:gdLst>
                <a:gd name="T0" fmla="*/ 100 w 280"/>
                <a:gd name="T1" fmla="*/ 335 h 442"/>
                <a:gd name="T2" fmla="*/ 82 w 280"/>
                <a:gd name="T3" fmla="*/ 317 h 442"/>
                <a:gd name="T4" fmla="*/ 36 w 280"/>
                <a:gd name="T5" fmla="*/ 240 h 442"/>
                <a:gd name="T6" fmla="*/ 4 w 280"/>
                <a:gd name="T7" fmla="*/ 53 h 442"/>
                <a:gd name="T8" fmla="*/ 37 w 280"/>
                <a:gd name="T9" fmla="*/ 5 h 442"/>
                <a:gd name="T10" fmla="*/ 86 w 280"/>
                <a:gd name="T11" fmla="*/ 36 h 442"/>
                <a:gd name="T12" fmla="*/ 97 w 280"/>
                <a:gd name="T13" fmla="*/ 97 h 442"/>
                <a:gd name="T14" fmla="*/ 109 w 280"/>
                <a:gd name="T15" fmla="*/ 109 h 442"/>
                <a:gd name="T16" fmla="*/ 136 w 280"/>
                <a:gd name="T17" fmla="*/ 126 h 442"/>
                <a:gd name="T18" fmla="*/ 221 w 280"/>
                <a:gd name="T19" fmla="*/ 228 h 442"/>
                <a:gd name="T20" fmla="*/ 233 w 280"/>
                <a:gd name="T21" fmla="*/ 264 h 442"/>
                <a:gd name="T22" fmla="*/ 241 w 280"/>
                <a:gd name="T23" fmla="*/ 310 h 442"/>
                <a:gd name="T24" fmla="*/ 266 w 280"/>
                <a:gd name="T25" fmla="*/ 331 h 442"/>
                <a:gd name="T26" fmla="*/ 277 w 280"/>
                <a:gd name="T27" fmla="*/ 393 h 442"/>
                <a:gd name="T28" fmla="*/ 264 w 280"/>
                <a:gd name="T29" fmla="*/ 413 h 442"/>
                <a:gd name="T30" fmla="*/ 108 w 280"/>
                <a:gd name="T31" fmla="*/ 440 h 442"/>
                <a:gd name="T32" fmla="*/ 92 w 280"/>
                <a:gd name="T33" fmla="*/ 428 h 442"/>
                <a:gd name="T34" fmla="*/ 78 w 280"/>
                <a:gd name="T35" fmla="*/ 353 h 442"/>
                <a:gd name="T36" fmla="*/ 100 w 280"/>
                <a:gd name="T37" fmla="*/ 335 h 442"/>
                <a:gd name="T38" fmla="*/ 146 w 280"/>
                <a:gd name="T39" fmla="*/ 268 h 442"/>
                <a:gd name="T40" fmla="*/ 66 w 280"/>
                <a:gd name="T41" fmla="*/ 172 h 442"/>
                <a:gd name="T42" fmla="*/ 71 w 280"/>
                <a:gd name="T43" fmla="*/ 120 h 442"/>
                <a:gd name="T44" fmla="*/ 77 w 280"/>
                <a:gd name="T45" fmla="*/ 103 h 442"/>
                <a:gd name="T46" fmla="*/ 67 w 280"/>
                <a:gd name="T47" fmla="*/ 47 h 442"/>
                <a:gd name="T48" fmla="*/ 42 w 280"/>
                <a:gd name="T49" fmla="*/ 26 h 442"/>
                <a:gd name="T50" fmla="*/ 26 w 280"/>
                <a:gd name="T51" fmla="*/ 55 h 442"/>
                <a:gd name="T52" fmla="*/ 60 w 280"/>
                <a:gd name="T53" fmla="*/ 254 h 442"/>
                <a:gd name="T54" fmla="*/ 80 w 280"/>
                <a:gd name="T55" fmla="*/ 288 h 442"/>
                <a:gd name="T56" fmla="*/ 118 w 280"/>
                <a:gd name="T57" fmla="*/ 332 h 442"/>
                <a:gd name="T58" fmla="*/ 220 w 280"/>
                <a:gd name="T59" fmla="*/ 314 h 442"/>
                <a:gd name="T60" fmla="*/ 212 w 280"/>
                <a:gd name="T61" fmla="*/ 264 h 442"/>
                <a:gd name="T62" fmla="*/ 196 w 280"/>
                <a:gd name="T63" fmla="*/ 230 h 442"/>
                <a:gd name="T64" fmla="*/ 122 w 280"/>
                <a:gd name="T65" fmla="*/ 142 h 442"/>
                <a:gd name="T66" fmla="*/ 87 w 280"/>
                <a:gd name="T67" fmla="*/ 134 h 442"/>
                <a:gd name="T68" fmla="*/ 90 w 280"/>
                <a:gd name="T69" fmla="*/ 169 h 442"/>
                <a:gd name="T70" fmla="*/ 162 w 280"/>
                <a:gd name="T71" fmla="*/ 255 h 442"/>
                <a:gd name="T72" fmla="*/ 146 w 280"/>
                <a:gd name="T73" fmla="*/ 268 h 442"/>
                <a:gd name="T74" fmla="*/ 111 w 280"/>
                <a:gd name="T75" fmla="*/ 418 h 442"/>
                <a:gd name="T76" fmla="*/ 256 w 280"/>
                <a:gd name="T77" fmla="*/ 393 h 442"/>
                <a:gd name="T78" fmla="*/ 245 w 280"/>
                <a:gd name="T79" fmla="*/ 331 h 442"/>
                <a:gd name="T80" fmla="*/ 100 w 280"/>
                <a:gd name="T81" fmla="*/ 356 h 442"/>
                <a:gd name="T82" fmla="*/ 111 w 280"/>
                <a:gd name="T83" fmla="*/ 41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442">
                  <a:moveTo>
                    <a:pt x="100" y="335"/>
                  </a:moveTo>
                  <a:cubicBezTo>
                    <a:pt x="92" y="327"/>
                    <a:pt x="87" y="321"/>
                    <a:pt x="82" y="317"/>
                  </a:cubicBezTo>
                  <a:cubicBezTo>
                    <a:pt x="54" y="299"/>
                    <a:pt x="40" y="274"/>
                    <a:pt x="36" y="240"/>
                  </a:cubicBezTo>
                  <a:cubicBezTo>
                    <a:pt x="28" y="177"/>
                    <a:pt x="15" y="115"/>
                    <a:pt x="4" y="53"/>
                  </a:cubicBezTo>
                  <a:cubicBezTo>
                    <a:pt x="0" y="30"/>
                    <a:pt x="15" y="9"/>
                    <a:pt x="37" y="5"/>
                  </a:cubicBezTo>
                  <a:cubicBezTo>
                    <a:pt x="59" y="0"/>
                    <a:pt x="81" y="14"/>
                    <a:pt x="86" y="36"/>
                  </a:cubicBezTo>
                  <a:cubicBezTo>
                    <a:pt x="90" y="56"/>
                    <a:pt x="94" y="76"/>
                    <a:pt x="97" y="97"/>
                  </a:cubicBezTo>
                  <a:cubicBezTo>
                    <a:pt x="98" y="104"/>
                    <a:pt x="101" y="107"/>
                    <a:pt x="109" y="109"/>
                  </a:cubicBezTo>
                  <a:cubicBezTo>
                    <a:pt x="118" y="112"/>
                    <a:pt x="129" y="118"/>
                    <a:pt x="136" y="126"/>
                  </a:cubicBezTo>
                  <a:cubicBezTo>
                    <a:pt x="165" y="159"/>
                    <a:pt x="194" y="193"/>
                    <a:pt x="221" y="228"/>
                  </a:cubicBezTo>
                  <a:cubicBezTo>
                    <a:pt x="228" y="238"/>
                    <a:pt x="230" y="252"/>
                    <a:pt x="233" y="264"/>
                  </a:cubicBezTo>
                  <a:cubicBezTo>
                    <a:pt x="237" y="279"/>
                    <a:pt x="238" y="294"/>
                    <a:pt x="241" y="310"/>
                  </a:cubicBezTo>
                  <a:cubicBezTo>
                    <a:pt x="262" y="303"/>
                    <a:pt x="264" y="316"/>
                    <a:pt x="266" y="331"/>
                  </a:cubicBezTo>
                  <a:cubicBezTo>
                    <a:pt x="270" y="351"/>
                    <a:pt x="273" y="372"/>
                    <a:pt x="277" y="393"/>
                  </a:cubicBezTo>
                  <a:cubicBezTo>
                    <a:pt x="280" y="404"/>
                    <a:pt x="277" y="411"/>
                    <a:pt x="264" y="413"/>
                  </a:cubicBezTo>
                  <a:cubicBezTo>
                    <a:pt x="212" y="422"/>
                    <a:pt x="160" y="431"/>
                    <a:pt x="108" y="440"/>
                  </a:cubicBezTo>
                  <a:cubicBezTo>
                    <a:pt x="98" y="442"/>
                    <a:pt x="93" y="438"/>
                    <a:pt x="92" y="428"/>
                  </a:cubicBezTo>
                  <a:cubicBezTo>
                    <a:pt x="87" y="403"/>
                    <a:pt x="83" y="378"/>
                    <a:pt x="78" y="353"/>
                  </a:cubicBezTo>
                  <a:cubicBezTo>
                    <a:pt x="76" y="340"/>
                    <a:pt x="85" y="337"/>
                    <a:pt x="100" y="335"/>
                  </a:cubicBezTo>
                  <a:close/>
                  <a:moveTo>
                    <a:pt x="146" y="268"/>
                  </a:moveTo>
                  <a:cubicBezTo>
                    <a:pt x="119" y="236"/>
                    <a:pt x="92" y="204"/>
                    <a:pt x="66" y="172"/>
                  </a:cubicBezTo>
                  <a:cubicBezTo>
                    <a:pt x="54" y="156"/>
                    <a:pt x="58" y="136"/>
                    <a:pt x="71" y="120"/>
                  </a:cubicBezTo>
                  <a:cubicBezTo>
                    <a:pt x="75" y="115"/>
                    <a:pt x="77" y="108"/>
                    <a:pt x="77" y="103"/>
                  </a:cubicBezTo>
                  <a:cubicBezTo>
                    <a:pt x="74" y="84"/>
                    <a:pt x="70" y="66"/>
                    <a:pt x="67" y="47"/>
                  </a:cubicBezTo>
                  <a:cubicBezTo>
                    <a:pt x="64" y="31"/>
                    <a:pt x="54" y="23"/>
                    <a:pt x="42" y="26"/>
                  </a:cubicBezTo>
                  <a:cubicBezTo>
                    <a:pt x="29" y="28"/>
                    <a:pt x="23" y="39"/>
                    <a:pt x="26" y="55"/>
                  </a:cubicBezTo>
                  <a:cubicBezTo>
                    <a:pt x="37" y="121"/>
                    <a:pt x="50" y="187"/>
                    <a:pt x="60" y="254"/>
                  </a:cubicBezTo>
                  <a:cubicBezTo>
                    <a:pt x="63" y="269"/>
                    <a:pt x="70" y="279"/>
                    <a:pt x="80" y="288"/>
                  </a:cubicBezTo>
                  <a:cubicBezTo>
                    <a:pt x="94" y="301"/>
                    <a:pt x="114" y="309"/>
                    <a:pt x="118" y="332"/>
                  </a:cubicBezTo>
                  <a:cubicBezTo>
                    <a:pt x="153" y="326"/>
                    <a:pt x="186" y="320"/>
                    <a:pt x="220" y="314"/>
                  </a:cubicBezTo>
                  <a:cubicBezTo>
                    <a:pt x="217" y="296"/>
                    <a:pt x="214" y="280"/>
                    <a:pt x="212" y="264"/>
                  </a:cubicBezTo>
                  <a:cubicBezTo>
                    <a:pt x="210" y="251"/>
                    <a:pt x="205" y="240"/>
                    <a:pt x="196" y="230"/>
                  </a:cubicBezTo>
                  <a:cubicBezTo>
                    <a:pt x="171" y="201"/>
                    <a:pt x="147" y="171"/>
                    <a:pt x="122" y="142"/>
                  </a:cubicBezTo>
                  <a:cubicBezTo>
                    <a:pt x="110" y="128"/>
                    <a:pt x="98" y="125"/>
                    <a:pt x="87" y="134"/>
                  </a:cubicBezTo>
                  <a:cubicBezTo>
                    <a:pt x="77" y="142"/>
                    <a:pt x="78" y="155"/>
                    <a:pt x="90" y="169"/>
                  </a:cubicBezTo>
                  <a:cubicBezTo>
                    <a:pt x="114" y="197"/>
                    <a:pt x="138" y="226"/>
                    <a:pt x="162" y="255"/>
                  </a:cubicBezTo>
                  <a:cubicBezTo>
                    <a:pt x="156" y="259"/>
                    <a:pt x="152" y="263"/>
                    <a:pt x="146" y="268"/>
                  </a:cubicBezTo>
                  <a:close/>
                  <a:moveTo>
                    <a:pt x="111" y="418"/>
                  </a:moveTo>
                  <a:cubicBezTo>
                    <a:pt x="160" y="410"/>
                    <a:pt x="207" y="401"/>
                    <a:pt x="256" y="393"/>
                  </a:cubicBezTo>
                  <a:cubicBezTo>
                    <a:pt x="252" y="372"/>
                    <a:pt x="248" y="352"/>
                    <a:pt x="245" y="331"/>
                  </a:cubicBezTo>
                  <a:cubicBezTo>
                    <a:pt x="196" y="339"/>
                    <a:pt x="149" y="348"/>
                    <a:pt x="100" y="356"/>
                  </a:cubicBezTo>
                  <a:cubicBezTo>
                    <a:pt x="104" y="377"/>
                    <a:pt x="107" y="397"/>
                    <a:pt x="111" y="4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2" name="Freeform 31">
              <a:extLst>
                <a:ext uri="{FF2B5EF4-FFF2-40B4-BE49-F238E27FC236}">
                  <a16:creationId xmlns:a16="http://schemas.microsoft.com/office/drawing/2014/main" id="{CCCB0839-EE03-161C-F8E9-3BE02E73A559}"/>
                </a:ext>
              </a:extLst>
            </p:cNvPr>
            <p:cNvSpPr>
              <a:spLocks noEditPoints="1"/>
            </p:cNvSpPr>
            <p:nvPr/>
          </p:nvSpPr>
          <p:spPr bwMode="auto">
            <a:xfrm>
              <a:off x="7178" y="1009"/>
              <a:ext cx="126" cy="199"/>
            </a:xfrm>
            <a:custGeom>
              <a:avLst/>
              <a:gdLst>
                <a:gd name="T0" fmla="*/ 39 w 280"/>
                <a:gd name="T1" fmla="*/ 309 h 441"/>
                <a:gd name="T2" fmla="*/ 50 w 280"/>
                <a:gd name="T3" fmla="*/ 248 h 441"/>
                <a:gd name="T4" fmla="*/ 58 w 280"/>
                <a:gd name="T5" fmla="*/ 227 h 441"/>
                <a:gd name="T6" fmla="*/ 144 w 280"/>
                <a:gd name="T7" fmla="*/ 125 h 441"/>
                <a:gd name="T8" fmla="*/ 174 w 280"/>
                <a:gd name="T9" fmla="*/ 107 h 441"/>
                <a:gd name="T10" fmla="*/ 183 w 280"/>
                <a:gd name="T11" fmla="*/ 96 h 441"/>
                <a:gd name="T12" fmla="*/ 193 w 280"/>
                <a:gd name="T13" fmla="*/ 38 h 441"/>
                <a:gd name="T14" fmla="*/ 239 w 280"/>
                <a:gd name="T15" fmla="*/ 3 h 441"/>
                <a:gd name="T16" fmla="*/ 276 w 280"/>
                <a:gd name="T17" fmla="*/ 52 h 441"/>
                <a:gd name="T18" fmla="*/ 244 w 280"/>
                <a:gd name="T19" fmla="*/ 239 h 441"/>
                <a:gd name="T20" fmla="*/ 199 w 280"/>
                <a:gd name="T21" fmla="*/ 315 h 441"/>
                <a:gd name="T22" fmla="*/ 180 w 280"/>
                <a:gd name="T23" fmla="*/ 329 h 441"/>
                <a:gd name="T24" fmla="*/ 199 w 280"/>
                <a:gd name="T25" fmla="*/ 368 h 441"/>
                <a:gd name="T26" fmla="*/ 188 w 280"/>
                <a:gd name="T27" fmla="*/ 426 h 441"/>
                <a:gd name="T28" fmla="*/ 170 w 280"/>
                <a:gd name="T29" fmla="*/ 439 h 441"/>
                <a:gd name="T30" fmla="*/ 21 w 280"/>
                <a:gd name="T31" fmla="*/ 413 h 441"/>
                <a:gd name="T32" fmla="*/ 4 w 280"/>
                <a:gd name="T33" fmla="*/ 388 h 441"/>
                <a:gd name="T34" fmla="*/ 14 w 280"/>
                <a:gd name="T35" fmla="*/ 329 h 441"/>
                <a:gd name="T36" fmla="*/ 39 w 280"/>
                <a:gd name="T37" fmla="*/ 309 h 441"/>
                <a:gd name="T38" fmla="*/ 118 w 280"/>
                <a:gd name="T39" fmla="*/ 254 h 441"/>
                <a:gd name="T40" fmla="*/ 191 w 280"/>
                <a:gd name="T41" fmla="*/ 167 h 441"/>
                <a:gd name="T42" fmla="*/ 192 w 280"/>
                <a:gd name="T43" fmla="*/ 132 h 441"/>
                <a:gd name="T44" fmla="*/ 159 w 280"/>
                <a:gd name="T45" fmla="*/ 140 h 441"/>
                <a:gd name="T46" fmla="*/ 79 w 280"/>
                <a:gd name="T47" fmla="*/ 235 h 441"/>
                <a:gd name="T48" fmla="*/ 71 w 280"/>
                <a:gd name="T49" fmla="*/ 246 h 441"/>
                <a:gd name="T50" fmla="*/ 60 w 280"/>
                <a:gd name="T51" fmla="*/ 313 h 441"/>
                <a:gd name="T52" fmla="*/ 158 w 280"/>
                <a:gd name="T53" fmla="*/ 330 h 441"/>
                <a:gd name="T54" fmla="*/ 178 w 280"/>
                <a:gd name="T55" fmla="*/ 307 h 441"/>
                <a:gd name="T56" fmla="*/ 209 w 280"/>
                <a:gd name="T57" fmla="*/ 279 h 441"/>
                <a:gd name="T58" fmla="*/ 217 w 280"/>
                <a:gd name="T59" fmla="*/ 265 h 441"/>
                <a:gd name="T60" fmla="*/ 254 w 280"/>
                <a:gd name="T61" fmla="*/ 51 h 441"/>
                <a:gd name="T62" fmla="*/ 237 w 280"/>
                <a:gd name="T63" fmla="*/ 24 h 441"/>
                <a:gd name="T64" fmla="*/ 214 w 280"/>
                <a:gd name="T65" fmla="*/ 44 h 441"/>
                <a:gd name="T66" fmla="*/ 204 w 280"/>
                <a:gd name="T67" fmla="*/ 100 h 441"/>
                <a:gd name="T68" fmla="*/ 210 w 280"/>
                <a:gd name="T69" fmla="*/ 119 h 441"/>
                <a:gd name="T70" fmla="*/ 214 w 280"/>
                <a:gd name="T71" fmla="*/ 170 h 441"/>
                <a:gd name="T72" fmla="*/ 134 w 280"/>
                <a:gd name="T73" fmla="*/ 268 h 441"/>
                <a:gd name="T74" fmla="*/ 118 w 280"/>
                <a:gd name="T75" fmla="*/ 254 h 441"/>
                <a:gd name="T76" fmla="*/ 178 w 280"/>
                <a:gd name="T77" fmla="*/ 355 h 441"/>
                <a:gd name="T78" fmla="*/ 35 w 280"/>
                <a:gd name="T79" fmla="*/ 330 h 441"/>
                <a:gd name="T80" fmla="*/ 24 w 280"/>
                <a:gd name="T81" fmla="*/ 392 h 441"/>
                <a:gd name="T82" fmla="*/ 169 w 280"/>
                <a:gd name="T83" fmla="*/ 417 h 441"/>
                <a:gd name="T84" fmla="*/ 178 w 280"/>
                <a:gd name="T85" fmla="*/ 363 h 441"/>
                <a:gd name="T86" fmla="*/ 178 w 280"/>
                <a:gd name="T87" fmla="*/ 355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441">
                  <a:moveTo>
                    <a:pt x="39" y="309"/>
                  </a:moveTo>
                  <a:cubicBezTo>
                    <a:pt x="42" y="288"/>
                    <a:pt x="46" y="267"/>
                    <a:pt x="50" y="248"/>
                  </a:cubicBezTo>
                  <a:cubicBezTo>
                    <a:pt x="51" y="241"/>
                    <a:pt x="54" y="233"/>
                    <a:pt x="58" y="227"/>
                  </a:cubicBezTo>
                  <a:cubicBezTo>
                    <a:pt x="86" y="193"/>
                    <a:pt x="115" y="159"/>
                    <a:pt x="144" y="125"/>
                  </a:cubicBezTo>
                  <a:cubicBezTo>
                    <a:pt x="152" y="117"/>
                    <a:pt x="164" y="113"/>
                    <a:pt x="174" y="107"/>
                  </a:cubicBezTo>
                  <a:cubicBezTo>
                    <a:pt x="177" y="104"/>
                    <a:pt x="182" y="100"/>
                    <a:pt x="183" y="96"/>
                  </a:cubicBezTo>
                  <a:cubicBezTo>
                    <a:pt x="187" y="77"/>
                    <a:pt x="190" y="58"/>
                    <a:pt x="193" y="38"/>
                  </a:cubicBezTo>
                  <a:cubicBezTo>
                    <a:pt x="198" y="15"/>
                    <a:pt x="217" y="0"/>
                    <a:pt x="239" y="3"/>
                  </a:cubicBezTo>
                  <a:cubicBezTo>
                    <a:pt x="263" y="6"/>
                    <a:pt x="280" y="27"/>
                    <a:pt x="276" y="52"/>
                  </a:cubicBezTo>
                  <a:cubicBezTo>
                    <a:pt x="265" y="114"/>
                    <a:pt x="252" y="176"/>
                    <a:pt x="244" y="239"/>
                  </a:cubicBezTo>
                  <a:cubicBezTo>
                    <a:pt x="239" y="272"/>
                    <a:pt x="226" y="297"/>
                    <a:pt x="199" y="315"/>
                  </a:cubicBezTo>
                  <a:cubicBezTo>
                    <a:pt x="193" y="319"/>
                    <a:pt x="187" y="324"/>
                    <a:pt x="180" y="329"/>
                  </a:cubicBezTo>
                  <a:cubicBezTo>
                    <a:pt x="203" y="344"/>
                    <a:pt x="203" y="344"/>
                    <a:pt x="199" y="368"/>
                  </a:cubicBezTo>
                  <a:cubicBezTo>
                    <a:pt x="196" y="387"/>
                    <a:pt x="192" y="407"/>
                    <a:pt x="188" y="426"/>
                  </a:cubicBezTo>
                  <a:cubicBezTo>
                    <a:pt x="187" y="438"/>
                    <a:pt x="181" y="441"/>
                    <a:pt x="170" y="439"/>
                  </a:cubicBezTo>
                  <a:cubicBezTo>
                    <a:pt x="120" y="430"/>
                    <a:pt x="70" y="422"/>
                    <a:pt x="21" y="413"/>
                  </a:cubicBezTo>
                  <a:cubicBezTo>
                    <a:pt x="1" y="409"/>
                    <a:pt x="0" y="408"/>
                    <a:pt x="4" y="388"/>
                  </a:cubicBezTo>
                  <a:cubicBezTo>
                    <a:pt x="7" y="369"/>
                    <a:pt x="11" y="349"/>
                    <a:pt x="14" y="329"/>
                  </a:cubicBezTo>
                  <a:cubicBezTo>
                    <a:pt x="15" y="314"/>
                    <a:pt x="20" y="304"/>
                    <a:pt x="39" y="309"/>
                  </a:cubicBezTo>
                  <a:close/>
                  <a:moveTo>
                    <a:pt x="118" y="254"/>
                  </a:moveTo>
                  <a:cubicBezTo>
                    <a:pt x="143" y="224"/>
                    <a:pt x="167" y="195"/>
                    <a:pt x="191" y="167"/>
                  </a:cubicBezTo>
                  <a:cubicBezTo>
                    <a:pt x="202" y="153"/>
                    <a:pt x="202" y="140"/>
                    <a:pt x="192" y="132"/>
                  </a:cubicBezTo>
                  <a:cubicBezTo>
                    <a:pt x="182" y="124"/>
                    <a:pt x="170" y="127"/>
                    <a:pt x="159" y="140"/>
                  </a:cubicBezTo>
                  <a:cubicBezTo>
                    <a:pt x="132" y="172"/>
                    <a:pt x="105" y="203"/>
                    <a:pt x="79" y="235"/>
                  </a:cubicBezTo>
                  <a:cubicBezTo>
                    <a:pt x="76" y="239"/>
                    <a:pt x="72" y="242"/>
                    <a:pt x="71" y="246"/>
                  </a:cubicBezTo>
                  <a:cubicBezTo>
                    <a:pt x="67" y="268"/>
                    <a:pt x="64" y="289"/>
                    <a:pt x="60" y="313"/>
                  </a:cubicBezTo>
                  <a:cubicBezTo>
                    <a:pt x="94" y="319"/>
                    <a:pt x="128" y="325"/>
                    <a:pt x="158" y="330"/>
                  </a:cubicBezTo>
                  <a:cubicBezTo>
                    <a:pt x="166" y="321"/>
                    <a:pt x="171" y="313"/>
                    <a:pt x="178" y="307"/>
                  </a:cubicBezTo>
                  <a:cubicBezTo>
                    <a:pt x="188" y="297"/>
                    <a:pt x="199" y="288"/>
                    <a:pt x="209" y="279"/>
                  </a:cubicBezTo>
                  <a:cubicBezTo>
                    <a:pt x="213" y="275"/>
                    <a:pt x="216" y="270"/>
                    <a:pt x="217" y="265"/>
                  </a:cubicBezTo>
                  <a:cubicBezTo>
                    <a:pt x="230" y="194"/>
                    <a:pt x="242" y="123"/>
                    <a:pt x="254" y="51"/>
                  </a:cubicBezTo>
                  <a:cubicBezTo>
                    <a:pt x="257" y="37"/>
                    <a:pt x="250" y="27"/>
                    <a:pt x="237" y="24"/>
                  </a:cubicBezTo>
                  <a:cubicBezTo>
                    <a:pt x="226" y="22"/>
                    <a:pt x="217" y="29"/>
                    <a:pt x="214" y="44"/>
                  </a:cubicBezTo>
                  <a:cubicBezTo>
                    <a:pt x="210" y="62"/>
                    <a:pt x="206" y="81"/>
                    <a:pt x="204" y="100"/>
                  </a:cubicBezTo>
                  <a:cubicBezTo>
                    <a:pt x="203" y="106"/>
                    <a:pt x="206" y="114"/>
                    <a:pt x="210" y="119"/>
                  </a:cubicBezTo>
                  <a:cubicBezTo>
                    <a:pt x="222" y="135"/>
                    <a:pt x="226" y="155"/>
                    <a:pt x="214" y="170"/>
                  </a:cubicBezTo>
                  <a:cubicBezTo>
                    <a:pt x="189" y="203"/>
                    <a:pt x="161" y="235"/>
                    <a:pt x="134" y="268"/>
                  </a:cubicBezTo>
                  <a:cubicBezTo>
                    <a:pt x="128" y="263"/>
                    <a:pt x="124" y="259"/>
                    <a:pt x="118" y="254"/>
                  </a:cubicBezTo>
                  <a:close/>
                  <a:moveTo>
                    <a:pt x="178" y="355"/>
                  </a:moveTo>
                  <a:cubicBezTo>
                    <a:pt x="131" y="347"/>
                    <a:pt x="84" y="338"/>
                    <a:pt x="35" y="330"/>
                  </a:cubicBezTo>
                  <a:cubicBezTo>
                    <a:pt x="32" y="351"/>
                    <a:pt x="28" y="371"/>
                    <a:pt x="24" y="392"/>
                  </a:cubicBezTo>
                  <a:cubicBezTo>
                    <a:pt x="74" y="401"/>
                    <a:pt x="121" y="409"/>
                    <a:pt x="169" y="417"/>
                  </a:cubicBezTo>
                  <a:cubicBezTo>
                    <a:pt x="172" y="398"/>
                    <a:pt x="175" y="381"/>
                    <a:pt x="178" y="363"/>
                  </a:cubicBezTo>
                  <a:cubicBezTo>
                    <a:pt x="179" y="361"/>
                    <a:pt x="178" y="359"/>
                    <a:pt x="178"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3" name="Freeform 32">
              <a:extLst>
                <a:ext uri="{FF2B5EF4-FFF2-40B4-BE49-F238E27FC236}">
                  <a16:creationId xmlns:a16="http://schemas.microsoft.com/office/drawing/2014/main" id="{B2C5E5AB-E8BD-8F91-4F34-C33B456E7290}"/>
                </a:ext>
              </a:extLst>
            </p:cNvPr>
            <p:cNvSpPr>
              <a:spLocks noEditPoints="1"/>
            </p:cNvSpPr>
            <p:nvPr/>
          </p:nvSpPr>
          <p:spPr bwMode="auto">
            <a:xfrm>
              <a:off x="7092" y="939"/>
              <a:ext cx="134" cy="133"/>
            </a:xfrm>
            <a:custGeom>
              <a:avLst/>
              <a:gdLst>
                <a:gd name="T0" fmla="*/ 43 w 295"/>
                <a:gd name="T1" fmla="*/ 93 h 294"/>
                <a:gd name="T2" fmla="*/ 33 w 295"/>
                <a:gd name="T3" fmla="*/ 79 h 294"/>
                <a:gd name="T4" fmla="*/ 34 w 295"/>
                <a:gd name="T5" fmla="*/ 52 h 294"/>
                <a:gd name="T6" fmla="*/ 42 w 295"/>
                <a:gd name="T7" fmla="*/ 44 h 294"/>
                <a:gd name="T8" fmla="*/ 89 w 295"/>
                <a:gd name="T9" fmla="*/ 39 h 294"/>
                <a:gd name="T10" fmla="*/ 113 w 295"/>
                <a:gd name="T11" fmla="*/ 29 h 294"/>
                <a:gd name="T12" fmla="*/ 149 w 295"/>
                <a:gd name="T13" fmla="*/ 0 h 294"/>
                <a:gd name="T14" fmla="*/ 181 w 295"/>
                <a:gd name="T15" fmla="*/ 27 h 294"/>
                <a:gd name="T16" fmla="*/ 208 w 295"/>
                <a:gd name="T17" fmla="*/ 38 h 294"/>
                <a:gd name="T18" fmla="*/ 222 w 295"/>
                <a:gd name="T19" fmla="*/ 29 h 294"/>
                <a:gd name="T20" fmla="*/ 238 w 295"/>
                <a:gd name="T21" fmla="*/ 30 h 294"/>
                <a:gd name="T22" fmla="*/ 264 w 295"/>
                <a:gd name="T23" fmla="*/ 56 h 294"/>
                <a:gd name="T24" fmla="*/ 265 w 295"/>
                <a:gd name="T25" fmla="*/ 73 h 294"/>
                <a:gd name="T26" fmla="*/ 258 w 295"/>
                <a:gd name="T27" fmla="*/ 84 h 294"/>
                <a:gd name="T28" fmla="*/ 270 w 295"/>
                <a:gd name="T29" fmla="*/ 113 h 294"/>
                <a:gd name="T30" fmla="*/ 295 w 295"/>
                <a:gd name="T31" fmla="*/ 142 h 294"/>
                <a:gd name="T32" fmla="*/ 295 w 295"/>
                <a:gd name="T33" fmla="*/ 149 h 294"/>
                <a:gd name="T34" fmla="*/ 268 w 295"/>
                <a:gd name="T35" fmla="*/ 181 h 294"/>
                <a:gd name="T36" fmla="*/ 257 w 295"/>
                <a:gd name="T37" fmla="*/ 209 h 294"/>
                <a:gd name="T38" fmla="*/ 254 w 295"/>
                <a:gd name="T39" fmla="*/ 249 h 294"/>
                <a:gd name="T40" fmla="*/ 246 w 295"/>
                <a:gd name="T41" fmla="*/ 256 h 294"/>
                <a:gd name="T42" fmla="*/ 212 w 295"/>
                <a:gd name="T43" fmla="*/ 258 h 294"/>
                <a:gd name="T44" fmla="*/ 181 w 295"/>
                <a:gd name="T45" fmla="*/ 272 h 294"/>
                <a:gd name="T46" fmla="*/ 156 w 295"/>
                <a:gd name="T47" fmla="*/ 294 h 294"/>
                <a:gd name="T48" fmla="*/ 147 w 295"/>
                <a:gd name="T49" fmla="*/ 294 h 294"/>
                <a:gd name="T50" fmla="*/ 114 w 295"/>
                <a:gd name="T51" fmla="*/ 266 h 294"/>
                <a:gd name="T52" fmla="*/ 87 w 295"/>
                <a:gd name="T53" fmla="*/ 255 h 294"/>
                <a:gd name="T54" fmla="*/ 78 w 295"/>
                <a:gd name="T55" fmla="*/ 263 h 294"/>
                <a:gd name="T56" fmla="*/ 53 w 295"/>
                <a:gd name="T57" fmla="*/ 261 h 294"/>
                <a:gd name="T58" fmla="*/ 46 w 295"/>
                <a:gd name="T59" fmla="*/ 253 h 294"/>
                <a:gd name="T60" fmla="*/ 40 w 295"/>
                <a:gd name="T61" fmla="*/ 205 h 294"/>
                <a:gd name="T62" fmla="*/ 29 w 295"/>
                <a:gd name="T63" fmla="*/ 181 h 294"/>
                <a:gd name="T64" fmla="*/ 0 w 295"/>
                <a:gd name="T65" fmla="*/ 145 h 294"/>
                <a:gd name="T66" fmla="*/ 0 w 295"/>
                <a:gd name="T67" fmla="*/ 138 h 294"/>
                <a:gd name="T68" fmla="*/ 22 w 295"/>
                <a:gd name="T69" fmla="*/ 114 h 294"/>
                <a:gd name="T70" fmla="*/ 43 w 295"/>
                <a:gd name="T71" fmla="*/ 93 h 294"/>
                <a:gd name="T72" fmla="*/ 228 w 295"/>
                <a:gd name="T73" fmla="*/ 49 h 294"/>
                <a:gd name="T74" fmla="*/ 182 w 295"/>
                <a:gd name="T75" fmla="*/ 61 h 294"/>
                <a:gd name="T76" fmla="*/ 158 w 295"/>
                <a:gd name="T77" fmla="*/ 22 h 294"/>
                <a:gd name="T78" fmla="*/ 136 w 295"/>
                <a:gd name="T79" fmla="*/ 22 h 294"/>
                <a:gd name="T80" fmla="*/ 112 w 295"/>
                <a:gd name="T81" fmla="*/ 61 h 294"/>
                <a:gd name="T82" fmla="*/ 68 w 295"/>
                <a:gd name="T83" fmla="*/ 51 h 294"/>
                <a:gd name="T84" fmla="*/ 49 w 295"/>
                <a:gd name="T85" fmla="*/ 66 h 294"/>
                <a:gd name="T86" fmla="*/ 61 w 295"/>
                <a:gd name="T87" fmla="*/ 112 h 294"/>
                <a:gd name="T88" fmla="*/ 22 w 295"/>
                <a:gd name="T89" fmla="*/ 136 h 294"/>
                <a:gd name="T90" fmla="*/ 22 w 295"/>
                <a:gd name="T91" fmla="*/ 158 h 294"/>
                <a:gd name="T92" fmla="*/ 62 w 295"/>
                <a:gd name="T93" fmla="*/ 183 h 294"/>
                <a:gd name="T94" fmla="*/ 51 w 295"/>
                <a:gd name="T95" fmla="*/ 226 h 294"/>
                <a:gd name="T96" fmla="*/ 67 w 295"/>
                <a:gd name="T97" fmla="*/ 246 h 294"/>
                <a:gd name="T98" fmla="*/ 113 w 295"/>
                <a:gd name="T99" fmla="*/ 233 h 294"/>
                <a:gd name="T100" fmla="*/ 137 w 295"/>
                <a:gd name="T101" fmla="*/ 272 h 294"/>
                <a:gd name="T102" fmla="*/ 159 w 295"/>
                <a:gd name="T103" fmla="*/ 272 h 294"/>
                <a:gd name="T104" fmla="*/ 183 w 295"/>
                <a:gd name="T105" fmla="*/ 232 h 294"/>
                <a:gd name="T106" fmla="*/ 227 w 295"/>
                <a:gd name="T107" fmla="*/ 243 h 294"/>
                <a:gd name="T108" fmla="*/ 246 w 295"/>
                <a:gd name="T109" fmla="*/ 228 h 294"/>
                <a:gd name="T110" fmla="*/ 233 w 295"/>
                <a:gd name="T111" fmla="*/ 181 h 294"/>
                <a:gd name="T112" fmla="*/ 273 w 295"/>
                <a:gd name="T113" fmla="*/ 158 h 294"/>
                <a:gd name="T114" fmla="*/ 273 w 295"/>
                <a:gd name="T115" fmla="*/ 135 h 294"/>
                <a:gd name="T116" fmla="*/ 233 w 295"/>
                <a:gd name="T117" fmla="*/ 111 h 294"/>
                <a:gd name="T118" fmla="*/ 245 w 295"/>
                <a:gd name="T119" fmla="*/ 66 h 294"/>
                <a:gd name="T120" fmla="*/ 228 w 295"/>
                <a:gd name="T121" fmla="*/ 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5" h="294">
                  <a:moveTo>
                    <a:pt x="43" y="93"/>
                  </a:moveTo>
                  <a:cubicBezTo>
                    <a:pt x="41" y="90"/>
                    <a:pt x="37" y="84"/>
                    <a:pt x="33" y="79"/>
                  </a:cubicBezTo>
                  <a:cubicBezTo>
                    <a:pt x="24" y="69"/>
                    <a:pt x="24" y="60"/>
                    <a:pt x="34" y="52"/>
                  </a:cubicBezTo>
                  <a:cubicBezTo>
                    <a:pt x="37" y="50"/>
                    <a:pt x="39" y="47"/>
                    <a:pt x="42" y="44"/>
                  </a:cubicBezTo>
                  <a:cubicBezTo>
                    <a:pt x="63" y="23"/>
                    <a:pt x="63" y="23"/>
                    <a:pt x="89" y="39"/>
                  </a:cubicBezTo>
                  <a:cubicBezTo>
                    <a:pt x="99" y="46"/>
                    <a:pt x="111" y="40"/>
                    <a:pt x="113" y="29"/>
                  </a:cubicBezTo>
                  <a:cubicBezTo>
                    <a:pt x="120" y="0"/>
                    <a:pt x="120" y="0"/>
                    <a:pt x="149" y="0"/>
                  </a:cubicBezTo>
                  <a:cubicBezTo>
                    <a:pt x="176" y="0"/>
                    <a:pt x="176" y="0"/>
                    <a:pt x="181" y="27"/>
                  </a:cubicBezTo>
                  <a:cubicBezTo>
                    <a:pt x="184" y="42"/>
                    <a:pt x="196" y="47"/>
                    <a:pt x="208" y="38"/>
                  </a:cubicBezTo>
                  <a:cubicBezTo>
                    <a:pt x="213" y="35"/>
                    <a:pt x="217" y="30"/>
                    <a:pt x="222" y="29"/>
                  </a:cubicBezTo>
                  <a:cubicBezTo>
                    <a:pt x="227" y="27"/>
                    <a:pt x="234" y="27"/>
                    <a:pt x="238" y="30"/>
                  </a:cubicBezTo>
                  <a:cubicBezTo>
                    <a:pt x="247" y="37"/>
                    <a:pt x="257" y="46"/>
                    <a:pt x="264" y="56"/>
                  </a:cubicBezTo>
                  <a:cubicBezTo>
                    <a:pt x="267" y="60"/>
                    <a:pt x="267" y="68"/>
                    <a:pt x="265" y="73"/>
                  </a:cubicBezTo>
                  <a:cubicBezTo>
                    <a:pt x="265" y="77"/>
                    <a:pt x="260" y="81"/>
                    <a:pt x="258" y="84"/>
                  </a:cubicBezTo>
                  <a:cubicBezTo>
                    <a:pt x="247" y="99"/>
                    <a:pt x="252" y="111"/>
                    <a:pt x="270" y="113"/>
                  </a:cubicBezTo>
                  <a:cubicBezTo>
                    <a:pt x="294" y="117"/>
                    <a:pt x="294" y="117"/>
                    <a:pt x="295" y="142"/>
                  </a:cubicBezTo>
                  <a:cubicBezTo>
                    <a:pt x="295" y="144"/>
                    <a:pt x="295" y="147"/>
                    <a:pt x="295" y="149"/>
                  </a:cubicBezTo>
                  <a:cubicBezTo>
                    <a:pt x="295" y="176"/>
                    <a:pt x="295" y="176"/>
                    <a:pt x="268" y="181"/>
                  </a:cubicBezTo>
                  <a:cubicBezTo>
                    <a:pt x="252" y="183"/>
                    <a:pt x="248" y="196"/>
                    <a:pt x="257" y="209"/>
                  </a:cubicBezTo>
                  <a:cubicBezTo>
                    <a:pt x="272" y="230"/>
                    <a:pt x="272" y="230"/>
                    <a:pt x="254" y="249"/>
                  </a:cubicBezTo>
                  <a:cubicBezTo>
                    <a:pt x="251" y="251"/>
                    <a:pt x="249" y="254"/>
                    <a:pt x="246" y="256"/>
                  </a:cubicBezTo>
                  <a:cubicBezTo>
                    <a:pt x="230" y="272"/>
                    <a:pt x="230" y="272"/>
                    <a:pt x="212" y="258"/>
                  </a:cubicBezTo>
                  <a:cubicBezTo>
                    <a:pt x="195" y="246"/>
                    <a:pt x="183" y="251"/>
                    <a:pt x="181" y="272"/>
                  </a:cubicBezTo>
                  <a:cubicBezTo>
                    <a:pt x="178" y="294"/>
                    <a:pt x="178" y="294"/>
                    <a:pt x="156" y="294"/>
                  </a:cubicBezTo>
                  <a:cubicBezTo>
                    <a:pt x="153" y="294"/>
                    <a:pt x="150" y="294"/>
                    <a:pt x="147" y="294"/>
                  </a:cubicBezTo>
                  <a:cubicBezTo>
                    <a:pt x="119" y="294"/>
                    <a:pt x="119" y="294"/>
                    <a:pt x="114" y="266"/>
                  </a:cubicBezTo>
                  <a:cubicBezTo>
                    <a:pt x="111" y="253"/>
                    <a:pt x="99" y="248"/>
                    <a:pt x="87" y="255"/>
                  </a:cubicBezTo>
                  <a:cubicBezTo>
                    <a:pt x="84" y="258"/>
                    <a:pt x="81" y="260"/>
                    <a:pt x="78" y="263"/>
                  </a:cubicBezTo>
                  <a:cubicBezTo>
                    <a:pt x="69" y="270"/>
                    <a:pt x="61" y="270"/>
                    <a:pt x="53" y="261"/>
                  </a:cubicBezTo>
                  <a:cubicBezTo>
                    <a:pt x="51" y="258"/>
                    <a:pt x="48" y="256"/>
                    <a:pt x="46" y="253"/>
                  </a:cubicBezTo>
                  <a:cubicBezTo>
                    <a:pt x="24" y="232"/>
                    <a:pt x="24" y="232"/>
                    <a:pt x="40" y="205"/>
                  </a:cubicBezTo>
                  <a:cubicBezTo>
                    <a:pt x="46" y="196"/>
                    <a:pt x="41" y="183"/>
                    <a:pt x="29" y="181"/>
                  </a:cubicBezTo>
                  <a:cubicBezTo>
                    <a:pt x="0" y="175"/>
                    <a:pt x="0" y="175"/>
                    <a:pt x="0" y="145"/>
                  </a:cubicBezTo>
                  <a:cubicBezTo>
                    <a:pt x="0" y="143"/>
                    <a:pt x="0" y="140"/>
                    <a:pt x="0" y="138"/>
                  </a:cubicBezTo>
                  <a:cubicBezTo>
                    <a:pt x="1" y="117"/>
                    <a:pt x="2" y="116"/>
                    <a:pt x="22" y="114"/>
                  </a:cubicBezTo>
                  <a:cubicBezTo>
                    <a:pt x="34" y="113"/>
                    <a:pt x="42" y="109"/>
                    <a:pt x="43" y="93"/>
                  </a:cubicBezTo>
                  <a:close/>
                  <a:moveTo>
                    <a:pt x="228" y="49"/>
                  </a:moveTo>
                  <a:cubicBezTo>
                    <a:pt x="214" y="62"/>
                    <a:pt x="202" y="68"/>
                    <a:pt x="182" y="61"/>
                  </a:cubicBezTo>
                  <a:cubicBezTo>
                    <a:pt x="159" y="53"/>
                    <a:pt x="164" y="35"/>
                    <a:pt x="158" y="22"/>
                  </a:cubicBezTo>
                  <a:cubicBezTo>
                    <a:pt x="150" y="22"/>
                    <a:pt x="143" y="22"/>
                    <a:pt x="136" y="22"/>
                  </a:cubicBezTo>
                  <a:cubicBezTo>
                    <a:pt x="132" y="38"/>
                    <a:pt x="133" y="53"/>
                    <a:pt x="112" y="61"/>
                  </a:cubicBezTo>
                  <a:cubicBezTo>
                    <a:pt x="91" y="70"/>
                    <a:pt x="80" y="59"/>
                    <a:pt x="68" y="51"/>
                  </a:cubicBezTo>
                  <a:cubicBezTo>
                    <a:pt x="61" y="56"/>
                    <a:pt x="55" y="61"/>
                    <a:pt x="49" y="66"/>
                  </a:cubicBezTo>
                  <a:cubicBezTo>
                    <a:pt x="62" y="81"/>
                    <a:pt x="69" y="92"/>
                    <a:pt x="61" y="112"/>
                  </a:cubicBezTo>
                  <a:cubicBezTo>
                    <a:pt x="53" y="135"/>
                    <a:pt x="36" y="130"/>
                    <a:pt x="22" y="136"/>
                  </a:cubicBezTo>
                  <a:cubicBezTo>
                    <a:pt x="22" y="144"/>
                    <a:pt x="22" y="151"/>
                    <a:pt x="22" y="158"/>
                  </a:cubicBezTo>
                  <a:cubicBezTo>
                    <a:pt x="38" y="162"/>
                    <a:pt x="53" y="161"/>
                    <a:pt x="62" y="183"/>
                  </a:cubicBezTo>
                  <a:cubicBezTo>
                    <a:pt x="71" y="204"/>
                    <a:pt x="59" y="214"/>
                    <a:pt x="51" y="226"/>
                  </a:cubicBezTo>
                  <a:cubicBezTo>
                    <a:pt x="57" y="233"/>
                    <a:pt x="61" y="239"/>
                    <a:pt x="67" y="246"/>
                  </a:cubicBezTo>
                  <a:cubicBezTo>
                    <a:pt x="81" y="231"/>
                    <a:pt x="93" y="226"/>
                    <a:pt x="113" y="233"/>
                  </a:cubicBezTo>
                  <a:cubicBezTo>
                    <a:pt x="136" y="241"/>
                    <a:pt x="131" y="259"/>
                    <a:pt x="137" y="272"/>
                  </a:cubicBezTo>
                  <a:cubicBezTo>
                    <a:pt x="145" y="272"/>
                    <a:pt x="152" y="272"/>
                    <a:pt x="159" y="272"/>
                  </a:cubicBezTo>
                  <a:cubicBezTo>
                    <a:pt x="162" y="256"/>
                    <a:pt x="162" y="241"/>
                    <a:pt x="183" y="232"/>
                  </a:cubicBezTo>
                  <a:cubicBezTo>
                    <a:pt x="204" y="224"/>
                    <a:pt x="215" y="235"/>
                    <a:pt x="227" y="243"/>
                  </a:cubicBezTo>
                  <a:cubicBezTo>
                    <a:pt x="234" y="237"/>
                    <a:pt x="239" y="233"/>
                    <a:pt x="246" y="228"/>
                  </a:cubicBezTo>
                  <a:cubicBezTo>
                    <a:pt x="232" y="213"/>
                    <a:pt x="226" y="202"/>
                    <a:pt x="233" y="181"/>
                  </a:cubicBezTo>
                  <a:cubicBezTo>
                    <a:pt x="241" y="159"/>
                    <a:pt x="259" y="164"/>
                    <a:pt x="273" y="158"/>
                  </a:cubicBezTo>
                  <a:cubicBezTo>
                    <a:pt x="273" y="150"/>
                    <a:pt x="273" y="143"/>
                    <a:pt x="273" y="135"/>
                  </a:cubicBezTo>
                  <a:cubicBezTo>
                    <a:pt x="257" y="132"/>
                    <a:pt x="242" y="132"/>
                    <a:pt x="233" y="111"/>
                  </a:cubicBezTo>
                  <a:cubicBezTo>
                    <a:pt x="224" y="90"/>
                    <a:pt x="235" y="80"/>
                    <a:pt x="245" y="66"/>
                  </a:cubicBezTo>
                  <a:cubicBezTo>
                    <a:pt x="239" y="60"/>
                    <a:pt x="234" y="55"/>
                    <a:pt x="22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4" name="Freeform 33">
              <a:extLst>
                <a:ext uri="{FF2B5EF4-FFF2-40B4-BE49-F238E27FC236}">
                  <a16:creationId xmlns:a16="http://schemas.microsoft.com/office/drawing/2014/main" id="{CC0E4339-DD92-A64B-11F1-B623B2E938BA}"/>
                </a:ext>
              </a:extLst>
            </p:cNvPr>
            <p:cNvSpPr/>
            <p:nvPr/>
          </p:nvSpPr>
          <p:spPr bwMode="auto">
            <a:xfrm>
              <a:off x="7155" y="921"/>
              <a:ext cx="9" cy="8"/>
            </a:xfrm>
            <a:custGeom>
              <a:avLst/>
              <a:gdLst>
                <a:gd name="T0" fmla="*/ 0 w 19"/>
                <a:gd name="T1" fmla="*/ 19 h 19"/>
                <a:gd name="T2" fmla="*/ 0 w 19"/>
                <a:gd name="T3" fmla="*/ 0 h 19"/>
                <a:gd name="T4" fmla="*/ 19 w 19"/>
                <a:gd name="T5" fmla="*/ 0 h 19"/>
                <a:gd name="T6" fmla="*/ 19 w 19"/>
                <a:gd name="T7" fmla="*/ 19 h 19"/>
                <a:gd name="T8" fmla="*/ 0 w 19"/>
                <a:gd name="T9" fmla="*/ 19 h 19"/>
              </a:gdLst>
              <a:ahLst/>
              <a:cxnLst>
                <a:cxn ang="0">
                  <a:pos x="T0" y="T1"/>
                </a:cxn>
                <a:cxn ang="0">
                  <a:pos x="T2" y="T3"/>
                </a:cxn>
                <a:cxn ang="0">
                  <a:pos x="T4" y="T5"/>
                </a:cxn>
                <a:cxn ang="0">
                  <a:pos x="T6" y="T7"/>
                </a:cxn>
                <a:cxn ang="0">
                  <a:pos x="T8" y="T9"/>
                </a:cxn>
              </a:cxnLst>
              <a:rect l="0" t="0" r="r" b="b"/>
              <a:pathLst>
                <a:path w="19" h="19">
                  <a:moveTo>
                    <a:pt x="0" y="19"/>
                  </a:moveTo>
                  <a:cubicBezTo>
                    <a:pt x="0" y="13"/>
                    <a:pt x="0" y="6"/>
                    <a:pt x="0" y="0"/>
                  </a:cubicBezTo>
                  <a:cubicBezTo>
                    <a:pt x="6" y="0"/>
                    <a:pt x="12" y="0"/>
                    <a:pt x="19" y="0"/>
                  </a:cubicBezTo>
                  <a:cubicBezTo>
                    <a:pt x="19" y="6"/>
                    <a:pt x="19" y="12"/>
                    <a:pt x="19" y="19"/>
                  </a:cubicBezTo>
                  <a:cubicBezTo>
                    <a:pt x="13" y="19"/>
                    <a:pt x="7"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5" name="Freeform 34">
              <a:extLst>
                <a:ext uri="{FF2B5EF4-FFF2-40B4-BE49-F238E27FC236}">
                  <a16:creationId xmlns:a16="http://schemas.microsoft.com/office/drawing/2014/main" id="{C7CD9EB6-1C90-281F-FC8E-32B845E1555E}"/>
                </a:ext>
              </a:extLst>
            </p:cNvPr>
            <p:cNvSpPr/>
            <p:nvPr/>
          </p:nvSpPr>
          <p:spPr bwMode="auto">
            <a:xfrm>
              <a:off x="7155" y="1082"/>
              <a:ext cx="9" cy="8"/>
            </a:xfrm>
            <a:custGeom>
              <a:avLst/>
              <a:gdLst>
                <a:gd name="T0" fmla="*/ 0 w 19"/>
                <a:gd name="T1" fmla="*/ 19 h 19"/>
                <a:gd name="T2" fmla="*/ 0 w 19"/>
                <a:gd name="T3" fmla="*/ 0 h 19"/>
                <a:gd name="T4" fmla="*/ 19 w 19"/>
                <a:gd name="T5" fmla="*/ 0 h 19"/>
                <a:gd name="T6" fmla="*/ 19 w 19"/>
                <a:gd name="T7" fmla="*/ 19 h 19"/>
                <a:gd name="T8" fmla="*/ 0 w 19"/>
                <a:gd name="T9" fmla="*/ 19 h 19"/>
              </a:gdLst>
              <a:ahLst/>
              <a:cxnLst>
                <a:cxn ang="0">
                  <a:pos x="T0" y="T1"/>
                </a:cxn>
                <a:cxn ang="0">
                  <a:pos x="T2" y="T3"/>
                </a:cxn>
                <a:cxn ang="0">
                  <a:pos x="T4" y="T5"/>
                </a:cxn>
                <a:cxn ang="0">
                  <a:pos x="T6" y="T7"/>
                </a:cxn>
                <a:cxn ang="0">
                  <a:pos x="T8" y="T9"/>
                </a:cxn>
              </a:cxnLst>
              <a:rect l="0" t="0" r="r" b="b"/>
              <a:pathLst>
                <a:path w="19" h="19">
                  <a:moveTo>
                    <a:pt x="0" y="19"/>
                  </a:moveTo>
                  <a:cubicBezTo>
                    <a:pt x="0" y="13"/>
                    <a:pt x="0" y="6"/>
                    <a:pt x="0" y="0"/>
                  </a:cubicBezTo>
                  <a:cubicBezTo>
                    <a:pt x="6" y="0"/>
                    <a:pt x="12" y="0"/>
                    <a:pt x="19" y="0"/>
                  </a:cubicBezTo>
                  <a:cubicBezTo>
                    <a:pt x="19" y="6"/>
                    <a:pt x="19" y="12"/>
                    <a:pt x="19" y="19"/>
                  </a:cubicBezTo>
                  <a:cubicBezTo>
                    <a:pt x="13" y="19"/>
                    <a:pt x="7"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6" name="Freeform 35">
              <a:extLst>
                <a:ext uri="{FF2B5EF4-FFF2-40B4-BE49-F238E27FC236}">
                  <a16:creationId xmlns:a16="http://schemas.microsoft.com/office/drawing/2014/main" id="{25DC888E-79E2-AD0B-2544-CAFE58262BC0}"/>
                </a:ext>
              </a:extLst>
            </p:cNvPr>
            <p:cNvSpPr/>
            <p:nvPr/>
          </p:nvSpPr>
          <p:spPr bwMode="auto">
            <a:xfrm>
              <a:off x="7236" y="1001"/>
              <a:ext cx="9" cy="9"/>
            </a:xfrm>
            <a:custGeom>
              <a:avLst/>
              <a:gdLst>
                <a:gd name="T0" fmla="*/ 0 w 20"/>
                <a:gd name="T1" fmla="*/ 0 h 20"/>
                <a:gd name="T2" fmla="*/ 20 w 20"/>
                <a:gd name="T3" fmla="*/ 0 h 20"/>
                <a:gd name="T4" fmla="*/ 20 w 20"/>
                <a:gd name="T5" fmla="*/ 20 h 20"/>
                <a:gd name="T6" fmla="*/ 0 w 20"/>
                <a:gd name="T7" fmla="*/ 20 h 20"/>
                <a:gd name="T8" fmla="*/ 0 w 20"/>
                <a:gd name="T9" fmla="*/ 0 h 20"/>
              </a:gdLst>
              <a:ahLst/>
              <a:cxnLst>
                <a:cxn ang="0">
                  <a:pos x="T0" y="T1"/>
                </a:cxn>
                <a:cxn ang="0">
                  <a:pos x="T2" y="T3"/>
                </a:cxn>
                <a:cxn ang="0">
                  <a:pos x="T4" y="T5"/>
                </a:cxn>
                <a:cxn ang="0">
                  <a:pos x="T6" y="T7"/>
                </a:cxn>
                <a:cxn ang="0">
                  <a:pos x="T8" y="T9"/>
                </a:cxn>
              </a:cxnLst>
              <a:rect l="0" t="0" r="r" b="b"/>
              <a:pathLst>
                <a:path w="20" h="20">
                  <a:moveTo>
                    <a:pt x="0" y="0"/>
                  </a:moveTo>
                  <a:cubicBezTo>
                    <a:pt x="7" y="0"/>
                    <a:pt x="13" y="0"/>
                    <a:pt x="20" y="0"/>
                  </a:cubicBezTo>
                  <a:cubicBezTo>
                    <a:pt x="20" y="7"/>
                    <a:pt x="20" y="13"/>
                    <a:pt x="20" y="20"/>
                  </a:cubicBezTo>
                  <a:cubicBezTo>
                    <a:pt x="13" y="20"/>
                    <a:pt x="7" y="20"/>
                    <a:pt x="0" y="20"/>
                  </a:cubicBezTo>
                  <a:cubicBezTo>
                    <a:pt x="0" y="13"/>
                    <a:pt x="0"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7" name="Freeform 36">
              <a:extLst>
                <a:ext uri="{FF2B5EF4-FFF2-40B4-BE49-F238E27FC236}">
                  <a16:creationId xmlns:a16="http://schemas.microsoft.com/office/drawing/2014/main" id="{C759AC11-B97F-9898-CD44-7F64AE88266B}"/>
                </a:ext>
              </a:extLst>
            </p:cNvPr>
            <p:cNvSpPr/>
            <p:nvPr/>
          </p:nvSpPr>
          <p:spPr bwMode="auto">
            <a:xfrm>
              <a:off x="7074" y="1001"/>
              <a:ext cx="9" cy="8"/>
            </a:xfrm>
            <a:custGeom>
              <a:avLst/>
              <a:gdLst>
                <a:gd name="T0" fmla="*/ 19 w 19"/>
                <a:gd name="T1" fmla="*/ 0 h 19"/>
                <a:gd name="T2" fmla="*/ 19 w 19"/>
                <a:gd name="T3" fmla="*/ 19 h 19"/>
                <a:gd name="T4" fmla="*/ 0 w 19"/>
                <a:gd name="T5" fmla="*/ 19 h 19"/>
                <a:gd name="T6" fmla="*/ 0 w 19"/>
                <a:gd name="T7" fmla="*/ 0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7"/>
                    <a:pt x="19" y="12"/>
                    <a:pt x="19" y="19"/>
                  </a:cubicBezTo>
                  <a:cubicBezTo>
                    <a:pt x="13" y="19"/>
                    <a:pt x="7" y="19"/>
                    <a:pt x="0" y="19"/>
                  </a:cubicBezTo>
                  <a:cubicBezTo>
                    <a:pt x="0" y="13"/>
                    <a:pt x="0" y="7"/>
                    <a:pt x="0" y="0"/>
                  </a:cubicBezTo>
                  <a:cubicBezTo>
                    <a:pt x="6" y="0"/>
                    <a:pt x="1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8" name="Freeform 37">
              <a:extLst>
                <a:ext uri="{FF2B5EF4-FFF2-40B4-BE49-F238E27FC236}">
                  <a16:creationId xmlns:a16="http://schemas.microsoft.com/office/drawing/2014/main" id="{83A323C0-05F5-1D22-D13B-9E64B00FF568}"/>
                </a:ext>
              </a:extLst>
            </p:cNvPr>
            <p:cNvSpPr/>
            <p:nvPr/>
          </p:nvSpPr>
          <p:spPr bwMode="auto">
            <a:xfrm>
              <a:off x="7075" y="979"/>
              <a:ext cx="12" cy="12"/>
            </a:xfrm>
            <a:custGeom>
              <a:avLst/>
              <a:gdLst>
                <a:gd name="T0" fmla="*/ 0 w 26"/>
                <a:gd name="T1" fmla="*/ 20 h 26"/>
                <a:gd name="T2" fmla="*/ 6 w 26"/>
                <a:gd name="T3" fmla="*/ 0 h 26"/>
                <a:gd name="T4" fmla="*/ 26 w 26"/>
                <a:gd name="T5" fmla="*/ 6 h 26"/>
                <a:gd name="T6" fmla="*/ 21 w 26"/>
                <a:gd name="T7" fmla="*/ 26 h 26"/>
                <a:gd name="T8" fmla="*/ 0 w 26"/>
                <a:gd name="T9" fmla="*/ 20 h 26"/>
              </a:gdLst>
              <a:ahLst/>
              <a:cxnLst>
                <a:cxn ang="0">
                  <a:pos x="T0" y="T1"/>
                </a:cxn>
                <a:cxn ang="0">
                  <a:pos x="T2" y="T3"/>
                </a:cxn>
                <a:cxn ang="0">
                  <a:pos x="T4" y="T5"/>
                </a:cxn>
                <a:cxn ang="0">
                  <a:pos x="T6" y="T7"/>
                </a:cxn>
                <a:cxn ang="0">
                  <a:pos x="T8" y="T9"/>
                </a:cxn>
              </a:cxnLst>
              <a:rect l="0" t="0" r="r" b="b"/>
              <a:pathLst>
                <a:path w="26" h="26">
                  <a:moveTo>
                    <a:pt x="0" y="20"/>
                  </a:moveTo>
                  <a:cubicBezTo>
                    <a:pt x="2" y="13"/>
                    <a:pt x="4" y="7"/>
                    <a:pt x="6" y="0"/>
                  </a:cubicBezTo>
                  <a:cubicBezTo>
                    <a:pt x="12" y="2"/>
                    <a:pt x="18" y="4"/>
                    <a:pt x="26" y="6"/>
                  </a:cubicBezTo>
                  <a:cubicBezTo>
                    <a:pt x="24" y="12"/>
                    <a:pt x="22" y="18"/>
                    <a:pt x="21" y="26"/>
                  </a:cubicBezTo>
                  <a:cubicBezTo>
                    <a:pt x="14" y="24"/>
                    <a:pt x="8" y="2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09" name="Freeform 38">
              <a:extLst>
                <a:ext uri="{FF2B5EF4-FFF2-40B4-BE49-F238E27FC236}">
                  <a16:creationId xmlns:a16="http://schemas.microsoft.com/office/drawing/2014/main" id="{B4BC529A-E352-AC85-0319-304C614DA552}"/>
                </a:ext>
              </a:extLst>
            </p:cNvPr>
            <p:cNvSpPr/>
            <p:nvPr/>
          </p:nvSpPr>
          <p:spPr bwMode="auto">
            <a:xfrm>
              <a:off x="7095" y="1056"/>
              <a:ext cx="13" cy="13"/>
            </a:xfrm>
            <a:custGeom>
              <a:avLst/>
              <a:gdLst>
                <a:gd name="T0" fmla="*/ 16 w 29"/>
                <a:gd name="T1" fmla="*/ 0 h 28"/>
                <a:gd name="T2" fmla="*/ 29 w 29"/>
                <a:gd name="T3" fmla="*/ 14 h 28"/>
                <a:gd name="T4" fmla="*/ 15 w 29"/>
                <a:gd name="T5" fmla="*/ 28 h 28"/>
                <a:gd name="T6" fmla="*/ 0 w 29"/>
                <a:gd name="T7" fmla="*/ 13 h 28"/>
                <a:gd name="T8" fmla="*/ 16 w 29"/>
                <a:gd name="T9" fmla="*/ 0 h 28"/>
              </a:gdLst>
              <a:ahLst/>
              <a:cxnLst>
                <a:cxn ang="0">
                  <a:pos x="T0" y="T1"/>
                </a:cxn>
                <a:cxn ang="0">
                  <a:pos x="T2" y="T3"/>
                </a:cxn>
                <a:cxn ang="0">
                  <a:pos x="T4" y="T5"/>
                </a:cxn>
                <a:cxn ang="0">
                  <a:pos x="T6" y="T7"/>
                </a:cxn>
                <a:cxn ang="0">
                  <a:pos x="T8" y="T9"/>
                </a:cxn>
              </a:cxnLst>
              <a:rect l="0" t="0" r="r" b="b"/>
              <a:pathLst>
                <a:path w="29" h="28">
                  <a:moveTo>
                    <a:pt x="16" y="0"/>
                  </a:moveTo>
                  <a:cubicBezTo>
                    <a:pt x="20" y="4"/>
                    <a:pt x="24" y="8"/>
                    <a:pt x="29" y="14"/>
                  </a:cubicBezTo>
                  <a:cubicBezTo>
                    <a:pt x="25" y="19"/>
                    <a:pt x="20" y="23"/>
                    <a:pt x="15" y="28"/>
                  </a:cubicBezTo>
                  <a:cubicBezTo>
                    <a:pt x="10" y="23"/>
                    <a:pt x="5" y="18"/>
                    <a:pt x="0" y="13"/>
                  </a:cubicBezTo>
                  <a:cubicBezTo>
                    <a:pt x="6" y="8"/>
                    <a:pt x="11" y="4"/>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0" name="Freeform 39">
              <a:extLst>
                <a:ext uri="{FF2B5EF4-FFF2-40B4-BE49-F238E27FC236}">
                  <a16:creationId xmlns:a16="http://schemas.microsoft.com/office/drawing/2014/main" id="{C0CBEFB7-A243-EEA1-699B-42B60DAF743B}"/>
                </a:ext>
              </a:extLst>
            </p:cNvPr>
            <p:cNvSpPr/>
            <p:nvPr/>
          </p:nvSpPr>
          <p:spPr bwMode="auto">
            <a:xfrm>
              <a:off x="7076" y="1020"/>
              <a:ext cx="11" cy="12"/>
            </a:xfrm>
            <a:custGeom>
              <a:avLst/>
              <a:gdLst>
                <a:gd name="T0" fmla="*/ 5 w 25"/>
                <a:gd name="T1" fmla="*/ 26 h 26"/>
                <a:gd name="T2" fmla="*/ 0 w 25"/>
                <a:gd name="T3" fmla="*/ 6 h 26"/>
                <a:gd name="T4" fmla="*/ 19 w 25"/>
                <a:gd name="T5" fmla="*/ 0 h 26"/>
                <a:gd name="T6" fmla="*/ 25 w 25"/>
                <a:gd name="T7" fmla="*/ 20 h 26"/>
                <a:gd name="T8" fmla="*/ 5 w 25"/>
                <a:gd name="T9" fmla="*/ 26 h 26"/>
              </a:gdLst>
              <a:ahLst/>
              <a:cxnLst>
                <a:cxn ang="0">
                  <a:pos x="T0" y="T1"/>
                </a:cxn>
                <a:cxn ang="0">
                  <a:pos x="T2" y="T3"/>
                </a:cxn>
                <a:cxn ang="0">
                  <a:pos x="T4" y="T5"/>
                </a:cxn>
                <a:cxn ang="0">
                  <a:pos x="T6" y="T7"/>
                </a:cxn>
                <a:cxn ang="0">
                  <a:pos x="T8" y="T9"/>
                </a:cxn>
              </a:cxnLst>
              <a:rect l="0" t="0" r="r" b="b"/>
              <a:pathLst>
                <a:path w="25" h="26">
                  <a:moveTo>
                    <a:pt x="5" y="26"/>
                  </a:moveTo>
                  <a:cubicBezTo>
                    <a:pt x="3" y="19"/>
                    <a:pt x="2" y="13"/>
                    <a:pt x="0" y="6"/>
                  </a:cubicBezTo>
                  <a:cubicBezTo>
                    <a:pt x="6" y="4"/>
                    <a:pt x="12" y="2"/>
                    <a:pt x="19" y="0"/>
                  </a:cubicBezTo>
                  <a:cubicBezTo>
                    <a:pt x="21" y="7"/>
                    <a:pt x="23" y="13"/>
                    <a:pt x="25" y="20"/>
                  </a:cubicBezTo>
                  <a:cubicBezTo>
                    <a:pt x="18" y="22"/>
                    <a:pt x="12" y="24"/>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1" name="Freeform 40">
              <a:extLst>
                <a:ext uri="{FF2B5EF4-FFF2-40B4-BE49-F238E27FC236}">
                  <a16:creationId xmlns:a16="http://schemas.microsoft.com/office/drawing/2014/main" id="{A2DFA185-9ADF-3231-4255-8245CA35A5CC}"/>
                </a:ext>
              </a:extLst>
            </p:cNvPr>
            <p:cNvSpPr/>
            <p:nvPr/>
          </p:nvSpPr>
          <p:spPr bwMode="auto">
            <a:xfrm>
              <a:off x="7232" y="1020"/>
              <a:ext cx="11" cy="12"/>
            </a:xfrm>
            <a:custGeom>
              <a:avLst/>
              <a:gdLst>
                <a:gd name="T0" fmla="*/ 24 w 24"/>
                <a:gd name="T1" fmla="*/ 6 h 26"/>
                <a:gd name="T2" fmla="*/ 19 w 24"/>
                <a:gd name="T3" fmla="*/ 26 h 26"/>
                <a:gd name="T4" fmla="*/ 0 w 24"/>
                <a:gd name="T5" fmla="*/ 21 h 26"/>
                <a:gd name="T6" fmla="*/ 4 w 24"/>
                <a:gd name="T7" fmla="*/ 0 h 26"/>
                <a:gd name="T8" fmla="*/ 24 w 24"/>
                <a:gd name="T9" fmla="*/ 6 h 26"/>
              </a:gdLst>
              <a:ahLst/>
              <a:cxnLst>
                <a:cxn ang="0">
                  <a:pos x="T0" y="T1"/>
                </a:cxn>
                <a:cxn ang="0">
                  <a:pos x="T2" y="T3"/>
                </a:cxn>
                <a:cxn ang="0">
                  <a:pos x="T4" y="T5"/>
                </a:cxn>
                <a:cxn ang="0">
                  <a:pos x="T6" y="T7"/>
                </a:cxn>
                <a:cxn ang="0">
                  <a:pos x="T8" y="T9"/>
                </a:cxn>
              </a:cxnLst>
              <a:rect l="0" t="0" r="r" b="b"/>
              <a:pathLst>
                <a:path w="24" h="26">
                  <a:moveTo>
                    <a:pt x="24" y="6"/>
                  </a:moveTo>
                  <a:cubicBezTo>
                    <a:pt x="23" y="13"/>
                    <a:pt x="21" y="18"/>
                    <a:pt x="19" y="26"/>
                  </a:cubicBezTo>
                  <a:cubicBezTo>
                    <a:pt x="13" y="24"/>
                    <a:pt x="7" y="23"/>
                    <a:pt x="0" y="21"/>
                  </a:cubicBezTo>
                  <a:cubicBezTo>
                    <a:pt x="1" y="14"/>
                    <a:pt x="3" y="8"/>
                    <a:pt x="4" y="0"/>
                  </a:cubicBezTo>
                  <a:cubicBezTo>
                    <a:pt x="11" y="2"/>
                    <a:pt x="17" y="4"/>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2" name="Freeform 41">
              <a:extLst>
                <a:ext uri="{FF2B5EF4-FFF2-40B4-BE49-F238E27FC236}">
                  <a16:creationId xmlns:a16="http://schemas.microsoft.com/office/drawing/2014/main" id="{D284B282-40B0-A984-1268-6CC1303764D8}"/>
                </a:ext>
              </a:extLst>
            </p:cNvPr>
            <p:cNvSpPr/>
            <p:nvPr/>
          </p:nvSpPr>
          <p:spPr bwMode="auto">
            <a:xfrm>
              <a:off x="7211" y="1056"/>
              <a:ext cx="12" cy="13"/>
            </a:xfrm>
            <a:custGeom>
              <a:avLst/>
              <a:gdLst>
                <a:gd name="T0" fmla="*/ 12 w 28"/>
                <a:gd name="T1" fmla="*/ 0 h 29"/>
                <a:gd name="T2" fmla="*/ 28 w 28"/>
                <a:gd name="T3" fmla="*/ 15 h 29"/>
                <a:gd name="T4" fmla="*/ 12 w 28"/>
                <a:gd name="T5" fmla="*/ 29 h 29"/>
                <a:gd name="T6" fmla="*/ 0 w 28"/>
                <a:gd name="T7" fmla="*/ 13 h 29"/>
                <a:gd name="T8" fmla="*/ 12 w 28"/>
                <a:gd name="T9" fmla="*/ 0 h 29"/>
              </a:gdLst>
              <a:ahLst/>
              <a:cxnLst>
                <a:cxn ang="0">
                  <a:pos x="T0" y="T1"/>
                </a:cxn>
                <a:cxn ang="0">
                  <a:pos x="T2" y="T3"/>
                </a:cxn>
                <a:cxn ang="0">
                  <a:pos x="T4" y="T5"/>
                </a:cxn>
                <a:cxn ang="0">
                  <a:pos x="T6" y="T7"/>
                </a:cxn>
                <a:cxn ang="0">
                  <a:pos x="T8" y="T9"/>
                </a:cxn>
              </a:cxnLst>
              <a:rect l="0" t="0" r="r" b="b"/>
              <a:pathLst>
                <a:path w="28" h="29">
                  <a:moveTo>
                    <a:pt x="12" y="0"/>
                  </a:moveTo>
                  <a:cubicBezTo>
                    <a:pt x="18" y="5"/>
                    <a:pt x="22" y="9"/>
                    <a:pt x="28" y="15"/>
                  </a:cubicBezTo>
                  <a:cubicBezTo>
                    <a:pt x="22" y="20"/>
                    <a:pt x="18" y="24"/>
                    <a:pt x="12" y="29"/>
                  </a:cubicBezTo>
                  <a:cubicBezTo>
                    <a:pt x="9" y="24"/>
                    <a:pt x="5" y="19"/>
                    <a:pt x="0" y="13"/>
                  </a:cubicBezTo>
                  <a:cubicBezTo>
                    <a:pt x="3" y="10"/>
                    <a:pt x="7" y="6"/>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3" name="Freeform 42">
              <a:extLst>
                <a:ext uri="{FF2B5EF4-FFF2-40B4-BE49-F238E27FC236}">
                  <a16:creationId xmlns:a16="http://schemas.microsoft.com/office/drawing/2014/main" id="{FB997315-3924-AB32-A6B3-8C04C6C6569C}"/>
                </a:ext>
              </a:extLst>
            </p:cNvPr>
            <p:cNvSpPr/>
            <p:nvPr/>
          </p:nvSpPr>
          <p:spPr bwMode="auto">
            <a:xfrm>
              <a:off x="7210" y="942"/>
              <a:ext cx="12" cy="13"/>
            </a:xfrm>
            <a:custGeom>
              <a:avLst/>
              <a:gdLst>
                <a:gd name="T0" fmla="*/ 14 w 28"/>
                <a:gd name="T1" fmla="*/ 30 h 30"/>
                <a:gd name="T2" fmla="*/ 0 w 28"/>
                <a:gd name="T3" fmla="*/ 15 h 30"/>
                <a:gd name="T4" fmla="*/ 15 w 28"/>
                <a:gd name="T5" fmla="*/ 0 h 30"/>
                <a:gd name="T6" fmla="*/ 28 w 28"/>
                <a:gd name="T7" fmla="*/ 16 h 30"/>
                <a:gd name="T8" fmla="*/ 14 w 28"/>
                <a:gd name="T9" fmla="*/ 30 h 30"/>
              </a:gdLst>
              <a:ahLst/>
              <a:cxnLst>
                <a:cxn ang="0">
                  <a:pos x="T0" y="T1"/>
                </a:cxn>
                <a:cxn ang="0">
                  <a:pos x="T2" y="T3"/>
                </a:cxn>
                <a:cxn ang="0">
                  <a:pos x="T4" y="T5"/>
                </a:cxn>
                <a:cxn ang="0">
                  <a:pos x="T6" y="T7"/>
                </a:cxn>
                <a:cxn ang="0">
                  <a:pos x="T8" y="T9"/>
                </a:cxn>
              </a:cxnLst>
              <a:rect l="0" t="0" r="r" b="b"/>
              <a:pathLst>
                <a:path w="28" h="30">
                  <a:moveTo>
                    <a:pt x="14" y="30"/>
                  </a:moveTo>
                  <a:cubicBezTo>
                    <a:pt x="9" y="25"/>
                    <a:pt x="5" y="21"/>
                    <a:pt x="0" y="15"/>
                  </a:cubicBezTo>
                  <a:cubicBezTo>
                    <a:pt x="5" y="10"/>
                    <a:pt x="9" y="6"/>
                    <a:pt x="15" y="0"/>
                  </a:cubicBezTo>
                  <a:cubicBezTo>
                    <a:pt x="19" y="6"/>
                    <a:pt x="23" y="11"/>
                    <a:pt x="28" y="16"/>
                  </a:cubicBezTo>
                  <a:cubicBezTo>
                    <a:pt x="24" y="20"/>
                    <a:pt x="20" y="24"/>
                    <a:pt x="1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4" name="Freeform 43">
              <a:extLst>
                <a:ext uri="{FF2B5EF4-FFF2-40B4-BE49-F238E27FC236}">
                  <a16:creationId xmlns:a16="http://schemas.microsoft.com/office/drawing/2014/main" id="{403716BC-3438-17DD-79DE-7C4228E0418B}"/>
                </a:ext>
              </a:extLst>
            </p:cNvPr>
            <p:cNvSpPr/>
            <p:nvPr/>
          </p:nvSpPr>
          <p:spPr bwMode="auto">
            <a:xfrm>
              <a:off x="7133" y="1078"/>
              <a:ext cx="11" cy="11"/>
            </a:xfrm>
            <a:custGeom>
              <a:avLst/>
              <a:gdLst>
                <a:gd name="T0" fmla="*/ 25 w 25"/>
                <a:gd name="T1" fmla="*/ 5 h 25"/>
                <a:gd name="T2" fmla="*/ 20 w 25"/>
                <a:gd name="T3" fmla="*/ 25 h 25"/>
                <a:gd name="T4" fmla="*/ 0 w 25"/>
                <a:gd name="T5" fmla="*/ 20 h 25"/>
                <a:gd name="T6" fmla="*/ 5 w 25"/>
                <a:gd name="T7" fmla="*/ 0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3" y="12"/>
                    <a:pt x="22" y="18"/>
                    <a:pt x="20" y="25"/>
                  </a:cubicBezTo>
                  <a:cubicBezTo>
                    <a:pt x="13" y="23"/>
                    <a:pt x="7" y="22"/>
                    <a:pt x="0" y="20"/>
                  </a:cubicBezTo>
                  <a:cubicBezTo>
                    <a:pt x="2" y="13"/>
                    <a:pt x="3" y="8"/>
                    <a:pt x="5" y="0"/>
                  </a:cubicBezTo>
                  <a:cubicBezTo>
                    <a:pt x="12" y="2"/>
                    <a:pt x="18" y="3"/>
                    <a:pt x="2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5" name="Freeform 44">
              <a:extLst>
                <a:ext uri="{FF2B5EF4-FFF2-40B4-BE49-F238E27FC236}">
                  <a16:creationId xmlns:a16="http://schemas.microsoft.com/office/drawing/2014/main" id="{68DABEBB-0C00-878E-950E-BE162D177557}"/>
                </a:ext>
              </a:extLst>
            </p:cNvPr>
            <p:cNvSpPr/>
            <p:nvPr/>
          </p:nvSpPr>
          <p:spPr bwMode="auto">
            <a:xfrm>
              <a:off x="7083" y="1039"/>
              <a:ext cx="13" cy="13"/>
            </a:xfrm>
            <a:custGeom>
              <a:avLst/>
              <a:gdLst>
                <a:gd name="T0" fmla="*/ 0 w 28"/>
                <a:gd name="T1" fmla="*/ 11 h 28"/>
                <a:gd name="T2" fmla="*/ 17 w 28"/>
                <a:gd name="T3" fmla="*/ 0 h 28"/>
                <a:gd name="T4" fmla="*/ 28 w 28"/>
                <a:gd name="T5" fmla="*/ 18 h 28"/>
                <a:gd name="T6" fmla="*/ 10 w 28"/>
                <a:gd name="T7" fmla="*/ 28 h 28"/>
                <a:gd name="T8" fmla="*/ 0 w 28"/>
                <a:gd name="T9" fmla="*/ 11 h 28"/>
              </a:gdLst>
              <a:ahLst/>
              <a:cxnLst>
                <a:cxn ang="0">
                  <a:pos x="T0" y="T1"/>
                </a:cxn>
                <a:cxn ang="0">
                  <a:pos x="T2" y="T3"/>
                </a:cxn>
                <a:cxn ang="0">
                  <a:pos x="T4" y="T5"/>
                </a:cxn>
                <a:cxn ang="0">
                  <a:pos x="T6" y="T7"/>
                </a:cxn>
                <a:cxn ang="0">
                  <a:pos x="T8" y="T9"/>
                </a:cxn>
              </a:cxnLst>
              <a:rect l="0" t="0" r="r" b="b"/>
              <a:pathLst>
                <a:path w="28" h="28">
                  <a:moveTo>
                    <a:pt x="0" y="11"/>
                  </a:moveTo>
                  <a:cubicBezTo>
                    <a:pt x="6" y="7"/>
                    <a:pt x="11" y="4"/>
                    <a:pt x="17" y="0"/>
                  </a:cubicBezTo>
                  <a:cubicBezTo>
                    <a:pt x="21" y="6"/>
                    <a:pt x="24" y="11"/>
                    <a:pt x="28" y="18"/>
                  </a:cubicBezTo>
                  <a:cubicBezTo>
                    <a:pt x="22" y="21"/>
                    <a:pt x="17" y="24"/>
                    <a:pt x="10" y="28"/>
                  </a:cubicBezTo>
                  <a:cubicBezTo>
                    <a:pt x="7" y="23"/>
                    <a:pt x="4" y="1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6" name="Freeform 45">
              <a:extLst>
                <a:ext uri="{FF2B5EF4-FFF2-40B4-BE49-F238E27FC236}">
                  <a16:creationId xmlns:a16="http://schemas.microsoft.com/office/drawing/2014/main" id="{9F4E3C33-B264-8C9E-9CD5-B416B3AAF259}"/>
                </a:ext>
              </a:extLst>
            </p:cNvPr>
            <p:cNvSpPr/>
            <p:nvPr/>
          </p:nvSpPr>
          <p:spPr bwMode="auto">
            <a:xfrm>
              <a:off x="7223" y="1039"/>
              <a:ext cx="13" cy="13"/>
            </a:xfrm>
            <a:custGeom>
              <a:avLst/>
              <a:gdLst>
                <a:gd name="T0" fmla="*/ 28 w 28"/>
                <a:gd name="T1" fmla="*/ 10 h 28"/>
                <a:gd name="T2" fmla="*/ 18 w 28"/>
                <a:gd name="T3" fmla="*/ 28 h 28"/>
                <a:gd name="T4" fmla="*/ 0 w 28"/>
                <a:gd name="T5" fmla="*/ 18 h 28"/>
                <a:gd name="T6" fmla="*/ 10 w 28"/>
                <a:gd name="T7" fmla="*/ 0 h 28"/>
                <a:gd name="T8" fmla="*/ 28 w 28"/>
                <a:gd name="T9" fmla="*/ 10 h 28"/>
              </a:gdLst>
              <a:ahLst/>
              <a:cxnLst>
                <a:cxn ang="0">
                  <a:pos x="T0" y="T1"/>
                </a:cxn>
                <a:cxn ang="0">
                  <a:pos x="T2" y="T3"/>
                </a:cxn>
                <a:cxn ang="0">
                  <a:pos x="T4" y="T5"/>
                </a:cxn>
                <a:cxn ang="0">
                  <a:pos x="T6" y="T7"/>
                </a:cxn>
                <a:cxn ang="0">
                  <a:pos x="T8" y="T9"/>
                </a:cxn>
              </a:cxnLst>
              <a:rect l="0" t="0" r="r" b="b"/>
              <a:pathLst>
                <a:path w="28" h="28">
                  <a:moveTo>
                    <a:pt x="28" y="10"/>
                  </a:moveTo>
                  <a:cubicBezTo>
                    <a:pt x="24" y="17"/>
                    <a:pt x="21" y="22"/>
                    <a:pt x="18" y="28"/>
                  </a:cubicBezTo>
                  <a:cubicBezTo>
                    <a:pt x="12" y="25"/>
                    <a:pt x="6" y="22"/>
                    <a:pt x="0" y="18"/>
                  </a:cubicBezTo>
                  <a:cubicBezTo>
                    <a:pt x="3" y="12"/>
                    <a:pt x="6" y="7"/>
                    <a:pt x="10" y="0"/>
                  </a:cubicBezTo>
                  <a:cubicBezTo>
                    <a:pt x="16" y="3"/>
                    <a:pt x="22" y="7"/>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7" name="Freeform 46">
              <a:extLst>
                <a:ext uri="{FF2B5EF4-FFF2-40B4-BE49-F238E27FC236}">
                  <a16:creationId xmlns:a16="http://schemas.microsoft.com/office/drawing/2014/main" id="{1BEBE4F0-E2F4-4CBB-66CC-56A00031FC42}"/>
                </a:ext>
              </a:extLst>
            </p:cNvPr>
            <p:cNvSpPr/>
            <p:nvPr/>
          </p:nvSpPr>
          <p:spPr bwMode="auto">
            <a:xfrm>
              <a:off x="7223" y="959"/>
              <a:ext cx="13" cy="13"/>
            </a:xfrm>
            <a:custGeom>
              <a:avLst/>
              <a:gdLst>
                <a:gd name="T0" fmla="*/ 10 w 28"/>
                <a:gd name="T1" fmla="*/ 28 h 28"/>
                <a:gd name="T2" fmla="*/ 0 w 28"/>
                <a:gd name="T3" fmla="*/ 10 h 28"/>
                <a:gd name="T4" fmla="*/ 17 w 28"/>
                <a:gd name="T5" fmla="*/ 0 h 28"/>
                <a:gd name="T6" fmla="*/ 28 w 28"/>
                <a:gd name="T7" fmla="*/ 17 h 28"/>
                <a:gd name="T8" fmla="*/ 10 w 28"/>
                <a:gd name="T9" fmla="*/ 28 h 28"/>
              </a:gdLst>
              <a:ahLst/>
              <a:cxnLst>
                <a:cxn ang="0">
                  <a:pos x="T0" y="T1"/>
                </a:cxn>
                <a:cxn ang="0">
                  <a:pos x="T2" y="T3"/>
                </a:cxn>
                <a:cxn ang="0">
                  <a:pos x="T4" y="T5"/>
                </a:cxn>
                <a:cxn ang="0">
                  <a:pos x="T6" y="T7"/>
                </a:cxn>
                <a:cxn ang="0">
                  <a:pos x="T8" y="T9"/>
                </a:cxn>
              </a:cxnLst>
              <a:rect l="0" t="0" r="r" b="b"/>
              <a:pathLst>
                <a:path w="28" h="28">
                  <a:moveTo>
                    <a:pt x="10" y="28"/>
                  </a:moveTo>
                  <a:cubicBezTo>
                    <a:pt x="7" y="22"/>
                    <a:pt x="4" y="17"/>
                    <a:pt x="0" y="10"/>
                  </a:cubicBezTo>
                  <a:cubicBezTo>
                    <a:pt x="5" y="7"/>
                    <a:pt x="11" y="4"/>
                    <a:pt x="17" y="0"/>
                  </a:cubicBezTo>
                  <a:cubicBezTo>
                    <a:pt x="21" y="6"/>
                    <a:pt x="24" y="11"/>
                    <a:pt x="28" y="17"/>
                  </a:cubicBezTo>
                  <a:cubicBezTo>
                    <a:pt x="22" y="21"/>
                    <a:pt x="17" y="24"/>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8" name="Freeform 47">
              <a:extLst>
                <a:ext uri="{FF2B5EF4-FFF2-40B4-BE49-F238E27FC236}">
                  <a16:creationId xmlns:a16="http://schemas.microsoft.com/office/drawing/2014/main" id="{B0EB758F-F732-5D7D-12C8-814075494E40}"/>
                </a:ext>
              </a:extLst>
            </p:cNvPr>
            <p:cNvSpPr/>
            <p:nvPr/>
          </p:nvSpPr>
          <p:spPr bwMode="auto">
            <a:xfrm>
              <a:off x="7083" y="959"/>
              <a:ext cx="13" cy="13"/>
            </a:xfrm>
            <a:custGeom>
              <a:avLst/>
              <a:gdLst>
                <a:gd name="T0" fmla="*/ 0 w 28"/>
                <a:gd name="T1" fmla="*/ 17 h 28"/>
                <a:gd name="T2" fmla="*/ 10 w 28"/>
                <a:gd name="T3" fmla="*/ 0 h 28"/>
                <a:gd name="T4" fmla="*/ 28 w 28"/>
                <a:gd name="T5" fmla="*/ 10 h 28"/>
                <a:gd name="T6" fmla="*/ 18 w 28"/>
                <a:gd name="T7" fmla="*/ 28 h 28"/>
                <a:gd name="T8" fmla="*/ 0 w 28"/>
                <a:gd name="T9" fmla="*/ 17 h 28"/>
              </a:gdLst>
              <a:ahLst/>
              <a:cxnLst>
                <a:cxn ang="0">
                  <a:pos x="T0" y="T1"/>
                </a:cxn>
                <a:cxn ang="0">
                  <a:pos x="T2" y="T3"/>
                </a:cxn>
                <a:cxn ang="0">
                  <a:pos x="T4" y="T5"/>
                </a:cxn>
                <a:cxn ang="0">
                  <a:pos x="T6" y="T7"/>
                </a:cxn>
                <a:cxn ang="0">
                  <a:pos x="T8" y="T9"/>
                </a:cxn>
              </a:cxnLst>
              <a:rect l="0" t="0" r="r" b="b"/>
              <a:pathLst>
                <a:path w="28" h="28">
                  <a:moveTo>
                    <a:pt x="0" y="17"/>
                  </a:moveTo>
                  <a:cubicBezTo>
                    <a:pt x="4" y="11"/>
                    <a:pt x="7" y="6"/>
                    <a:pt x="10" y="0"/>
                  </a:cubicBezTo>
                  <a:cubicBezTo>
                    <a:pt x="16" y="3"/>
                    <a:pt x="22" y="6"/>
                    <a:pt x="28" y="10"/>
                  </a:cubicBezTo>
                  <a:cubicBezTo>
                    <a:pt x="24" y="16"/>
                    <a:pt x="21" y="21"/>
                    <a:pt x="18" y="28"/>
                  </a:cubicBezTo>
                  <a:cubicBezTo>
                    <a:pt x="12" y="24"/>
                    <a:pt x="6" y="21"/>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19" name="Freeform 48">
              <a:extLst>
                <a:ext uri="{FF2B5EF4-FFF2-40B4-BE49-F238E27FC236}">
                  <a16:creationId xmlns:a16="http://schemas.microsoft.com/office/drawing/2014/main" id="{DCB77D7E-C8FF-2C15-5E6D-A6B30BF640F0}"/>
                </a:ext>
              </a:extLst>
            </p:cNvPr>
            <p:cNvSpPr/>
            <p:nvPr/>
          </p:nvSpPr>
          <p:spPr bwMode="auto">
            <a:xfrm>
              <a:off x="7231" y="979"/>
              <a:ext cx="12" cy="11"/>
            </a:xfrm>
            <a:custGeom>
              <a:avLst/>
              <a:gdLst>
                <a:gd name="T0" fmla="*/ 6 w 26"/>
                <a:gd name="T1" fmla="*/ 25 h 25"/>
                <a:gd name="T2" fmla="*/ 0 w 26"/>
                <a:gd name="T3" fmla="*/ 5 h 25"/>
                <a:gd name="T4" fmla="*/ 20 w 26"/>
                <a:gd name="T5" fmla="*/ 0 h 25"/>
                <a:gd name="T6" fmla="*/ 26 w 26"/>
                <a:gd name="T7" fmla="*/ 20 h 25"/>
                <a:gd name="T8" fmla="*/ 6 w 26"/>
                <a:gd name="T9" fmla="*/ 25 h 25"/>
              </a:gdLst>
              <a:ahLst/>
              <a:cxnLst>
                <a:cxn ang="0">
                  <a:pos x="T0" y="T1"/>
                </a:cxn>
                <a:cxn ang="0">
                  <a:pos x="T2" y="T3"/>
                </a:cxn>
                <a:cxn ang="0">
                  <a:pos x="T4" y="T5"/>
                </a:cxn>
                <a:cxn ang="0">
                  <a:pos x="T6" y="T7"/>
                </a:cxn>
                <a:cxn ang="0">
                  <a:pos x="T8" y="T9"/>
                </a:cxn>
              </a:cxnLst>
              <a:rect l="0" t="0" r="r" b="b"/>
              <a:pathLst>
                <a:path w="26" h="25">
                  <a:moveTo>
                    <a:pt x="6" y="25"/>
                  </a:moveTo>
                  <a:cubicBezTo>
                    <a:pt x="4" y="18"/>
                    <a:pt x="2" y="12"/>
                    <a:pt x="0" y="5"/>
                  </a:cubicBezTo>
                  <a:cubicBezTo>
                    <a:pt x="7" y="4"/>
                    <a:pt x="13" y="2"/>
                    <a:pt x="20" y="0"/>
                  </a:cubicBezTo>
                  <a:cubicBezTo>
                    <a:pt x="22" y="7"/>
                    <a:pt x="24" y="13"/>
                    <a:pt x="26" y="20"/>
                  </a:cubicBezTo>
                  <a:cubicBezTo>
                    <a:pt x="19" y="21"/>
                    <a:pt x="13" y="23"/>
                    <a:pt x="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0" name="Freeform 49">
              <a:extLst>
                <a:ext uri="{FF2B5EF4-FFF2-40B4-BE49-F238E27FC236}">
                  <a16:creationId xmlns:a16="http://schemas.microsoft.com/office/drawing/2014/main" id="{F04958F2-E392-BF34-6A7F-5A4AF3CD1E0E}"/>
                </a:ext>
              </a:extLst>
            </p:cNvPr>
            <p:cNvSpPr/>
            <p:nvPr/>
          </p:nvSpPr>
          <p:spPr bwMode="auto">
            <a:xfrm>
              <a:off x="7112" y="929"/>
              <a:ext cx="13" cy="13"/>
            </a:xfrm>
            <a:custGeom>
              <a:avLst/>
              <a:gdLst>
                <a:gd name="T0" fmla="*/ 18 w 28"/>
                <a:gd name="T1" fmla="*/ 0 h 29"/>
                <a:gd name="T2" fmla="*/ 28 w 28"/>
                <a:gd name="T3" fmla="*/ 18 h 29"/>
                <a:gd name="T4" fmla="*/ 11 w 28"/>
                <a:gd name="T5" fmla="*/ 29 h 29"/>
                <a:gd name="T6" fmla="*/ 0 w 28"/>
                <a:gd name="T7" fmla="*/ 11 h 29"/>
                <a:gd name="T8" fmla="*/ 18 w 28"/>
                <a:gd name="T9" fmla="*/ 0 h 29"/>
              </a:gdLst>
              <a:ahLst/>
              <a:cxnLst>
                <a:cxn ang="0">
                  <a:pos x="T0" y="T1"/>
                </a:cxn>
                <a:cxn ang="0">
                  <a:pos x="T2" y="T3"/>
                </a:cxn>
                <a:cxn ang="0">
                  <a:pos x="T4" y="T5"/>
                </a:cxn>
                <a:cxn ang="0">
                  <a:pos x="T6" y="T7"/>
                </a:cxn>
                <a:cxn ang="0">
                  <a:pos x="T8" y="T9"/>
                </a:cxn>
              </a:cxnLst>
              <a:rect l="0" t="0" r="r" b="b"/>
              <a:pathLst>
                <a:path w="28" h="29">
                  <a:moveTo>
                    <a:pt x="18" y="0"/>
                  </a:moveTo>
                  <a:cubicBezTo>
                    <a:pt x="22" y="7"/>
                    <a:pt x="25" y="12"/>
                    <a:pt x="28" y="18"/>
                  </a:cubicBezTo>
                  <a:cubicBezTo>
                    <a:pt x="23" y="21"/>
                    <a:pt x="17" y="25"/>
                    <a:pt x="11" y="29"/>
                  </a:cubicBezTo>
                  <a:cubicBezTo>
                    <a:pt x="7" y="23"/>
                    <a:pt x="4" y="18"/>
                    <a:pt x="0" y="11"/>
                  </a:cubicBezTo>
                  <a:cubicBezTo>
                    <a:pt x="6" y="7"/>
                    <a:pt x="11" y="4"/>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1" name="Freeform 50">
              <a:extLst>
                <a:ext uri="{FF2B5EF4-FFF2-40B4-BE49-F238E27FC236}">
                  <a16:creationId xmlns:a16="http://schemas.microsoft.com/office/drawing/2014/main" id="{429524E2-7779-A7E1-AD30-3A09A3980C62}"/>
                </a:ext>
              </a:extLst>
            </p:cNvPr>
            <p:cNvSpPr/>
            <p:nvPr/>
          </p:nvSpPr>
          <p:spPr bwMode="auto">
            <a:xfrm>
              <a:off x="7112" y="1069"/>
              <a:ext cx="13" cy="13"/>
            </a:xfrm>
            <a:custGeom>
              <a:avLst/>
              <a:gdLst>
                <a:gd name="T0" fmla="*/ 28 w 28"/>
                <a:gd name="T1" fmla="*/ 11 h 29"/>
                <a:gd name="T2" fmla="*/ 18 w 28"/>
                <a:gd name="T3" fmla="*/ 29 h 29"/>
                <a:gd name="T4" fmla="*/ 0 w 28"/>
                <a:gd name="T5" fmla="*/ 18 h 29"/>
                <a:gd name="T6" fmla="*/ 10 w 28"/>
                <a:gd name="T7" fmla="*/ 0 h 29"/>
                <a:gd name="T8" fmla="*/ 28 w 28"/>
                <a:gd name="T9" fmla="*/ 11 h 29"/>
              </a:gdLst>
              <a:ahLst/>
              <a:cxnLst>
                <a:cxn ang="0">
                  <a:pos x="T0" y="T1"/>
                </a:cxn>
                <a:cxn ang="0">
                  <a:pos x="T2" y="T3"/>
                </a:cxn>
                <a:cxn ang="0">
                  <a:pos x="T4" y="T5"/>
                </a:cxn>
                <a:cxn ang="0">
                  <a:pos x="T6" y="T7"/>
                </a:cxn>
                <a:cxn ang="0">
                  <a:pos x="T8" y="T9"/>
                </a:cxn>
              </a:cxnLst>
              <a:rect l="0" t="0" r="r" b="b"/>
              <a:pathLst>
                <a:path w="28" h="29">
                  <a:moveTo>
                    <a:pt x="28" y="11"/>
                  </a:moveTo>
                  <a:cubicBezTo>
                    <a:pt x="25" y="17"/>
                    <a:pt x="22" y="22"/>
                    <a:pt x="18" y="29"/>
                  </a:cubicBezTo>
                  <a:cubicBezTo>
                    <a:pt x="12" y="25"/>
                    <a:pt x="7" y="22"/>
                    <a:pt x="0" y="18"/>
                  </a:cubicBezTo>
                  <a:cubicBezTo>
                    <a:pt x="4" y="12"/>
                    <a:pt x="7" y="6"/>
                    <a:pt x="10" y="0"/>
                  </a:cubicBezTo>
                  <a:cubicBezTo>
                    <a:pt x="17" y="4"/>
                    <a:pt x="22" y="7"/>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2" name="Freeform 51">
              <a:extLst>
                <a:ext uri="{FF2B5EF4-FFF2-40B4-BE49-F238E27FC236}">
                  <a16:creationId xmlns:a16="http://schemas.microsoft.com/office/drawing/2014/main" id="{D5A8246B-5F83-047C-1CA9-82A4FDE0C12A}"/>
                </a:ext>
              </a:extLst>
            </p:cNvPr>
            <p:cNvSpPr/>
            <p:nvPr/>
          </p:nvSpPr>
          <p:spPr bwMode="auto">
            <a:xfrm>
              <a:off x="7193" y="1069"/>
              <a:ext cx="13" cy="12"/>
            </a:xfrm>
            <a:custGeom>
              <a:avLst/>
              <a:gdLst>
                <a:gd name="T0" fmla="*/ 28 w 28"/>
                <a:gd name="T1" fmla="*/ 18 h 28"/>
                <a:gd name="T2" fmla="*/ 10 w 28"/>
                <a:gd name="T3" fmla="*/ 28 h 28"/>
                <a:gd name="T4" fmla="*/ 0 w 28"/>
                <a:gd name="T5" fmla="*/ 11 h 28"/>
                <a:gd name="T6" fmla="*/ 17 w 28"/>
                <a:gd name="T7" fmla="*/ 0 h 28"/>
                <a:gd name="T8" fmla="*/ 28 w 28"/>
                <a:gd name="T9" fmla="*/ 18 h 28"/>
              </a:gdLst>
              <a:ahLst/>
              <a:cxnLst>
                <a:cxn ang="0">
                  <a:pos x="T0" y="T1"/>
                </a:cxn>
                <a:cxn ang="0">
                  <a:pos x="T2" y="T3"/>
                </a:cxn>
                <a:cxn ang="0">
                  <a:pos x="T4" y="T5"/>
                </a:cxn>
                <a:cxn ang="0">
                  <a:pos x="T6" y="T7"/>
                </a:cxn>
                <a:cxn ang="0">
                  <a:pos x="T8" y="T9"/>
                </a:cxn>
              </a:cxnLst>
              <a:rect l="0" t="0" r="r" b="b"/>
              <a:pathLst>
                <a:path w="28" h="28">
                  <a:moveTo>
                    <a:pt x="28" y="18"/>
                  </a:moveTo>
                  <a:cubicBezTo>
                    <a:pt x="22" y="22"/>
                    <a:pt x="16" y="25"/>
                    <a:pt x="10" y="28"/>
                  </a:cubicBezTo>
                  <a:cubicBezTo>
                    <a:pt x="6" y="23"/>
                    <a:pt x="3" y="17"/>
                    <a:pt x="0" y="11"/>
                  </a:cubicBezTo>
                  <a:cubicBezTo>
                    <a:pt x="5" y="7"/>
                    <a:pt x="11" y="4"/>
                    <a:pt x="17" y="0"/>
                  </a:cubicBezTo>
                  <a:cubicBezTo>
                    <a:pt x="21" y="6"/>
                    <a:pt x="24" y="11"/>
                    <a:pt x="2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3" name="Freeform 52">
              <a:extLst>
                <a:ext uri="{FF2B5EF4-FFF2-40B4-BE49-F238E27FC236}">
                  <a16:creationId xmlns:a16="http://schemas.microsoft.com/office/drawing/2014/main" id="{9138AB57-B444-1D70-C703-7A49C0FF7902}"/>
                </a:ext>
              </a:extLst>
            </p:cNvPr>
            <p:cNvSpPr/>
            <p:nvPr/>
          </p:nvSpPr>
          <p:spPr bwMode="auto">
            <a:xfrm>
              <a:off x="7193" y="929"/>
              <a:ext cx="13" cy="13"/>
            </a:xfrm>
            <a:custGeom>
              <a:avLst/>
              <a:gdLst>
                <a:gd name="T0" fmla="*/ 0 w 28"/>
                <a:gd name="T1" fmla="*/ 18 h 29"/>
                <a:gd name="T2" fmla="*/ 10 w 28"/>
                <a:gd name="T3" fmla="*/ 0 h 29"/>
                <a:gd name="T4" fmla="*/ 28 w 28"/>
                <a:gd name="T5" fmla="*/ 11 h 29"/>
                <a:gd name="T6" fmla="*/ 18 w 28"/>
                <a:gd name="T7" fmla="*/ 29 h 29"/>
                <a:gd name="T8" fmla="*/ 0 w 28"/>
                <a:gd name="T9" fmla="*/ 18 h 29"/>
              </a:gdLst>
              <a:ahLst/>
              <a:cxnLst>
                <a:cxn ang="0">
                  <a:pos x="T0" y="T1"/>
                </a:cxn>
                <a:cxn ang="0">
                  <a:pos x="T2" y="T3"/>
                </a:cxn>
                <a:cxn ang="0">
                  <a:pos x="T4" y="T5"/>
                </a:cxn>
                <a:cxn ang="0">
                  <a:pos x="T6" y="T7"/>
                </a:cxn>
                <a:cxn ang="0">
                  <a:pos x="T8" y="T9"/>
                </a:cxn>
              </a:cxnLst>
              <a:rect l="0" t="0" r="r" b="b"/>
              <a:pathLst>
                <a:path w="28" h="29">
                  <a:moveTo>
                    <a:pt x="0" y="18"/>
                  </a:moveTo>
                  <a:cubicBezTo>
                    <a:pt x="3" y="12"/>
                    <a:pt x="6" y="6"/>
                    <a:pt x="10" y="0"/>
                  </a:cubicBezTo>
                  <a:cubicBezTo>
                    <a:pt x="16" y="4"/>
                    <a:pt x="22" y="7"/>
                    <a:pt x="28" y="11"/>
                  </a:cubicBezTo>
                  <a:cubicBezTo>
                    <a:pt x="24" y="17"/>
                    <a:pt x="22" y="22"/>
                    <a:pt x="18" y="29"/>
                  </a:cubicBezTo>
                  <a:cubicBezTo>
                    <a:pt x="12" y="25"/>
                    <a:pt x="6" y="22"/>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4" name="Freeform 53">
              <a:extLst>
                <a:ext uri="{FF2B5EF4-FFF2-40B4-BE49-F238E27FC236}">
                  <a16:creationId xmlns:a16="http://schemas.microsoft.com/office/drawing/2014/main" id="{3C1682D9-EB1C-07BA-29FC-AE75CFF45F6F}"/>
                </a:ext>
              </a:extLst>
            </p:cNvPr>
            <p:cNvSpPr/>
            <p:nvPr/>
          </p:nvSpPr>
          <p:spPr bwMode="auto">
            <a:xfrm>
              <a:off x="7174" y="1078"/>
              <a:ext cx="12" cy="11"/>
            </a:xfrm>
            <a:custGeom>
              <a:avLst/>
              <a:gdLst>
                <a:gd name="T0" fmla="*/ 5 w 25"/>
                <a:gd name="T1" fmla="*/ 25 h 25"/>
                <a:gd name="T2" fmla="*/ 0 w 25"/>
                <a:gd name="T3" fmla="*/ 5 h 25"/>
                <a:gd name="T4" fmla="*/ 20 w 25"/>
                <a:gd name="T5" fmla="*/ 0 h 25"/>
                <a:gd name="T6" fmla="*/ 25 w 25"/>
                <a:gd name="T7" fmla="*/ 19 h 25"/>
                <a:gd name="T8" fmla="*/ 5 w 25"/>
                <a:gd name="T9" fmla="*/ 25 h 25"/>
              </a:gdLst>
              <a:ahLst/>
              <a:cxnLst>
                <a:cxn ang="0">
                  <a:pos x="T0" y="T1"/>
                </a:cxn>
                <a:cxn ang="0">
                  <a:pos x="T2" y="T3"/>
                </a:cxn>
                <a:cxn ang="0">
                  <a:pos x="T4" y="T5"/>
                </a:cxn>
                <a:cxn ang="0">
                  <a:pos x="T6" y="T7"/>
                </a:cxn>
                <a:cxn ang="0">
                  <a:pos x="T8" y="T9"/>
                </a:cxn>
              </a:cxnLst>
              <a:rect l="0" t="0" r="r" b="b"/>
              <a:pathLst>
                <a:path w="25" h="25">
                  <a:moveTo>
                    <a:pt x="5" y="25"/>
                  </a:moveTo>
                  <a:cubicBezTo>
                    <a:pt x="3" y="17"/>
                    <a:pt x="2" y="12"/>
                    <a:pt x="0" y="5"/>
                  </a:cubicBezTo>
                  <a:cubicBezTo>
                    <a:pt x="7" y="3"/>
                    <a:pt x="13" y="2"/>
                    <a:pt x="20" y="0"/>
                  </a:cubicBezTo>
                  <a:cubicBezTo>
                    <a:pt x="22" y="7"/>
                    <a:pt x="23" y="12"/>
                    <a:pt x="25" y="19"/>
                  </a:cubicBezTo>
                  <a:cubicBezTo>
                    <a:pt x="19" y="21"/>
                    <a:pt x="12" y="23"/>
                    <a:pt x="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5" name="Freeform 54">
              <a:extLst>
                <a:ext uri="{FF2B5EF4-FFF2-40B4-BE49-F238E27FC236}">
                  <a16:creationId xmlns:a16="http://schemas.microsoft.com/office/drawing/2014/main" id="{E445A723-ED1A-AB05-38B8-143CA76B7D49}"/>
                </a:ext>
              </a:extLst>
            </p:cNvPr>
            <p:cNvSpPr/>
            <p:nvPr/>
          </p:nvSpPr>
          <p:spPr bwMode="auto">
            <a:xfrm>
              <a:off x="7174" y="922"/>
              <a:ext cx="12" cy="11"/>
            </a:xfrm>
            <a:custGeom>
              <a:avLst/>
              <a:gdLst>
                <a:gd name="T0" fmla="*/ 0 w 25"/>
                <a:gd name="T1" fmla="*/ 20 h 25"/>
                <a:gd name="T2" fmla="*/ 5 w 25"/>
                <a:gd name="T3" fmla="*/ 0 h 25"/>
                <a:gd name="T4" fmla="*/ 25 w 25"/>
                <a:gd name="T5" fmla="*/ 5 h 25"/>
                <a:gd name="T6" fmla="*/ 20 w 25"/>
                <a:gd name="T7" fmla="*/ 25 h 25"/>
                <a:gd name="T8" fmla="*/ 0 w 25"/>
                <a:gd name="T9" fmla="*/ 20 h 25"/>
              </a:gdLst>
              <a:ahLst/>
              <a:cxnLst>
                <a:cxn ang="0">
                  <a:pos x="T0" y="T1"/>
                </a:cxn>
                <a:cxn ang="0">
                  <a:pos x="T2" y="T3"/>
                </a:cxn>
                <a:cxn ang="0">
                  <a:pos x="T4" y="T5"/>
                </a:cxn>
                <a:cxn ang="0">
                  <a:pos x="T6" y="T7"/>
                </a:cxn>
                <a:cxn ang="0">
                  <a:pos x="T8" y="T9"/>
                </a:cxn>
              </a:cxnLst>
              <a:rect l="0" t="0" r="r" b="b"/>
              <a:pathLst>
                <a:path w="25" h="25">
                  <a:moveTo>
                    <a:pt x="0" y="20"/>
                  </a:moveTo>
                  <a:cubicBezTo>
                    <a:pt x="2" y="13"/>
                    <a:pt x="3" y="7"/>
                    <a:pt x="5" y="0"/>
                  </a:cubicBezTo>
                  <a:cubicBezTo>
                    <a:pt x="12" y="2"/>
                    <a:pt x="18" y="3"/>
                    <a:pt x="25" y="5"/>
                  </a:cubicBezTo>
                  <a:cubicBezTo>
                    <a:pt x="23" y="12"/>
                    <a:pt x="22" y="18"/>
                    <a:pt x="20" y="25"/>
                  </a:cubicBezTo>
                  <a:cubicBezTo>
                    <a:pt x="13" y="23"/>
                    <a:pt x="7" y="21"/>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6" name="Freeform 55">
              <a:extLst>
                <a:ext uri="{FF2B5EF4-FFF2-40B4-BE49-F238E27FC236}">
                  <a16:creationId xmlns:a16="http://schemas.microsoft.com/office/drawing/2014/main" id="{FA66A148-C54B-48E9-31C0-6F53ACB72818}"/>
                </a:ext>
              </a:extLst>
            </p:cNvPr>
            <p:cNvSpPr/>
            <p:nvPr/>
          </p:nvSpPr>
          <p:spPr bwMode="auto">
            <a:xfrm>
              <a:off x="7133" y="922"/>
              <a:ext cx="11" cy="11"/>
            </a:xfrm>
            <a:custGeom>
              <a:avLst/>
              <a:gdLst>
                <a:gd name="T0" fmla="*/ 0 w 25"/>
                <a:gd name="T1" fmla="*/ 5 h 25"/>
                <a:gd name="T2" fmla="*/ 19 w 25"/>
                <a:gd name="T3" fmla="*/ 0 h 25"/>
                <a:gd name="T4" fmla="*/ 25 w 25"/>
                <a:gd name="T5" fmla="*/ 19 h 25"/>
                <a:gd name="T6" fmla="*/ 5 w 25"/>
                <a:gd name="T7" fmla="*/ 25 h 25"/>
                <a:gd name="T8" fmla="*/ 0 w 25"/>
                <a:gd name="T9" fmla="*/ 5 h 25"/>
              </a:gdLst>
              <a:ahLst/>
              <a:cxnLst>
                <a:cxn ang="0">
                  <a:pos x="T0" y="T1"/>
                </a:cxn>
                <a:cxn ang="0">
                  <a:pos x="T2" y="T3"/>
                </a:cxn>
                <a:cxn ang="0">
                  <a:pos x="T4" y="T5"/>
                </a:cxn>
                <a:cxn ang="0">
                  <a:pos x="T6" y="T7"/>
                </a:cxn>
                <a:cxn ang="0">
                  <a:pos x="T8" y="T9"/>
                </a:cxn>
              </a:cxnLst>
              <a:rect l="0" t="0" r="r" b="b"/>
              <a:pathLst>
                <a:path w="25" h="25">
                  <a:moveTo>
                    <a:pt x="0" y="5"/>
                  </a:moveTo>
                  <a:cubicBezTo>
                    <a:pt x="7" y="3"/>
                    <a:pt x="12" y="2"/>
                    <a:pt x="19" y="0"/>
                  </a:cubicBezTo>
                  <a:cubicBezTo>
                    <a:pt x="21" y="6"/>
                    <a:pt x="23" y="12"/>
                    <a:pt x="25" y="19"/>
                  </a:cubicBezTo>
                  <a:cubicBezTo>
                    <a:pt x="19" y="21"/>
                    <a:pt x="13" y="23"/>
                    <a:pt x="5" y="25"/>
                  </a:cubicBezTo>
                  <a:cubicBezTo>
                    <a:pt x="3" y="18"/>
                    <a:pt x="2" y="12"/>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7" name="Freeform 56">
              <a:extLst>
                <a:ext uri="{FF2B5EF4-FFF2-40B4-BE49-F238E27FC236}">
                  <a16:creationId xmlns:a16="http://schemas.microsoft.com/office/drawing/2014/main" id="{DEDAF6C3-5924-5379-FD6C-A2299523B7D1}"/>
                </a:ext>
              </a:extLst>
            </p:cNvPr>
            <p:cNvSpPr/>
            <p:nvPr/>
          </p:nvSpPr>
          <p:spPr bwMode="auto">
            <a:xfrm>
              <a:off x="7096" y="941"/>
              <a:ext cx="12" cy="14"/>
            </a:xfrm>
            <a:custGeom>
              <a:avLst/>
              <a:gdLst>
                <a:gd name="T0" fmla="*/ 27 w 27"/>
                <a:gd name="T1" fmla="*/ 18 h 30"/>
                <a:gd name="T2" fmla="*/ 14 w 27"/>
                <a:gd name="T3" fmla="*/ 30 h 30"/>
                <a:gd name="T4" fmla="*/ 0 w 27"/>
                <a:gd name="T5" fmla="*/ 16 h 30"/>
                <a:gd name="T6" fmla="*/ 15 w 27"/>
                <a:gd name="T7" fmla="*/ 0 h 30"/>
                <a:gd name="T8" fmla="*/ 27 w 27"/>
                <a:gd name="T9" fmla="*/ 18 h 30"/>
              </a:gdLst>
              <a:ahLst/>
              <a:cxnLst>
                <a:cxn ang="0">
                  <a:pos x="T0" y="T1"/>
                </a:cxn>
                <a:cxn ang="0">
                  <a:pos x="T2" y="T3"/>
                </a:cxn>
                <a:cxn ang="0">
                  <a:pos x="T4" y="T5"/>
                </a:cxn>
                <a:cxn ang="0">
                  <a:pos x="T6" y="T7"/>
                </a:cxn>
                <a:cxn ang="0">
                  <a:pos x="T8" y="T9"/>
                </a:cxn>
              </a:cxnLst>
              <a:rect l="0" t="0" r="r" b="b"/>
              <a:pathLst>
                <a:path w="27" h="30">
                  <a:moveTo>
                    <a:pt x="27" y="18"/>
                  </a:moveTo>
                  <a:cubicBezTo>
                    <a:pt x="23" y="21"/>
                    <a:pt x="19" y="25"/>
                    <a:pt x="14" y="30"/>
                  </a:cubicBezTo>
                  <a:cubicBezTo>
                    <a:pt x="9" y="25"/>
                    <a:pt x="5" y="21"/>
                    <a:pt x="0" y="16"/>
                  </a:cubicBezTo>
                  <a:cubicBezTo>
                    <a:pt x="4" y="11"/>
                    <a:pt x="8" y="7"/>
                    <a:pt x="15" y="0"/>
                  </a:cubicBezTo>
                  <a:cubicBezTo>
                    <a:pt x="19" y="6"/>
                    <a:pt x="22" y="11"/>
                    <a:pt x="2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28" name="Freeform 57">
              <a:extLst>
                <a:ext uri="{FF2B5EF4-FFF2-40B4-BE49-F238E27FC236}">
                  <a16:creationId xmlns:a16="http://schemas.microsoft.com/office/drawing/2014/main" id="{FE34AFA9-1FDA-E257-F45A-B2C332F90ED0}"/>
                </a:ext>
              </a:extLst>
            </p:cNvPr>
            <p:cNvSpPr>
              <a:spLocks noEditPoints="1"/>
            </p:cNvSpPr>
            <p:nvPr/>
          </p:nvSpPr>
          <p:spPr bwMode="auto">
            <a:xfrm>
              <a:off x="7130" y="977"/>
              <a:ext cx="58" cy="57"/>
            </a:xfrm>
            <a:custGeom>
              <a:avLst/>
              <a:gdLst>
                <a:gd name="T0" fmla="*/ 64 w 127"/>
                <a:gd name="T1" fmla="*/ 127 h 127"/>
                <a:gd name="T2" fmla="*/ 0 w 127"/>
                <a:gd name="T3" fmla="*/ 65 h 127"/>
                <a:gd name="T4" fmla="*/ 62 w 127"/>
                <a:gd name="T5" fmla="*/ 1 h 127"/>
                <a:gd name="T6" fmla="*/ 127 w 127"/>
                <a:gd name="T7" fmla="*/ 64 h 127"/>
                <a:gd name="T8" fmla="*/ 64 w 127"/>
                <a:gd name="T9" fmla="*/ 127 h 127"/>
                <a:gd name="T10" fmla="*/ 63 w 127"/>
                <a:gd name="T11" fmla="*/ 106 h 127"/>
                <a:gd name="T12" fmla="*/ 105 w 127"/>
                <a:gd name="T13" fmla="*/ 64 h 127"/>
                <a:gd name="T14" fmla="*/ 64 w 127"/>
                <a:gd name="T15" fmla="*/ 22 h 127"/>
                <a:gd name="T16" fmla="*/ 22 w 127"/>
                <a:gd name="T17" fmla="*/ 63 h 127"/>
                <a:gd name="T18" fmla="*/ 63 w 127"/>
                <a:gd name="T19" fmla="*/ 10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7">
                  <a:moveTo>
                    <a:pt x="64" y="127"/>
                  </a:moveTo>
                  <a:cubicBezTo>
                    <a:pt x="29" y="127"/>
                    <a:pt x="1" y="99"/>
                    <a:pt x="0" y="65"/>
                  </a:cubicBezTo>
                  <a:cubicBezTo>
                    <a:pt x="0" y="30"/>
                    <a:pt x="28" y="1"/>
                    <a:pt x="62" y="1"/>
                  </a:cubicBezTo>
                  <a:cubicBezTo>
                    <a:pt x="97" y="0"/>
                    <a:pt x="127" y="29"/>
                    <a:pt x="127" y="64"/>
                  </a:cubicBezTo>
                  <a:cubicBezTo>
                    <a:pt x="127" y="98"/>
                    <a:pt x="98" y="127"/>
                    <a:pt x="64" y="127"/>
                  </a:cubicBezTo>
                  <a:close/>
                  <a:moveTo>
                    <a:pt x="63" y="106"/>
                  </a:moveTo>
                  <a:cubicBezTo>
                    <a:pt x="86" y="106"/>
                    <a:pt x="105" y="87"/>
                    <a:pt x="105" y="64"/>
                  </a:cubicBezTo>
                  <a:cubicBezTo>
                    <a:pt x="106" y="42"/>
                    <a:pt x="87" y="22"/>
                    <a:pt x="64" y="22"/>
                  </a:cubicBezTo>
                  <a:cubicBezTo>
                    <a:pt x="41" y="22"/>
                    <a:pt x="22" y="41"/>
                    <a:pt x="22" y="63"/>
                  </a:cubicBezTo>
                  <a:cubicBezTo>
                    <a:pt x="21" y="86"/>
                    <a:pt x="40" y="106"/>
                    <a:pt x="63"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Roboto" panose="02000000000000000000"/>
                <a:ea typeface="思源黑体 CN Regular" panose="020B0500000000000000" charset="-122"/>
                <a:cs typeface="+mn-cs"/>
              </a:endParaRPr>
            </a:p>
          </p:txBody>
        </p:sp>
        <p:sp>
          <p:nvSpPr>
            <p:cNvPr id="129" name="Freeform 58">
              <a:extLst>
                <a:ext uri="{FF2B5EF4-FFF2-40B4-BE49-F238E27FC236}">
                  <a16:creationId xmlns:a16="http://schemas.microsoft.com/office/drawing/2014/main" id="{AB5D2BE3-1665-B03E-52E5-A20720455600}"/>
                </a:ext>
              </a:extLst>
            </p:cNvPr>
            <p:cNvSpPr/>
            <p:nvPr/>
          </p:nvSpPr>
          <p:spPr bwMode="auto">
            <a:xfrm>
              <a:off x="7112" y="1001"/>
              <a:ext cx="9" cy="9"/>
            </a:xfrm>
            <a:custGeom>
              <a:avLst/>
              <a:gdLst>
                <a:gd name="T0" fmla="*/ 0 w 20"/>
                <a:gd name="T1" fmla="*/ 19 h 19"/>
                <a:gd name="T2" fmla="*/ 0 w 20"/>
                <a:gd name="T3" fmla="*/ 0 h 19"/>
                <a:gd name="T4" fmla="*/ 20 w 20"/>
                <a:gd name="T5" fmla="*/ 0 h 19"/>
                <a:gd name="T6" fmla="*/ 20 w 20"/>
                <a:gd name="T7" fmla="*/ 19 h 19"/>
                <a:gd name="T8" fmla="*/ 0 w 20"/>
                <a:gd name="T9" fmla="*/ 19 h 19"/>
              </a:gdLst>
              <a:ahLst/>
              <a:cxnLst>
                <a:cxn ang="0">
                  <a:pos x="T0" y="T1"/>
                </a:cxn>
                <a:cxn ang="0">
                  <a:pos x="T2" y="T3"/>
                </a:cxn>
                <a:cxn ang="0">
                  <a:pos x="T4" y="T5"/>
                </a:cxn>
                <a:cxn ang="0">
                  <a:pos x="T6" y="T7"/>
                </a:cxn>
                <a:cxn ang="0">
                  <a:pos x="T8" y="T9"/>
                </a:cxn>
              </a:cxnLst>
              <a:rect l="0" t="0" r="r" b="b"/>
              <a:pathLst>
                <a:path w="20" h="19">
                  <a:moveTo>
                    <a:pt x="0" y="19"/>
                  </a:moveTo>
                  <a:cubicBezTo>
                    <a:pt x="0" y="12"/>
                    <a:pt x="0" y="6"/>
                    <a:pt x="0" y="0"/>
                  </a:cubicBezTo>
                  <a:cubicBezTo>
                    <a:pt x="6" y="0"/>
                    <a:pt x="12" y="0"/>
                    <a:pt x="20" y="0"/>
                  </a:cubicBezTo>
                  <a:cubicBezTo>
                    <a:pt x="20" y="6"/>
                    <a:pt x="20" y="12"/>
                    <a:pt x="20" y="19"/>
                  </a:cubicBezTo>
                  <a:cubicBezTo>
                    <a:pt x="13" y="19"/>
                    <a:pt x="7"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30" name="Freeform 59">
              <a:extLst>
                <a:ext uri="{FF2B5EF4-FFF2-40B4-BE49-F238E27FC236}">
                  <a16:creationId xmlns:a16="http://schemas.microsoft.com/office/drawing/2014/main" id="{E8F1C04B-796D-FCA8-DE1D-8360C16D899B}"/>
                </a:ext>
              </a:extLst>
            </p:cNvPr>
            <p:cNvSpPr/>
            <p:nvPr/>
          </p:nvSpPr>
          <p:spPr bwMode="auto">
            <a:xfrm>
              <a:off x="7155" y="958"/>
              <a:ext cx="9" cy="9"/>
            </a:xfrm>
            <a:custGeom>
              <a:avLst/>
              <a:gdLst>
                <a:gd name="T0" fmla="*/ 0 w 19"/>
                <a:gd name="T1" fmla="*/ 0 h 19"/>
                <a:gd name="T2" fmla="*/ 19 w 19"/>
                <a:gd name="T3" fmla="*/ 0 h 19"/>
                <a:gd name="T4" fmla="*/ 19 w 19"/>
                <a:gd name="T5" fmla="*/ 19 h 19"/>
                <a:gd name="T6" fmla="*/ 0 w 19"/>
                <a:gd name="T7" fmla="*/ 19 h 19"/>
                <a:gd name="T8" fmla="*/ 0 w 19"/>
                <a:gd name="T9" fmla="*/ 0 h 19"/>
              </a:gdLst>
              <a:ahLst/>
              <a:cxnLst>
                <a:cxn ang="0">
                  <a:pos x="T0" y="T1"/>
                </a:cxn>
                <a:cxn ang="0">
                  <a:pos x="T2" y="T3"/>
                </a:cxn>
                <a:cxn ang="0">
                  <a:pos x="T4" y="T5"/>
                </a:cxn>
                <a:cxn ang="0">
                  <a:pos x="T6" y="T7"/>
                </a:cxn>
                <a:cxn ang="0">
                  <a:pos x="T8" y="T9"/>
                </a:cxn>
              </a:cxnLst>
              <a:rect l="0" t="0" r="r" b="b"/>
              <a:pathLst>
                <a:path w="19" h="19">
                  <a:moveTo>
                    <a:pt x="0" y="0"/>
                  </a:moveTo>
                  <a:cubicBezTo>
                    <a:pt x="7" y="0"/>
                    <a:pt x="13" y="0"/>
                    <a:pt x="19" y="0"/>
                  </a:cubicBezTo>
                  <a:cubicBezTo>
                    <a:pt x="19" y="6"/>
                    <a:pt x="19" y="13"/>
                    <a:pt x="19" y="19"/>
                  </a:cubicBezTo>
                  <a:cubicBezTo>
                    <a:pt x="13" y="19"/>
                    <a:pt x="7" y="19"/>
                    <a:pt x="0" y="19"/>
                  </a:cubicBezTo>
                  <a:cubicBezTo>
                    <a:pt x="0" y="13"/>
                    <a:pt x="0"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32" name="Freeform 60">
              <a:extLst>
                <a:ext uri="{FF2B5EF4-FFF2-40B4-BE49-F238E27FC236}">
                  <a16:creationId xmlns:a16="http://schemas.microsoft.com/office/drawing/2014/main" id="{A906E56D-9F6E-4688-9302-010EB0FA2C13}"/>
                </a:ext>
              </a:extLst>
            </p:cNvPr>
            <p:cNvSpPr/>
            <p:nvPr/>
          </p:nvSpPr>
          <p:spPr bwMode="auto">
            <a:xfrm>
              <a:off x="7155" y="1044"/>
              <a:ext cx="9" cy="8"/>
            </a:xfrm>
            <a:custGeom>
              <a:avLst/>
              <a:gdLst>
                <a:gd name="T0" fmla="*/ 19 w 19"/>
                <a:gd name="T1" fmla="*/ 19 h 19"/>
                <a:gd name="T2" fmla="*/ 0 w 19"/>
                <a:gd name="T3" fmla="*/ 19 h 19"/>
                <a:gd name="T4" fmla="*/ 0 w 19"/>
                <a:gd name="T5" fmla="*/ 0 h 19"/>
                <a:gd name="T6" fmla="*/ 19 w 19"/>
                <a:gd name="T7" fmla="*/ 0 h 19"/>
                <a:gd name="T8" fmla="*/ 19 w 19"/>
                <a:gd name="T9" fmla="*/ 19 h 19"/>
              </a:gdLst>
              <a:ahLst/>
              <a:cxnLst>
                <a:cxn ang="0">
                  <a:pos x="T0" y="T1"/>
                </a:cxn>
                <a:cxn ang="0">
                  <a:pos x="T2" y="T3"/>
                </a:cxn>
                <a:cxn ang="0">
                  <a:pos x="T4" y="T5"/>
                </a:cxn>
                <a:cxn ang="0">
                  <a:pos x="T6" y="T7"/>
                </a:cxn>
                <a:cxn ang="0">
                  <a:pos x="T8" y="T9"/>
                </a:cxn>
              </a:cxnLst>
              <a:rect l="0" t="0" r="r" b="b"/>
              <a:pathLst>
                <a:path w="19" h="19">
                  <a:moveTo>
                    <a:pt x="19" y="19"/>
                  </a:moveTo>
                  <a:cubicBezTo>
                    <a:pt x="12" y="19"/>
                    <a:pt x="6" y="19"/>
                    <a:pt x="0" y="19"/>
                  </a:cubicBezTo>
                  <a:cubicBezTo>
                    <a:pt x="0" y="12"/>
                    <a:pt x="0" y="6"/>
                    <a:pt x="0" y="0"/>
                  </a:cubicBezTo>
                  <a:cubicBezTo>
                    <a:pt x="6" y="0"/>
                    <a:pt x="12" y="0"/>
                    <a:pt x="19" y="0"/>
                  </a:cubicBezTo>
                  <a:cubicBezTo>
                    <a:pt x="19" y="6"/>
                    <a:pt x="19" y="12"/>
                    <a:pt x="1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34" name="Freeform 61">
              <a:extLst>
                <a:ext uri="{FF2B5EF4-FFF2-40B4-BE49-F238E27FC236}">
                  <a16:creationId xmlns:a16="http://schemas.microsoft.com/office/drawing/2014/main" id="{24D4B4BF-B420-2882-DAA6-2A91FE1E2156}"/>
                </a:ext>
              </a:extLst>
            </p:cNvPr>
            <p:cNvSpPr/>
            <p:nvPr/>
          </p:nvSpPr>
          <p:spPr bwMode="auto">
            <a:xfrm>
              <a:off x="7197" y="1001"/>
              <a:ext cx="10" cy="8"/>
            </a:xfrm>
            <a:custGeom>
              <a:avLst/>
              <a:gdLst>
                <a:gd name="T0" fmla="*/ 0 w 20"/>
                <a:gd name="T1" fmla="*/ 19 h 19"/>
                <a:gd name="T2" fmla="*/ 0 w 20"/>
                <a:gd name="T3" fmla="*/ 0 h 19"/>
                <a:gd name="T4" fmla="*/ 20 w 20"/>
                <a:gd name="T5" fmla="*/ 0 h 19"/>
                <a:gd name="T6" fmla="*/ 20 w 20"/>
                <a:gd name="T7" fmla="*/ 19 h 19"/>
                <a:gd name="T8" fmla="*/ 0 w 20"/>
                <a:gd name="T9" fmla="*/ 19 h 19"/>
              </a:gdLst>
              <a:ahLst/>
              <a:cxnLst>
                <a:cxn ang="0">
                  <a:pos x="T0" y="T1"/>
                </a:cxn>
                <a:cxn ang="0">
                  <a:pos x="T2" y="T3"/>
                </a:cxn>
                <a:cxn ang="0">
                  <a:pos x="T4" y="T5"/>
                </a:cxn>
                <a:cxn ang="0">
                  <a:pos x="T6" y="T7"/>
                </a:cxn>
                <a:cxn ang="0">
                  <a:pos x="T8" y="T9"/>
                </a:cxn>
              </a:cxnLst>
              <a:rect l="0" t="0" r="r" b="b"/>
              <a:pathLst>
                <a:path w="20" h="19">
                  <a:moveTo>
                    <a:pt x="0" y="19"/>
                  </a:moveTo>
                  <a:cubicBezTo>
                    <a:pt x="0" y="12"/>
                    <a:pt x="0" y="6"/>
                    <a:pt x="0" y="0"/>
                  </a:cubicBezTo>
                  <a:cubicBezTo>
                    <a:pt x="7" y="0"/>
                    <a:pt x="13" y="0"/>
                    <a:pt x="20" y="0"/>
                  </a:cubicBezTo>
                  <a:cubicBezTo>
                    <a:pt x="20" y="7"/>
                    <a:pt x="20" y="12"/>
                    <a:pt x="20" y="19"/>
                  </a:cubicBezTo>
                  <a:cubicBezTo>
                    <a:pt x="13" y="19"/>
                    <a:pt x="7"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35" name="Freeform 62">
              <a:extLst>
                <a:ext uri="{FF2B5EF4-FFF2-40B4-BE49-F238E27FC236}">
                  <a16:creationId xmlns:a16="http://schemas.microsoft.com/office/drawing/2014/main" id="{D3EA84E6-B5A2-108C-5C4A-9970D5D709B3}"/>
                </a:ext>
              </a:extLst>
            </p:cNvPr>
            <p:cNvSpPr/>
            <p:nvPr/>
          </p:nvSpPr>
          <p:spPr bwMode="auto">
            <a:xfrm>
              <a:off x="7182" y="968"/>
              <a:ext cx="14" cy="14"/>
            </a:xfrm>
            <a:custGeom>
              <a:avLst/>
              <a:gdLst>
                <a:gd name="T0" fmla="*/ 15 w 31"/>
                <a:gd name="T1" fmla="*/ 30 h 30"/>
                <a:gd name="T2" fmla="*/ 0 w 31"/>
                <a:gd name="T3" fmla="*/ 17 h 30"/>
                <a:gd name="T4" fmla="*/ 16 w 31"/>
                <a:gd name="T5" fmla="*/ 0 h 30"/>
                <a:gd name="T6" fmla="*/ 31 w 31"/>
                <a:gd name="T7" fmla="*/ 16 h 30"/>
                <a:gd name="T8" fmla="*/ 15 w 31"/>
                <a:gd name="T9" fmla="*/ 30 h 30"/>
              </a:gdLst>
              <a:ahLst/>
              <a:cxnLst>
                <a:cxn ang="0">
                  <a:pos x="T0" y="T1"/>
                </a:cxn>
                <a:cxn ang="0">
                  <a:pos x="T2" y="T3"/>
                </a:cxn>
                <a:cxn ang="0">
                  <a:pos x="T4" y="T5"/>
                </a:cxn>
                <a:cxn ang="0">
                  <a:pos x="T6" y="T7"/>
                </a:cxn>
                <a:cxn ang="0">
                  <a:pos x="T8" y="T9"/>
                </a:cxn>
              </a:cxnLst>
              <a:rect l="0" t="0" r="r" b="b"/>
              <a:pathLst>
                <a:path w="31" h="30">
                  <a:moveTo>
                    <a:pt x="15" y="30"/>
                  </a:moveTo>
                  <a:cubicBezTo>
                    <a:pt x="11" y="26"/>
                    <a:pt x="6" y="22"/>
                    <a:pt x="0" y="17"/>
                  </a:cubicBezTo>
                  <a:cubicBezTo>
                    <a:pt x="7" y="10"/>
                    <a:pt x="11" y="6"/>
                    <a:pt x="16" y="0"/>
                  </a:cubicBezTo>
                  <a:cubicBezTo>
                    <a:pt x="22" y="6"/>
                    <a:pt x="26" y="10"/>
                    <a:pt x="31" y="16"/>
                  </a:cubicBezTo>
                  <a:cubicBezTo>
                    <a:pt x="26" y="20"/>
                    <a:pt x="21" y="25"/>
                    <a:pt x="1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36" name="Freeform 63">
              <a:extLst>
                <a:ext uri="{FF2B5EF4-FFF2-40B4-BE49-F238E27FC236}">
                  <a16:creationId xmlns:a16="http://schemas.microsoft.com/office/drawing/2014/main" id="{5EB2F249-02C8-B96C-D71C-D795360A2C81}"/>
                </a:ext>
              </a:extLst>
            </p:cNvPr>
            <p:cNvSpPr/>
            <p:nvPr/>
          </p:nvSpPr>
          <p:spPr bwMode="auto">
            <a:xfrm>
              <a:off x="7122" y="968"/>
              <a:ext cx="13" cy="14"/>
            </a:xfrm>
            <a:custGeom>
              <a:avLst/>
              <a:gdLst>
                <a:gd name="T0" fmla="*/ 15 w 29"/>
                <a:gd name="T1" fmla="*/ 29 h 29"/>
                <a:gd name="T2" fmla="*/ 0 w 29"/>
                <a:gd name="T3" fmla="*/ 16 h 29"/>
                <a:gd name="T4" fmla="*/ 17 w 29"/>
                <a:gd name="T5" fmla="*/ 0 h 29"/>
                <a:gd name="T6" fmla="*/ 29 w 29"/>
                <a:gd name="T7" fmla="*/ 17 h 29"/>
                <a:gd name="T8" fmla="*/ 15 w 29"/>
                <a:gd name="T9" fmla="*/ 29 h 29"/>
              </a:gdLst>
              <a:ahLst/>
              <a:cxnLst>
                <a:cxn ang="0">
                  <a:pos x="T0" y="T1"/>
                </a:cxn>
                <a:cxn ang="0">
                  <a:pos x="T2" y="T3"/>
                </a:cxn>
                <a:cxn ang="0">
                  <a:pos x="T4" y="T5"/>
                </a:cxn>
                <a:cxn ang="0">
                  <a:pos x="T6" y="T7"/>
                </a:cxn>
                <a:cxn ang="0">
                  <a:pos x="T8" y="T9"/>
                </a:cxn>
              </a:cxnLst>
              <a:rect l="0" t="0" r="r" b="b"/>
              <a:pathLst>
                <a:path w="29" h="29">
                  <a:moveTo>
                    <a:pt x="15" y="29"/>
                  </a:moveTo>
                  <a:cubicBezTo>
                    <a:pt x="10" y="24"/>
                    <a:pt x="5" y="20"/>
                    <a:pt x="0" y="16"/>
                  </a:cubicBezTo>
                  <a:cubicBezTo>
                    <a:pt x="6" y="10"/>
                    <a:pt x="10" y="6"/>
                    <a:pt x="17" y="0"/>
                  </a:cubicBezTo>
                  <a:cubicBezTo>
                    <a:pt x="20" y="5"/>
                    <a:pt x="24" y="10"/>
                    <a:pt x="29" y="17"/>
                  </a:cubicBezTo>
                  <a:cubicBezTo>
                    <a:pt x="25" y="20"/>
                    <a:pt x="20" y="24"/>
                    <a:pt x="1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38" name="Freeform 64">
              <a:extLst>
                <a:ext uri="{FF2B5EF4-FFF2-40B4-BE49-F238E27FC236}">
                  <a16:creationId xmlns:a16="http://schemas.microsoft.com/office/drawing/2014/main" id="{0B31C0A8-AE9D-C445-9486-EFCE28396C98}"/>
                </a:ext>
              </a:extLst>
            </p:cNvPr>
            <p:cNvSpPr/>
            <p:nvPr/>
          </p:nvSpPr>
          <p:spPr bwMode="auto">
            <a:xfrm>
              <a:off x="7122" y="1029"/>
              <a:ext cx="13" cy="13"/>
            </a:xfrm>
            <a:custGeom>
              <a:avLst/>
              <a:gdLst>
                <a:gd name="T0" fmla="*/ 13 w 28"/>
                <a:gd name="T1" fmla="*/ 27 h 27"/>
                <a:gd name="T2" fmla="*/ 0 w 28"/>
                <a:gd name="T3" fmla="*/ 12 h 27"/>
                <a:gd name="T4" fmla="*/ 16 w 28"/>
                <a:gd name="T5" fmla="*/ 0 h 27"/>
                <a:gd name="T6" fmla="*/ 28 w 28"/>
                <a:gd name="T7" fmla="*/ 16 h 27"/>
                <a:gd name="T8" fmla="*/ 13 w 28"/>
                <a:gd name="T9" fmla="*/ 27 h 27"/>
              </a:gdLst>
              <a:ahLst/>
              <a:cxnLst>
                <a:cxn ang="0">
                  <a:pos x="T0" y="T1"/>
                </a:cxn>
                <a:cxn ang="0">
                  <a:pos x="T2" y="T3"/>
                </a:cxn>
                <a:cxn ang="0">
                  <a:pos x="T4" y="T5"/>
                </a:cxn>
                <a:cxn ang="0">
                  <a:pos x="T6" y="T7"/>
                </a:cxn>
                <a:cxn ang="0">
                  <a:pos x="T8" y="T9"/>
                </a:cxn>
              </a:cxnLst>
              <a:rect l="0" t="0" r="r" b="b"/>
              <a:pathLst>
                <a:path w="28" h="27">
                  <a:moveTo>
                    <a:pt x="13" y="27"/>
                  </a:moveTo>
                  <a:cubicBezTo>
                    <a:pt x="10" y="23"/>
                    <a:pt x="5" y="19"/>
                    <a:pt x="0" y="12"/>
                  </a:cubicBezTo>
                  <a:cubicBezTo>
                    <a:pt x="5" y="9"/>
                    <a:pt x="10" y="5"/>
                    <a:pt x="16" y="0"/>
                  </a:cubicBezTo>
                  <a:cubicBezTo>
                    <a:pt x="19" y="4"/>
                    <a:pt x="23" y="9"/>
                    <a:pt x="28" y="16"/>
                  </a:cubicBezTo>
                  <a:cubicBezTo>
                    <a:pt x="24" y="19"/>
                    <a:pt x="19" y="2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40" name="Freeform 65">
              <a:extLst>
                <a:ext uri="{FF2B5EF4-FFF2-40B4-BE49-F238E27FC236}">
                  <a16:creationId xmlns:a16="http://schemas.microsoft.com/office/drawing/2014/main" id="{BD0429A7-5E16-1B6E-84B6-6DDDD7FF7A9A}"/>
                </a:ext>
              </a:extLst>
            </p:cNvPr>
            <p:cNvSpPr/>
            <p:nvPr/>
          </p:nvSpPr>
          <p:spPr bwMode="auto">
            <a:xfrm>
              <a:off x="7183" y="1029"/>
              <a:ext cx="12" cy="13"/>
            </a:xfrm>
            <a:custGeom>
              <a:avLst/>
              <a:gdLst>
                <a:gd name="T0" fmla="*/ 26 w 26"/>
                <a:gd name="T1" fmla="*/ 18 h 30"/>
                <a:gd name="T2" fmla="*/ 12 w 26"/>
                <a:gd name="T3" fmla="*/ 30 h 30"/>
                <a:gd name="T4" fmla="*/ 0 w 26"/>
                <a:gd name="T5" fmla="*/ 14 h 30"/>
                <a:gd name="T6" fmla="*/ 13 w 26"/>
                <a:gd name="T7" fmla="*/ 0 h 30"/>
                <a:gd name="T8" fmla="*/ 26 w 26"/>
                <a:gd name="T9" fmla="*/ 18 h 30"/>
              </a:gdLst>
              <a:ahLst/>
              <a:cxnLst>
                <a:cxn ang="0">
                  <a:pos x="T0" y="T1"/>
                </a:cxn>
                <a:cxn ang="0">
                  <a:pos x="T2" y="T3"/>
                </a:cxn>
                <a:cxn ang="0">
                  <a:pos x="T4" y="T5"/>
                </a:cxn>
                <a:cxn ang="0">
                  <a:pos x="T6" y="T7"/>
                </a:cxn>
                <a:cxn ang="0">
                  <a:pos x="T8" y="T9"/>
                </a:cxn>
              </a:cxnLst>
              <a:rect l="0" t="0" r="r" b="b"/>
              <a:pathLst>
                <a:path w="26" h="30">
                  <a:moveTo>
                    <a:pt x="26" y="18"/>
                  </a:moveTo>
                  <a:cubicBezTo>
                    <a:pt x="23" y="20"/>
                    <a:pt x="19" y="24"/>
                    <a:pt x="12" y="30"/>
                  </a:cubicBezTo>
                  <a:cubicBezTo>
                    <a:pt x="8" y="25"/>
                    <a:pt x="5" y="20"/>
                    <a:pt x="0" y="14"/>
                  </a:cubicBezTo>
                  <a:cubicBezTo>
                    <a:pt x="3" y="10"/>
                    <a:pt x="8" y="6"/>
                    <a:pt x="13" y="0"/>
                  </a:cubicBezTo>
                  <a:cubicBezTo>
                    <a:pt x="17" y="6"/>
                    <a:pt x="21" y="11"/>
                    <a:pt x="2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grpSp>
      <p:grpSp>
        <p:nvGrpSpPr>
          <p:cNvPr id="150" name="Group 13">
            <a:extLst>
              <a:ext uri="{FF2B5EF4-FFF2-40B4-BE49-F238E27FC236}">
                <a16:creationId xmlns:a16="http://schemas.microsoft.com/office/drawing/2014/main" id="{004D68E0-950C-39E0-B1D9-95AD6055E4F9}"/>
              </a:ext>
            </a:extLst>
          </p:cNvPr>
          <p:cNvGrpSpPr>
            <a:grpSpLocks noChangeAspect="1"/>
          </p:cNvGrpSpPr>
          <p:nvPr/>
        </p:nvGrpSpPr>
        <p:grpSpPr bwMode="auto">
          <a:xfrm>
            <a:off x="2301497" y="2728010"/>
            <a:ext cx="381772" cy="380414"/>
            <a:chOff x="442" y="1963"/>
            <a:chExt cx="281" cy="280"/>
          </a:xfrm>
          <a:solidFill>
            <a:schemeClr val="accent6"/>
          </a:solidFill>
        </p:grpSpPr>
        <p:sp>
          <p:nvSpPr>
            <p:cNvPr id="151" name="Freeform 14">
              <a:extLst>
                <a:ext uri="{FF2B5EF4-FFF2-40B4-BE49-F238E27FC236}">
                  <a16:creationId xmlns:a16="http://schemas.microsoft.com/office/drawing/2014/main" id="{FBC8D104-11FF-74ED-0F6D-D71936CE0F23}"/>
                </a:ext>
              </a:extLst>
            </p:cNvPr>
            <p:cNvSpPr>
              <a:spLocks noEditPoints="1"/>
            </p:cNvSpPr>
            <p:nvPr/>
          </p:nvSpPr>
          <p:spPr bwMode="auto">
            <a:xfrm>
              <a:off x="442" y="1963"/>
              <a:ext cx="281" cy="280"/>
            </a:xfrm>
            <a:custGeom>
              <a:avLst/>
              <a:gdLst>
                <a:gd name="T0" fmla="*/ 21 w 631"/>
                <a:gd name="T1" fmla="*/ 566 h 630"/>
                <a:gd name="T2" fmla="*/ 21 w 631"/>
                <a:gd name="T3" fmla="*/ 218 h 630"/>
                <a:gd name="T4" fmla="*/ 95 w 631"/>
                <a:gd name="T5" fmla="*/ 178 h 630"/>
                <a:gd name="T6" fmla="*/ 95 w 631"/>
                <a:gd name="T7" fmla="*/ 77 h 630"/>
                <a:gd name="T8" fmla="*/ 265 w 631"/>
                <a:gd name="T9" fmla="*/ 42 h 630"/>
                <a:gd name="T10" fmla="*/ 316 w 631"/>
                <a:gd name="T11" fmla="*/ 0 h 630"/>
                <a:gd name="T12" fmla="*/ 492 w 631"/>
                <a:gd name="T13" fmla="*/ 42 h 630"/>
                <a:gd name="T14" fmla="*/ 536 w 631"/>
                <a:gd name="T15" fmla="*/ 178 h 630"/>
                <a:gd name="T16" fmla="*/ 609 w 631"/>
                <a:gd name="T17" fmla="*/ 216 h 630"/>
                <a:gd name="T18" fmla="*/ 609 w 631"/>
                <a:gd name="T19" fmla="*/ 566 h 630"/>
                <a:gd name="T20" fmla="*/ 629 w 631"/>
                <a:gd name="T21" fmla="*/ 604 h 630"/>
                <a:gd name="T22" fmla="*/ 585 w 631"/>
                <a:gd name="T23" fmla="*/ 630 h 630"/>
                <a:gd name="T24" fmla="*/ 0 w 631"/>
                <a:gd name="T25" fmla="*/ 583 h 630"/>
                <a:gd name="T26" fmla="*/ 472 w 631"/>
                <a:gd name="T27" fmla="*/ 482 h 630"/>
                <a:gd name="T28" fmla="*/ 441 w 631"/>
                <a:gd name="T29" fmla="*/ 106 h 630"/>
                <a:gd name="T30" fmla="*/ 189 w 631"/>
                <a:gd name="T31" fmla="*/ 146 h 630"/>
                <a:gd name="T32" fmla="*/ 159 w 631"/>
                <a:gd name="T33" fmla="*/ 106 h 630"/>
                <a:gd name="T34" fmla="*/ 472 w 631"/>
                <a:gd name="T35" fmla="*/ 482 h 630"/>
                <a:gd name="T36" fmla="*/ 536 w 631"/>
                <a:gd name="T37" fmla="*/ 219 h 630"/>
                <a:gd name="T38" fmla="*/ 495 w 631"/>
                <a:gd name="T39" fmla="*/ 546 h 630"/>
                <a:gd name="T40" fmla="*/ 95 w 631"/>
                <a:gd name="T41" fmla="*/ 502 h 630"/>
                <a:gd name="T42" fmla="*/ 95 w 631"/>
                <a:gd name="T43" fmla="*/ 199 h 630"/>
                <a:gd name="T44" fmla="*/ 43 w 631"/>
                <a:gd name="T45" fmla="*/ 221 h 630"/>
                <a:gd name="T46" fmla="*/ 43 w 631"/>
                <a:gd name="T47" fmla="*/ 566 h 630"/>
                <a:gd name="T48" fmla="*/ 588 w 631"/>
                <a:gd name="T49" fmla="*/ 349 h 630"/>
                <a:gd name="T50" fmla="*/ 576 w 631"/>
                <a:gd name="T51" fmla="*/ 200 h 630"/>
                <a:gd name="T52" fmla="*/ 493 w 631"/>
                <a:gd name="T53" fmla="*/ 83 h 630"/>
                <a:gd name="T54" fmla="*/ 138 w 631"/>
                <a:gd name="T55" fmla="*/ 503 h 630"/>
                <a:gd name="T56" fmla="*/ 188 w 631"/>
                <a:gd name="T57" fmla="*/ 83 h 630"/>
                <a:gd name="T58" fmla="*/ 138 w 631"/>
                <a:gd name="T59" fmla="*/ 63 h 630"/>
                <a:gd name="T60" fmla="*/ 116 w 631"/>
                <a:gd name="T61" fmla="*/ 503 h 630"/>
                <a:gd name="T62" fmla="*/ 491 w 631"/>
                <a:gd name="T63" fmla="*/ 525 h 630"/>
                <a:gd name="T64" fmla="*/ 515 w 631"/>
                <a:gd name="T65" fmla="*/ 88 h 630"/>
                <a:gd name="T66" fmla="*/ 503 w 631"/>
                <a:gd name="T67" fmla="*/ 63 h 630"/>
                <a:gd name="T68" fmla="*/ 442 w 631"/>
                <a:gd name="T69" fmla="*/ 83 h 630"/>
                <a:gd name="T70" fmla="*/ 23 w 631"/>
                <a:gd name="T71" fmla="*/ 588 h 630"/>
                <a:gd name="T72" fmla="*/ 591 w 631"/>
                <a:gd name="T73" fmla="*/ 609 h 630"/>
                <a:gd name="T74" fmla="*/ 23 w 631"/>
                <a:gd name="T75" fmla="*/ 588 h 630"/>
                <a:gd name="T76" fmla="*/ 211 w 631"/>
                <a:gd name="T77" fmla="*/ 83 h 630"/>
                <a:gd name="T78" fmla="*/ 419 w 631"/>
                <a:gd name="T79" fmla="*/ 63 h 630"/>
                <a:gd name="T80" fmla="*/ 211 w 631"/>
                <a:gd name="T81" fmla="*/ 125 h 630"/>
                <a:gd name="T82" fmla="*/ 420 w 631"/>
                <a:gd name="T83" fmla="*/ 106 h 630"/>
                <a:gd name="T84" fmla="*/ 211 w 631"/>
                <a:gd name="T85" fmla="*/ 125 h 630"/>
                <a:gd name="T86" fmla="*/ 320 w 631"/>
                <a:gd name="T87" fmla="*/ 23 h 630"/>
                <a:gd name="T88" fmla="*/ 304 w 631"/>
                <a:gd name="T89" fmla="*/ 41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1" h="630">
                  <a:moveTo>
                    <a:pt x="0" y="567"/>
                  </a:moveTo>
                  <a:cubicBezTo>
                    <a:pt x="8" y="567"/>
                    <a:pt x="14" y="566"/>
                    <a:pt x="21" y="566"/>
                  </a:cubicBezTo>
                  <a:cubicBezTo>
                    <a:pt x="21" y="560"/>
                    <a:pt x="21" y="555"/>
                    <a:pt x="21" y="549"/>
                  </a:cubicBezTo>
                  <a:cubicBezTo>
                    <a:pt x="21" y="439"/>
                    <a:pt x="21" y="328"/>
                    <a:pt x="21" y="218"/>
                  </a:cubicBezTo>
                  <a:cubicBezTo>
                    <a:pt x="21" y="189"/>
                    <a:pt x="32" y="179"/>
                    <a:pt x="60" y="178"/>
                  </a:cubicBezTo>
                  <a:cubicBezTo>
                    <a:pt x="71" y="178"/>
                    <a:pt x="82" y="178"/>
                    <a:pt x="95" y="178"/>
                  </a:cubicBezTo>
                  <a:cubicBezTo>
                    <a:pt x="95" y="163"/>
                    <a:pt x="95" y="150"/>
                    <a:pt x="95" y="137"/>
                  </a:cubicBezTo>
                  <a:cubicBezTo>
                    <a:pt x="95" y="117"/>
                    <a:pt x="95" y="97"/>
                    <a:pt x="95" y="77"/>
                  </a:cubicBezTo>
                  <a:cubicBezTo>
                    <a:pt x="95" y="54"/>
                    <a:pt x="107" y="42"/>
                    <a:pt x="131" y="42"/>
                  </a:cubicBezTo>
                  <a:cubicBezTo>
                    <a:pt x="176" y="42"/>
                    <a:pt x="220" y="42"/>
                    <a:pt x="265" y="42"/>
                  </a:cubicBezTo>
                  <a:cubicBezTo>
                    <a:pt x="271" y="42"/>
                    <a:pt x="276" y="42"/>
                    <a:pt x="282" y="42"/>
                  </a:cubicBezTo>
                  <a:cubicBezTo>
                    <a:pt x="289" y="9"/>
                    <a:pt x="297" y="0"/>
                    <a:pt x="316" y="0"/>
                  </a:cubicBezTo>
                  <a:cubicBezTo>
                    <a:pt x="334" y="0"/>
                    <a:pt x="342" y="10"/>
                    <a:pt x="349" y="42"/>
                  </a:cubicBezTo>
                  <a:cubicBezTo>
                    <a:pt x="397" y="42"/>
                    <a:pt x="444" y="42"/>
                    <a:pt x="492" y="42"/>
                  </a:cubicBezTo>
                  <a:cubicBezTo>
                    <a:pt x="526" y="42"/>
                    <a:pt x="536" y="51"/>
                    <a:pt x="536" y="86"/>
                  </a:cubicBezTo>
                  <a:cubicBezTo>
                    <a:pt x="536" y="115"/>
                    <a:pt x="536" y="145"/>
                    <a:pt x="536" y="178"/>
                  </a:cubicBezTo>
                  <a:cubicBezTo>
                    <a:pt x="549" y="178"/>
                    <a:pt x="560" y="178"/>
                    <a:pt x="572" y="178"/>
                  </a:cubicBezTo>
                  <a:cubicBezTo>
                    <a:pt x="598" y="179"/>
                    <a:pt x="609" y="190"/>
                    <a:pt x="609" y="216"/>
                  </a:cubicBezTo>
                  <a:cubicBezTo>
                    <a:pt x="609" y="327"/>
                    <a:pt x="609" y="438"/>
                    <a:pt x="609" y="549"/>
                  </a:cubicBezTo>
                  <a:cubicBezTo>
                    <a:pt x="609" y="554"/>
                    <a:pt x="609" y="560"/>
                    <a:pt x="609" y="566"/>
                  </a:cubicBezTo>
                  <a:cubicBezTo>
                    <a:pt x="617" y="566"/>
                    <a:pt x="622" y="567"/>
                    <a:pt x="630" y="567"/>
                  </a:cubicBezTo>
                  <a:cubicBezTo>
                    <a:pt x="630" y="579"/>
                    <a:pt x="631" y="592"/>
                    <a:pt x="629" y="604"/>
                  </a:cubicBezTo>
                  <a:cubicBezTo>
                    <a:pt x="628" y="619"/>
                    <a:pt x="615" y="628"/>
                    <a:pt x="600" y="630"/>
                  </a:cubicBezTo>
                  <a:cubicBezTo>
                    <a:pt x="595" y="630"/>
                    <a:pt x="590" y="630"/>
                    <a:pt x="585" y="630"/>
                  </a:cubicBezTo>
                  <a:cubicBezTo>
                    <a:pt x="406" y="630"/>
                    <a:pt x="226" y="630"/>
                    <a:pt x="47" y="630"/>
                  </a:cubicBezTo>
                  <a:cubicBezTo>
                    <a:pt x="9" y="630"/>
                    <a:pt x="0" y="621"/>
                    <a:pt x="0" y="583"/>
                  </a:cubicBezTo>
                  <a:cubicBezTo>
                    <a:pt x="0" y="578"/>
                    <a:pt x="0" y="573"/>
                    <a:pt x="0" y="567"/>
                  </a:cubicBezTo>
                  <a:close/>
                  <a:moveTo>
                    <a:pt x="472" y="482"/>
                  </a:moveTo>
                  <a:cubicBezTo>
                    <a:pt x="472" y="356"/>
                    <a:pt x="472" y="231"/>
                    <a:pt x="472" y="106"/>
                  </a:cubicBezTo>
                  <a:cubicBezTo>
                    <a:pt x="461" y="106"/>
                    <a:pt x="452" y="106"/>
                    <a:pt x="441" y="106"/>
                  </a:cubicBezTo>
                  <a:cubicBezTo>
                    <a:pt x="441" y="120"/>
                    <a:pt x="441" y="133"/>
                    <a:pt x="441" y="146"/>
                  </a:cubicBezTo>
                  <a:cubicBezTo>
                    <a:pt x="356" y="146"/>
                    <a:pt x="274" y="146"/>
                    <a:pt x="189" y="146"/>
                  </a:cubicBezTo>
                  <a:cubicBezTo>
                    <a:pt x="189" y="132"/>
                    <a:pt x="189" y="119"/>
                    <a:pt x="189" y="106"/>
                  </a:cubicBezTo>
                  <a:cubicBezTo>
                    <a:pt x="178" y="106"/>
                    <a:pt x="169" y="106"/>
                    <a:pt x="159" y="106"/>
                  </a:cubicBezTo>
                  <a:cubicBezTo>
                    <a:pt x="159" y="231"/>
                    <a:pt x="159" y="356"/>
                    <a:pt x="159" y="482"/>
                  </a:cubicBezTo>
                  <a:cubicBezTo>
                    <a:pt x="264" y="482"/>
                    <a:pt x="367" y="482"/>
                    <a:pt x="472" y="482"/>
                  </a:cubicBezTo>
                  <a:close/>
                  <a:moveTo>
                    <a:pt x="536" y="200"/>
                  </a:moveTo>
                  <a:cubicBezTo>
                    <a:pt x="536" y="207"/>
                    <a:pt x="536" y="213"/>
                    <a:pt x="536" y="219"/>
                  </a:cubicBezTo>
                  <a:cubicBezTo>
                    <a:pt x="536" y="314"/>
                    <a:pt x="536" y="410"/>
                    <a:pt x="536" y="505"/>
                  </a:cubicBezTo>
                  <a:cubicBezTo>
                    <a:pt x="536" y="535"/>
                    <a:pt x="525" y="546"/>
                    <a:pt x="495" y="546"/>
                  </a:cubicBezTo>
                  <a:cubicBezTo>
                    <a:pt x="376" y="546"/>
                    <a:pt x="257" y="546"/>
                    <a:pt x="138" y="546"/>
                  </a:cubicBezTo>
                  <a:cubicBezTo>
                    <a:pt x="104" y="546"/>
                    <a:pt x="95" y="536"/>
                    <a:pt x="95" y="502"/>
                  </a:cubicBezTo>
                  <a:cubicBezTo>
                    <a:pt x="95" y="407"/>
                    <a:pt x="95" y="313"/>
                    <a:pt x="95" y="218"/>
                  </a:cubicBezTo>
                  <a:cubicBezTo>
                    <a:pt x="95" y="213"/>
                    <a:pt x="95" y="207"/>
                    <a:pt x="95" y="199"/>
                  </a:cubicBezTo>
                  <a:cubicBezTo>
                    <a:pt x="83" y="199"/>
                    <a:pt x="74" y="199"/>
                    <a:pt x="65" y="199"/>
                  </a:cubicBezTo>
                  <a:cubicBezTo>
                    <a:pt x="44" y="199"/>
                    <a:pt x="43" y="201"/>
                    <a:pt x="43" y="221"/>
                  </a:cubicBezTo>
                  <a:cubicBezTo>
                    <a:pt x="42" y="331"/>
                    <a:pt x="42" y="441"/>
                    <a:pt x="43" y="551"/>
                  </a:cubicBezTo>
                  <a:cubicBezTo>
                    <a:pt x="43" y="556"/>
                    <a:pt x="43" y="561"/>
                    <a:pt x="43" y="566"/>
                  </a:cubicBezTo>
                  <a:cubicBezTo>
                    <a:pt x="226" y="566"/>
                    <a:pt x="407" y="566"/>
                    <a:pt x="588" y="566"/>
                  </a:cubicBezTo>
                  <a:cubicBezTo>
                    <a:pt x="588" y="492"/>
                    <a:pt x="588" y="420"/>
                    <a:pt x="588" y="349"/>
                  </a:cubicBezTo>
                  <a:cubicBezTo>
                    <a:pt x="588" y="305"/>
                    <a:pt x="588" y="261"/>
                    <a:pt x="588" y="217"/>
                  </a:cubicBezTo>
                  <a:cubicBezTo>
                    <a:pt x="588" y="208"/>
                    <a:pt x="587" y="200"/>
                    <a:pt x="576" y="200"/>
                  </a:cubicBezTo>
                  <a:cubicBezTo>
                    <a:pt x="564" y="199"/>
                    <a:pt x="551" y="200"/>
                    <a:pt x="536" y="200"/>
                  </a:cubicBezTo>
                  <a:close/>
                  <a:moveTo>
                    <a:pt x="493" y="83"/>
                  </a:moveTo>
                  <a:cubicBezTo>
                    <a:pt x="493" y="225"/>
                    <a:pt x="493" y="364"/>
                    <a:pt x="493" y="503"/>
                  </a:cubicBezTo>
                  <a:cubicBezTo>
                    <a:pt x="374" y="503"/>
                    <a:pt x="256" y="503"/>
                    <a:pt x="138" y="503"/>
                  </a:cubicBezTo>
                  <a:cubicBezTo>
                    <a:pt x="138" y="363"/>
                    <a:pt x="138" y="224"/>
                    <a:pt x="138" y="83"/>
                  </a:cubicBezTo>
                  <a:cubicBezTo>
                    <a:pt x="155" y="83"/>
                    <a:pt x="172" y="83"/>
                    <a:pt x="188" y="83"/>
                  </a:cubicBezTo>
                  <a:cubicBezTo>
                    <a:pt x="188" y="76"/>
                    <a:pt x="188" y="70"/>
                    <a:pt x="188" y="63"/>
                  </a:cubicBezTo>
                  <a:cubicBezTo>
                    <a:pt x="171" y="63"/>
                    <a:pt x="155" y="63"/>
                    <a:pt x="138" y="63"/>
                  </a:cubicBezTo>
                  <a:cubicBezTo>
                    <a:pt x="117" y="63"/>
                    <a:pt x="116" y="64"/>
                    <a:pt x="116" y="85"/>
                  </a:cubicBezTo>
                  <a:cubicBezTo>
                    <a:pt x="116" y="224"/>
                    <a:pt x="116" y="364"/>
                    <a:pt x="116" y="503"/>
                  </a:cubicBezTo>
                  <a:cubicBezTo>
                    <a:pt x="116" y="523"/>
                    <a:pt x="117" y="525"/>
                    <a:pt x="138" y="525"/>
                  </a:cubicBezTo>
                  <a:cubicBezTo>
                    <a:pt x="256" y="525"/>
                    <a:pt x="373" y="525"/>
                    <a:pt x="491" y="525"/>
                  </a:cubicBezTo>
                  <a:cubicBezTo>
                    <a:pt x="514" y="525"/>
                    <a:pt x="515" y="524"/>
                    <a:pt x="515" y="500"/>
                  </a:cubicBezTo>
                  <a:cubicBezTo>
                    <a:pt x="515" y="363"/>
                    <a:pt x="515" y="225"/>
                    <a:pt x="515" y="88"/>
                  </a:cubicBezTo>
                  <a:cubicBezTo>
                    <a:pt x="515" y="83"/>
                    <a:pt x="516" y="78"/>
                    <a:pt x="514" y="74"/>
                  </a:cubicBezTo>
                  <a:cubicBezTo>
                    <a:pt x="512" y="70"/>
                    <a:pt x="507" y="64"/>
                    <a:pt x="503" y="63"/>
                  </a:cubicBezTo>
                  <a:cubicBezTo>
                    <a:pt x="483" y="62"/>
                    <a:pt x="463" y="63"/>
                    <a:pt x="442" y="63"/>
                  </a:cubicBezTo>
                  <a:cubicBezTo>
                    <a:pt x="442" y="71"/>
                    <a:pt x="442" y="76"/>
                    <a:pt x="442" y="83"/>
                  </a:cubicBezTo>
                  <a:cubicBezTo>
                    <a:pt x="459" y="83"/>
                    <a:pt x="475" y="83"/>
                    <a:pt x="493" y="83"/>
                  </a:cubicBezTo>
                  <a:close/>
                  <a:moveTo>
                    <a:pt x="23" y="588"/>
                  </a:moveTo>
                  <a:cubicBezTo>
                    <a:pt x="21" y="606"/>
                    <a:pt x="23" y="609"/>
                    <a:pt x="40" y="609"/>
                  </a:cubicBezTo>
                  <a:cubicBezTo>
                    <a:pt x="223" y="609"/>
                    <a:pt x="407" y="609"/>
                    <a:pt x="591" y="609"/>
                  </a:cubicBezTo>
                  <a:cubicBezTo>
                    <a:pt x="608" y="609"/>
                    <a:pt x="610" y="606"/>
                    <a:pt x="608" y="588"/>
                  </a:cubicBezTo>
                  <a:cubicBezTo>
                    <a:pt x="413" y="588"/>
                    <a:pt x="218" y="588"/>
                    <a:pt x="23" y="588"/>
                  </a:cubicBezTo>
                  <a:close/>
                  <a:moveTo>
                    <a:pt x="211" y="63"/>
                  </a:moveTo>
                  <a:cubicBezTo>
                    <a:pt x="211" y="71"/>
                    <a:pt x="211" y="77"/>
                    <a:pt x="211" y="83"/>
                  </a:cubicBezTo>
                  <a:cubicBezTo>
                    <a:pt x="281" y="83"/>
                    <a:pt x="350" y="83"/>
                    <a:pt x="419" y="83"/>
                  </a:cubicBezTo>
                  <a:cubicBezTo>
                    <a:pt x="419" y="76"/>
                    <a:pt x="419" y="70"/>
                    <a:pt x="419" y="63"/>
                  </a:cubicBezTo>
                  <a:cubicBezTo>
                    <a:pt x="350" y="63"/>
                    <a:pt x="281" y="63"/>
                    <a:pt x="211" y="63"/>
                  </a:cubicBezTo>
                  <a:close/>
                  <a:moveTo>
                    <a:pt x="211" y="125"/>
                  </a:moveTo>
                  <a:cubicBezTo>
                    <a:pt x="281" y="125"/>
                    <a:pt x="351" y="125"/>
                    <a:pt x="420" y="125"/>
                  </a:cubicBezTo>
                  <a:cubicBezTo>
                    <a:pt x="420" y="118"/>
                    <a:pt x="420" y="112"/>
                    <a:pt x="420" y="106"/>
                  </a:cubicBezTo>
                  <a:cubicBezTo>
                    <a:pt x="350" y="106"/>
                    <a:pt x="281" y="106"/>
                    <a:pt x="211" y="106"/>
                  </a:cubicBezTo>
                  <a:cubicBezTo>
                    <a:pt x="211" y="112"/>
                    <a:pt x="211" y="118"/>
                    <a:pt x="211" y="125"/>
                  </a:cubicBezTo>
                  <a:close/>
                  <a:moveTo>
                    <a:pt x="328" y="41"/>
                  </a:moveTo>
                  <a:cubicBezTo>
                    <a:pt x="325" y="34"/>
                    <a:pt x="323" y="28"/>
                    <a:pt x="320" y="23"/>
                  </a:cubicBezTo>
                  <a:cubicBezTo>
                    <a:pt x="319" y="21"/>
                    <a:pt x="311" y="22"/>
                    <a:pt x="310" y="23"/>
                  </a:cubicBezTo>
                  <a:cubicBezTo>
                    <a:pt x="307" y="28"/>
                    <a:pt x="306" y="34"/>
                    <a:pt x="304" y="41"/>
                  </a:cubicBezTo>
                  <a:cubicBezTo>
                    <a:pt x="313" y="41"/>
                    <a:pt x="319" y="41"/>
                    <a:pt x="328"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2" name="Freeform 15">
              <a:extLst>
                <a:ext uri="{FF2B5EF4-FFF2-40B4-BE49-F238E27FC236}">
                  <a16:creationId xmlns:a16="http://schemas.microsoft.com/office/drawing/2014/main" id="{015267A6-50BD-A017-424C-C688211CBA68}"/>
                </a:ext>
              </a:extLst>
            </p:cNvPr>
            <p:cNvSpPr/>
            <p:nvPr/>
          </p:nvSpPr>
          <p:spPr bwMode="auto">
            <a:xfrm>
              <a:off x="569" y="2079"/>
              <a:ext cx="74" cy="9"/>
            </a:xfrm>
            <a:custGeom>
              <a:avLst/>
              <a:gdLst>
                <a:gd name="T0" fmla="*/ 166 w 166"/>
                <a:gd name="T1" fmla="*/ 0 h 19"/>
                <a:gd name="T2" fmla="*/ 166 w 166"/>
                <a:gd name="T3" fmla="*/ 19 h 19"/>
                <a:gd name="T4" fmla="*/ 0 w 166"/>
                <a:gd name="T5" fmla="*/ 19 h 19"/>
                <a:gd name="T6" fmla="*/ 0 w 166"/>
                <a:gd name="T7" fmla="*/ 0 h 19"/>
                <a:gd name="T8" fmla="*/ 166 w 166"/>
                <a:gd name="T9" fmla="*/ 0 h 19"/>
              </a:gdLst>
              <a:ahLst/>
              <a:cxnLst>
                <a:cxn ang="0">
                  <a:pos x="T0" y="T1"/>
                </a:cxn>
                <a:cxn ang="0">
                  <a:pos x="T2" y="T3"/>
                </a:cxn>
                <a:cxn ang="0">
                  <a:pos x="T4" y="T5"/>
                </a:cxn>
                <a:cxn ang="0">
                  <a:pos x="T6" y="T7"/>
                </a:cxn>
                <a:cxn ang="0">
                  <a:pos x="T8" y="T9"/>
                </a:cxn>
              </a:cxnLst>
              <a:rect l="0" t="0" r="r" b="b"/>
              <a:pathLst>
                <a:path w="166" h="19">
                  <a:moveTo>
                    <a:pt x="166" y="0"/>
                  </a:moveTo>
                  <a:cubicBezTo>
                    <a:pt x="166" y="7"/>
                    <a:pt x="166" y="12"/>
                    <a:pt x="166" y="19"/>
                  </a:cubicBezTo>
                  <a:cubicBezTo>
                    <a:pt x="111" y="19"/>
                    <a:pt x="56" y="19"/>
                    <a:pt x="0" y="19"/>
                  </a:cubicBezTo>
                  <a:cubicBezTo>
                    <a:pt x="0" y="13"/>
                    <a:pt x="0" y="7"/>
                    <a:pt x="0" y="0"/>
                  </a:cubicBezTo>
                  <a:cubicBezTo>
                    <a:pt x="55" y="0"/>
                    <a:pt x="110" y="0"/>
                    <a:pt x="1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3" name="Freeform 16">
              <a:extLst>
                <a:ext uri="{FF2B5EF4-FFF2-40B4-BE49-F238E27FC236}">
                  <a16:creationId xmlns:a16="http://schemas.microsoft.com/office/drawing/2014/main" id="{268EEA11-F2C3-36F9-7C86-4944394156F5}"/>
                </a:ext>
              </a:extLst>
            </p:cNvPr>
            <p:cNvSpPr/>
            <p:nvPr/>
          </p:nvSpPr>
          <p:spPr bwMode="auto">
            <a:xfrm>
              <a:off x="569" y="2145"/>
              <a:ext cx="74" cy="8"/>
            </a:xfrm>
            <a:custGeom>
              <a:avLst/>
              <a:gdLst>
                <a:gd name="T0" fmla="*/ 166 w 166"/>
                <a:gd name="T1" fmla="*/ 0 h 19"/>
                <a:gd name="T2" fmla="*/ 166 w 166"/>
                <a:gd name="T3" fmla="*/ 19 h 19"/>
                <a:gd name="T4" fmla="*/ 0 w 166"/>
                <a:gd name="T5" fmla="*/ 19 h 19"/>
                <a:gd name="T6" fmla="*/ 0 w 166"/>
                <a:gd name="T7" fmla="*/ 0 h 19"/>
                <a:gd name="T8" fmla="*/ 166 w 166"/>
                <a:gd name="T9" fmla="*/ 0 h 19"/>
              </a:gdLst>
              <a:ahLst/>
              <a:cxnLst>
                <a:cxn ang="0">
                  <a:pos x="T0" y="T1"/>
                </a:cxn>
                <a:cxn ang="0">
                  <a:pos x="T2" y="T3"/>
                </a:cxn>
                <a:cxn ang="0">
                  <a:pos x="T4" y="T5"/>
                </a:cxn>
                <a:cxn ang="0">
                  <a:pos x="T6" y="T7"/>
                </a:cxn>
                <a:cxn ang="0">
                  <a:pos x="T8" y="T9"/>
                </a:cxn>
              </a:cxnLst>
              <a:rect l="0" t="0" r="r" b="b"/>
              <a:pathLst>
                <a:path w="166" h="19">
                  <a:moveTo>
                    <a:pt x="166" y="0"/>
                  </a:moveTo>
                  <a:cubicBezTo>
                    <a:pt x="166" y="7"/>
                    <a:pt x="166" y="13"/>
                    <a:pt x="166" y="19"/>
                  </a:cubicBezTo>
                  <a:cubicBezTo>
                    <a:pt x="111" y="19"/>
                    <a:pt x="56" y="19"/>
                    <a:pt x="0" y="19"/>
                  </a:cubicBezTo>
                  <a:cubicBezTo>
                    <a:pt x="0" y="13"/>
                    <a:pt x="0" y="7"/>
                    <a:pt x="0" y="0"/>
                  </a:cubicBezTo>
                  <a:cubicBezTo>
                    <a:pt x="55" y="0"/>
                    <a:pt x="110" y="0"/>
                    <a:pt x="1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4" name="Freeform 17">
              <a:extLst>
                <a:ext uri="{FF2B5EF4-FFF2-40B4-BE49-F238E27FC236}">
                  <a16:creationId xmlns:a16="http://schemas.microsoft.com/office/drawing/2014/main" id="{931E8DAD-58C3-A23C-8DBB-0557FF7B7D14}"/>
                </a:ext>
              </a:extLst>
            </p:cNvPr>
            <p:cNvSpPr/>
            <p:nvPr/>
          </p:nvSpPr>
          <p:spPr bwMode="auto">
            <a:xfrm>
              <a:off x="569" y="2047"/>
              <a:ext cx="74" cy="8"/>
            </a:xfrm>
            <a:custGeom>
              <a:avLst/>
              <a:gdLst>
                <a:gd name="T0" fmla="*/ 166 w 166"/>
                <a:gd name="T1" fmla="*/ 0 h 19"/>
                <a:gd name="T2" fmla="*/ 166 w 166"/>
                <a:gd name="T3" fmla="*/ 19 h 19"/>
                <a:gd name="T4" fmla="*/ 0 w 166"/>
                <a:gd name="T5" fmla="*/ 19 h 19"/>
                <a:gd name="T6" fmla="*/ 0 w 166"/>
                <a:gd name="T7" fmla="*/ 0 h 19"/>
                <a:gd name="T8" fmla="*/ 166 w 166"/>
                <a:gd name="T9" fmla="*/ 0 h 19"/>
              </a:gdLst>
              <a:ahLst/>
              <a:cxnLst>
                <a:cxn ang="0">
                  <a:pos x="T0" y="T1"/>
                </a:cxn>
                <a:cxn ang="0">
                  <a:pos x="T2" y="T3"/>
                </a:cxn>
                <a:cxn ang="0">
                  <a:pos x="T4" y="T5"/>
                </a:cxn>
                <a:cxn ang="0">
                  <a:pos x="T6" y="T7"/>
                </a:cxn>
                <a:cxn ang="0">
                  <a:pos x="T8" y="T9"/>
                </a:cxn>
              </a:cxnLst>
              <a:rect l="0" t="0" r="r" b="b"/>
              <a:pathLst>
                <a:path w="166" h="19">
                  <a:moveTo>
                    <a:pt x="166" y="0"/>
                  </a:moveTo>
                  <a:cubicBezTo>
                    <a:pt x="166" y="7"/>
                    <a:pt x="166" y="12"/>
                    <a:pt x="166" y="19"/>
                  </a:cubicBezTo>
                  <a:cubicBezTo>
                    <a:pt x="110" y="19"/>
                    <a:pt x="56" y="19"/>
                    <a:pt x="0" y="19"/>
                  </a:cubicBezTo>
                  <a:cubicBezTo>
                    <a:pt x="0" y="13"/>
                    <a:pt x="0" y="7"/>
                    <a:pt x="0" y="0"/>
                  </a:cubicBezTo>
                  <a:cubicBezTo>
                    <a:pt x="55" y="0"/>
                    <a:pt x="110" y="0"/>
                    <a:pt x="1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5" name="Freeform 18">
              <a:extLst>
                <a:ext uri="{FF2B5EF4-FFF2-40B4-BE49-F238E27FC236}">
                  <a16:creationId xmlns:a16="http://schemas.microsoft.com/office/drawing/2014/main" id="{4D386D35-4162-877D-0D83-9EE060626FB0}"/>
                </a:ext>
              </a:extLst>
            </p:cNvPr>
            <p:cNvSpPr/>
            <p:nvPr/>
          </p:nvSpPr>
          <p:spPr bwMode="auto">
            <a:xfrm>
              <a:off x="569" y="2112"/>
              <a:ext cx="74" cy="9"/>
            </a:xfrm>
            <a:custGeom>
              <a:avLst/>
              <a:gdLst>
                <a:gd name="T0" fmla="*/ 166 w 166"/>
                <a:gd name="T1" fmla="*/ 0 h 19"/>
                <a:gd name="T2" fmla="*/ 166 w 166"/>
                <a:gd name="T3" fmla="*/ 19 h 19"/>
                <a:gd name="T4" fmla="*/ 0 w 166"/>
                <a:gd name="T5" fmla="*/ 19 h 19"/>
                <a:gd name="T6" fmla="*/ 0 w 166"/>
                <a:gd name="T7" fmla="*/ 0 h 19"/>
                <a:gd name="T8" fmla="*/ 166 w 166"/>
                <a:gd name="T9" fmla="*/ 0 h 19"/>
              </a:gdLst>
              <a:ahLst/>
              <a:cxnLst>
                <a:cxn ang="0">
                  <a:pos x="T0" y="T1"/>
                </a:cxn>
                <a:cxn ang="0">
                  <a:pos x="T2" y="T3"/>
                </a:cxn>
                <a:cxn ang="0">
                  <a:pos x="T4" y="T5"/>
                </a:cxn>
                <a:cxn ang="0">
                  <a:pos x="T6" y="T7"/>
                </a:cxn>
                <a:cxn ang="0">
                  <a:pos x="T8" y="T9"/>
                </a:cxn>
              </a:cxnLst>
              <a:rect l="0" t="0" r="r" b="b"/>
              <a:pathLst>
                <a:path w="166" h="19">
                  <a:moveTo>
                    <a:pt x="166" y="0"/>
                  </a:moveTo>
                  <a:cubicBezTo>
                    <a:pt x="166" y="7"/>
                    <a:pt x="166" y="12"/>
                    <a:pt x="166" y="19"/>
                  </a:cubicBezTo>
                  <a:cubicBezTo>
                    <a:pt x="110" y="19"/>
                    <a:pt x="55" y="19"/>
                    <a:pt x="0" y="19"/>
                  </a:cubicBezTo>
                  <a:cubicBezTo>
                    <a:pt x="0" y="12"/>
                    <a:pt x="0" y="7"/>
                    <a:pt x="0" y="0"/>
                  </a:cubicBezTo>
                  <a:cubicBezTo>
                    <a:pt x="55" y="0"/>
                    <a:pt x="110" y="0"/>
                    <a:pt x="1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6" name="Freeform 19">
              <a:extLst>
                <a:ext uri="{FF2B5EF4-FFF2-40B4-BE49-F238E27FC236}">
                  <a16:creationId xmlns:a16="http://schemas.microsoft.com/office/drawing/2014/main" id="{EA34BDFB-798B-8FB4-491E-70FF76470225}"/>
                </a:ext>
              </a:extLst>
            </p:cNvPr>
            <p:cNvSpPr/>
            <p:nvPr/>
          </p:nvSpPr>
          <p:spPr bwMode="auto">
            <a:xfrm>
              <a:off x="528" y="2104"/>
              <a:ext cx="25" cy="25"/>
            </a:xfrm>
            <a:custGeom>
              <a:avLst/>
              <a:gdLst>
                <a:gd name="T0" fmla="*/ 28 w 56"/>
                <a:gd name="T1" fmla="*/ 43 h 55"/>
                <a:gd name="T2" fmla="*/ 14 w 56"/>
                <a:gd name="T3" fmla="*/ 55 h 55"/>
                <a:gd name="T4" fmla="*/ 3 w 56"/>
                <a:gd name="T5" fmla="*/ 39 h 55"/>
                <a:gd name="T6" fmla="*/ 12 w 56"/>
                <a:gd name="T7" fmla="*/ 27 h 55"/>
                <a:gd name="T8" fmla="*/ 0 w 56"/>
                <a:gd name="T9" fmla="*/ 12 h 55"/>
                <a:gd name="T10" fmla="*/ 15 w 56"/>
                <a:gd name="T11" fmla="*/ 1 h 55"/>
                <a:gd name="T12" fmla="*/ 28 w 56"/>
                <a:gd name="T13" fmla="*/ 11 h 55"/>
                <a:gd name="T14" fmla="*/ 42 w 56"/>
                <a:gd name="T15" fmla="*/ 0 h 55"/>
                <a:gd name="T16" fmla="*/ 56 w 56"/>
                <a:gd name="T17" fmla="*/ 12 h 55"/>
                <a:gd name="T18" fmla="*/ 44 w 56"/>
                <a:gd name="T19" fmla="*/ 27 h 55"/>
                <a:gd name="T20" fmla="*/ 56 w 56"/>
                <a:gd name="T21" fmla="*/ 42 h 55"/>
                <a:gd name="T22" fmla="*/ 42 w 56"/>
                <a:gd name="T23" fmla="*/ 54 h 55"/>
                <a:gd name="T24" fmla="*/ 28 w 56"/>
                <a:gd name="T25"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55">
                  <a:moveTo>
                    <a:pt x="28" y="43"/>
                  </a:moveTo>
                  <a:cubicBezTo>
                    <a:pt x="23" y="47"/>
                    <a:pt x="19" y="50"/>
                    <a:pt x="14" y="55"/>
                  </a:cubicBezTo>
                  <a:cubicBezTo>
                    <a:pt x="10" y="50"/>
                    <a:pt x="7" y="45"/>
                    <a:pt x="3" y="39"/>
                  </a:cubicBezTo>
                  <a:cubicBezTo>
                    <a:pt x="5" y="36"/>
                    <a:pt x="8" y="32"/>
                    <a:pt x="12" y="27"/>
                  </a:cubicBezTo>
                  <a:cubicBezTo>
                    <a:pt x="9" y="23"/>
                    <a:pt x="5" y="19"/>
                    <a:pt x="0" y="12"/>
                  </a:cubicBezTo>
                  <a:cubicBezTo>
                    <a:pt x="4" y="9"/>
                    <a:pt x="9" y="5"/>
                    <a:pt x="15" y="1"/>
                  </a:cubicBezTo>
                  <a:cubicBezTo>
                    <a:pt x="19" y="4"/>
                    <a:pt x="23" y="8"/>
                    <a:pt x="28" y="11"/>
                  </a:cubicBezTo>
                  <a:cubicBezTo>
                    <a:pt x="32" y="8"/>
                    <a:pt x="37" y="4"/>
                    <a:pt x="42" y="0"/>
                  </a:cubicBezTo>
                  <a:cubicBezTo>
                    <a:pt x="46" y="4"/>
                    <a:pt x="51" y="8"/>
                    <a:pt x="56" y="12"/>
                  </a:cubicBezTo>
                  <a:cubicBezTo>
                    <a:pt x="52" y="18"/>
                    <a:pt x="48" y="22"/>
                    <a:pt x="44" y="27"/>
                  </a:cubicBezTo>
                  <a:cubicBezTo>
                    <a:pt x="48" y="32"/>
                    <a:pt x="52" y="37"/>
                    <a:pt x="56" y="42"/>
                  </a:cubicBezTo>
                  <a:cubicBezTo>
                    <a:pt x="51" y="46"/>
                    <a:pt x="47" y="50"/>
                    <a:pt x="42" y="54"/>
                  </a:cubicBezTo>
                  <a:cubicBezTo>
                    <a:pt x="38" y="51"/>
                    <a:pt x="33" y="47"/>
                    <a:pt x="28"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7" name="Freeform 20">
              <a:extLst>
                <a:ext uri="{FF2B5EF4-FFF2-40B4-BE49-F238E27FC236}">
                  <a16:creationId xmlns:a16="http://schemas.microsoft.com/office/drawing/2014/main" id="{86CCA34B-CCE3-34CD-4D01-F8352B4BB75C}"/>
                </a:ext>
              </a:extLst>
            </p:cNvPr>
            <p:cNvSpPr/>
            <p:nvPr/>
          </p:nvSpPr>
          <p:spPr bwMode="auto">
            <a:xfrm>
              <a:off x="524" y="2037"/>
              <a:ext cx="32" cy="28"/>
            </a:xfrm>
            <a:custGeom>
              <a:avLst/>
              <a:gdLst>
                <a:gd name="T0" fmla="*/ 26 w 73"/>
                <a:gd name="T1" fmla="*/ 64 h 64"/>
                <a:gd name="T2" fmla="*/ 0 w 73"/>
                <a:gd name="T3" fmla="*/ 38 h 64"/>
                <a:gd name="T4" fmla="*/ 14 w 73"/>
                <a:gd name="T5" fmla="*/ 26 h 64"/>
                <a:gd name="T6" fmla="*/ 28 w 73"/>
                <a:gd name="T7" fmla="*/ 38 h 64"/>
                <a:gd name="T8" fmla="*/ 59 w 73"/>
                <a:gd name="T9" fmla="*/ 0 h 64"/>
                <a:gd name="T10" fmla="*/ 73 w 73"/>
                <a:gd name="T11" fmla="*/ 18 h 64"/>
                <a:gd name="T12" fmla="*/ 26 w 73"/>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73" h="64">
                  <a:moveTo>
                    <a:pt x="26" y="64"/>
                  </a:moveTo>
                  <a:cubicBezTo>
                    <a:pt x="19" y="57"/>
                    <a:pt x="10" y="48"/>
                    <a:pt x="0" y="38"/>
                  </a:cubicBezTo>
                  <a:cubicBezTo>
                    <a:pt x="4" y="34"/>
                    <a:pt x="9" y="30"/>
                    <a:pt x="14" y="26"/>
                  </a:cubicBezTo>
                  <a:cubicBezTo>
                    <a:pt x="18" y="29"/>
                    <a:pt x="22" y="33"/>
                    <a:pt x="28" y="38"/>
                  </a:cubicBezTo>
                  <a:cubicBezTo>
                    <a:pt x="38" y="26"/>
                    <a:pt x="48" y="14"/>
                    <a:pt x="59" y="0"/>
                  </a:cubicBezTo>
                  <a:cubicBezTo>
                    <a:pt x="66" y="9"/>
                    <a:pt x="70" y="14"/>
                    <a:pt x="73" y="18"/>
                  </a:cubicBezTo>
                  <a:cubicBezTo>
                    <a:pt x="58" y="33"/>
                    <a:pt x="42" y="49"/>
                    <a:pt x="2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8" name="Freeform 21">
              <a:extLst>
                <a:ext uri="{FF2B5EF4-FFF2-40B4-BE49-F238E27FC236}">
                  <a16:creationId xmlns:a16="http://schemas.microsoft.com/office/drawing/2014/main" id="{E9D6CB97-BA5E-08C7-F4B3-9012BDE54CB0}"/>
                </a:ext>
              </a:extLst>
            </p:cNvPr>
            <p:cNvSpPr/>
            <p:nvPr/>
          </p:nvSpPr>
          <p:spPr bwMode="auto">
            <a:xfrm>
              <a:off x="524" y="2070"/>
              <a:ext cx="34" cy="29"/>
            </a:xfrm>
            <a:custGeom>
              <a:avLst/>
              <a:gdLst>
                <a:gd name="T0" fmla="*/ 0 w 75"/>
                <a:gd name="T1" fmla="*/ 37 h 64"/>
                <a:gd name="T2" fmla="*/ 12 w 75"/>
                <a:gd name="T3" fmla="*/ 23 h 64"/>
                <a:gd name="T4" fmla="*/ 28 w 75"/>
                <a:gd name="T5" fmla="*/ 37 h 64"/>
                <a:gd name="T6" fmla="*/ 58 w 75"/>
                <a:gd name="T7" fmla="*/ 0 h 64"/>
                <a:gd name="T8" fmla="*/ 61 w 75"/>
                <a:gd name="T9" fmla="*/ 4 h 64"/>
                <a:gd name="T10" fmla="*/ 75 w 75"/>
                <a:gd name="T11" fmla="*/ 16 h 64"/>
                <a:gd name="T12" fmla="*/ 27 w 75"/>
                <a:gd name="T13" fmla="*/ 64 h 64"/>
                <a:gd name="T14" fmla="*/ 0 w 75"/>
                <a:gd name="T15" fmla="*/ 37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64">
                  <a:moveTo>
                    <a:pt x="0" y="37"/>
                  </a:moveTo>
                  <a:cubicBezTo>
                    <a:pt x="4" y="33"/>
                    <a:pt x="8" y="28"/>
                    <a:pt x="12" y="23"/>
                  </a:cubicBezTo>
                  <a:cubicBezTo>
                    <a:pt x="17" y="28"/>
                    <a:pt x="21" y="32"/>
                    <a:pt x="28" y="37"/>
                  </a:cubicBezTo>
                  <a:cubicBezTo>
                    <a:pt x="38" y="25"/>
                    <a:pt x="48" y="13"/>
                    <a:pt x="58" y="0"/>
                  </a:cubicBezTo>
                  <a:cubicBezTo>
                    <a:pt x="59" y="2"/>
                    <a:pt x="60" y="3"/>
                    <a:pt x="61" y="4"/>
                  </a:cubicBezTo>
                  <a:cubicBezTo>
                    <a:pt x="66" y="8"/>
                    <a:pt x="71" y="12"/>
                    <a:pt x="75" y="16"/>
                  </a:cubicBezTo>
                  <a:cubicBezTo>
                    <a:pt x="58" y="33"/>
                    <a:pt x="42" y="49"/>
                    <a:pt x="27" y="64"/>
                  </a:cubicBezTo>
                  <a:cubicBezTo>
                    <a:pt x="19" y="55"/>
                    <a:pt x="10" y="46"/>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59" name="Freeform 22">
              <a:extLst>
                <a:ext uri="{FF2B5EF4-FFF2-40B4-BE49-F238E27FC236}">
                  <a16:creationId xmlns:a16="http://schemas.microsoft.com/office/drawing/2014/main" id="{E4C2D678-B457-D55A-BD8B-002FCAF330D6}"/>
                </a:ext>
              </a:extLst>
            </p:cNvPr>
            <p:cNvSpPr/>
            <p:nvPr/>
          </p:nvSpPr>
          <p:spPr bwMode="auto">
            <a:xfrm>
              <a:off x="523" y="2135"/>
              <a:ext cx="34" cy="29"/>
            </a:xfrm>
            <a:custGeom>
              <a:avLst/>
              <a:gdLst>
                <a:gd name="T0" fmla="*/ 26 w 75"/>
                <a:gd name="T1" fmla="*/ 65 h 65"/>
                <a:gd name="T2" fmla="*/ 0 w 75"/>
                <a:gd name="T3" fmla="*/ 40 h 65"/>
                <a:gd name="T4" fmla="*/ 14 w 75"/>
                <a:gd name="T5" fmla="*/ 25 h 65"/>
                <a:gd name="T6" fmla="*/ 30 w 75"/>
                <a:gd name="T7" fmla="*/ 38 h 65"/>
                <a:gd name="T8" fmla="*/ 61 w 75"/>
                <a:gd name="T9" fmla="*/ 0 h 65"/>
                <a:gd name="T10" fmla="*/ 75 w 75"/>
                <a:gd name="T11" fmla="*/ 18 h 65"/>
                <a:gd name="T12" fmla="*/ 26 w 7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75" h="65">
                  <a:moveTo>
                    <a:pt x="26" y="65"/>
                  </a:moveTo>
                  <a:cubicBezTo>
                    <a:pt x="19" y="57"/>
                    <a:pt x="10" y="49"/>
                    <a:pt x="0" y="40"/>
                  </a:cubicBezTo>
                  <a:cubicBezTo>
                    <a:pt x="5" y="35"/>
                    <a:pt x="9" y="30"/>
                    <a:pt x="14" y="25"/>
                  </a:cubicBezTo>
                  <a:cubicBezTo>
                    <a:pt x="19" y="29"/>
                    <a:pt x="23" y="33"/>
                    <a:pt x="30" y="38"/>
                  </a:cubicBezTo>
                  <a:cubicBezTo>
                    <a:pt x="40" y="26"/>
                    <a:pt x="49" y="14"/>
                    <a:pt x="61" y="0"/>
                  </a:cubicBezTo>
                  <a:cubicBezTo>
                    <a:pt x="68" y="8"/>
                    <a:pt x="71" y="13"/>
                    <a:pt x="75" y="18"/>
                  </a:cubicBezTo>
                  <a:cubicBezTo>
                    <a:pt x="59" y="33"/>
                    <a:pt x="43" y="48"/>
                    <a:pt x="2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grpSp>
      <p:grpSp>
        <p:nvGrpSpPr>
          <p:cNvPr id="160" name="Group 68">
            <a:extLst>
              <a:ext uri="{FF2B5EF4-FFF2-40B4-BE49-F238E27FC236}">
                <a16:creationId xmlns:a16="http://schemas.microsoft.com/office/drawing/2014/main" id="{0605F356-5618-188A-FE29-C3A6A41D4013}"/>
              </a:ext>
            </a:extLst>
          </p:cNvPr>
          <p:cNvGrpSpPr>
            <a:grpSpLocks noChangeAspect="1"/>
          </p:cNvGrpSpPr>
          <p:nvPr/>
        </p:nvGrpSpPr>
        <p:grpSpPr bwMode="auto">
          <a:xfrm>
            <a:off x="7497163" y="2728010"/>
            <a:ext cx="360804" cy="417574"/>
            <a:chOff x="5553" y="1920"/>
            <a:chExt cx="286" cy="331"/>
          </a:xfrm>
          <a:solidFill>
            <a:schemeClr val="accent6"/>
          </a:solidFill>
        </p:grpSpPr>
        <p:sp>
          <p:nvSpPr>
            <p:cNvPr id="161" name="Freeform 69">
              <a:extLst>
                <a:ext uri="{FF2B5EF4-FFF2-40B4-BE49-F238E27FC236}">
                  <a16:creationId xmlns:a16="http://schemas.microsoft.com/office/drawing/2014/main" id="{9FC903F3-0257-D620-C4A7-FE6CC7310891}"/>
                </a:ext>
              </a:extLst>
            </p:cNvPr>
            <p:cNvSpPr>
              <a:spLocks noEditPoints="1"/>
            </p:cNvSpPr>
            <p:nvPr/>
          </p:nvSpPr>
          <p:spPr bwMode="auto">
            <a:xfrm>
              <a:off x="5606" y="1920"/>
              <a:ext cx="183" cy="212"/>
            </a:xfrm>
            <a:custGeom>
              <a:avLst/>
              <a:gdLst>
                <a:gd name="T0" fmla="*/ 2 w 370"/>
                <a:gd name="T1" fmla="*/ 124 h 430"/>
                <a:gd name="T2" fmla="*/ 1 w 370"/>
                <a:gd name="T3" fmla="*/ 58 h 430"/>
                <a:gd name="T4" fmla="*/ 17 w 370"/>
                <a:gd name="T5" fmla="*/ 38 h 430"/>
                <a:gd name="T6" fmla="*/ 177 w 370"/>
                <a:gd name="T7" fmla="*/ 2 h 430"/>
                <a:gd name="T8" fmla="*/ 195 w 370"/>
                <a:gd name="T9" fmla="*/ 3 h 430"/>
                <a:gd name="T10" fmla="*/ 348 w 370"/>
                <a:gd name="T11" fmla="*/ 37 h 430"/>
                <a:gd name="T12" fmla="*/ 367 w 370"/>
                <a:gd name="T13" fmla="*/ 60 h 430"/>
                <a:gd name="T14" fmla="*/ 364 w 370"/>
                <a:gd name="T15" fmla="*/ 208 h 430"/>
                <a:gd name="T16" fmla="*/ 194 w 370"/>
                <a:gd name="T17" fmla="*/ 428 h 430"/>
                <a:gd name="T18" fmla="*/ 173 w 370"/>
                <a:gd name="T19" fmla="*/ 427 h 430"/>
                <a:gd name="T20" fmla="*/ 5 w 370"/>
                <a:gd name="T21" fmla="*/ 213 h 430"/>
                <a:gd name="T22" fmla="*/ 0 w 370"/>
                <a:gd name="T23" fmla="*/ 124 h 430"/>
                <a:gd name="T24" fmla="*/ 2 w 370"/>
                <a:gd name="T25" fmla="*/ 124 h 430"/>
                <a:gd name="T26" fmla="*/ 28 w 370"/>
                <a:gd name="T27" fmla="*/ 62 h 430"/>
                <a:gd name="T28" fmla="*/ 29 w 370"/>
                <a:gd name="T29" fmla="*/ 186 h 430"/>
                <a:gd name="T30" fmla="*/ 175 w 370"/>
                <a:gd name="T31" fmla="*/ 400 h 430"/>
                <a:gd name="T32" fmla="*/ 193 w 370"/>
                <a:gd name="T33" fmla="*/ 400 h 430"/>
                <a:gd name="T34" fmla="*/ 331 w 370"/>
                <a:gd name="T35" fmla="*/ 242 h 430"/>
                <a:gd name="T36" fmla="*/ 340 w 370"/>
                <a:gd name="T37" fmla="*/ 64 h 430"/>
                <a:gd name="T38" fmla="*/ 338 w 370"/>
                <a:gd name="T39" fmla="*/ 62 h 430"/>
                <a:gd name="T40" fmla="*/ 192 w 370"/>
                <a:gd name="T41" fmla="*/ 29 h 430"/>
                <a:gd name="T42" fmla="*/ 178 w 370"/>
                <a:gd name="T43" fmla="*/ 28 h 430"/>
                <a:gd name="T44" fmla="*/ 28 w 370"/>
                <a:gd name="T45" fmla="*/ 6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0" h="430">
                  <a:moveTo>
                    <a:pt x="2" y="124"/>
                  </a:moveTo>
                  <a:cubicBezTo>
                    <a:pt x="2" y="102"/>
                    <a:pt x="2" y="80"/>
                    <a:pt x="1" y="58"/>
                  </a:cubicBezTo>
                  <a:cubicBezTo>
                    <a:pt x="1" y="46"/>
                    <a:pt x="6" y="40"/>
                    <a:pt x="17" y="38"/>
                  </a:cubicBezTo>
                  <a:cubicBezTo>
                    <a:pt x="70" y="26"/>
                    <a:pt x="124" y="13"/>
                    <a:pt x="177" y="2"/>
                  </a:cubicBezTo>
                  <a:cubicBezTo>
                    <a:pt x="183" y="0"/>
                    <a:pt x="189" y="1"/>
                    <a:pt x="195" y="3"/>
                  </a:cubicBezTo>
                  <a:cubicBezTo>
                    <a:pt x="246" y="14"/>
                    <a:pt x="297" y="26"/>
                    <a:pt x="348" y="37"/>
                  </a:cubicBezTo>
                  <a:cubicBezTo>
                    <a:pt x="362" y="40"/>
                    <a:pt x="368" y="46"/>
                    <a:pt x="367" y="60"/>
                  </a:cubicBezTo>
                  <a:cubicBezTo>
                    <a:pt x="366" y="110"/>
                    <a:pt x="370" y="160"/>
                    <a:pt x="364" y="208"/>
                  </a:cubicBezTo>
                  <a:cubicBezTo>
                    <a:pt x="351" y="314"/>
                    <a:pt x="292" y="387"/>
                    <a:pt x="194" y="428"/>
                  </a:cubicBezTo>
                  <a:cubicBezTo>
                    <a:pt x="188" y="430"/>
                    <a:pt x="179" y="430"/>
                    <a:pt x="173" y="427"/>
                  </a:cubicBezTo>
                  <a:cubicBezTo>
                    <a:pt x="78" y="387"/>
                    <a:pt x="20" y="316"/>
                    <a:pt x="5" y="213"/>
                  </a:cubicBezTo>
                  <a:cubicBezTo>
                    <a:pt x="0" y="184"/>
                    <a:pt x="2" y="154"/>
                    <a:pt x="0" y="124"/>
                  </a:cubicBezTo>
                  <a:cubicBezTo>
                    <a:pt x="1" y="124"/>
                    <a:pt x="1" y="124"/>
                    <a:pt x="2" y="124"/>
                  </a:cubicBezTo>
                  <a:close/>
                  <a:moveTo>
                    <a:pt x="28" y="62"/>
                  </a:moveTo>
                  <a:cubicBezTo>
                    <a:pt x="28" y="104"/>
                    <a:pt x="26" y="145"/>
                    <a:pt x="29" y="186"/>
                  </a:cubicBezTo>
                  <a:cubicBezTo>
                    <a:pt x="35" y="286"/>
                    <a:pt x="84" y="358"/>
                    <a:pt x="175" y="400"/>
                  </a:cubicBezTo>
                  <a:cubicBezTo>
                    <a:pt x="180" y="402"/>
                    <a:pt x="188" y="402"/>
                    <a:pt x="193" y="400"/>
                  </a:cubicBezTo>
                  <a:cubicBezTo>
                    <a:pt x="264" y="369"/>
                    <a:pt x="310" y="315"/>
                    <a:pt x="331" y="242"/>
                  </a:cubicBezTo>
                  <a:cubicBezTo>
                    <a:pt x="348" y="183"/>
                    <a:pt x="339" y="124"/>
                    <a:pt x="340" y="64"/>
                  </a:cubicBezTo>
                  <a:cubicBezTo>
                    <a:pt x="340" y="64"/>
                    <a:pt x="339" y="63"/>
                    <a:pt x="338" y="62"/>
                  </a:cubicBezTo>
                  <a:cubicBezTo>
                    <a:pt x="290" y="51"/>
                    <a:pt x="241" y="40"/>
                    <a:pt x="192" y="29"/>
                  </a:cubicBezTo>
                  <a:cubicBezTo>
                    <a:pt x="188" y="28"/>
                    <a:pt x="182" y="27"/>
                    <a:pt x="178" y="28"/>
                  </a:cubicBezTo>
                  <a:cubicBezTo>
                    <a:pt x="128" y="39"/>
                    <a:pt x="79" y="51"/>
                    <a:pt x="2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62" name="Freeform 70">
              <a:extLst>
                <a:ext uri="{FF2B5EF4-FFF2-40B4-BE49-F238E27FC236}">
                  <a16:creationId xmlns:a16="http://schemas.microsoft.com/office/drawing/2014/main" id="{7D391841-564E-63CA-EA89-36555F6971E6}"/>
                </a:ext>
              </a:extLst>
            </p:cNvPr>
            <p:cNvSpPr/>
            <p:nvPr/>
          </p:nvSpPr>
          <p:spPr bwMode="auto">
            <a:xfrm>
              <a:off x="5712" y="2044"/>
              <a:ext cx="127" cy="207"/>
            </a:xfrm>
            <a:custGeom>
              <a:avLst/>
              <a:gdLst>
                <a:gd name="T0" fmla="*/ 149 w 257"/>
                <a:gd name="T1" fmla="*/ 187 h 419"/>
                <a:gd name="T2" fmla="*/ 155 w 257"/>
                <a:gd name="T3" fmla="*/ 160 h 419"/>
                <a:gd name="T4" fmla="*/ 155 w 257"/>
                <a:gd name="T5" fmla="*/ 46 h 419"/>
                <a:gd name="T6" fmla="*/ 181 w 257"/>
                <a:gd name="T7" fmla="*/ 7 h 419"/>
                <a:gd name="T8" fmla="*/ 227 w 257"/>
                <a:gd name="T9" fmla="*/ 14 h 419"/>
                <a:gd name="T10" fmla="*/ 242 w 257"/>
                <a:gd name="T11" fmla="*/ 44 h 419"/>
                <a:gd name="T12" fmla="*/ 256 w 257"/>
                <a:gd name="T13" fmla="*/ 191 h 419"/>
                <a:gd name="T14" fmla="*/ 242 w 257"/>
                <a:gd name="T15" fmla="*/ 232 h 419"/>
                <a:gd name="T16" fmla="*/ 146 w 257"/>
                <a:gd name="T17" fmla="*/ 357 h 419"/>
                <a:gd name="T18" fmla="*/ 134 w 257"/>
                <a:gd name="T19" fmla="*/ 393 h 419"/>
                <a:gd name="T20" fmla="*/ 134 w 257"/>
                <a:gd name="T21" fmla="*/ 406 h 419"/>
                <a:gd name="T22" fmla="*/ 123 w 257"/>
                <a:gd name="T23" fmla="*/ 418 h 419"/>
                <a:gd name="T24" fmla="*/ 109 w 257"/>
                <a:gd name="T25" fmla="*/ 408 h 419"/>
                <a:gd name="T26" fmla="*/ 120 w 257"/>
                <a:gd name="T27" fmla="*/ 347 h 419"/>
                <a:gd name="T28" fmla="*/ 220 w 257"/>
                <a:gd name="T29" fmla="*/ 218 h 419"/>
                <a:gd name="T30" fmla="*/ 229 w 257"/>
                <a:gd name="T31" fmla="*/ 186 h 419"/>
                <a:gd name="T32" fmla="*/ 218 w 257"/>
                <a:gd name="T33" fmla="*/ 58 h 419"/>
                <a:gd name="T34" fmla="*/ 198 w 257"/>
                <a:gd name="T35" fmla="*/ 30 h 419"/>
                <a:gd name="T36" fmla="*/ 181 w 257"/>
                <a:gd name="T37" fmla="*/ 60 h 419"/>
                <a:gd name="T38" fmla="*/ 181 w 257"/>
                <a:gd name="T39" fmla="*/ 161 h 419"/>
                <a:gd name="T40" fmla="*/ 169 w 257"/>
                <a:gd name="T41" fmla="*/ 199 h 419"/>
                <a:gd name="T42" fmla="*/ 124 w 257"/>
                <a:gd name="T43" fmla="*/ 257 h 419"/>
                <a:gd name="T44" fmla="*/ 103 w 257"/>
                <a:gd name="T45" fmla="*/ 264 h 419"/>
                <a:gd name="T46" fmla="*/ 104 w 257"/>
                <a:gd name="T47" fmla="*/ 241 h 419"/>
                <a:gd name="T48" fmla="*/ 121 w 257"/>
                <a:gd name="T49" fmla="*/ 217 h 419"/>
                <a:gd name="T50" fmla="*/ 119 w 257"/>
                <a:gd name="T51" fmla="*/ 196 h 419"/>
                <a:gd name="T52" fmla="*/ 97 w 257"/>
                <a:gd name="T53" fmla="*/ 198 h 419"/>
                <a:gd name="T54" fmla="*/ 39 w 257"/>
                <a:gd name="T55" fmla="*/ 276 h 419"/>
                <a:gd name="T56" fmla="*/ 29 w 257"/>
                <a:gd name="T57" fmla="*/ 318 h 419"/>
                <a:gd name="T58" fmla="*/ 28 w 257"/>
                <a:gd name="T59" fmla="*/ 394 h 419"/>
                <a:gd name="T60" fmla="*/ 27 w 257"/>
                <a:gd name="T61" fmla="*/ 407 h 419"/>
                <a:gd name="T62" fmla="*/ 14 w 257"/>
                <a:gd name="T63" fmla="*/ 418 h 419"/>
                <a:gd name="T64" fmla="*/ 3 w 257"/>
                <a:gd name="T65" fmla="*/ 407 h 419"/>
                <a:gd name="T66" fmla="*/ 4 w 257"/>
                <a:gd name="T67" fmla="*/ 299 h 419"/>
                <a:gd name="T68" fmla="*/ 25 w 257"/>
                <a:gd name="T69" fmla="*/ 250 h 419"/>
                <a:gd name="T70" fmla="*/ 70 w 257"/>
                <a:gd name="T71" fmla="*/ 190 h 419"/>
                <a:gd name="T72" fmla="*/ 149 w 257"/>
                <a:gd name="T73" fmla="*/ 187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7" h="419">
                  <a:moveTo>
                    <a:pt x="149" y="187"/>
                  </a:moveTo>
                  <a:cubicBezTo>
                    <a:pt x="151" y="177"/>
                    <a:pt x="155" y="169"/>
                    <a:pt x="155" y="160"/>
                  </a:cubicBezTo>
                  <a:cubicBezTo>
                    <a:pt x="155" y="122"/>
                    <a:pt x="155" y="84"/>
                    <a:pt x="155" y="46"/>
                  </a:cubicBezTo>
                  <a:cubicBezTo>
                    <a:pt x="156" y="28"/>
                    <a:pt x="165" y="15"/>
                    <a:pt x="181" y="7"/>
                  </a:cubicBezTo>
                  <a:cubicBezTo>
                    <a:pt x="197" y="0"/>
                    <a:pt x="214" y="2"/>
                    <a:pt x="227" y="14"/>
                  </a:cubicBezTo>
                  <a:cubicBezTo>
                    <a:pt x="234" y="22"/>
                    <a:pt x="241" y="33"/>
                    <a:pt x="242" y="44"/>
                  </a:cubicBezTo>
                  <a:cubicBezTo>
                    <a:pt x="248" y="93"/>
                    <a:pt x="253" y="142"/>
                    <a:pt x="256" y="191"/>
                  </a:cubicBezTo>
                  <a:cubicBezTo>
                    <a:pt x="257" y="205"/>
                    <a:pt x="250" y="221"/>
                    <a:pt x="242" y="232"/>
                  </a:cubicBezTo>
                  <a:cubicBezTo>
                    <a:pt x="211" y="275"/>
                    <a:pt x="179" y="316"/>
                    <a:pt x="146" y="357"/>
                  </a:cubicBezTo>
                  <a:cubicBezTo>
                    <a:pt x="138" y="368"/>
                    <a:pt x="133" y="379"/>
                    <a:pt x="134" y="393"/>
                  </a:cubicBezTo>
                  <a:cubicBezTo>
                    <a:pt x="135" y="397"/>
                    <a:pt x="136" y="402"/>
                    <a:pt x="134" y="406"/>
                  </a:cubicBezTo>
                  <a:cubicBezTo>
                    <a:pt x="132" y="411"/>
                    <a:pt x="127" y="418"/>
                    <a:pt x="123" y="418"/>
                  </a:cubicBezTo>
                  <a:cubicBezTo>
                    <a:pt x="118" y="419"/>
                    <a:pt x="110" y="412"/>
                    <a:pt x="109" y="408"/>
                  </a:cubicBezTo>
                  <a:cubicBezTo>
                    <a:pt x="108" y="387"/>
                    <a:pt x="104" y="367"/>
                    <a:pt x="120" y="347"/>
                  </a:cubicBezTo>
                  <a:cubicBezTo>
                    <a:pt x="155" y="305"/>
                    <a:pt x="188" y="262"/>
                    <a:pt x="220" y="218"/>
                  </a:cubicBezTo>
                  <a:cubicBezTo>
                    <a:pt x="226" y="209"/>
                    <a:pt x="230" y="197"/>
                    <a:pt x="229" y="186"/>
                  </a:cubicBezTo>
                  <a:cubicBezTo>
                    <a:pt x="227" y="144"/>
                    <a:pt x="222" y="101"/>
                    <a:pt x="218" y="58"/>
                  </a:cubicBezTo>
                  <a:cubicBezTo>
                    <a:pt x="216" y="37"/>
                    <a:pt x="210" y="29"/>
                    <a:pt x="198" y="30"/>
                  </a:cubicBezTo>
                  <a:cubicBezTo>
                    <a:pt x="186" y="30"/>
                    <a:pt x="181" y="39"/>
                    <a:pt x="181" y="60"/>
                  </a:cubicBezTo>
                  <a:cubicBezTo>
                    <a:pt x="181" y="94"/>
                    <a:pt x="182" y="128"/>
                    <a:pt x="181" y="161"/>
                  </a:cubicBezTo>
                  <a:cubicBezTo>
                    <a:pt x="180" y="174"/>
                    <a:pt x="175" y="188"/>
                    <a:pt x="169" y="199"/>
                  </a:cubicBezTo>
                  <a:cubicBezTo>
                    <a:pt x="155" y="219"/>
                    <a:pt x="139" y="238"/>
                    <a:pt x="124" y="257"/>
                  </a:cubicBezTo>
                  <a:cubicBezTo>
                    <a:pt x="119" y="265"/>
                    <a:pt x="112" y="271"/>
                    <a:pt x="103" y="264"/>
                  </a:cubicBezTo>
                  <a:cubicBezTo>
                    <a:pt x="94" y="257"/>
                    <a:pt x="98" y="249"/>
                    <a:pt x="104" y="241"/>
                  </a:cubicBezTo>
                  <a:cubicBezTo>
                    <a:pt x="110" y="233"/>
                    <a:pt x="118" y="226"/>
                    <a:pt x="121" y="217"/>
                  </a:cubicBezTo>
                  <a:cubicBezTo>
                    <a:pt x="124" y="211"/>
                    <a:pt x="123" y="201"/>
                    <a:pt x="119" y="196"/>
                  </a:cubicBezTo>
                  <a:cubicBezTo>
                    <a:pt x="113" y="188"/>
                    <a:pt x="103" y="190"/>
                    <a:pt x="97" y="198"/>
                  </a:cubicBezTo>
                  <a:cubicBezTo>
                    <a:pt x="77" y="224"/>
                    <a:pt x="57" y="249"/>
                    <a:pt x="39" y="276"/>
                  </a:cubicBezTo>
                  <a:cubicBezTo>
                    <a:pt x="32" y="288"/>
                    <a:pt x="30" y="304"/>
                    <a:pt x="29" y="318"/>
                  </a:cubicBezTo>
                  <a:cubicBezTo>
                    <a:pt x="27" y="343"/>
                    <a:pt x="28" y="369"/>
                    <a:pt x="28" y="394"/>
                  </a:cubicBezTo>
                  <a:cubicBezTo>
                    <a:pt x="28" y="399"/>
                    <a:pt x="29" y="404"/>
                    <a:pt x="27" y="407"/>
                  </a:cubicBezTo>
                  <a:cubicBezTo>
                    <a:pt x="24" y="412"/>
                    <a:pt x="19" y="418"/>
                    <a:pt x="14" y="418"/>
                  </a:cubicBezTo>
                  <a:cubicBezTo>
                    <a:pt x="10" y="418"/>
                    <a:pt x="3" y="411"/>
                    <a:pt x="3" y="407"/>
                  </a:cubicBezTo>
                  <a:cubicBezTo>
                    <a:pt x="2" y="371"/>
                    <a:pt x="0" y="334"/>
                    <a:pt x="4" y="299"/>
                  </a:cubicBezTo>
                  <a:cubicBezTo>
                    <a:pt x="5" y="282"/>
                    <a:pt x="15" y="265"/>
                    <a:pt x="25" y="250"/>
                  </a:cubicBezTo>
                  <a:cubicBezTo>
                    <a:pt x="38" y="229"/>
                    <a:pt x="55" y="210"/>
                    <a:pt x="70" y="190"/>
                  </a:cubicBezTo>
                  <a:cubicBezTo>
                    <a:pt x="94" y="159"/>
                    <a:pt x="118" y="157"/>
                    <a:pt x="149"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63" name="Freeform 71">
              <a:extLst>
                <a:ext uri="{FF2B5EF4-FFF2-40B4-BE49-F238E27FC236}">
                  <a16:creationId xmlns:a16="http://schemas.microsoft.com/office/drawing/2014/main" id="{A1D223BA-FD5F-EFCC-ADC2-8F632697E175}"/>
                </a:ext>
              </a:extLst>
            </p:cNvPr>
            <p:cNvSpPr/>
            <p:nvPr/>
          </p:nvSpPr>
          <p:spPr bwMode="auto">
            <a:xfrm>
              <a:off x="5553" y="2045"/>
              <a:ext cx="128" cy="206"/>
            </a:xfrm>
            <a:custGeom>
              <a:avLst/>
              <a:gdLst>
                <a:gd name="T0" fmla="*/ 114 w 260"/>
                <a:gd name="T1" fmla="*/ 185 h 417"/>
                <a:gd name="T2" fmla="*/ 121 w 260"/>
                <a:gd name="T3" fmla="*/ 175 h 417"/>
                <a:gd name="T4" fmla="*/ 182 w 260"/>
                <a:gd name="T5" fmla="*/ 179 h 417"/>
                <a:gd name="T6" fmla="*/ 238 w 260"/>
                <a:gd name="T7" fmla="*/ 255 h 417"/>
                <a:gd name="T8" fmla="*/ 257 w 260"/>
                <a:gd name="T9" fmla="*/ 314 h 417"/>
                <a:gd name="T10" fmla="*/ 257 w 260"/>
                <a:gd name="T11" fmla="*/ 399 h 417"/>
                <a:gd name="T12" fmla="*/ 244 w 260"/>
                <a:gd name="T13" fmla="*/ 417 h 417"/>
                <a:gd name="T14" fmla="*/ 231 w 260"/>
                <a:gd name="T15" fmla="*/ 398 h 417"/>
                <a:gd name="T16" fmla="*/ 231 w 260"/>
                <a:gd name="T17" fmla="*/ 317 h 417"/>
                <a:gd name="T18" fmla="*/ 213 w 260"/>
                <a:gd name="T19" fmla="*/ 263 h 417"/>
                <a:gd name="T20" fmla="*/ 165 w 260"/>
                <a:gd name="T21" fmla="*/ 200 h 417"/>
                <a:gd name="T22" fmla="*/ 140 w 260"/>
                <a:gd name="T23" fmla="*/ 194 h 417"/>
                <a:gd name="T24" fmla="*/ 139 w 260"/>
                <a:gd name="T25" fmla="*/ 219 h 417"/>
                <a:gd name="T26" fmla="*/ 157 w 260"/>
                <a:gd name="T27" fmla="*/ 243 h 417"/>
                <a:gd name="T28" fmla="*/ 156 w 260"/>
                <a:gd name="T29" fmla="*/ 262 h 417"/>
                <a:gd name="T30" fmla="*/ 138 w 260"/>
                <a:gd name="T31" fmla="*/ 259 h 417"/>
                <a:gd name="T32" fmla="*/ 85 w 260"/>
                <a:gd name="T33" fmla="*/ 190 h 417"/>
                <a:gd name="T34" fmla="*/ 78 w 260"/>
                <a:gd name="T35" fmla="*/ 160 h 417"/>
                <a:gd name="T36" fmla="*/ 77 w 260"/>
                <a:gd name="T37" fmla="*/ 56 h 417"/>
                <a:gd name="T38" fmla="*/ 77 w 260"/>
                <a:gd name="T39" fmla="*/ 46 h 417"/>
                <a:gd name="T40" fmla="*/ 61 w 260"/>
                <a:gd name="T41" fmla="*/ 28 h 417"/>
                <a:gd name="T42" fmla="*/ 42 w 260"/>
                <a:gd name="T43" fmla="*/ 45 h 417"/>
                <a:gd name="T44" fmla="*/ 29 w 260"/>
                <a:gd name="T45" fmla="*/ 190 h 417"/>
                <a:gd name="T46" fmla="*/ 38 w 260"/>
                <a:gd name="T47" fmla="*/ 216 h 417"/>
                <a:gd name="T48" fmla="*/ 142 w 260"/>
                <a:gd name="T49" fmla="*/ 351 h 417"/>
                <a:gd name="T50" fmla="*/ 148 w 260"/>
                <a:gd name="T51" fmla="*/ 410 h 417"/>
                <a:gd name="T52" fmla="*/ 138 w 260"/>
                <a:gd name="T53" fmla="*/ 417 h 417"/>
                <a:gd name="T54" fmla="*/ 126 w 260"/>
                <a:gd name="T55" fmla="*/ 410 h 417"/>
                <a:gd name="T56" fmla="*/ 124 w 260"/>
                <a:gd name="T57" fmla="*/ 400 h 417"/>
                <a:gd name="T58" fmla="*/ 104 w 260"/>
                <a:gd name="T59" fmla="*/ 345 h 417"/>
                <a:gd name="T60" fmla="*/ 19 w 260"/>
                <a:gd name="T61" fmla="*/ 234 h 417"/>
                <a:gd name="T62" fmla="*/ 3 w 260"/>
                <a:gd name="T63" fmla="*/ 182 h 417"/>
                <a:gd name="T64" fmla="*/ 16 w 260"/>
                <a:gd name="T65" fmla="*/ 46 h 417"/>
                <a:gd name="T66" fmla="*/ 62 w 260"/>
                <a:gd name="T67" fmla="*/ 1 h 417"/>
                <a:gd name="T68" fmla="*/ 104 w 260"/>
                <a:gd name="T69" fmla="*/ 51 h 417"/>
                <a:gd name="T70" fmla="*/ 104 w 260"/>
                <a:gd name="T71" fmla="*/ 157 h 417"/>
                <a:gd name="T72" fmla="*/ 109 w 260"/>
                <a:gd name="T73" fmla="*/ 183 h 417"/>
                <a:gd name="T74" fmla="*/ 114 w 260"/>
                <a:gd name="T75" fmla="*/ 18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0" h="417">
                  <a:moveTo>
                    <a:pt x="114" y="185"/>
                  </a:moveTo>
                  <a:cubicBezTo>
                    <a:pt x="116" y="181"/>
                    <a:pt x="118" y="177"/>
                    <a:pt x="121" y="175"/>
                  </a:cubicBezTo>
                  <a:cubicBezTo>
                    <a:pt x="140" y="158"/>
                    <a:pt x="166" y="159"/>
                    <a:pt x="182" y="179"/>
                  </a:cubicBezTo>
                  <a:cubicBezTo>
                    <a:pt x="201" y="204"/>
                    <a:pt x="222" y="228"/>
                    <a:pt x="238" y="255"/>
                  </a:cubicBezTo>
                  <a:cubicBezTo>
                    <a:pt x="249" y="272"/>
                    <a:pt x="254" y="293"/>
                    <a:pt x="257" y="314"/>
                  </a:cubicBezTo>
                  <a:cubicBezTo>
                    <a:pt x="260" y="342"/>
                    <a:pt x="257" y="370"/>
                    <a:pt x="257" y="399"/>
                  </a:cubicBezTo>
                  <a:cubicBezTo>
                    <a:pt x="257" y="408"/>
                    <a:pt x="256" y="417"/>
                    <a:pt x="244" y="417"/>
                  </a:cubicBezTo>
                  <a:cubicBezTo>
                    <a:pt x="232" y="417"/>
                    <a:pt x="231" y="408"/>
                    <a:pt x="231" y="398"/>
                  </a:cubicBezTo>
                  <a:cubicBezTo>
                    <a:pt x="231" y="371"/>
                    <a:pt x="231" y="344"/>
                    <a:pt x="231" y="317"/>
                  </a:cubicBezTo>
                  <a:cubicBezTo>
                    <a:pt x="231" y="297"/>
                    <a:pt x="225" y="279"/>
                    <a:pt x="213" y="263"/>
                  </a:cubicBezTo>
                  <a:cubicBezTo>
                    <a:pt x="197" y="242"/>
                    <a:pt x="181" y="221"/>
                    <a:pt x="165" y="200"/>
                  </a:cubicBezTo>
                  <a:cubicBezTo>
                    <a:pt x="158" y="191"/>
                    <a:pt x="150" y="185"/>
                    <a:pt x="140" y="194"/>
                  </a:cubicBezTo>
                  <a:cubicBezTo>
                    <a:pt x="130" y="201"/>
                    <a:pt x="133" y="210"/>
                    <a:pt x="139" y="219"/>
                  </a:cubicBezTo>
                  <a:cubicBezTo>
                    <a:pt x="145" y="227"/>
                    <a:pt x="151" y="235"/>
                    <a:pt x="157" y="243"/>
                  </a:cubicBezTo>
                  <a:cubicBezTo>
                    <a:pt x="163" y="250"/>
                    <a:pt x="164" y="258"/>
                    <a:pt x="156" y="262"/>
                  </a:cubicBezTo>
                  <a:cubicBezTo>
                    <a:pt x="151" y="264"/>
                    <a:pt x="141" y="262"/>
                    <a:pt x="138" y="259"/>
                  </a:cubicBezTo>
                  <a:cubicBezTo>
                    <a:pt x="119" y="236"/>
                    <a:pt x="101" y="214"/>
                    <a:pt x="85" y="190"/>
                  </a:cubicBezTo>
                  <a:cubicBezTo>
                    <a:pt x="80" y="182"/>
                    <a:pt x="78" y="170"/>
                    <a:pt x="78" y="160"/>
                  </a:cubicBezTo>
                  <a:cubicBezTo>
                    <a:pt x="77" y="125"/>
                    <a:pt x="77" y="91"/>
                    <a:pt x="77" y="56"/>
                  </a:cubicBezTo>
                  <a:cubicBezTo>
                    <a:pt x="77" y="53"/>
                    <a:pt x="78" y="49"/>
                    <a:pt x="77" y="46"/>
                  </a:cubicBezTo>
                  <a:cubicBezTo>
                    <a:pt x="76" y="36"/>
                    <a:pt x="71" y="28"/>
                    <a:pt x="61" y="28"/>
                  </a:cubicBezTo>
                  <a:cubicBezTo>
                    <a:pt x="50" y="28"/>
                    <a:pt x="43" y="34"/>
                    <a:pt x="42" y="45"/>
                  </a:cubicBezTo>
                  <a:cubicBezTo>
                    <a:pt x="37" y="94"/>
                    <a:pt x="33" y="142"/>
                    <a:pt x="29" y="190"/>
                  </a:cubicBezTo>
                  <a:cubicBezTo>
                    <a:pt x="29" y="199"/>
                    <a:pt x="33" y="209"/>
                    <a:pt x="38" y="216"/>
                  </a:cubicBezTo>
                  <a:cubicBezTo>
                    <a:pt x="73" y="261"/>
                    <a:pt x="108" y="306"/>
                    <a:pt x="142" y="351"/>
                  </a:cubicBezTo>
                  <a:cubicBezTo>
                    <a:pt x="156" y="370"/>
                    <a:pt x="149" y="391"/>
                    <a:pt x="148" y="410"/>
                  </a:cubicBezTo>
                  <a:cubicBezTo>
                    <a:pt x="148" y="413"/>
                    <a:pt x="141" y="417"/>
                    <a:pt x="138" y="417"/>
                  </a:cubicBezTo>
                  <a:cubicBezTo>
                    <a:pt x="134" y="417"/>
                    <a:pt x="129" y="413"/>
                    <a:pt x="126" y="410"/>
                  </a:cubicBezTo>
                  <a:cubicBezTo>
                    <a:pt x="124" y="408"/>
                    <a:pt x="123" y="403"/>
                    <a:pt x="124" y="400"/>
                  </a:cubicBezTo>
                  <a:cubicBezTo>
                    <a:pt x="128" y="377"/>
                    <a:pt x="117" y="361"/>
                    <a:pt x="104" y="345"/>
                  </a:cubicBezTo>
                  <a:cubicBezTo>
                    <a:pt x="75" y="308"/>
                    <a:pt x="48" y="271"/>
                    <a:pt x="19" y="234"/>
                  </a:cubicBezTo>
                  <a:cubicBezTo>
                    <a:pt x="6" y="219"/>
                    <a:pt x="0" y="202"/>
                    <a:pt x="3" y="182"/>
                  </a:cubicBezTo>
                  <a:cubicBezTo>
                    <a:pt x="7" y="137"/>
                    <a:pt x="11" y="91"/>
                    <a:pt x="16" y="46"/>
                  </a:cubicBezTo>
                  <a:cubicBezTo>
                    <a:pt x="19" y="17"/>
                    <a:pt x="38" y="0"/>
                    <a:pt x="62" y="1"/>
                  </a:cubicBezTo>
                  <a:cubicBezTo>
                    <a:pt x="87" y="3"/>
                    <a:pt x="104" y="22"/>
                    <a:pt x="104" y="51"/>
                  </a:cubicBezTo>
                  <a:cubicBezTo>
                    <a:pt x="104" y="86"/>
                    <a:pt x="104" y="122"/>
                    <a:pt x="104" y="157"/>
                  </a:cubicBezTo>
                  <a:cubicBezTo>
                    <a:pt x="104" y="166"/>
                    <a:pt x="107" y="174"/>
                    <a:pt x="109" y="183"/>
                  </a:cubicBezTo>
                  <a:cubicBezTo>
                    <a:pt x="111" y="183"/>
                    <a:pt x="113" y="184"/>
                    <a:pt x="114" y="1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64" name="Freeform 72">
              <a:extLst>
                <a:ext uri="{FF2B5EF4-FFF2-40B4-BE49-F238E27FC236}">
                  <a16:creationId xmlns:a16="http://schemas.microsoft.com/office/drawing/2014/main" id="{161FA072-6A3B-4D23-7466-D82402602ABB}"/>
                </a:ext>
              </a:extLst>
            </p:cNvPr>
            <p:cNvSpPr/>
            <p:nvPr/>
          </p:nvSpPr>
          <p:spPr bwMode="auto">
            <a:xfrm>
              <a:off x="5629" y="1944"/>
              <a:ext cx="136" cy="162"/>
            </a:xfrm>
            <a:custGeom>
              <a:avLst/>
              <a:gdLst>
                <a:gd name="T0" fmla="*/ 271 w 274"/>
                <a:gd name="T1" fmla="*/ 107 h 330"/>
                <a:gd name="T2" fmla="*/ 233 w 274"/>
                <a:gd name="T3" fmla="*/ 251 h 330"/>
                <a:gd name="T4" fmla="*/ 153 w 274"/>
                <a:gd name="T5" fmla="*/ 324 h 330"/>
                <a:gd name="T6" fmla="*/ 121 w 274"/>
                <a:gd name="T7" fmla="*/ 323 h 330"/>
                <a:gd name="T8" fmla="*/ 5 w 274"/>
                <a:gd name="T9" fmla="*/ 158 h 330"/>
                <a:gd name="T10" fmla="*/ 3 w 274"/>
                <a:gd name="T11" fmla="*/ 140 h 330"/>
                <a:gd name="T12" fmla="*/ 16 w 274"/>
                <a:gd name="T13" fmla="*/ 122 h 330"/>
                <a:gd name="T14" fmla="*/ 30 w 274"/>
                <a:gd name="T15" fmla="*/ 138 h 330"/>
                <a:gd name="T16" fmla="*/ 87 w 274"/>
                <a:gd name="T17" fmla="*/ 265 h 330"/>
                <a:gd name="T18" fmla="*/ 125 w 274"/>
                <a:gd name="T19" fmla="*/ 296 h 330"/>
                <a:gd name="T20" fmla="*/ 150 w 274"/>
                <a:gd name="T21" fmla="*/ 295 h 330"/>
                <a:gd name="T22" fmla="*/ 245 w 274"/>
                <a:gd name="T23" fmla="*/ 134 h 330"/>
                <a:gd name="T24" fmla="*/ 245 w 274"/>
                <a:gd name="T25" fmla="*/ 63 h 330"/>
                <a:gd name="T26" fmla="*/ 235 w 274"/>
                <a:gd name="T27" fmla="*/ 50 h 330"/>
                <a:gd name="T28" fmla="*/ 145 w 274"/>
                <a:gd name="T29" fmla="*/ 30 h 330"/>
                <a:gd name="T30" fmla="*/ 125 w 274"/>
                <a:gd name="T31" fmla="*/ 31 h 330"/>
                <a:gd name="T32" fmla="*/ 27 w 274"/>
                <a:gd name="T33" fmla="*/ 53 h 330"/>
                <a:gd name="T34" fmla="*/ 7 w 274"/>
                <a:gd name="T35" fmla="*/ 50 h 330"/>
                <a:gd name="T36" fmla="*/ 12 w 274"/>
                <a:gd name="T37" fmla="*/ 30 h 330"/>
                <a:gd name="T38" fmla="*/ 139 w 274"/>
                <a:gd name="T39" fmla="*/ 3 h 330"/>
                <a:gd name="T40" fmla="*/ 196 w 274"/>
                <a:gd name="T41" fmla="*/ 14 h 330"/>
                <a:gd name="T42" fmla="*/ 254 w 274"/>
                <a:gd name="T43" fmla="*/ 27 h 330"/>
                <a:gd name="T44" fmla="*/ 272 w 274"/>
                <a:gd name="T45" fmla="*/ 49 h 330"/>
                <a:gd name="T46" fmla="*/ 271 w 274"/>
                <a:gd name="T47" fmla="*/ 10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4" h="330">
                  <a:moveTo>
                    <a:pt x="271" y="107"/>
                  </a:moveTo>
                  <a:cubicBezTo>
                    <a:pt x="274" y="154"/>
                    <a:pt x="264" y="205"/>
                    <a:pt x="233" y="251"/>
                  </a:cubicBezTo>
                  <a:cubicBezTo>
                    <a:pt x="213" y="282"/>
                    <a:pt x="185" y="305"/>
                    <a:pt x="153" y="324"/>
                  </a:cubicBezTo>
                  <a:cubicBezTo>
                    <a:pt x="142" y="330"/>
                    <a:pt x="132" y="330"/>
                    <a:pt x="121" y="323"/>
                  </a:cubicBezTo>
                  <a:cubicBezTo>
                    <a:pt x="56" y="287"/>
                    <a:pt x="17" y="232"/>
                    <a:pt x="5" y="158"/>
                  </a:cubicBezTo>
                  <a:cubicBezTo>
                    <a:pt x="5" y="152"/>
                    <a:pt x="4" y="146"/>
                    <a:pt x="3" y="140"/>
                  </a:cubicBezTo>
                  <a:cubicBezTo>
                    <a:pt x="3" y="130"/>
                    <a:pt x="6" y="122"/>
                    <a:pt x="16" y="122"/>
                  </a:cubicBezTo>
                  <a:cubicBezTo>
                    <a:pt x="27" y="122"/>
                    <a:pt x="29" y="129"/>
                    <a:pt x="30" y="138"/>
                  </a:cubicBezTo>
                  <a:cubicBezTo>
                    <a:pt x="33" y="187"/>
                    <a:pt x="51" y="230"/>
                    <a:pt x="87" y="265"/>
                  </a:cubicBezTo>
                  <a:cubicBezTo>
                    <a:pt x="98" y="276"/>
                    <a:pt x="112" y="286"/>
                    <a:pt x="125" y="296"/>
                  </a:cubicBezTo>
                  <a:cubicBezTo>
                    <a:pt x="133" y="302"/>
                    <a:pt x="141" y="301"/>
                    <a:pt x="150" y="295"/>
                  </a:cubicBezTo>
                  <a:cubicBezTo>
                    <a:pt x="209" y="258"/>
                    <a:pt x="240" y="204"/>
                    <a:pt x="245" y="134"/>
                  </a:cubicBezTo>
                  <a:cubicBezTo>
                    <a:pt x="246" y="111"/>
                    <a:pt x="245" y="86"/>
                    <a:pt x="245" y="63"/>
                  </a:cubicBezTo>
                  <a:cubicBezTo>
                    <a:pt x="245" y="54"/>
                    <a:pt x="242" y="51"/>
                    <a:pt x="235" y="50"/>
                  </a:cubicBezTo>
                  <a:cubicBezTo>
                    <a:pt x="205" y="44"/>
                    <a:pt x="175" y="36"/>
                    <a:pt x="145" y="30"/>
                  </a:cubicBezTo>
                  <a:cubicBezTo>
                    <a:pt x="139" y="29"/>
                    <a:pt x="132" y="30"/>
                    <a:pt x="125" y="31"/>
                  </a:cubicBezTo>
                  <a:cubicBezTo>
                    <a:pt x="92" y="38"/>
                    <a:pt x="60" y="46"/>
                    <a:pt x="27" y="53"/>
                  </a:cubicBezTo>
                  <a:cubicBezTo>
                    <a:pt x="21" y="54"/>
                    <a:pt x="13" y="53"/>
                    <a:pt x="7" y="50"/>
                  </a:cubicBezTo>
                  <a:cubicBezTo>
                    <a:pt x="0" y="46"/>
                    <a:pt x="2" y="32"/>
                    <a:pt x="12" y="30"/>
                  </a:cubicBezTo>
                  <a:cubicBezTo>
                    <a:pt x="54" y="20"/>
                    <a:pt x="96" y="9"/>
                    <a:pt x="139" y="3"/>
                  </a:cubicBezTo>
                  <a:cubicBezTo>
                    <a:pt x="157" y="0"/>
                    <a:pt x="177" y="10"/>
                    <a:pt x="196" y="14"/>
                  </a:cubicBezTo>
                  <a:cubicBezTo>
                    <a:pt x="215" y="19"/>
                    <a:pt x="235" y="23"/>
                    <a:pt x="254" y="27"/>
                  </a:cubicBezTo>
                  <a:cubicBezTo>
                    <a:pt x="267" y="29"/>
                    <a:pt x="272" y="36"/>
                    <a:pt x="272" y="49"/>
                  </a:cubicBezTo>
                  <a:cubicBezTo>
                    <a:pt x="271" y="66"/>
                    <a:pt x="271" y="83"/>
                    <a:pt x="271"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65" name="Freeform 73">
              <a:extLst>
                <a:ext uri="{FF2B5EF4-FFF2-40B4-BE49-F238E27FC236}">
                  <a16:creationId xmlns:a16="http://schemas.microsoft.com/office/drawing/2014/main" id="{F9737DA3-F367-80BB-E766-E2C2F39C7D31}"/>
                </a:ext>
              </a:extLst>
            </p:cNvPr>
            <p:cNvSpPr/>
            <p:nvPr/>
          </p:nvSpPr>
          <p:spPr bwMode="auto">
            <a:xfrm>
              <a:off x="5660" y="1987"/>
              <a:ext cx="78" cy="60"/>
            </a:xfrm>
            <a:custGeom>
              <a:avLst/>
              <a:gdLst>
                <a:gd name="T0" fmla="*/ 50 w 160"/>
                <a:gd name="T1" fmla="*/ 79 h 121"/>
                <a:gd name="T2" fmla="*/ 131 w 160"/>
                <a:gd name="T3" fmla="*/ 8 h 121"/>
                <a:gd name="T4" fmla="*/ 150 w 160"/>
                <a:gd name="T5" fmla="*/ 2 h 121"/>
                <a:gd name="T6" fmla="*/ 149 w 160"/>
                <a:gd name="T7" fmla="*/ 26 h 121"/>
                <a:gd name="T8" fmla="*/ 81 w 160"/>
                <a:gd name="T9" fmla="*/ 87 h 121"/>
                <a:gd name="T10" fmla="*/ 17 w 160"/>
                <a:gd name="T11" fmla="*/ 82 h 121"/>
                <a:gd name="T12" fmla="*/ 8 w 160"/>
                <a:gd name="T13" fmla="*/ 71 h 121"/>
                <a:gd name="T14" fmla="*/ 8 w 160"/>
                <a:gd name="T15" fmla="*/ 50 h 121"/>
                <a:gd name="T16" fmla="*/ 28 w 160"/>
                <a:gd name="T17" fmla="*/ 53 h 121"/>
                <a:gd name="T18" fmla="*/ 50 w 160"/>
                <a:gd name="T19" fmla="*/ 7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21">
                  <a:moveTo>
                    <a:pt x="50" y="79"/>
                  </a:moveTo>
                  <a:cubicBezTo>
                    <a:pt x="78" y="55"/>
                    <a:pt x="104" y="31"/>
                    <a:pt x="131" y="8"/>
                  </a:cubicBezTo>
                  <a:cubicBezTo>
                    <a:pt x="135" y="4"/>
                    <a:pt x="144" y="0"/>
                    <a:pt x="150" y="2"/>
                  </a:cubicBezTo>
                  <a:cubicBezTo>
                    <a:pt x="160" y="5"/>
                    <a:pt x="159" y="17"/>
                    <a:pt x="149" y="26"/>
                  </a:cubicBezTo>
                  <a:cubicBezTo>
                    <a:pt x="127" y="46"/>
                    <a:pt x="104" y="67"/>
                    <a:pt x="81" y="87"/>
                  </a:cubicBezTo>
                  <a:cubicBezTo>
                    <a:pt x="43" y="121"/>
                    <a:pt x="50" y="121"/>
                    <a:pt x="17" y="82"/>
                  </a:cubicBezTo>
                  <a:cubicBezTo>
                    <a:pt x="14" y="78"/>
                    <a:pt x="11" y="75"/>
                    <a:pt x="8" y="71"/>
                  </a:cubicBezTo>
                  <a:cubicBezTo>
                    <a:pt x="2" y="64"/>
                    <a:pt x="0" y="56"/>
                    <a:pt x="8" y="50"/>
                  </a:cubicBezTo>
                  <a:cubicBezTo>
                    <a:pt x="15" y="44"/>
                    <a:pt x="22" y="47"/>
                    <a:pt x="28" y="53"/>
                  </a:cubicBezTo>
                  <a:cubicBezTo>
                    <a:pt x="35" y="62"/>
                    <a:pt x="43" y="70"/>
                    <a:pt x="5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66" name="Freeform 74">
              <a:extLst>
                <a:ext uri="{FF2B5EF4-FFF2-40B4-BE49-F238E27FC236}">
                  <a16:creationId xmlns:a16="http://schemas.microsoft.com/office/drawing/2014/main" id="{C0D08CC7-226E-3C4B-F49B-6B9B2CEC37F9}"/>
                </a:ext>
              </a:extLst>
            </p:cNvPr>
            <p:cNvSpPr/>
            <p:nvPr/>
          </p:nvSpPr>
          <p:spPr bwMode="auto">
            <a:xfrm>
              <a:off x="5631" y="1978"/>
              <a:ext cx="13" cy="15"/>
            </a:xfrm>
            <a:custGeom>
              <a:avLst/>
              <a:gdLst>
                <a:gd name="T0" fmla="*/ 11 w 25"/>
                <a:gd name="T1" fmla="*/ 0 h 31"/>
                <a:gd name="T2" fmla="*/ 25 w 25"/>
                <a:gd name="T3" fmla="*/ 19 h 31"/>
                <a:gd name="T4" fmla="*/ 13 w 25"/>
                <a:gd name="T5" fmla="*/ 31 h 31"/>
                <a:gd name="T6" fmla="*/ 0 w 25"/>
                <a:gd name="T7" fmla="*/ 20 h 31"/>
                <a:gd name="T8" fmla="*/ 11 w 25"/>
                <a:gd name="T9" fmla="*/ 0 h 31"/>
              </a:gdLst>
              <a:ahLst/>
              <a:cxnLst>
                <a:cxn ang="0">
                  <a:pos x="T0" y="T1"/>
                </a:cxn>
                <a:cxn ang="0">
                  <a:pos x="T2" y="T3"/>
                </a:cxn>
                <a:cxn ang="0">
                  <a:pos x="T4" y="T5"/>
                </a:cxn>
                <a:cxn ang="0">
                  <a:pos x="T6" y="T7"/>
                </a:cxn>
                <a:cxn ang="0">
                  <a:pos x="T8" y="T9"/>
                </a:cxn>
              </a:cxnLst>
              <a:rect l="0" t="0" r="r" b="b"/>
              <a:pathLst>
                <a:path w="25" h="31">
                  <a:moveTo>
                    <a:pt x="11" y="0"/>
                  </a:moveTo>
                  <a:cubicBezTo>
                    <a:pt x="18" y="9"/>
                    <a:pt x="25" y="14"/>
                    <a:pt x="25" y="19"/>
                  </a:cubicBezTo>
                  <a:cubicBezTo>
                    <a:pt x="25" y="23"/>
                    <a:pt x="17" y="31"/>
                    <a:pt x="13" y="31"/>
                  </a:cubicBezTo>
                  <a:cubicBezTo>
                    <a:pt x="9" y="31"/>
                    <a:pt x="1" y="24"/>
                    <a:pt x="0" y="20"/>
                  </a:cubicBezTo>
                  <a:cubicBezTo>
                    <a:pt x="0" y="15"/>
                    <a:pt x="6" y="1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grpSp>
      <p:grpSp>
        <p:nvGrpSpPr>
          <p:cNvPr id="167" name="Group 85">
            <a:extLst>
              <a:ext uri="{FF2B5EF4-FFF2-40B4-BE49-F238E27FC236}">
                <a16:creationId xmlns:a16="http://schemas.microsoft.com/office/drawing/2014/main" id="{5D71063B-E0D2-9DA8-B1ED-2A2378608EAB}"/>
              </a:ext>
            </a:extLst>
          </p:cNvPr>
          <p:cNvGrpSpPr>
            <a:grpSpLocks noChangeAspect="1"/>
          </p:cNvGrpSpPr>
          <p:nvPr/>
        </p:nvGrpSpPr>
        <p:grpSpPr bwMode="auto">
          <a:xfrm>
            <a:off x="2279726" y="4874863"/>
            <a:ext cx="379634" cy="377708"/>
            <a:chOff x="2371" y="3663"/>
            <a:chExt cx="394" cy="392"/>
          </a:xfrm>
          <a:solidFill>
            <a:schemeClr val="accent6"/>
          </a:solidFill>
        </p:grpSpPr>
        <p:sp>
          <p:nvSpPr>
            <p:cNvPr id="168" name="Freeform 86">
              <a:extLst>
                <a:ext uri="{FF2B5EF4-FFF2-40B4-BE49-F238E27FC236}">
                  <a16:creationId xmlns:a16="http://schemas.microsoft.com/office/drawing/2014/main" id="{11785CBE-1100-15EC-7E2C-3250528F36A4}"/>
                </a:ext>
              </a:extLst>
            </p:cNvPr>
            <p:cNvSpPr>
              <a:spLocks noEditPoints="1"/>
            </p:cNvSpPr>
            <p:nvPr/>
          </p:nvSpPr>
          <p:spPr bwMode="auto">
            <a:xfrm>
              <a:off x="2371" y="3663"/>
              <a:ext cx="394" cy="392"/>
            </a:xfrm>
            <a:custGeom>
              <a:avLst/>
              <a:gdLst>
                <a:gd name="T0" fmla="*/ 216 w 652"/>
                <a:gd name="T1" fmla="*/ 367 h 650"/>
                <a:gd name="T2" fmla="*/ 315 w 652"/>
                <a:gd name="T3" fmla="*/ 650 h 650"/>
                <a:gd name="T4" fmla="*/ 23 w 652"/>
                <a:gd name="T5" fmla="*/ 556 h 650"/>
                <a:gd name="T6" fmla="*/ 108 w 652"/>
                <a:gd name="T7" fmla="*/ 365 h 650"/>
                <a:gd name="T8" fmla="*/ 29 w 652"/>
                <a:gd name="T9" fmla="*/ 273 h 650"/>
                <a:gd name="T10" fmla="*/ 43 w 652"/>
                <a:gd name="T11" fmla="*/ 208 h 650"/>
                <a:gd name="T12" fmla="*/ 316 w 652"/>
                <a:gd name="T13" fmla="*/ 208 h 650"/>
                <a:gd name="T14" fmla="*/ 610 w 652"/>
                <a:gd name="T15" fmla="*/ 0 h 650"/>
                <a:gd name="T16" fmla="*/ 649 w 652"/>
                <a:gd name="T17" fmla="*/ 222 h 650"/>
                <a:gd name="T18" fmla="*/ 285 w 652"/>
                <a:gd name="T19" fmla="*/ 273 h 650"/>
                <a:gd name="T20" fmla="*/ 294 w 652"/>
                <a:gd name="T21" fmla="*/ 209 h 650"/>
                <a:gd name="T22" fmla="*/ 232 w 652"/>
                <a:gd name="T23" fmla="*/ 62 h 650"/>
                <a:gd name="T24" fmla="*/ 66 w 652"/>
                <a:gd name="T25" fmla="*/ 22 h 650"/>
                <a:gd name="T26" fmla="*/ 128 w 652"/>
                <a:gd name="T27" fmla="*/ 169 h 650"/>
                <a:gd name="T28" fmla="*/ 526 w 652"/>
                <a:gd name="T29" fmla="*/ 62 h 650"/>
                <a:gd name="T30" fmla="*/ 360 w 652"/>
                <a:gd name="T31" fmla="*/ 22 h 650"/>
                <a:gd name="T32" fmla="*/ 422 w 652"/>
                <a:gd name="T33" fmla="*/ 169 h 650"/>
                <a:gd name="T34" fmla="*/ 588 w 652"/>
                <a:gd name="T35" fmla="*/ 209 h 650"/>
                <a:gd name="T36" fmla="*/ 526 w 652"/>
                <a:gd name="T37" fmla="*/ 62 h 650"/>
                <a:gd name="T38" fmla="*/ 156 w 652"/>
                <a:gd name="T39" fmla="*/ 378 h 650"/>
                <a:gd name="T40" fmla="*/ 96 w 652"/>
                <a:gd name="T41" fmla="*/ 545 h 650"/>
                <a:gd name="T42" fmla="*/ 153 w 652"/>
                <a:gd name="T43" fmla="*/ 515 h 650"/>
                <a:gd name="T44" fmla="*/ 65 w 652"/>
                <a:gd name="T45" fmla="*/ 494 h 650"/>
                <a:gd name="T46" fmla="*/ 136 w 652"/>
                <a:gd name="T47" fmla="*/ 419 h 650"/>
                <a:gd name="T48" fmla="*/ 264 w 652"/>
                <a:gd name="T49" fmla="*/ 492 h 650"/>
                <a:gd name="T50" fmla="*/ 294 w 652"/>
                <a:gd name="T51" fmla="*/ 629 h 650"/>
                <a:gd name="T52" fmla="*/ 242 w 652"/>
                <a:gd name="T53" fmla="*/ 493 h 650"/>
                <a:gd name="T54" fmla="*/ 117 w 652"/>
                <a:gd name="T55" fmla="*/ 442 h 650"/>
                <a:gd name="T56" fmla="*/ 148 w 652"/>
                <a:gd name="T57" fmla="*/ 493 h 650"/>
                <a:gd name="T58" fmla="*/ 118 w 652"/>
                <a:gd name="T59" fmla="*/ 567 h 650"/>
                <a:gd name="T60" fmla="*/ 159 w 652"/>
                <a:gd name="T61" fmla="*/ 231 h 650"/>
                <a:gd name="T62" fmla="*/ 222 w 652"/>
                <a:gd name="T63" fmla="*/ 294 h 650"/>
                <a:gd name="T64" fmla="*/ 249 w 652"/>
                <a:gd name="T65" fmla="*/ 252 h 650"/>
                <a:gd name="T66" fmla="*/ 630 w 652"/>
                <a:gd name="T67" fmla="*/ 232 h 650"/>
                <a:gd name="T68" fmla="*/ 55 w 652"/>
                <a:gd name="T69" fmla="*/ 567 h 650"/>
                <a:gd name="T70" fmla="*/ 99 w 652"/>
                <a:gd name="T71" fmla="*/ 232 h 650"/>
                <a:gd name="T72" fmla="*/ 99 w 652"/>
                <a:gd name="T73" fmla="*/ 232 h 650"/>
                <a:gd name="T74" fmla="*/ 210 w 652"/>
                <a:gd name="T75" fmla="*/ 40 h 650"/>
                <a:gd name="T76" fmla="*/ 443 w 652"/>
                <a:gd name="T77" fmla="*/ 41 h 650"/>
                <a:gd name="T78" fmla="*/ 443 w 652"/>
                <a:gd name="T79" fmla="*/ 22 h 650"/>
                <a:gd name="T80" fmla="*/ 150 w 652"/>
                <a:gd name="T81" fmla="*/ 208 h 650"/>
                <a:gd name="T82" fmla="*/ 150 w 652"/>
                <a:gd name="T83" fmla="*/ 189 h 650"/>
                <a:gd name="T84" fmla="*/ 444 w 652"/>
                <a:gd name="T85" fmla="*/ 20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2" h="650">
                  <a:moveTo>
                    <a:pt x="241" y="273"/>
                  </a:moveTo>
                  <a:cubicBezTo>
                    <a:pt x="247" y="310"/>
                    <a:pt x="236" y="339"/>
                    <a:pt x="207" y="363"/>
                  </a:cubicBezTo>
                  <a:cubicBezTo>
                    <a:pt x="211" y="364"/>
                    <a:pt x="214" y="366"/>
                    <a:pt x="216" y="367"/>
                  </a:cubicBezTo>
                  <a:cubicBezTo>
                    <a:pt x="278" y="395"/>
                    <a:pt x="313" y="442"/>
                    <a:pt x="316" y="510"/>
                  </a:cubicBezTo>
                  <a:cubicBezTo>
                    <a:pt x="318" y="554"/>
                    <a:pt x="316" y="599"/>
                    <a:pt x="316" y="643"/>
                  </a:cubicBezTo>
                  <a:cubicBezTo>
                    <a:pt x="316" y="645"/>
                    <a:pt x="316" y="647"/>
                    <a:pt x="315" y="650"/>
                  </a:cubicBezTo>
                  <a:cubicBezTo>
                    <a:pt x="222" y="650"/>
                    <a:pt x="128" y="650"/>
                    <a:pt x="33" y="650"/>
                  </a:cubicBezTo>
                  <a:cubicBezTo>
                    <a:pt x="33" y="625"/>
                    <a:pt x="33" y="601"/>
                    <a:pt x="33" y="577"/>
                  </a:cubicBezTo>
                  <a:cubicBezTo>
                    <a:pt x="33" y="568"/>
                    <a:pt x="32" y="561"/>
                    <a:pt x="23" y="556"/>
                  </a:cubicBezTo>
                  <a:cubicBezTo>
                    <a:pt x="6" y="544"/>
                    <a:pt x="0" y="526"/>
                    <a:pt x="2" y="506"/>
                  </a:cubicBezTo>
                  <a:cubicBezTo>
                    <a:pt x="7" y="440"/>
                    <a:pt x="41" y="394"/>
                    <a:pt x="102" y="367"/>
                  </a:cubicBezTo>
                  <a:cubicBezTo>
                    <a:pt x="104" y="366"/>
                    <a:pt x="106" y="366"/>
                    <a:pt x="108" y="365"/>
                  </a:cubicBezTo>
                  <a:cubicBezTo>
                    <a:pt x="109" y="364"/>
                    <a:pt x="109" y="364"/>
                    <a:pt x="110" y="362"/>
                  </a:cubicBezTo>
                  <a:cubicBezTo>
                    <a:pt x="82" y="340"/>
                    <a:pt x="70" y="311"/>
                    <a:pt x="77" y="273"/>
                  </a:cubicBezTo>
                  <a:cubicBezTo>
                    <a:pt x="61" y="273"/>
                    <a:pt x="45" y="273"/>
                    <a:pt x="29" y="273"/>
                  </a:cubicBezTo>
                  <a:cubicBezTo>
                    <a:pt x="8" y="272"/>
                    <a:pt x="2" y="266"/>
                    <a:pt x="1" y="243"/>
                  </a:cubicBezTo>
                  <a:cubicBezTo>
                    <a:pt x="1" y="217"/>
                    <a:pt x="6" y="210"/>
                    <a:pt x="28" y="209"/>
                  </a:cubicBezTo>
                  <a:cubicBezTo>
                    <a:pt x="33" y="209"/>
                    <a:pt x="37" y="209"/>
                    <a:pt x="43" y="208"/>
                  </a:cubicBezTo>
                  <a:cubicBezTo>
                    <a:pt x="43" y="139"/>
                    <a:pt x="43" y="70"/>
                    <a:pt x="43" y="1"/>
                  </a:cubicBezTo>
                  <a:cubicBezTo>
                    <a:pt x="135" y="1"/>
                    <a:pt x="224" y="1"/>
                    <a:pt x="316" y="1"/>
                  </a:cubicBezTo>
                  <a:cubicBezTo>
                    <a:pt x="316" y="69"/>
                    <a:pt x="316" y="138"/>
                    <a:pt x="316" y="208"/>
                  </a:cubicBezTo>
                  <a:cubicBezTo>
                    <a:pt x="323" y="208"/>
                    <a:pt x="329" y="208"/>
                    <a:pt x="337" y="208"/>
                  </a:cubicBezTo>
                  <a:cubicBezTo>
                    <a:pt x="337" y="139"/>
                    <a:pt x="337" y="70"/>
                    <a:pt x="337" y="0"/>
                  </a:cubicBezTo>
                  <a:cubicBezTo>
                    <a:pt x="429" y="0"/>
                    <a:pt x="519" y="0"/>
                    <a:pt x="610" y="0"/>
                  </a:cubicBezTo>
                  <a:cubicBezTo>
                    <a:pt x="610" y="70"/>
                    <a:pt x="610" y="138"/>
                    <a:pt x="610" y="208"/>
                  </a:cubicBezTo>
                  <a:cubicBezTo>
                    <a:pt x="615" y="208"/>
                    <a:pt x="618" y="209"/>
                    <a:pt x="622" y="209"/>
                  </a:cubicBezTo>
                  <a:cubicBezTo>
                    <a:pt x="633" y="209"/>
                    <a:pt x="647" y="209"/>
                    <a:pt x="649" y="222"/>
                  </a:cubicBezTo>
                  <a:cubicBezTo>
                    <a:pt x="652" y="235"/>
                    <a:pt x="652" y="250"/>
                    <a:pt x="648" y="262"/>
                  </a:cubicBezTo>
                  <a:cubicBezTo>
                    <a:pt x="646" y="268"/>
                    <a:pt x="631" y="272"/>
                    <a:pt x="623" y="272"/>
                  </a:cubicBezTo>
                  <a:cubicBezTo>
                    <a:pt x="510" y="273"/>
                    <a:pt x="398" y="273"/>
                    <a:pt x="285" y="273"/>
                  </a:cubicBezTo>
                  <a:cubicBezTo>
                    <a:pt x="271" y="273"/>
                    <a:pt x="256" y="273"/>
                    <a:pt x="241" y="273"/>
                  </a:cubicBezTo>
                  <a:close/>
                  <a:moveTo>
                    <a:pt x="232" y="209"/>
                  </a:moveTo>
                  <a:cubicBezTo>
                    <a:pt x="254" y="209"/>
                    <a:pt x="274" y="209"/>
                    <a:pt x="294" y="209"/>
                  </a:cubicBezTo>
                  <a:cubicBezTo>
                    <a:pt x="294" y="146"/>
                    <a:pt x="294" y="84"/>
                    <a:pt x="294" y="22"/>
                  </a:cubicBezTo>
                  <a:cubicBezTo>
                    <a:pt x="273" y="22"/>
                    <a:pt x="253" y="22"/>
                    <a:pt x="232" y="22"/>
                  </a:cubicBezTo>
                  <a:cubicBezTo>
                    <a:pt x="232" y="36"/>
                    <a:pt x="232" y="49"/>
                    <a:pt x="232" y="62"/>
                  </a:cubicBezTo>
                  <a:cubicBezTo>
                    <a:pt x="196" y="62"/>
                    <a:pt x="163" y="62"/>
                    <a:pt x="127" y="62"/>
                  </a:cubicBezTo>
                  <a:cubicBezTo>
                    <a:pt x="127" y="48"/>
                    <a:pt x="127" y="35"/>
                    <a:pt x="127" y="22"/>
                  </a:cubicBezTo>
                  <a:cubicBezTo>
                    <a:pt x="106" y="22"/>
                    <a:pt x="86" y="22"/>
                    <a:pt x="66" y="22"/>
                  </a:cubicBezTo>
                  <a:cubicBezTo>
                    <a:pt x="66" y="85"/>
                    <a:pt x="66" y="146"/>
                    <a:pt x="66" y="208"/>
                  </a:cubicBezTo>
                  <a:cubicBezTo>
                    <a:pt x="87" y="208"/>
                    <a:pt x="107" y="208"/>
                    <a:pt x="128" y="208"/>
                  </a:cubicBezTo>
                  <a:cubicBezTo>
                    <a:pt x="128" y="194"/>
                    <a:pt x="128" y="181"/>
                    <a:pt x="128" y="169"/>
                  </a:cubicBezTo>
                  <a:cubicBezTo>
                    <a:pt x="164" y="169"/>
                    <a:pt x="197" y="169"/>
                    <a:pt x="232" y="169"/>
                  </a:cubicBezTo>
                  <a:cubicBezTo>
                    <a:pt x="232" y="182"/>
                    <a:pt x="232" y="194"/>
                    <a:pt x="232" y="209"/>
                  </a:cubicBezTo>
                  <a:close/>
                  <a:moveTo>
                    <a:pt x="526" y="62"/>
                  </a:moveTo>
                  <a:cubicBezTo>
                    <a:pt x="490" y="62"/>
                    <a:pt x="457" y="62"/>
                    <a:pt x="421" y="62"/>
                  </a:cubicBezTo>
                  <a:cubicBezTo>
                    <a:pt x="421" y="48"/>
                    <a:pt x="421" y="35"/>
                    <a:pt x="421" y="22"/>
                  </a:cubicBezTo>
                  <a:cubicBezTo>
                    <a:pt x="400" y="22"/>
                    <a:pt x="380" y="22"/>
                    <a:pt x="360" y="22"/>
                  </a:cubicBezTo>
                  <a:cubicBezTo>
                    <a:pt x="360" y="85"/>
                    <a:pt x="360" y="146"/>
                    <a:pt x="360" y="208"/>
                  </a:cubicBezTo>
                  <a:cubicBezTo>
                    <a:pt x="381" y="208"/>
                    <a:pt x="401" y="208"/>
                    <a:pt x="422" y="208"/>
                  </a:cubicBezTo>
                  <a:cubicBezTo>
                    <a:pt x="422" y="194"/>
                    <a:pt x="422" y="181"/>
                    <a:pt x="422" y="169"/>
                  </a:cubicBezTo>
                  <a:cubicBezTo>
                    <a:pt x="458" y="169"/>
                    <a:pt x="491" y="169"/>
                    <a:pt x="527" y="169"/>
                  </a:cubicBezTo>
                  <a:cubicBezTo>
                    <a:pt x="527" y="182"/>
                    <a:pt x="527" y="195"/>
                    <a:pt x="527" y="209"/>
                  </a:cubicBezTo>
                  <a:cubicBezTo>
                    <a:pt x="548" y="209"/>
                    <a:pt x="568" y="209"/>
                    <a:pt x="588" y="209"/>
                  </a:cubicBezTo>
                  <a:cubicBezTo>
                    <a:pt x="588" y="146"/>
                    <a:pt x="588" y="84"/>
                    <a:pt x="588" y="22"/>
                  </a:cubicBezTo>
                  <a:cubicBezTo>
                    <a:pt x="567" y="22"/>
                    <a:pt x="547" y="22"/>
                    <a:pt x="526" y="22"/>
                  </a:cubicBezTo>
                  <a:cubicBezTo>
                    <a:pt x="526" y="36"/>
                    <a:pt x="526" y="48"/>
                    <a:pt x="526" y="62"/>
                  </a:cubicBezTo>
                  <a:close/>
                  <a:moveTo>
                    <a:pt x="294" y="629"/>
                  </a:moveTo>
                  <a:cubicBezTo>
                    <a:pt x="294" y="585"/>
                    <a:pt x="296" y="544"/>
                    <a:pt x="294" y="502"/>
                  </a:cubicBezTo>
                  <a:cubicBezTo>
                    <a:pt x="290" y="431"/>
                    <a:pt x="226" y="375"/>
                    <a:pt x="156" y="378"/>
                  </a:cubicBezTo>
                  <a:cubicBezTo>
                    <a:pt x="82" y="381"/>
                    <a:pt x="24" y="439"/>
                    <a:pt x="23" y="511"/>
                  </a:cubicBezTo>
                  <a:cubicBezTo>
                    <a:pt x="22" y="531"/>
                    <a:pt x="34" y="544"/>
                    <a:pt x="54" y="545"/>
                  </a:cubicBezTo>
                  <a:cubicBezTo>
                    <a:pt x="68" y="546"/>
                    <a:pt x="82" y="545"/>
                    <a:pt x="96" y="545"/>
                  </a:cubicBezTo>
                  <a:cubicBezTo>
                    <a:pt x="115" y="545"/>
                    <a:pt x="134" y="546"/>
                    <a:pt x="153" y="545"/>
                  </a:cubicBezTo>
                  <a:cubicBezTo>
                    <a:pt x="163" y="545"/>
                    <a:pt x="171" y="539"/>
                    <a:pt x="168" y="529"/>
                  </a:cubicBezTo>
                  <a:cubicBezTo>
                    <a:pt x="167" y="523"/>
                    <a:pt x="159" y="517"/>
                    <a:pt x="153" y="515"/>
                  </a:cubicBezTo>
                  <a:cubicBezTo>
                    <a:pt x="148" y="512"/>
                    <a:pt x="140" y="514"/>
                    <a:pt x="134" y="514"/>
                  </a:cubicBezTo>
                  <a:cubicBezTo>
                    <a:pt x="111" y="514"/>
                    <a:pt x="88" y="514"/>
                    <a:pt x="65" y="514"/>
                  </a:cubicBezTo>
                  <a:cubicBezTo>
                    <a:pt x="65" y="506"/>
                    <a:pt x="65" y="500"/>
                    <a:pt x="65" y="494"/>
                  </a:cubicBezTo>
                  <a:cubicBezTo>
                    <a:pt x="76" y="493"/>
                    <a:pt x="85" y="493"/>
                    <a:pt x="96" y="492"/>
                  </a:cubicBezTo>
                  <a:cubicBezTo>
                    <a:pt x="96" y="468"/>
                    <a:pt x="96" y="444"/>
                    <a:pt x="96" y="419"/>
                  </a:cubicBezTo>
                  <a:cubicBezTo>
                    <a:pt x="110" y="419"/>
                    <a:pt x="123" y="419"/>
                    <a:pt x="136" y="419"/>
                  </a:cubicBezTo>
                  <a:cubicBezTo>
                    <a:pt x="159" y="420"/>
                    <a:pt x="184" y="414"/>
                    <a:pt x="204" y="422"/>
                  </a:cubicBezTo>
                  <a:cubicBezTo>
                    <a:pt x="224" y="430"/>
                    <a:pt x="238" y="452"/>
                    <a:pt x="254" y="469"/>
                  </a:cubicBezTo>
                  <a:cubicBezTo>
                    <a:pt x="259" y="475"/>
                    <a:pt x="263" y="484"/>
                    <a:pt x="264" y="492"/>
                  </a:cubicBezTo>
                  <a:cubicBezTo>
                    <a:pt x="265" y="523"/>
                    <a:pt x="264" y="555"/>
                    <a:pt x="264" y="586"/>
                  </a:cubicBezTo>
                  <a:cubicBezTo>
                    <a:pt x="264" y="600"/>
                    <a:pt x="264" y="614"/>
                    <a:pt x="264" y="629"/>
                  </a:cubicBezTo>
                  <a:cubicBezTo>
                    <a:pt x="275" y="629"/>
                    <a:pt x="284" y="629"/>
                    <a:pt x="294" y="629"/>
                  </a:cubicBezTo>
                  <a:close/>
                  <a:moveTo>
                    <a:pt x="118" y="629"/>
                  </a:moveTo>
                  <a:cubicBezTo>
                    <a:pt x="160" y="629"/>
                    <a:pt x="201" y="629"/>
                    <a:pt x="242" y="629"/>
                  </a:cubicBezTo>
                  <a:cubicBezTo>
                    <a:pt x="242" y="583"/>
                    <a:pt x="242" y="539"/>
                    <a:pt x="242" y="493"/>
                  </a:cubicBezTo>
                  <a:cubicBezTo>
                    <a:pt x="225" y="493"/>
                    <a:pt x="208" y="493"/>
                    <a:pt x="190" y="493"/>
                  </a:cubicBezTo>
                  <a:cubicBezTo>
                    <a:pt x="190" y="475"/>
                    <a:pt x="190" y="458"/>
                    <a:pt x="190" y="442"/>
                  </a:cubicBezTo>
                  <a:cubicBezTo>
                    <a:pt x="165" y="442"/>
                    <a:pt x="141" y="442"/>
                    <a:pt x="117" y="442"/>
                  </a:cubicBezTo>
                  <a:cubicBezTo>
                    <a:pt x="117" y="455"/>
                    <a:pt x="117" y="468"/>
                    <a:pt x="117" y="480"/>
                  </a:cubicBezTo>
                  <a:cubicBezTo>
                    <a:pt x="117" y="484"/>
                    <a:pt x="117" y="488"/>
                    <a:pt x="117" y="493"/>
                  </a:cubicBezTo>
                  <a:cubicBezTo>
                    <a:pt x="128" y="493"/>
                    <a:pt x="138" y="493"/>
                    <a:pt x="148" y="493"/>
                  </a:cubicBezTo>
                  <a:cubicBezTo>
                    <a:pt x="174" y="493"/>
                    <a:pt x="190" y="507"/>
                    <a:pt x="190" y="529"/>
                  </a:cubicBezTo>
                  <a:cubicBezTo>
                    <a:pt x="191" y="551"/>
                    <a:pt x="174" y="566"/>
                    <a:pt x="149" y="567"/>
                  </a:cubicBezTo>
                  <a:cubicBezTo>
                    <a:pt x="138" y="567"/>
                    <a:pt x="128" y="567"/>
                    <a:pt x="118" y="567"/>
                  </a:cubicBezTo>
                  <a:cubicBezTo>
                    <a:pt x="118" y="588"/>
                    <a:pt x="118" y="608"/>
                    <a:pt x="118" y="629"/>
                  </a:cubicBezTo>
                  <a:close/>
                  <a:moveTo>
                    <a:pt x="222" y="294"/>
                  </a:moveTo>
                  <a:cubicBezTo>
                    <a:pt x="222" y="259"/>
                    <a:pt x="194" y="231"/>
                    <a:pt x="159" y="231"/>
                  </a:cubicBezTo>
                  <a:cubicBezTo>
                    <a:pt x="125" y="230"/>
                    <a:pt x="96" y="258"/>
                    <a:pt x="96" y="293"/>
                  </a:cubicBezTo>
                  <a:cubicBezTo>
                    <a:pt x="96" y="328"/>
                    <a:pt x="124" y="356"/>
                    <a:pt x="158" y="356"/>
                  </a:cubicBezTo>
                  <a:cubicBezTo>
                    <a:pt x="193" y="357"/>
                    <a:pt x="222" y="328"/>
                    <a:pt x="222" y="294"/>
                  </a:cubicBezTo>
                  <a:close/>
                  <a:moveTo>
                    <a:pt x="630" y="232"/>
                  </a:moveTo>
                  <a:cubicBezTo>
                    <a:pt x="493" y="232"/>
                    <a:pt x="356" y="232"/>
                    <a:pt x="219" y="232"/>
                  </a:cubicBezTo>
                  <a:cubicBezTo>
                    <a:pt x="225" y="246"/>
                    <a:pt x="233" y="252"/>
                    <a:pt x="249" y="252"/>
                  </a:cubicBezTo>
                  <a:cubicBezTo>
                    <a:pt x="370" y="251"/>
                    <a:pt x="491" y="251"/>
                    <a:pt x="612" y="251"/>
                  </a:cubicBezTo>
                  <a:cubicBezTo>
                    <a:pt x="618" y="251"/>
                    <a:pt x="624" y="251"/>
                    <a:pt x="630" y="251"/>
                  </a:cubicBezTo>
                  <a:cubicBezTo>
                    <a:pt x="630" y="244"/>
                    <a:pt x="630" y="238"/>
                    <a:pt x="630" y="232"/>
                  </a:cubicBezTo>
                  <a:close/>
                  <a:moveTo>
                    <a:pt x="95" y="629"/>
                  </a:moveTo>
                  <a:cubicBezTo>
                    <a:pt x="95" y="608"/>
                    <a:pt x="95" y="588"/>
                    <a:pt x="95" y="567"/>
                  </a:cubicBezTo>
                  <a:cubicBezTo>
                    <a:pt x="81" y="567"/>
                    <a:pt x="68" y="567"/>
                    <a:pt x="55" y="567"/>
                  </a:cubicBezTo>
                  <a:cubicBezTo>
                    <a:pt x="55" y="588"/>
                    <a:pt x="55" y="608"/>
                    <a:pt x="55" y="629"/>
                  </a:cubicBezTo>
                  <a:cubicBezTo>
                    <a:pt x="69" y="629"/>
                    <a:pt x="81" y="629"/>
                    <a:pt x="95" y="629"/>
                  </a:cubicBezTo>
                  <a:close/>
                  <a:moveTo>
                    <a:pt x="99" y="232"/>
                  </a:moveTo>
                  <a:cubicBezTo>
                    <a:pt x="74" y="232"/>
                    <a:pt x="49" y="232"/>
                    <a:pt x="24" y="232"/>
                  </a:cubicBezTo>
                  <a:cubicBezTo>
                    <a:pt x="24" y="239"/>
                    <a:pt x="24" y="245"/>
                    <a:pt x="24" y="250"/>
                  </a:cubicBezTo>
                  <a:cubicBezTo>
                    <a:pt x="81" y="256"/>
                    <a:pt x="86" y="255"/>
                    <a:pt x="99" y="232"/>
                  </a:cubicBezTo>
                  <a:close/>
                  <a:moveTo>
                    <a:pt x="150" y="21"/>
                  </a:moveTo>
                  <a:cubicBezTo>
                    <a:pt x="150" y="28"/>
                    <a:pt x="150" y="34"/>
                    <a:pt x="150" y="40"/>
                  </a:cubicBezTo>
                  <a:cubicBezTo>
                    <a:pt x="170" y="40"/>
                    <a:pt x="190" y="40"/>
                    <a:pt x="210" y="40"/>
                  </a:cubicBezTo>
                  <a:cubicBezTo>
                    <a:pt x="210" y="33"/>
                    <a:pt x="210" y="28"/>
                    <a:pt x="210" y="21"/>
                  </a:cubicBezTo>
                  <a:cubicBezTo>
                    <a:pt x="190" y="21"/>
                    <a:pt x="171" y="21"/>
                    <a:pt x="150" y="21"/>
                  </a:cubicBezTo>
                  <a:close/>
                  <a:moveTo>
                    <a:pt x="443" y="41"/>
                  </a:moveTo>
                  <a:cubicBezTo>
                    <a:pt x="460" y="41"/>
                    <a:pt x="474" y="42"/>
                    <a:pt x="489" y="41"/>
                  </a:cubicBezTo>
                  <a:cubicBezTo>
                    <a:pt x="507" y="41"/>
                    <a:pt x="508" y="40"/>
                    <a:pt x="503" y="22"/>
                  </a:cubicBezTo>
                  <a:cubicBezTo>
                    <a:pt x="483" y="22"/>
                    <a:pt x="463" y="22"/>
                    <a:pt x="443" y="22"/>
                  </a:cubicBezTo>
                  <a:cubicBezTo>
                    <a:pt x="443" y="28"/>
                    <a:pt x="443" y="34"/>
                    <a:pt x="443" y="41"/>
                  </a:cubicBezTo>
                  <a:close/>
                  <a:moveTo>
                    <a:pt x="150" y="189"/>
                  </a:moveTo>
                  <a:cubicBezTo>
                    <a:pt x="150" y="196"/>
                    <a:pt x="150" y="202"/>
                    <a:pt x="150" y="208"/>
                  </a:cubicBezTo>
                  <a:cubicBezTo>
                    <a:pt x="170" y="208"/>
                    <a:pt x="190" y="208"/>
                    <a:pt x="210" y="208"/>
                  </a:cubicBezTo>
                  <a:cubicBezTo>
                    <a:pt x="210" y="201"/>
                    <a:pt x="210" y="196"/>
                    <a:pt x="210" y="189"/>
                  </a:cubicBezTo>
                  <a:cubicBezTo>
                    <a:pt x="190" y="189"/>
                    <a:pt x="171" y="189"/>
                    <a:pt x="150" y="189"/>
                  </a:cubicBezTo>
                  <a:close/>
                  <a:moveTo>
                    <a:pt x="504" y="190"/>
                  </a:moveTo>
                  <a:cubicBezTo>
                    <a:pt x="483" y="190"/>
                    <a:pt x="464" y="190"/>
                    <a:pt x="444" y="190"/>
                  </a:cubicBezTo>
                  <a:cubicBezTo>
                    <a:pt x="444" y="197"/>
                    <a:pt x="444" y="203"/>
                    <a:pt x="444" y="208"/>
                  </a:cubicBezTo>
                  <a:cubicBezTo>
                    <a:pt x="465" y="208"/>
                    <a:pt x="484" y="208"/>
                    <a:pt x="504" y="208"/>
                  </a:cubicBezTo>
                  <a:cubicBezTo>
                    <a:pt x="504" y="202"/>
                    <a:pt x="504" y="197"/>
                    <a:pt x="504" y="190"/>
                  </a:cubicBezTo>
                  <a:close/>
                </a:path>
              </a:pathLst>
            </a:custGeom>
            <a:grpFill/>
            <a:ln w="9525">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mn-cs"/>
              </a:endParaRPr>
            </a:p>
          </p:txBody>
        </p:sp>
        <p:sp>
          <p:nvSpPr>
            <p:cNvPr id="169" name="Freeform 87">
              <a:extLst>
                <a:ext uri="{FF2B5EF4-FFF2-40B4-BE49-F238E27FC236}">
                  <a16:creationId xmlns:a16="http://schemas.microsoft.com/office/drawing/2014/main" id="{247E1749-2CF0-B2C9-6210-8E8EFDB84334}"/>
                </a:ext>
              </a:extLst>
            </p:cNvPr>
            <p:cNvSpPr>
              <a:spLocks noEditPoints="1"/>
            </p:cNvSpPr>
            <p:nvPr/>
          </p:nvSpPr>
          <p:spPr bwMode="auto">
            <a:xfrm>
              <a:off x="2575" y="3904"/>
              <a:ext cx="189" cy="151"/>
            </a:xfrm>
            <a:custGeom>
              <a:avLst/>
              <a:gdLst>
                <a:gd name="T0" fmla="*/ 0 w 313"/>
                <a:gd name="T1" fmla="*/ 249 h 249"/>
                <a:gd name="T2" fmla="*/ 0 w 313"/>
                <a:gd name="T3" fmla="*/ 0 h 249"/>
                <a:gd name="T4" fmla="*/ 313 w 313"/>
                <a:gd name="T5" fmla="*/ 0 h 249"/>
                <a:gd name="T6" fmla="*/ 313 w 313"/>
                <a:gd name="T7" fmla="*/ 249 h 249"/>
                <a:gd name="T8" fmla="*/ 0 w 313"/>
                <a:gd name="T9" fmla="*/ 249 h 249"/>
                <a:gd name="T10" fmla="*/ 209 w 313"/>
                <a:gd name="T11" fmla="*/ 20 h 249"/>
                <a:gd name="T12" fmla="*/ 209 w 313"/>
                <a:gd name="T13" fmla="*/ 60 h 249"/>
                <a:gd name="T14" fmla="*/ 104 w 313"/>
                <a:gd name="T15" fmla="*/ 60 h 249"/>
                <a:gd name="T16" fmla="*/ 104 w 313"/>
                <a:gd name="T17" fmla="*/ 21 h 249"/>
                <a:gd name="T18" fmla="*/ 22 w 313"/>
                <a:gd name="T19" fmla="*/ 21 h 249"/>
                <a:gd name="T20" fmla="*/ 22 w 313"/>
                <a:gd name="T21" fmla="*/ 228 h 249"/>
                <a:gd name="T22" fmla="*/ 292 w 313"/>
                <a:gd name="T23" fmla="*/ 228 h 249"/>
                <a:gd name="T24" fmla="*/ 292 w 313"/>
                <a:gd name="T25" fmla="*/ 20 h 249"/>
                <a:gd name="T26" fmla="*/ 209 w 313"/>
                <a:gd name="T27" fmla="*/ 20 h 249"/>
                <a:gd name="T28" fmla="*/ 188 w 313"/>
                <a:gd name="T29" fmla="*/ 21 h 249"/>
                <a:gd name="T30" fmla="*/ 127 w 313"/>
                <a:gd name="T31" fmla="*/ 21 h 249"/>
                <a:gd name="T32" fmla="*/ 127 w 313"/>
                <a:gd name="T33" fmla="*/ 39 h 249"/>
                <a:gd name="T34" fmla="*/ 188 w 313"/>
                <a:gd name="T35" fmla="*/ 39 h 249"/>
                <a:gd name="T36" fmla="*/ 188 w 313"/>
                <a:gd name="T37" fmla="*/ 2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249">
                  <a:moveTo>
                    <a:pt x="0" y="249"/>
                  </a:moveTo>
                  <a:cubicBezTo>
                    <a:pt x="0" y="166"/>
                    <a:pt x="0" y="83"/>
                    <a:pt x="0" y="0"/>
                  </a:cubicBezTo>
                  <a:cubicBezTo>
                    <a:pt x="104" y="0"/>
                    <a:pt x="208" y="0"/>
                    <a:pt x="313" y="0"/>
                  </a:cubicBezTo>
                  <a:cubicBezTo>
                    <a:pt x="313" y="83"/>
                    <a:pt x="313" y="165"/>
                    <a:pt x="313" y="249"/>
                  </a:cubicBezTo>
                  <a:cubicBezTo>
                    <a:pt x="210" y="249"/>
                    <a:pt x="106" y="249"/>
                    <a:pt x="0" y="249"/>
                  </a:cubicBezTo>
                  <a:close/>
                  <a:moveTo>
                    <a:pt x="209" y="20"/>
                  </a:moveTo>
                  <a:cubicBezTo>
                    <a:pt x="209" y="35"/>
                    <a:pt x="209" y="48"/>
                    <a:pt x="209" y="60"/>
                  </a:cubicBezTo>
                  <a:cubicBezTo>
                    <a:pt x="173" y="60"/>
                    <a:pt x="140" y="60"/>
                    <a:pt x="104" y="60"/>
                  </a:cubicBezTo>
                  <a:cubicBezTo>
                    <a:pt x="104" y="47"/>
                    <a:pt x="104" y="34"/>
                    <a:pt x="104" y="21"/>
                  </a:cubicBezTo>
                  <a:cubicBezTo>
                    <a:pt x="76" y="21"/>
                    <a:pt x="49" y="21"/>
                    <a:pt x="22" y="21"/>
                  </a:cubicBezTo>
                  <a:cubicBezTo>
                    <a:pt x="22" y="90"/>
                    <a:pt x="22" y="159"/>
                    <a:pt x="22" y="228"/>
                  </a:cubicBezTo>
                  <a:cubicBezTo>
                    <a:pt x="112" y="228"/>
                    <a:pt x="202" y="228"/>
                    <a:pt x="292" y="228"/>
                  </a:cubicBezTo>
                  <a:cubicBezTo>
                    <a:pt x="292" y="159"/>
                    <a:pt x="292" y="90"/>
                    <a:pt x="292" y="20"/>
                  </a:cubicBezTo>
                  <a:cubicBezTo>
                    <a:pt x="264" y="20"/>
                    <a:pt x="238" y="20"/>
                    <a:pt x="209" y="20"/>
                  </a:cubicBezTo>
                  <a:close/>
                  <a:moveTo>
                    <a:pt x="188" y="21"/>
                  </a:moveTo>
                  <a:cubicBezTo>
                    <a:pt x="166" y="21"/>
                    <a:pt x="146" y="21"/>
                    <a:pt x="127" y="21"/>
                  </a:cubicBezTo>
                  <a:cubicBezTo>
                    <a:pt x="127" y="28"/>
                    <a:pt x="127" y="34"/>
                    <a:pt x="127" y="39"/>
                  </a:cubicBezTo>
                  <a:cubicBezTo>
                    <a:pt x="148" y="39"/>
                    <a:pt x="167" y="39"/>
                    <a:pt x="188" y="39"/>
                  </a:cubicBezTo>
                  <a:cubicBezTo>
                    <a:pt x="188" y="33"/>
                    <a:pt x="188" y="28"/>
                    <a:pt x="188" y="21"/>
                  </a:cubicBezTo>
                  <a:close/>
                </a:path>
              </a:pathLst>
            </a:custGeom>
            <a:grpFill/>
            <a:ln w="9525">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mn-cs"/>
              </a:endParaRPr>
            </a:p>
          </p:txBody>
        </p:sp>
        <p:sp>
          <p:nvSpPr>
            <p:cNvPr id="170" name="Freeform 88">
              <a:extLst>
                <a:ext uri="{FF2B5EF4-FFF2-40B4-BE49-F238E27FC236}">
                  <a16:creationId xmlns:a16="http://schemas.microsoft.com/office/drawing/2014/main" id="{42B6FEA5-546D-750C-0ABE-73AF29BE9EEA}"/>
                </a:ext>
              </a:extLst>
            </p:cNvPr>
            <p:cNvSpPr/>
            <p:nvPr/>
          </p:nvSpPr>
          <p:spPr bwMode="auto">
            <a:xfrm>
              <a:off x="2677" y="3993"/>
              <a:ext cx="62" cy="12"/>
            </a:xfrm>
            <a:custGeom>
              <a:avLst/>
              <a:gdLst>
                <a:gd name="T0" fmla="*/ 103 w 103"/>
                <a:gd name="T1" fmla="*/ 0 h 20"/>
                <a:gd name="T2" fmla="*/ 103 w 103"/>
                <a:gd name="T3" fmla="*/ 20 h 20"/>
                <a:gd name="T4" fmla="*/ 0 w 103"/>
                <a:gd name="T5" fmla="*/ 20 h 20"/>
                <a:gd name="T6" fmla="*/ 0 w 103"/>
                <a:gd name="T7" fmla="*/ 0 h 20"/>
                <a:gd name="T8" fmla="*/ 103 w 103"/>
                <a:gd name="T9" fmla="*/ 0 h 20"/>
              </a:gdLst>
              <a:ahLst/>
              <a:cxnLst>
                <a:cxn ang="0">
                  <a:pos x="T0" y="T1"/>
                </a:cxn>
                <a:cxn ang="0">
                  <a:pos x="T2" y="T3"/>
                </a:cxn>
                <a:cxn ang="0">
                  <a:pos x="T4" y="T5"/>
                </a:cxn>
                <a:cxn ang="0">
                  <a:pos x="T6" y="T7"/>
                </a:cxn>
                <a:cxn ang="0">
                  <a:pos x="T8" y="T9"/>
                </a:cxn>
              </a:cxnLst>
              <a:rect l="0" t="0" r="r" b="b"/>
              <a:pathLst>
                <a:path w="103" h="20">
                  <a:moveTo>
                    <a:pt x="103" y="0"/>
                  </a:moveTo>
                  <a:cubicBezTo>
                    <a:pt x="103" y="8"/>
                    <a:pt x="103" y="13"/>
                    <a:pt x="103" y="20"/>
                  </a:cubicBezTo>
                  <a:cubicBezTo>
                    <a:pt x="69" y="20"/>
                    <a:pt x="35" y="20"/>
                    <a:pt x="0" y="20"/>
                  </a:cubicBezTo>
                  <a:cubicBezTo>
                    <a:pt x="0" y="13"/>
                    <a:pt x="0" y="7"/>
                    <a:pt x="0" y="0"/>
                  </a:cubicBezTo>
                  <a:cubicBezTo>
                    <a:pt x="35" y="0"/>
                    <a:pt x="69" y="0"/>
                    <a:pt x="103" y="0"/>
                  </a:cubicBezTo>
                  <a:close/>
                </a:path>
              </a:pathLst>
            </a:custGeom>
            <a:grpFill/>
            <a:ln w="9525">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mn-cs"/>
              </a:endParaRPr>
            </a:p>
          </p:txBody>
        </p:sp>
        <p:sp>
          <p:nvSpPr>
            <p:cNvPr id="171" name="Freeform 89">
              <a:extLst>
                <a:ext uri="{FF2B5EF4-FFF2-40B4-BE49-F238E27FC236}">
                  <a16:creationId xmlns:a16="http://schemas.microsoft.com/office/drawing/2014/main" id="{E54DEF60-5ECC-9C23-71DF-4E8974545564}"/>
                </a:ext>
              </a:extLst>
            </p:cNvPr>
            <p:cNvSpPr/>
            <p:nvPr/>
          </p:nvSpPr>
          <p:spPr bwMode="auto">
            <a:xfrm>
              <a:off x="2677" y="4018"/>
              <a:ext cx="11" cy="12"/>
            </a:xfrm>
            <a:custGeom>
              <a:avLst/>
              <a:gdLst>
                <a:gd name="T0" fmla="*/ 18 w 18"/>
                <a:gd name="T1" fmla="*/ 20 h 20"/>
                <a:gd name="T2" fmla="*/ 0 w 18"/>
                <a:gd name="T3" fmla="*/ 20 h 20"/>
                <a:gd name="T4" fmla="*/ 0 w 18"/>
                <a:gd name="T5" fmla="*/ 0 h 20"/>
                <a:gd name="T6" fmla="*/ 18 w 18"/>
                <a:gd name="T7" fmla="*/ 0 h 20"/>
                <a:gd name="T8" fmla="*/ 18 w 18"/>
                <a:gd name="T9" fmla="*/ 20 h 20"/>
              </a:gdLst>
              <a:ahLst/>
              <a:cxnLst>
                <a:cxn ang="0">
                  <a:pos x="T0" y="T1"/>
                </a:cxn>
                <a:cxn ang="0">
                  <a:pos x="T2" y="T3"/>
                </a:cxn>
                <a:cxn ang="0">
                  <a:pos x="T4" y="T5"/>
                </a:cxn>
                <a:cxn ang="0">
                  <a:pos x="T6" y="T7"/>
                </a:cxn>
                <a:cxn ang="0">
                  <a:pos x="T8" y="T9"/>
                </a:cxn>
              </a:cxnLst>
              <a:rect l="0" t="0" r="r" b="b"/>
              <a:pathLst>
                <a:path w="18" h="20">
                  <a:moveTo>
                    <a:pt x="18" y="20"/>
                  </a:moveTo>
                  <a:cubicBezTo>
                    <a:pt x="12" y="20"/>
                    <a:pt x="6" y="20"/>
                    <a:pt x="0" y="20"/>
                  </a:cubicBezTo>
                  <a:cubicBezTo>
                    <a:pt x="0" y="13"/>
                    <a:pt x="0" y="7"/>
                    <a:pt x="0" y="0"/>
                  </a:cubicBezTo>
                  <a:cubicBezTo>
                    <a:pt x="6" y="0"/>
                    <a:pt x="12" y="0"/>
                    <a:pt x="18" y="0"/>
                  </a:cubicBezTo>
                  <a:cubicBezTo>
                    <a:pt x="18" y="7"/>
                    <a:pt x="18" y="13"/>
                    <a:pt x="18" y="20"/>
                  </a:cubicBezTo>
                  <a:close/>
                </a:path>
              </a:pathLst>
            </a:custGeom>
            <a:grpFill/>
            <a:ln w="9525">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mn-cs"/>
              </a:endParaRPr>
            </a:p>
          </p:txBody>
        </p:sp>
        <p:sp>
          <p:nvSpPr>
            <p:cNvPr id="172" name="Freeform 90">
              <a:extLst>
                <a:ext uri="{FF2B5EF4-FFF2-40B4-BE49-F238E27FC236}">
                  <a16:creationId xmlns:a16="http://schemas.microsoft.com/office/drawing/2014/main" id="{C8E0F6B2-5B34-AFA0-F19C-253231868572}"/>
                </a:ext>
              </a:extLst>
            </p:cNvPr>
            <p:cNvSpPr/>
            <p:nvPr/>
          </p:nvSpPr>
          <p:spPr bwMode="auto">
            <a:xfrm>
              <a:off x="2702" y="4019"/>
              <a:ext cx="12" cy="10"/>
            </a:xfrm>
            <a:custGeom>
              <a:avLst/>
              <a:gdLst>
                <a:gd name="T0" fmla="*/ 0 w 20"/>
                <a:gd name="T1" fmla="*/ 18 h 18"/>
                <a:gd name="T2" fmla="*/ 0 w 20"/>
                <a:gd name="T3" fmla="*/ 0 h 18"/>
                <a:gd name="T4" fmla="*/ 20 w 20"/>
                <a:gd name="T5" fmla="*/ 0 h 18"/>
                <a:gd name="T6" fmla="*/ 20 w 20"/>
                <a:gd name="T7" fmla="*/ 18 h 18"/>
                <a:gd name="T8" fmla="*/ 0 w 20"/>
                <a:gd name="T9" fmla="*/ 18 h 18"/>
              </a:gdLst>
              <a:ahLst/>
              <a:cxnLst>
                <a:cxn ang="0">
                  <a:pos x="T0" y="T1"/>
                </a:cxn>
                <a:cxn ang="0">
                  <a:pos x="T2" y="T3"/>
                </a:cxn>
                <a:cxn ang="0">
                  <a:pos x="T4" y="T5"/>
                </a:cxn>
                <a:cxn ang="0">
                  <a:pos x="T6" y="T7"/>
                </a:cxn>
                <a:cxn ang="0">
                  <a:pos x="T8" y="T9"/>
                </a:cxn>
              </a:cxnLst>
              <a:rect l="0" t="0" r="r" b="b"/>
              <a:pathLst>
                <a:path w="20" h="18">
                  <a:moveTo>
                    <a:pt x="0" y="18"/>
                  </a:moveTo>
                  <a:cubicBezTo>
                    <a:pt x="0" y="12"/>
                    <a:pt x="0" y="6"/>
                    <a:pt x="0" y="0"/>
                  </a:cubicBezTo>
                  <a:cubicBezTo>
                    <a:pt x="6" y="0"/>
                    <a:pt x="12" y="0"/>
                    <a:pt x="20" y="0"/>
                  </a:cubicBezTo>
                  <a:cubicBezTo>
                    <a:pt x="20" y="6"/>
                    <a:pt x="20" y="11"/>
                    <a:pt x="20" y="18"/>
                  </a:cubicBezTo>
                  <a:cubicBezTo>
                    <a:pt x="13" y="18"/>
                    <a:pt x="7" y="18"/>
                    <a:pt x="0" y="18"/>
                  </a:cubicBezTo>
                  <a:close/>
                </a:path>
              </a:pathLst>
            </a:custGeom>
            <a:grpFill/>
            <a:ln w="9525">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mn-cs"/>
              </a:endParaRPr>
            </a:p>
          </p:txBody>
        </p:sp>
        <p:sp>
          <p:nvSpPr>
            <p:cNvPr id="173" name="Freeform 91">
              <a:extLst>
                <a:ext uri="{FF2B5EF4-FFF2-40B4-BE49-F238E27FC236}">
                  <a16:creationId xmlns:a16="http://schemas.microsoft.com/office/drawing/2014/main" id="{670228E0-B326-87EF-345F-2F27DA9F47B7}"/>
                </a:ext>
              </a:extLst>
            </p:cNvPr>
            <p:cNvSpPr/>
            <p:nvPr/>
          </p:nvSpPr>
          <p:spPr bwMode="auto">
            <a:xfrm>
              <a:off x="2727" y="4018"/>
              <a:ext cx="12" cy="12"/>
            </a:xfrm>
            <a:custGeom>
              <a:avLst/>
              <a:gdLst>
                <a:gd name="T0" fmla="*/ 0 w 19"/>
                <a:gd name="T1" fmla="*/ 20 h 20"/>
                <a:gd name="T2" fmla="*/ 0 w 19"/>
                <a:gd name="T3" fmla="*/ 0 h 20"/>
                <a:gd name="T4" fmla="*/ 19 w 19"/>
                <a:gd name="T5" fmla="*/ 0 h 20"/>
                <a:gd name="T6" fmla="*/ 19 w 19"/>
                <a:gd name="T7" fmla="*/ 20 h 20"/>
                <a:gd name="T8" fmla="*/ 0 w 19"/>
                <a:gd name="T9" fmla="*/ 20 h 20"/>
              </a:gdLst>
              <a:ahLst/>
              <a:cxnLst>
                <a:cxn ang="0">
                  <a:pos x="T0" y="T1"/>
                </a:cxn>
                <a:cxn ang="0">
                  <a:pos x="T2" y="T3"/>
                </a:cxn>
                <a:cxn ang="0">
                  <a:pos x="T4" y="T5"/>
                </a:cxn>
                <a:cxn ang="0">
                  <a:pos x="T6" y="T7"/>
                </a:cxn>
                <a:cxn ang="0">
                  <a:pos x="T8" y="T9"/>
                </a:cxn>
              </a:cxnLst>
              <a:rect l="0" t="0" r="r" b="b"/>
              <a:pathLst>
                <a:path w="19" h="20">
                  <a:moveTo>
                    <a:pt x="0" y="20"/>
                  </a:moveTo>
                  <a:cubicBezTo>
                    <a:pt x="0" y="13"/>
                    <a:pt x="0" y="7"/>
                    <a:pt x="0" y="0"/>
                  </a:cubicBezTo>
                  <a:cubicBezTo>
                    <a:pt x="7" y="0"/>
                    <a:pt x="13" y="0"/>
                    <a:pt x="19" y="0"/>
                  </a:cubicBezTo>
                  <a:cubicBezTo>
                    <a:pt x="19" y="7"/>
                    <a:pt x="19" y="13"/>
                    <a:pt x="19" y="20"/>
                  </a:cubicBezTo>
                  <a:cubicBezTo>
                    <a:pt x="13" y="20"/>
                    <a:pt x="7" y="20"/>
                    <a:pt x="0" y="20"/>
                  </a:cubicBezTo>
                  <a:close/>
                </a:path>
              </a:pathLst>
            </a:custGeom>
            <a:grpFill/>
            <a:ln w="9525">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mn-cs"/>
              </a:endParaRPr>
            </a:p>
          </p:txBody>
        </p:sp>
      </p:grpSp>
      <p:grpSp>
        <p:nvGrpSpPr>
          <p:cNvPr id="174" name="Group 77">
            <a:extLst>
              <a:ext uri="{FF2B5EF4-FFF2-40B4-BE49-F238E27FC236}">
                <a16:creationId xmlns:a16="http://schemas.microsoft.com/office/drawing/2014/main" id="{41795ABB-C604-C289-682F-63F76249F7FB}"/>
              </a:ext>
            </a:extLst>
          </p:cNvPr>
          <p:cNvGrpSpPr>
            <a:grpSpLocks noChangeAspect="1"/>
          </p:cNvGrpSpPr>
          <p:nvPr/>
        </p:nvGrpSpPr>
        <p:grpSpPr bwMode="auto">
          <a:xfrm>
            <a:off x="7441722" y="4874863"/>
            <a:ext cx="426590" cy="431714"/>
            <a:chOff x="5585" y="2998"/>
            <a:chExt cx="333" cy="337"/>
          </a:xfrm>
          <a:solidFill>
            <a:schemeClr val="accent6"/>
          </a:solidFill>
        </p:grpSpPr>
        <p:sp>
          <p:nvSpPr>
            <p:cNvPr id="175" name="Freeform 78">
              <a:extLst>
                <a:ext uri="{FF2B5EF4-FFF2-40B4-BE49-F238E27FC236}">
                  <a16:creationId xmlns:a16="http://schemas.microsoft.com/office/drawing/2014/main" id="{2945521E-9CD1-A86E-6E00-22DF0C53B876}"/>
                </a:ext>
              </a:extLst>
            </p:cNvPr>
            <p:cNvSpPr>
              <a:spLocks noEditPoints="1"/>
            </p:cNvSpPr>
            <p:nvPr/>
          </p:nvSpPr>
          <p:spPr bwMode="auto">
            <a:xfrm>
              <a:off x="5585" y="3041"/>
              <a:ext cx="333" cy="294"/>
            </a:xfrm>
            <a:custGeom>
              <a:avLst/>
              <a:gdLst>
                <a:gd name="T0" fmla="*/ 486 w 656"/>
                <a:gd name="T1" fmla="*/ 0 h 581"/>
                <a:gd name="T2" fmla="*/ 633 w 656"/>
                <a:gd name="T3" fmla="*/ 152 h 581"/>
                <a:gd name="T4" fmla="*/ 570 w 656"/>
                <a:gd name="T5" fmla="*/ 419 h 581"/>
                <a:gd name="T6" fmla="*/ 534 w 656"/>
                <a:gd name="T7" fmla="*/ 528 h 581"/>
                <a:gd name="T8" fmla="*/ 388 w 656"/>
                <a:gd name="T9" fmla="*/ 528 h 581"/>
                <a:gd name="T10" fmla="*/ 201 w 656"/>
                <a:gd name="T11" fmla="*/ 570 h 581"/>
                <a:gd name="T12" fmla="*/ 109 w 656"/>
                <a:gd name="T13" fmla="*/ 511 h 581"/>
                <a:gd name="T14" fmla="*/ 128 w 656"/>
                <a:gd name="T15" fmla="*/ 449 h 581"/>
                <a:gd name="T16" fmla="*/ 24 w 656"/>
                <a:gd name="T17" fmla="*/ 152 h 581"/>
                <a:gd name="T18" fmla="*/ 157 w 656"/>
                <a:gd name="T19" fmla="*/ 10 h 581"/>
                <a:gd name="T20" fmla="*/ 323 w 656"/>
                <a:gd name="T21" fmla="*/ 110 h 581"/>
                <a:gd name="T22" fmla="*/ 380 w 656"/>
                <a:gd name="T23" fmla="*/ 459 h 581"/>
                <a:gd name="T24" fmla="*/ 168 w 656"/>
                <a:gd name="T25" fmla="*/ 297 h 581"/>
                <a:gd name="T26" fmla="*/ 150 w 656"/>
                <a:gd name="T27" fmla="*/ 464 h 581"/>
                <a:gd name="T28" fmla="*/ 570 w 656"/>
                <a:gd name="T29" fmla="*/ 193 h 581"/>
                <a:gd name="T30" fmla="*/ 610 w 656"/>
                <a:gd name="T31" fmla="*/ 151 h 581"/>
                <a:gd name="T32" fmla="*/ 401 w 656"/>
                <a:gd name="T33" fmla="*/ 290 h 581"/>
                <a:gd name="T34" fmla="*/ 255 w 656"/>
                <a:gd name="T35" fmla="*/ 275 h 581"/>
                <a:gd name="T36" fmla="*/ 46 w 656"/>
                <a:gd name="T37" fmla="*/ 151 h 581"/>
                <a:gd name="T38" fmla="*/ 87 w 656"/>
                <a:gd name="T39" fmla="*/ 193 h 581"/>
                <a:gd name="T40" fmla="*/ 305 w 656"/>
                <a:gd name="T41" fmla="*/ 125 h 581"/>
                <a:gd name="T42" fmla="*/ 304 w 656"/>
                <a:gd name="T43" fmla="*/ 128 h 581"/>
                <a:gd name="T44" fmla="*/ 348 w 656"/>
                <a:gd name="T45" fmla="*/ 128 h 581"/>
                <a:gd name="T46" fmla="*/ 424 w 656"/>
                <a:gd name="T47" fmla="*/ 214 h 581"/>
                <a:gd name="T48" fmla="*/ 547 w 656"/>
                <a:gd name="T49" fmla="*/ 343 h 581"/>
                <a:gd name="T50" fmla="*/ 128 w 656"/>
                <a:gd name="T51" fmla="*/ 376 h 581"/>
                <a:gd name="T52" fmla="*/ 232 w 656"/>
                <a:gd name="T53" fmla="*/ 276 h 581"/>
                <a:gd name="T54" fmla="*/ 109 w 656"/>
                <a:gd name="T55" fmla="*/ 380 h 581"/>
                <a:gd name="T56" fmla="*/ 547 w 656"/>
                <a:gd name="T57" fmla="*/ 463 h 581"/>
                <a:gd name="T58" fmla="*/ 423 w 656"/>
                <a:gd name="T59" fmla="*/ 389 h 581"/>
                <a:gd name="T60" fmla="*/ 529 w 656"/>
                <a:gd name="T61" fmla="*/ 360 h 581"/>
                <a:gd name="T62" fmla="*/ 403 w 656"/>
                <a:gd name="T63" fmla="*/ 463 h 581"/>
                <a:gd name="T64" fmla="*/ 171 w 656"/>
                <a:gd name="T65" fmla="*/ 517 h 581"/>
                <a:gd name="T66" fmla="*/ 453 w 656"/>
                <a:gd name="T67" fmla="*/ 549 h 581"/>
                <a:gd name="T68" fmla="*/ 423 w 656"/>
                <a:gd name="T69" fmla="*/ 517 h 581"/>
                <a:gd name="T70" fmla="*/ 247 w 656"/>
                <a:gd name="T71" fmla="*/ 487 h 581"/>
                <a:gd name="T72" fmla="*/ 408 w 656"/>
                <a:gd name="T73" fmla="*/ 487 h 581"/>
                <a:gd name="T74" fmla="*/ 318 w 656"/>
                <a:gd name="T75" fmla="*/ 151 h 581"/>
                <a:gd name="T76" fmla="*/ 337 w 656"/>
                <a:gd name="T77" fmla="*/ 275 h 581"/>
                <a:gd name="T78" fmla="*/ 460 w 656"/>
                <a:gd name="T79" fmla="*/ 381 h 581"/>
                <a:gd name="T80" fmla="*/ 499 w 656"/>
                <a:gd name="T81" fmla="*/ 487 h 581"/>
                <a:gd name="T82" fmla="*/ 499 w 656"/>
                <a:gd name="T83" fmla="*/ 487 h 581"/>
                <a:gd name="T84" fmla="*/ 130 w 656"/>
                <a:gd name="T85" fmla="*/ 50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6" h="581">
                  <a:moveTo>
                    <a:pt x="334" y="110"/>
                  </a:moveTo>
                  <a:cubicBezTo>
                    <a:pt x="375" y="81"/>
                    <a:pt x="415" y="51"/>
                    <a:pt x="456" y="22"/>
                  </a:cubicBezTo>
                  <a:cubicBezTo>
                    <a:pt x="466" y="15"/>
                    <a:pt x="476" y="8"/>
                    <a:pt x="486" y="0"/>
                  </a:cubicBezTo>
                  <a:cubicBezTo>
                    <a:pt x="540" y="40"/>
                    <a:pt x="594" y="80"/>
                    <a:pt x="648" y="120"/>
                  </a:cubicBezTo>
                  <a:cubicBezTo>
                    <a:pt x="654" y="125"/>
                    <a:pt x="653" y="138"/>
                    <a:pt x="656" y="148"/>
                  </a:cubicBezTo>
                  <a:cubicBezTo>
                    <a:pt x="647" y="149"/>
                    <a:pt x="640" y="150"/>
                    <a:pt x="633" y="152"/>
                  </a:cubicBezTo>
                  <a:cubicBezTo>
                    <a:pt x="633" y="235"/>
                    <a:pt x="633" y="317"/>
                    <a:pt x="633" y="402"/>
                  </a:cubicBezTo>
                  <a:cubicBezTo>
                    <a:pt x="611" y="402"/>
                    <a:pt x="591" y="402"/>
                    <a:pt x="570" y="402"/>
                  </a:cubicBezTo>
                  <a:cubicBezTo>
                    <a:pt x="570" y="409"/>
                    <a:pt x="570" y="414"/>
                    <a:pt x="570" y="419"/>
                  </a:cubicBezTo>
                  <a:cubicBezTo>
                    <a:pt x="569" y="447"/>
                    <a:pt x="570" y="475"/>
                    <a:pt x="569" y="503"/>
                  </a:cubicBezTo>
                  <a:cubicBezTo>
                    <a:pt x="569" y="520"/>
                    <a:pt x="562" y="527"/>
                    <a:pt x="546" y="528"/>
                  </a:cubicBezTo>
                  <a:cubicBezTo>
                    <a:pt x="542" y="528"/>
                    <a:pt x="538" y="528"/>
                    <a:pt x="534" y="528"/>
                  </a:cubicBezTo>
                  <a:cubicBezTo>
                    <a:pt x="517" y="526"/>
                    <a:pt x="506" y="529"/>
                    <a:pt x="496" y="547"/>
                  </a:cubicBezTo>
                  <a:cubicBezTo>
                    <a:pt x="476" y="581"/>
                    <a:pt x="424" y="576"/>
                    <a:pt x="407" y="540"/>
                  </a:cubicBezTo>
                  <a:cubicBezTo>
                    <a:pt x="403" y="530"/>
                    <a:pt x="398" y="528"/>
                    <a:pt x="388" y="528"/>
                  </a:cubicBezTo>
                  <a:cubicBezTo>
                    <a:pt x="348" y="528"/>
                    <a:pt x="308" y="528"/>
                    <a:pt x="268" y="528"/>
                  </a:cubicBezTo>
                  <a:cubicBezTo>
                    <a:pt x="259" y="528"/>
                    <a:pt x="253" y="529"/>
                    <a:pt x="249" y="539"/>
                  </a:cubicBezTo>
                  <a:cubicBezTo>
                    <a:pt x="240" y="560"/>
                    <a:pt x="223" y="570"/>
                    <a:pt x="201" y="570"/>
                  </a:cubicBezTo>
                  <a:cubicBezTo>
                    <a:pt x="180" y="569"/>
                    <a:pt x="163" y="559"/>
                    <a:pt x="154" y="538"/>
                  </a:cubicBezTo>
                  <a:cubicBezTo>
                    <a:pt x="151" y="530"/>
                    <a:pt x="146" y="527"/>
                    <a:pt x="138" y="528"/>
                  </a:cubicBezTo>
                  <a:cubicBezTo>
                    <a:pt x="125" y="529"/>
                    <a:pt x="111" y="527"/>
                    <a:pt x="109" y="511"/>
                  </a:cubicBezTo>
                  <a:cubicBezTo>
                    <a:pt x="105" y="489"/>
                    <a:pt x="106" y="472"/>
                    <a:pt x="121" y="466"/>
                  </a:cubicBezTo>
                  <a:cubicBezTo>
                    <a:pt x="124" y="465"/>
                    <a:pt x="127" y="461"/>
                    <a:pt x="128" y="458"/>
                  </a:cubicBezTo>
                  <a:cubicBezTo>
                    <a:pt x="129" y="455"/>
                    <a:pt x="128" y="452"/>
                    <a:pt x="128" y="449"/>
                  </a:cubicBezTo>
                  <a:cubicBezTo>
                    <a:pt x="128" y="434"/>
                    <a:pt x="128" y="419"/>
                    <a:pt x="128" y="402"/>
                  </a:cubicBezTo>
                  <a:cubicBezTo>
                    <a:pt x="93" y="402"/>
                    <a:pt x="60" y="402"/>
                    <a:pt x="24" y="402"/>
                  </a:cubicBezTo>
                  <a:cubicBezTo>
                    <a:pt x="24" y="318"/>
                    <a:pt x="24" y="235"/>
                    <a:pt x="24" y="152"/>
                  </a:cubicBezTo>
                  <a:cubicBezTo>
                    <a:pt x="17" y="151"/>
                    <a:pt x="11" y="150"/>
                    <a:pt x="4" y="149"/>
                  </a:cubicBezTo>
                  <a:cubicBezTo>
                    <a:pt x="0" y="135"/>
                    <a:pt x="1" y="124"/>
                    <a:pt x="15" y="114"/>
                  </a:cubicBezTo>
                  <a:cubicBezTo>
                    <a:pt x="63" y="80"/>
                    <a:pt x="110" y="45"/>
                    <a:pt x="157" y="10"/>
                  </a:cubicBezTo>
                  <a:cubicBezTo>
                    <a:pt x="161" y="7"/>
                    <a:pt x="166" y="4"/>
                    <a:pt x="171" y="1"/>
                  </a:cubicBezTo>
                  <a:cubicBezTo>
                    <a:pt x="218" y="35"/>
                    <a:pt x="264" y="69"/>
                    <a:pt x="310" y="103"/>
                  </a:cubicBezTo>
                  <a:cubicBezTo>
                    <a:pt x="314" y="106"/>
                    <a:pt x="319" y="107"/>
                    <a:pt x="323" y="110"/>
                  </a:cubicBezTo>
                  <a:cubicBezTo>
                    <a:pt x="327" y="110"/>
                    <a:pt x="330" y="110"/>
                    <a:pt x="334" y="110"/>
                  </a:cubicBezTo>
                  <a:close/>
                  <a:moveTo>
                    <a:pt x="379" y="464"/>
                  </a:moveTo>
                  <a:cubicBezTo>
                    <a:pt x="379" y="462"/>
                    <a:pt x="380" y="460"/>
                    <a:pt x="380" y="459"/>
                  </a:cubicBezTo>
                  <a:cubicBezTo>
                    <a:pt x="380" y="410"/>
                    <a:pt x="380" y="361"/>
                    <a:pt x="380" y="312"/>
                  </a:cubicBezTo>
                  <a:cubicBezTo>
                    <a:pt x="380" y="298"/>
                    <a:pt x="372" y="297"/>
                    <a:pt x="362" y="297"/>
                  </a:cubicBezTo>
                  <a:cubicBezTo>
                    <a:pt x="297" y="297"/>
                    <a:pt x="233" y="297"/>
                    <a:pt x="168" y="297"/>
                  </a:cubicBezTo>
                  <a:cubicBezTo>
                    <a:pt x="154" y="297"/>
                    <a:pt x="149" y="303"/>
                    <a:pt x="149" y="317"/>
                  </a:cubicBezTo>
                  <a:cubicBezTo>
                    <a:pt x="150" y="352"/>
                    <a:pt x="150" y="387"/>
                    <a:pt x="150" y="422"/>
                  </a:cubicBezTo>
                  <a:cubicBezTo>
                    <a:pt x="150" y="435"/>
                    <a:pt x="150" y="449"/>
                    <a:pt x="150" y="464"/>
                  </a:cubicBezTo>
                  <a:cubicBezTo>
                    <a:pt x="227" y="464"/>
                    <a:pt x="303" y="464"/>
                    <a:pt x="379" y="464"/>
                  </a:cubicBezTo>
                  <a:close/>
                  <a:moveTo>
                    <a:pt x="401" y="193"/>
                  </a:moveTo>
                  <a:cubicBezTo>
                    <a:pt x="458" y="193"/>
                    <a:pt x="514" y="193"/>
                    <a:pt x="570" y="193"/>
                  </a:cubicBezTo>
                  <a:cubicBezTo>
                    <a:pt x="570" y="256"/>
                    <a:pt x="570" y="318"/>
                    <a:pt x="570" y="380"/>
                  </a:cubicBezTo>
                  <a:cubicBezTo>
                    <a:pt x="585" y="380"/>
                    <a:pt x="597" y="380"/>
                    <a:pt x="610" y="380"/>
                  </a:cubicBezTo>
                  <a:cubicBezTo>
                    <a:pt x="610" y="303"/>
                    <a:pt x="610" y="227"/>
                    <a:pt x="610" y="151"/>
                  </a:cubicBezTo>
                  <a:cubicBezTo>
                    <a:pt x="526" y="151"/>
                    <a:pt x="444" y="151"/>
                    <a:pt x="361" y="151"/>
                  </a:cubicBezTo>
                  <a:cubicBezTo>
                    <a:pt x="361" y="193"/>
                    <a:pt x="361" y="234"/>
                    <a:pt x="361" y="271"/>
                  </a:cubicBezTo>
                  <a:cubicBezTo>
                    <a:pt x="375" y="278"/>
                    <a:pt x="388" y="284"/>
                    <a:pt x="401" y="290"/>
                  </a:cubicBezTo>
                  <a:cubicBezTo>
                    <a:pt x="401" y="259"/>
                    <a:pt x="401" y="227"/>
                    <a:pt x="401" y="193"/>
                  </a:cubicBezTo>
                  <a:close/>
                  <a:moveTo>
                    <a:pt x="255" y="193"/>
                  </a:moveTo>
                  <a:cubicBezTo>
                    <a:pt x="255" y="221"/>
                    <a:pt x="255" y="248"/>
                    <a:pt x="255" y="275"/>
                  </a:cubicBezTo>
                  <a:cubicBezTo>
                    <a:pt x="270" y="275"/>
                    <a:pt x="282" y="275"/>
                    <a:pt x="295" y="275"/>
                  </a:cubicBezTo>
                  <a:cubicBezTo>
                    <a:pt x="295" y="233"/>
                    <a:pt x="295" y="192"/>
                    <a:pt x="295" y="151"/>
                  </a:cubicBezTo>
                  <a:cubicBezTo>
                    <a:pt x="212" y="151"/>
                    <a:pt x="129" y="151"/>
                    <a:pt x="46" y="151"/>
                  </a:cubicBezTo>
                  <a:cubicBezTo>
                    <a:pt x="46" y="228"/>
                    <a:pt x="46" y="303"/>
                    <a:pt x="46" y="380"/>
                  </a:cubicBezTo>
                  <a:cubicBezTo>
                    <a:pt x="59" y="380"/>
                    <a:pt x="72" y="380"/>
                    <a:pt x="87" y="380"/>
                  </a:cubicBezTo>
                  <a:cubicBezTo>
                    <a:pt x="87" y="317"/>
                    <a:pt x="87" y="255"/>
                    <a:pt x="87" y="193"/>
                  </a:cubicBezTo>
                  <a:cubicBezTo>
                    <a:pt x="144" y="193"/>
                    <a:pt x="198" y="193"/>
                    <a:pt x="255" y="193"/>
                  </a:cubicBezTo>
                  <a:close/>
                  <a:moveTo>
                    <a:pt x="304" y="128"/>
                  </a:moveTo>
                  <a:cubicBezTo>
                    <a:pt x="304" y="127"/>
                    <a:pt x="305" y="126"/>
                    <a:pt x="305" y="125"/>
                  </a:cubicBezTo>
                  <a:cubicBezTo>
                    <a:pt x="260" y="92"/>
                    <a:pt x="216" y="60"/>
                    <a:pt x="171" y="27"/>
                  </a:cubicBezTo>
                  <a:cubicBezTo>
                    <a:pt x="125" y="60"/>
                    <a:pt x="81" y="93"/>
                    <a:pt x="32" y="128"/>
                  </a:cubicBezTo>
                  <a:cubicBezTo>
                    <a:pt x="126" y="128"/>
                    <a:pt x="215" y="128"/>
                    <a:pt x="304" y="128"/>
                  </a:cubicBezTo>
                  <a:close/>
                  <a:moveTo>
                    <a:pt x="623" y="128"/>
                  </a:moveTo>
                  <a:cubicBezTo>
                    <a:pt x="575" y="92"/>
                    <a:pt x="530" y="60"/>
                    <a:pt x="485" y="27"/>
                  </a:cubicBezTo>
                  <a:cubicBezTo>
                    <a:pt x="440" y="60"/>
                    <a:pt x="395" y="93"/>
                    <a:pt x="348" y="128"/>
                  </a:cubicBezTo>
                  <a:cubicBezTo>
                    <a:pt x="441" y="128"/>
                    <a:pt x="530" y="128"/>
                    <a:pt x="623" y="128"/>
                  </a:cubicBezTo>
                  <a:close/>
                  <a:moveTo>
                    <a:pt x="547" y="214"/>
                  </a:moveTo>
                  <a:cubicBezTo>
                    <a:pt x="505" y="214"/>
                    <a:pt x="464" y="214"/>
                    <a:pt x="424" y="214"/>
                  </a:cubicBezTo>
                  <a:cubicBezTo>
                    <a:pt x="424" y="249"/>
                    <a:pt x="424" y="283"/>
                    <a:pt x="424" y="318"/>
                  </a:cubicBezTo>
                  <a:cubicBezTo>
                    <a:pt x="446" y="318"/>
                    <a:pt x="467" y="318"/>
                    <a:pt x="488" y="318"/>
                  </a:cubicBezTo>
                  <a:cubicBezTo>
                    <a:pt x="510" y="318"/>
                    <a:pt x="529" y="327"/>
                    <a:pt x="547" y="343"/>
                  </a:cubicBezTo>
                  <a:cubicBezTo>
                    <a:pt x="547" y="299"/>
                    <a:pt x="547" y="257"/>
                    <a:pt x="547" y="214"/>
                  </a:cubicBezTo>
                  <a:close/>
                  <a:moveTo>
                    <a:pt x="126" y="380"/>
                  </a:moveTo>
                  <a:cubicBezTo>
                    <a:pt x="127" y="378"/>
                    <a:pt x="128" y="377"/>
                    <a:pt x="128" y="376"/>
                  </a:cubicBezTo>
                  <a:cubicBezTo>
                    <a:pt x="128" y="357"/>
                    <a:pt x="128" y="337"/>
                    <a:pt x="128" y="318"/>
                  </a:cubicBezTo>
                  <a:cubicBezTo>
                    <a:pt x="129" y="286"/>
                    <a:pt x="139" y="276"/>
                    <a:pt x="171" y="276"/>
                  </a:cubicBezTo>
                  <a:cubicBezTo>
                    <a:pt x="191" y="276"/>
                    <a:pt x="212" y="276"/>
                    <a:pt x="232" y="276"/>
                  </a:cubicBezTo>
                  <a:cubicBezTo>
                    <a:pt x="232" y="254"/>
                    <a:pt x="232" y="234"/>
                    <a:pt x="232" y="214"/>
                  </a:cubicBezTo>
                  <a:cubicBezTo>
                    <a:pt x="191" y="214"/>
                    <a:pt x="150" y="214"/>
                    <a:pt x="109" y="214"/>
                  </a:cubicBezTo>
                  <a:cubicBezTo>
                    <a:pt x="109" y="270"/>
                    <a:pt x="109" y="324"/>
                    <a:pt x="109" y="380"/>
                  </a:cubicBezTo>
                  <a:cubicBezTo>
                    <a:pt x="115" y="380"/>
                    <a:pt x="120" y="380"/>
                    <a:pt x="126" y="380"/>
                  </a:cubicBezTo>
                  <a:close/>
                  <a:moveTo>
                    <a:pt x="403" y="463"/>
                  </a:moveTo>
                  <a:cubicBezTo>
                    <a:pt x="452" y="463"/>
                    <a:pt x="500" y="463"/>
                    <a:pt x="547" y="463"/>
                  </a:cubicBezTo>
                  <a:cubicBezTo>
                    <a:pt x="547" y="449"/>
                    <a:pt x="547" y="437"/>
                    <a:pt x="547" y="422"/>
                  </a:cubicBezTo>
                  <a:cubicBezTo>
                    <a:pt x="505" y="422"/>
                    <a:pt x="464" y="422"/>
                    <a:pt x="423" y="422"/>
                  </a:cubicBezTo>
                  <a:cubicBezTo>
                    <a:pt x="423" y="410"/>
                    <a:pt x="422" y="399"/>
                    <a:pt x="423" y="389"/>
                  </a:cubicBezTo>
                  <a:cubicBezTo>
                    <a:pt x="424" y="372"/>
                    <a:pt x="435" y="362"/>
                    <a:pt x="452" y="360"/>
                  </a:cubicBezTo>
                  <a:cubicBezTo>
                    <a:pt x="459" y="360"/>
                    <a:pt x="467" y="360"/>
                    <a:pt x="474" y="360"/>
                  </a:cubicBezTo>
                  <a:cubicBezTo>
                    <a:pt x="493" y="360"/>
                    <a:pt x="511" y="360"/>
                    <a:pt x="529" y="360"/>
                  </a:cubicBezTo>
                  <a:cubicBezTo>
                    <a:pt x="529" y="358"/>
                    <a:pt x="529" y="357"/>
                    <a:pt x="529" y="355"/>
                  </a:cubicBezTo>
                  <a:cubicBezTo>
                    <a:pt x="490" y="326"/>
                    <a:pt x="445" y="345"/>
                    <a:pt x="403" y="338"/>
                  </a:cubicBezTo>
                  <a:cubicBezTo>
                    <a:pt x="403" y="382"/>
                    <a:pt x="403" y="422"/>
                    <a:pt x="403" y="463"/>
                  </a:cubicBezTo>
                  <a:close/>
                  <a:moveTo>
                    <a:pt x="233" y="518"/>
                  </a:moveTo>
                  <a:cubicBezTo>
                    <a:pt x="233" y="500"/>
                    <a:pt x="220" y="486"/>
                    <a:pt x="202" y="486"/>
                  </a:cubicBezTo>
                  <a:cubicBezTo>
                    <a:pt x="185" y="486"/>
                    <a:pt x="171" y="500"/>
                    <a:pt x="171" y="517"/>
                  </a:cubicBezTo>
                  <a:cubicBezTo>
                    <a:pt x="171" y="534"/>
                    <a:pt x="184" y="548"/>
                    <a:pt x="202" y="549"/>
                  </a:cubicBezTo>
                  <a:cubicBezTo>
                    <a:pt x="219" y="549"/>
                    <a:pt x="233" y="535"/>
                    <a:pt x="233" y="518"/>
                  </a:cubicBezTo>
                  <a:close/>
                  <a:moveTo>
                    <a:pt x="453" y="549"/>
                  </a:moveTo>
                  <a:cubicBezTo>
                    <a:pt x="470" y="549"/>
                    <a:pt x="485" y="535"/>
                    <a:pt x="485" y="518"/>
                  </a:cubicBezTo>
                  <a:cubicBezTo>
                    <a:pt x="486" y="501"/>
                    <a:pt x="472" y="487"/>
                    <a:pt x="455" y="486"/>
                  </a:cubicBezTo>
                  <a:cubicBezTo>
                    <a:pt x="437" y="486"/>
                    <a:pt x="423" y="499"/>
                    <a:pt x="423" y="517"/>
                  </a:cubicBezTo>
                  <a:cubicBezTo>
                    <a:pt x="422" y="534"/>
                    <a:pt x="436" y="548"/>
                    <a:pt x="453" y="549"/>
                  </a:cubicBezTo>
                  <a:close/>
                  <a:moveTo>
                    <a:pt x="408" y="487"/>
                  </a:moveTo>
                  <a:cubicBezTo>
                    <a:pt x="355" y="487"/>
                    <a:pt x="301" y="487"/>
                    <a:pt x="247" y="487"/>
                  </a:cubicBezTo>
                  <a:cubicBezTo>
                    <a:pt x="249" y="502"/>
                    <a:pt x="256" y="508"/>
                    <a:pt x="271" y="507"/>
                  </a:cubicBezTo>
                  <a:cubicBezTo>
                    <a:pt x="309" y="506"/>
                    <a:pt x="347" y="506"/>
                    <a:pt x="385" y="507"/>
                  </a:cubicBezTo>
                  <a:cubicBezTo>
                    <a:pt x="400" y="508"/>
                    <a:pt x="407" y="502"/>
                    <a:pt x="408" y="487"/>
                  </a:cubicBezTo>
                  <a:close/>
                  <a:moveTo>
                    <a:pt x="337" y="275"/>
                  </a:moveTo>
                  <a:cubicBezTo>
                    <a:pt x="337" y="233"/>
                    <a:pt x="337" y="192"/>
                    <a:pt x="337" y="151"/>
                  </a:cubicBezTo>
                  <a:cubicBezTo>
                    <a:pt x="330" y="151"/>
                    <a:pt x="325" y="151"/>
                    <a:pt x="318" y="151"/>
                  </a:cubicBezTo>
                  <a:cubicBezTo>
                    <a:pt x="318" y="173"/>
                    <a:pt x="318" y="193"/>
                    <a:pt x="318" y="213"/>
                  </a:cubicBezTo>
                  <a:cubicBezTo>
                    <a:pt x="318" y="234"/>
                    <a:pt x="318" y="254"/>
                    <a:pt x="318" y="275"/>
                  </a:cubicBezTo>
                  <a:cubicBezTo>
                    <a:pt x="325" y="275"/>
                    <a:pt x="330" y="275"/>
                    <a:pt x="337" y="275"/>
                  </a:cubicBezTo>
                  <a:close/>
                  <a:moveTo>
                    <a:pt x="547" y="401"/>
                  </a:moveTo>
                  <a:cubicBezTo>
                    <a:pt x="549" y="386"/>
                    <a:pt x="545" y="380"/>
                    <a:pt x="530" y="381"/>
                  </a:cubicBezTo>
                  <a:cubicBezTo>
                    <a:pt x="507" y="382"/>
                    <a:pt x="483" y="381"/>
                    <a:pt x="460" y="381"/>
                  </a:cubicBezTo>
                  <a:cubicBezTo>
                    <a:pt x="445" y="381"/>
                    <a:pt x="442" y="385"/>
                    <a:pt x="446" y="401"/>
                  </a:cubicBezTo>
                  <a:cubicBezTo>
                    <a:pt x="480" y="401"/>
                    <a:pt x="513" y="401"/>
                    <a:pt x="547" y="401"/>
                  </a:cubicBezTo>
                  <a:close/>
                  <a:moveTo>
                    <a:pt x="499" y="487"/>
                  </a:moveTo>
                  <a:cubicBezTo>
                    <a:pt x="505" y="508"/>
                    <a:pt x="519" y="513"/>
                    <a:pt x="547" y="504"/>
                  </a:cubicBezTo>
                  <a:cubicBezTo>
                    <a:pt x="547" y="498"/>
                    <a:pt x="547" y="493"/>
                    <a:pt x="547" y="487"/>
                  </a:cubicBezTo>
                  <a:cubicBezTo>
                    <a:pt x="531" y="487"/>
                    <a:pt x="516" y="487"/>
                    <a:pt x="499" y="487"/>
                  </a:cubicBezTo>
                  <a:close/>
                  <a:moveTo>
                    <a:pt x="157" y="487"/>
                  </a:moveTo>
                  <a:cubicBezTo>
                    <a:pt x="148" y="487"/>
                    <a:pt x="139" y="487"/>
                    <a:pt x="130" y="487"/>
                  </a:cubicBezTo>
                  <a:cubicBezTo>
                    <a:pt x="130" y="494"/>
                    <a:pt x="130" y="499"/>
                    <a:pt x="130" y="505"/>
                  </a:cubicBezTo>
                  <a:cubicBezTo>
                    <a:pt x="150" y="509"/>
                    <a:pt x="151" y="508"/>
                    <a:pt x="157" y="4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76" name="Freeform 79">
              <a:extLst>
                <a:ext uri="{FF2B5EF4-FFF2-40B4-BE49-F238E27FC236}">
                  <a16:creationId xmlns:a16="http://schemas.microsoft.com/office/drawing/2014/main" id="{685B76F7-DDF8-6773-AFF4-370C534F36CB}"/>
                </a:ext>
              </a:extLst>
            </p:cNvPr>
            <p:cNvSpPr>
              <a:spLocks noEditPoints="1"/>
            </p:cNvSpPr>
            <p:nvPr/>
          </p:nvSpPr>
          <p:spPr bwMode="auto">
            <a:xfrm>
              <a:off x="5705" y="2998"/>
              <a:ext cx="86" cy="98"/>
            </a:xfrm>
            <a:custGeom>
              <a:avLst/>
              <a:gdLst>
                <a:gd name="T0" fmla="*/ 97 w 169"/>
                <a:gd name="T1" fmla="*/ 194 h 194"/>
                <a:gd name="T2" fmla="*/ 86 w 169"/>
                <a:gd name="T3" fmla="*/ 194 h 194"/>
                <a:gd name="T4" fmla="*/ 30 w 169"/>
                <a:gd name="T5" fmla="*/ 116 h 194"/>
                <a:gd name="T6" fmla="*/ 80 w 169"/>
                <a:gd name="T7" fmla="*/ 4 h 194"/>
                <a:gd name="T8" fmla="*/ 152 w 169"/>
                <a:gd name="T9" fmla="*/ 36 h 194"/>
                <a:gd name="T10" fmla="*/ 153 w 169"/>
                <a:gd name="T11" fmla="*/ 115 h 194"/>
                <a:gd name="T12" fmla="*/ 104 w 169"/>
                <a:gd name="T13" fmla="*/ 182 h 194"/>
                <a:gd name="T14" fmla="*/ 97 w 169"/>
                <a:gd name="T15" fmla="*/ 194 h 194"/>
                <a:gd name="T16" fmla="*/ 91 w 169"/>
                <a:gd name="T17" fmla="*/ 164 h 194"/>
                <a:gd name="T18" fmla="*/ 135 w 169"/>
                <a:gd name="T19" fmla="*/ 104 h 194"/>
                <a:gd name="T20" fmla="*/ 125 w 169"/>
                <a:gd name="T21" fmla="*/ 37 h 194"/>
                <a:gd name="T22" fmla="*/ 58 w 169"/>
                <a:gd name="T23" fmla="*/ 36 h 194"/>
                <a:gd name="T24" fmla="*/ 48 w 169"/>
                <a:gd name="T25" fmla="*/ 105 h 194"/>
                <a:gd name="T26" fmla="*/ 91 w 169"/>
                <a:gd name="T27"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94">
                  <a:moveTo>
                    <a:pt x="97" y="194"/>
                  </a:moveTo>
                  <a:cubicBezTo>
                    <a:pt x="93" y="194"/>
                    <a:pt x="90" y="194"/>
                    <a:pt x="86" y="194"/>
                  </a:cubicBezTo>
                  <a:cubicBezTo>
                    <a:pt x="67" y="168"/>
                    <a:pt x="47" y="143"/>
                    <a:pt x="30" y="116"/>
                  </a:cubicBezTo>
                  <a:cubicBezTo>
                    <a:pt x="0" y="71"/>
                    <a:pt x="27" y="11"/>
                    <a:pt x="80" y="4"/>
                  </a:cubicBezTo>
                  <a:cubicBezTo>
                    <a:pt x="111" y="0"/>
                    <a:pt x="135" y="11"/>
                    <a:pt x="152" y="36"/>
                  </a:cubicBezTo>
                  <a:cubicBezTo>
                    <a:pt x="169" y="62"/>
                    <a:pt x="169" y="89"/>
                    <a:pt x="153" y="115"/>
                  </a:cubicBezTo>
                  <a:cubicBezTo>
                    <a:pt x="138" y="138"/>
                    <a:pt x="120" y="159"/>
                    <a:pt x="104" y="182"/>
                  </a:cubicBezTo>
                  <a:cubicBezTo>
                    <a:pt x="101" y="185"/>
                    <a:pt x="99" y="190"/>
                    <a:pt x="97" y="194"/>
                  </a:cubicBezTo>
                  <a:close/>
                  <a:moveTo>
                    <a:pt x="91" y="164"/>
                  </a:moveTo>
                  <a:cubicBezTo>
                    <a:pt x="107" y="143"/>
                    <a:pt x="122" y="124"/>
                    <a:pt x="135" y="104"/>
                  </a:cubicBezTo>
                  <a:cubicBezTo>
                    <a:pt x="150" y="82"/>
                    <a:pt x="145" y="54"/>
                    <a:pt x="125" y="37"/>
                  </a:cubicBezTo>
                  <a:cubicBezTo>
                    <a:pt x="106" y="20"/>
                    <a:pt x="77" y="20"/>
                    <a:pt x="58" y="36"/>
                  </a:cubicBezTo>
                  <a:cubicBezTo>
                    <a:pt x="37" y="54"/>
                    <a:pt x="32" y="82"/>
                    <a:pt x="48" y="105"/>
                  </a:cubicBezTo>
                  <a:cubicBezTo>
                    <a:pt x="61" y="124"/>
                    <a:pt x="75" y="143"/>
                    <a:pt x="91"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77" name="Freeform 80">
              <a:extLst>
                <a:ext uri="{FF2B5EF4-FFF2-40B4-BE49-F238E27FC236}">
                  <a16:creationId xmlns:a16="http://schemas.microsoft.com/office/drawing/2014/main" id="{9A1E7838-C0AE-5FA7-2AC9-16BFCCFB1A81}"/>
                </a:ext>
              </a:extLst>
            </p:cNvPr>
            <p:cNvSpPr>
              <a:spLocks noEditPoints="1"/>
            </p:cNvSpPr>
            <p:nvPr/>
          </p:nvSpPr>
          <p:spPr bwMode="auto">
            <a:xfrm>
              <a:off x="5682" y="3202"/>
              <a:ext cx="33" cy="64"/>
            </a:xfrm>
            <a:custGeom>
              <a:avLst/>
              <a:gdLst>
                <a:gd name="T0" fmla="*/ 63 w 64"/>
                <a:gd name="T1" fmla="*/ 63 h 126"/>
                <a:gd name="T2" fmla="*/ 63 w 64"/>
                <a:gd name="T3" fmla="*/ 98 h 126"/>
                <a:gd name="T4" fmla="*/ 32 w 64"/>
                <a:gd name="T5" fmla="*/ 126 h 126"/>
                <a:gd name="T6" fmla="*/ 1 w 64"/>
                <a:gd name="T7" fmla="*/ 97 h 126"/>
                <a:gd name="T8" fmla="*/ 1 w 64"/>
                <a:gd name="T9" fmla="*/ 30 h 126"/>
                <a:gd name="T10" fmla="*/ 32 w 64"/>
                <a:gd name="T11" fmla="*/ 0 h 126"/>
                <a:gd name="T12" fmla="*/ 63 w 64"/>
                <a:gd name="T13" fmla="*/ 30 h 126"/>
                <a:gd name="T14" fmla="*/ 63 w 64"/>
                <a:gd name="T15" fmla="*/ 63 h 126"/>
                <a:gd name="T16" fmla="*/ 63 w 64"/>
                <a:gd name="T17" fmla="*/ 63 h 126"/>
                <a:gd name="T18" fmla="*/ 42 w 64"/>
                <a:gd name="T19" fmla="*/ 63 h 126"/>
                <a:gd name="T20" fmla="*/ 42 w 64"/>
                <a:gd name="T21" fmla="*/ 33 h 126"/>
                <a:gd name="T22" fmla="*/ 33 w 64"/>
                <a:gd name="T23" fmla="*/ 22 h 126"/>
                <a:gd name="T24" fmla="*/ 22 w 64"/>
                <a:gd name="T25" fmla="*/ 33 h 126"/>
                <a:gd name="T26" fmla="*/ 22 w 64"/>
                <a:gd name="T27" fmla="*/ 93 h 126"/>
                <a:gd name="T28" fmla="*/ 31 w 64"/>
                <a:gd name="T29" fmla="*/ 104 h 126"/>
                <a:gd name="T30" fmla="*/ 42 w 64"/>
                <a:gd name="T31" fmla="*/ 93 h 126"/>
                <a:gd name="T32" fmla="*/ 42 w 64"/>
                <a:gd name="T33" fmla="*/ 6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26">
                  <a:moveTo>
                    <a:pt x="63" y="63"/>
                  </a:moveTo>
                  <a:cubicBezTo>
                    <a:pt x="63" y="75"/>
                    <a:pt x="64" y="86"/>
                    <a:pt x="63" y="98"/>
                  </a:cubicBezTo>
                  <a:cubicBezTo>
                    <a:pt x="61" y="115"/>
                    <a:pt x="48" y="126"/>
                    <a:pt x="32" y="126"/>
                  </a:cubicBezTo>
                  <a:cubicBezTo>
                    <a:pt x="16" y="126"/>
                    <a:pt x="2" y="114"/>
                    <a:pt x="1" y="97"/>
                  </a:cubicBezTo>
                  <a:cubicBezTo>
                    <a:pt x="0" y="75"/>
                    <a:pt x="0" y="52"/>
                    <a:pt x="1" y="30"/>
                  </a:cubicBezTo>
                  <a:cubicBezTo>
                    <a:pt x="2" y="12"/>
                    <a:pt x="16" y="0"/>
                    <a:pt x="32" y="0"/>
                  </a:cubicBezTo>
                  <a:cubicBezTo>
                    <a:pt x="49" y="0"/>
                    <a:pt x="62" y="12"/>
                    <a:pt x="63" y="30"/>
                  </a:cubicBezTo>
                  <a:cubicBezTo>
                    <a:pt x="64" y="41"/>
                    <a:pt x="63" y="52"/>
                    <a:pt x="63" y="63"/>
                  </a:cubicBezTo>
                  <a:cubicBezTo>
                    <a:pt x="63" y="63"/>
                    <a:pt x="63" y="63"/>
                    <a:pt x="63" y="63"/>
                  </a:cubicBezTo>
                  <a:close/>
                  <a:moveTo>
                    <a:pt x="42" y="63"/>
                  </a:moveTo>
                  <a:cubicBezTo>
                    <a:pt x="42" y="53"/>
                    <a:pt x="43" y="43"/>
                    <a:pt x="42" y="33"/>
                  </a:cubicBezTo>
                  <a:cubicBezTo>
                    <a:pt x="41" y="29"/>
                    <a:pt x="36" y="26"/>
                    <a:pt x="33" y="22"/>
                  </a:cubicBezTo>
                  <a:cubicBezTo>
                    <a:pt x="29" y="26"/>
                    <a:pt x="22" y="29"/>
                    <a:pt x="22" y="33"/>
                  </a:cubicBezTo>
                  <a:cubicBezTo>
                    <a:pt x="21" y="53"/>
                    <a:pt x="21" y="73"/>
                    <a:pt x="22" y="93"/>
                  </a:cubicBezTo>
                  <a:cubicBezTo>
                    <a:pt x="22" y="97"/>
                    <a:pt x="28" y="100"/>
                    <a:pt x="31" y="104"/>
                  </a:cubicBezTo>
                  <a:cubicBezTo>
                    <a:pt x="35" y="100"/>
                    <a:pt x="41" y="97"/>
                    <a:pt x="42" y="93"/>
                  </a:cubicBezTo>
                  <a:cubicBezTo>
                    <a:pt x="43" y="83"/>
                    <a:pt x="42" y="73"/>
                    <a:pt x="4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78" name="Freeform 81">
              <a:extLst>
                <a:ext uri="{FF2B5EF4-FFF2-40B4-BE49-F238E27FC236}">
                  <a16:creationId xmlns:a16="http://schemas.microsoft.com/office/drawing/2014/main" id="{616E9BEC-51C8-0498-6B60-280024361A54}"/>
                </a:ext>
              </a:extLst>
            </p:cNvPr>
            <p:cNvSpPr>
              <a:spLocks noEditPoints="1"/>
            </p:cNvSpPr>
            <p:nvPr/>
          </p:nvSpPr>
          <p:spPr bwMode="auto">
            <a:xfrm>
              <a:off x="5725" y="3202"/>
              <a:ext cx="32" cy="64"/>
            </a:xfrm>
            <a:custGeom>
              <a:avLst/>
              <a:gdLst>
                <a:gd name="T0" fmla="*/ 1 w 64"/>
                <a:gd name="T1" fmla="*/ 63 h 126"/>
                <a:gd name="T2" fmla="*/ 1 w 64"/>
                <a:gd name="T3" fmla="*/ 28 h 126"/>
                <a:gd name="T4" fmla="*/ 32 w 64"/>
                <a:gd name="T5" fmla="*/ 0 h 126"/>
                <a:gd name="T6" fmla="*/ 63 w 64"/>
                <a:gd name="T7" fmla="*/ 27 h 126"/>
                <a:gd name="T8" fmla="*/ 62 w 64"/>
                <a:gd name="T9" fmla="*/ 99 h 126"/>
                <a:gd name="T10" fmla="*/ 32 w 64"/>
                <a:gd name="T11" fmla="*/ 126 h 126"/>
                <a:gd name="T12" fmla="*/ 1 w 64"/>
                <a:gd name="T13" fmla="*/ 98 h 126"/>
                <a:gd name="T14" fmla="*/ 1 w 64"/>
                <a:gd name="T15" fmla="*/ 94 h 126"/>
                <a:gd name="T16" fmla="*/ 1 w 64"/>
                <a:gd name="T17" fmla="*/ 63 h 126"/>
                <a:gd name="T18" fmla="*/ 1 w 64"/>
                <a:gd name="T19" fmla="*/ 63 h 126"/>
                <a:gd name="T20" fmla="*/ 42 w 64"/>
                <a:gd name="T21" fmla="*/ 63 h 126"/>
                <a:gd name="T22" fmla="*/ 42 w 64"/>
                <a:gd name="T23" fmla="*/ 32 h 126"/>
                <a:gd name="T24" fmla="*/ 32 w 64"/>
                <a:gd name="T25" fmla="*/ 22 h 126"/>
                <a:gd name="T26" fmla="*/ 22 w 64"/>
                <a:gd name="T27" fmla="*/ 32 h 126"/>
                <a:gd name="T28" fmla="*/ 22 w 64"/>
                <a:gd name="T29" fmla="*/ 94 h 126"/>
                <a:gd name="T30" fmla="*/ 32 w 64"/>
                <a:gd name="T31" fmla="*/ 104 h 126"/>
                <a:gd name="T32" fmla="*/ 42 w 64"/>
                <a:gd name="T33" fmla="*/ 93 h 126"/>
                <a:gd name="T34" fmla="*/ 42 w 64"/>
                <a:gd name="T35" fmla="*/ 6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126">
                  <a:moveTo>
                    <a:pt x="1" y="63"/>
                  </a:moveTo>
                  <a:cubicBezTo>
                    <a:pt x="1" y="51"/>
                    <a:pt x="0" y="40"/>
                    <a:pt x="1" y="28"/>
                  </a:cubicBezTo>
                  <a:cubicBezTo>
                    <a:pt x="3" y="11"/>
                    <a:pt x="16" y="0"/>
                    <a:pt x="32" y="0"/>
                  </a:cubicBezTo>
                  <a:cubicBezTo>
                    <a:pt x="48" y="0"/>
                    <a:pt x="62" y="11"/>
                    <a:pt x="63" y="27"/>
                  </a:cubicBezTo>
                  <a:cubicBezTo>
                    <a:pt x="64" y="51"/>
                    <a:pt x="64" y="75"/>
                    <a:pt x="62" y="99"/>
                  </a:cubicBezTo>
                  <a:cubicBezTo>
                    <a:pt x="61" y="115"/>
                    <a:pt x="47" y="126"/>
                    <a:pt x="32" y="126"/>
                  </a:cubicBezTo>
                  <a:cubicBezTo>
                    <a:pt x="16" y="126"/>
                    <a:pt x="4" y="114"/>
                    <a:pt x="1" y="98"/>
                  </a:cubicBezTo>
                  <a:cubicBezTo>
                    <a:pt x="1" y="97"/>
                    <a:pt x="1" y="95"/>
                    <a:pt x="1" y="94"/>
                  </a:cubicBezTo>
                  <a:cubicBezTo>
                    <a:pt x="1" y="83"/>
                    <a:pt x="1" y="73"/>
                    <a:pt x="1" y="63"/>
                  </a:cubicBezTo>
                  <a:cubicBezTo>
                    <a:pt x="1" y="63"/>
                    <a:pt x="1" y="63"/>
                    <a:pt x="1" y="63"/>
                  </a:cubicBezTo>
                  <a:close/>
                  <a:moveTo>
                    <a:pt x="42" y="63"/>
                  </a:moveTo>
                  <a:cubicBezTo>
                    <a:pt x="42" y="53"/>
                    <a:pt x="43" y="42"/>
                    <a:pt x="42" y="32"/>
                  </a:cubicBezTo>
                  <a:cubicBezTo>
                    <a:pt x="41" y="28"/>
                    <a:pt x="35" y="25"/>
                    <a:pt x="32" y="22"/>
                  </a:cubicBezTo>
                  <a:cubicBezTo>
                    <a:pt x="28" y="25"/>
                    <a:pt x="22" y="29"/>
                    <a:pt x="22" y="32"/>
                  </a:cubicBezTo>
                  <a:cubicBezTo>
                    <a:pt x="21" y="53"/>
                    <a:pt x="21" y="73"/>
                    <a:pt x="22" y="94"/>
                  </a:cubicBezTo>
                  <a:cubicBezTo>
                    <a:pt x="22" y="97"/>
                    <a:pt x="29" y="101"/>
                    <a:pt x="32" y="104"/>
                  </a:cubicBezTo>
                  <a:cubicBezTo>
                    <a:pt x="35" y="100"/>
                    <a:pt x="41" y="97"/>
                    <a:pt x="42" y="93"/>
                  </a:cubicBezTo>
                  <a:cubicBezTo>
                    <a:pt x="43" y="84"/>
                    <a:pt x="42" y="73"/>
                    <a:pt x="4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sp>
          <p:nvSpPr>
            <p:cNvPr id="179" name="Freeform 82">
              <a:extLst>
                <a:ext uri="{FF2B5EF4-FFF2-40B4-BE49-F238E27FC236}">
                  <a16:creationId xmlns:a16="http://schemas.microsoft.com/office/drawing/2014/main" id="{D9C1F226-967C-62C9-3D72-45E4225F9447}"/>
                </a:ext>
              </a:extLst>
            </p:cNvPr>
            <p:cNvSpPr>
              <a:spLocks noEditPoints="1"/>
            </p:cNvSpPr>
            <p:nvPr/>
          </p:nvSpPr>
          <p:spPr bwMode="auto">
            <a:xfrm>
              <a:off x="5735" y="3021"/>
              <a:ext cx="33" cy="32"/>
            </a:xfrm>
            <a:custGeom>
              <a:avLst/>
              <a:gdLst>
                <a:gd name="T0" fmla="*/ 63 w 64"/>
                <a:gd name="T1" fmla="*/ 31 h 63"/>
                <a:gd name="T2" fmla="*/ 32 w 64"/>
                <a:gd name="T3" fmla="*/ 63 h 63"/>
                <a:gd name="T4" fmla="*/ 1 w 64"/>
                <a:gd name="T5" fmla="*/ 32 h 63"/>
                <a:gd name="T6" fmla="*/ 32 w 64"/>
                <a:gd name="T7" fmla="*/ 0 h 63"/>
                <a:gd name="T8" fmla="*/ 63 w 64"/>
                <a:gd name="T9" fmla="*/ 31 h 63"/>
                <a:gd name="T10" fmla="*/ 46 w 64"/>
                <a:gd name="T11" fmla="*/ 32 h 63"/>
                <a:gd name="T12" fmla="*/ 33 w 64"/>
                <a:gd name="T13" fmla="*/ 22 h 63"/>
                <a:gd name="T14" fmla="*/ 22 w 64"/>
                <a:gd name="T15" fmla="*/ 31 h 63"/>
                <a:gd name="T16" fmla="*/ 31 w 64"/>
                <a:gd name="T17" fmla="*/ 40 h 63"/>
                <a:gd name="T18" fmla="*/ 46 w 64"/>
                <a:gd name="T19"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3">
                  <a:moveTo>
                    <a:pt x="63" y="31"/>
                  </a:moveTo>
                  <a:cubicBezTo>
                    <a:pt x="64" y="48"/>
                    <a:pt x="50" y="63"/>
                    <a:pt x="32" y="63"/>
                  </a:cubicBezTo>
                  <a:cubicBezTo>
                    <a:pt x="15" y="63"/>
                    <a:pt x="1" y="49"/>
                    <a:pt x="1" y="32"/>
                  </a:cubicBezTo>
                  <a:cubicBezTo>
                    <a:pt x="0" y="15"/>
                    <a:pt x="14" y="0"/>
                    <a:pt x="32" y="0"/>
                  </a:cubicBezTo>
                  <a:cubicBezTo>
                    <a:pt x="49" y="0"/>
                    <a:pt x="63" y="14"/>
                    <a:pt x="63" y="31"/>
                  </a:cubicBezTo>
                  <a:close/>
                  <a:moveTo>
                    <a:pt x="46" y="32"/>
                  </a:moveTo>
                  <a:cubicBezTo>
                    <a:pt x="40" y="27"/>
                    <a:pt x="36" y="22"/>
                    <a:pt x="33" y="22"/>
                  </a:cubicBezTo>
                  <a:cubicBezTo>
                    <a:pt x="29" y="23"/>
                    <a:pt x="26" y="28"/>
                    <a:pt x="22" y="31"/>
                  </a:cubicBezTo>
                  <a:cubicBezTo>
                    <a:pt x="25" y="35"/>
                    <a:pt x="28" y="40"/>
                    <a:pt x="31" y="40"/>
                  </a:cubicBezTo>
                  <a:cubicBezTo>
                    <a:pt x="35" y="41"/>
                    <a:pt x="39" y="36"/>
                    <a:pt x="4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panose="02000000000000000000"/>
                <a:ea typeface="思源黑体 CN Regular" panose="020B0500000000000000" charset="-122"/>
                <a:cs typeface="+mn-cs"/>
              </a:endParaRPr>
            </a:p>
          </p:txBody>
        </p:sp>
      </p:grpSp>
      <p:sp>
        <p:nvSpPr>
          <p:cNvPr id="2" name="圆: 空心 1">
            <a:extLst>
              <a:ext uri="{FF2B5EF4-FFF2-40B4-BE49-F238E27FC236}">
                <a16:creationId xmlns:a16="http://schemas.microsoft.com/office/drawing/2014/main" id="{E4E91AD8-CB64-5A3C-AEE0-9E634CF3939F}"/>
              </a:ext>
            </a:extLst>
          </p:cNvPr>
          <p:cNvSpPr/>
          <p:nvPr/>
        </p:nvSpPr>
        <p:spPr>
          <a:xfrm>
            <a:off x="354798" y="117610"/>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3" name="矩形 2">
            <a:extLst>
              <a:ext uri="{FF2B5EF4-FFF2-40B4-BE49-F238E27FC236}">
                <a16:creationId xmlns:a16="http://schemas.microsoft.com/office/drawing/2014/main" id="{91E32294-5848-70EB-BC0F-D44356124C90}"/>
              </a:ext>
            </a:extLst>
          </p:cNvPr>
          <p:cNvSpPr/>
          <p:nvPr/>
        </p:nvSpPr>
        <p:spPr>
          <a:xfrm>
            <a:off x="933304" y="71265"/>
            <a:ext cx="1963999" cy="523220"/>
          </a:xfrm>
          <a:prstGeom prst="rect">
            <a:avLst/>
          </a:prstGeom>
        </p:spPr>
        <p:txBody>
          <a:bodyPr wrap="none">
            <a:spAutoFit/>
          </a:bodyPr>
          <a:lstStyle/>
          <a:p>
            <a:pPr defTabSz="829889" fontAlgn="base">
              <a:spcBef>
                <a:spcPct val="0"/>
              </a:spcBef>
              <a:spcAft>
                <a:spcPct val="0"/>
              </a:spcAft>
            </a:pPr>
            <a:r>
              <a:rPr lang="zh-CN" altLang="en-US" sz="2800" dirty="0">
                <a:solidFill>
                  <a:schemeClr val="accent6">
                    <a:lumMod val="50000"/>
                  </a:schemeClr>
                </a:solidFill>
                <a:latin typeface="思源宋体 CN Heavy" panose="02020900000000000000" pitchFamily="18" charset="-122"/>
                <a:ea typeface="思源宋体 CN Heavy" panose="02020900000000000000" pitchFamily="18" charset="-122"/>
              </a:rPr>
              <a:t>完成情况一</a:t>
            </a:r>
          </a:p>
        </p:txBody>
      </p:sp>
    </p:spTree>
    <p:extLst>
      <p:ext uri="{BB962C8B-B14F-4D97-AF65-F5344CB8AC3E}">
        <p14:creationId xmlns:p14="http://schemas.microsoft.com/office/powerpoint/2010/main" val="778590636"/>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图片 138"/>
          <p:cNvPicPr/>
          <p:nvPr/>
        </p:nvPicPr>
        <p:blipFill>
          <a:blip r:embed="rId3"/>
          <a:stretch>
            <a:fillRect/>
          </a:stretch>
        </p:blipFill>
        <p:spPr>
          <a:xfrm>
            <a:off x="0" y="0"/>
            <a:ext cx="12617450" cy="6863715"/>
          </a:xfrm>
          <a:prstGeom prst="rect">
            <a:avLst/>
          </a:prstGeom>
          <a:noFill/>
          <a:ln w="9525">
            <a:noFill/>
          </a:ln>
        </p:spPr>
      </p:pic>
      <p:sp>
        <p:nvSpPr>
          <p:cNvPr id="137" name="矩形 136"/>
          <p:cNvSpPr/>
          <p:nvPr/>
        </p:nvSpPr>
        <p:spPr>
          <a:xfrm>
            <a:off x="-16510" y="635"/>
            <a:ext cx="12633960" cy="6875145"/>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20" name="矩形: 圆角 19">
            <a:extLst>
              <a:ext uri="{FF2B5EF4-FFF2-40B4-BE49-F238E27FC236}">
                <a16:creationId xmlns:a16="http://schemas.microsoft.com/office/drawing/2014/main" id="{FBE76B92-BE1F-D6A5-24C3-B5C25DCFB21B}"/>
              </a:ext>
            </a:extLst>
          </p:cNvPr>
          <p:cNvSpPr/>
          <p:nvPr/>
        </p:nvSpPr>
        <p:spPr>
          <a:xfrm>
            <a:off x="522277" y="690880"/>
            <a:ext cx="2682940" cy="5374958"/>
          </a:xfrm>
          <a:prstGeom prst="roundRect">
            <a:avLst>
              <a:gd name="adj" fmla="val 2679"/>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21" name="矩形: 圆角 20">
            <a:extLst>
              <a:ext uri="{FF2B5EF4-FFF2-40B4-BE49-F238E27FC236}">
                <a16:creationId xmlns:a16="http://schemas.microsoft.com/office/drawing/2014/main" id="{F8EBF2A6-2FA8-6A3C-2581-94BB385637EE}"/>
              </a:ext>
            </a:extLst>
          </p:cNvPr>
          <p:cNvSpPr/>
          <p:nvPr/>
        </p:nvSpPr>
        <p:spPr>
          <a:xfrm>
            <a:off x="3337433" y="690880"/>
            <a:ext cx="2682940" cy="5374958"/>
          </a:xfrm>
          <a:prstGeom prst="roundRect">
            <a:avLst>
              <a:gd name="adj" fmla="val 2679"/>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25" name="矩形: 圆角 24">
            <a:extLst>
              <a:ext uri="{FF2B5EF4-FFF2-40B4-BE49-F238E27FC236}">
                <a16:creationId xmlns:a16="http://schemas.microsoft.com/office/drawing/2014/main" id="{E639958C-5100-9A55-9226-88A5BF1299EC}"/>
              </a:ext>
            </a:extLst>
          </p:cNvPr>
          <p:cNvSpPr/>
          <p:nvPr/>
        </p:nvSpPr>
        <p:spPr>
          <a:xfrm>
            <a:off x="6165277" y="690880"/>
            <a:ext cx="2682940" cy="5374958"/>
          </a:xfrm>
          <a:prstGeom prst="roundRect">
            <a:avLst>
              <a:gd name="adj" fmla="val 2679"/>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26" name="矩形: 圆角 25">
            <a:extLst>
              <a:ext uri="{FF2B5EF4-FFF2-40B4-BE49-F238E27FC236}">
                <a16:creationId xmlns:a16="http://schemas.microsoft.com/office/drawing/2014/main" id="{E11C58CD-2EDE-788C-2A46-A6BF3B2DA1E6}"/>
              </a:ext>
            </a:extLst>
          </p:cNvPr>
          <p:cNvSpPr/>
          <p:nvPr/>
        </p:nvSpPr>
        <p:spPr>
          <a:xfrm>
            <a:off x="8993123" y="690880"/>
            <a:ext cx="2682940" cy="5374958"/>
          </a:xfrm>
          <a:prstGeom prst="roundRect">
            <a:avLst>
              <a:gd name="adj" fmla="val 2679"/>
            </a:avLst>
          </a:prstGeom>
          <a:solidFill>
            <a:sysClr val="window" lastClr="FFFFFF">
              <a:alpha val="60000"/>
            </a:sysClr>
          </a:solidFill>
          <a:ln w="19050">
            <a:solidFill>
              <a:sysClr val="window" lastClr="FFFFFF"/>
            </a:solidFill>
          </a:ln>
        </p:spPr>
        <p:style>
          <a:lnRef idx="2">
            <a:srgbClr val="1CB26E">
              <a:shade val="50000"/>
            </a:srgbClr>
          </a:lnRef>
          <a:fillRef idx="1">
            <a:srgbClr val="1CB26E"/>
          </a:fillRef>
          <a:effectRef idx="0">
            <a:srgbClr val="1CB26E"/>
          </a:effectRef>
          <a:fontRef idx="minor">
            <a:sysClr val="window" lastClr="FFFFFF"/>
          </a:fontRef>
        </p:style>
        <p:txBody>
          <a:bodyPr wrap="square" rtlCol="0" anchor="ctr">
            <a:noAutofit/>
          </a:bodyPr>
          <a:lstStyle/>
          <a:p>
            <a:pPr algn="ctr"/>
            <a:endParaRPr lang="zh-CN" altLang="en-US" dirty="0">
              <a:solidFill>
                <a:sysClr val="window" lastClr="FFFFFF"/>
              </a:solidFill>
              <a:latin typeface="思源宋体 CN Heavy" panose="02020900000000000000" pitchFamily="18" charset="-122"/>
              <a:ea typeface="思源宋体 CN Heavy" panose="02020900000000000000" pitchFamily="18" charset="-122"/>
            </a:endParaRPr>
          </a:p>
        </p:txBody>
      </p:sp>
      <p:sp>
        <p:nvSpPr>
          <p:cNvPr id="27" name="文本框 37">
            <a:extLst>
              <a:ext uri="{FF2B5EF4-FFF2-40B4-BE49-F238E27FC236}">
                <a16:creationId xmlns:a16="http://schemas.microsoft.com/office/drawing/2014/main" id="{7210DBD0-15D7-6224-83A6-D8AC75007871}"/>
              </a:ext>
            </a:extLst>
          </p:cNvPr>
          <p:cNvSpPr>
            <a:spLocks noChangeArrowheads="1"/>
          </p:cNvSpPr>
          <p:nvPr/>
        </p:nvSpPr>
        <p:spPr bwMode="auto">
          <a:xfrm>
            <a:off x="9628530" y="2169401"/>
            <a:ext cx="1412127"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zh-CN" altLang="en-US" sz="2000" b="1" i="0" u="none" strike="noStrike" kern="1200" cap="none" spc="0" normalizeH="0" baseline="0" noProof="0" dirty="0">
                <a:ln>
                  <a:noFill/>
                </a:ln>
                <a:solidFill>
                  <a:schemeClr val="accent6">
                    <a:lumMod val="75000"/>
                  </a:schemeClr>
                </a:solidFill>
                <a:effectLst/>
                <a:uLnTx/>
                <a:uFillTx/>
                <a:latin typeface="+mj-ea"/>
                <a:ea typeface="+mj-ea"/>
                <a:sym typeface="微软雅黑" pitchFamily="34" charset="-122"/>
              </a:rPr>
              <a:t>项目四</a:t>
            </a:r>
          </a:p>
        </p:txBody>
      </p:sp>
      <p:sp>
        <p:nvSpPr>
          <p:cNvPr id="28" name="文本框 37">
            <a:extLst>
              <a:ext uri="{FF2B5EF4-FFF2-40B4-BE49-F238E27FC236}">
                <a16:creationId xmlns:a16="http://schemas.microsoft.com/office/drawing/2014/main" id="{E4B84BF5-9B94-5550-6BF3-213CFC88A6C5}"/>
              </a:ext>
            </a:extLst>
          </p:cNvPr>
          <p:cNvSpPr>
            <a:spLocks noChangeArrowheads="1"/>
          </p:cNvSpPr>
          <p:nvPr/>
        </p:nvSpPr>
        <p:spPr bwMode="auto">
          <a:xfrm>
            <a:off x="6830910" y="2169401"/>
            <a:ext cx="1351675"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zh-CN" altLang="en-US" sz="2000" b="1" i="0" u="none" strike="noStrike" kern="1200" cap="none" spc="0" normalizeH="0" baseline="0" noProof="0" dirty="0">
                <a:ln>
                  <a:noFill/>
                </a:ln>
                <a:solidFill>
                  <a:schemeClr val="accent6">
                    <a:lumMod val="75000"/>
                  </a:schemeClr>
                </a:solidFill>
                <a:effectLst/>
                <a:uLnTx/>
                <a:uFillTx/>
                <a:latin typeface="+mj-ea"/>
                <a:ea typeface="+mj-ea"/>
                <a:sym typeface="微软雅黑" pitchFamily="34" charset="-122"/>
              </a:rPr>
              <a:t>项目三</a:t>
            </a:r>
          </a:p>
        </p:txBody>
      </p:sp>
      <p:sp>
        <p:nvSpPr>
          <p:cNvPr id="29" name="文本框 37">
            <a:extLst>
              <a:ext uri="{FF2B5EF4-FFF2-40B4-BE49-F238E27FC236}">
                <a16:creationId xmlns:a16="http://schemas.microsoft.com/office/drawing/2014/main" id="{DE7D12C1-112F-B05E-7D44-C579B1597BFE}"/>
              </a:ext>
            </a:extLst>
          </p:cNvPr>
          <p:cNvSpPr>
            <a:spLocks noChangeArrowheads="1"/>
          </p:cNvSpPr>
          <p:nvPr/>
        </p:nvSpPr>
        <p:spPr bwMode="auto">
          <a:xfrm>
            <a:off x="4020537" y="2169401"/>
            <a:ext cx="1316733"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zh-CN" altLang="en-US" sz="2000" b="1" i="0" u="none" strike="noStrike" kern="1200" cap="none" spc="0" normalizeH="0" baseline="0" noProof="0" dirty="0">
                <a:ln>
                  <a:noFill/>
                </a:ln>
                <a:solidFill>
                  <a:schemeClr val="accent6">
                    <a:lumMod val="75000"/>
                  </a:schemeClr>
                </a:solidFill>
                <a:effectLst/>
                <a:uLnTx/>
                <a:uFillTx/>
                <a:latin typeface="+mj-ea"/>
                <a:ea typeface="+mj-ea"/>
                <a:sym typeface="微软雅黑" pitchFamily="34" charset="-122"/>
              </a:rPr>
              <a:t>项目二</a:t>
            </a:r>
          </a:p>
        </p:txBody>
      </p:sp>
      <p:sp>
        <p:nvSpPr>
          <p:cNvPr id="31" name="文本框 37">
            <a:extLst>
              <a:ext uri="{FF2B5EF4-FFF2-40B4-BE49-F238E27FC236}">
                <a16:creationId xmlns:a16="http://schemas.microsoft.com/office/drawing/2014/main" id="{BBA90841-BAED-27DC-E680-D1BBB335FC2A}"/>
              </a:ext>
            </a:extLst>
          </p:cNvPr>
          <p:cNvSpPr>
            <a:spLocks noChangeArrowheads="1"/>
          </p:cNvSpPr>
          <p:nvPr/>
        </p:nvSpPr>
        <p:spPr bwMode="auto">
          <a:xfrm>
            <a:off x="1165230" y="2169401"/>
            <a:ext cx="1397034"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1" tIns="60949" rIns="121901" bIns="609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1219170" rtl="0" eaLnBrk="1" fontAlgn="auto" latinLnBrk="0" hangingPunct="1">
              <a:lnSpc>
                <a:spcPct val="100000"/>
              </a:lnSpc>
              <a:spcBef>
                <a:spcPct val="0"/>
              </a:spcBef>
              <a:spcAft>
                <a:spcPts val="0"/>
              </a:spcAft>
              <a:buClrTx/>
              <a:buSzTx/>
              <a:buFont typeface="Arial" charset="0"/>
              <a:buNone/>
              <a:tabLst/>
              <a:defRPr/>
            </a:pPr>
            <a:r>
              <a:rPr kumimoji="0" lang="zh-CN" altLang="en-US" sz="2000" b="1" i="0" u="none" strike="noStrike" kern="1200" cap="none" spc="0" normalizeH="0" baseline="0" noProof="0" dirty="0">
                <a:ln>
                  <a:noFill/>
                </a:ln>
                <a:solidFill>
                  <a:schemeClr val="accent6">
                    <a:lumMod val="75000"/>
                  </a:schemeClr>
                </a:solidFill>
                <a:effectLst/>
                <a:uLnTx/>
                <a:uFillTx/>
                <a:latin typeface="+mj-ea"/>
                <a:ea typeface="+mj-ea"/>
                <a:sym typeface="微软雅黑" pitchFamily="34" charset="-122"/>
              </a:rPr>
              <a:t>项目一</a:t>
            </a:r>
          </a:p>
        </p:txBody>
      </p:sp>
      <p:sp>
        <p:nvSpPr>
          <p:cNvPr id="34" name="矩形 82">
            <a:extLst>
              <a:ext uri="{FF2B5EF4-FFF2-40B4-BE49-F238E27FC236}">
                <a16:creationId xmlns:a16="http://schemas.microsoft.com/office/drawing/2014/main" id="{2AE5F038-0292-D134-2ED4-CE2A25D4E594}"/>
              </a:ext>
            </a:extLst>
          </p:cNvPr>
          <p:cNvSpPr>
            <a:spLocks noChangeArrowheads="1"/>
          </p:cNvSpPr>
          <p:nvPr/>
        </p:nvSpPr>
        <p:spPr bwMode="auto">
          <a:xfrm>
            <a:off x="9391505" y="2806965"/>
            <a:ext cx="1886177" cy="1004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195" tIns="51599" rIns="103195" bIns="515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项目四内容</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endParaRP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项目四内容</a:t>
            </a: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项目四内容</a:t>
            </a:r>
          </a:p>
        </p:txBody>
      </p:sp>
      <p:sp>
        <p:nvSpPr>
          <p:cNvPr id="35" name="矩形 82">
            <a:extLst>
              <a:ext uri="{FF2B5EF4-FFF2-40B4-BE49-F238E27FC236}">
                <a16:creationId xmlns:a16="http://schemas.microsoft.com/office/drawing/2014/main" id="{DC2E9348-EC8A-112B-1B05-99DF9A5C66B6}"/>
              </a:ext>
            </a:extLst>
          </p:cNvPr>
          <p:cNvSpPr>
            <a:spLocks noChangeArrowheads="1"/>
          </p:cNvSpPr>
          <p:nvPr/>
        </p:nvSpPr>
        <p:spPr bwMode="auto">
          <a:xfrm>
            <a:off x="6679224" y="2806965"/>
            <a:ext cx="1655047" cy="1004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195" tIns="51599" rIns="103195" bIns="515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项目三内容</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endParaRP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项目三内容</a:t>
            </a: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项目三内容</a:t>
            </a:r>
          </a:p>
        </p:txBody>
      </p:sp>
      <p:sp>
        <p:nvSpPr>
          <p:cNvPr id="36" name="矩形 82">
            <a:extLst>
              <a:ext uri="{FF2B5EF4-FFF2-40B4-BE49-F238E27FC236}">
                <a16:creationId xmlns:a16="http://schemas.microsoft.com/office/drawing/2014/main" id="{F31C6AC5-70CF-1846-86B9-FA8987D48A85}"/>
              </a:ext>
            </a:extLst>
          </p:cNvPr>
          <p:cNvSpPr>
            <a:spLocks noChangeArrowheads="1"/>
          </p:cNvSpPr>
          <p:nvPr/>
        </p:nvSpPr>
        <p:spPr bwMode="auto">
          <a:xfrm>
            <a:off x="3851380" y="2806965"/>
            <a:ext cx="1655047" cy="1004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195" tIns="51599" rIns="103195" bIns="515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项目二内容</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endParaRP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项目二内容</a:t>
            </a: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项目二内容</a:t>
            </a:r>
          </a:p>
        </p:txBody>
      </p:sp>
      <p:sp>
        <p:nvSpPr>
          <p:cNvPr id="37" name="矩形 82">
            <a:extLst>
              <a:ext uri="{FF2B5EF4-FFF2-40B4-BE49-F238E27FC236}">
                <a16:creationId xmlns:a16="http://schemas.microsoft.com/office/drawing/2014/main" id="{A7823B61-EB48-1511-E5EC-0FE4E3D3DB80}"/>
              </a:ext>
            </a:extLst>
          </p:cNvPr>
          <p:cNvSpPr>
            <a:spLocks noChangeArrowheads="1"/>
          </p:cNvSpPr>
          <p:nvPr/>
        </p:nvSpPr>
        <p:spPr bwMode="auto">
          <a:xfrm>
            <a:off x="677590" y="2806965"/>
            <a:ext cx="2372314" cy="131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195" tIns="51599" rIns="103195" bIns="5159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项目一内容</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endParaRP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项目一内容</a:t>
            </a:r>
          </a:p>
          <a:p>
            <a:pPr algn="ctr" defTabSz="1219170">
              <a:lnSpc>
                <a:spcPts val="2400"/>
              </a:lnSpc>
              <a:spcBef>
                <a:spcPct val="0"/>
              </a:spcBef>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rPr>
              <a:t>项目一内容</a:t>
            </a:r>
          </a:p>
          <a:p>
            <a:pPr marL="0" marR="0" lvl="0" indent="0" algn="ctr" defTabSz="1219170" rtl="0" eaLnBrk="1" fontAlgn="auto" latinLnBrk="0" hangingPunct="1">
              <a:lnSpc>
                <a:spcPts val="2400"/>
              </a:lnSpc>
              <a:spcBef>
                <a:spcPct val="0"/>
              </a:spcBef>
              <a:spcAft>
                <a:spcPts val="0"/>
              </a:spcAft>
              <a:buClrTx/>
              <a:buSzTx/>
              <a:buFont typeface="Arial" charset="0"/>
              <a:buNone/>
              <a:tabLst/>
              <a:defRPr/>
            </a:pP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sym typeface="微软雅黑" pitchFamily="34" charset="-122"/>
            </a:endParaRPr>
          </a:p>
        </p:txBody>
      </p:sp>
      <p:grpSp>
        <p:nvGrpSpPr>
          <p:cNvPr id="38" name="组合 37">
            <a:extLst>
              <a:ext uri="{FF2B5EF4-FFF2-40B4-BE49-F238E27FC236}">
                <a16:creationId xmlns:a16="http://schemas.microsoft.com/office/drawing/2014/main" id="{E141BCF5-F3BD-7A41-7A5A-0A7881BA2098}"/>
              </a:ext>
            </a:extLst>
          </p:cNvPr>
          <p:cNvGrpSpPr/>
          <p:nvPr/>
        </p:nvGrpSpPr>
        <p:grpSpPr>
          <a:xfrm>
            <a:off x="10056463" y="1506895"/>
            <a:ext cx="556260" cy="556260"/>
            <a:chOff x="9778591" y="2011680"/>
            <a:chExt cx="556260" cy="556260"/>
          </a:xfrm>
        </p:grpSpPr>
        <p:sp>
          <p:nvSpPr>
            <p:cNvPr id="39" name="椭圆 38">
              <a:extLst>
                <a:ext uri="{FF2B5EF4-FFF2-40B4-BE49-F238E27FC236}">
                  <a16:creationId xmlns:a16="http://schemas.microsoft.com/office/drawing/2014/main" id="{7811144C-9C36-C93C-C45A-A0776D1F1AD1}"/>
                </a:ext>
              </a:extLst>
            </p:cNvPr>
            <p:cNvSpPr/>
            <p:nvPr/>
          </p:nvSpPr>
          <p:spPr>
            <a:xfrm>
              <a:off x="9778591" y="2011680"/>
              <a:ext cx="556260" cy="556260"/>
            </a:xfrm>
            <a:prstGeom prst="ellipse">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40" name="Freeform 5">
              <a:extLst>
                <a:ext uri="{FF2B5EF4-FFF2-40B4-BE49-F238E27FC236}">
                  <a16:creationId xmlns:a16="http://schemas.microsoft.com/office/drawing/2014/main" id="{CA06B1BF-671D-95EB-31E3-C9DF3C4D3491}"/>
                </a:ext>
              </a:extLst>
            </p:cNvPr>
            <p:cNvSpPr>
              <a:spLocks noEditPoints="1"/>
            </p:cNvSpPr>
            <p:nvPr/>
          </p:nvSpPr>
          <p:spPr bwMode="auto">
            <a:xfrm>
              <a:off x="9908506" y="2146938"/>
              <a:ext cx="296430" cy="285744"/>
            </a:xfrm>
            <a:custGeom>
              <a:avLst/>
              <a:gdLst>
                <a:gd name="T0" fmla="*/ 0 w 2460"/>
                <a:gd name="T1" fmla="*/ 1003 h 2372"/>
                <a:gd name="T2" fmla="*/ 494 w 2460"/>
                <a:gd name="T3" fmla="*/ 2142 h 2372"/>
                <a:gd name="T4" fmla="*/ 589 w 2460"/>
                <a:gd name="T5" fmla="*/ 2203 h 2372"/>
                <a:gd name="T6" fmla="*/ 1152 w 2460"/>
                <a:gd name="T7" fmla="*/ 2013 h 2372"/>
                <a:gd name="T8" fmla="*/ 1158 w 2460"/>
                <a:gd name="T9" fmla="*/ 0 h 2372"/>
                <a:gd name="T10" fmla="*/ 942 w 2460"/>
                <a:gd name="T11" fmla="*/ 1823 h 2372"/>
                <a:gd name="T12" fmla="*/ 847 w 2460"/>
                <a:gd name="T13" fmla="*/ 1830 h 2372"/>
                <a:gd name="T14" fmla="*/ 670 w 2460"/>
                <a:gd name="T15" fmla="*/ 1952 h 2372"/>
                <a:gd name="T16" fmla="*/ 630 w 2460"/>
                <a:gd name="T17" fmla="*/ 1715 h 2372"/>
                <a:gd name="T18" fmla="*/ 176 w 2460"/>
                <a:gd name="T19" fmla="*/ 1003 h 2372"/>
                <a:gd name="T20" fmla="*/ 2155 w 2460"/>
                <a:gd name="T21" fmla="*/ 1003 h 2372"/>
                <a:gd name="T22" fmla="*/ 501 w 2460"/>
                <a:gd name="T23" fmla="*/ 1030 h 2372"/>
                <a:gd name="T24" fmla="*/ 772 w 2460"/>
                <a:gd name="T25" fmla="*/ 1030 h 2372"/>
                <a:gd name="T26" fmla="*/ 501 w 2460"/>
                <a:gd name="T27" fmla="*/ 1030 h 2372"/>
                <a:gd name="T28" fmla="*/ 1097 w 2460"/>
                <a:gd name="T29" fmla="*/ 1152 h 2372"/>
                <a:gd name="T30" fmla="*/ 1301 w 2460"/>
                <a:gd name="T31" fmla="*/ 1030 h 2372"/>
                <a:gd name="T32" fmla="*/ 1030 w 2460"/>
                <a:gd name="T33" fmla="*/ 1030 h 2372"/>
                <a:gd name="T34" fmla="*/ 1673 w 2460"/>
                <a:gd name="T35" fmla="*/ 1166 h 2372"/>
                <a:gd name="T36" fmla="*/ 1673 w 2460"/>
                <a:gd name="T37" fmla="*/ 895 h 2372"/>
                <a:gd name="T38" fmla="*/ 2331 w 2460"/>
                <a:gd name="T39" fmla="*/ 1254 h 2372"/>
                <a:gd name="T40" fmla="*/ 2250 w 2460"/>
                <a:gd name="T41" fmla="*/ 1444 h 2372"/>
                <a:gd name="T42" fmla="*/ 2290 w 2460"/>
                <a:gd name="T43" fmla="*/ 1613 h 2372"/>
                <a:gd name="T44" fmla="*/ 2033 w 2460"/>
                <a:gd name="T45" fmla="*/ 2006 h 2372"/>
                <a:gd name="T46" fmla="*/ 2006 w 2460"/>
                <a:gd name="T47" fmla="*/ 2142 h 2372"/>
                <a:gd name="T48" fmla="*/ 1904 w 2460"/>
                <a:gd name="T49" fmla="*/ 2074 h 2372"/>
                <a:gd name="T50" fmla="*/ 1850 w 2460"/>
                <a:gd name="T51" fmla="*/ 2074 h 2372"/>
                <a:gd name="T52" fmla="*/ 1463 w 2460"/>
                <a:gd name="T53" fmla="*/ 2026 h 2372"/>
                <a:gd name="T54" fmla="*/ 1734 w 2460"/>
                <a:gd name="T55" fmla="*/ 2243 h 2372"/>
                <a:gd name="T56" fmla="*/ 2087 w 2460"/>
                <a:gd name="T57" fmla="*/ 2365 h 2372"/>
                <a:gd name="T58" fmla="*/ 2148 w 2460"/>
                <a:gd name="T59" fmla="*/ 2331 h 2372"/>
                <a:gd name="T60" fmla="*/ 2460 w 2460"/>
                <a:gd name="T61" fmla="*/ 1613 h 2372"/>
                <a:gd name="T62" fmla="*/ 2331 w 2460"/>
                <a:gd name="T63" fmla="*/ 1254 h 2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60" h="2372">
                  <a:moveTo>
                    <a:pt x="1158" y="0"/>
                  </a:moveTo>
                  <a:cubicBezTo>
                    <a:pt x="521" y="0"/>
                    <a:pt x="0" y="447"/>
                    <a:pt x="0" y="1003"/>
                  </a:cubicBezTo>
                  <a:cubicBezTo>
                    <a:pt x="0" y="1342"/>
                    <a:pt x="196" y="1647"/>
                    <a:pt x="494" y="1830"/>
                  </a:cubicBezTo>
                  <a:cubicBezTo>
                    <a:pt x="494" y="2142"/>
                    <a:pt x="494" y="2142"/>
                    <a:pt x="494" y="2142"/>
                  </a:cubicBezTo>
                  <a:cubicBezTo>
                    <a:pt x="494" y="2182"/>
                    <a:pt x="521" y="2209"/>
                    <a:pt x="555" y="2209"/>
                  </a:cubicBezTo>
                  <a:cubicBezTo>
                    <a:pt x="569" y="2209"/>
                    <a:pt x="582" y="2203"/>
                    <a:pt x="589" y="2203"/>
                  </a:cubicBezTo>
                  <a:cubicBezTo>
                    <a:pt x="908" y="1992"/>
                    <a:pt x="908" y="1992"/>
                    <a:pt x="908" y="1992"/>
                  </a:cubicBezTo>
                  <a:cubicBezTo>
                    <a:pt x="989" y="2006"/>
                    <a:pt x="1070" y="2013"/>
                    <a:pt x="1152" y="2013"/>
                  </a:cubicBezTo>
                  <a:cubicBezTo>
                    <a:pt x="1789" y="2013"/>
                    <a:pt x="2311" y="1566"/>
                    <a:pt x="2311" y="1010"/>
                  </a:cubicBezTo>
                  <a:cubicBezTo>
                    <a:pt x="2317" y="447"/>
                    <a:pt x="1795" y="0"/>
                    <a:pt x="1158" y="0"/>
                  </a:cubicBezTo>
                  <a:close/>
                  <a:moveTo>
                    <a:pt x="1158" y="1843"/>
                  </a:moveTo>
                  <a:cubicBezTo>
                    <a:pt x="1084" y="1843"/>
                    <a:pt x="1016" y="1837"/>
                    <a:pt x="942" y="1823"/>
                  </a:cubicBezTo>
                  <a:cubicBezTo>
                    <a:pt x="908" y="1816"/>
                    <a:pt x="908" y="1816"/>
                    <a:pt x="908" y="1816"/>
                  </a:cubicBezTo>
                  <a:cubicBezTo>
                    <a:pt x="887" y="1809"/>
                    <a:pt x="867" y="1816"/>
                    <a:pt x="847" y="1830"/>
                  </a:cubicBezTo>
                  <a:cubicBezTo>
                    <a:pt x="820" y="1850"/>
                    <a:pt x="820" y="1850"/>
                    <a:pt x="820" y="1850"/>
                  </a:cubicBezTo>
                  <a:cubicBezTo>
                    <a:pt x="670" y="1952"/>
                    <a:pt x="670" y="1952"/>
                    <a:pt x="670" y="1952"/>
                  </a:cubicBezTo>
                  <a:cubicBezTo>
                    <a:pt x="670" y="1789"/>
                    <a:pt x="670" y="1789"/>
                    <a:pt x="670" y="1789"/>
                  </a:cubicBezTo>
                  <a:cubicBezTo>
                    <a:pt x="670" y="1762"/>
                    <a:pt x="657" y="1728"/>
                    <a:pt x="630" y="1715"/>
                  </a:cubicBezTo>
                  <a:cubicBezTo>
                    <a:pt x="589" y="1688"/>
                    <a:pt x="589" y="1688"/>
                    <a:pt x="589" y="1688"/>
                  </a:cubicBezTo>
                  <a:cubicBezTo>
                    <a:pt x="332" y="1532"/>
                    <a:pt x="176" y="1274"/>
                    <a:pt x="176" y="1003"/>
                  </a:cubicBezTo>
                  <a:cubicBezTo>
                    <a:pt x="176" y="542"/>
                    <a:pt x="616" y="169"/>
                    <a:pt x="1165" y="169"/>
                  </a:cubicBezTo>
                  <a:cubicBezTo>
                    <a:pt x="1714" y="169"/>
                    <a:pt x="2155" y="542"/>
                    <a:pt x="2155" y="1003"/>
                  </a:cubicBezTo>
                  <a:cubicBezTo>
                    <a:pt x="2148" y="1464"/>
                    <a:pt x="1701" y="1843"/>
                    <a:pt x="1158" y="1843"/>
                  </a:cubicBezTo>
                  <a:close/>
                  <a:moveTo>
                    <a:pt x="501" y="1030"/>
                  </a:moveTo>
                  <a:cubicBezTo>
                    <a:pt x="501" y="1105"/>
                    <a:pt x="562" y="1166"/>
                    <a:pt x="637" y="1166"/>
                  </a:cubicBezTo>
                  <a:cubicBezTo>
                    <a:pt x="711" y="1166"/>
                    <a:pt x="772" y="1105"/>
                    <a:pt x="772" y="1030"/>
                  </a:cubicBezTo>
                  <a:cubicBezTo>
                    <a:pt x="772" y="956"/>
                    <a:pt x="711" y="895"/>
                    <a:pt x="637" y="895"/>
                  </a:cubicBezTo>
                  <a:cubicBezTo>
                    <a:pt x="562" y="895"/>
                    <a:pt x="501" y="956"/>
                    <a:pt x="501" y="1030"/>
                  </a:cubicBezTo>
                  <a:close/>
                  <a:moveTo>
                    <a:pt x="1030" y="1030"/>
                  </a:moveTo>
                  <a:cubicBezTo>
                    <a:pt x="1030" y="1078"/>
                    <a:pt x="1057" y="1125"/>
                    <a:pt x="1097" y="1152"/>
                  </a:cubicBezTo>
                  <a:cubicBezTo>
                    <a:pt x="1138" y="1179"/>
                    <a:pt x="1192" y="1179"/>
                    <a:pt x="1233" y="1152"/>
                  </a:cubicBezTo>
                  <a:cubicBezTo>
                    <a:pt x="1274" y="1125"/>
                    <a:pt x="1301" y="1084"/>
                    <a:pt x="1301" y="1030"/>
                  </a:cubicBezTo>
                  <a:cubicBezTo>
                    <a:pt x="1301" y="956"/>
                    <a:pt x="1240" y="895"/>
                    <a:pt x="1165" y="895"/>
                  </a:cubicBezTo>
                  <a:cubicBezTo>
                    <a:pt x="1091" y="895"/>
                    <a:pt x="1030" y="956"/>
                    <a:pt x="1030" y="1030"/>
                  </a:cubicBezTo>
                  <a:close/>
                  <a:moveTo>
                    <a:pt x="1538" y="1030"/>
                  </a:moveTo>
                  <a:cubicBezTo>
                    <a:pt x="1538" y="1105"/>
                    <a:pt x="1599" y="1166"/>
                    <a:pt x="1673" y="1166"/>
                  </a:cubicBezTo>
                  <a:cubicBezTo>
                    <a:pt x="1748" y="1166"/>
                    <a:pt x="1809" y="1105"/>
                    <a:pt x="1809" y="1030"/>
                  </a:cubicBezTo>
                  <a:cubicBezTo>
                    <a:pt x="1809" y="956"/>
                    <a:pt x="1748" y="895"/>
                    <a:pt x="1673" y="895"/>
                  </a:cubicBezTo>
                  <a:cubicBezTo>
                    <a:pt x="1599" y="895"/>
                    <a:pt x="1538" y="956"/>
                    <a:pt x="1538" y="1030"/>
                  </a:cubicBezTo>
                  <a:close/>
                  <a:moveTo>
                    <a:pt x="2331" y="1254"/>
                  </a:moveTo>
                  <a:cubicBezTo>
                    <a:pt x="2324" y="1247"/>
                    <a:pt x="2324" y="1247"/>
                    <a:pt x="2324" y="1247"/>
                  </a:cubicBezTo>
                  <a:cubicBezTo>
                    <a:pt x="2304" y="1315"/>
                    <a:pt x="2283" y="1383"/>
                    <a:pt x="2250" y="1444"/>
                  </a:cubicBezTo>
                  <a:cubicBezTo>
                    <a:pt x="2250" y="1444"/>
                    <a:pt x="2250" y="1450"/>
                    <a:pt x="2256" y="1450"/>
                  </a:cubicBezTo>
                  <a:cubicBezTo>
                    <a:pt x="2277" y="1498"/>
                    <a:pt x="2290" y="1559"/>
                    <a:pt x="2290" y="1613"/>
                  </a:cubicBezTo>
                  <a:cubicBezTo>
                    <a:pt x="2290" y="1762"/>
                    <a:pt x="2202" y="1911"/>
                    <a:pt x="2053" y="1992"/>
                  </a:cubicBezTo>
                  <a:cubicBezTo>
                    <a:pt x="2033" y="2006"/>
                    <a:pt x="2033" y="2006"/>
                    <a:pt x="2033" y="2006"/>
                  </a:cubicBezTo>
                  <a:cubicBezTo>
                    <a:pt x="2019" y="2013"/>
                    <a:pt x="2006" y="2026"/>
                    <a:pt x="2006" y="2047"/>
                  </a:cubicBezTo>
                  <a:cubicBezTo>
                    <a:pt x="2006" y="2142"/>
                    <a:pt x="2006" y="2142"/>
                    <a:pt x="2006" y="2142"/>
                  </a:cubicBezTo>
                  <a:cubicBezTo>
                    <a:pt x="1917" y="2087"/>
                    <a:pt x="1917" y="2087"/>
                    <a:pt x="1917" y="2087"/>
                  </a:cubicBezTo>
                  <a:cubicBezTo>
                    <a:pt x="1904" y="2074"/>
                    <a:pt x="1904" y="2074"/>
                    <a:pt x="1904" y="2074"/>
                  </a:cubicBezTo>
                  <a:cubicBezTo>
                    <a:pt x="1890" y="2067"/>
                    <a:pt x="1884" y="2067"/>
                    <a:pt x="1870" y="2067"/>
                  </a:cubicBezTo>
                  <a:cubicBezTo>
                    <a:pt x="1850" y="2074"/>
                    <a:pt x="1850" y="2074"/>
                    <a:pt x="1850" y="2074"/>
                  </a:cubicBezTo>
                  <a:cubicBezTo>
                    <a:pt x="1809" y="2081"/>
                    <a:pt x="1768" y="2087"/>
                    <a:pt x="1728" y="2087"/>
                  </a:cubicBezTo>
                  <a:cubicBezTo>
                    <a:pt x="1633" y="2087"/>
                    <a:pt x="1545" y="2067"/>
                    <a:pt x="1463" y="2026"/>
                  </a:cubicBezTo>
                  <a:cubicBezTo>
                    <a:pt x="1382" y="2047"/>
                    <a:pt x="1301" y="2053"/>
                    <a:pt x="1219" y="2060"/>
                  </a:cubicBezTo>
                  <a:cubicBezTo>
                    <a:pt x="1348" y="2175"/>
                    <a:pt x="1531" y="2243"/>
                    <a:pt x="1734" y="2243"/>
                  </a:cubicBezTo>
                  <a:cubicBezTo>
                    <a:pt x="1789" y="2243"/>
                    <a:pt x="1836" y="2243"/>
                    <a:pt x="1890" y="2230"/>
                  </a:cubicBezTo>
                  <a:cubicBezTo>
                    <a:pt x="2087" y="2365"/>
                    <a:pt x="2087" y="2365"/>
                    <a:pt x="2087" y="2365"/>
                  </a:cubicBezTo>
                  <a:cubicBezTo>
                    <a:pt x="2094" y="2365"/>
                    <a:pt x="2100" y="2372"/>
                    <a:pt x="2107" y="2372"/>
                  </a:cubicBezTo>
                  <a:cubicBezTo>
                    <a:pt x="2128" y="2372"/>
                    <a:pt x="2148" y="2358"/>
                    <a:pt x="2148" y="2331"/>
                  </a:cubicBezTo>
                  <a:cubicBezTo>
                    <a:pt x="2148" y="2135"/>
                    <a:pt x="2148" y="2135"/>
                    <a:pt x="2148" y="2135"/>
                  </a:cubicBezTo>
                  <a:cubicBezTo>
                    <a:pt x="2338" y="2020"/>
                    <a:pt x="2460" y="1830"/>
                    <a:pt x="2460" y="1613"/>
                  </a:cubicBezTo>
                  <a:cubicBezTo>
                    <a:pt x="2460" y="1471"/>
                    <a:pt x="2412" y="1349"/>
                    <a:pt x="2331" y="1254"/>
                  </a:cubicBezTo>
                  <a:close/>
                  <a:moveTo>
                    <a:pt x="2331" y="1254"/>
                  </a:moveTo>
                  <a:cubicBezTo>
                    <a:pt x="2331" y="1254"/>
                    <a:pt x="2331" y="1254"/>
                    <a:pt x="2331" y="12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grpSp>
        <p:nvGrpSpPr>
          <p:cNvPr id="41" name="组合 40">
            <a:extLst>
              <a:ext uri="{FF2B5EF4-FFF2-40B4-BE49-F238E27FC236}">
                <a16:creationId xmlns:a16="http://schemas.microsoft.com/office/drawing/2014/main" id="{A39DE141-7075-40E8-C4B8-536F0EED8950}"/>
              </a:ext>
            </a:extLst>
          </p:cNvPr>
          <p:cNvGrpSpPr/>
          <p:nvPr/>
        </p:nvGrpSpPr>
        <p:grpSpPr>
          <a:xfrm>
            <a:off x="7228617" y="1506339"/>
            <a:ext cx="556260" cy="556260"/>
            <a:chOff x="7113022" y="900298"/>
            <a:chExt cx="556260" cy="556260"/>
          </a:xfrm>
        </p:grpSpPr>
        <p:sp>
          <p:nvSpPr>
            <p:cNvPr id="42" name="椭圆 41">
              <a:extLst>
                <a:ext uri="{FF2B5EF4-FFF2-40B4-BE49-F238E27FC236}">
                  <a16:creationId xmlns:a16="http://schemas.microsoft.com/office/drawing/2014/main" id="{49DDB666-F7B0-FAB9-BF6F-F04A34C83072}"/>
                </a:ext>
              </a:extLst>
            </p:cNvPr>
            <p:cNvSpPr/>
            <p:nvPr/>
          </p:nvSpPr>
          <p:spPr>
            <a:xfrm>
              <a:off x="7113022" y="900298"/>
              <a:ext cx="556260" cy="556260"/>
            </a:xfrm>
            <a:prstGeom prst="ellipse">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grpSp>
          <p:nvGrpSpPr>
            <p:cNvPr id="43" name="Group 8">
              <a:extLst>
                <a:ext uri="{FF2B5EF4-FFF2-40B4-BE49-F238E27FC236}">
                  <a16:creationId xmlns:a16="http://schemas.microsoft.com/office/drawing/2014/main" id="{5BEBF8BB-889D-BB06-7DCA-2A773A980172}"/>
                </a:ext>
              </a:extLst>
            </p:cNvPr>
            <p:cNvGrpSpPr>
              <a:grpSpLocks noChangeAspect="1"/>
            </p:cNvGrpSpPr>
            <p:nvPr/>
          </p:nvGrpSpPr>
          <p:grpSpPr bwMode="auto">
            <a:xfrm>
              <a:off x="7273521" y="1029006"/>
              <a:ext cx="235262" cy="298844"/>
              <a:chOff x="1" y="7"/>
              <a:chExt cx="3578" cy="4545"/>
            </a:xfrm>
            <a:solidFill>
              <a:schemeClr val="bg1"/>
            </a:solidFill>
          </p:grpSpPr>
          <p:sp>
            <p:nvSpPr>
              <p:cNvPr id="44" name="Freeform 9">
                <a:extLst>
                  <a:ext uri="{FF2B5EF4-FFF2-40B4-BE49-F238E27FC236}">
                    <a16:creationId xmlns:a16="http://schemas.microsoft.com/office/drawing/2014/main" id="{09ACB3B1-0D1D-1A01-9071-262C1965AC99}"/>
                  </a:ext>
                </a:extLst>
              </p:cNvPr>
              <p:cNvSpPr>
                <a:spLocks noEditPoints="1"/>
              </p:cNvSpPr>
              <p:nvPr/>
            </p:nvSpPr>
            <p:spPr bwMode="auto">
              <a:xfrm>
                <a:off x="1" y="7"/>
                <a:ext cx="3578" cy="4545"/>
              </a:xfrm>
              <a:custGeom>
                <a:avLst/>
                <a:gdLst>
                  <a:gd name="T0" fmla="*/ 2160 w 2188"/>
                  <a:gd name="T1" fmla="*/ 388 h 2781"/>
                  <a:gd name="T2" fmla="*/ 1756 w 2188"/>
                  <a:gd name="T3" fmla="*/ 29 h 2781"/>
                  <a:gd name="T4" fmla="*/ 1691 w 2188"/>
                  <a:gd name="T5" fmla="*/ 0 h 2781"/>
                  <a:gd name="T6" fmla="*/ 94 w 2188"/>
                  <a:gd name="T7" fmla="*/ 0 h 2781"/>
                  <a:gd name="T8" fmla="*/ 0 w 2188"/>
                  <a:gd name="T9" fmla="*/ 101 h 2781"/>
                  <a:gd name="T10" fmla="*/ 0 w 2188"/>
                  <a:gd name="T11" fmla="*/ 2403 h 2781"/>
                  <a:gd name="T12" fmla="*/ 29 w 2188"/>
                  <a:gd name="T13" fmla="*/ 2475 h 2781"/>
                  <a:gd name="T14" fmla="*/ 311 w 2188"/>
                  <a:gd name="T15" fmla="*/ 2734 h 2781"/>
                  <a:gd name="T16" fmla="*/ 441 w 2188"/>
                  <a:gd name="T17" fmla="*/ 2734 h 2781"/>
                  <a:gd name="T18" fmla="*/ 730 w 2188"/>
                  <a:gd name="T19" fmla="*/ 2473 h 2781"/>
                  <a:gd name="T20" fmla="*/ 1029 w 2188"/>
                  <a:gd name="T21" fmla="*/ 2745 h 2781"/>
                  <a:gd name="T22" fmla="*/ 1159 w 2188"/>
                  <a:gd name="T23" fmla="*/ 2745 h 2781"/>
                  <a:gd name="T24" fmla="*/ 1459 w 2188"/>
                  <a:gd name="T25" fmla="*/ 2473 h 2781"/>
                  <a:gd name="T26" fmla="*/ 1758 w 2188"/>
                  <a:gd name="T27" fmla="*/ 2745 h 2781"/>
                  <a:gd name="T28" fmla="*/ 1823 w 2188"/>
                  <a:gd name="T29" fmla="*/ 2773 h 2781"/>
                  <a:gd name="T30" fmla="*/ 1888 w 2188"/>
                  <a:gd name="T31" fmla="*/ 2745 h 2781"/>
                  <a:gd name="T32" fmla="*/ 2159 w 2188"/>
                  <a:gd name="T33" fmla="*/ 2499 h 2781"/>
                  <a:gd name="T34" fmla="*/ 2188 w 2188"/>
                  <a:gd name="T35" fmla="*/ 2427 h 2781"/>
                  <a:gd name="T36" fmla="*/ 2188 w 2188"/>
                  <a:gd name="T37" fmla="*/ 459 h 2781"/>
                  <a:gd name="T38" fmla="*/ 2160 w 2188"/>
                  <a:gd name="T39" fmla="*/ 388 h 2781"/>
                  <a:gd name="T40" fmla="*/ 2040 w 2188"/>
                  <a:gd name="T41" fmla="*/ 2431 h 2781"/>
                  <a:gd name="T42" fmla="*/ 1855 w 2188"/>
                  <a:gd name="T43" fmla="*/ 2606 h 2781"/>
                  <a:gd name="T44" fmla="*/ 1542 w 2188"/>
                  <a:gd name="T45" fmla="*/ 2351 h 2781"/>
                  <a:gd name="T46" fmla="*/ 1407 w 2188"/>
                  <a:gd name="T47" fmla="*/ 2351 h 2781"/>
                  <a:gd name="T48" fmla="*/ 1094 w 2188"/>
                  <a:gd name="T49" fmla="*/ 2606 h 2781"/>
                  <a:gd name="T50" fmla="*/ 782 w 2188"/>
                  <a:gd name="T51" fmla="*/ 2351 h 2781"/>
                  <a:gd name="T52" fmla="*/ 714 w 2188"/>
                  <a:gd name="T53" fmla="*/ 2322 h 2781"/>
                  <a:gd name="T54" fmla="*/ 646 w 2188"/>
                  <a:gd name="T55" fmla="*/ 2351 h 2781"/>
                  <a:gd name="T56" fmla="*/ 356 w 2188"/>
                  <a:gd name="T57" fmla="*/ 2606 h 2781"/>
                  <a:gd name="T58" fmla="*/ 147 w 2188"/>
                  <a:gd name="T59" fmla="*/ 2407 h 2781"/>
                  <a:gd name="T60" fmla="*/ 147 w 2188"/>
                  <a:gd name="T61" fmla="*/ 146 h 2781"/>
                  <a:gd name="T62" fmla="*/ 1658 w 2188"/>
                  <a:gd name="T63" fmla="*/ 146 h 2781"/>
                  <a:gd name="T64" fmla="*/ 1658 w 2188"/>
                  <a:gd name="T65" fmla="*/ 419 h 2781"/>
                  <a:gd name="T66" fmla="*/ 1717 w 2188"/>
                  <a:gd name="T67" fmla="*/ 482 h 2781"/>
                  <a:gd name="T68" fmla="*/ 2040 w 2188"/>
                  <a:gd name="T69" fmla="*/ 482 h 2781"/>
                  <a:gd name="T70" fmla="*/ 2040 w 2188"/>
                  <a:gd name="T71" fmla="*/ 2431 h 2781"/>
                  <a:gd name="T72" fmla="*/ 2040 w 2188"/>
                  <a:gd name="T73" fmla="*/ 2431 h 2781"/>
                  <a:gd name="T74" fmla="*/ 2040 w 2188"/>
                  <a:gd name="T75" fmla="*/ 2431 h 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88" h="2781">
                    <a:moveTo>
                      <a:pt x="2160" y="388"/>
                    </a:moveTo>
                    <a:cubicBezTo>
                      <a:pt x="1756" y="29"/>
                      <a:pt x="1756" y="29"/>
                      <a:pt x="1756" y="29"/>
                    </a:cubicBezTo>
                    <a:cubicBezTo>
                      <a:pt x="1739" y="11"/>
                      <a:pt x="1715" y="0"/>
                      <a:pt x="1691" y="0"/>
                    </a:cubicBezTo>
                    <a:cubicBezTo>
                      <a:pt x="94" y="0"/>
                      <a:pt x="94" y="0"/>
                      <a:pt x="94" y="0"/>
                    </a:cubicBezTo>
                    <a:cubicBezTo>
                      <a:pt x="42" y="0"/>
                      <a:pt x="0" y="46"/>
                      <a:pt x="0" y="101"/>
                    </a:cubicBezTo>
                    <a:cubicBezTo>
                      <a:pt x="0" y="2403"/>
                      <a:pt x="0" y="2403"/>
                      <a:pt x="0" y="2403"/>
                    </a:cubicBezTo>
                    <a:cubicBezTo>
                      <a:pt x="0" y="2430"/>
                      <a:pt x="10" y="2457"/>
                      <a:pt x="29" y="2475"/>
                    </a:cubicBezTo>
                    <a:cubicBezTo>
                      <a:pt x="311" y="2734"/>
                      <a:pt x="311" y="2734"/>
                      <a:pt x="311" y="2734"/>
                    </a:cubicBezTo>
                    <a:cubicBezTo>
                      <a:pt x="361" y="2773"/>
                      <a:pt x="415" y="2750"/>
                      <a:pt x="441" y="2734"/>
                    </a:cubicBezTo>
                    <a:cubicBezTo>
                      <a:pt x="730" y="2473"/>
                      <a:pt x="730" y="2473"/>
                      <a:pt x="730" y="2473"/>
                    </a:cubicBezTo>
                    <a:cubicBezTo>
                      <a:pt x="1029" y="2745"/>
                      <a:pt x="1029" y="2745"/>
                      <a:pt x="1029" y="2745"/>
                    </a:cubicBezTo>
                    <a:cubicBezTo>
                      <a:pt x="1084" y="2781"/>
                      <a:pt x="1111" y="2773"/>
                      <a:pt x="1159" y="2745"/>
                    </a:cubicBezTo>
                    <a:cubicBezTo>
                      <a:pt x="1459" y="2473"/>
                      <a:pt x="1459" y="2473"/>
                      <a:pt x="1459" y="2473"/>
                    </a:cubicBezTo>
                    <a:cubicBezTo>
                      <a:pt x="1758" y="2745"/>
                      <a:pt x="1758" y="2745"/>
                      <a:pt x="1758" y="2745"/>
                    </a:cubicBezTo>
                    <a:cubicBezTo>
                      <a:pt x="1785" y="2764"/>
                      <a:pt x="1800" y="2773"/>
                      <a:pt x="1823" y="2773"/>
                    </a:cubicBezTo>
                    <a:cubicBezTo>
                      <a:pt x="1846" y="2773"/>
                      <a:pt x="1865" y="2763"/>
                      <a:pt x="1888" y="2745"/>
                    </a:cubicBezTo>
                    <a:cubicBezTo>
                      <a:pt x="2159" y="2499"/>
                      <a:pt x="2159" y="2499"/>
                      <a:pt x="2159" y="2499"/>
                    </a:cubicBezTo>
                    <a:cubicBezTo>
                      <a:pt x="2177" y="2480"/>
                      <a:pt x="2188" y="2454"/>
                      <a:pt x="2188" y="2427"/>
                    </a:cubicBezTo>
                    <a:cubicBezTo>
                      <a:pt x="2188" y="459"/>
                      <a:pt x="2188" y="459"/>
                      <a:pt x="2188" y="459"/>
                    </a:cubicBezTo>
                    <a:cubicBezTo>
                      <a:pt x="2188" y="432"/>
                      <a:pt x="2178" y="406"/>
                      <a:pt x="2160" y="388"/>
                    </a:cubicBezTo>
                    <a:close/>
                    <a:moveTo>
                      <a:pt x="2040" y="2431"/>
                    </a:moveTo>
                    <a:cubicBezTo>
                      <a:pt x="1855" y="2606"/>
                      <a:pt x="1855" y="2606"/>
                      <a:pt x="1855" y="2606"/>
                    </a:cubicBezTo>
                    <a:cubicBezTo>
                      <a:pt x="1542" y="2351"/>
                      <a:pt x="1542" y="2351"/>
                      <a:pt x="1542" y="2351"/>
                    </a:cubicBezTo>
                    <a:cubicBezTo>
                      <a:pt x="1497" y="2314"/>
                      <a:pt x="1450" y="2314"/>
                      <a:pt x="1407" y="2351"/>
                    </a:cubicBezTo>
                    <a:cubicBezTo>
                      <a:pt x="1094" y="2606"/>
                      <a:pt x="1094" y="2606"/>
                      <a:pt x="1094" y="2606"/>
                    </a:cubicBezTo>
                    <a:cubicBezTo>
                      <a:pt x="782" y="2351"/>
                      <a:pt x="782" y="2351"/>
                      <a:pt x="782" y="2351"/>
                    </a:cubicBezTo>
                    <a:cubicBezTo>
                      <a:pt x="757" y="2333"/>
                      <a:pt x="738" y="2322"/>
                      <a:pt x="714" y="2322"/>
                    </a:cubicBezTo>
                    <a:cubicBezTo>
                      <a:pt x="689" y="2322"/>
                      <a:pt x="670" y="2333"/>
                      <a:pt x="646" y="2351"/>
                    </a:cubicBezTo>
                    <a:cubicBezTo>
                      <a:pt x="356" y="2606"/>
                      <a:pt x="356" y="2606"/>
                      <a:pt x="356" y="2606"/>
                    </a:cubicBezTo>
                    <a:cubicBezTo>
                      <a:pt x="147" y="2407"/>
                      <a:pt x="147" y="2407"/>
                      <a:pt x="147" y="2407"/>
                    </a:cubicBezTo>
                    <a:cubicBezTo>
                      <a:pt x="147" y="146"/>
                      <a:pt x="147" y="146"/>
                      <a:pt x="147" y="146"/>
                    </a:cubicBezTo>
                    <a:cubicBezTo>
                      <a:pt x="1658" y="146"/>
                      <a:pt x="1658" y="146"/>
                      <a:pt x="1658" y="146"/>
                    </a:cubicBezTo>
                    <a:cubicBezTo>
                      <a:pt x="1658" y="419"/>
                      <a:pt x="1658" y="419"/>
                      <a:pt x="1658" y="419"/>
                    </a:cubicBezTo>
                    <a:cubicBezTo>
                      <a:pt x="1658" y="454"/>
                      <a:pt x="1684" y="482"/>
                      <a:pt x="1717" y="482"/>
                    </a:cubicBezTo>
                    <a:cubicBezTo>
                      <a:pt x="2040" y="482"/>
                      <a:pt x="2040" y="482"/>
                      <a:pt x="2040" y="482"/>
                    </a:cubicBezTo>
                    <a:cubicBezTo>
                      <a:pt x="2040" y="2431"/>
                      <a:pt x="2040" y="2431"/>
                      <a:pt x="2040" y="2431"/>
                    </a:cubicBezTo>
                    <a:close/>
                    <a:moveTo>
                      <a:pt x="2040" y="2431"/>
                    </a:moveTo>
                    <a:cubicBezTo>
                      <a:pt x="2040" y="2431"/>
                      <a:pt x="2040" y="2431"/>
                      <a:pt x="2040" y="243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47" name="Freeform 10">
                <a:extLst>
                  <a:ext uri="{FF2B5EF4-FFF2-40B4-BE49-F238E27FC236}">
                    <a16:creationId xmlns:a16="http://schemas.microsoft.com/office/drawing/2014/main" id="{1D0F04B4-65C6-4DB9-48C0-4C2EF89BE3A5}"/>
                  </a:ext>
                </a:extLst>
              </p:cNvPr>
              <p:cNvSpPr>
                <a:spLocks noEditPoints="1"/>
              </p:cNvSpPr>
              <p:nvPr/>
            </p:nvSpPr>
            <p:spPr bwMode="auto">
              <a:xfrm>
                <a:off x="1618" y="1545"/>
                <a:ext cx="1408" cy="1802"/>
              </a:xfrm>
              <a:custGeom>
                <a:avLst/>
                <a:gdLst>
                  <a:gd name="T0" fmla="*/ 859 w 861"/>
                  <a:gd name="T1" fmla="*/ 218 h 1103"/>
                  <a:gd name="T2" fmla="*/ 843 w 861"/>
                  <a:gd name="T3" fmla="*/ 195 h 1103"/>
                  <a:gd name="T4" fmla="*/ 541 w 861"/>
                  <a:gd name="T5" fmla="*/ 7 h 1103"/>
                  <a:gd name="T6" fmla="*/ 513 w 861"/>
                  <a:gd name="T7" fmla="*/ 3 h 1103"/>
                  <a:gd name="T8" fmla="*/ 491 w 861"/>
                  <a:gd name="T9" fmla="*/ 19 h 1103"/>
                  <a:gd name="T10" fmla="*/ 0 w 861"/>
                  <a:gd name="T11" fmla="*/ 807 h 1103"/>
                  <a:gd name="T12" fmla="*/ 68 w 861"/>
                  <a:gd name="T13" fmla="*/ 1103 h 1103"/>
                  <a:gd name="T14" fmla="*/ 364 w 861"/>
                  <a:gd name="T15" fmla="*/ 1034 h 1103"/>
                  <a:gd name="T16" fmla="*/ 855 w 861"/>
                  <a:gd name="T17" fmla="*/ 245 h 1103"/>
                  <a:gd name="T18" fmla="*/ 859 w 861"/>
                  <a:gd name="T19" fmla="*/ 218 h 1103"/>
                  <a:gd name="T20" fmla="*/ 129 w 861"/>
                  <a:gd name="T21" fmla="*/ 1004 h 1103"/>
                  <a:gd name="T22" fmla="*/ 91 w 861"/>
                  <a:gd name="T23" fmla="*/ 840 h 1103"/>
                  <a:gd name="T24" fmla="*/ 293 w 861"/>
                  <a:gd name="T25" fmla="*/ 966 h 1103"/>
                  <a:gd name="T26" fmla="*/ 129 w 861"/>
                  <a:gd name="T27" fmla="*/ 1004 h 1103"/>
                  <a:gd name="T28" fmla="*/ 129 w 861"/>
                  <a:gd name="T29" fmla="*/ 1004 h 1103"/>
                  <a:gd name="T30" fmla="*/ 129 w 861"/>
                  <a:gd name="T31" fmla="*/ 1004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1" h="1103">
                    <a:moveTo>
                      <a:pt x="859" y="218"/>
                    </a:moveTo>
                    <a:cubicBezTo>
                      <a:pt x="857" y="209"/>
                      <a:pt x="852" y="201"/>
                      <a:pt x="843" y="195"/>
                    </a:cubicBezTo>
                    <a:cubicBezTo>
                      <a:pt x="541" y="7"/>
                      <a:pt x="541" y="7"/>
                      <a:pt x="541" y="7"/>
                    </a:cubicBezTo>
                    <a:cubicBezTo>
                      <a:pt x="532" y="2"/>
                      <a:pt x="522" y="0"/>
                      <a:pt x="513" y="3"/>
                    </a:cubicBezTo>
                    <a:cubicBezTo>
                      <a:pt x="504" y="5"/>
                      <a:pt x="496" y="10"/>
                      <a:pt x="491" y="19"/>
                    </a:cubicBezTo>
                    <a:cubicBezTo>
                      <a:pt x="0" y="807"/>
                      <a:pt x="0" y="807"/>
                      <a:pt x="0" y="807"/>
                    </a:cubicBezTo>
                    <a:cubicBezTo>
                      <a:pt x="68" y="1103"/>
                      <a:pt x="68" y="1103"/>
                      <a:pt x="68" y="1103"/>
                    </a:cubicBezTo>
                    <a:cubicBezTo>
                      <a:pt x="364" y="1034"/>
                      <a:pt x="364" y="1034"/>
                      <a:pt x="364" y="1034"/>
                    </a:cubicBezTo>
                    <a:cubicBezTo>
                      <a:pt x="855" y="245"/>
                      <a:pt x="855" y="245"/>
                      <a:pt x="855" y="245"/>
                    </a:cubicBezTo>
                    <a:cubicBezTo>
                      <a:pt x="860" y="237"/>
                      <a:pt x="861" y="227"/>
                      <a:pt x="859" y="218"/>
                    </a:cubicBezTo>
                    <a:close/>
                    <a:moveTo>
                      <a:pt x="129" y="1004"/>
                    </a:moveTo>
                    <a:cubicBezTo>
                      <a:pt x="91" y="840"/>
                      <a:pt x="91" y="840"/>
                      <a:pt x="91" y="840"/>
                    </a:cubicBezTo>
                    <a:cubicBezTo>
                      <a:pt x="293" y="966"/>
                      <a:pt x="293" y="966"/>
                      <a:pt x="293" y="966"/>
                    </a:cubicBezTo>
                    <a:lnTo>
                      <a:pt x="129" y="1004"/>
                    </a:lnTo>
                    <a:close/>
                    <a:moveTo>
                      <a:pt x="129" y="1004"/>
                    </a:moveTo>
                    <a:cubicBezTo>
                      <a:pt x="129" y="1004"/>
                      <a:pt x="129" y="1004"/>
                      <a:pt x="129" y="100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54" name="Freeform 11">
                <a:extLst>
                  <a:ext uri="{FF2B5EF4-FFF2-40B4-BE49-F238E27FC236}">
                    <a16:creationId xmlns:a16="http://schemas.microsoft.com/office/drawing/2014/main" id="{E41ED88B-D5D1-8C4D-6660-50EAAD65F70D}"/>
                  </a:ext>
                </a:extLst>
              </p:cNvPr>
              <p:cNvSpPr>
                <a:spLocks noEditPoints="1"/>
              </p:cNvSpPr>
              <p:nvPr/>
            </p:nvSpPr>
            <p:spPr bwMode="auto">
              <a:xfrm>
                <a:off x="598" y="814"/>
                <a:ext cx="1836" cy="2267"/>
              </a:xfrm>
              <a:custGeom>
                <a:avLst/>
                <a:gdLst>
                  <a:gd name="T0" fmla="*/ 1103 w 1123"/>
                  <a:gd name="T1" fmla="*/ 307 h 1387"/>
                  <a:gd name="T2" fmla="*/ 0 w 1123"/>
                  <a:gd name="T3" fmla="*/ 306 h 1387"/>
                  <a:gd name="T4" fmla="*/ 0 w 1123"/>
                  <a:gd name="T5" fmla="*/ 1188 h 1387"/>
                  <a:gd name="T6" fmla="*/ 511 w 1123"/>
                  <a:gd name="T7" fmla="*/ 1387 h 1387"/>
                  <a:gd name="T8" fmla="*/ 511 w 1123"/>
                  <a:gd name="T9" fmla="*/ 1257 h 1387"/>
                  <a:gd name="T10" fmla="*/ 136 w 1123"/>
                  <a:gd name="T11" fmla="*/ 1136 h 1387"/>
                  <a:gd name="T12" fmla="*/ 136 w 1123"/>
                  <a:gd name="T13" fmla="*/ 902 h 1387"/>
                  <a:gd name="T14" fmla="*/ 562 w 1123"/>
                  <a:gd name="T15" fmla="*/ 1020 h 1387"/>
                  <a:gd name="T16" fmla="*/ 683 w 1123"/>
                  <a:gd name="T17" fmla="*/ 1018 h 1387"/>
                  <a:gd name="T18" fmla="*/ 683 w 1123"/>
                  <a:gd name="T19" fmla="*/ 865 h 1387"/>
                  <a:gd name="T20" fmla="*/ 562 w 1123"/>
                  <a:gd name="T21" fmla="*/ 867 h 1387"/>
                  <a:gd name="T22" fmla="*/ 136 w 1123"/>
                  <a:gd name="T23" fmla="*/ 690 h 1387"/>
                  <a:gd name="T24" fmla="*/ 136 w 1123"/>
                  <a:gd name="T25" fmla="*/ 485 h 1387"/>
                  <a:gd name="T26" fmla="*/ 548 w 1123"/>
                  <a:gd name="T27" fmla="*/ 588 h 1387"/>
                  <a:gd name="T28" fmla="*/ 1017 w 1123"/>
                  <a:gd name="T29" fmla="*/ 481 h 1387"/>
                  <a:gd name="T30" fmla="*/ 1103 w 1123"/>
                  <a:gd name="T31" fmla="*/ 307 h 1387"/>
                  <a:gd name="T32" fmla="*/ 550 w 1123"/>
                  <a:gd name="T33" fmla="*/ 470 h 1387"/>
                  <a:gd name="T34" fmla="*/ 193 w 1123"/>
                  <a:gd name="T35" fmla="*/ 333 h 1387"/>
                  <a:gd name="T36" fmla="*/ 550 w 1123"/>
                  <a:gd name="T37" fmla="*/ 189 h 1387"/>
                  <a:gd name="T38" fmla="*/ 950 w 1123"/>
                  <a:gd name="T39" fmla="*/ 327 h 1387"/>
                  <a:gd name="T40" fmla="*/ 550 w 1123"/>
                  <a:gd name="T41" fmla="*/ 470 h 1387"/>
                  <a:gd name="T42" fmla="*/ 550 w 1123"/>
                  <a:gd name="T43" fmla="*/ 470 h 1387"/>
                  <a:gd name="T44" fmla="*/ 550 w 1123"/>
                  <a:gd name="T45" fmla="*/ 470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3" h="1387">
                    <a:moveTo>
                      <a:pt x="1103" y="307"/>
                    </a:moveTo>
                    <a:cubicBezTo>
                      <a:pt x="1045" y="1"/>
                      <a:pt x="83" y="0"/>
                      <a:pt x="0" y="306"/>
                    </a:cubicBezTo>
                    <a:cubicBezTo>
                      <a:pt x="0" y="1188"/>
                      <a:pt x="0" y="1188"/>
                      <a:pt x="0" y="1188"/>
                    </a:cubicBezTo>
                    <a:cubicBezTo>
                      <a:pt x="20" y="1336"/>
                      <a:pt x="264" y="1376"/>
                      <a:pt x="511" y="1387"/>
                    </a:cubicBezTo>
                    <a:cubicBezTo>
                      <a:pt x="511" y="1257"/>
                      <a:pt x="511" y="1257"/>
                      <a:pt x="511" y="1257"/>
                    </a:cubicBezTo>
                    <a:cubicBezTo>
                      <a:pt x="170" y="1246"/>
                      <a:pt x="136" y="1167"/>
                      <a:pt x="136" y="1136"/>
                    </a:cubicBezTo>
                    <a:cubicBezTo>
                      <a:pt x="136" y="1104"/>
                      <a:pt x="136" y="902"/>
                      <a:pt x="136" y="902"/>
                    </a:cubicBezTo>
                    <a:cubicBezTo>
                      <a:pt x="136" y="902"/>
                      <a:pt x="191" y="1020"/>
                      <a:pt x="562" y="1020"/>
                    </a:cubicBezTo>
                    <a:cubicBezTo>
                      <a:pt x="586" y="1020"/>
                      <a:pt x="640" y="1019"/>
                      <a:pt x="683" y="1018"/>
                    </a:cubicBezTo>
                    <a:cubicBezTo>
                      <a:pt x="683" y="865"/>
                      <a:pt x="683" y="865"/>
                      <a:pt x="683" y="865"/>
                    </a:cubicBezTo>
                    <a:cubicBezTo>
                      <a:pt x="640" y="866"/>
                      <a:pt x="586" y="867"/>
                      <a:pt x="562" y="867"/>
                    </a:cubicBezTo>
                    <a:cubicBezTo>
                      <a:pt x="175" y="869"/>
                      <a:pt x="136" y="722"/>
                      <a:pt x="136" y="690"/>
                    </a:cubicBezTo>
                    <a:cubicBezTo>
                      <a:pt x="136" y="657"/>
                      <a:pt x="136" y="485"/>
                      <a:pt x="136" y="485"/>
                    </a:cubicBezTo>
                    <a:cubicBezTo>
                      <a:pt x="136" y="485"/>
                      <a:pt x="177" y="588"/>
                      <a:pt x="548" y="588"/>
                    </a:cubicBezTo>
                    <a:cubicBezTo>
                      <a:pt x="919" y="588"/>
                      <a:pt x="1017" y="481"/>
                      <a:pt x="1017" y="481"/>
                    </a:cubicBezTo>
                    <a:cubicBezTo>
                      <a:pt x="1017" y="481"/>
                      <a:pt x="1123" y="408"/>
                      <a:pt x="1103" y="307"/>
                    </a:cubicBezTo>
                    <a:close/>
                    <a:moveTo>
                      <a:pt x="550" y="470"/>
                    </a:moveTo>
                    <a:cubicBezTo>
                      <a:pt x="305" y="465"/>
                      <a:pt x="186" y="405"/>
                      <a:pt x="193" y="333"/>
                    </a:cubicBezTo>
                    <a:cubicBezTo>
                      <a:pt x="198" y="277"/>
                      <a:pt x="307" y="186"/>
                      <a:pt x="550" y="189"/>
                    </a:cubicBezTo>
                    <a:cubicBezTo>
                      <a:pt x="792" y="192"/>
                      <a:pt x="945" y="245"/>
                      <a:pt x="950" y="327"/>
                    </a:cubicBezTo>
                    <a:cubicBezTo>
                      <a:pt x="955" y="405"/>
                      <a:pt x="798" y="474"/>
                      <a:pt x="550" y="470"/>
                    </a:cubicBezTo>
                    <a:close/>
                    <a:moveTo>
                      <a:pt x="550" y="470"/>
                    </a:moveTo>
                    <a:cubicBezTo>
                      <a:pt x="550" y="470"/>
                      <a:pt x="550" y="470"/>
                      <a:pt x="550" y="4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grpSp>
      <p:grpSp>
        <p:nvGrpSpPr>
          <p:cNvPr id="60" name="组合 59">
            <a:extLst>
              <a:ext uri="{FF2B5EF4-FFF2-40B4-BE49-F238E27FC236}">
                <a16:creationId xmlns:a16="http://schemas.microsoft.com/office/drawing/2014/main" id="{DB141349-E6AE-8AED-91B4-D045BEB03C96}"/>
              </a:ext>
            </a:extLst>
          </p:cNvPr>
          <p:cNvGrpSpPr/>
          <p:nvPr/>
        </p:nvGrpSpPr>
        <p:grpSpPr>
          <a:xfrm>
            <a:off x="1585617" y="1506895"/>
            <a:ext cx="556260" cy="556260"/>
            <a:chOff x="1844040" y="2011680"/>
            <a:chExt cx="556260" cy="556260"/>
          </a:xfrm>
        </p:grpSpPr>
        <p:sp>
          <p:nvSpPr>
            <p:cNvPr id="61" name="椭圆 60">
              <a:extLst>
                <a:ext uri="{FF2B5EF4-FFF2-40B4-BE49-F238E27FC236}">
                  <a16:creationId xmlns:a16="http://schemas.microsoft.com/office/drawing/2014/main" id="{4B0875C3-D7E7-3030-5425-9880B7F20963}"/>
                </a:ext>
              </a:extLst>
            </p:cNvPr>
            <p:cNvSpPr/>
            <p:nvPr/>
          </p:nvSpPr>
          <p:spPr>
            <a:xfrm>
              <a:off x="1844040" y="2011680"/>
              <a:ext cx="556260" cy="556260"/>
            </a:xfrm>
            <a:prstGeom prst="ellipse">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grpSp>
          <p:nvGrpSpPr>
            <p:cNvPr id="62" name="Group 14">
              <a:extLst>
                <a:ext uri="{FF2B5EF4-FFF2-40B4-BE49-F238E27FC236}">
                  <a16:creationId xmlns:a16="http://schemas.microsoft.com/office/drawing/2014/main" id="{71273927-44F4-C742-2D35-0F794B3BDAE5}"/>
                </a:ext>
              </a:extLst>
            </p:cNvPr>
            <p:cNvGrpSpPr>
              <a:grpSpLocks noChangeAspect="1"/>
            </p:cNvGrpSpPr>
            <p:nvPr/>
          </p:nvGrpSpPr>
          <p:grpSpPr bwMode="auto">
            <a:xfrm>
              <a:off x="1970542" y="2137154"/>
              <a:ext cx="303256" cy="305312"/>
              <a:chOff x="-18" y="-63"/>
              <a:chExt cx="4571" cy="4602"/>
            </a:xfrm>
            <a:solidFill>
              <a:schemeClr val="bg1"/>
            </a:solidFill>
          </p:grpSpPr>
          <p:sp>
            <p:nvSpPr>
              <p:cNvPr id="63" name="Freeform 15">
                <a:extLst>
                  <a:ext uri="{FF2B5EF4-FFF2-40B4-BE49-F238E27FC236}">
                    <a16:creationId xmlns:a16="http://schemas.microsoft.com/office/drawing/2014/main" id="{AA0E400C-BB19-E956-93F1-8091001D115E}"/>
                  </a:ext>
                </a:extLst>
              </p:cNvPr>
              <p:cNvSpPr>
                <a:spLocks noEditPoints="1"/>
              </p:cNvSpPr>
              <p:nvPr/>
            </p:nvSpPr>
            <p:spPr bwMode="auto">
              <a:xfrm>
                <a:off x="2458" y="4109"/>
                <a:ext cx="524" cy="418"/>
              </a:xfrm>
              <a:custGeom>
                <a:avLst/>
                <a:gdLst>
                  <a:gd name="T0" fmla="*/ 171 w 321"/>
                  <a:gd name="T1" fmla="*/ 15 h 256"/>
                  <a:gd name="T2" fmla="*/ 101 w 321"/>
                  <a:gd name="T3" fmla="*/ 30 h 256"/>
                  <a:gd name="T4" fmla="*/ 11 w 321"/>
                  <a:gd name="T5" fmla="*/ 161 h 256"/>
                  <a:gd name="T6" fmla="*/ 57 w 321"/>
                  <a:gd name="T7" fmla="*/ 232 h 256"/>
                  <a:gd name="T8" fmla="*/ 142 w 321"/>
                  <a:gd name="T9" fmla="*/ 251 h 256"/>
                  <a:gd name="T10" fmla="*/ 225 w 321"/>
                  <a:gd name="T11" fmla="*/ 233 h 256"/>
                  <a:gd name="T12" fmla="*/ 306 w 321"/>
                  <a:gd name="T13" fmla="*/ 97 h 256"/>
                  <a:gd name="T14" fmla="*/ 171 w 321"/>
                  <a:gd name="T15" fmla="*/ 15 h 256"/>
                  <a:gd name="T16" fmla="*/ 171 w 321"/>
                  <a:gd name="T17" fmla="*/ 15 h 256"/>
                  <a:gd name="T18" fmla="*/ 171 w 321"/>
                  <a:gd name="T19" fmla="*/ 1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1" h="256">
                    <a:moveTo>
                      <a:pt x="171" y="15"/>
                    </a:moveTo>
                    <a:cubicBezTo>
                      <a:pt x="148" y="21"/>
                      <a:pt x="124" y="26"/>
                      <a:pt x="101" y="30"/>
                    </a:cubicBezTo>
                    <a:cubicBezTo>
                      <a:pt x="40" y="42"/>
                      <a:pt x="0" y="100"/>
                      <a:pt x="11" y="161"/>
                    </a:cubicBezTo>
                    <a:cubicBezTo>
                      <a:pt x="17" y="191"/>
                      <a:pt x="34" y="216"/>
                      <a:pt x="57" y="232"/>
                    </a:cubicBezTo>
                    <a:cubicBezTo>
                      <a:pt x="81" y="249"/>
                      <a:pt x="111" y="256"/>
                      <a:pt x="142" y="251"/>
                    </a:cubicBezTo>
                    <a:cubicBezTo>
                      <a:pt x="169" y="246"/>
                      <a:pt x="197" y="239"/>
                      <a:pt x="225" y="233"/>
                    </a:cubicBezTo>
                    <a:cubicBezTo>
                      <a:pt x="285" y="218"/>
                      <a:pt x="321" y="157"/>
                      <a:pt x="306" y="97"/>
                    </a:cubicBezTo>
                    <a:cubicBezTo>
                      <a:pt x="291" y="37"/>
                      <a:pt x="231" y="0"/>
                      <a:pt x="171" y="15"/>
                    </a:cubicBezTo>
                    <a:close/>
                    <a:moveTo>
                      <a:pt x="171" y="15"/>
                    </a:moveTo>
                    <a:cubicBezTo>
                      <a:pt x="171" y="15"/>
                      <a:pt x="171" y="15"/>
                      <a:pt x="171"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4" name="Freeform 16">
                <a:extLst>
                  <a:ext uri="{FF2B5EF4-FFF2-40B4-BE49-F238E27FC236}">
                    <a16:creationId xmlns:a16="http://schemas.microsoft.com/office/drawing/2014/main" id="{8F2C6E33-F8A2-EBB5-F7C8-93A788A80590}"/>
                  </a:ext>
                </a:extLst>
              </p:cNvPr>
              <p:cNvSpPr>
                <a:spLocks noEditPoints="1"/>
              </p:cNvSpPr>
              <p:nvPr/>
            </p:nvSpPr>
            <p:spPr bwMode="auto">
              <a:xfrm>
                <a:off x="4012" y="1296"/>
                <a:ext cx="456" cy="521"/>
              </a:xfrm>
              <a:custGeom>
                <a:avLst/>
                <a:gdLst>
                  <a:gd name="T0" fmla="*/ 47 w 279"/>
                  <a:gd name="T1" fmla="*/ 236 h 319"/>
                  <a:gd name="T2" fmla="*/ 89 w 279"/>
                  <a:gd name="T3" fmla="*/ 292 h 319"/>
                  <a:gd name="T4" fmla="*/ 189 w 279"/>
                  <a:gd name="T5" fmla="*/ 307 h 319"/>
                  <a:gd name="T6" fmla="*/ 260 w 279"/>
                  <a:gd name="T7" fmla="*/ 166 h 319"/>
                  <a:gd name="T8" fmla="*/ 231 w 279"/>
                  <a:gd name="T9" fmla="*/ 86 h 319"/>
                  <a:gd name="T10" fmla="*/ 85 w 279"/>
                  <a:gd name="T11" fmla="*/ 23 h 319"/>
                  <a:gd name="T12" fmla="*/ 23 w 279"/>
                  <a:gd name="T13" fmla="*/ 169 h 319"/>
                  <a:gd name="T14" fmla="*/ 47 w 279"/>
                  <a:gd name="T15" fmla="*/ 236 h 319"/>
                  <a:gd name="T16" fmla="*/ 47 w 279"/>
                  <a:gd name="T17" fmla="*/ 236 h 319"/>
                  <a:gd name="T18" fmla="*/ 47 w 279"/>
                  <a:gd name="T19" fmla="*/ 23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319">
                    <a:moveTo>
                      <a:pt x="47" y="236"/>
                    </a:moveTo>
                    <a:cubicBezTo>
                      <a:pt x="55" y="260"/>
                      <a:pt x="70" y="279"/>
                      <a:pt x="89" y="292"/>
                    </a:cubicBezTo>
                    <a:cubicBezTo>
                      <a:pt x="117" y="312"/>
                      <a:pt x="154" y="319"/>
                      <a:pt x="189" y="307"/>
                    </a:cubicBezTo>
                    <a:cubicBezTo>
                      <a:pt x="248" y="287"/>
                      <a:pt x="279" y="224"/>
                      <a:pt x="260" y="166"/>
                    </a:cubicBezTo>
                    <a:cubicBezTo>
                      <a:pt x="251" y="139"/>
                      <a:pt x="241" y="112"/>
                      <a:pt x="231" y="86"/>
                    </a:cubicBezTo>
                    <a:cubicBezTo>
                      <a:pt x="208" y="28"/>
                      <a:pt x="143" y="0"/>
                      <a:pt x="85" y="23"/>
                    </a:cubicBezTo>
                    <a:cubicBezTo>
                      <a:pt x="28" y="46"/>
                      <a:pt x="0" y="112"/>
                      <a:pt x="23" y="169"/>
                    </a:cubicBezTo>
                    <a:cubicBezTo>
                      <a:pt x="32" y="191"/>
                      <a:pt x="40" y="213"/>
                      <a:pt x="47" y="236"/>
                    </a:cubicBezTo>
                    <a:close/>
                    <a:moveTo>
                      <a:pt x="47" y="236"/>
                    </a:moveTo>
                    <a:cubicBezTo>
                      <a:pt x="47" y="236"/>
                      <a:pt x="47" y="236"/>
                      <a:pt x="47"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5" name="Freeform 17">
                <a:extLst>
                  <a:ext uri="{FF2B5EF4-FFF2-40B4-BE49-F238E27FC236}">
                    <a16:creationId xmlns:a16="http://schemas.microsoft.com/office/drawing/2014/main" id="{BBC713E6-711D-4CF6-C31D-58F085680F98}"/>
                  </a:ext>
                </a:extLst>
              </p:cNvPr>
              <p:cNvSpPr>
                <a:spLocks noEditPoints="1"/>
              </p:cNvSpPr>
              <p:nvPr/>
            </p:nvSpPr>
            <p:spPr bwMode="auto">
              <a:xfrm>
                <a:off x="3115" y="3818"/>
                <a:ext cx="526" cy="469"/>
              </a:xfrm>
              <a:custGeom>
                <a:avLst/>
                <a:gdLst>
                  <a:gd name="T0" fmla="*/ 132 w 322"/>
                  <a:gd name="T1" fmla="*/ 34 h 287"/>
                  <a:gd name="T2" fmla="*/ 72 w 322"/>
                  <a:gd name="T3" fmla="*/ 71 h 287"/>
                  <a:gd name="T4" fmla="*/ 31 w 322"/>
                  <a:gd name="T5" fmla="*/ 224 h 287"/>
                  <a:gd name="T6" fmla="*/ 63 w 322"/>
                  <a:gd name="T7" fmla="*/ 260 h 287"/>
                  <a:gd name="T8" fmla="*/ 184 w 322"/>
                  <a:gd name="T9" fmla="*/ 265 h 287"/>
                  <a:gd name="T10" fmla="*/ 256 w 322"/>
                  <a:gd name="T11" fmla="*/ 220 h 287"/>
                  <a:gd name="T12" fmla="*/ 287 w 322"/>
                  <a:gd name="T13" fmla="*/ 65 h 287"/>
                  <a:gd name="T14" fmla="*/ 132 w 322"/>
                  <a:gd name="T15" fmla="*/ 34 h 287"/>
                  <a:gd name="T16" fmla="*/ 132 w 322"/>
                  <a:gd name="T17" fmla="*/ 34 h 287"/>
                  <a:gd name="T18" fmla="*/ 132 w 322"/>
                  <a:gd name="T19" fmla="*/ 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287">
                    <a:moveTo>
                      <a:pt x="132" y="34"/>
                    </a:moveTo>
                    <a:cubicBezTo>
                      <a:pt x="113" y="47"/>
                      <a:pt x="92" y="59"/>
                      <a:pt x="72" y="71"/>
                    </a:cubicBezTo>
                    <a:cubicBezTo>
                      <a:pt x="18" y="102"/>
                      <a:pt x="0" y="170"/>
                      <a:pt x="31" y="224"/>
                    </a:cubicBezTo>
                    <a:cubicBezTo>
                      <a:pt x="39" y="239"/>
                      <a:pt x="50" y="250"/>
                      <a:pt x="63" y="260"/>
                    </a:cubicBezTo>
                    <a:cubicBezTo>
                      <a:pt x="98" y="284"/>
                      <a:pt x="145" y="287"/>
                      <a:pt x="184" y="265"/>
                    </a:cubicBezTo>
                    <a:cubicBezTo>
                      <a:pt x="208" y="251"/>
                      <a:pt x="232" y="236"/>
                      <a:pt x="256" y="220"/>
                    </a:cubicBezTo>
                    <a:cubicBezTo>
                      <a:pt x="307" y="186"/>
                      <a:pt x="322" y="117"/>
                      <a:pt x="287" y="65"/>
                    </a:cubicBezTo>
                    <a:cubicBezTo>
                      <a:pt x="253" y="14"/>
                      <a:pt x="184" y="0"/>
                      <a:pt x="132" y="34"/>
                    </a:cubicBezTo>
                    <a:close/>
                    <a:moveTo>
                      <a:pt x="132" y="34"/>
                    </a:moveTo>
                    <a:cubicBezTo>
                      <a:pt x="132" y="34"/>
                      <a:pt x="132" y="34"/>
                      <a:pt x="132"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6" name="Freeform 18">
                <a:extLst>
                  <a:ext uri="{FF2B5EF4-FFF2-40B4-BE49-F238E27FC236}">
                    <a16:creationId xmlns:a16="http://schemas.microsoft.com/office/drawing/2014/main" id="{CEEE871F-EED6-0FCE-7F4D-8DFA13CF102B}"/>
                  </a:ext>
                </a:extLst>
              </p:cNvPr>
              <p:cNvSpPr>
                <a:spLocks noEditPoints="1"/>
              </p:cNvSpPr>
              <p:nvPr/>
            </p:nvSpPr>
            <p:spPr bwMode="auto">
              <a:xfrm>
                <a:off x="4180" y="2013"/>
                <a:ext cx="373" cy="499"/>
              </a:xfrm>
              <a:custGeom>
                <a:avLst/>
                <a:gdLst>
                  <a:gd name="T0" fmla="*/ 227 w 228"/>
                  <a:gd name="T1" fmla="*/ 110 h 305"/>
                  <a:gd name="T2" fmla="*/ 110 w 228"/>
                  <a:gd name="T3" fmla="*/ 2 h 305"/>
                  <a:gd name="T4" fmla="*/ 3 w 228"/>
                  <a:gd name="T5" fmla="*/ 118 h 305"/>
                  <a:gd name="T6" fmla="*/ 4 w 228"/>
                  <a:gd name="T7" fmla="*/ 190 h 305"/>
                  <a:gd name="T8" fmla="*/ 51 w 228"/>
                  <a:gd name="T9" fmla="*/ 284 h 305"/>
                  <a:gd name="T10" fmla="*/ 113 w 228"/>
                  <a:gd name="T11" fmla="*/ 304 h 305"/>
                  <a:gd name="T12" fmla="*/ 227 w 228"/>
                  <a:gd name="T13" fmla="*/ 194 h 305"/>
                  <a:gd name="T14" fmla="*/ 227 w 228"/>
                  <a:gd name="T15" fmla="*/ 110 h 305"/>
                  <a:gd name="T16" fmla="*/ 227 w 228"/>
                  <a:gd name="T17" fmla="*/ 110 h 305"/>
                  <a:gd name="T18" fmla="*/ 227 w 228"/>
                  <a:gd name="T19" fmla="*/ 11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05">
                    <a:moveTo>
                      <a:pt x="227" y="110"/>
                    </a:moveTo>
                    <a:cubicBezTo>
                      <a:pt x="224" y="48"/>
                      <a:pt x="172" y="0"/>
                      <a:pt x="110" y="2"/>
                    </a:cubicBezTo>
                    <a:cubicBezTo>
                      <a:pt x="49" y="5"/>
                      <a:pt x="0" y="57"/>
                      <a:pt x="3" y="118"/>
                    </a:cubicBezTo>
                    <a:cubicBezTo>
                      <a:pt x="4" y="142"/>
                      <a:pt x="4" y="166"/>
                      <a:pt x="4" y="190"/>
                    </a:cubicBezTo>
                    <a:cubicBezTo>
                      <a:pt x="3" y="228"/>
                      <a:pt x="22" y="263"/>
                      <a:pt x="51" y="284"/>
                    </a:cubicBezTo>
                    <a:cubicBezTo>
                      <a:pt x="69" y="296"/>
                      <a:pt x="90" y="303"/>
                      <a:pt x="113" y="304"/>
                    </a:cubicBezTo>
                    <a:cubicBezTo>
                      <a:pt x="175" y="305"/>
                      <a:pt x="226" y="256"/>
                      <a:pt x="227" y="194"/>
                    </a:cubicBezTo>
                    <a:cubicBezTo>
                      <a:pt x="228" y="166"/>
                      <a:pt x="228" y="138"/>
                      <a:pt x="227" y="110"/>
                    </a:cubicBezTo>
                    <a:close/>
                    <a:moveTo>
                      <a:pt x="227" y="110"/>
                    </a:moveTo>
                    <a:cubicBezTo>
                      <a:pt x="227" y="110"/>
                      <a:pt x="227" y="110"/>
                      <a:pt x="227"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7" name="Freeform 19">
                <a:extLst>
                  <a:ext uri="{FF2B5EF4-FFF2-40B4-BE49-F238E27FC236}">
                    <a16:creationId xmlns:a16="http://schemas.microsoft.com/office/drawing/2014/main" id="{56086ACD-EB07-D727-A8ED-D1BAFA8525AF}"/>
                  </a:ext>
                </a:extLst>
              </p:cNvPr>
              <p:cNvSpPr>
                <a:spLocks noEditPoints="1"/>
              </p:cNvSpPr>
              <p:nvPr/>
            </p:nvSpPr>
            <p:spPr bwMode="auto">
              <a:xfrm>
                <a:off x="3666" y="3331"/>
                <a:ext cx="492" cy="510"/>
              </a:xfrm>
              <a:custGeom>
                <a:avLst/>
                <a:gdLst>
                  <a:gd name="T0" fmla="*/ 241 w 301"/>
                  <a:gd name="T1" fmla="*/ 37 h 312"/>
                  <a:gd name="T2" fmla="*/ 84 w 301"/>
                  <a:gd name="T3" fmla="*/ 59 h 312"/>
                  <a:gd name="T4" fmla="*/ 40 w 301"/>
                  <a:gd name="T5" fmla="*/ 115 h 312"/>
                  <a:gd name="T6" fmla="*/ 53 w 301"/>
                  <a:gd name="T7" fmla="*/ 273 h 312"/>
                  <a:gd name="T8" fmla="*/ 61 w 301"/>
                  <a:gd name="T9" fmla="*/ 279 h 312"/>
                  <a:gd name="T10" fmla="*/ 210 w 301"/>
                  <a:gd name="T11" fmla="*/ 260 h 312"/>
                  <a:gd name="T12" fmla="*/ 264 w 301"/>
                  <a:gd name="T13" fmla="*/ 194 h 312"/>
                  <a:gd name="T14" fmla="*/ 241 w 301"/>
                  <a:gd name="T15" fmla="*/ 37 h 312"/>
                  <a:gd name="T16" fmla="*/ 241 w 301"/>
                  <a:gd name="T17" fmla="*/ 37 h 312"/>
                  <a:gd name="T18" fmla="*/ 241 w 301"/>
                  <a:gd name="T19" fmla="*/ 3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312">
                    <a:moveTo>
                      <a:pt x="241" y="37"/>
                    </a:moveTo>
                    <a:cubicBezTo>
                      <a:pt x="192" y="0"/>
                      <a:pt x="122" y="10"/>
                      <a:pt x="84" y="59"/>
                    </a:cubicBezTo>
                    <a:cubicBezTo>
                      <a:pt x="70" y="78"/>
                      <a:pt x="55" y="97"/>
                      <a:pt x="40" y="115"/>
                    </a:cubicBezTo>
                    <a:cubicBezTo>
                      <a:pt x="0" y="162"/>
                      <a:pt x="6" y="233"/>
                      <a:pt x="53" y="273"/>
                    </a:cubicBezTo>
                    <a:cubicBezTo>
                      <a:pt x="55" y="275"/>
                      <a:pt x="58" y="277"/>
                      <a:pt x="61" y="279"/>
                    </a:cubicBezTo>
                    <a:cubicBezTo>
                      <a:pt x="108" y="312"/>
                      <a:pt x="173" y="305"/>
                      <a:pt x="210" y="260"/>
                    </a:cubicBezTo>
                    <a:cubicBezTo>
                      <a:pt x="229" y="239"/>
                      <a:pt x="247" y="216"/>
                      <a:pt x="264" y="194"/>
                    </a:cubicBezTo>
                    <a:cubicBezTo>
                      <a:pt x="301" y="144"/>
                      <a:pt x="291" y="74"/>
                      <a:pt x="241" y="37"/>
                    </a:cubicBezTo>
                    <a:close/>
                    <a:moveTo>
                      <a:pt x="241" y="37"/>
                    </a:moveTo>
                    <a:cubicBezTo>
                      <a:pt x="241" y="37"/>
                      <a:pt x="241" y="37"/>
                      <a:pt x="24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8" name="Freeform 20">
                <a:extLst>
                  <a:ext uri="{FF2B5EF4-FFF2-40B4-BE49-F238E27FC236}">
                    <a16:creationId xmlns:a16="http://schemas.microsoft.com/office/drawing/2014/main" id="{B9701171-9F6E-1FA2-0476-FB40B81AE139}"/>
                  </a:ext>
                </a:extLst>
              </p:cNvPr>
              <p:cNvSpPr>
                <a:spLocks noEditPoints="1"/>
              </p:cNvSpPr>
              <p:nvPr/>
            </p:nvSpPr>
            <p:spPr bwMode="auto">
              <a:xfrm>
                <a:off x="4030" y="2700"/>
                <a:ext cx="450" cy="533"/>
              </a:xfrm>
              <a:custGeom>
                <a:avLst/>
                <a:gdLst>
                  <a:gd name="T0" fmla="*/ 183 w 275"/>
                  <a:gd name="T1" fmla="*/ 18 h 326"/>
                  <a:gd name="T2" fmla="*/ 42 w 275"/>
                  <a:gd name="T3" fmla="*/ 92 h 326"/>
                  <a:gd name="T4" fmla="*/ 19 w 275"/>
                  <a:gd name="T5" fmla="*/ 159 h 326"/>
                  <a:gd name="T6" fmla="*/ 59 w 275"/>
                  <a:gd name="T7" fmla="*/ 290 h 326"/>
                  <a:gd name="T8" fmla="*/ 84 w 275"/>
                  <a:gd name="T9" fmla="*/ 304 h 326"/>
                  <a:gd name="T10" fmla="*/ 228 w 275"/>
                  <a:gd name="T11" fmla="*/ 239 h 326"/>
                  <a:gd name="T12" fmla="*/ 256 w 275"/>
                  <a:gd name="T13" fmla="*/ 159 h 326"/>
                  <a:gd name="T14" fmla="*/ 183 w 275"/>
                  <a:gd name="T15" fmla="*/ 18 h 326"/>
                  <a:gd name="T16" fmla="*/ 183 w 275"/>
                  <a:gd name="T17" fmla="*/ 18 h 326"/>
                  <a:gd name="T18" fmla="*/ 183 w 275"/>
                  <a:gd name="T19" fmla="*/ 1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5" h="326">
                    <a:moveTo>
                      <a:pt x="183" y="18"/>
                    </a:moveTo>
                    <a:cubicBezTo>
                      <a:pt x="124" y="0"/>
                      <a:pt x="61" y="33"/>
                      <a:pt x="42" y="92"/>
                    </a:cubicBezTo>
                    <a:cubicBezTo>
                      <a:pt x="35" y="114"/>
                      <a:pt x="28" y="137"/>
                      <a:pt x="19" y="159"/>
                    </a:cubicBezTo>
                    <a:cubicBezTo>
                      <a:pt x="0" y="208"/>
                      <a:pt x="18" y="262"/>
                      <a:pt x="59" y="290"/>
                    </a:cubicBezTo>
                    <a:cubicBezTo>
                      <a:pt x="67" y="296"/>
                      <a:pt x="75" y="300"/>
                      <a:pt x="84" y="304"/>
                    </a:cubicBezTo>
                    <a:cubicBezTo>
                      <a:pt x="142" y="326"/>
                      <a:pt x="206" y="297"/>
                      <a:pt x="228" y="239"/>
                    </a:cubicBezTo>
                    <a:cubicBezTo>
                      <a:pt x="238" y="212"/>
                      <a:pt x="248" y="186"/>
                      <a:pt x="256" y="159"/>
                    </a:cubicBezTo>
                    <a:cubicBezTo>
                      <a:pt x="275" y="100"/>
                      <a:pt x="242" y="37"/>
                      <a:pt x="183" y="18"/>
                    </a:cubicBezTo>
                    <a:close/>
                    <a:moveTo>
                      <a:pt x="183" y="18"/>
                    </a:moveTo>
                    <a:cubicBezTo>
                      <a:pt x="183" y="18"/>
                      <a:pt x="183" y="18"/>
                      <a:pt x="183"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69" name="Freeform 21">
                <a:extLst>
                  <a:ext uri="{FF2B5EF4-FFF2-40B4-BE49-F238E27FC236}">
                    <a16:creationId xmlns:a16="http://schemas.microsoft.com/office/drawing/2014/main" id="{031F0800-1AC8-6ACF-0D43-AE6531291B96}"/>
                  </a:ext>
                </a:extLst>
              </p:cNvPr>
              <p:cNvSpPr>
                <a:spLocks noEditPoints="1"/>
              </p:cNvSpPr>
              <p:nvPr/>
            </p:nvSpPr>
            <p:spPr bwMode="auto">
              <a:xfrm>
                <a:off x="-18" y="-63"/>
                <a:ext cx="3997" cy="4602"/>
              </a:xfrm>
              <a:custGeom>
                <a:avLst/>
                <a:gdLst>
                  <a:gd name="T0" fmla="*/ 1197 w 2446"/>
                  <a:gd name="T1" fmla="*/ 2584 h 2815"/>
                  <a:gd name="T2" fmla="*/ 910 w 2446"/>
                  <a:gd name="T3" fmla="*/ 2492 h 2815"/>
                  <a:gd name="T4" fmla="*/ 907 w 2446"/>
                  <a:gd name="T5" fmla="*/ 2491 h 2815"/>
                  <a:gd name="T6" fmla="*/ 843 w 2446"/>
                  <a:gd name="T7" fmla="*/ 2458 h 2815"/>
                  <a:gd name="T8" fmla="*/ 843 w 2446"/>
                  <a:gd name="T9" fmla="*/ 2458 h 2815"/>
                  <a:gd name="T10" fmla="*/ 732 w 2446"/>
                  <a:gd name="T11" fmla="*/ 2389 h 2815"/>
                  <a:gd name="T12" fmla="*/ 449 w 2446"/>
                  <a:gd name="T13" fmla="*/ 761 h 2815"/>
                  <a:gd name="T14" fmla="*/ 736 w 2446"/>
                  <a:gd name="T15" fmla="*/ 475 h 2815"/>
                  <a:gd name="T16" fmla="*/ 740 w 2446"/>
                  <a:gd name="T17" fmla="*/ 472 h 2815"/>
                  <a:gd name="T18" fmla="*/ 2052 w 2446"/>
                  <a:gd name="T19" fmla="*/ 462 h 2815"/>
                  <a:gd name="T20" fmla="*/ 1964 w 2446"/>
                  <a:gd name="T21" fmla="*/ 588 h 2815"/>
                  <a:gd name="T22" fmla="*/ 1998 w 2446"/>
                  <a:gd name="T23" fmla="*/ 645 h 2815"/>
                  <a:gd name="T24" fmla="*/ 2378 w 2446"/>
                  <a:gd name="T25" fmla="*/ 611 h 2815"/>
                  <a:gd name="T26" fmla="*/ 2434 w 2446"/>
                  <a:gd name="T27" fmla="*/ 529 h 2815"/>
                  <a:gd name="T28" fmla="*/ 2332 w 2446"/>
                  <a:gd name="T29" fmla="*/ 162 h 2815"/>
                  <a:gd name="T30" fmla="*/ 2267 w 2446"/>
                  <a:gd name="T31" fmla="*/ 151 h 2815"/>
                  <a:gd name="T32" fmla="*/ 2180 w 2446"/>
                  <a:gd name="T33" fmla="*/ 277 h 2815"/>
                  <a:gd name="T34" fmla="*/ 1167 w 2446"/>
                  <a:gd name="T35" fmla="*/ 62 h 2815"/>
                  <a:gd name="T36" fmla="*/ 1061 w 2446"/>
                  <a:gd name="T37" fmla="*/ 85 h 2815"/>
                  <a:gd name="T38" fmla="*/ 1060 w 2446"/>
                  <a:gd name="T39" fmla="*/ 85 h 2815"/>
                  <a:gd name="T40" fmla="*/ 1056 w 2446"/>
                  <a:gd name="T41" fmla="*/ 86 h 2815"/>
                  <a:gd name="T42" fmla="*/ 290 w 2446"/>
                  <a:gd name="T43" fmla="*/ 599 h 2815"/>
                  <a:gd name="T44" fmla="*/ 286 w 2446"/>
                  <a:gd name="T45" fmla="*/ 605 h 2815"/>
                  <a:gd name="T46" fmla="*/ 267 w 2446"/>
                  <a:gd name="T47" fmla="*/ 631 h 2815"/>
                  <a:gd name="T48" fmla="*/ 237 w 2446"/>
                  <a:gd name="T49" fmla="*/ 675 h 2815"/>
                  <a:gd name="T50" fmla="*/ 234 w 2446"/>
                  <a:gd name="T51" fmla="*/ 680 h 2815"/>
                  <a:gd name="T52" fmla="*/ 13 w 2446"/>
                  <a:gd name="T53" fmla="*/ 1494 h 2815"/>
                  <a:gd name="T54" fmla="*/ 13 w 2446"/>
                  <a:gd name="T55" fmla="*/ 1497 h 2815"/>
                  <a:gd name="T56" fmla="*/ 20 w 2446"/>
                  <a:gd name="T57" fmla="*/ 1581 h 2815"/>
                  <a:gd name="T58" fmla="*/ 21 w 2446"/>
                  <a:gd name="T59" fmla="*/ 1587 h 2815"/>
                  <a:gd name="T60" fmla="*/ 33 w 2446"/>
                  <a:gd name="T61" fmla="*/ 1671 h 2815"/>
                  <a:gd name="T62" fmla="*/ 422 w 2446"/>
                  <a:gd name="T63" fmla="*/ 2421 h 2815"/>
                  <a:gd name="T64" fmla="*/ 424 w 2446"/>
                  <a:gd name="T65" fmla="*/ 2422 h 2815"/>
                  <a:gd name="T66" fmla="*/ 424 w 2446"/>
                  <a:gd name="T67" fmla="*/ 2423 h 2815"/>
                  <a:gd name="T68" fmla="*/ 603 w 2446"/>
                  <a:gd name="T69" fmla="*/ 2572 h 2815"/>
                  <a:gd name="T70" fmla="*/ 1158 w 2446"/>
                  <a:gd name="T71" fmla="*/ 2804 h 2815"/>
                  <a:gd name="T72" fmla="*/ 1288 w 2446"/>
                  <a:gd name="T73" fmla="*/ 2713 h 2815"/>
                  <a:gd name="T74" fmla="*/ 1197 w 2446"/>
                  <a:gd name="T75" fmla="*/ 2584 h 2815"/>
                  <a:gd name="T76" fmla="*/ 1197 w 2446"/>
                  <a:gd name="T77" fmla="*/ 2584 h 2815"/>
                  <a:gd name="T78" fmla="*/ 1197 w 2446"/>
                  <a:gd name="T79" fmla="*/ 2584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46" h="2815">
                    <a:moveTo>
                      <a:pt x="1197" y="2584"/>
                    </a:moveTo>
                    <a:cubicBezTo>
                      <a:pt x="1097" y="2566"/>
                      <a:pt x="1001" y="2535"/>
                      <a:pt x="910" y="2492"/>
                    </a:cubicBezTo>
                    <a:cubicBezTo>
                      <a:pt x="909" y="2492"/>
                      <a:pt x="908" y="2491"/>
                      <a:pt x="907" y="2491"/>
                    </a:cubicBezTo>
                    <a:cubicBezTo>
                      <a:pt x="885" y="2480"/>
                      <a:pt x="864" y="2470"/>
                      <a:pt x="843" y="2458"/>
                    </a:cubicBezTo>
                    <a:cubicBezTo>
                      <a:pt x="843" y="2458"/>
                      <a:pt x="843" y="2458"/>
                      <a:pt x="843" y="2458"/>
                    </a:cubicBezTo>
                    <a:cubicBezTo>
                      <a:pt x="805" y="2437"/>
                      <a:pt x="768" y="2414"/>
                      <a:pt x="732" y="2389"/>
                    </a:cubicBezTo>
                    <a:cubicBezTo>
                      <a:pt x="205" y="2018"/>
                      <a:pt x="78" y="1287"/>
                      <a:pt x="449" y="761"/>
                    </a:cubicBezTo>
                    <a:cubicBezTo>
                      <a:pt x="530" y="646"/>
                      <a:pt x="628" y="551"/>
                      <a:pt x="736" y="475"/>
                    </a:cubicBezTo>
                    <a:cubicBezTo>
                      <a:pt x="738" y="474"/>
                      <a:pt x="739" y="473"/>
                      <a:pt x="740" y="472"/>
                    </a:cubicBezTo>
                    <a:cubicBezTo>
                      <a:pt x="1124" y="208"/>
                      <a:pt x="1645" y="190"/>
                      <a:pt x="2052" y="462"/>
                    </a:cubicBezTo>
                    <a:cubicBezTo>
                      <a:pt x="1964" y="588"/>
                      <a:pt x="1964" y="588"/>
                      <a:pt x="1964" y="588"/>
                    </a:cubicBezTo>
                    <a:cubicBezTo>
                      <a:pt x="1940" y="623"/>
                      <a:pt x="1955" y="649"/>
                      <a:pt x="1998" y="645"/>
                    </a:cubicBezTo>
                    <a:cubicBezTo>
                      <a:pt x="2378" y="611"/>
                      <a:pt x="2378" y="611"/>
                      <a:pt x="2378" y="611"/>
                    </a:cubicBezTo>
                    <a:cubicBezTo>
                      <a:pt x="2420" y="607"/>
                      <a:pt x="2446" y="570"/>
                      <a:pt x="2434" y="529"/>
                    </a:cubicBezTo>
                    <a:cubicBezTo>
                      <a:pt x="2332" y="162"/>
                      <a:pt x="2332" y="162"/>
                      <a:pt x="2332" y="162"/>
                    </a:cubicBezTo>
                    <a:cubicBezTo>
                      <a:pt x="2321" y="120"/>
                      <a:pt x="2292" y="116"/>
                      <a:pt x="2267" y="151"/>
                    </a:cubicBezTo>
                    <a:cubicBezTo>
                      <a:pt x="2180" y="277"/>
                      <a:pt x="2180" y="277"/>
                      <a:pt x="2180" y="277"/>
                    </a:cubicBezTo>
                    <a:cubicBezTo>
                      <a:pt x="1881" y="77"/>
                      <a:pt x="1522" y="0"/>
                      <a:pt x="1167" y="62"/>
                    </a:cubicBezTo>
                    <a:cubicBezTo>
                      <a:pt x="1131" y="68"/>
                      <a:pt x="1095" y="76"/>
                      <a:pt x="1061" y="85"/>
                    </a:cubicBezTo>
                    <a:cubicBezTo>
                      <a:pt x="1060" y="85"/>
                      <a:pt x="1060" y="85"/>
                      <a:pt x="1060" y="85"/>
                    </a:cubicBezTo>
                    <a:cubicBezTo>
                      <a:pt x="1058" y="85"/>
                      <a:pt x="1057" y="86"/>
                      <a:pt x="1056" y="86"/>
                    </a:cubicBezTo>
                    <a:cubicBezTo>
                      <a:pt x="749" y="165"/>
                      <a:pt x="481" y="344"/>
                      <a:pt x="290" y="599"/>
                    </a:cubicBezTo>
                    <a:cubicBezTo>
                      <a:pt x="289" y="601"/>
                      <a:pt x="287" y="603"/>
                      <a:pt x="286" y="605"/>
                    </a:cubicBezTo>
                    <a:cubicBezTo>
                      <a:pt x="279" y="613"/>
                      <a:pt x="273" y="622"/>
                      <a:pt x="267" y="631"/>
                    </a:cubicBezTo>
                    <a:cubicBezTo>
                      <a:pt x="257" y="645"/>
                      <a:pt x="247" y="660"/>
                      <a:pt x="237" y="675"/>
                    </a:cubicBezTo>
                    <a:cubicBezTo>
                      <a:pt x="236" y="676"/>
                      <a:pt x="235" y="678"/>
                      <a:pt x="234" y="680"/>
                    </a:cubicBezTo>
                    <a:cubicBezTo>
                      <a:pt x="76" y="924"/>
                      <a:pt x="0" y="1206"/>
                      <a:pt x="13" y="1494"/>
                    </a:cubicBezTo>
                    <a:cubicBezTo>
                      <a:pt x="13" y="1495"/>
                      <a:pt x="13" y="1496"/>
                      <a:pt x="13" y="1497"/>
                    </a:cubicBezTo>
                    <a:cubicBezTo>
                      <a:pt x="15" y="1525"/>
                      <a:pt x="17" y="1553"/>
                      <a:pt x="20" y="1581"/>
                    </a:cubicBezTo>
                    <a:cubicBezTo>
                      <a:pt x="20" y="1583"/>
                      <a:pt x="20" y="1585"/>
                      <a:pt x="21" y="1587"/>
                    </a:cubicBezTo>
                    <a:cubicBezTo>
                      <a:pt x="24" y="1615"/>
                      <a:pt x="28" y="1643"/>
                      <a:pt x="33" y="1671"/>
                    </a:cubicBezTo>
                    <a:cubicBezTo>
                      <a:pt x="83" y="1960"/>
                      <a:pt x="219" y="2219"/>
                      <a:pt x="422" y="2421"/>
                    </a:cubicBezTo>
                    <a:cubicBezTo>
                      <a:pt x="423" y="2421"/>
                      <a:pt x="423" y="2422"/>
                      <a:pt x="424" y="2422"/>
                    </a:cubicBezTo>
                    <a:cubicBezTo>
                      <a:pt x="424" y="2422"/>
                      <a:pt x="424" y="2422"/>
                      <a:pt x="424" y="2423"/>
                    </a:cubicBezTo>
                    <a:cubicBezTo>
                      <a:pt x="479" y="2477"/>
                      <a:pt x="539" y="2526"/>
                      <a:pt x="603" y="2572"/>
                    </a:cubicBezTo>
                    <a:cubicBezTo>
                      <a:pt x="770" y="2690"/>
                      <a:pt x="957" y="2768"/>
                      <a:pt x="1158" y="2804"/>
                    </a:cubicBezTo>
                    <a:cubicBezTo>
                      <a:pt x="1219" y="2815"/>
                      <a:pt x="1277" y="2774"/>
                      <a:pt x="1288" y="2713"/>
                    </a:cubicBezTo>
                    <a:cubicBezTo>
                      <a:pt x="1299" y="2653"/>
                      <a:pt x="1258" y="2594"/>
                      <a:pt x="1197" y="2584"/>
                    </a:cubicBezTo>
                    <a:close/>
                    <a:moveTo>
                      <a:pt x="1197" y="2584"/>
                    </a:moveTo>
                    <a:cubicBezTo>
                      <a:pt x="1197" y="2584"/>
                      <a:pt x="1197" y="2584"/>
                      <a:pt x="1197" y="258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75" name="Freeform 22">
                <a:extLst>
                  <a:ext uri="{FF2B5EF4-FFF2-40B4-BE49-F238E27FC236}">
                    <a16:creationId xmlns:a16="http://schemas.microsoft.com/office/drawing/2014/main" id="{FFED82C1-6DCB-1B58-B590-8414C5C2A37F}"/>
                  </a:ext>
                </a:extLst>
              </p:cNvPr>
              <p:cNvSpPr>
                <a:spLocks noEditPoints="1"/>
              </p:cNvSpPr>
              <p:nvPr/>
            </p:nvSpPr>
            <p:spPr bwMode="auto">
              <a:xfrm>
                <a:off x="2017" y="802"/>
                <a:ext cx="1585" cy="2337"/>
              </a:xfrm>
              <a:custGeom>
                <a:avLst/>
                <a:gdLst>
                  <a:gd name="T0" fmla="*/ 91 w 970"/>
                  <a:gd name="T1" fmla="*/ 0 h 1430"/>
                  <a:gd name="T2" fmla="*/ 0 w 970"/>
                  <a:gd name="T3" fmla="*/ 91 h 1430"/>
                  <a:gd name="T4" fmla="*/ 0 w 970"/>
                  <a:gd name="T5" fmla="*/ 993 h 1430"/>
                  <a:gd name="T6" fmla="*/ 825 w 970"/>
                  <a:gd name="T7" fmla="*/ 1420 h 1430"/>
                  <a:gd name="T8" fmla="*/ 867 w 970"/>
                  <a:gd name="T9" fmla="*/ 1430 h 1430"/>
                  <a:gd name="T10" fmla="*/ 947 w 970"/>
                  <a:gd name="T11" fmla="*/ 1381 h 1430"/>
                  <a:gd name="T12" fmla="*/ 909 w 970"/>
                  <a:gd name="T13" fmla="*/ 1259 h 1430"/>
                  <a:gd name="T14" fmla="*/ 181 w 970"/>
                  <a:gd name="T15" fmla="*/ 883 h 1430"/>
                  <a:gd name="T16" fmla="*/ 181 w 970"/>
                  <a:gd name="T17" fmla="*/ 91 h 1430"/>
                  <a:gd name="T18" fmla="*/ 91 w 970"/>
                  <a:gd name="T19" fmla="*/ 0 h 1430"/>
                  <a:gd name="T20" fmla="*/ 91 w 970"/>
                  <a:gd name="T21" fmla="*/ 0 h 1430"/>
                  <a:gd name="T22" fmla="*/ 91 w 970"/>
                  <a:gd name="T2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0" h="1430">
                    <a:moveTo>
                      <a:pt x="91" y="0"/>
                    </a:moveTo>
                    <a:cubicBezTo>
                      <a:pt x="41" y="0"/>
                      <a:pt x="0" y="41"/>
                      <a:pt x="0" y="91"/>
                    </a:cubicBezTo>
                    <a:cubicBezTo>
                      <a:pt x="0" y="993"/>
                      <a:pt x="0" y="993"/>
                      <a:pt x="0" y="993"/>
                    </a:cubicBezTo>
                    <a:cubicBezTo>
                      <a:pt x="825" y="1420"/>
                      <a:pt x="825" y="1420"/>
                      <a:pt x="825" y="1420"/>
                    </a:cubicBezTo>
                    <a:cubicBezTo>
                      <a:pt x="839" y="1427"/>
                      <a:pt x="853" y="1430"/>
                      <a:pt x="867" y="1430"/>
                    </a:cubicBezTo>
                    <a:cubicBezTo>
                      <a:pt x="900" y="1430"/>
                      <a:pt x="931" y="1412"/>
                      <a:pt x="947" y="1381"/>
                    </a:cubicBezTo>
                    <a:cubicBezTo>
                      <a:pt x="970" y="1336"/>
                      <a:pt x="953" y="1282"/>
                      <a:pt x="909" y="1259"/>
                    </a:cubicBezTo>
                    <a:cubicBezTo>
                      <a:pt x="181" y="883"/>
                      <a:pt x="181" y="883"/>
                      <a:pt x="181" y="883"/>
                    </a:cubicBezTo>
                    <a:cubicBezTo>
                      <a:pt x="181" y="91"/>
                      <a:pt x="181" y="91"/>
                      <a:pt x="181" y="91"/>
                    </a:cubicBezTo>
                    <a:cubicBezTo>
                      <a:pt x="181" y="41"/>
                      <a:pt x="141" y="0"/>
                      <a:pt x="91" y="0"/>
                    </a:cubicBezTo>
                    <a:close/>
                    <a:moveTo>
                      <a:pt x="91" y="0"/>
                    </a:moveTo>
                    <a:cubicBezTo>
                      <a:pt x="91" y="0"/>
                      <a:pt x="91" y="0"/>
                      <a:pt x="9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grpSp>
      <p:grpSp>
        <p:nvGrpSpPr>
          <p:cNvPr id="81" name="组合 80">
            <a:extLst>
              <a:ext uri="{FF2B5EF4-FFF2-40B4-BE49-F238E27FC236}">
                <a16:creationId xmlns:a16="http://schemas.microsoft.com/office/drawing/2014/main" id="{69B8ECF9-59CD-0E0E-7562-2CFF1B7A452A}"/>
              </a:ext>
            </a:extLst>
          </p:cNvPr>
          <p:cNvGrpSpPr/>
          <p:nvPr/>
        </p:nvGrpSpPr>
        <p:grpSpPr>
          <a:xfrm>
            <a:off x="4400773" y="1506339"/>
            <a:ext cx="556260" cy="556260"/>
            <a:chOff x="4486405" y="900298"/>
            <a:chExt cx="556260" cy="556260"/>
          </a:xfrm>
        </p:grpSpPr>
        <p:sp>
          <p:nvSpPr>
            <p:cNvPr id="87" name="椭圆 86">
              <a:extLst>
                <a:ext uri="{FF2B5EF4-FFF2-40B4-BE49-F238E27FC236}">
                  <a16:creationId xmlns:a16="http://schemas.microsoft.com/office/drawing/2014/main" id="{D6122FF8-F590-4271-036F-93CA022A1D8C}"/>
                </a:ext>
              </a:extLst>
            </p:cNvPr>
            <p:cNvSpPr/>
            <p:nvPr/>
          </p:nvSpPr>
          <p:spPr>
            <a:xfrm>
              <a:off x="4486405" y="900298"/>
              <a:ext cx="556260" cy="556260"/>
            </a:xfrm>
            <a:prstGeom prst="ellipse">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grpSp>
          <p:nvGrpSpPr>
            <p:cNvPr id="98" name="Group 25">
              <a:extLst>
                <a:ext uri="{FF2B5EF4-FFF2-40B4-BE49-F238E27FC236}">
                  <a16:creationId xmlns:a16="http://schemas.microsoft.com/office/drawing/2014/main" id="{007FA3BD-B35C-7733-E75F-81ECCE77A297}"/>
                </a:ext>
              </a:extLst>
            </p:cNvPr>
            <p:cNvGrpSpPr>
              <a:grpSpLocks noChangeAspect="1"/>
            </p:cNvGrpSpPr>
            <p:nvPr/>
          </p:nvGrpSpPr>
          <p:grpSpPr bwMode="auto">
            <a:xfrm>
              <a:off x="4620019" y="1030096"/>
              <a:ext cx="289032" cy="296664"/>
              <a:chOff x="0" y="6"/>
              <a:chExt cx="5227" cy="5365"/>
            </a:xfrm>
            <a:solidFill>
              <a:schemeClr val="bg1"/>
            </a:solidFill>
          </p:grpSpPr>
          <p:sp>
            <p:nvSpPr>
              <p:cNvPr id="100" name="Freeform 26">
                <a:extLst>
                  <a:ext uri="{FF2B5EF4-FFF2-40B4-BE49-F238E27FC236}">
                    <a16:creationId xmlns:a16="http://schemas.microsoft.com/office/drawing/2014/main" id="{1E7CEA46-1D16-E0F0-3C28-2E8CD16A743B}"/>
                  </a:ext>
                </a:extLst>
              </p:cNvPr>
              <p:cNvSpPr>
                <a:spLocks noEditPoints="1"/>
              </p:cNvSpPr>
              <p:nvPr/>
            </p:nvSpPr>
            <p:spPr bwMode="auto">
              <a:xfrm>
                <a:off x="2475" y="2802"/>
                <a:ext cx="2752" cy="2569"/>
              </a:xfrm>
              <a:custGeom>
                <a:avLst/>
                <a:gdLst>
                  <a:gd name="T0" fmla="*/ 1630 w 1684"/>
                  <a:gd name="T1" fmla="*/ 1399 h 1572"/>
                  <a:gd name="T2" fmla="*/ 1280 w 1684"/>
                  <a:gd name="T3" fmla="*/ 1084 h 1572"/>
                  <a:gd name="T4" fmla="*/ 1119 w 1684"/>
                  <a:gd name="T5" fmla="*/ 206 h 1572"/>
                  <a:gd name="T6" fmla="*/ 231 w 1684"/>
                  <a:gd name="T7" fmla="*/ 288 h 1572"/>
                  <a:gd name="T8" fmla="*/ 233 w 1684"/>
                  <a:gd name="T9" fmla="*/ 1180 h 1572"/>
                  <a:gd name="T10" fmla="*/ 1121 w 1684"/>
                  <a:gd name="T11" fmla="*/ 1259 h 1572"/>
                  <a:gd name="T12" fmla="*/ 1169 w 1684"/>
                  <a:gd name="T13" fmla="*/ 1217 h 1572"/>
                  <a:gd name="T14" fmla="*/ 1519 w 1684"/>
                  <a:gd name="T15" fmla="*/ 1524 h 1572"/>
                  <a:gd name="T16" fmla="*/ 1613 w 1684"/>
                  <a:gd name="T17" fmla="*/ 1564 h 1572"/>
                  <a:gd name="T18" fmla="*/ 1680 w 1684"/>
                  <a:gd name="T19" fmla="*/ 1488 h 1572"/>
                  <a:gd name="T20" fmla="*/ 1630 w 1684"/>
                  <a:gd name="T21" fmla="*/ 1399 h 1572"/>
                  <a:gd name="T22" fmla="*/ 1018 w 1684"/>
                  <a:gd name="T23" fmla="*/ 1126 h 1572"/>
                  <a:gd name="T24" fmla="*/ 440 w 1684"/>
                  <a:gd name="T25" fmla="*/ 1142 h 1572"/>
                  <a:gd name="T26" fmla="*/ 253 w 1684"/>
                  <a:gd name="T27" fmla="*/ 594 h 1572"/>
                  <a:gd name="T28" fmla="*/ 720 w 1684"/>
                  <a:gd name="T29" fmla="*/ 252 h 1572"/>
                  <a:gd name="T30" fmla="*/ 783 w 1684"/>
                  <a:gd name="T31" fmla="*/ 252 h 1572"/>
                  <a:gd name="T32" fmla="*/ 1194 w 1684"/>
                  <a:gd name="T33" fmla="*/ 610 h 1572"/>
                  <a:gd name="T34" fmla="*/ 1017 w 1684"/>
                  <a:gd name="T35" fmla="*/ 1126 h 1572"/>
                  <a:gd name="T36" fmla="*/ 1018 w 1684"/>
                  <a:gd name="T37" fmla="*/ 1126 h 1572"/>
                  <a:gd name="T38" fmla="*/ 1018 w 1684"/>
                  <a:gd name="T39" fmla="*/ 1126 h 1572"/>
                  <a:gd name="T40" fmla="*/ 1018 w 1684"/>
                  <a:gd name="T41" fmla="*/ 1126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84" h="1572">
                    <a:moveTo>
                      <a:pt x="1630" y="1399"/>
                    </a:moveTo>
                    <a:cubicBezTo>
                      <a:pt x="1280" y="1084"/>
                      <a:pt x="1280" y="1084"/>
                      <a:pt x="1280" y="1084"/>
                    </a:cubicBezTo>
                    <a:cubicBezTo>
                      <a:pt x="1462" y="794"/>
                      <a:pt x="1392" y="413"/>
                      <a:pt x="1119" y="206"/>
                    </a:cubicBezTo>
                    <a:cubicBezTo>
                      <a:pt x="846" y="0"/>
                      <a:pt x="461" y="35"/>
                      <a:pt x="231" y="288"/>
                    </a:cubicBezTo>
                    <a:cubicBezTo>
                      <a:pt x="0" y="541"/>
                      <a:pt x="1" y="928"/>
                      <a:pt x="233" y="1180"/>
                    </a:cubicBezTo>
                    <a:cubicBezTo>
                      <a:pt x="464" y="1433"/>
                      <a:pt x="850" y="1466"/>
                      <a:pt x="1121" y="1259"/>
                    </a:cubicBezTo>
                    <a:cubicBezTo>
                      <a:pt x="1138" y="1245"/>
                      <a:pt x="1155" y="1231"/>
                      <a:pt x="1169" y="1217"/>
                    </a:cubicBezTo>
                    <a:cubicBezTo>
                      <a:pt x="1519" y="1524"/>
                      <a:pt x="1519" y="1524"/>
                      <a:pt x="1519" y="1524"/>
                    </a:cubicBezTo>
                    <a:cubicBezTo>
                      <a:pt x="1538" y="1556"/>
                      <a:pt x="1576" y="1572"/>
                      <a:pt x="1613" y="1564"/>
                    </a:cubicBezTo>
                    <a:cubicBezTo>
                      <a:pt x="1649" y="1555"/>
                      <a:pt x="1676" y="1525"/>
                      <a:pt x="1680" y="1488"/>
                    </a:cubicBezTo>
                    <a:cubicBezTo>
                      <a:pt x="1684" y="1450"/>
                      <a:pt x="1664" y="1415"/>
                      <a:pt x="1630" y="1399"/>
                    </a:cubicBezTo>
                    <a:close/>
                    <a:moveTo>
                      <a:pt x="1018" y="1126"/>
                    </a:moveTo>
                    <a:cubicBezTo>
                      <a:pt x="850" y="1257"/>
                      <a:pt x="615" y="1264"/>
                      <a:pt x="440" y="1142"/>
                    </a:cubicBezTo>
                    <a:cubicBezTo>
                      <a:pt x="264" y="1020"/>
                      <a:pt x="188" y="798"/>
                      <a:pt x="253" y="594"/>
                    </a:cubicBezTo>
                    <a:cubicBezTo>
                      <a:pt x="317" y="390"/>
                      <a:pt x="506" y="252"/>
                      <a:pt x="720" y="252"/>
                    </a:cubicBezTo>
                    <a:cubicBezTo>
                      <a:pt x="741" y="251"/>
                      <a:pt x="762" y="251"/>
                      <a:pt x="783" y="252"/>
                    </a:cubicBezTo>
                    <a:cubicBezTo>
                      <a:pt x="980" y="277"/>
                      <a:pt x="1143" y="419"/>
                      <a:pt x="1194" y="610"/>
                    </a:cubicBezTo>
                    <a:cubicBezTo>
                      <a:pt x="1245" y="802"/>
                      <a:pt x="1176" y="1006"/>
                      <a:pt x="1017" y="1126"/>
                    </a:cubicBezTo>
                    <a:lnTo>
                      <a:pt x="1018" y="1126"/>
                    </a:lnTo>
                    <a:close/>
                    <a:moveTo>
                      <a:pt x="1018" y="1126"/>
                    </a:moveTo>
                    <a:cubicBezTo>
                      <a:pt x="1018" y="1126"/>
                      <a:pt x="1018" y="1126"/>
                      <a:pt x="1018" y="112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31" name="Freeform 27">
                <a:extLst>
                  <a:ext uri="{FF2B5EF4-FFF2-40B4-BE49-F238E27FC236}">
                    <a16:creationId xmlns:a16="http://schemas.microsoft.com/office/drawing/2014/main" id="{0D54FAF4-F56C-A010-0814-D622D2C1D7D8}"/>
                  </a:ext>
                </a:extLst>
              </p:cNvPr>
              <p:cNvSpPr>
                <a:spLocks noEditPoints="1"/>
              </p:cNvSpPr>
              <p:nvPr/>
            </p:nvSpPr>
            <p:spPr bwMode="auto">
              <a:xfrm>
                <a:off x="0" y="6"/>
                <a:ext cx="4302" cy="5080"/>
              </a:xfrm>
              <a:custGeom>
                <a:avLst/>
                <a:gdLst>
                  <a:gd name="T0" fmla="*/ 1579 w 2632"/>
                  <a:gd name="T1" fmla="*/ 2935 h 3109"/>
                  <a:gd name="T2" fmla="*/ 786 w 2632"/>
                  <a:gd name="T3" fmla="*/ 2935 h 3109"/>
                  <a:gd name="T4" fmla="*/ 786 w 2632"/>
                  <a:gd name="T5" fmla="*/ 524 h 3109"/>
                  <a:gd name="T6" fmla="*/ 2457 w 2632"/>
                  <a:gd name="T7" fmla="*/ 524 h 3109"/>
                  <a:gd name="T8" fmla="*/ 2457 w 2632"/>
                  <a:gd name="T9" fmla="*/ 1601 h 3109"/>
                  <a:gd name="T10" fmla="*/ 2545 w 2632"/>
                  <a:gd name="T11" fmla="*/ 1688 h 3109"/>
                  <a:gd name="T12" fmla="*/ 2632 w 2632"/>
                  <a:gd name="T13" fmla="*/ 1601 h 3109"/>
                  <a:gd name="T14" fmla="*/ 2632 w 2632"/>
                  <a:gd name="T15" fmla="*/ 437 h 3109"/>
                  <a:gd name="T16" fmla="*/ 2606 w 2632"/>
                  <a:gd name="T17" fmla="*/ 375 h 3109"/>
                  <a:gd name="T18" fmla="*/ 2545 w 2632"/>
                  <a:gd name="T19" fmla="*/ 349 h 3109"/>
                  <a:gd name="T20" fmla="*/ 2020 w 2632"/>
                  <a:gd name="T21" fmla="*/ 349 h 3109"/>
                  <a:gd name="T22" fmla="*/ 2020 w 2632"/>
                  <a:gd name="T23" fmla="*/ 87 h 3109"/>
                  <a:gd name="T24" fmla="*/ 1995 w 2632"/>
                  <a:gd name="T25" fmla="*/ 26 h 3109"/>
                  <a:gd name="T26" fmla="*/ 1933 w 2632"/>
                  <a:gd name="T27" fmla="*/ 0 h 3109"/>
                  <a:gd name="T28" fmla="*/ 87 w 2632"/>
                  <a:gd name="T29" fmla="*/ 0 h 3109"/>
                  <a:gd name="T30" fmla="*/ 0 w 2632"/>
                  <a:gd name="T31" fmla="*/ 87 h 3109"/>
                  <a:gd name="T32" fmla="*/ 0 w 2632"/>
                  <a:gd name="T33" fmla="*/ 2673 h 3109"/>
                  <a:gd name="T34" fmla="*/ 25 w 2632"/>
                  <a:gd name="T35" fmla="*/ 2734 h 3109"/>
                  <a:gd name="T36" fmla="*/ 87 w 2632"/>
                  <a:gd name="T37" fmla="*/ 2760 h 3109"/>
                  <a:gd name="T38" fmla="*/ 611 w 2632"/>
                  <a:gd name="T39" fmla="*/ 2760 h 3109"/>
                  <a:gd name="T40" fmla="*/ 611 w 2632"/>
                  <a:gd name="T41" fmla="*/ 3022 h 3109"/>
                  <a:gd name="T42" fmla="*/ 636 w 2632"/>
                  <a:gd name="T43" fmla="*/ 3084 h 3109"/>
                  <a:gd name="T44" fmla="*/ 698 w 2632"/>
                  <a:gd name="T45" fmla="*/ 3109 h 3109"/>
                  <a:gd name="T46" fmla="*/ 1579 w 2632"/>
                  <a:gd name="T47" fmla="*/ 3109 h 3109"/>
                  <a:gd name="T48" fmla="*/ 1654 w 2632"/>
                  <a:gd name="T49" fmla="*/ 3066 h 3109"/>
                  <a:gd name="T50" fmla="*/ 1654 w 2632"/>
                  <a:gd name="T51" fmla="*/ 2978 h 3109"/>
                  <a:gd name="T52" fmla="*/ 1579 w 2632"/>
                  <a:gd name="T53" fmla="*/ 2935 h 3109"/>
                  <a:gd name="T54" fmla="*/ 611 w 2632"/>
                  <a:gd name="T55" fmla="*/ 437 h 3109"/>
                  <a:gd name="T56" fmla="*/ 611 w 2632"/>
                  <a:gd name="T57" fmla="*/ 2585 h 3109"/>
                  <a:gd name="T58" fmla="*/ 174 w 2632"/>
                  <a:gd name="T59" fmla="*/ 2585 h 3109"/>
                  <a:gd name="T60" fmla="*/ 174 w 2632"/>
                  <a:gd name="T61" fmla="*/ 175 h 3109"/>
                  <a:gd name="T62" fmla="*/ 1846 w 2632"/>
                  <a:gd name="T63" fmla="*/ 175 h 3109"/>
                  <a:gd name="T64" fmla="*/ 1846 w 2632"/>
                  <a:gd name="T65" fmla="*/ 349 h 3109"/>
                  <a:gd name="T66" fmla="*/ 698 w 2632"/>
                  <a:gd name="T67" fmla="*/ 349 h 3109"/>
                  <a:gd name="T68" fmla="*/ 636 w 2632"/>
                  <a:gd name="T69" fmla="*/ 375 h 3109"/>
                  <a:gd name="T70" fmla="*/ 611 w 2632"/>
                  <a:gd name="T71" fmla="*/ 437 h 3109"/>
                  <a:gd name="T72" fmla="*/ 611 w 2632"/>
                  <a:gd name="T73" fmla="*/ 437 h 3109"/>
                  <a:gd name="T74" fmla="*/ 611 w 2632"/>
                  <a:gd name="T75" fmla="*/ 437 h 3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32" h="3109">
                    <a:moveTo>
                      <a:pt x="1579" y="2935"/>
                    </a:moveTo>
                    <a:cubicBezTo>
                      <a:pt x="786" y="2935"/>
                      <a:pt x="786" y="2935"/>
                      <a:pt x="786" y="2935"/>
                    </a:cubicBezTo>
                    <a:cubicBezTo>
                      <a:pt x="786" y="524"/>
                      <a:pt x="786" y="524"/>
                      <a:pt x="786" y="524"/>
                    </a:cubicBezTo>
                    <a:cubicBezTo>
                      <a:pt x="2457" y="524"/>
                      <a:pt x="2457" y="524"/>
                      <a:pt x="2457" y="524"/>
                    </a:cubicBezTo>
                    <a:cubicBezTo>
                      <a:pt x="2457" y="1601"/>
                      <a:pt x="2457" y="1601"/>
                      <a:pt x="2457" y="1601"/>
                    </a:cubicBezTo>
                    <a:cubicBezTo>
                      <a:pt x="2457" y="1649"/>
                      <a:pt x="2496" y="1688"/>
                      <a:pt x="2545" y="1688"/>
                    </a:cubicBezTo>
                    <a:cubicBezTo>
                      <a:pt x="2593" y="1688"/>
                      <a:pt x="2632" y="1649"/>
                      <a:pt x="2632" y="1601"/>
                    </a:cubicBezTo>
                    <a:cubicBezTo>
                      <a:pt x="2632" y="437"/>
                      <a:pt x="2632" y="437"/>
                      <a:pt x="2632" y="437"/>
                    </a:cubicBezTo>
                    <a:cubicBezTo>
                      <a:pt x="2632" y="414"/>
                      <a:pt x="2623" y="391"/>
                      <a:pt x="2606" y="375"/>
                    </a:cubicBezTo>
                    <a:cubicBezTo>
                      <a:pt x="2590" y="359"/>
                      <a:pt x="2568" y="349"/>
                      <a:pt x="2545" y="349"/>
                    </a:cubicBezTo>
                    <a:cubicBezTo>
                      <a:pt x="2020" y="349"/>
                      <a:pt x="2020" y="349"/>
                      <a:pt x="2020" y="349"/>
                    </a:cubicBezTo>
                    <a:cubicBezTo>
                      <a:pt x="2020" y="87"/>
                      <a:pt x="2020" y="87"/>
                      <a:pt x="2020" y="87"/>
                    </a:cubicBezTo>
                    <a:cubicBezTo>
                      <a:pt x="2020" y="64"/>
                      <a:pt x="2011" y="42"/>
                      <a:pt x="1995" y="26"/>
                    </a:cubicBezTo>
                    <a:cubicBezTo>
                      <a:pt x="1979" y="9"/>
                      <a:pt x="1956" y="0"/>
                      <a:pt x="1933" y="0"/>
                    </a:cubicBezTo>
                    <a:cubicBezTo>
                      <a:pt x="87" y="0"/>
                      <a:pt x="87" y="0"/>
                      <a:pt x="87" y="0"/>
                    </a:cubicBezTo>
                    <a:cubicBezTo>
                      <a:pt x="39" y="0"/>
                      <a:pt x="0" y="39"/>
                      <a:pt x="0" y="87"/>
                    </a:cubicBezTo>
                    <a:cubicBezTo>
                      <a:pt x="0" y="2673"/>
                      <a:pt x="0" y="2673"/>
                      <a:pt x="0" y="2673"/>
                    </a:cubicBezTo>
                    <a:cubicBezTo>
                      <a:pt x="0" y="2696"/>
                      <a:pt x="9" y="2718"/>
                      <a:pt x="25" y="2734"/>
                    </a:cubicBezTo>
                    <a:cubicBezTo>
                      <a:pt x="41" y="2751"/>
                      <a:pt x="64" y="2760"/>
                      <a:pt x="87" y="2760"/>
                    </a:cubicBezTo>
                    <a:cubicBezTo>
                      <a:pt x="611" y="2760"/>
                      <a:pt x="611" y="2760"/>
                      <a:pt x="611" y="2760"/>
                    </a:cubicBezTo>
                    <a:cubicBezTo>
                      <a:pt x="611" y="3022"/>
                      <a:pt x="611" y="3022"/>
                      <a:pt x="611" y="3022"/>
                    </a:cubicBezTo>
                    <a:cubicBezTo>
                      <a:pt x="611" y="3045"/>
                      <a:pt x="620" y="3067"/>
                      <a:pt x="636" y="3084"/>
                    </a:cubicBezTo>
                    <a:cubicBezTo>
                      <a:pt x="653" y="3100"/>
                      <a:pt x="675" y="3109"/>
                      <a:pt x="698" y="3109"/>
                    </a:cubicBezTo>
                    <a:cubicBezTo>
                      <a:pt x="1579" y="3109"/>
                      <a:pt x="1579" y="3109"/>
                      <a:pt x="1579" y="3109"/>
                    </a:cubicBezTo>
                    <a:cubicBezTo>
                      <a:pt x="1610" y="3109"/>
                      <a:pt x="1639" y="3093"/>
                      <a:pt x="1654" y="3066"/>
                    </a:cubicBezTo>
                    <a:cubicBezTo>
                      <a:pt x="1670" y="3039"/>
                      <a:pt x="1670" y="3005"/>
                      <a:pt x="1654" y="2978"/>
                    </a:cubicBezTo>
                    <a:cubicBezTo>
                      <a:pt x="1639" y="2951"/>
                      <a:pt x="1610" y="2935"/>
                      <a:pt x="1579" y="2935"/>
                    </a:cubicBezTo>
                    <a:close/>
                    <a:moveTo>
                      <a:pt x="611" y="437"/>
                    </a:moveTo>
                    <a:cubicBezTo>
                      <a:pt x="611" y="2585"/>
                      <a:pt x="611" y="2585"/>
                      <a:pt x="611" y="2585"/>
                    </a:cubicBezTo>
                    <a:cubicBezTo>
                      <a:pt x="174" y="2585"/>
                      <a:pt x="174" y="2585"/>
                      <a:pt x="174" y="2585"/>
                    </a:cubicBezTo>
                    <a:cubicBezTo>
                      <a:pt x="174" y="175"/>
                      <a:pt x="174" y="175"/>
                      <a:pt x="174" y="175"/>
                    </a:cubicBezTo>
                    <a:cubicBezTo>
                      <a:pt x="1846" y="175"/>
                      <a:pt x="1846" y="175"/>
                      <a:pt x="1846" y="175"/>
                    </a:cubicBezTo>
                    <a:cubicBezTo>
                      <a:pt x="1846" y="349"/>
                      <a:pt x="1846" y="349"/>
                      <a:pt x="1846" y="349"/>
                    </a:cubicBezTo>
                    <a:cubicBezTo>
                      <a:pt x="698" y="349"/>
                      <a:pt x="698" y="349"/>
                      <a:pt x="698" y="349"/>
                    </a:cubicBezTo>
                    <a:cubicBezTo>
                      <a:pt x="675" y="349"/>
                      <a:pt x="653" y="359"/>
                      <a:pt x="636" y="375"/>
                    </a:cubicBezTo>
                    <a:cubicBezTo>
                      <a:pt x="620" y="391"/>
                      <a:pt x="611" y="414"/>
                      <a:pt x="611" y="437"/>
                    </a:cubicBezTo>
                    <a:close/>
                    <a:moveTo>
                      <a:pt x="611" y="437"/>
                    </a:moveTo>
                    <a:cubicBezTo>
                      <a:pt x="611" y="437"/>
                      <a:pt x="611" y="437"/>
                      <a:pt x="611" y="43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sp>
            <p:nvSpPr>
              <p:cNvPr id="133" name="Freeform 28">
                <a:extLst>
                  <a:ext uri="{FF2B5EF4-FFF2-40B4-BE49-F238E27FC236}">
                    <a16:creationId xmlns:a16="http://schemas.microsoft.com/office/drawing/2014/main" id="{69C0A630-5C18-1FFF-0303-5FC0114873DD}"/>
                  </a:ext>
                </a:extLst>
              </p:cNvPr>
              <p:cNvSpPr>
                <a:spLocks noEditPoints="1"/>
              </p:cNvSpPr>
              <p:nvPr/>
            </p:nvSpPr>
            <p:spPr bwMode="auto">
              <a:xfrm>
                <a:off x="1427" y="1433"/>
                <a:ext cx="2141" cy="1998"/>
              </a:xfrm>
              <a:custGeom>
                <a:avLst/>
                <a:gdLst>
                  <a:gd name="T0" fmla="*/ 1223 w 1310"/>
                  <a:gd name="T1" fmla="*/ 0 h 1223"/>
                  <a:gd name="T2" fmla="*/ 87 w 1310"/>
                  <a:gd name="T3" fmla="*/ 0 h 1223"/>
                  <a:gd name="T4" fmla="*/ 0 w 1310"/>
                  <a:gd name="T5" fmla="*/ 88 h 1223"/>
                  <a:gd name="T6" fmla="*/ 87 w 1310"/>
                  <a:gd name="T7" fmla="*/ 175 h 1223"/>
                  <a:gd name="T8" fmla="*/ 1223 w 1310"/>
                  <a:gd name="T9" fmla="*/ 175 h 1223"/>
                  <a:gd name="T10" fmla="*/ 1310 w 1310"/>
                  <a:gd name="T11" fmla="*/ 88 h 1223"/>
                  <a:gd name="T12" fmla="*/ 1223 w 1310"/>
                  <a:gd name="T13" fmla="*/ 0 h 1223"/>
                  <a:gd name="T14" fmla="*/ 1310 w 1310"/>
                  <a:gd name="T15" fmla="*/ 612 h 1223"/>
                  <a:gd name="T16" fmla="*/ 1284 w 1310"/>
                  <a:gd name="T17" fmla="*/ 550 h 1223"/>
                  <a:gd name="T18" fmla="*/ 1223 w 1310"/>
                  <a:gd name="T19" fmla="*/ 524 h 1223"/>
                  <a:gd name="T20" fmla="*/ 87 w 1310"/>
                  <a:gd name="T21" fmla="*/ 524 h 1223"/>
                  <a:gd name="T22" fmla="*/ 0 w 1310"/>
                  <a:gd name="T23" fmla="*/ 612 h 1223"/>
                  <a:gd name="T24" fmla="*/ 87 w 1310"/>
                  <a:gd name="T25" fmla="*/ 699 h 1223"/>
                  <a:gd name="T26" fmla="*/ 1223 w 1310"/>
                  <a:gd name="T27" fmla="*/ 699 h 1223"/>
                  <a:gd name="T28" fmla="*/ 1284 w 1310"/>
                  <a:gd name="T29" fmla="*/ 674 h 1223"/>
                  <a:gd name="T30" fmla="*/ 1310 w 1310"/>
                  <a:gd name="T31" fmla="*/ 612 h 1223"/>
                  <a:gd name="T32" fmla="*/ 87 w 1310"/>
                  <a:gd name="T33" fmla="*/ 1048 h 1223"/>
                  <a:gd name="T34" fmla="*/ 0 w 1310"/>
                  <a:gd name="T35" fmla="*/ 1136 h 1223"/>
                  <a:gd name="T36" fmla="*/ 87 w 1310"/>
                  <a:gd name="T37" fmla="*/ 1223 h 1223"/>
                  <a:gd name="T38" fmla="*/ 611 w 1310"/>
                  <a:gd name="T39" fmla="*/ 1223 h 1223"/>
                  <a:gd name="T40" fmla="*/ 699 w 1310"/>
                  <a:gd name="T41" fmla="*/ 1136 h 1223"/>
                  <a:gd name="T42" fmla="*/ 611 w 1310"/>
                  <a:gd name="T43" fmla="*/ 1048 h 1223"/>
                  <a:gd name="T44" fmla="*/ 87 w 1310"/>
                  <a:gd name="T45" fmla="*/ 1048 h 1223"/>
                  <a:gd name="T46" fmla="*/ 87 w 1310"/>
                  <a:gd name="T47" fmla="*/ 1048 h 1223"/>
                  <a:gd name="T48" fmla="*/ 87 w 1310"/>
                  <a:gd name="T49" fmla="*/ 1048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0" h="1223">
                    <a:moveTo>
                      <a:pt x="1223" y="0"/>
                    </a:moveTo>
                    <a:cubicBezTo>
                      <a:pt x="87" y="0"/>
                      <a:pt x="87" y="0"/>
                      <a:pt x="87" y="0"/>
                    </a:cubicBezTo>
                    <a:cubicBezTo>
                      <a:pt x="39" y="0"/>
                      <a:pt x="0" y="40"/>
                      <a:pt x="0" y="88"/>
                    </a:cubicBezTo>
                    <a:cubicBezTo>
                      <a:pt x="0" y="136"/>
                      <a:pt x="39" y="175"/>
                      <a:pt x="87" y="175"/>
                    </a:cubicBezTo>
                    <a:cubicBezTo>
                      <a:pt x="1223" y="175"/>
                      <a:pt x="1223" y="175"/>
                      <a:pt x="1223" y="175"/>
                    </a:cubicBezTo>
                    <a:cubicBezTo>
                      <a:pt x="1271" y="175"/>
                      <a:pt x="1310" y="136"/>
                      <a:pt x="1310" y="88"/>
                    </a:cubicBezTo>
                    <a:cubicBezTo>
                      <a:pt x="1310" y="40"/>
                      <a:pt x="1271" y="0"/>
                      <a:pt x="1223" y="0"/>
                    </a:cubicBezTo>
                    <a:close/>
                    <a:moveTo>
                      <a:pt x="1310" y="612"/>
                    </a:moveTo>
                    <a:cubicBezTo>
                      <a:pt x="1310" y="589"/>
                      <a:pt x="1301" y="566"/>
                      <a:pt x="1284" y="550"/>
                    </a:cubicBezTo>
                    <a:cubicBezTo>
                      <a:pt x="1268" y="534"/>
                      <a:pt x="1246" y="524"/>
                      <a:pt x="1223" y="524"/>
                    </a:cubicBezTo>
                    <a:cubicBezTo>
                      <a:pt x="87" y="524"/>
                      <a:pt x="87" y="524"/>
                      <a:pt x="87" y="524"/>
                    </a:cubicBezTo>
                    <a:cubicBezTo>
                      <a:pt x="39" y="524"/>
                      <a:pt x="0" y="564"/>
                      <a:pt x="0" y="612"/>
                    </a:cubicBezTo>
                    <a:cubicBezTo>
                      <a:pt x="0" y="660"/>
                      <a:pt x="39" y="699"/>
                      <a:pt x="87" y="699"/>
                    </a:cubicBezTo>
                    <a:cubicBezTo>
                      <a:pt x="1223" y="699"/>
                      <a:pt x="1223" y="699"/>
                      <a:pt x="1223" y="699"/>
                    </a:cubicBezTo>
                    <a:cubicBezTo>
                      <a:pt x="1246" y="699"/>
                      <a:pt x="1268" y="690"/>
                      <a:pt x="1284" y="674"/>
                    </a:cubicBezTo>
                    <a:cubicBezTo>
                      <a:pt x="1301" y="657"/>
                      <a:pt x="1310" y="635"/>
                      <a:pt x="1310" y="612"/>
                    </a:cubicBezTo>
                    <a:close/>
                    <a:moveTo>
                      <a:pt x="87" y="1048"/>
                    </a:moveTo>
                    <a:cubicBezTo>
                      <a:pt x="39" y="1048"/>
                      <a:pt x="0" y="1088"/>
                      <a:pt x="0" y="1136"/>
                    </a:cubicBezTo>
                    <a:cubicBezTo>
                      <a:pt x="0" y="1184"/>
                      <a:pt x="39" y="1223"/>
                      <a:pt x="87" y="1223"/>
                    </a:cubicBezTo>
                    <a:cubicBezTo>
                      <a:pt x="611" y="1223"/>
                      <a:pt x="611" y="1223"/>
                      <a:pt x="611" y="1223"/>
                    </a:cubicBezTo>
                    <a:cubicBezTo>
                      <a:pt x="659" y="1223"/>
                      <a:pt x="699" y="1184"/>
                      <a:pt x="699" y="1136"/>
                    </a:cubicBezTo>
                    <a:cubicBezTo>
                      <a:pt x="699" y="1088"/>
                      <a:pt x="659" y="1048"/>
                      <a:pt x="611" y="1048"/>
                    </a:cubicBezTo>
                    <a:lnTo>
                      <a:pt x="87" y="1048"/>
                    </a:lnTo>
                    <a:close/>
                    <a:moveTo>
                      <a:pt x="87" y="1048"/>
                    </a:moveTo>
                    <a:cubicBezTo>
                      <a:pt x="87" y="1048"/>
                      <a:pt x="87" y="1048"/>
                      <a:pt x="87" y="10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Heavy" panose="02020900000000000000" pitchFamily="18" charset="-122"/>
                  <a:ea typeface="HarmonyOS Sans SC" panose="00000500000000000000" pitchFamily="2" charset="-122"/>
                  <a:cs typeface="+mn-cs"/>
                </a:endParaRPr>
              </a:p>
            </p:txBody>
          </p:sp>
        </p:grpSp>
      </p:grpSp>
      <p:sp>
        <p:nvSpPr>
          <p:cNvPr id="141" name="矩形 140">
            <a:extLst>
              <a:ext uri="{FF2B5EF4-FFF2-40B4-BE49-F238E27FC236}">
                <a16:creationId xmlns:a16="http://schemas.microsoft.com/office/drawing/2014/main" id="{350367FC-677A-F956-9228-40347FAD1D7A}"/>
              </a:ext>
            </a:extLst>
          </p:cNvPr>
          <p:cNvSpPr/>
          <p:nvPr/>
        </p:nvSpPr>
        <p:spPr>
          <a:xfrm>
            <a:off x="0" y="4913842"/>
            <a:ext cx="12192000" cy="1944158"/>
          </a:xfrm>
          <a:prstGeom prst="rect">
            <a:avLst/>
          </a:prstGeom>
          <a:gradFill flip="none" rotWithShape="1">
            <a:gsLst>
              <a:gs pos="0">
                <a:schemeClr val="accent6"/>
              </a:gs>
              <a:gs pos="90000">
                <a:schemeClr val="accent6">
                  <a:lumMod val="75000"/>
                </a:schemeClr>
              </a:gs>
            </a:gsLst>
            <a:lin ang="2700000"/>
          </a:gradFill>
          <a:ln>
            <a:noFill/>
          </a:ln>
          <a:effectLst>
            <a:outerShdw blurRad="419100" dist="114300" dir="2700000" sx="98000" sy="98000" algn="tl" rotWithShape="0">
              <a:srgbClr val="1CB26E">
                <a:alpha val="31000"/>
              </a:srgbClr>
            </a:outerShdw>
          </a:effectLst>
        </p:spPr>
        <p:style>
          <a:lnRef idx="2">
            <a:srgbClr val="1CB26E">
              <a:shade val="50000"/>
            </a:srgbClr>
          </a:lnRef>
          <a:fillRef idx="1">
            <a:srgbClr val="1CB26E"/>
          </a:fillRef>
          <a:effectRef idx="0">
            <a:srgbClr val="1CB26E"/>
          </a:effectRef>
          <a:fontRef idx="minor">
            <a:sysClr val="window" lastClr="FFFFFF"/>
          </a:fontRef>
        </p:style>
        <p:txBody>
          <a:bodyPr vertOverflow="overflow" horzOverflow="overflow" vert="horz" wrap="square" numCol="1" spcCol="0" rtlCol="0" fromWordArt="0" anchor="ctr" anchorCtr="0" forceAA="0" compatLnSpc="1">
            <a:noAutofit/>
          </a:bodyPr>
          <a:lstStyle/>
          <a:p>
            <a:pPr algn="ctr"/>
            <a:endParaRPr lang="zh-CN" altLang="en-US" sz="2000" dirty="0">
              <a:solidFill>
                <a:sysClr val="window" lastClr="FFFFFF"/>
              </a:solidFill>
              <a:latin typeface="思源黑体 CN Bold" panose="020B0800000000000000" charset="-122"/>
              <a:ea typeface="思源黑体 CN Bold" panose="020B0800000000000000" charset="-122"/>
            </a:endParaRPr>
          </a:p>
        </p:txBody>
      </p:sp>
      <p:sp>
        <p:nvSpPr>
          <p:cNvPr id="142" name="文本框 141">
            <a:extLst>
              <a:ext uri="{FF2B5EF4-FFF2-40B4-BE49-F238E27FC236}">
                <a16:creationId xmlns:a16="http://schemas.microsoft.com/office/drawing/2014/main" id="{87601C80-81AB-80C7-1FBF-D5F867108447}"/>
              </a:ext>
            </a:extLst>
          </p:cNvPr>
          <p:cNvSpPr txBox="1"/>
          <p:nvPr/>
        </p:nvSpPr>
        <p:spPr>
          <a:xfrm>
            <a:off x="4912096" y="5516398"/>
            <a:ext cx="236780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chemeClr val="bg1"/>
                </a:solidFill>
                <a:effectLst/>
                <a:uLnTx/>
                <a:uFillTx/>
                <a:latin typeface="+mj-ea"/>
                <a:ea typeface="+mj-ea"/>
              </a:rPr>
              <a:t>项目完成情况</a:t>
            </a:r>
          </a:p>
        </p:txBody>
      </p:sp>
      <p:cxnSp>
        <p:nvCxnSpPr>
          <p:cNvPr id="143" name="直接连接符 142">
            <a:extLst>
              <a:ext uri="{FF2B5EF4-FFF2-40B4-BE49-F238E27FC236}">
                <a16:creationId xmlns:a16="http://schemas.microsoft.com/office/drawing/2014/main" id="{060AD19B-7772-38A7-2B8A-EC6697B8F717}"/>
              </a:ext>
            </a:extLst>
          </p:cNvPr>
          <p:cNvCxnSpPr/>
          <p:nvPr/>
        </p:nvCxnSpPr>
        <p:spPr>
          <a:xfrm>
            <a:off x="1630839" y="2705365"/>
            <a:ext cx="451961"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4DFFA4F2-EF2E-4A38-A809-5DADD862A343}"/>
              </a:ext>
            </a:extLst>
          </p:cNvPr>
          <p:cNvCxnSpPr/>
          <p:nvPr/>
        </p:nvCxnSpPr>
        <p:spPr>
          <a:xfrm>
            <a:off x="4445264" y="2705365"/>
            <a:ext cx="451961"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0DCB1ABD-5BA8-CB6B-5367-1C8D72422F46}"/>
              </a:ext>
            </a:extLst>
          </p:cNvPr>
          <p:cNvCxnSpPr/>
          <p:nvPr/>
        </p:nvCxnSpPr>
        <p:spPr>
          <a:xfrm>
            <a:off x="7279904" y="2705365"/>
            <a:ext cx="451961"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30756AD2-66E7-2337-8865-C0D06FDEDC46}"/>
              </a:ext>
            </a:extLst>
          </p:cNvPr>
          <p:cNvCxnSpPr/>
          <p:nvPr/>
        </p:nvCxnSpPr>
        <p:spPr>
          <a:xfrm>
            <a:off x="10114544" y="2705365"/>
            <a:ext cx="451961"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147" name="组合 146">
            <a:extLst>
              <a:ext uri="{FF2B5EF4-FFF2-40B4-BE49-F238E27FC236}">
                <a16:creationId xmlns:a16="http://schemas.microsoft.com/office/drawing/2014/main" id="{5F03CCF2-3239-502D-D7F3-693B09548F98}"/>
              </a:ext>
            </a:extLst>
          </p:cNvPr>
          <p:cNvGrpSpPr/>
          <p:nvPr/>
        </p:nvGrpSpPr>
        <p:grpSpPr>
          <a:xfrm>
            <a:off x="4262471" y="5740400"/>
            <a:ext cx="3667058" cy="0"/>
            <a:chOff x="4257040" y="5740400"/>
            <a:chExt cx="3667058" cy="0"/>
          </a:xfrm>
        </p:grpSpPr>
        <p:cxnSp>
          <p:nvCxnSpPr>
            <p:cNvPr id="148" name="直接连接符 147">
              <a:extLst>
                <a:ext uri="{FF2B5EF4-FFF2-40B4-BE49-F238E27FC236}">
                  <a16:creationId xmlns:a16="http://schemas.microsoft.com/office/drawing/2014/main" id="{724BD8C9-A9F0-6B49-22D8-8F9948237DAC}"/>
                </a:ext>
              </a:extLst>
            </p:cNvPr>
            <p:cNvCxnSpPr/>
            <p:nvPr/>
          </p:nvCxnSpPr>
          <p:spPr>
            <a:xfrm>
              <a:off x="4257040" y="5740400"/>
              <a:ext cx="599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E5C5E6E2-B3F4-F264-2449-6FB50913537D}"/>
                </a:ext>
              </a:extLst>
            </p:cNvPr>
            <p:cNvCxnSpPr/>
            <p:nvPr/>
          </p:nvCxnSpPr>
          <p:spPr>
            <a:xfrm>
              <a:off x="7324658" y="5740400"/>
              <a:ext cx="599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0" name="矩形: 圆顶角 179">
            <a:extLst>
              <a:ext uri="{FF2B5EF4-FFF2-40B4-BE49-F238E27FC236}">
                <a16:creationId xmlns:a16="http://schemas.microsoft.com/office/drawing/2014/main" id="{7CAD27C7-3ED1-8AA6-7B37-4D743139E5A0}"/>
              </a:ext>
            </a:extLst>
          </p:cNvPr>
          <p:cNvSpPr/>
          <p:nvPr/>
        </p:nvSpPr>
        <p:spPr>
          <a:xfrm>
            <a:off x="522277" y="690880"/>
            <a:ext cx="2682940" cy="151520"/>
          </a:xfrm>
          <a:prstGeom prst="round2SameRect">
            <a:avLst>
              <a:gd name="adj1" fmla="val 47585"/>
              <a:gd name="adj2" fmla="val 0"/>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181" name="矩形: 圆顶角 180">
            <a:extLst>
              <a:ext uri="{FF2B5EF4-FFF2-40B4-BE49-F238E27FC236}">
                <a16:creationId xmlns:a16="http://schemas.microsoft.com/office/drawing/2014/main" id="{186B3D54-4FC3-C02B-AF98-A2C3552D516C}"/>
              </a:ext>
            </a:extLst>
          </p:cNvPr>
          <p:cNvSpPr/>
          <p:nvPr/>
        </p:nvSpPr>
        <p:spPr>
          <a:xfrm>
            <a:off x="3337433" y="690880"/>
            <a:ext cx="2682940" cy="151520"/>
          </a:xfrm>
          <a:prstGeom prst="round2SameRect">
            <a:avLst>
              <a:gd name="adj1" fmla="val 46996"/>
              <a:gd name="adj2" fmla="val 0"/>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182" name="矩形: 圆顶角 181">
            <a:extLst>
              <a:ext uri="{FF2B5EF4-FFF2-40B4-BE49-F238E27FC236}">
                <a16:creationId xmlns:a16="http://schemas.microsoft.com/office/drawing/2014/main" id="{A85F2FD7-F13F-7B21-31D0-0654D43893CC}"/>
              </a:ext>
            </a:extLst>
          </p:cNvPr>
          <p:cNvSpPr/>
          <p:nvPr/>
        </p:nvSpPr>
        <p:spPr>
          <a:xfrm>
            <a:off x="6165277" y="690880"/>
            <a:ext cx="2682940" cy="151520"/>
          </a:xfrm>
          <a:prstGeom prst="round2SameRect">
            <a:avLst>
              <a:gd name="adj1" fmla="val 45276"/>
              <a:gd name="adj2" fmla="val 0"/>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183" name="矩形: 圆顶角 182">
            <a:extLst>
              <a:ext uri="{FF2B5EF4-FFF2-40B4-BE49-F238E27FC236}">
                <a16:creationId xmlns:a16="http://schemas.microsoft.com/office/drawing/2014/main" id="{41149388-026D-D621-D360-502AF1626A07}"/>
              </a:ext>
            </a:extLst>
          </p:cNvPr>
          <p:cNvSpPr/>
          <p:nvPr/>
        </p:nvSpPr>
        <p:spPr>
          <a:xfrm>
            <a:off x="8993123" y="690880"/>
            <a:ext cx="2682940" cy="151520"/>
          </a:xfrm>
          <a:prstGeom prst="round2SameRect">
            <a:avLst>
              <a:gd name="adj1" fmla="val 46533"/>
              <a:gd name="adj2" fmla="val 0"/>
            </a:avLst>
          </a:prstGeom>
          <a:solidFill>
            <a:schemeClr val="accent6">
              <a:lumMod val="75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2" name="圆: 空心 1">
            <a:extLst>
              <a:ext uri="{FF2B5EF4-FFF2-40B4-BE49-F238E27FC236}">
                <a16:creationId xmlns:a16="http://schemas.microsoft.com/office/drawing/2014/main" id="{093EA822-14C7-D6BE-531E-9D6FE40824B5}"/>
              </a:ext>
            </a:extLst>
          </p:cNvPr>
          <p:cNvSpPr/>
          <p:nvPr/>
        </p:nvSpPr>
        <p:spPr>
          <a:xfrm>
            <a:off x="354798" y="117610"/>
            <a:ext cx="431165" cy="430530"/>
          </a:xfrm>
          <a:prstGeom prst="donut">
            <a:avLst/>
          </a:prstGeom>
          <a:solidFill>
            <a:schemeClr val="accent6">
              <a:lumMod val="60000"/>
              <a:lumOff val="40000"/>
            </a:schemeClr>
          </a:solidFill>
          <a:ln>
            <a:noFill/>
          </a:ln>
          <a:effectLst>
            <a:outerShdw blurRad="50800" dist="38100" dir="2700000" algn="tl" rotWithShape="0">
              <a:srgbClr val="0080CB">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3" name="矩形 2">
            <a:extLst>
              <a:ext uri="{FF2B5EF4-FFF2-40B4-BE49-F238E27FC236}">
                <a16:creationId xmlns:a16="http://schemas.microsoft.com/office/drawing/2014/main" id="{68EE5717-EBC2-1041-A126-566452D01DC9}"/>
              </a:ext>
            </a:extLst>
          </p:cNvPr>
          <p:cNvSpPr/>
          <p:nvPr/>
        </p:nvSpPr>
        <p:spPr>
          <a:xfrm>
            <a:off x="933304" y="71265"/>
            <a:ext cx="2016899" cy="523220"/>
          </a:xfrm>
          <a:prstGeom prst="rect">
            <a:avLst/>
          </a:prstGeom>
        </p:spPr>
        <p:txBody>
          <a:bodyPr wrap="none">
            <a:spAutoFit/>
          </a:bodyPr>
          <a:lstStyle/>
          <a:p>
            <a:pPr defTabSz="829889" fontAlgn="base">
              <a:spcBef>
                <a:spcPct val="0"/>
              </a:spcBef>
              <a:spcAft>
                <a:spcPct val="0"/>
              </a:spcAft>
            </a:pPr>
            <a:r>
              <a:rPr lang="zh-CN" altLang="en-US" sz="2800" dirty="0">
                <a:solidFill>
                  <a:schemeClr val="accent6">
                    <a:lumMod val="50000"/>
                  </a:schemeClr>
                </a:solidFill>
                <a:latin typeface="思源宋体 CN Heavy" panose="02020900000000000000" pitchFamily="18" charset="-122"/>
                <a:ea typeface="思源宋体 CN Heavy" panose="02020900000000000000" pitchFamily="18" charset="-122"/>
              </a:rPr>
              <a:t>完成情况二</a:t>
            </a:r>
          </a:p>
        </p:txBody>
      </p:sp>
    </p:spTree>
    <p:extLst>
      <p:ext uri="{BB962C8B-B14F-4D97-AF65-F5344CB8AC3E}">
        <p14:creationId xmlns:p14="http://schemas.microsoft.com/office/powerpoint/2010/main" val="3641048744"/>
      </p:ext>
    </p:extLst>
  </p:cSld>
  <p:clrMapOvr>
    <a:masterClrMapping/>
  </p:clrMapOvr>
  <mc:AlternateContent xmlns:mc="http://schemas.openxmlformats.org/markup-compatibility/2006" xmlns:p14="http://schemas.microsoft.com/office/powerpoint/2010/main">
    <mc:Choice Requires="p14">
      <p:transition p14:dur="100"/>
    </mc:Choice>
    <mc:Fallback xmlns="" xmlns:a16="http://schemas.microsoft.com/office/drawing/2014/main" xmlns:a14="http://schemas.microsoft.com/office/drawing/2010/main">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WQ2MGEzOTRhYjQxYzZlMzA3ZTU5NmJmMGU3Y2I2ODEifQ=="/>
  <p:tag name="KSO_WPP_MARK_KEY" val="03d5bca9-8a8e-4f2a-a63c-0c69c132ecb8"/>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2">
      <a:majorFont>
        <a:latin typeface="Roboto Bold"/>
        <a:ea typeface="思源黑体 CN Bold"/>
        <a:cs typeface=""/>
      </a:majorFont>
      <a:minorFont>
        <a:latin typeface="Roboto"/>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2">
      <a:majorFont>
        <a:latin typeface="Roboto Bold"/>
        <a:ea typeface="思源黑体 CN Bold"/>
        <a:cs typeface=""/>
      </a:majorFont>
      <a:minorFont>
        <a:latin typeface="Roboto"/>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688</TotalTime>
  <Words>633</Words>
  <Application>Microsoft Office PowerPoint</Application>
  <PresentationFormat>宽屏</PresentationFormat>
  <Paragraphs>174</Paragraphs>
  <Slides>18</Slides>
  <Notes>17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OPPOSans H</vt:lpstr>
      <vt:lpstr>OPPOSans M</vt:lpstr>
      <vt:lpstr>阿里巴巴普惠体 2.0 55 Regular</vt:lpstr>
      <vt:lpstr>阿里巴巴普惠体 2.0 65 Medium</vt:lpstr>
      <vt:lpstr>思源黑体 CN Bold</vt:lpstr>
      <vt:lpstr>思源黑体 CN Regular</vt:lpstr>
      <vt:lpstr>思源宋体 CN Heavy</vt:lpstr>
      <vt:lpstr>Arial</vt:lpstr>
      <vt:lpstr>Roboto</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绿色商务风个人转正答辩ppt模板</dc:title>
  <dc:creator>©阿浔</dc:creator>
  <cp:keywords>P界达人</cp:keywords>
  <dc:description>51PPT模板网，幻灯片演示模板及素材免费下载！_x000d_
51PPT模板网 唯一访问网址：www.51pptmoban.com</dc:description>
  <cp:lastModifiedBy>51pptmoban .com</cp:lastModifiedBy>
  <cp:revision>278</cp:revision>
  <dcterms:created xsi:type="dcterms:W3CDTF">2019-06-19T02:08:00Z</dcterms:created>
  <dcterms:modified xsi:type="dcterms:W3CDTF">2023-11-06T12:35:40Z</dcterms:modified>
  <cp:contentStatus>绿色商务风个人转正答辩ppt模板，www.51pptmoban.com</cp:contentStatus>
  <cp:version>51pptmoban.com（V51-110602版）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4A1C25577E944B7097B5DD40C73FD4E9</vt:lpwstr>
  </property>
</Properties>
</file>