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sldIdLst>
    <p:sldId id="256" r:id="rId3"/>
    <p:sldId id="257" r:id="rId4"/>
    <p:sldId id="258" r:id="rId5"/>
    <p:sldId id="259" r:id="rId6"/>
    <p:sldId id="265" r:id="rId7"/>
    <p:sldId id="260" r:id="rId8"/>
    <p:sldId id="263" r:id="rId9"/>
    <p:sldId id="264" r:id="rId10"/>
    <p:sldId id="261" r:id="rId11"/>
    <p:sldId id="266" r:id="rId12"/>
    <p:sldId id="267" r:id="rId13"/>
    <p:sldId id="270" r:id="rId14"/>
    <p:sldId id="262" r:id="rId15"/>
    <p:sldId id="268" r:id="rId16"/>
    <p:sldId id="269" r:id="rId17"/>
    <p:sldId id="271" r:id="rId18"/>
    <p:sldId id="1126" r:id="rId19"/>
    <p:sldId id="200757849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129" userDrawn="1">
          <p15:clr>
            <a:srgbClr val="A4A3A4"/>
          </p15:clr>
        </p15:guide>
        <p15:guide id="4" pos="551" userDrawn="1">
          <p15:clr>
            <a:srgbClr val="A4A3A4"/>
          </p15:clr>
        </p15:guide>
        <p15:guide id="5" orient="horz" pos="459" userDrawn="1">
          <p15:clr>
            <a:srgbClr val="A4A3A4"/>
          </p15:clr>
        </p15:guide>
        <p15:guide id="6"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9D7"/>
    <a:srgbClr val="FE7602"/>
    <a:srgbClr val="FDA085"/>
    <a:srgbClr val="F6D365"/>
    <a:srgbClr val="F9D423"/>
    <a:srgbClr val="F83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showGuides="1">
      <p:cViewPr varScale="1">
        <p:scale>
          <a:sx n="84" d="100"/>
          <a:sy n="84" d="100"/>
        </p:scale>
        <p:origin x="88" y="60"/>
      </p:cViewPr>
      <p:guideLst>
        <p:guide orient="horz" pos="2160"/>
        <p:guide pos="3840"/>
        <p:guide pos="7129"/>
        <p:guide pos="551"/>
        <p:guide orient="horz" pos="459"/>
        <p:guide orient="horz" pos="3861"/>
      </p:guideLst>
    </p:cSldViewPr>
  </p:slideViewPr>
  <p:notesTextViewPr>
    <p:cViewPr>
      <p:scale>
        <a:sx n="1" d="1"/>
        <a:sy n="1" d="1"/>
      </p:scale>
      <p:origin x="0" y="0"/>
    </p:cViewPr>
  </p:notesTextViewPr>
  <p:gridSpacing cx="64801" cy="64801"/>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1839D8-5517-4E3E-B8F1-B1A046692EF7}" type="datetimeFigureOut">
              <a:rPr lang="zh-CN" altLang="en-US" smtClean="0"/>
              <a:t>2023/11/7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B63EB5-1B03-4885-919F-B63A2DD38708}" type="slidenum">
              <a:rPr lang="zh-CN" altLang="en-US" smtClean="0"/>
              <a:t>‹#›</a:t>
            </a:fld>
            <a:endParaRPr lang="zh-CN" altLang="en-US"/>
          </a:p>
        </p:txBody>
      </p:sp>
    </p:spTree>
    <p:extLst>
      <p:ext uri="{BB962C8B-B14F-4D97-AF65-F5344CB8AC3E}">
        <p14:creationId xmlns:p14="http://schemas.microsoft.com/office/powerpoint/2010/main" val="3681240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21137C-856F-0240-E42D-04EC6BB8621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BC7D13B-530F-7B7F-11C2-816DA0BE29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5A57999-7841-6790-3283-78FE6B0E76C0}"/>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5" name="页脚占位符 4">
            <a:extLst>
              <a:ext uri="{FF2B5EF4-FFF2-40B4-BE49-F238E27FC236}">
                <a16:creationId xmlns:a16="http://schemas.microsoft.com/office/drawing/2014/main" id="{556EEE18-49E6-DF6B-299B-B5602A693F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73E256-AF38-1F10-2212-9D2D5F9723B3}"/>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941489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A2D1B6-E6C6-B273-4C2F-F39372A554D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E84A76B-8D27-D7C1-64C4-C1A1B7AC280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C53162F-68AF-5096-3459-038BCAF81AEF}"/>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5" name="页脚占位符 4">
            <a:extLst>
              <a:ext uri="{FF2B5EF4-FFF2-40B4-BE49-F238E27FC236}">
                <a16:creationId xmlns:a16="http://schemas.microsoft.com/office/drawing/2014/main" id="{65E33B03-8B25-9CAC-9E08-FEF114FFD3D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4423EA1-287C-653E-CC24-BC53FA1211DB}"/>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1230530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98338FC-7798-9F79-DF9D-AC8E6F4E3F2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0336792-DBB9-7340-A92B-60914243B12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E4C96B-AED4-831A-EC71-B0E642983756}"/>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5" name="页脚占位符 4">
            <a:extLst>
              <a:ext uri="{FF2B5EF4-FFF2-40B4-BE49-F238E27FC236}">
                <a16:creationId xmlns:a16="http://schemas.microsoft.com/office/drawing/2014/main" id="{FCFE3EFE-D952-02F0-B3CF-1E9C1C4241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2A4900D-9532-34BF-66B3-904D5A4BBE70}"/>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6902541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1526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873402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788944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2023/11/7</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80528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0876E2-302C-5AC0-BDDA-9B3C26410DB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1ABC2CC-7D8D-E5B1-D25B-B4F31C9E6BA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07D4023-3FF8-F6DD-105D-1271239FF3E2}"/>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5" name="页脚占位符 4">
            <a:extLst>
              <a:ext uri="{FF2B5EF4-FFF2-40B4-BE49-F238E27FC236}">
                <a16:creationId xmlns:a16="http://schemas.microsoft.com/office/drawing/2014/main" id="{BE2E5016-FBB9-6AAA-FA2C-FE77D91DD3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6D71A6A-AEA7-4458-9A0F-DB875070767F}"/>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2939665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FDF4AD-F384-355D-8F0E-10C54BD27B1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062F017-0377-F649-970A-E46F4E2B8E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38CC013-F911-2B33-2811-34769FA9DC1D}"/>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5" name="页脚占位符 4">
            <a:extLst>
              <a:ext uri="{FF2B5EF4-FFF2-40B4-BE49-F238E27FC236}">
                <a16:creationId xmlns:a16="http://schemas.microsoft.com/office/drawing/2014/main" id="{FB5A947C-899C-5E15-14A3-AD595EA839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501E357-854E-8F83-CFAC-98023B734949}"/>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1640678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AAF7B2-BD60-B822-B79C-84E016FAB74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606A876-7C7B-2E93-39E3-73F5EFA917F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CAA6CE7-DC46-EE8F-43E0-D9F67FAA5FE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1237620-9AF6-1078-511C-F49AD4E45292}"/>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6" name="页脚占位符 5">
            <a:extLst>
              <a:ext uri="{FF2B5EF4-FFF2-40B4-BE49-F238E27FC236}">
                <a16:creationId xmlns:a16="http://schemas.microsoft.com/office/drawing/2014/main" id="{C934C374-E072-0443-49A8-0B8457487A2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101C89C-1DAD-1981-6BFD-A436755EE15A}"/>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346805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D583AB-E632-14B9-245B-30885A7A486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7D422D8-BFDC-7176-719E-4C7860E4514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7A2DDC3-1D94-6EAA-E3FB-DEBD4173218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66D1753-D2B1-21A8-E0FA-D999BE40E0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9281795-F2F3-FC7B-BBC9-0042B2144E7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03B04D0-5063-EFE3-C6D4-0630977A9FF3}"/>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8" name="页脚占位符 7">
            <a:extLst>
              <a:ext uri="{FF2B5EF4-FFF2-40B4-BE49-F238E27FC236}">
                <a16:creationId xmlns:a16="http://schemas.microsoft.com/office/drawing/2014/main" id="{601F641F-82C4-CD09-BF57-9ABABC6FDE8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896A785-A2C2-C6CD-7FB8-613F2A77964D}"/>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611849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A2F4ED-98C0-97D8-1997-10655F3027B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A7927C5-1BF0-930A-55A8-01E7AAE36B96}"/>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4" name="页脚占位符 3">
            <a:extLst>
              <a:ext uri="{FF2B5EF4-FFF2-40B4-BE49-F238E27FC236}">
                <a16:creationId xmlns:a16="http://schemas.microsoft.com/office/drawing/2014/main" id="{2A356662-AC43-C546-9E9A-8310B27CAF8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60EF27C-75B8-F46F-AFB9-453412A1C537}"/>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2571873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CA463B9-BBA3-6B30-FC7D-CC01354C19F3}"/>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3" name="页脚占位符 2">
            <a:extLst>
              <a:ext uri="{FF2B5EF4-FFF2-40B4-BE49-F238E27FC236}">
                <a16:creationId xmlns:a16="http://schemas.microsoft.com/office/drawing/2014/main" id="{2E6A6A81-F593-A52D-EF12-1E4B1E122E4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2A112F0-4DD2-9DD6-F0BC-FB3C0DC697BD}"/>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893043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2ECB68-4D30-6A67-44ED-926707457EE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0AD53E8-C7A6-3B7A-DEFF-AAF652EAB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12563D9-CB16-3436-D22A-24EBE80A57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9BC4C68-9F34-BF9A-70B0-E7F9DBBA66D7}"/>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6" name="页脚占位符 5">
            <a:extLst>
              <a:ext uri="{FF2B5EF4-FFF2-40B4-BE49-F238E27FC236}">
                <a16:creationId xmlns:a16="http://schemas.microsoft.com/office/drawing/2014/main" id="{31EF8445-8652-64B3-C42D-3431864E1B9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DEC9E29-864F-4E1E-634E-CE28DEB53AB2}"/>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3373961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6A4A0C-E2F8-5E75-4791-D0433F27293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AD85824-11CC-5BD3-CA39-A2D409A488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939AF04-E556-645D-8A83-8BEBDD7921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876E43F-C1D0-7DAB-1193-B90FFA41B873}"/>
              </a:ext>
            </a:extLst>
          </p:cNvPr>
          <p:cNvSpPr>
            <a:spLocks noGrp="1"/>
          </p:cNvSpPr>
          <p:nvPr>
            <p:ph type="dt" sz="half" idx="10"/>
          </p:nvPr>
        </p:nvSpPr>
        <p:spPr/>
        <p:txBody>
          <a:bodyPr/>
          <a:lstStyle/>
          <a:p>
            <a:fld id="{497FA0D3-D14E-4284-89B5-877BDFFAD976}" type="datetimeFigureOut">
              <a:rPr lang="zh-CN" altLang="en-US" smtClean="0"/>
              <a:t>2023/11/7</a:t>
            </a:fld>
            <a:endParaRPr lang="zh-CN" altLang="en-US"/>
          </a:p>
        </p:txBody>
      </p:sp>
      <p:sp>
        <p:nvSpPr>
          <p:cNvPr id="6" name="页脚占位符 5">
            <a:extLst>
              <a:ext uri="{FF2B5EF4-FFF2-40B4-BE49-F238E27FC236}">
                <a16:creationId xmlns:a16="http://schemas.microsoft.com/office/drawing/2014/main" id="{FA45EADD-DD0E-2A0C-9626-48A92AD22F4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FF9167E-CAB9-0964-F8F0-8585786F6718}"/>
              </a:ext>
            </a:extLst>
          </p:cNvPr>
          <p:cNvSpPr>
            <a:spLocks noGrp="1"/>
          </p:cNvSpPr>
          <p:nvPr>
            <p:ph type="sldNum" sz="quarter" idx="12"/>
          </p:nvPr>
        </p:nvSpPr>
        <p:spPr/>
        <p:txBody>
          <a:body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3319381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A6A6F81-8D9D-E5B3-5546-D773FF2A4F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2CAEE3F-61EA-8856-7BFE-241C67D3D9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422110F-B007-C58C-9F6D-11E2CE0B96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7FA0D3-D14E-4284-89B5-877BDFFAD976}" type="datetimeFigureOut">
              <a:rPr lang="zh-CN" altLang="en-US" smtClean="0"/>
              <a:t>2023/11/7</a:t>
            </a:fld>
            <a:endParaRPr lang="zh-CN" altLang="en-US"/>
          </a:p>
        </p:txBody>
      </p:sp>
      <p:sp>
        <p:nvSpPr>
          <p:cNvPr id="5" name="页脚占位符 4">
            <a:extLst>
              <a:ext uri="{FF2B5EF4-FFF2-40B4-BE49-F238E27FC236}">
                <a16:creationId xmlns:a16="http://schemas.microsoft.com/office/drawing/2014/main" id="{D0708B6D-EAEF-EE10-2ADB-B4E4ECE30B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D309719-2A66-5F5F-D459-3EE8DF218D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EB31E4-64B6-458E-BE32-8068519B5020}" type="slidenum">
              <a:rPr lang="zh-CN" altLang="en-US" smtClean="0"/>
              <a:t>‹#›</a:t>
            </a:fld>
            <a:endParaRPr lang="zh-CN" altLang="en-US"/>
          </a:p>
        </p:txBody>
      </p:sp>
    </p:spTree>
    <p:extLst>
      <p:ext uri="{BB962C8B-B14F-4D97-AF65-F5344CB8AC3E}">
        <p14:creationId xmlns:p14="http://schemas.microsoft.com/office/powerpoint/2010/main" val="3471657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2023/11/7</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7974747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hyperlink" Target="http://www.51pptmoban.com/zt/jiuyeshizhan/" TargetMode="External"/><Relationship Id="rId5" Type="http://schemas.openxmlformats.org/officeDocument/2006/relationships/image" Target="../media/image9.sv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alpha val="4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8A079B4C-B0E3-976B-5114-67DEC6C4331C}"/>
              </a:ext>
            </a:extLst>
          </p:cNvPr>
          <p:cNvSpPr/>
          <p:nvPr/>
        </p:nvSpPr>
        <p:spPr>
          <a:xfrm>
            <a:off x="0" y="1111711"/>
            <a:ext cx="12192000" cy="4606186"/>
          </a:xfrm>
          <a:prstGeom prst="rect">
            <a:avLst/>
          </a:prstGeom>
          <a:gradFill flip="none" rotWithShape="1">
            <a:gsLst>
              <a:gs pos="0">
                <a:schemeClr val="accent2"/>
              </a:gs>
              <a:gs pos="35000">
                <a:schemeClr val="accent1">
                  <a:lumMod val="90000"/>
                </a:schemeClr>
              </a:gs>
              <a:gs pos="100000">
                <a:schemeClr val="accent1">
                  <a:lumMod val="89000"/>
                </a:scheme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5" name="椭圆 14">
            <a:extLst>
              <a:ext uri="{FF2B5EF4-FFF2-40B4-BE49-F238E27FC236}">
                <a16:creationId xmlns:a16="http://schemas.microsoft.com/office/drawing/2014/main" id="{C25F4AAB-9648-1606-5140-BC7E8D94E856}"/>
              </a:ext>
            </a:extLst>
          </p:cNvPr>
          <p:cNvSpPr/>
          <p:nvPr/>
        </p:nvSpPr>
        <p:spPr>
          <a:xfrm>
            <a:off x="2479177" y="-506308"/>
            <a:ext cx="1340224" cy="1340224"/>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6" name="椭圆 15">
            <a:extLst>
              <a:ext uri="{FF2B5EF4-FFF2-40B4-BE49-F238E27FC236}">
                <a16:creationId xmlns:a16="http://schemas.microsoft.com/office/drawing/2014/main" id="{C6F3683D-8D1F-B277-6E20-ACC10563622F}"/>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7" name="椭圆 16">
            <a:extLst>
              <a:ext uri="{FF2B5EF4-FFF2-40B4-BE49-F238E27FC236}">
                <a16:creationId xmlns:a16="http://schemas.microsoft.com/office/drawing/2014/main" id="{42B5227A-901F-392B-3BB4-FD45B6998371}"/>
              </a:ext>
            </a:extLst>
          </p:cNvPr>
          <p:cNvSpPr/>
          <p:nvPr/>
        </p:nvSpPr>
        <p:spPr>
          <a:xfrm>
            <a:off x="-321896" y="6119334"/>
            <a:ext cx="1583538" cy="1583538"/>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8" name="椭圆 17">
            <a:extLst>
              <a:ext uri="{FF2B5EF4-FFF2-40B4-BE49-F238E27FC236}">
                <a16:creationId xmlns:a16="http://schemas.microsoft.com/office/drawing/2014/main" id="{B1AFE0BF-68EE-9114-5BBA-263D8FAC6BA9}"/>
              </a:ext>
            </a:extLst>
          </p:cNvPr>
          <p:cNvSpPr/>
          <p:nvPr/>
        </p:nvSpPr>
        <p:spPr>
          <a:xfrm>
            <a:off x="10523581" y="-4450292"/>
            <a:ext cx="5688782" cy="5688782"/>
          </a:xfrm>
          <a:prstGeom prst="ellipse">
            <a:avLst/>
          </a:prstGeom>
          <a:solidFill>
            <a:schemeClr val="accent1">
              <a:alpha val="43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9" name="文本框 18">
            <a:extLst>
              <a:ext uri="{FF2B5EF4-FFF2-40B4-BE49-F238E27FC236}">
                <a16:creationId xmlns:a16="http://schemas.microsoft.com/office/drawing/2014/main" id="{A950EA6A-A10E-FB1C-00EB-1687F8ED05F4}"/>
              </a:ext>
            </a:extLst>
          </p:cNvPr>
          <p:cNvSpPr txBox="1"/>
          <p:nvPr/>
        </p:nvSpPr>
        <p:spPr>
          <a:xfrm>
            <a:off x="1" y="1861326"/>
            <a:ext cx="12192000" cy="2123658"/>
          </a:xfrm>
          <a:prstGeom prst="rect">
            <a:avLst/>
          </a:prstGeom>
          <a:noFill/>
        </p:spPr>
        <p:txBody>
          <a:bodyPr wrap="square" rtlCol="0">
            <a:spAutoFit/>
          </a:bodyPr>
          <a:lstStyle/>
          <a:p>
            <a:pPr algn="ctr"/>
            <a:r>
              <a:rPr lang="zh-CN" altLang="en-US" sz="6600">
                <a:solidFill>
                  <a:schemeClr val="bg1"/>
                </a:solidFill>
                <a:latin typeface="+mj-ea"/>
                <a:ea typeface="+mj-ea"/>
              </a:rPr>
              <a:t>橙色简约风</a:t>
            </a:r>
            <a:endParaRPr lang="en-US" altLang="zh-CN" sz="6600">
              <a:solidFill>
                <a:schemeClr val="bg1"/>
              </a:solidFill>
              <a:latin typeface="+mj-ea"/>
              <a:ea typeface="+mj-ea"/>
            </a:endParaRPr>
          </a:p>
          <a:p>
            <a:pPr algn="ctr"/>
            <a:r>
              <a:rPr lang="zh-CN" altLang="en-US" sz="6600">
                <a:solidFill>
                  <a:schemeClr val="bg1"/>
                </a:solidFill>
                <a:latin typeface="+mj-ea"/>
                <a:ea typeface="+mj-ea"/>
              </a:rPr>
              <a:t>工作汇报</a:t>
            </a:r>
            <a:r>
              <a:rPr lang="en-US" altLang="zh-CN" sz="6600">
                <a:solidFill>
                  <a:schemeClr val="bg1"/>
                </a:solidFill>
                <a:latin typeface="+mj-ea"/>
                <a:ea typeface="+mj-ea"/>
              </a:rPr>
              <a:t>PPT</a:t>
            </a:r>
            <a:r>
              <a:rPr lang="zh-CN" altLang="en-US" sz="6600">
                <a:solidFill>
                  <a:schemeClr val="bg1"/>
                </a:solidFill>
                <a:latin typeface="+mj-ea"/>
                <a:ea typeface="+mj-ea"/>
              </a:rPr>
              <a:t>模板</a:t>
            </a:r>
          </a:p>
        </p:txBody>
      </p:sp>
      <p:sp>
        <p:nvSpPr>
          <p:cNvPr id="20" name="矩形: 圆角 19">
            <a:extLst>
              <a:ext uri="{FF2B5EF4-FFF2-40B4-BE49-F238E27FC236}">
                <a16:creationId xmlns:a16="http://schemas.microsoft.com/office/drawing/2014/main" id="{E157DA15-2CD8-B360-1163-6465F5F12292}"/>
              </a:ext>
            </a:extLst>
          </p:cNvPr>
          <p:cNvSpPr/>
          <p:nvPr/>
        </p:nvSpPr>
        <p:spPr>
          <a:xfrm>
            <a:off x="4629875" y="4452661"/>
            <a:ext cx="2939970" cy="497711"/>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7971B125-DAA3-AA0C-AB11-4F63852D1217}"/>
              </a:ext>
            </a:extLst>
          </p:cNvPr>
          <p:cNvSpPr txBox="1"/>
          <p:nvPr/>
        </p:nvSpPr>
        <p:spPr>
          <a:xfrm>
            <a:off x="4629874" y="4513975"/>
            <a:ext cx="2939970" cy="369332"/>
          </a:xfrm>
          <a:prstGeom prst="rect">
            <a:avLst/>
          </a:prstGeom>
          <a:noFill/>
        </p:spPr>
        <p:txBody>
          <a:bodyPr wrap="square" rtlCol="0">
            <a:spAutoFit/>
          </a:bodyPr>
          <a:lstStyle/>
          <a:p>
            <a:pPr algn="ctr"/>
            <a:r>
              <a:rPr lang="zh-CN" altLang="en-US">
                <a:solidFill>
                  <a:schemeClr val="accent2">
                    <a:lumMod val="10000"/>
                  </a:schemeClr>
                </a:solidFill>
                <a:latin typeface="+mn-ea"/>
              </a:rPr>
              <a:t>汇报人：</a:t>
            </a:r>
            <a:r>
              <a:rPr lang="en-US" altLang="zh-CN">
                <a:solidFill>
                  <a:schemeClr val="accent2">
                    <a:lumMod val="10000"/>
                  </a:schemeClr>
                </a:solidFill>
                <a:latin typeface="+mn-ea"/>
              </a:rPr>
              <a:t>XXX</a:t>
            </a:r>
            <a:endParaRPr lang="zh-CN" altLang="en-US">
              <a:solidFill>
                <a:schemeClr val="accent2">
                  <a:lumMod val="10000"/>
                </a:schemeClr>
              </a:solidFill>
              <a:latin typeface="+mn-ea"/>
            </a:endParaRPr>
          </a:p>
        </p:txBody>
      </p:sp>
    </p:spTree>
    <p:extLst>
      <p:ext uri="{BB962C8B-B14F-4D97-AF65-F5344CB8AC3E}">
        <p14:creationId xmlns:p14="http://schemas.microsoft.com/office/powerpoint/2010/main" val="292243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2" name="TextBox 32">
            <a:extLst>
              <a:ext uri="{FF2B5EF4-FFF2-40B4-BE49-F238E27FC236}">
                <a16:creationId xmlns:a16="http://schemas.microsoft.com/office/drawing/2014/main" id="{8A9882F3-BDE0-82D6-81EC-8956DE9145A3}"/>
              </a:ext>
            </a:extLst>
          </p:cNvPr>
          <p:cNvSpPr txBox="1"/>
          <p:nvPr/>
        </p:nvSpPr>
        <p:spPr>
          <a:xfrm>
            <a:off x="1459990" y="469297"/>
            <a:ext cx="9857297" cy="518732"/>
          </a:xfrm>
          <a:prstGeom prst="rect">
            <a:avLst/>
          </a:prstGeom>
          <a:noFill/>
        </p:spPr>
        <p:txBody>
          <a:bodyPr wrap="square" lIns="0" tIns="0" rIns="0" bIns="0" rtlCol="0">
            <a:spAutoFit/>
          </a:bodyPr>
          <a:lstStyle/>
          <a:p>
            <a:pPr marL="0" marR="0" lvl="0" indent="0" algn="l" defTabSz="914400" rtl="0" eaLnBrk="1" fontAlgn="auto" latinLnBrk="0" hangingPunct="1">
              <a:lnSpc>
                <a:spcPct val="114166"/>
              </a:lnSpc>
              <a:spcBef>
                <a:spcPts val="0"/>
              </a:spcBef>
              <a:spcAft>
                <a:spcPts val="0"/>
              </a:spcAft>
              <a:buClrTx/>
              <a:buSzTx/>
              <a:buFontTx/>
              <a:buNone/>
              <a:tabLst/>
              <a:defRPr/>
            </a:pPr>
            <a:r>
              <a:rPr kumimoji="0" lang="zh-CN" altLang="en-US" sz="3200" i="0" u="none" strike="noStrike" kern="1200" cap="none" spc="0" normalizeH="0" baseline="0" noProof="0">
                <a:ln>
                  <a:noFill/>
                </a:ln>
                <a:solidFill>
                  <a:schemeClr val="accent1"/>
                </a:solidFill>
                <a:effectLst/>
                <a:uLnTx/>
                <a:uFillTx/>
                <a:latin typeface="+mj-ea"/>
                <a:ea typeface="+mj-ea"/>
                <a:cs typeface="OPPOSans M"/>
                <a:sym typeface="+mn-lt"/>
              </a:rPr>
              <a:t>输入你的标题内容</a:t>
            </a:r>
            <a:endParaRPr kumimoji="0" lang="zh-CN" altLang="en-US" sz="3200" i="0" u="none" strike="noStrike" kern="1200" cap="none" spc="0" normalizeH="0" baseline="0" noProof="0" dirty="0">
              <a:ln>
                <a:noFill/>
              </a:ln>
              <a:solidFill>
                <a:schemeClr val="accent1"/>
              </a:solidFill>
              <a:effectLst/>
              <a:uLnTx/>
              <a:uFillTx/>
              <a:latin typeface="+mj-ea"/>
              <a:ea typeface="+mj-ea"/>
              <a:cs typeface="OPPOSans M"/>
              <a:sym typeface="+mn-lt"/>
            </a:endParaRPr>
          </a:p>
        </p:txBody>
      </p:sp>
      <p:grpSp>
        <p:nvGrpSpPr>
          <p:cNvPr id="6" name="组合 5">
            <a:extLst>
              <a:ext uri="{FF2B5EF4-FFF2-40B4-BE49-F238E27FC236}">
                <a16:creationId xmlns:a16="http://schemas.microsoft.com/office/drawing/2014/main" id="{318C7088-BB7D-CEE3-D2DB-09A63FFC68BB}"/>
              </a:ext>
            </a:extLst>
          </p:cNvPr>
          <p:cNvGrpSpPr/>
          <p:nvPr/>
        </p:nvGrpSpPr>
        <p:grpSpPr>
          <a:xfrm>
            <a:off x="536276" y="392442"/>
            <a:ext cx="676874" cy="672441"/>
            <a:chOff x="874713" y="360377"/>
            <a:chExt cx="676874" cy="672441"/>
          </a:xfrm>
        </p:grpSpPr>
        <p:sp>
          <p:nvSpPr>
            <p:cNvPr id="4" name="AutoShape 2">
              <a:extLst>
                <a:ext uri="{FF2B5EF4-FFF2-40B4-BE49-F238E27FC236}">
                  <a16:creationId xmlns:a16="http://schemas.microsoft.com/office/drawing/2014/main" id="{6EE26AFB-9217-4C0C-4B07-D57313F25626}"/>
                </a:ext>
              </a:extLst>
            </p:cNvPr>
            <p:cNvSpPr/>
            <p:nvPr/>
          </p:nvSpPr>
          <p:spPr bwMode="auto">
            <a:xfrm>
              <a:off x="874713" y="360377"/>
              <a:ext cx="579947" cy="627652"/>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AutoShape 2">
              <a:extLst>
                <a:ext uri="{FF2B5EF4-FFF2-40B4-BE49-F238E27FC236}">
                  <a16:creationId xmlns:a16="http://schemas.microsoft.com/office/drawing/2014/main" id="{2213A1E3-AFF6-3354-293A-134032051D16}"/>
                </a:ext>
              </a:extLst>
            </p:cNvPr>
            <p:cNvSpPr/>
            <p:nvPr/>
          </p:nvSpPr>
          <p:spPr bwMode="auto">
            <a:xfrm>
              <a:off x="1121554" y="567412"/>
              <a:ext cx="430033" cy="465406"/>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bg1"/>
                </a:gs>
                <a:gs pos="100000">
                  <a:schemeClr val="accent2"/>
                </a:gs>
              </a:gsLst>
              <a:lin ang="2700000" scaled="0"/>
            </a:gradFill>
            <a:ln>
              <a:noFill/>
            </a:ln>
            <a:effectLst>
              <a:outerShdw blurRad="63500" algn="ctr" rotWithShape="0">
                <a:schemeClr val="accent1">
                  <a:alpha val="30000"/>
                </a:schemeClr>
              </a:outerShdw>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grpSp>
      <p:sp>
        <p:nvSpPr>
          <p:cNvPr id="7" name="椭圆 6">
            <a:extLst>
              <a:ext uri="{FF2B5EF4-FFF2-40B4-BE49-F238E27FC236}">
                <a16:creationId xmlns:a16="http://schemas.microsoft.com/office/drawing/2014/main" id="{26341D8B-78E1-B558-046C-EA8F4D8CDA75}"/>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45" name="矩形 44">
            <a:extLst>
              <a:ext uri="{FF2B5EF4-FFF2-40B4-BE49-F238E27FC236}">
                <a16:creationId xmlns:a16="http://schemas.microsoft.com/office/drawing/2014/main" id="{254D2B21-5874-0E91-5113-2AF9017906A9}"/>
              </a:ext>
            </a:extLst>
          </p:cNvPr>
          <p:cNvSpPr/>
          <p:nvPr/>
        </p:nvSpPr>
        <p:spPr>
          <a:xfrm>
            <a:off x="878566" y="1302148"/>
            <a:ext cx="10438721" cy="390314"/>
          </a:xfrm>
          <a:prstGeom prst="rect">
            <a:avLst/>
          </a:prstGeom>
          <a:gradFill flip="none" rotWithShape="1">
            <a:gsLst>
              <a:gs pos="0">
                <a:schemeClr val="accent1">
                  <a:lumMod val="80000"/>
                  <a:lumOff val="20000"/>
                </a:schemeClr>
              </a:gs>
              <a:gs pos="100000">
                <a:schemeClr val="accent1">
                  <a:lumMod val="90000"/>
                </a:schemeClr>
              </a:gs>
            </a:gsLst>
            <a:lin ang="0" scaled="1"/>
            <a:tileRect/>
          </a:gradFill>
          <a:ln w="12700" cap="flat" cmpd="sng" algn="ctr">
            <a:noFill/>
            <a:prstDash val="solid"/>
            <a:miter lim="800000"/>
          </a:ln>
          <a:effectLst>
            <a:outerShdw blurRad="203200" dist="88900" dir="2700000" sx="98000" sy="98000" algn="tl" rotWithShape="0">
              <a:schemeClr val="accent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47" name="矩形 46">
            <a:extLst>
              <a:ext uri="{FF2B5EF4-FFF2-40B4-BE49-F238E27FC236}">
                <a16:creationId xmlns:a16="http://schemas.microsoft.com/office/drawing/2014/main" id="{FA2AB893-0957-D01F-370B-81781FD01D27}"/>
              </a:ext>
            </a:extLst>
          </p:cNvPr>
          <p:cNvSpPr/>
          <p:nvPr/>
        </p:nvSpPr>
        <p:spPr>
          <a:xfrm>
            <a:off x="878567" y="4325488"/>
            <a:ext cx="10431934" cy="390314"/>
          </a:xfrm>
          <a:prstGeom prst="rect">
            <a:avLst/>
          </a:prstGeom>
          <a:gradFill flip="none" rotWithShape="1">
            <a:gsLst>
              <a:gs pos="0">
                <a:schemeClr val="accent1">
                  <a:lumMod val="80000"/>
                  <a:lumOff val="20000"/>
                </a:schemeClr>
              </a:gs>
              <a:gs pos="100000">
                <a:schemeClr val="accent1">
                  <a:lumMod val="90000"/>
                </a:schemeClr>
              </a:gs>
            </a:gsLst>
            <a:lin ang="0" scaled="1"/>
            <a:tileRect/>
          </a:gradFill>
          <a:ln w="12700" cap="flat" cmpd="sng" algn="ctr">
            <a:noFill/>
            <a:prstDash val="solid"/>
            <a:miter lim="800000"/>
          </a:ln>
          <a:effectLst>
            <a:outerShdw blurRad="203200" dist="88900" dir="2700000" sx="98000" sy="98000" algn="tl" rotWithShape="0">
              <a:schemeClr val="accent1">
                <a:alpha val="37000"/>
              </a:schemeClr>
            </a:outerShdw>
          </a:effectLst>
        </p:spPr>
        <p:txBody>
          <a:bodyPr rtlCol="0" anchor="ctr"/>
          <a:lstStyle/>
          <a:p>
            <a:pPr algn="ctr"/>
            <a:endParaRPr lang="zh-CN" altLang="en-US" sz="1400" kern="0">
              <a:solidFill>
                <a:prstClr val="white"/>
              </a:solidFill>
              <a:latin typeface="Arial"/>
              <a:ea typeface="OPPOSans M"/>
              <a:cs typeface="OPPOSans M"/>
              <a:sym typeface="+mn-lt"/>
            </a:endParaRPr>
          </a:p>
        </p:txBody>
      </p:sp>
      <p:sp>
        <p:nvSpPr>
          <p:cNvPr id="48" name="object 21">
            <a:extLst>
              <a:ext uri="{FF2B5EF4-FFF2-40B4-BE49-F238E27FC236}">
                <a16:creationId xmlns:a16="http://schemas.microsoft.com/office/drawing/2014/main" id="{63A42250-070A-E0CF-42A2-8D5699DF1E04}"/>
              </a:ext>
            </a:extLst>
          </p:cNvPr>
          <p:cNvSpPr/>
          <p:nvPr/>
        </p:nvSpPr>
        <p:spPr>
          <a:xfrm>
            <a:off x="881497" y="4796047"/>
            <a:ext cx="10429003" cy="1325007"/>
          </a:xfrm>
          <a:custGeom>
            <a:avLst/>
            <a:gdLst/>
            <a:ahLst/>
            <a:cxnLst/>
            <a:rect l="l" t="t" r="r" b="b"/>
            <a:pathLst>
              <a:path w="13942694" h="2185034">
                <a:moveTo>
                  <a:pt x="13942556" y="0"/>
                </a:moveTo>
                <a:lnTo>
                  <a:pt x="0" y="0"/>
                </a:lnTo>
                <a:lnTo>
                  <a:pt x="0" y="2184542"/>
                </a:lnTo>
                <a:lnTo>
                  <a:pt x="13942556" y="2184542"/>
                </a:lnTo>
                <a:lnTo>
                  <a:pt x="13942556" y="0"/>
                </a:lnTo>
                <a:close/>
              </a:path>
            </a:pathLst>
          </a:custGeom>
          <a:solidFill>
            <a:sysClr val="window" lastClr="FFFFFF"/>
          </a:solidFill>
          <a:ln w="12700" cap="flat" cmpd="sng" algn="ctr">
            <a:noFill/>
            <a:prstDash val="solid"/>
            <a:miter lim="800000"/>
          </a:ln>
          <a:effectLst>
            <a:outerShdw blurRad="939800" dist="736600" dir="8100000" sx="92000" sy="92000" algn="tr" rotWithShape="0">
              <a:schemeClr val="accent1">
                <a:alpha val="1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49" name="object 16">
            <a:extLst>
              <a:ext uri="{FF2B5EF4-FFF2-40B4-BE49-F238E27FC236}">
                <a16:creationId xmlns:a16="http://schemas.microsoft.com/office/drawing/2014/main" id="{90C37783-C15C-0BB7-35AE-C555C80FB57E}"/>
              </a:ext>
            </a:extLst>
          </p:cNvPr>
          <p:cNvSpPr/>
          <p:nvPr/>
        </p:nvSpPr>
        <p:spPr>
          <a:xfrm>
            <a:off x="881497" y="2795830"/>
            <a:ext cx="10431935" cy="1422813"/>
          </a:xfrm>
          <a:custGeom>
            <a:avLst/>
            <a:gdLst/>
            <a:ahLst/>
            <a:cxnLst/>
            <a:rect l="l" t="t" r="r" b="b"/>
            <a:pathLst>
              <a:path w="13942694" h="2346325">
                <a:moveTo>
                  <a:pt x="13942556" y="0"/>
                </a:moveTo>
                <a:lnTo>
                  <a:pt x="0" y="0"/>
                </a:lnTo>
                <a:lnTo>
                  <a:pt x="0" y="2346195"/>
                </a:lnTo>
                <a:lnTo>
                  <a:pt x="13942556" y="2346195"/>
                </a:lnTo>
                <a:lnTo>
                  <a:pt x="13942556" y="0"/>
                </a:lnTo>
                <a:close/>
              </a:path>
            </a:pathLst>
          </a:custGeom>
          <a:solidFill>
            <a:sysClr val="window" lastClr="FFFFFF"/>
          </a:solidFill>
          <a:ln w="12700" cap="flat" cmpd="sng" algn="ctr">
            <a:noFill/>
            <a:prstDash val="solid"/>
            <a:miter lim="800000"/>
          </a:ln>
          <a:effectLst>
            <a:outerShdw blurRad="939800" dist="736600" dir="8100000" sx="92000" sy="92000" algn="tr" rotWithShape="0">
              <a:schemeClr val="accent1">
                <a:alpha val="1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50" name="object 12">
            <a:extLst>
              <a:ext uri="{FF2B5EF4-FFF2-40B4-BE49-F238E27FC236}">
                <a16:creationId xmlns:a16="http://schemas.microsoft.com/office/drawing/2014/main" id="{ABF5FFB8-23C7-F823-B220-657EB6BC0EF6}"/>
              </a:ext>
            </a:extLst>
          </p:cNvPr>
          <p:cNvSpPr txBox="1"/>
          <p:nvPr/>
        </p:nvSpPr>
        <p:spPr>
          <a:xfrm>
            <a:off x="878567" y="1304217"/>
            <a:ext cx="10431933" cy="291662"/>
          </a:xfrm>
          <a:prstGeom prst="rect">
            <a:avLst/>
          </a:prstGeom>
        </p:spPr>
        <p:txBody>
          <a:bodyPr vert="horz" wrap="square" lIns="0" tIns="76243" rIns="0" bIns="0" rtlCol="0">
            <a:spAutoFit/>
          </a:bodyPr>
          <a:lstStyle/>
          <a:p>
            <a:pPr algn="ctr">
              <a:spcBef>
                <a:spcPts val="600"/>
              </a:spcBef>
              <a:defRPr/>
            </a:pPr>
            <a:r>
              <a:rPr lang="zh-CN" altLang="en-US" sz="1395" b="1" spc="-21">
                <a:solidFill>
                  <a:srgbClr val="FFFFFF"/>
                </a:solidFill>
                <a:latin typeface="+mj-ea"/>
                <a:ea typeface="+mj-ea"/>
                <a:cs typeface="OPPOSans M"/>
                <a:sym typeface="+mn-lt"/>
              </a:rPr>
              <a:t>输入你的标题内容</a:t>
            </a:r>
            <a:endParaRPr sz="1395" dirty="0">
              <a:solidFill>
                <a:prstClr val="black"/>
              </a:solidFill>
              <a:latin typeface="+mj-ea"/>
              <a:ea typeface="+mj-ea"/>
              <a:cs typeface="OPPOSans M"/>
              <a:sym typeface="+mn-lt"/>
            </a:endParaRPr>
          </a:p>
        </p:txBody>
      </p:sp>
      <p:sp>
        <p:nvSpPr>
          <p:cNvPr id="52" name="object 23">
            <a:extLst>
              <a:ext uri="{FF2B5EF4-FFF2-40B4-BE49-F238E27FC236}">
                <a16:creationId xmlns:a16="http://schemas.microsoft.com/office/drawing/2014/main" id="{A2C42297-71DC-2DEB-81C0-26E8327D8833}"/>
              </a:ext>
            </a:extLst>
          </p:cNvPr>
          <p:cNvSpPr txBox="1"/>
          <p:nvPr/>
        </p:nvSpPr>
        <p:spPr>
          <a:xfrm>
            <a:off x="878567" y="4343894"/>
            <a:ext cx="10438721" cy="291662"/>
          </a:xfrm>
          <a:prstGeom prst="rect">
            <a:avLst/>
          </a:prstGeom>
        </p:spPr>
        <p:txBody>
          <a:bodyPr vert="horz" wrap="square" lIns="0" tIns="76243" rIns="0" bIns="0" rtlCol="0">
            <a:spAutoFit/>
          </a:bodyPr>
          <a:lstStyle/>
          <a:p>
            <a:pPr algn="ctr">
              <a:spcBef>
                <a:spcPts val="600"/>
              </a:spcBef>
              <a:defRPr/>
            </a:pPr>
            <a:r>
              <a:rPr lang="zh-CN" altLang="en-US" sz="1395" b="1" spc="33">
                <a:solidFill>
                  <a:srgbClr val="FFFFFF"/>
                </a:solidFill>
                <a:latin typeface="+mj-ea"/>
                <a:ea typeface="+mj-ea"/>
                <a:cs typeface="OPPOSans M"/>
                <a:sym typeface="+mn-lt"/>
              </a:rPr>
              <a:t>输入你的标题内容</a:t>
            </a:r>
            <a:endParaRPr sz="1395">
              <a:solidFill>
                <a:prstClr val="black"/>
              </a:solidFill>
              <a:latin typeface="+mj-ea"/>
              <a:ea typeface="+mj-ea"/>
              <a:cs typeface="OPPOSans M"/>
              <a:sym typeface="+mn-lt"/>
            </a:endParaRPr>
          </a:p>
        </p:txBody>
      </p:sp>
      <p:sp>
        <p:nvSpPr>
          <p:cNvPr id="53" name="object 13">
            <a:extLst>
              <a:ext uri="{FF2B5EF4-FFF2-40B4-BE49-F238E27FC236}">
                <a16:creationId xmlns:a16="http://schemas.microsoft.com/office/drawing/2014/main" id="{10CA4BD0-3F9B-39C1-FDE2-4E014EFD3DBE}"/>
              </a:ext>
            </a:extLst>
          </p:cNvPr>
          <p:cNvSpPr txBox="1"/>
          <p:nvPr/>
        </p:nvSpPr>
        <p:spPr>
          <a:xfrm>
            <a:off x="881497" y="1756370"/>
            <a:ext cx="10435790" cy="432529"/>
          </a:xfrm>
          <a:prstGeom prst="rect">
            <a:avLst/>
          </a:prstGeom>
          <a:solidFill>
            <a:sysClr val="window" lastClr="FFFFFF"/>
          </a:solidFill>
          <a:ln w="12700" cap="flat" cmpd="sng" algn="ctr">
            <a:noFill/>
            <a:prstDash val="solid"/>
            <a:miter lim="800000"/>
          </a:ln>
          <a:effectLst>
            <a:outerShdw blurRad="939800" dist="736600" dir="8100000" sx="92000" sy="92000" algn="tr" rotWithShape="0">
              <a:srgbClr val="FE7602">
                <a:alpha val="15000"/>
              </a:srgbClr>
            </a:outerShdw>
          </a:effectLst>
        </p:spPr>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OPPOSans M"/>
                <a:sym typeface="+mn-lt"/>
              </a:rPr>
              <a:t>输入你的内容输入你的内容输入你的内容</a:t>
            </a:r>
            <a:endParaRPr kumimoji="0" sz="1400" b="0" i="0" u="none" strike="noStrike" kern="0" cap="none" spc="0" normalizeH="0" baseline="0" noProof="0" dirty="0">
              <a:ln>
                <a:noFill/>
              </a:ln>
              <a:solidFill>
                <a:prstClr val="black"/>
              </a:solidFill>
              <a:effectLst/>
              <a:uLnTx/>
              <a:uFillTx/>
              <a:latin typeface="+mn-ea"/>
              <a:cs typeface="OPPOSans M"/>
              <a:sym typeface="+mn-lt"/>
            </a:endParaRPr>
          </a:p>
        </p:txBody>
      </p:sp>
      <p:grpSp>
        <p:nvGrpSpPr>
          <p:cNvPr id="54" name="组合 53">
            <a:extLst>
              <a:ext uri="{FF2B5EF4-FFF2-40B4-BE49-F238E27FC236}">
                <a16:creationId xmlns:a16="http://schemas.microsoft.com/office/drawing/2014/main" id="{F0BE74A6-8120-E616-9A72-C05F9B6168FA}"/>
              </a:ext>
            </a:extLst>
          </p:cNvPr>
          <p:cNvGrpSpPr/>
          <p:nvPr/>
        </p:nvGrpSpPr>
        <p:grpSpPr>
          <a:xfrm>
            <a:off x="859393" y="4961718"/>
            <a:ext cx="2177836" cy="1022844"/>
            <a:chOff x="2843261" y="6037080"/>
            <a:chExt cx="2177836" cy="1022844"/>
          </a:xfrm>
        </p:grpSpPr>
        <p:sp>
          <p:nvSpPr>
            <p:cNvPr id="55" name="文本框 54">
              <a:extLst>
                <a:ext uri="{FF2B5EF4-FFF2-40B4-BE49-F238E27FC236}">
                  <a16:creationId xmlns:a16="http://schemas.microsoft.com/office/drawing/2014/main" id="{4DD80289-95E2-F730-4E7B-B49DB25F179C}"/>
                </a:ext>
              </a:extLst>
            </p:cNvPr>
            <p:cNvSpPr txBox="1"/>
            <p:nvPr/>
          </p:nvSpPr>
          <p:spPr>
            <a:xfrm>
              <a:off x="2991196" y="6037080"/>
              <a:ext cx="1881967" cy="338298"/>
            </a:xfrm>
            <a:prstGeom prst="rect">
              <a:avLst/>
            </a:prstGeom>
            <a:noFill/>
          </p:spPr>
          <p:txBody>
            <a:bodyPr wrap="square" rtlCol="0">
              <a:spAutoFit/>
            </a:bodyPr>
            <a:lstStyle/>
            <a:p>
              <a:pPr algn="ctr">
                <a:lnSpc>
                  <a:spcPct val="120000"/>
                </a:lnSpc>
                <a:defRPr/>
              </a:pPr>
              <a:r>
                <a:rPr lang="zh-CN" altLang="en-US" sz="1400">
                  <a:solidFill>
                    <a:schemeClr val="accent1"/>
                  </a:solidFill>
                  <a:latin typeface="+mj-ea"/>
                  <a:ea typeface="+mj-ea"/>
                  <a:cs typeface="OPPOSans M"/>
                  <a:sym typeface="+mn-lt"/>
                </a:rPr>
                <a:t>输入你的标题</a:t>
              </a:r>
              <a:endParaRPr lang="zh-CN" altLang="en-US" sz="1400" dirty="0">
                <a:solidFill>
                  <a:schemeClr val="accent1"/>
                </a:solidFill>
                <a:latin typeface="+mj-ea"/>
                <a:ea typeface="+mj-ea"/>
                <a:cs typeface="OPPOSans M"/>
                <a:sym typeface="+mn-lt"/>
              </a:endParaRPr>
            </a:p>
          </p:txBody>
        </p:sp>
        <p:sp>
          <p:nvSpPr>
            <p:cNvPr id="56" name="文本框 55">
              <a:extLst>
                <a:ext uri="{FF2B5EF4-FFF2-40B4-BE49-F238E27FC236}">
                  <a16:creationId xmlns:a16="http://schemas.microsoft.com/office/drawing/2014/main" id="{FC86E871-8BA0-11DA-8233-DE6A0D3D35C6}"/>
                </a:ext>
              </a:extLst>
            </p:cNvPr>
            <p:cNvSpPr txBox="1"/>
            <p:nvPr/>
          </p:nvSpPr>
          <p:spPr>
            <a:xfrm>
              <a:off x="2843261" y="6375378"/>
              <a:ext cx="2177836" cy="684546"/>
            </a:xfrm>
            <a:prstGeom prst="rect">
              <a:avLst/>
            </a:prstGeom>
            <a:noFill/>
          </p:spPr>
          <p:txBody>
            <a:bodyPr wrap="square" rtlCol="0">
              <a:spAutoFit/>
            </a:bodyPr>
            <a:lstStyle/>
            <a:p>
              <a:pPr algn="ctr">
                <a:lnSpc>
                  <a:spcPct val="120000"/>
                </a:lnSpc>
                <a:defRPr/>
              </a:pPr>
              <a:r>
                <a:rPr lang="zh-CN" altLang="en-US" sz="1100">
                  <a:solidFill>
                    <a:prstClr val="black"/>
                  </a:solidFill>
                  <a:latin typeface="+mn-ea"/>
                  <a:cs typeface="OPPOSans M"/>
                  <a:sym typeface="+mn-lt"/>
                </a:rPr>
                <a:t>输入你的内容文字</a:t>
              </a:r>
              <a:endParaRPr lang="en-US" altLang="zh-CN" sz="1100">
                <a:solidFill>
                  <a:prstClr val="black"/>
                </a:solidFill>
                <a:latin typeface="+mn-ea"/>
                <a:cs typeface="OPPOSans M"/>
                <a:sym typeface="+mn-lt"/>
              </a:endParaRPr>
            </a:p>
            <a:p>
              <a:pPr algn="ctr">
                <a:lnSpc>
                  <a:spcPct val="120000"/>
                </a:lnSpc>
                <a:defRPr/>
              </a:pPr>
              <a:r>
                <a:rPr lang="zh-CN" altLang="en-US" sz="1100">
                  <a:solidFill>
                    <a:prstClr val="black"/>
                  </a:solidFill>
                  <a:latin typeface="+mn-ea"/>
                  <a:cs typeface="OPPOSans M"/>
                  <a:sym typeface="+mn-lt"/>
                </a:rPr>
                <a:t>输入你的内容文字</a:t>
              </a:r>
              <a:endParaRPr lang="en-US" altLang="zh-CN" sz="1100">
                <a:solidFill>
                  <a:prstClr val="black"/>
                </a:solidFill>
                <a:latin typeface="+mn-ea"/>
                <a:cs typeface="OPPOSans M"/>
                <a:sym typeface="+mn-lt"/>
              </a:endParaRPr>
            </a:p>
            <a:p>
              <a:pPr algn="ctr">
                <a:lnSpc>
                  <a:spcPct val="120000"/>
                </a:lnSpc>
                <a:defRPr/>
              </a:pPr>
              <a:r>
                <a:rPr lang="zh-CN" altLang="en-US" sz="1100">
                  <a:solidFill>
                    <a:prstClr val="black"/>
                  </a:solidFill>
                  <a:latin typeface="+mn-ea"/>
                  <a:cs typeface="OPPOSans M"/>
                  <a:sym typeface="+mn-lt"/>
                </a:rPr>
                <a:t>输入你的内容文字</a:t>
              </a:r>
              <a:endParaRPr lang="en-US" altLang="zh-CN" sz="1100" dirty="0">
                <a:solidFill>
                  <a:prstClr val="black"/>
                </a:solidFill>
                <a:latin typeface="+mn-ea"/>
                <a:cs typeface="OPPOSans M"/>
                <a:sym typeface="+mn-lt"/>
              </a:endParaRPr>
            </a:p>
          </p:txBody>
        </p:sp>
      </p:grpSp>
      <p:sp>
        <p:nvSpPr>
          <p:cNvPr id="63" name="object 27">
            <a:extLst>
              <a:ext uri="{FF2B5EF4-FFF2-40B4-BE49-F238E27FC236}">
                <a16:creationId xmlns:a16="http://schemas.microsoft.com/office/drawing/2014/main" id="{31C792B7-621A-F15E-8795-50895C8A52F9}"/>
              </a:ext>
            </a:extLst>
          </p:cNvPr>
          <p:cNvSpPr txBox="1"/>
          <p:nvPr/>
        </p:nvSpPr>
        <p:spPr>
          <a:xfrm>
            <a:off x="1338449" y="3427315"/>
            <a:ext cx="1064267" cy="344542"/>
          </a:xfrm>
          <a:prstGeom prst="rect">
            <a:avLst/>
          </a:prstGeom>
        </p:spPr>
        <p:txBody>
          <a:bodyPr vert="horz" wrap="none" lIns="0" tIns="128612" rIns="0" bIns="0" rtlCol="0">
            <a:spAutoFit/>
          </a:bodyPr>
          <a:lstStyle/>
          <a:p>
            <a:pPr marR="3081" algn="ctr">
              <a:spcBef>
                <a:spcPts val="1013"/>
              </a:spcBef>
              <a:defRPr/>
            </a:pPr>
            <a:r>
              <a:rPr lang="zh-CN" altLang="en-US" sz="1395" spc="-21">
                <a:solidFill>
                  <a:schemeClr val="accent1"/>
                </a:solidFill>
                <a:latin typeface="+mj-ea"/>
                <a:ea typeface="+mj-ea"/>
                <a:cs typeface="OPPOSans M"/>
                <a:sym typeface="+mn-lt"/>
              </a:rPr>
              <a:t>输入你的标题</a:t>
            </a:r>
            <a:endParaRPr sz="1395" dirty="0">
              <a:solidFill>
                <a:schemeClr val="accent1"/>
              </a:solidFill>
              <a:latin typeface="+mj-ea"/>
              <a:ea typeface="+mj-ea"/>
              <a:cs typeface="OPPOSans M"/>
              <a:sym typeface="+mn-lt"/>
            </a:endParaRPr>
          </a:p>
        </p:txBody>
      </p:sp>
      <p:sp>
        <p:nvSpPr>
          <p:cNvPr id="64" name="object 27">
            <a:extLst>
              <a:ext uri="{FF2B5EF4-FFF2-40B4-BE49-F238E27FC236}">
                <a16:creationId xmlns:a16="http://schemas.microsoft.com/office/drawing/2014/main" id="{1C3AB82A-55E0-78A9-DEA5-AF2D977D624C}"/>
              </a:ext>
            </a:extLst>
          </p:cNvPr>
          <p:cNvSpPr txBox="1"/>
          <p:nvPr/>
        </p:nvSpPr>
        <p:spPr>
          <a:xfrm>
            <a:off x="1411967" y="3737017"/>
            <a:ext cx="914610" cy="311777"/>
          </a:xfrm>
          <a:prstGeom prst="rect">
            <a:avLst/>
          </a:prstGeom>
        </p:spPr>
        <p:txBody>
          <a:bodyPr vert="horz" wrap="none" lIns="0" tIns="128612" rIns="0" bIns="0" rtlCol="0">
            <a:spAutoFit/>
          </a:bodyPr>
          <a:lstStyle/>
          <a:p>
            <a:pPr marR="3081" algn="ctr">
              <a:spcBef>
                <a:spcPts val="1013"/>
              </a:spcBef>
              <a:defRPr/>
            </a:pPr>
            <a:r>
              <a:rPr lang="zh-CN" altLang="en-US" sz="1182" spc="-3">
                <a:solidFill>
                  <a:srgbClr val="181818"/>
                </a:solidFill>
                <a:latin typeface="+mn-ea"/>
                <a:cs typeface="OPPOSans M"/>
                <a:sym typeface="+mn-lt"/>
              </a:rPr>
              <a:t>输入你的内容</a:t>
            </a:r>
          </a:p>
        </p:txBody>
      </p:sp>
      <p:sp>
        <p:nvSpPr>
          <p:cNvPr id="73" name="Freeform 344">
            <a:extLst>
              <a:ext uri="{FF2B5EF4-FFF2-40B4-BE49-F238E27FC236}">
                <a16:creationId xmlns:a16="http://schemas.microsoft.com/office/drawing/2014/main" id="{84CD443B-E8DE-B9B0-4738-F27194A273B4}"/>
              </a:ext>
            </a:extLst>
          </p:cNvPr>
          <p:cNvSpPr>
            <a:spLocks noEditPoints="1"/>
          </p:cNvSpPr>
          <p:nvPr/>
        </p:nvSpPr>
        <p:spPr bwMode="auto">
          <a:xfrm>
            <a:off x="1728345" y="3072394"/>
            <a:ext cx="308997" cy="353140"/>
          </a:xfrm>
          <a:custGeom>
            <a:avLst/>
            <a:gdLst>
              <a:gd name="T0" fmla="*/ 125 w 140"/>
              <a:gd name="T1" fmla="*/ 0 h 160"/>
              <a:gd name="T2" fmla="*/ 15 w 140"/>
              <a:gd name="T3" fmla="*/ 0 h 160"/>
              <a:gd name="T4" fmla="*/ 0 w 140"/>
              <a:gd name="T5" fmla="*/ 15 h 160"/>
              <a:gd name="T6" fmla="*/ 0 w 140"/>
              <a:gd name="T7" fmla="*/ 114 h 160"/>
              <a:gd name="T8" fmla="*/ 15 w 140"/>
              <a:gd name="T9" fmla="*/ 129 h 160"/>
              <a:gd name="T10" fmla="*/ 42 w 140"/>
              <a:gd name="T11" fmla="*/ 129 h 160"/>
              <a:gd name="T12" fmla="*/ 44 w 140"/>
              <a:gd name="T13" fmla="*/ 160 h 160"/>
              <a:gd name="T14" fmla="*/ 83 w 140"/>
              <a:gd name="T15" fmla="*/ 129 h 160"/>
              <a:gd name="T16" fmla="*/ 125 w 140"/>
              <a:gd name="T17" fmla="*/ 129 h 160"/>
              <a:gd name="T18" fmla="*/ 140 w 140"/>
              <a:gd name="T19" fmla="*/ 114 h 160"/>
              <a:gd name="T20" fmla="*/ 140 w 140"/>
              <a:gd name="T21" fmla="*/ 15 h 160"/>
              <a:gd name="T22" fmla="*/ 125 w 140"/>
              <a:gd name="T23" fmla="*/ 0 h 160"/>
              <a:gd name="T24" fmla="*/ 125 w 140"/>
              <a:gd name="T25" fmla="*/ 114 h 160"/>
              <a:gd name="T26" fmla="*/ 125 w 140"/>
              <a:gd name="T27" fmla="*/ 114 h 160"/>
              <a:gd name="T28" fmla="*/ 78 w 140"/>
              <a:gd name="T29" fmla="*/ 114 h 160"/>
              <a:gd name="T30" fmla="*/ 57 w 140"/>
              <a:gd name="T31" fmla="*/ 131 h 160"/>
              <a:gd name="T32" fmla="*/ 56 w 140"/>
              <a:gd name="T33" fmla="*/ 114 h 160"/>
              <a:gd name="T34" fmla="*/ 15 w 140"/>
              <a:gd name="T35" fmla="*/ 114 h 160"/>
              <a:gd name="T36" fmla="*/ 15 w 140"/>
              <a:gd name="T37" fmla="*/ 114 h 160"/>
              <a:gd name="T38" fmla="*/ 15 w 140"/>
              <a:gd name="T39" fmla="*/ 15 h 160"/>
              <a:gd name="T40" fmla="*/ 15 w 140"/>
              <a:gd name="T41" fmla="*/ 15 h 160"/>
              <a:gd name="T42" fmla="*/ 125 w 140"/>
              <a:gd name="T43" fmla="*/ 15 h 160"/>
              <a:gd name="T44" fmla="*/ 125 w 140"/>
              <a:gd name="T45" fmla="*/ 15 h 160"/>
              <a:gd name="T46" fmla="*/ 125 w 140"/>
              <a:gd name="T47" fmla="*/ 114 h 160"/>
              <a:gd name="T48" fmla="*/ 58 w 140"/>
              <a:gd name="T49" fmla="*/ 56 h 160"/>
              <a:gd name="T50" fmla="*/ 70 w 140"/>
              <a:gd name="T51" fmla="*/ 69 h 160"/>
              <a:gd name="T52" fmla="*/ 83 w 140"/>
              <a:gd name="T53" fmla="*/ 56 h 160"/>
              <a:gd name="T54" fmla="*/ 70 w 140"/>
              <a:gd name="T55" fmla="*/ 43 h 160"/>
              <a:gd name="T56" fmla="*/ 58 w 140"/>
              <a:gd name="T57" fmla="*/ 56 h 160"/>
              <a:gd name="T58" fmla="*/ 89 w 140"/>
              <a:gd name="T59" fmla="*/ 61 h 160"/>
              <a:gd name="T60" fmla="*/ 100 w 140"/>
              <a:gd name="T61" fmla="*/ 72 h 160"/>
              <a:gd name="T62" fmla="*/ 111 w 140"/>
              <a:gd name="T63" fmla="*/ 61 h 160"/>
              <a:gd name="T64" fmla="*/ 100 w 140"/>
              <a:gd name="T65" fmla="*/ 49 h 160"/>
              <a:gd name="T66" fmla="*/ 89 w 140"/>
              <a:gd name="T67" fmla="*/ 61 h 160"/>
              <a:gd name="T68" fmla="*/ 100 w 140"/>
              <a:gd name="T69" fmla="*/ 75 h 160"/>
              <a:gd name="T70" fmla="*/ 87 w 140"/>
              <a:gd name="T71" fmla="*/ 83 h 160"/>
              <a:gd name="T72" fmla="*/ 70 w 140"/>
              <a:gd name="T73" fmla="*/ 72 h 160"/>
              <a:gd name="T74" fmla="*/ 54 w 140"/>
              <a:gd name="T75" fmla="*/ 83 h 160"/>
              <a:gd name="T76" fmla="*/ 41 w 140"/>
              <a:gd name="T77" fmla="*/ 75 h 160"/>
              <a:gd name="T78" fmla="*/ 25 w 140"/>
              <a:gd name="T79" fmla="*/ 91 h 160"/>
              <a:gd name="T80" fmla="*/ 25 w 140"/>
              <a:gd name="T81" fmla="*/ 103 h 160"/>
              <a:gd name="T82" fmla="*/ 116 w 140"/>
              <a:gd name="T83" fmla="*/ 103 h 160"/>
              <a:gd name="T84" fmla="*/ 116 w 140"/>
              <a:gd name="T85" fmla="*/ 91 h 160"/>
              <a:gd name="T86" fmla="*/ 100 w 140"/>
              <a:gd name="T87" fmla="*/ 75 h 160"/>
              <a:gd name="T88" fmla="*/ 41 w 140"/>
              <a:gd name="T89" fmla="*/ 72 h 160"/>
              <a:gd name="T90" fmla="*/ 52 w 140"/>
              <a:gd name="T91" fmla="*/ 61 h 160"/>
              <a:gd name="T92" fmla="*/ 41 w 140"/>
              <a:gd name="T93" fmla="*/ 49 h 160"/>
              <a:gd name="T94" fmla="*/ 29 w 140"/>
              <a:gd name="T95" fmla="*/ 61 h 160"/>
              <a:gd name="T96" fmla="*/ 41 w 140"/>
              <a:gd name="T97" fmla="*/ 72 h 160"/>
              <a:gd name="T98" fmla="*/ 42 w 140"/>
              <a:gd name="T99" fmla="*/ 33 h 160"/>
              <a:gd name="T100" fmla="*/ 101 w 140"/>
              <a:gd name="T101" fmla="*/ 33 h 160"/>
              <a:gd name="T102" fmla="*/ 103 w 140"/>
              <a:gd name="T103" fmla="*/ 30 h 160"/>
              <a:gd name="T104" fmla="*/ 101 w 140"/>
              <a:gd name="T105" fmla="*/ 26 h 160"/>
              <a:gd name="T106" fmla="*/ 42 w 140"/>
              <a:gd name="T107" fmla="*/ 26 h 160"/>
              <a:gd name="T108" fmla="*/ 40 w 140"/>
              <a:gd name="T109" fmla="*/ 30 h 160"/>
              <a:gd name="T110" fmla="*/ 42 w 140"/>
              <a:gd name="T111" fmla="*/ 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60">
                <a:moveTo>
                  <a:pt x="125" y="0"/>
                </a:moveTo>
                <a:cubicBezTo>
                  <a:pt x="15" y="0"/>
                  <a:pt x="15" y="0"/>
                  <a:pt x="15" y="0"/>
                </a:cubicBezTo>
                <a:cubicBezTo>
                  <a:pt x="7" y="0"/>
                  <a:pt x="0" y="7"/>
                  <a:pt x="0" y="15"/>
                </a:cubicBezTo>
                <a:cubicBezTo>
                  <a:pt x="0" y="114"/>
                  <a:pt x="0" y="114"/>
                  <a:pt x="0" y="114"/>
                </a:cubicBezTo>
                <a:cubicBezTo>
                  <a:pt x="0" y="122"/>
                  <a:pt x="7" y="129"/>
                  <a:pt x="15" y="129"/>
                </a:cubicBezTo>
                <a:cubicBezTo>
                  <a:pt x="42" y="129"/>
                  <a:pt x="42" y="129"/>
                  <a:pt x="42" y="129"/>
                </a:cubicBezTo>
                <a:cubicBezTo>
                  <a:pt x="44" y="160"/>
                  <a:pt x="44" y="160"/>
                  <a:pt x="44" y="160"/>
                </a:cubicBezTo>
                <a:cubicBezTo>
                  <a:pt x="83" y="129"/>
                  <a:pt x="83" y="129"/>
                  <a:pt x="83" y="129"/>
                </a:cubicBezTo>
                <a:cubicBezTo>
                  <a:pt x="125" y="129"/>
                  <a:pt x="125" y="129"/>
                  <a:pt x="125" y="129"/>
                </a:cubicBezTo>
                <a:cubicBezTo>
                  <a:pt x="134" y="129"/>
                  <a:pt x="140" y="122"/>
                  <a:pt x="140" y="114"/>
                </a:cubicBezTo>
                <a:cubicBezTo>
                  <a:pt x="140" y="15"/>
                  <a:pt x="140" y="15"/>
                  <a:pt x="140" y="15"/>
                </a:cubicBezTo>
                <a:cubicBezTo>
                  <a:pt x="140" y="7"/>
                  <a:pt x="134" y="0"/>
                  <a:pt x="125" y="0"/>
                </a:cubicBezTo>
                <a:close/>
                <a:moveTo>
                  <a:pt x="125" y="114"/>
                </a:moveTo>
                <a:cubicBezTo>
                  <a:pt x="125" y="114"/>
                  <a:pt x="125" y="114"/>
                  <a:pt x="125" y="114"/>
                </a:cubicBezTo>
                <a:cubicBezTo>
                  <a:pt x="78" y="114"/>
                  <a:pt x="78" y="114"/>
                  <a:pt x="78" y="114"/>
                </a:cubicBezTo>
                <a:cubicBezTo>
                  <a:pt x="57" y="131"/>
                  <a:pt x="57" y="131"/>
                  <a:pt x="57" y="131"/>
                </a:cubicBezTo>
                <a:cubicBezTo>
                  <a:pt x="56" y="114"/>
                  <a:pt x="56" y="114"/>
                  <a:pt x="56" y="114"/>
                </a:cubicBezTo>
                <a:cubicBezTo>
                  <a:pt x="15" y="114"/>
                  <a:pt x="15" y="114"/>
                  <a:pt x="15" y="114"/>
                </a:cubicBezTo>
                <a:cubicBezTo>
                  <a:pt x="15" y="114"/>
                  <a:pt x="15" y="114"/>
                  <a:pt x="15" y="114"/>
                </a:cubicBezTo>
                <a:cubicBezTo>
                  <a:pt x="15" y="15"/>
                  <a:pt x="15" y="15"/>
                  <a:pt x="15" y="15"/>
                </a:cubicBezTo>
                <a:cubicBezTo>
                  <a:pt x="15" y="15"/>
                  <a:pt x="15" y="15"/>
                  <a:pt x="15" y="15"/>
                </a:cubicBezTo>
                <a:cubicBezTo>
                  <a:pt x="125" y="15"/>
                  <a:pt x="125" y="15"/>
                  <a:pt x="125" y="15"/>
                </a:cubicBezTo>
                <a:cubicBezTo>
                  <a:pt x="125" y="15"/>
                  <a:pt x="125" y="15"/>
                  <a:pt x="125" y="15"/>
                </a:cubicBezTo>
                <a:lnTo>
                  <a:pt x="125" y="114"/>
                </a:lnTo>
                <a:close/>
                <a:moveTo>
                  <a:pt x="58" y="56"/>
                </a:moveTo>
                <a:cubicBezTo>
                  <a:pt x="58" y="63"/>
                  <a:pt x="63" y="69"/>
                  <a:pt x="70" y="69"/>
                </a:cubicBezTo>
                <a:cubicBezTo>
                  <a:pt x="77" y="69"/>
                  <a:pt x="83" y="63"/>
                  <a:pt x="83" y="56"/>
                </a:cubicBezTo>
                <a:cubicBezTo>
                  <a:pt x="83" y="49"/>
                  <a:pt x="77" y="43"/>
                  <a:pt x="70" y="43"/>
                </a:cubicBezTo>
                <a:cubicBezTo>
                  <a:pt x="63" y="43"/>
                  <a:pt x="58" y="49"/>
                  <a:pt x="58" y="56"/>
                </a:cubicBezTo>
                <a:close/>
                <a:moveTo>
                  <a:pt x="89" y="61"/>
                </a:moveTo>
                <a:cubicBezTo>
                  <a:pt x="89" y="67"/>
                  <a:pt x="94" y="72"/>
                  <a:pt x="100" y="72"/>
                </a:cubicBezTo>
                <a:cubicBezTo>
                  <a:pt x="106" y="72"/>
                  <a:pt x="111" y="67"/>
                  <a:pt x="111" y="61"/>
                </a:cubicBezTo>
                <a:cubicBezTo>
                  <a:pt x="111" y="54"/>
                  <a:pt x="106" y="49"/>
                  <a:pt x="100" y="49"/>
                </a:cubicBezTo>
                <a:cubicBezTo>
                  <a:pt x="94" y="49"/>
                  <a:pt x="89" y="54"/>
                  <a:pt x="89" y="61"/>
                </a:cubicBezTo>
                <a:close/>
                <a:moveTo>
                  <a:pt x="100" y="75"/>
                </a:moveTo>
                <a:cubicBezTo>
                  <a:pt x="94" y="75"/>
                  <a:pt x="89" y="78"/>
                  <a:pt x="87" y="83"/>
                </a:cubicBezTo>
                <a:cubicBezTo>
                  <a:pt x="84" y="76"/>
                  <a:pt x="78" y="72"/>
                  <a:pt x="70" y="72"/>
                </a:cubicBezTo>
                <a:cubicBezTo>
                  <a:pt x="63" y="72"/>
                  <a:pt x="57" y="76"/>
                  <a:pt x="54" y="83"/>
                </a:cubicBezTo>
                <a:cubicBezTo>
                  <a:pt x="52" y="78"/>
                  <a:pt x="46" y="75"/>
                  <a:pt x="41" y="75"/>
                </a:cubicBezTo>
                <a:cubicBezTo>
                  <a:pt x="32" y="75"/>
                  <a:pt x="25" y="82"/>
                  <a:pt x="25" y="91"/>
                </a:cubicBezTo>
                <a:cubicBezTo>
                  <a:pt x="25" y="103"/>
                  <a:pt x="25" y="103"/>
                  <a:pt x="25" y="103"/>
                </a:cubicBezTo>
                <a:cubicBezTo>
                  <a:pt x="116" y="103"/>
                  <a:pt x="116" y="103"/>
                  <a:pt x="116" y="103"/>
                </a:cubicBezTo>
                <a:cubicBezTo>
                  <a:pt x="116" y="91"/>
                  <a:pt x="116" y="91"/>
                  <a:pt x="116" y="91"/>
                </a:cubicBezTo>
                <a:cubicBezTo>
                  <a:pt x="116" y="82"/>
                  <a:pt x="109" y="75"/>
                  <a:pt x="100" y="75"/>
                </a:cubicBezTo>
                <a:close/>
                <a:moveTo>
                  <a:pt x="41" y="72"/>
                </a:moveTo>
                <a:cubicBezTo>
                  <a:pt x="47" y="72"/>
                  <a:pt x="52" y="67"/>
                  <a:pt x="52" y="61"/>
                </a:cubicBezTo>
                <a:cubicBezTo>
                  <a:pt x="52" y="54"/>
                  <a:pt x="47" y="49"/>
                  <a:pt x="41" y="49"/>
                </a:cubicBezTo>
                <a:cubicBezTo>
                  <a:pt x="34" y="49"/>
                  <a:pt x="29" y="54"/>
                  <a:pt x="29" y="61"/>
                </a:cubicBezTo>
                <a:cubicBezTo>
                  <a:pt x="29" y="67"/>
                  <a:pt x="34" y="72"/>
                  <a:pt x="41" y="72"/>
                </a:cubicBezTo>
                <a:close/>
                <a:moveTo>
                  <a:pt x="42" y="33"/>
                </a:moveTo>
                <a:cubicBezTo>
                  <a:pt x="101" y="33"/>
                  <a:pt x="101" y="33"/>
                  <a:pt x="101" y="33"/>
                </a:cubicBezTo>
                <a:cubicBezTo>
                  <a:pt x="102" y="33"/>
                  <a:pt x="103" y="32"/>
                  <a:pt x="103" y="30"/>
                </a:cubicBezTo>
                <a:cubicBezTo>
                  <a:pt x="103" y="28"/>
                  <a:pt x="102" y="26"/>
                  <a:pt x="101" y="26"/>
                </a:cubicBezTo>
                <a:cubicBezTo>
                  <a:pt x="42" y="26"/>
                  <a:pt x="42" y="26"/>
                  <a:pt x="42" y="26"/>
                </a:cubicBezTo>
                <a:cubicBezTo>
                  <a:pt x="41" y="26"/>
                  <a:pt x="40" y="28"/>
                  <a:pt x="40" y="30"/>
                </a:cubicBezTo>
                <a:cubicBezTo>
                  <a:pt x="40" y="32"/>
                  <a:pt x="41" y="33"/>
                  <a:pt x="42"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E7602"/>
              </a:solidFill>
              <a:effectLst/>
              <a:uLnTx/>
              <a:uFillTx/>
              <a:ea typeface="OPPOSans M"/>
            </a:endParaRPr>
          </a:p>
        </p:txBody>
      </p:sp>
      <p:sp>
        <p:nvSpPr>
          <p:cNvPr id="69" name="object 30">
            <a:extLst>
              <a:ext uri="{FF2B5EF4-FFF2-40B4-BE49-F238E27FC236}">
                <a16:creationId xmlns:a16="http://schemas.microsoft.com/office/drawing/2014/main" id="{2D5F142C-32B5-2911-68C6-C250F8A5F6DF}"/>
              </a:ext>
            </a:extLst>
          </p:cNvPr>
          <p:cNvSpPr txBox="1"/>
          <p:nvPr/>
        </p:nvSpPr>
        <p:spPr>
          <a:xfrm>
            <a:off x="7613978" y="3427315"/>
            <a:ext cx="1090555" cy="344542"/>
          </a:xfrm>
          <a:prstGeom prst="rect">
            <a:avLst/>
          </a:prstGeom>
        </p:spPr>
        <p:txBody>
          <a:bodyPr vert="horz" wrap="none" lIns="0" tIns="128612" rIns="0" bIns="0" rtlCol="0">
            <a:spAutoFit/>
          </a:bodyPr>
          <a:lstStyle/>
          <a:p>
            <a:pPr marL="29265">
              <a:spcBef>
                <a:spcPts val="1013"/>
              </a:spcBef>
              <a:defRPr/>
            </a:pPr>
            <a:r>
              <a:rPr lang="zh-CN" altLang="en-US" sz="1395" spc="-21">
                <a:solidFill>
                  <a:schemeClr val="accent1"/>
                </a:solidFill>
                <a:latin typeface="+mj-ea"/>
                <a:ea typeface="+mj-ea"/>
                <a:cs typeface="OPPOSans M"/>
                <a:sym typeface="+mn-lt"/>
              </a:rPr>
              <a:t>输入你的标题</a:t>
            </a:r>
          </a:p>
        </p:txBody>
      </p:sp>
      <p:sp>
        <p:nvSpPr>
          <p:cNvPr id="70" name="object 30">
            <a:extLst>
              <a:ext uri="{FF2B5EF4-FFF2-40B4-BE49-F238E27FC236}">
                <a16:creationId xmlns:a16="http://schemas.microsoft.com/office/drawing/2014/main" id="{EE8D420C-97E0-28A4-89D1-1060DFF45ADC}"/>
              </a:ext>
            </a:extLst>
          </p:cNvPr>
          <p:cNvSpPr txBox="1"/>
          <p:nvPr/>
        </p:nvSpPr>
        <p:spPr>
          <a:xfrm>
            <a:off x="7635978" y="3737017"/>
            <a:ext cx="1091990" cy="311777"/>
          </a:xfrm>
          <a:prstGeom prst="rect">
            <a:avLst/>
          </a:prstGeom>
        </p:spPr>
        <p:txBody>
          <a:bodyPr vert="horz" wrap="square" lIns="0" tIns="128612" rIns="0" bIns="0" rtlCol="0">
            <a:spAutoFit/>
          </a:bodyPr>
          <a:lstStyle/>
          <a:p>
            <a:pPr marL="29265" algn="ctr">
              <a:spcBef>
                <a:spcPts val="1013"/>
              </a:spcBef>
              <a:defRPr/>
            </a:pPr>
            <a:r>
              <a:rPr lang="zh-CN" altLang="en-US" sz="1182" spc="-3">
                <a:solidFill>
                  <a:srgbClr val="181818"/>
                </a:solidFill>
                <a:latin typeface="+mn-ea"/>
                <a:cs typeface="OPPOSans M"/>
                <a:sym typeface="+mn-lt"/>
              </a:rPr>
              <a:t>输入你的内容</a:t>
            </a:r>
          </a:p>
        </p:txBody>
      </p:sp>
      <p:sp>
        <p:nvSpPr>
          <p:cNvPr id="74" name="Freeform 351">
            <a:extLst>
              <a:ext uri="{FF2B5EF4-FFF2-40B4-BE49-F238E27FC236}">
                <a16:creationId xmlns:a16="http://schemas.microsoft.com/office/drawing/2014/main" id="{EDABFCDF-BADD-813B-CAEE-F9E0E25C615C}"/>
              </a:ext>
            </a:extLst>
          </p:cNvPr>
          <p:cNvSpPr>
            <a:spLocks noEditPoints="1"/>
          </p:cNvSpPr>
          <p:nvPr/>
        </p:nvSpPr>
        <p:spPr bwMode="auto">
          <a:xfrm>
            <a:off x="7962515" y="3072394"/>
            <a:ext cx="396014" cy="330012"/>
          </a:xfrm>
          <a:custGeom>
            <a:avLst/>
            <a:gdLst>
              <a:gd name="T0" fmla="*/ 78 w 222"/>
              <a:gd name="T1" fmla="*/ 22 h 185"/>
              <a:gd name="T2" fmla="*/ 33 w 222"/>
              <a:gd name="T3" fmla="*/ 22 h 185"/>
              <a:gd name="T4" fmla="*/ 106 w 222"/>
              <a:gd name="T5" fmla="*/ 127 h 185"/>
              <a:gd name="T6" fmla="*/ 148 w 222"/>
              <a:gd name="T7" fmla="*/ 88 h 185"/>
              <a:gd name="T8" fmla="*/ 111 w 222"/>
              <a:gd name="T9" fmla="*/ 98 h 185"/>
              <a:gd name="T10" fmla="*/ 85 w 222"/>
              <a:gd name="T11" fmla="*/ 52 h 185"/>
              <a:gd name="T12" fmla="*/ 62 w 222"/>
              <a:gd name="T13" fmla="*/ 52 h 185"/>
              <a:gd name="T14" fmla="*/ 58 w 222"/>
              <a:gd name="T15" fmla="*/ 61 h 185"/>
              <a:gd name="T16" fmla="*/ 63 w 222"/>
              <a:gd name="T17" fmla="*/ 72 h 185"/>
              <a:gd name="T18" fmla="*/ 54 w 222"/>
              <a:gd name="T19" fmla="*/ 105 h 185"/>
              <a:gd name="T20" fmla="*/ 48 w 222"/>
              <a:gd name="T21" fmla="*/ 69 h 185"/>
              <a:gd name="T22" fmla="*/ 49 w 222"/>
              <a:gd name="T23" fmla="*/ 54 h 185"/>
              <a:gd name="T24" fmla="*/ 49 w 222"/>
              <a:gd name="T25" fmla="*/ 52 h 185"/>
              <a:gd name="T26" fmla="*/ 0 w 222"/>
              <a:gd name="T27" fmla="*/ 78 h 185"/>
              <a:gd name="T28" fmla="*/ 11 w 222"/>
              <a:gd name="T29" fmla="*/ 169 h 185"/>
              <a:gd name="T30" fmla="*/ 22 w 222"/>
              <a:gd name="T31" fmla="*/ 78 h 185"/>
              <a:gd name="T32" fmla="*/ 27 w 222"/>
              <a:gd name="T33" fmla="*/ 78 h 185"/>
              <a:gd name="T34" fmla="*/ 53 w 222"/>
              <a:gd name="T35" fmla="*/ 185 h 185"/>
              <a:gd name="T36" fmla="*/ 58 w 222"/>
              <a:gd name="T37" fmla="*/ 156 h 185"/>
              <a:gd name="T38" fmla="*/ 84 w 222"/>
              <a:gd name="T39" fmla="*/ 185 h 185"/>
              <a:gd name="T40" fmla="*/ 87 w 222"/>
              <a:gd name="T41" fmla="*/ 75 h 185"/>
              <a:gd name="T42" fmla="*/ 89 w 222"/>
              <a:gd name="T43" fmla="*/ 78 h 185"/>
              <a:gd name="T44" fmla="*/ 106 w 222"/>
              <a:gd name="T45" fmla="*/ 127 h 185"/>
              <a:gd name="T46" fmla="*/ 87 w 222"/>
              <a:gd name="T47" fmla="*/ 19 h 185"/>
              <a:gd name="T48" fmla="*/ 86 w 222"/>
              <a:gd name="T49" fmla="*/ 29 h 185"/>
              <a:gd name="T50" fmla="*/ 212 w 222"/>
              <a:gd name="T51" fmla="*/ 30 h 185"/>
              <a:gd name="T52" fmla="*/ 211 w 222"/>
              <a:gd name="T53" fmla="*/ 39 h 185"/>
              <a:gd name="T54" fmla="*/ 109 w 222"/>
              <a:gd name="T55" fmla="*/ 49 h 185"/>
              <a:gd name="T56" fmla="*/ 193 w 222"/>
              <a:gd name="T57" fmla="*/ 129 h 185"/>
              <a:gd name="T58" fmla="*/ 116 w 222"/>
              <a:gd name="T59" fmla="*/ 130 h 185"/>
              <a:gd name="T60" fmla="*/ 105 w 222"/>
              <a:gd name="T61" fmla="*/ 140 h 185"/>
              <a:gd name="T62" fmla="*/ 130 w 222"/>
              <a:gd name="T63" fmla="*/ 162 h 185"/>
              <a:gd name="T64" fmla="*/ 93 w 222"/>
              <a:gd name="T65" fmla="*/ 182 h 185"/>
              <a:gd name="T66" fmla="*/ 135 w 222"/>
              <a:gd name="T67" fmla="*/ 171 h 185"/>
              <a:gd name="T68" fmla="*/ 184 w 222"/>
              <a:gd name="T69" fmla="*/ 184 h 185"/>
              <a:gd name="T70" fmla="*/ 190 w 222"/>
              <a:gd name="T71" fmla="*/ 181 h 185"/>
              <a:gd name="T72" fmla="*/ 139 w 222"/>
              <a:gd name="T73" fmla="*/ 162 h 185"/>
              <a:gd name="T74" fmla="*/ 192 w 222"/>
              <a:gd name="T75" fmla="*/ 140 h 185"/>
              <a:gd name="T76" fmla="*/ 203 w 222"/>
              <a:gd name="T77" fmla="*/ 49 h 185"/>
              <a:gd name="T78" fmla="*/ 222 w 222"/>
              <a:gd name="T79" fmla="*/ 39 h 185"/>
              <a:gd name="T80" fmla="*/ 211 w 222"/>
              <a:gd name="T81" fmla="*/ 19 h 185"/>
              <a:gd name="T82" fmla="*/ 125 w 222"/>
              <a:gd name="T83" fmla="*/ 83 h 185"/>
              <a:gd name="T84" fmla="*/ 146 w 222"/>
              <a:gd name="T85" fmla="*/ 68 h 185"/>
              <a:gd name="T86" fmla="*/ 153 w 222"/>
              <a:gd name="T87" fmla="*/ 98 h 185"/>
              <a:gd name="T88" fmla="*/ 159 w 222"/>
              <a:gd name="T89" fmla="*/ 100 h 185"/>
              <a:gd name="T90" fmla="*/ 160 w 222"/>
              <a:gd name="T91" fmla="*/ 104 h 185"/>
              <a:gd name="T92" fmla="*/ 180 w 222"/>
              <a:gd name="T93" fmla="*/ 117 h 185"/>
              <a:gd name="T94" fmla="*/ 167 w 222"/>
              <a:gd name="T95" fmla="*/ 96 h 185"/>
              <a:gd name="T96" fmla="*/ 164 w 222"/>
              <a:gd name="T97" fmla="*/ 95 h 185"/>
              <a:gd name="T98" fmla="*/ 146 w 222"/>
              <a:gd name="T99" fmla="*/ 62 h 185"/>
              <a:gd name="T100" fmla="*/ 146 w 222"/>
              <a:gd name="T101" fmla="*/ 70 h 185"/>
              <a:gd name="T102" fmla="*/ 156 w 222"/>
              <a:gd name="T103" fmla="*/ 8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2" h="185">
                <a:moveTo>
                  <a:pt x="56" y="45"/>
                </a:moveTo>
                <a:cubicBezTo>
                  <a:pt x="68" y="45"/>
                  <a:pt x="78" y="35"/>
                  <a:pt x="78" y="22"/>
                </a:cubicBezTo>
                <a:cubicBezTo>
                  <a:pt x="78" y="10"/>
                  <a:pt x="68" y="0"/>
                  <a:pt x="56" y="0"/>
                </a:cubicBezTo>
                <a:cubicBezTo>
                  <a:pt x="43" y="0"/>
                  <a:pt x="33" y="10"/>
                  <a:pt x="33" y="22"/>
                </a:cubicBezTo>
                <a:cubicBezTo>
                  <a:pt x="33" y="35"/>
                  <a:pt x="43" y="45"/>
                  <a:pt x="56" y="45"/>
                </a:cubicBezTo>
                <a:close/>
                <a:moveTo>
                  <a:pt x="106" y="127"/>
                </a:moveTo>
                <a:cubicBezTo>
                  <a:pt x="144" y="103"/>
                  <a:pt x="144" y="103"/>
                  <a:pt x="144" y="103"/>
                </a:cubicBezTo>
                <a:cubicBezTo>
                  <a:pt x="149" y="100"/>
                  <a:pt x="151" y="93"/>
                  <a:pt x="148" y="88"/>
                </a:cubicBezTo>
                <a:cubicBezTo>
                  <a:pt x="145" y="83"/>
                  <a:pt x="138" y="81"/>
                  <a:pt x="133" y="84"/>
                </a:cubicBezTo>
                <a:cubicBezTo>
                  <a:pt x="111" y="98"/>
                  <a:pt x="111" y="98"/>
                  <a:pt x="111" y="98"/>
                </a:cubicBezTo>
                <a:cubicBezTo>
                  <a:pt x="111" y="78"/>
                  <a:pt x="111" y="78"/>
                  <a:pt x="111" y="78"/>
                </a:cubicBezTo>
                <a:cubicBezTo>
                  <a:pt x="111" y="64"/>
                  <a:pt x="99" y="52"/>
                  <a:pt x="85" y="52"/>
                </a:cubicBezTo>
                <a:cubicBezTo>
                  <a:pt x="62" y="52"/>
                  <a:pt x="62" y="52"/>
                  <a:pt x="62" y="52"/>
                </a:cubicBezTo>
                <a:cubicBezTo>
                  <a:pt x="62" y="52"/>
                  <a:pt x="62" y="52"/>
                  <a:pt x="62" y="52"/>
                </a:cubicBezTo>
                <a:cubicBezTo>
                  <a:pt x="63" y="53"/>
                  <a:pt x="63" y="54"/>
                  <a:pt x="62" y="54"/>
                </a:cubicBezTo>
                <a:cubicBezTo>
                  <a:pt x="59" y="60"/>
                  <a:pt x="61" y="57"/>
                  <a:pt x="58" y="61"/>
                </a:cubicBezTo>
                <a:cubicBezTo>
                  <a:pt x="61" y="66"/>
                  <a:pt x="60" y="65"/>
                  <a:pt x="63" y="69"/>
                </a:cubicBezTo>
                <a:cubicBezTo>
                  <a:pt x="63" y="70"/>
                  <a:pt x="64" y="71"/>
                  <a:pt x="63" y="72"/>
                </a:cubicBezTo>
                <a:cubicBezTo>
                  <a:pt x="56" y="105"/>
                  <a:pt x="56" y="105"/>
                  <a:pt x="56" y="105"/>
                </a:cubicBezTo>
                <a:cubicBezTo>
                  <a:pt x="56" y="107"/>
                  <a:pt x="55" y="107"/>
                  <a:pt x="54" y="105"/>
                </a:cubicBezTo>
                <a:cubicBezTo>
                  <a:pt x="54" y="102"/>
                  <a:pt x="49" y="76"/>
                  <a:pt x="48" y="72"/>
                </a:cubicBezTo>
                <a:cubicBezTo>
                  <a:pt x="48" y="71"/>
                  <a:pt x="48" y="70"/>
                  <a:pt x="48" y="69"/>
                </a:cubicBezTo>
                <a:cubicBezTo>
                  <a:pt x="53" y="61"/>
                  <a:pt x="53" y="61"/>
                  <a:pt x="53" y="61"/>
                </a:cubicBezTo>
                <a:cubicBezTo>
                  <a:pt x="49" y="54"/>
                  <a:pt x="49" y="54"/>
                  <a:pt x="49" y="54"/>
                </a:cubicBezTo>
                <a:cubicBezTo>
                  <a:pt x="49" y="54"/>
                  <a:pt x="49" y="53"/>
                  <a:pt x="49" y="52"/>
                </a:cubicBezTo>
                <a:cubicBezTo>
                  <a:pt x="49" y="52"/>
                  <a:pt x="49" y="52"/>
                  <a:pt x="49" y="52"/>
                </a:cubicBezTo>
                <a:cubicBezTo>
                  <a:pt x="26" y="52"/>
                  <a:pt x="26" y="52"/>
                  <a:pt x="26" y="52"/>
                </a:cubicBezTo>
                <a:cubicBezTo>
                  <a:pt x="12" y="52"/>
                  <a:pt x="1" y="64"/>
                  <a:pt x="0" y="78"/>
                </a:cubicBezTo>
                <a:cubicBezTo>
                  <a:pt x="0" y="158"/>
                  <a:pt x="0" y="158"/>
                  <a:pt x="0" y="158"/>
                </a:cubicBezTo>
                <a:cubicBezTo>
                  <a:pt x="0" y="164"/>
                  <a:pt x="5" y="169"/>
                  <a:pt x="11" y="169"/>
                </a:cubicBezTo>
                <a:cubicBezTo>
                  <a:pt x="17" y="169"/>
                  <a:pt x="22" y="164"/>
                  <a:pt x="22" y="158"/>
                </a:cubicBezTo>
                <a:cubicBezTo>
                  <a:pt x="22" y="78"/>
                  <a:pt x="22" y="78"/>
                  <a:pt x="22" y="78"/>
                </a:cubicBezTo>
                <a:cubicBezTo>
                  <a:pt x="22" y="77"/>
                  <a:pt x="23" y="76"/>
                  <a:pt x="24" y="76"/>
                </a:cubicBezTo>
                <a:cubicBezTo>
                  <a:pt x="26" y="76"/>
                  <a:pt x="27" y="77"/>
                  <a:pt x="27" y="78"/>
                </a:cubicBezTo>
                <a:cubicBezTo>
                  <a:pt x="27" y="185"/>
                  <a:pt x="27" y="185"/>
                  <a:pt x="27" y="185"/>
                </a:cubicBezTo>
                <a:cubicBezTo>
                  <a:pt x="53" y="185"/>
                  <a:pt x="53" y="185"/>
                  <a:pt x="53" y="185"/>
                </a:cubicBezTo>
                <a:cubicBezTo>
                  <a:pt x="53" y="156"/>
                  <a:pt x="53" y="156"/>
                  <a:pt x="53" y="156"/>
                </a:cubicBezTo>
                <a:cubicBezTo>
                  <a:pt x="58" y="156"/>
                  <a:pt x="58" y="156"/>
                  <a:pt x="58" y="156"/>
                </a:cubicBezTo>
                <a:cubicBezTo>
                  <a:pt x="58" y="185"/>
                  <a:pt x="58" y="185"/>
                  <a:pt x="58" y="185"/>
                </a:cubicBezTo>
                <a:cubicBezTo>
                  <a:pt x="84" y="185"/>
                  <a:pt x="84" y="185"/>
                  <a:pt x="84" y="185"/>
                </a:cubicBezTo>
                <a:cubicBezTo>
                  <a:pt x="84" y="147"/>
                  <a:pt x="84" y="165"/>
                  <a:pt x="84" y="78"/>
                </a:cubicBezTo>
                <a:cubicBezTo>
                  <a:pt x="84" y="77"/>
                  <a:pt x="85" y="75"/>
                  <a:pt x="87" y="75"/>
                </a:cubicBezTo>
                <a:cubicBezTo>
                  <a:pt x="88" y="75"/>
                  <a:pt x="89" y="77"/>
                  <a:pt x="89" y="78"/>
                </a:cubicBezTo>
                <a:cubicBezTo>
                  <a:pt x="89" y="78"/>
                  <a:pt x="89" y="78"/>
                  <a:pt x="89" y="78"/>
                </a:cubicBezTo>
                <a:cubicBezTo>
                  <a:pt x="89" y="118"/>
                  <a:pt x="89" y="118"/>
                  <a:pt x="89" y="118"/>
                </a:cubicBezTo>
                <a:cubicBezTo>
                  <a:pt x="89" y="126"/>
                  <a:pt x="98" y="131"/>
                  <a:pt x="106" y="127"/>
                </a:cubicBezTo>
                <a:close/>
                <a:moveTo>
                  <a:pt x="211" y="19"/>
                </a:moveTo>
                <a:cubicBezTo>
                  <a:pt x="87" y="19"/>
                  <a:pt x="87" y="19"/>
                  <a:pt x="87" y="19"/>
                </a:cubicBezTo>
                <a:cubicBezTo>
                  <a:pt x="87" y="20"/>
                  <a:pt x="87" y="21"/>
                  <a:pt x="87" y="22"/>
                </a:cubicBezTo>
                <a:cubicBezTo>
                  <a:pt x="87" y="25"/>
                  <a:pt x="87" y="27"/>
                  <a:pt x="86" y="29"/>
                </a:cubicBezTo>
                <a:cubicBezTo>
                  <a:pt x="211" y="29"/>
                  <a:pt x="211" y="29"/>
                  <a:pt x="211" y="29"/>
                </a:cubicBezTo>
                <a:cubicBezTo>
                  <a:pt x="212" y="29"/>
                  <a:pt x="212" y="29"/>
                  <a:pt x="212" y="30"/>
                </a:cubicBezTo>
                <a:cubicBezTo>
                  <a:pt x="212" y="39"/>
                  <a:pt x="212" y="39"/>
                  <a:pt x="212" y="39"/>
                </a:cubicBezTo>
                <a:cubicBezTo>
                  <a:pt x="212" y="39"/>
                  <a:pt x="212" y="39"/>
                  <a:pt x="211" y="39"/>
                </a:cubicBezTo>
                <a:cubicBezTo>
                  <a:pt x="92" y="39"/>
                  <a:pt x="92" y="39"/>
                  <a:pt x="92" y="39"/>
                </a:cubicBezTo>
                <a:cubicBezTo>
                  <a:pt x="98" y="41"/>
                  <a:pt x="104" y="44"/>
                  <a:pt x="109" y="49"/>
                </a:cubicBezTo>
                <a:cubicBezTo>
                  <a:pt x="193" y="49"/>
                  <a:pt x="193" y="49"/>
                  <a:pt x="193" y="49"/>
                </a:cubicBezTo>
                <a:cubicBezTo>
                  <a:pt x="193" y="129"/>
                  <a:pt x="193" y="129"/>
                  <a:pt x="193" y="129"/>
                </a:cubicBezTo>
                <a:cubicBezTo>
                  <a:pt x="193" y="130"/>
                  <a:pt x="193" y="130"/>
                  <a:pt x="192" y="130"/>
                </a:cubicBezTo>
                <a:cubicBezTo>
                  <a:pt x="116" y="130"/>
                  <a:pt x="116" y="130"/>
                  <a:pt x="116" y="130"/>
                </a:cubicBezTo>
                <a:cubicBezTo>
                  <a:pt x="116" y="130"/>
                  <a:pt x="116" y="130"/>
                  <a:pt x="116" y="130"/>
                </a:cubicBezTo>
                <a:cubicBezTo>
                  <a:pt x="105" y="140"/>
                  <a:pt x="105" y="140"/>
                  <a:pt x="105" y="140"/>
                </a:cubicBezTo>
                <a:cubicBezTo>
                  <a:pt x="130" y="140"/>
                  <a:pt x="130" y="140"/>
                  <a:pt x="130" y="140"/>
                </a:cubicBezTo>
                <a:cubicBezTo>
                  <a:pt x="130" y="162"/>
                  <a:pt x="130" y="162"/>
                  <a:pt x="130" y="162"/>
                </a:cubicBezTo>
                <a:cubicBezTo>
                  <a:pt x="93" y="172"/>
                  <a:pt x="93" y="172"/>
                  <a:pt x="93" y="172"/>
                </a:cubicBezTo>
                <a:cubicBezTo>
                  <a:pt x="93" y="182"/>
                  <a:pt x="93" y="182"/>
                  <a:pt x="93" y="182"/>
                </a:cubicBezTo>
                <a:cubicBezTo>
                  <a:pt x="134" y="171"/>
                  <a:pt x="134" y="171"/>
                  <a:pt x="134" y="171"/>
                </a:cubicBezTo>
                <a:cubicBezTo>
                  <a:pt x="134" y="171"/>
                  <a:pt x="135" y="171"/>
                  <a:pt x="135" y="171"/>
                </a:cubicBezTo>
                <a:cubicBezTo>
                  <a:pt x="135" y="171"/>
                  <a:pt x="135" y="171"/>
                  <a:pt x="135" y="171"/>
                </a:cubicBezTo>
                <a:cubicBezTo>
                  <a:pt x="184" y="184"/>
                  <a:pt x="184" y="184"/>
                  <a:pt x="184" y="184"/>
                </a:cubicBezTo>
                <a:cubicBezTo>
                  <a:pt x="185" y="185"/>
                  <a:pt x="185" y="185"/>
                  <a:pt x="186" y="185"/>
                </a:cubicBezTo>
                <a:cubicBezTo>
                  <a:pt x="188" y="185"/>
                  <a:pt x="190" y="183"/>
                  <a:pt x="190" y="181"/>
                </a:cubicBezTo>
                <a:cubicBezTo>
                  <a:pt x="191" y="178"/>
                  <a:pt x="189" y="176"/>
                  <a:pt x="187" y="175"/>
                </a:cubicBezTo>
                <a:cubicBezTo>
                  <a:pt x="139" y="162"/>
                  <a:pt x="139" y="162"/>
                  <a:pt x="139" y="162"/>
                </a:cubicBezTo>
                <a:cubicBezTo>
                  <a:pt x="139" y="140"/>
                  <a:pt x="139" y="140"/>
                  <a:pt x="139" y="140"/>
                </a:cubicBezTo>
                <a:cubicBezTo>
                  <a:pt x="192" y="140"/>
                  <a:pt x="192" y="140"/>
                  <a:pt x="192" y="140"/>
                </a:cubicBezTo>
                <a:cubicBezTo>
                  <a:pt x="198" y="140"/>
                  <a:pt x="203" y="135"/>
                  <a:pt x="203" y="129"/>
                </a:cubicBezTo>
                <a:cubicBezTo>
                  <a:pt x="203" y="49"/>
                  <a:pt x="203" y="49"/>
                  <a:pt x="203" y="49"/>
                </a:cubicBezTo>
                <a:cubicBezTo>
                  <a:pt x="211" y="49"/>
                  <a:pt x="211" y="49"/>
                  <a:pt x="211" y="49"/>
                </a:cubicBezTo>
                <a:cubicBezTo>
                  <a:pt x="217" y="49"/>
                  <a:pt x="222" y="45"/>
                  <a:pt x="222" y="39"/>
                </a:cubicBezTo>
                <a:cubicBezTo>
                  <a:pt x="222" y="30"/>
                  <a:pt x="222" y="30"/>
                  <a:pt x="222" y="30"/>
                </a:cubicBezTo>
                <a:cubicBezTo>
                  <a:pt x="222" y="24"/>
                  <a:pt x="217" y="19"/>
                  <a:pt x="211" y="19"/>
                </a:cubicBezTo>
                <a:close/>
                <a:moveTo>
                  <a:pt x="146" y="62"/>
                </a:moveTo>
                <a:cubicBezTo>
                  <a:pt x="135" y="62"/>
                  <a:pt x="126" y="71"/>
                  <a:pt x="125" y="83"/>
                </a:cubicBezTo>
                <a:cubicBezTo>
                  <a:pt x="131" y="79"/>
                  <a:pt x="131" y="79"/>
                  <a:pt x="131" y="79"/>
                </a:cubicBezTo>
                <a:cubicBezTo>
                  <a:pt x="133" y="73"/>
                  <a:pt x="139" y="68"/>
                  <a:pt x="146" y="68"/>
                </a:cubicBezTo>
                <a:cubicBezTo>
                  <a:pt x="155" y="68"/>
                  <a:pt x="162" y="75"/>
                  <a:pt x="162" y="83"/>
                </a:cubicBezTo>
                <a:cubicBezTo>
                  <a:pt x="162" y="90"/>
                  <a:pt x="159" y="95"/>
                  <a:pt x="153" y="98"/>
                </a:cubicBezTo>
                <a:cubicBezTo>
                  <a:pt x="153" y="100"/>
                  <a:pt x="152" y="102"/>
                  <a:pt x="150" y="104"/>
                </a:cubicBezTo>
                <a:cubicBezTo>
                  <a:pt x="153" y="104"/>
                  <a:pt x="156" y="102"/>
                  <a:pt x="159" y="100"/>
                </a:cubicBezTo>
                <a:cubicBezTo>
                  <a:pt x="161" y="102"/>
                  <a:pt x="161" y="102"/>
                  <a:pt x="161" y="102"/>
                </a:cubicBezTo>
                <a:cubicBezTo>
                  <a:pt x="161" y="103"/>
                  <a:pt x="160" y="103"/>
                  <a:pt x="160" y="104"/>
                </a:cubicBezTo>
                <a:cubicBezTo>
                  <a:pt x="172" y="117"/>
                  <a:pt x="172" y="117"/>
                  <a:pt x="172" y="117"/>
                </a:cubicBezTo>
                <a:cubicBezTo>
                  <a:pt x="175" y="119"/>
                  <a:pt x="178" y="119"/>
                  <a:pt x="180" y="117"/>
                </a:cubicBezTo>
                <a:cubicBezTo>
                  <a:pt x="182" y="114"/>
                  <a:pt x="182" y="111"/>
                  <a:pt x="180" y="109"/>
                </a:cubicBezTo>
                <a:cubicBezTo>
                  <a:pt x="167" y="96"/>
                  <a:pt x="167" y="96"/>
                  <a:pt x="167" y="96"/>
                </a:cubicBezTo>
                <a:cubicBezTo>
                  <a:pt x="167" y="97"/>
                  <a:pt x="166" y="97"/>
                  <a:pt x="166" y="98"/>
                </a:cubicBezTo>
                <a:cubicBezTo>
                  <a:pt x="164" y="95"/>
                  <a:pt x="164" y="95"/>
                  <a:pt x="164" y="95"/>
                </a:cubicBezTo>
                <a:cubicBezTo>
                  <a:pt x="166" y="92"/>
                  <a:pt x="167" y="88"/>
                  <a:pt x="167" y="83"/>
                </a:cubicBezTo>
                <a:cubicBezTo>
                  <a:pt x="167" y="72"/>
                  <a:pt x="158" y="62"/>
                  <a:pt x="146" y="62"/>
                </a:cubicBezTo>
                <a:close/>
                <a:moveTo>
                  <a:pt x="159" y="81"/>
                </a:moveTo>
                <a:cubicBezTo>
                  <a:pt x="159" y="74"/>
                  <a:pt x="153" y="69"/>
                  <a:pt x="146" y="70"/>
                </a:cubicBezTo>
                <a:cubicBezTo>
                  <a:pt x="146" y="73"/>
                  <a:pt x="146" y="73"/>
                  <a:pt x="146" y="73"/>
                </a:cubicBezTo>
                <a:cubicBezTo>
                  <a:pt x="151" y="73"/>
                  <a:pt x="155" y="77"/>
                  <a:pt x="156" y="81"/>
                </a:cubicBezTo>
                <a:lnTo>
                  <a:pt x="159" y="8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E7602"/>
              </a:solidFill>
              <a:effectLst/>
              <a:uLnTx/>
              <a:uFillTx/>
              <a:ea typeface="OPPOSans M"/>
            </a:endParaRPr>
          </a:p>
        </p:txBody>
      </p:sp>
      <p:sp>
        <p:nvSpPr>
          <p:cNvPr id="65" name="object 28">
            <a:extLst>
              <a:ext uri="{FF2B5EF4-FFF2-40B4-BE49-F238E27FC236}">
                <a16:creationId xmlns:a16="http://schemas.microsoft.com/office/drawing/2014/main" id="{62024793-C703-7CB6-15A7-AB833DE1E8A4}"/>
              </a:ext>
            </a:extLst>
          </p:cNvPr>
          <p:cNvSpPr txBox="1"/>
          <p:nvPr/>
        </p:nvSpPr>
        <p:spPr>
          <a:xfrm>
            <a:off x="3402236" y="3427315"/>
            <a:ext cx="1055462" cy="344542"/>
          </a:xfrm>
          <a:prstGeom prst="rect">
            <a:avLst/>
          </a:prstGeom>
        </p:spPr>
        <p:txBody>
          <a:bodyPr vert="horz" wrap="none" lIns="0" tIns="128612" rIns="0" bIns="0" rtlCol="0">
            <a:spAutoFit/>
          </a:bodyPr>
          <a:lstStyle/>
          <a:p>
            <a:pPr marR="3081" algn="ctr">
              <a:spcBef>
                <a:spcPts val="1013"/>
              </a:spcBef>
              <a:defRPr/>
            </a:pPr>
            <a:r>
              <a:rPr lang="zh-CN" altLang="en-US" sz="1395" spc="-21">
                <a:solidFill>
                  <a:schemeClr val="accent1"/>
                </a:solidFill>
                <a:latin typeface="+mj-ea"/>
                <a:ea typeface="+mj-ea"/>
                <a:cs typeface="OPPOSans M"/>
                <a:sym typeface="+mn-lt"/>
              </a:rPr>
              <a:t>输入你的标题</a:t>
            </a:r>
          </a:p>
        </p:txBody>
      </p:sp>
      <p:sp>
        <p:nvSpPr>
          <p:cNvPr id="66" name="object 28">
            <a:extLst>
              <a:ext uri="{FF2B5EF4-FFF2-40B4-BE49-F238E27FC236}">
                <a16:creationId xmlns:a16="http://schemas.microsoft.com/office/drawing/2014/main" id="{369155F5-38C0-70EC-2112-B20C88FC9FFB}"/>
              </a:ext>
            </a:extLst>
          </p:cNvPr>
          <p:cNvSpPr txBox="1"/>
          <p:nvPr/>
        </p:nvSpPr>
        <p:spPr>
          <a:xfrm>
            <a:off x="3467955" y="3737017"/>
            <a:ext cx="914609" cy="311777"/>
          </a:xfrm>
          <a:prstGeom prst="rect">
            <a:avLst/>
          </a:prstGeom>
        </p:spPr>
        <p:txBody>
          <a:bodyPr vert="horz" wrap="none" lIns="0" tIns="128612" rIns="0" bIns="0" rtlCol="0">
            <a:spAutoFit/>
          </a:bodyPr>
          <a:lstStyle/>
          <a:p>
            <a:pPr marR="3081" algn="ctr">
              <a:spcBef>
                <a:spcPts val="1013"/>
              </a:spcBef>
              <a:defRPr/>
            </a:pPr>
            <a:r>
              <a:rPr lang="zh-CN" altLang="en-US" sz="1182" spc="-3">
                <a:solidFill>
                  <a:srgbClr val="181818"/>
                </a:solidFill>
                <a:latin typeface="+mn-ea"/>
                <a:cs typeface="OPPOSans M"/>
                <a:sym typeface="+mn-lt"/>
              </a:rPr>
              <a:t>输入你的内容</a:t>
            </a:r>
          </a:p>
        </p:txBody>
      </p:sp>
      <p:sp>
        <p:nvSpPr>
          <p:cNvPr id="75" name="Freeform 362">
            <a:extLst>
              <a:ext uri="{FF2B5EF4-FFF2-40B4-BE49-F238E27FC236}">
                <a16:creationId xmlns:a16="http://schemas.microsoft.com/office/drawing/2014/main" id="{9745C77F-11F0-4766-7CBD-BDC563D43E24}"/>
              </a:ext>
            </a:extLst>
          </p:cNvPr>
          <p:cNvSpPr>
            <a:spLocks noEditPoints="1"/>
          </p:cNvSpPr>
          <p:nvPr/>
        </p:nvSpPr>
        <p:spPr bwMode="auto">
          <a:xfrm>
            <a:off x="3769280" y="3072394"/>
            <a:ext cx="315619" cy="355348"/>
          </a:xfrm>
          <a:custGeom>
            <a:avLst/>
            <a:gdLst>
              <a:gd name="T0" fmla="*/ 53 w 143"/>
              <a:gd name="T1" fmla="*/ 70 h 161"/>
              <a:gd name="T2" fmla="*/ 46 w 143"/>
              <a:gd name="T3" fmla="*/ 77 h 161"/>
              <a:gd name="T4" fmla="*/ 53 w 143"/>
              <a:gd name="T5" fmla="*/ 85 h 161"/>
              <a:gd name="T6" fmla="*/ 60 w 143"/>
              <a:gd name="T7" fmla="*/ 77 h 161"/>
              <a:gd name="T8" fmla="*/ 53 w 143"/>
              <a:gd name="T9" fmla="*/ 70 h 161"/>
              <a:gd name="T10" fmla="*/ 90 w 143"/>
              <a:gd name="T11" fmla="*/ 70 h 161"/>
              <a:gd name="T12" fmla="*/ 83 w 143"/>
              <a:gd name="T13" fmla="*/ 77 h 161"/>
              <a:gd name="T14" fmla="*/ 90 w 143"/>
              <a:gd name="T15" fmla="*/ 85 h 161"/>
              <a:gd name="T16" fmla="*/ 97 w 143"/>
              <a:gd name="T17" fmla="*/ 77 h 161"/>
              <a:gd name="T18" fmla="*/ 90 w 143"/>
              <a:gd name="T19" fmla="*/ 70 h 161"/>
              <a:gd name="T20" fmla="*/ 51 w 143"/>
              <a:gd name="T21" fmla="*/ 141 h 161"/>
              <a:gd name="T22" fmla="*/ 39 w 143"/>
              <a:gd name="T23" fmla="*/ 158 h 161"/>
              <a:gd name="T24" fmla="*/ 70 w 143"/>
              <a:gd name="T25" fmla="*/ 154 h 161"/>
              <a:gd name="T26" fmla="*/ 115 w 143"/>
              <a:gd name="T27" fmla="*/ 160 h 161"/>
              <a:gd name="T28" fmla="*/ 113 w 143"/>
              <a:gd name="T29" fmla="*/ 151 h 161"/>
              <a:gd name="T30" fmla="*/ 104 w 143"/>
              <a:gd name="T31" fmla="*/ 142 h 161"/>
              <a:gd name="T32" fmla="*/ 101 w 143"/>
              <a:gd name="T33" fmla="*/ 128 h 161"/>
              <a:gd name="T34" fmla="*/ 121 w 143"/>
              <a:gd name="T35" fmla="*/ 100 h 161"/>
              <a:gd name="T36" fmla="*/ 130 w 143"/>
              <a:gd name="T37" fmla="*/ 100 h 161"/>
              <a:gd name="T38" fmla="*/ 143 w 143"/>
              <a:gd name="T39" fmla="*/ 87 h 161"/>
              <a:gd name="T40" fmla="*/ 143 w 143"/>
              <a:gd name="T41" fmla="*/ 73 h 161"/>
              <a:gd name="T42" fmla="*/ 136 w 143"/>
              <a:gd name="T43" fmla="*/ 62 h 161"/>
              <a:gd name="T44" fmla="*/ 119 w 143"/>
              <a:gd name="T45" fmla="*/ 16 h 161"/>
              <a:gd name="T46" fmla="*/ 72 w 143"/>
              <a:gd name="T47" fmla="*/ 0 h 161"/>
              <a:gd name="T48" fmla="*/ 24 w 143"/>
              <a:gd name="T49" fmla="*/ 16 h 161"/>
              <a:gd name="T50" fmla="*/ 7 w 143"/>
              <a:gd name="T51" fmla="*/ 62 h 161"/>
              <a:gd name="T52" fmla="*/ 0 w 143"/>
              <a:gd name="T53" fmla="*/ 73 h 161"/>
              <a:gd name="T54" fmla="*/ 0 w 143"/>
              <a:gd name="T55" fmla="*/ 87 h 161"/>
              <a:gd name="T56" fmla="*/ 13 w 143"/>
              <a:gd name="T57" fmla="*/ 100 h 161"/>
              <a:gd name="T58" fmla="*/ 22 w 143"/>
              <a:gd name="T59" fmla="*/ 100 h 161"/>
              <a:gd name="T60" fmla="*/ 51 w 143"/>
              <a:gd name="T61" fmla="*/ 135 h 161"/>
              <a:gd name="T62" fmla="*/ 51 w 143"/>
              <a:gd name="T63" fmla="*/ 141 h 161"/>
              <a:gd name="T64" fmla="*/ 72 w 143"/>
              <a:gd name="T65" fmla="*/ 132 h 161"/>
              <a:gd name="T66" fmla="*/ 36 w 143"/>
              <a:gd name="T67" fmla="*/ 109 h 161"/>
              <a:gd name="T68" fmla="*/ 59 w 143"/>
              <a:gd name="T69" fmla="*/ 114 h 161"/>
              <a:gd name="T70" fmla="*/ 70 w 143"/>
              <a:gd name="T71" fmla="*/ 120 h 161"/>
              <a:gd name="T72" fmla="*/ 83 w 143"/>
              <a:gd name="T73" fmla="*/ 111 h 161"/>
              <a:gd name="T74" fmla="*/ 70 w 143"/>
              <a:gd name="T75" fmla="*/ 102 h 161"/>
              <a:gd name="T76" fmla="*/ 59 w 143"/>
              <a:gd name="T77" fmla="*/ 108 h 161"/>
              <a:gd name="T78" fmla="*/ 30 w 143"/>
              <a:gd name="T79" fmla="*/ 96 h 161"/>
              <a:gd name="T80" fmla="*/ 27 w 143"/>
              <a:gd name="T81" fmla="*/ 78 h 161"/>
              <a:gd name="T82" fmla="*/ 27 w 143"/>
              <a:gd name="T83" fmla="*/ 72 h 161"/>
              <a:gd name="T84" fmla="*/ 51 w 143"/>
              <a:gd name="T85" fmla="*/ 42 h 161"/>
              <a:gd name="T86" fmla="*/ 54 w 143"/>
              <a:gd name="T87" fmla="*/ 45 h 161"/>
              <a:gd name="T88" fmla="*/ 54 w 143"/>
              <a:gd name="T89" fmla="*/ 45 h 161"/>
              <a:gd name="T90" fmla="*/ 54 w 143"/>
              <a:gd name="T91" fmla="*/ 45 h 161"/>
              <a:gd name="T92" fmla="*/ 56 w 143"/>
              <a:gd name="T93" fmla="*/ 47 h 161"/>
              <a:gd name="T94" fmla="*/ 91 w 143"/>
              <a:gd name="T95" fmla="*/ 65 h 161"/>
              <a:gd name="T96" fmla="*/ 87 w 143"/>
              <a:gd name="T97" fmla="*/ 58 h 161"/>
              <a:gd name="T98" fmla="*/ 116 w 143"/>
              <a:gd name="T99" fmla="*/ 68 h 161"/>
              <a:gd name="T100" fmla="*/ 116 w 143"/>
              <a:gd name="T101" fmla="*/ 78 h 161"/>
              <a:gd name="T102" fmla="*/ 72 w 143"/>
              <a:gd name="T103" fmla="*/ 132 h 161"/>
              <a:gd name="T104" fmla="*/ 124 w 143"/>
              <a:gd name="T105" fmla="*/ 61 h 161"/>
              <a:gd name="T106" fmla="*/ 113 w 143"/>
              <a:gd name="T107" fmla="*/ 32 h 161"/>
              <a:gd name="T108" fmla="*/ 72 w 143"/>
              <a:gd name="T109" fmla="*/ 14 h 161"/>
              <a:gd name="T110" fmla="*/ 30 w 143"/>
              <a:gd name="T111" fmla="*/ 32 h 161"/>
              <a:gd name="T112" fmla="*/ 19 w 143"/>
              <a:gd name="T113" fmla="*/ 61 h 161"/>
              <a:gd name="T114" fmla="*/ 14 w 143"/>
              <a:gd name="T115" fmla="*/ 61 h 161"/>
              <a:gd name="T116" fmla="*/ 72 w 143"/>
              <a:gd name="T117" fmla="*/ 8 h 161"/>
              <a:gd name="T118" fmla="*/ 129 w 143"/>
              <a:gd name="T119" fmla="*/ 61 h 161"/>
              <a:gd name="T120" fmla="*/ 124 w 143"/>
              <a:gd name="T121" fmla="*/ 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 h="161">
                <a:moveTo>
                  <a:pt x="53" y="70"/>
                </a:moveTo>
                <a:cubicBezTo>
                  <a:pt x="49" y="70"/>
                  <a:pt x="46" y="73"/>
                  <a:pt x="46" y="77"/>
                </a:cubicBezTo>
                <a:cubicBezTo>
                  <a:pt x="46" y="82"/>
                  <a:pt x="49" y="85"/>
                  <a:pt x="53" y="85"/>
                </a:cubicBezTo>
                <a:cubicBezTo>
                  <a:pt x="57" y="85"/>
                  <a:pt x="60" y="82"/>
                  <a:pt x="60" y="77"/>
                </a:cubicBezTo>
                <a:cubicBezTo>
                  <a:pt x="60" y="73"/>
                  <a:pt x="57" y="70"/>
                  <a:pt x="53" y="70"/>
                </a:cubicBezTo>
                <a:close/>
                <a:moveTo>
                  <a:pt x="90" y="70"/>
                </a:moveTo>
                <a:cubicBezTo>
                  <a:pt x="86" y="70"/>
                  <a:pt x="83" y="73"/>
                  <a:pt x="83" y="77"/>
                </a:cubicBezTo>
                <a:cubicBezTo>
                  <a:pt x="83" y="82"/>
                  <a:pt x="86" y="85"/>
                  <a:pt x="90" y="85"/>
                </a:cubicBezTo>
                <a:cubicBezTo>
                  <a:pt x="94" y="85"/>
                  <a:pt x="97" y="82"/>
                  <a:pt x="97" y="77"/>
                </a:cubicBezTo>
                <a:cubicBezTo>
                  <a:pt x="97" y="73"/>
                  <a:pt x="94" y="70"/>
                  <a:pt x="90" y="70"/>
                </a:cubicBezTo>
                <a:close/>
                <a:moveTo>
                  <a:pt x="51" y="141"/>
                </a:moveTo>
                <a:cubicBezTo>
                  <a:pt x="51" y="141"/>
                  <a:pt x="43" y="150"/>
                  <a:pt x="39" y="158"/>
                </a:cubicBezTo>
                <a:cubicBezTo>
                  <a:pt x="38" y="160"/>
                  <a:pt x="61" y="156"/>
                  <a:pt x="70" y="154"/>
                </a:cubicBezTo>
                <a:cubicBezTo>
                  <a:pt x="79" y="152"/>
                  <a:pt x="110" y="158"/>
                  <a:pt x="115" y="160"/>
                </a:cubicBezTo>
                <a:cubicBezTo>
                  <a:pt x="120" y="161"/>
                  <a:pt x="117" y="158"/>
                  <a:pt x="113" y="151"/>
                </a:cubicBezTo>
                <a:cubicBezTo>
                  <a:pt x="110" y="146"/>
                  <a:pt x="104" y="142"/>
                  <a:pt x="104" y="142"/>
                </a:cubicBezTo>
                <a:cubicBezTo>
                  <a:pt x="99" y="138"/>
                  <a:pt x="97" y="131"/>
                  <a:pt x="101" y="128"/>
                </a:cubicBezTo>
                <a:cubicBezTo>
                  <a:pt x="110" y="121"/>
                  <a:pt x="117" y="112"/>
                  <a:pt x="121" y="100"/>
                </a:cubicBezTo>
                <a:cubicBezTo>
                  <a:pt x="130" y="100"/>
                  <a:pt x="130" y="100"/>
                  <a:pt x="130" y="100"/>
                </a:cubicBezTo>
                <a:cubicBezTo>
                  <a:pt x="137" y="100"/>
                  <a:pt x="143" y="94"/>
                  <a:pt x="143" y="87"/>
                </a:cubicBezTo>
                <a:cubicBezTo>
                  <a:pt x="143" y="73"/>
                  <a:pt x="143" y="73"/>
                  <a:pt x="143" y="73"/>
                </a:cubicBezTo>
                <a:cubicBezTo>
                  <a:pt x="143" y="69"/>
                  <a:pt x="140" y="64"/>
                  <a:pt x="136" y="62"/>
                </a:cubicBezTo>
                <a:cubicBezTo>
                  <a:pt x="136" y="42"/>
                  <a:pt x="130" y="27"/>
                  <a:pt x="119" y="16"/>
                </a:cubicBezTo>
                <a:cubicBezTo>
                  <a:pt x="108" y="6"/>
                  <a:pt x="92" y="0"/>
                  <a:pt x="72" y="0"/>
                </a:cubicBezTo>
                <a:cubicBezTo>
                  <a:pt x="51" y="0"/>
                  <a:pt x="35" y="6"/>
                  <a:pt x="24" y="16"/>
                </a:cubicBezTo>
                <a:cubicBezTo>
                  <a:pt x="13" y="27"/>
                  <a:pt x="7" y="42"/>
                  <a:pt x="7" y="62"/>
                </a:cubicBezTo>
                <a:cubicBezTo>
                  <a:pt x="3" y="64"/>
                  <a:pt x="0" y="69"/>
                  <a:pt x="0" y="73"/>
                </a:cubicBezTo>
                <a:cubicBezTo>
                  <a:pt x="0" y="87"/>
                  <a:pt x="0" y="87"/>
                  <a:pt x="0" y="87"/>
                </a:cubicBezTo>
                <a:cubicBezTo>
                  <a:pt x="0" y="94"/>
                  <a:pt x="6" y="100"/>
                  <a:pt x="13" y="100"/>
                </a:cubicBezTo>
                <a:cubicBezTo>
                  <a:pt x="22" y="100"/>
                  <a:pt x="22" y="100"/>
                  <a:pt x="22" y="100"/>
                </a:cubicBezTo>
                <a:cubicBezTo>
                  <a:pt x="28" y="116"/>
                  <a:pt x="39" y="128"/>
                  <a:pt x="51" y="135"/>
                </a:cubicBezTo>
                <a:cubicBezTo>
                  <a:pt x="55" y="137"/>
                  <a:pt x="54" y="139"/>
                  <a:pt x="51" y="141"/>
                </a:cubicBezTo>
                <a:close/>
                <a:moveTo>
                  <a:pt x="72" y="132"/>
                </a:moveTo>
                <a:cubicBezTo>
                  <a:pt x="62" y="132"/>
                  <a:pt x="46" y="124"/>
                  <a:pt x="36" y="109"/>
                </a:cubicBezTo>
                <a:cubicBezTo>
                  <a:pt x="44" y="113"/>
                  <a:pt x="52" y="114"/>
                  <a:pt x="59" y="114"/>
                </a:cubicBezTo>
                <a:cubicBezTo>
                  <a:pt x="61" y="118"/>
                  <a:pt x="65" y="120"/>
                  <a:pt x="70" y="120"/>
                </a:cubicBezTo>
                <a:cubicBezTo>
                  <a:pt x="77" y="120"/>
                  <a:pt x="83" y="116"/>
                  <a:pt x="83" y="111"/>
                </a:cubicBezTo>
                <a:cubicBezTo>
                  <a:pt x="83" y="106"/>
                  <a:pt x="77" y="102"/>
                  <a:pt x="70" y="102"/>
                </a:cubicBezTo>
                <a:cubicBezTo>
                  <a:pt x="65" y="102"/>
                  <a:pt x="61" y="105"/>
                  <a:pt x="59" y="108"/>
                </a:cubicBezTo>
                <a:cubicBezTo>
                  <a:pt x="49" y="107"/>
                  <a:pt x="37" y="105"/>
                  <a:pt x="30" y="96"/>
                </a:cubicBezTo>
                <a:cubicBezTo>
                  <a:pt x="28" y="90"/>
                  <a:pt x="27" y="84"/>
                  <a:pt x="27" y="78"/>
                </a:cubicBezTo>
                <a:cubicBezTo>
                  <a:pt x="27" y="76"/>
                  <a:pt x="27" y="74"/>
                  <a:pt x="27" y="72"/>
                </a:cubicBezTo>
                <a:cubicBezTo>
                  <a:pt x="40" y="70"/>
                  <a:pt x="51" y="58"/>
                  <a:pt x="51" y="42"/>
                </a:cubicBezTo>
                <a:cubicBezTo>
                  <a:pt x="51" y="40"/>
                  <a:pt x="52" y="42"/>
                  <a:pt x="54" y="45"/>
                </a:cubicBezTo>
                <a:cubicBezTo>
                  <a:pt x="54" y="45"/>
                  <a:pt x="54" y="45"/>
                  <a:pt x="54" y="45"/>
                </a:cubicBezTo>
                <a:cubicBezTo>
                  <a:pt x="54" y="45"/>
                  <a:pt x="54" y="45"/>
                  <a:pt x="54" y="45"/>
                </a:cubicBezTo>
                <a:cubicBezTo>
                  <a:pt x="55" y="45"/>
                  <a:pt x="55" y="46"/>
                  <a:pt x="56" y="47"/>
                </a:cubicBezTo>
                <a:cubicBezTo>
                  <a:pt x="68" y="61"/>
                  <a:pt x="83" y="59"/>
                  <a:pt x="91" y="65"/>
                </a:cubicBezTo>
                <a:cubicBezTo>
                  <a:pt x="90" y="62"/>
                  <a:pt x="89" y="60"/>
                  <a:pt x="87" y="58"/>
                </a:cubicBezTo>
                <a:cubicBezTo>
                  <a:pt x="100" y="59"/>
                  <a:pt x="110" y="63"/>
                  <a:pt x="116" y="68"/>
                </a:cubicBezTo>
                <a:cubicBezTo>
                  <a:pt x="116" y="71"/>
                  <a:pt x="116" y="74"/>
                  <a:pt x="116" y="78"/>
                </a:cubicBezTo>
                <a:cubicBezTo>
                  <a:pt x="116" y="113"/>
                  <a:pt x="87" y="132"/>
                  <a:pt x="72" y="132"/>
                </a:cubicBezTo>
                <a:close/>
                <a:moveTo>
                  <a:pt x="124" y="61"/>
                </a:moveTo>
                <a:cubicBezTo>
                  <a:pt x="122" y="49"/>
                  <a:pt x="118" y="39"/>
                  <a:pt x="113" y="32"/>
                </a:cubicBezTo>
                <a:cubicBezTo>
                  <a:pt x="103" y="20"/>
                  <a:pt x="90" y="14"/>
                  <a:pt x="72" y="14"/>
                </a:cubicBezTo>
                <a:cubicBezTo>
                  <a:pt x="53" y="14"/>
                  <a:pt x="40" y="20"/>
                  <a:pt x="30" y="32"/>
                </a:cubicBezTo>
                <a:cubicBezTo>
                  <a:pt x="25" y="39"/>
                  <a:pt x="21" y="49"/>
                  <a:pt x="19" y="61"/>
                </a:cubicBezTo>
                <a:cubicBezTo>
                  <a:pt x="14" y="61"/>
                  <a:pt x="14" y="61"/>
                  <a:pt x="14" y="61"/>
                </a:cubicBezTo>
                <a:cubicBezTo>
                  <a:pt x="15" y="26"/>
                  <a:pt x="35" y="8"/>
                  <a:pt x="72" y="8"/>
                </a:cubicBezTo>
                <a:cubicBezTo>
                  <a:pt x="108" y="8"/>
                  <a:pt x="128" y="26"/>
                  <a:pt x="129" y="61"/>
                </a:cubicBezTo>
                <a:lnTo>
                  <a:pt x="124" y="6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E7602"/>
              </a:solidFill>
              <a:effectLst/>
              <a:uLnTx/>
              <a:uFillTx/>
              <a:ea typeface="OPPOSans M"/>
            </a:endParaRPr>
          </a:p>
        </p:txBody>
      </p:sp>
      <p:sp>
        <p:nvSpPr>
          <p:cNvPr id="71" name="object 31">
            <a:extLst>
              <a:ext uri="{FF2B5EF4-FFF2-40B4-BE49-F238E27FC236}">
                <a16:creationId xmlns:a16="http://schemas.microsoft.com/office/drawing/2014/main" id="{3361AC96-0EF7-E086-D90D-8EA36A1EAAA8}"/>
              </a:ext>
            </a:extLst>
          </p:cNvPr>
          <p:cNvSpPr txBox="1"/>
          <p:nvPr/>
        </p:nvSpPr>
        <p:spPr>
          <a:xfrm>
            <a:off x="9727489" y="3427315"/>
            <a:ext cx="1120050" cy="344542"/>
          </a:xfrm>
          <a:prstGeom prst="rect">
            <a:avLst/>
          </a:prstGeom>
        </p:spPr>
        <p:txBody>
          <a:bodyPr vert="horz" wrap="none" lIns="0" tIns="128612" rIns="0" bIns="0" rtlCol="0">
            <a:spAutoFit/>
          </a:bodyPr>
          <a:lstStyle/>
          <a:p>
            <a:pPr marL="58145">
              <a:spcBef>
                <a:spcPts val="1013"/>
              </a:spcBef>
              <a:defRPr/>
            </a:pPr>
            <a:r>
              <a:rPr lang="zh-CN" altLang="en-US" sz="1395" spc="-21">
                <a:solidFill>
                  <a:schemeClr val="accent1"/>
                </a:solidFill>
                <a:latin typeface="+mj-ea"/>
                <a:ea typeface="+mj-ea"/>
                <a:cs typeface="OPPOSans M"/>
                <a:sym typeface="+mn-lt"/>
              </a:rPr>
              <a:t>输入你的标题</a:t>
            </a:r>
          </a:p>
        </p:txBody>
      </p:sp>
      <p:sp>
        <p:nvSpPr>
          <p:cNvPr id="72" name="object 31">
            <a:extLst>
              <a:ext uri="{FF2B5EF4-FFF2-40B4-BE49-F238E27FC236}">
                <a16:creationId xmlns:a16="http://schemas.microsoft.com/office/drawing/2014/main" id="{9D388CD0-E97C-D4BC-0547-49C5F460A9A9}"/>
              </a:ext>
            </a:extLst>
          </p:cNvPr>
          <p:cNvSpPr txBox="1"/>
          <p:nvPr/>
        </p:nvSpPr>
        <p:spPr>
          <a:xfrm>
            <a:off x="9806633" y="3737017"/>
            <a:ext cx="965777" cy="311777"/>
          </a:xfrm>
          <a:prstGeom prst="rect">
            <a:avLst/>
          </a:prstGeom>
        </p:spPr>
        <p:txBody>
          <a:bodyPr vert="horz" wrap="none" lIns="0" tIns="128612" rIns="0" bIns="0" rtlCol="0">
            <a:spAutoFit/>
          </a:bodyPr>
          <a:lstStyle/>
          <a:p>
            <a:pPr marL="58145">
              <a:spcBef>
                <a:spcPts val="1013"/>
              </a:spcBef>
              <a:defRPr/>
            </a:pPr>
            <a:r>
              <a:rPr lang="zh-CN" altLang="en-US" sz="1182" spc="-9">
                <a:solidFill>
                  <a:srgbClr val="181818"/>
                </a:solidFill>
                <a:latin typeface="+mn-ea"/>
                <a:cs typeface="OPPOSans M"/>
                <a:sym typeface="+mn-lt"/>
              </a:rPr>
              <a:t>输入你的内容</a:t>
            </a:r>
          </a:p>
        </p:txBody>
      </p:sp>
      <p:sp>
        <p:nvSpPr>
          <p:cNvPr id="76" name="Freeform 369">
            <a:extLst>
              <a:ext uri="{FF2B5EF4-FFF2-40B4-BE49-F238E27FC236}">
                <a16:creationId xmlns:a16="http://schemas.microsoft.com/office/drawing/2014/main" id="{5ACBA0E8-FCEF-F470-5E7E-678CB010F152}"/>
              </a:ext>
            </a:extLst>
          </p:cNvPr>
          <p:cNvSpPr>
            <a:spLocks noEditPoints="1"/>
          </p:cNvSpPr>
          <p:nvPr/>
        </p:nvSpPr>
        <p:spPr bwMode="auto">
          <a:xfrm>
            <a:off x="10104679" y="3072394"/>
            <a:ext cx="348726" cy="353140"/>
          </a:xfrm>
          <a:custGeom>
            <a:avLst/>
            <a:gdLst>
              <a:gd name="T0" fmla="*/ 122 w 158"/>
              <a:gd name="T1" fmla="*/ 45 h 160"/>
              <a:gd name="T2" fmla="*/ 119 w 158"/>
              <a:gd name="T3" fmla="*/ 43 h 160"/>
              <a:gd name="T4" fmla="*/ 132 w 158"/>
              <a:gd name="T5" fmla="*/ 39 h 160"/>
              <a:gd name="T6" fmla="*/ 56 w 158"/>
              <a:gd name="T7" fmla="*/ 17 h 160"/>
              <a:gd name="T8" fmla="*/ 62 w 158"/>
              <a:gd name="T9" fmla="*/ 39 h 160"/>
              <a:gd name="T10" fmla="*/ 51 w 158"/>
              <a:gd name="T11" fmla="*/ 20 h 160"/>
              <a:gd name="T12" fmla="*/ 48 w 158"/>
              <a:gd name="T13" fmla="*/ 19 h 160"/>
              <a:gd name="T14" fmla="*/ 45 w 158"/>
              <a:gd name="T15" fmla="*/ 18 h 160"/>
              <a:gd name="T16" fmla="*/ 42 w 158"/>
              <a:gd name="T17" fmla="*/ 17 h 160"/>
              <a:gd name="T18" fmla="*/ 20 w 158"/>
              <a:gd name="T19" fmla="*/ 37 h 160"/>
              <a:gd name="T20" fmla="*/ 20 w 158"/>
              <a:gd name="T21" fmla="*/ 38 h 160"/>
              <a:gd name="T22" fmla="*/ 20 w 158"/>
              <a:gd name="T23" fmla="*/ 39 h 160"/>
              <a:gd name="T24" fmla="*/ 19 w 158"/>
              <a:gd name="T25" fmla="*/ 42 h 160"/>
              <a:gd name="T26" fmla="*/ 31 w 158"/>
              <a:gd name="T27" fmla="*/ 101 h 160"/>
              <a:gd name="T28" fmla="*/ 158 w 158"/>
              <a:gd name="T29" fmla="*/ 73 h 160"/>
              <a:gd name="T30" fmla="*/ 131 w 158"/>
              <a:gd name="T31" fmla="*/ 136 h 160"/>
              <a:gd name="T32" fmla="*/ 112 w 158"/>
              <a:gd name="T33" fmla="*/ 142 h 160"/>
              <a:gd name="T34" fmla="*/ 110 w 158"/>
              <a:gd name="T35" fmla="*/ 110 h 160"/>
              <a:gd name="T36" fmla="*/ 102 w 158"/>
              <a:gd name="T37" fmla="*/ 138 h 160"/>
              <a:gd name="T38" fmla="*/ 122 w 158"/>
              <a:gd name="T39" fmla="*/ 149 h 160"/>
              <a:gd name="T40" fmla="*/ 141 w 158"/>
              <a:gd name="T41" fmla="*/ 145 h 160"/>
              <a:gd name="T42" fmla="*/ 131 w 158"/>
              <a:gd name="T43" fmla="*/ 148 h 160"/>
              <a:gd name="T44" fmla="*/ 131 w 158"/>
              <a:gd name="T45" fmla="*/ 143 h 160"/>
              <a:gd name="T46" fmla="*/ 131 w 158"/>
              <a:gd name="T47" fmla="*/ 148 h 160"/>
              <a:gd name="T48" fmla="*/ 84 w 158"/>
              <a:gd name="T49" fmla="*/ 110 h 160"/>
              <a:gd name="T50" fmla="*/ 76 w 158"/>
              <a:gd name="T51" fmla="*/ 141 h 160"/>
              <a:gd name="T52" fmla="*/ 80 w 158"/>
              <a:gd name="T53" fmla="*/ 160 h 160"/>
              <a:gd name="T54" fmla="*/ 84 w 158"/>
              <a:gd name="T55" fmla="*/ 141 h 160"/>
              <a:gd name="T56" fmla="*/ 78 w 158"/>
              <a:gd name="T57" fmla="*/ 150 h 160"/>
              <a:gd name="T58" fmla="*/ 82 w 158"/>
              <a:gd name="T59" fmla="*/ 150 h 160"/>
              <a:gd name="T60" fmla="*/ 50 w 158"/>
              <a:gd name="T61" fmla="*/ 138 h 160"/>
              <a:gd name="T62" fmla="*/ 38 w 158"/>
              <a:gd name="T63" fmla="*/ 142 h 160"/>
              <a:gd name="T64" fmla="*/ 19 w 158"/>
              <a:gd name="T65" fmla="*/ 145 h 160"/>
              <a:gd name="T66" fmla="*/ 38 w 158"/>
              <a:gd name="T67" fmla="*/ 149 h 160"/>
              <a:gd name="T68" fmla="*/ 57 w 158"/>
              <a:gd name="T69" fmla="*/ 138 h 160"/>
              <a:gd name="T70" fmla="*/ 50 w 158"/>
              <a:gd name="T71" fmla="*/ 110 h 160"/>
              <a:gd name="T72" fmla="*/ 29 w 158"/>
              <a:gd name="T73" fmla="*/ 148 h 160"/>
              <a:gd name="T74" fmla="*/ 29 w 158"/>
              <a:gd name="T75" fmla="*/ 143 h 160"/>
              <a:gd name="T76" fmla="*/ 29 w 158"/>
              <a:gd name="T77" fmla="*/ 1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8" h="160">
                <a:moveTo>
                  <a:pt x="135" y="45"/>
                </a:moveTo>
                <a:cubicBezTo>
                  <a:pt x="135" y="45"/>
                  <a:pt x="128" y="44"/>
                  <a:pt x="122" y="45"/>
                </a:cubicBezTo>
                <a:cubicBezTo>
                  <a:pt x="122" y="45"/>
                  <a:pt x="122" y="45"/>
                  <a:pt x="121" y="45"/>
                </a:cubicBezTo>
                <a:cubicBezTo>
                  <a:pt x="120" y="45"/>
                  <a:pt x="119" y="44"/>
                  <a:pt x="119" y="43"/>
                </a:cubicBezTo>
                <a:cubicBezTo>
                  <a:pt x="118" y="41"/>
                  <a:pt x="119" y="40"/>
                  <a:pt x="121" y="40"/>
                </a:cubicBezTo>
                <a:cubicBezTo>
                  <a:pt x="125" y="39"/>
                  <a:pt x="130" y="39"/>
                  <a:pt x="132" y="39"/>
                </a:cubicBezTo>
                <a:cubicBezTo>
                  <a:pt x="131" y="17"/>
                  <a:pt x="112" y="0"/>
                  <a:pt x="91" y="0"/>
                </a:cubicBezTo>
                <a:cubicBezTo>
                  <a:pt x="77" y="0"/>
                  <a:pt x="64" y="7"/>
                  <a:pt x="56" y="17"/>
                </a:cubicBezTo>
                <a:cubicBezTo>
                  <a:pt x="62" y="22"/>
                  <a:pt x="65" y="29"/>
                  <a:pt x="65" y="37"/>
                </a:cubicBezTo>
                <a:cubicBezTo>
                  <a:pt x="65" y="38"/>
                  <a:pt x="64" y="39"/>
                  <a:pt x="62" y="39"/>
                </a:cubicBezTo>
                <a:cubicBezTo>
                  <a:pt x="61" y="39"/>
                  <a:pt x="60" y="38"/>
                  <a:pt x="60" y="37"/>
                </a:cubicBezTo>
                <a:cubicBezTo>
                  <a:pt x="60" y="30"/>
                  <a:pt x="56" y="24"/>
                  <a:pt x="51" y="20"/>
                </a:cubicBezTo>
                <a:cubicBezTo>
                  <a:pt x="50" y="20"/>
                  <a:pt x="49" y="19"/>
                  <a:pt x="49" y="19"/>
                </a:cubicBezTo>
                <a:cubicBezTo>
                  <a:pt x="48" y="19"/>
                  <a:pt x="48" y="19"/>
                  <a:pt x="48" y="19"/>
                </a:cubicBezTo>
                <a:cubicBezTo>
                  <a:pt x="47" y="18"/>
                  <a:pt x="46" y="18"/>
                  <a:pt x="46" y="18"/>
                </a:cubicBezTo>
                <a:cubicBezTo>
                  <a:pt x="45" y="18"/>
                  <a:pt x="45" y="18"/>
                  <a:pt x="45" y="18"/>
                </a:cubicBezTo>
                <a:cubicBezTo>
                  <a:pt x="45" y="18"/>
                  <a:pt x="44" y="17"/>
                  <a:pt x="43" y="17"/>
                </a:cubicBezTo>
                <a:cubicBezTo>
                  <a:pt x="43" y="17"/>
                  <a:pt x="43" y="17"/>
                  <a:pt x="42" y="17"/>
                </a:cubicBezTo>
                <a:cubicBezTo>
                  <a:pt x="42" y="17"/>
                  <a:pt x="41" y="17"/>
                  <a:pt x="40" y="17"/>
                </a:cubicBezTo>
                <a:cubicBezTo>
                  <a:pt x="29" y="17"/>
                  <a:pt x="20" y="26"/>
                  <a:pt x="20" y="37"/>
                </a:cubicBezTo>
                <a:cubicBezTo>
                  <a:pt x="20" y="37"/>
                  <a:pt x="20" y="37"/>
                  <a:pt x="20" y="37"/>
                </a:cubicBezTo>
                <a:cubicBezTo>
                  <a:pt x="20" y="38"/>
                  <a:pt x="20" y="38"/>
                  <a:pt x="20" y="38"/>
                </a:cubicBezTo>
                <a:cubicBezTo>
                  <a:pt x="20" y="38"/>
                  <a:pt x="20" y="38"/>
                  <a:pt x="20" y="38"/>
                </a:cubicBezTo>
                <a:cubicBezTo>
                  <a:pt x="20" y="39"/>
                  <a:pt x="20" y="39"/>
                  <a:pt x="20" y="39"/>
                </a:cubicBezTo>
                <a:cubicBezTo>
                  <a:pt x="20" y="41"/>
                  <a:pt x="20" y="41"/>
                  <a:pt x="20" y="41"/>
                </a:cubicBezTo>
                <a:cubicBezTo>
                  <a:pt x="19" y="42"/>
                  <a:pt x="19" y="42"/>
                  <a:pt x="19" y="42"/>
                </a:cubicBezTo>
                <a:cubicBezTo>
                  <a:pt x="8" y="47"/>
                  <a:pt x="0" y="59"/>
                  <a:pt x="0" y="71"/>
                </a:cubicBezTo>
                <a:cubicBezTo>
                  <a:pt x="0" y="88"/>
                  <a:pt x="14" y="101"/>
                  <a:pt x="31" y="101"/>
                </a:cubicBezTo>
                <a:cubicBezTo>
                  <a:pt x="130" y="101"/>
                  <a:pt x="130" y="101"/>
                  <a:pt x="130" y="101"/>
                </a:cubicBezTo>
                <a:cubicBezTo>
                  <a:pt x="145" y="101"/>
                  <a:pt x="158" y="89"/>
                  <a:pt x="158" y="73"/>
                </a:cubicBezTo>
                <a:cubicBezTo>
                  <a:pt x="158" y="60"/>
                  <a:pt x="148" y="48"/>
                  <a:pt x="135" y="45"/>
                </a:cubicBezTo>
                <a:close/>
                <a:moveTo>
                  <a:pt x="131" y="136"/>
                </a:moveTo>
                <a:cubicBezTo>
                  <a:pt x="127" y="136"/>
                  <a:pt x="123" y="138"/>
                  <a:pt x="122" y="142"/>
                </a:cubicBezTo>
                <a:cubicBezTo>
                  <a:pt x="112" y="142"/>
                  <a:pt x="112" y="142"/>
                  <a:pt x="112" y="142"/>
                </a:cubicBezTo>
                <a:cubicBezTo>
                  <a:pt x="111" y="142"/>
                  <a:pt x="110" y="142"/>
                  <a:pt x="110" y="138"/>
                </a:cubicBezTo>
                <a:cubicBezTo>
                  <a:pt x="110" y="110"/>
                  <a:pt x="110" y="110"/>
                  <a:pt x="110" y="110"/>
                </a:cubicBezTo>
                <a:cubicBezTo>
                  <a:pt x="102" y="110"/>
                  <a:pt x="102" y="110"/>
                  <a:pt x="102" y="110"/>
                </a:cubicBezTo>
                <a:cubicBezTo>
                  <a:pt x="102" y="138"/>
                  <a:pt x="102" y="138"/>
                  <a:pt x="102" y="138"/>
                </a:cubicBezTo>
                <a:cubicBezTo>
                  <a:pt x="102" y="145"/>
                  <a:pt x="106" y="149"/>
                  <a:pt x="112" y="149"/>
                </a:cubicBezTo>
                <a:cubicBezTo>
                  <a:pt x="122" y="149"/>
                  <a:pt x="122" y="149"/>
                  <a:pt x="122" y="149"/>
                </a:cubicBezTo>
                <a:cubicBezTo>
                  <a:pt x="123" y="153"/>
                  <a:pt x="127" y="155"/>
                  <a:pt x="131" y="155"/>
                </a:cubicBezTo>
                <a:cubicBezTo>
                  <a:pt x="136" y="155"/>
                  <a:pt x="141" y="151"/>
                  <a:pt x="141" y="145"/>
                </a:cubicBezTo>
                <a:cubicBezTo>
                  <a:pt x="141" y="140"/>
                  <a:pt x="136" y="136"/>
                  <a:pt x="131" y="136"/>
                </a:cubicBezTo>
                <a:close/>
                <a:moveTo>
                  <a:pt x="131" y="148"/>
                </a:moveTo>
                <a:cubicBezTo>
                  <a:pt x="130" y="148"/>
                  <a:pt x="128" y="147"/>
                  <a:pt x="128" y="145"/>
                </a:cubicBezTo>
                <a:cubicBezTo>
                  <a:pt x="128" y="144"/>
                  <a:pt x="130" y="143"/>
                  <a:pt x="131" y="143"/>
                </a:cubicBezTo>
                <a:cubicBezTo>
                  <a:pt x="132" y="143"/>
                  <a:pt x="133" y="144"/>
                  <a:pt x="133" y="145"/>
                </a:cubicBezTo>
                <a:cubicBezTo>
                  <a:pt x="133" y="147"/>
                  <a:pt x="132" y="148"/>
                  <a:pt x="131" y="148"/>
                </a:cubicBezTo>
                <a:close/>
                <a:moveTo>
                  <a:pt x="84" y="141"/>
                </a:moveTo>
                <a:cubicBezTo>
                  <a:pt x="84" y="110"/>
                  <a:pt x="84" y="110"/>
                  <a:pt x="84" y="110"/>
                </a:cubicBezTo>
                <a:cubicBezTo>
                  <a:pt x="76" y="110"/>
                  <a:pt x="76" y="110"/>
                  <a:pt x="76" y="110"/>
                </a:cubicBezTo>
                <a:cubicBezTo>
                  <a:pt x="76" y="141"/>
                  <a:pt x="76" y="141"/>
                  <a:pt x="76" y="141"/>
                </a:cubicBezTo>
                <a:cubicBezTo>
                  <a:pt x="73" y="143"/>
                  <a:pt x="70" y="146"/>
                  <a:pt x="70" y="150"/>
                </a:cubicBezTo>
                <a:cubicBezTo>
                  <a:pt x="70" y="156"/>
                  <a:pt x="74" y="160"/>
                  <a:pt x="80" y="160"/>
                </a:cubicBezTo>
                <a:cubicBezTo>
                  <a:pt x="85" y="160"/>
                  <a:pt x="90" y="156"/>
                  <a:pt x="90" y="150"/>
                </a:cubicBezTo>
                <a:cubicBezTo>
                  <a:pt x="90" y="146"/>
                  <a:pt x="87" y="143"/>
                  <a:pt x="84" y="141"/>
                </a:cubicBezTo>
                <a:close/>
                <a:moveTo>
                  <a:pt x="80" y="153"/>
                </a:moveTo>
                <a:cubicBezTo>
                  <a:pt x="79" y="153"/>
                  <a:pt x="78" y="152"/>
                  <a:pt x="78" y="150"/>
                </a:cubicBezTo>
                <a:cubicBezTo>
                  <a:pt x="78" y="149"/>
                  <a:pt x="79" y="148"/>
                  <a:pt x="80" y="148"/>
                </a:cubicBezTo>
                <a:cubicBezTo>
                  <a:pt x="81" y="148"/>
                  <a:pt x="82" y="149"/>
                  <a:pt x="82" y="150"/>
                </a:cubicBezTo>
                <a:cubicBezTo>
                  <a:pt x="82" y="152"/>
                  <a:pt x="81" y="153"/>
                  <a:pt x="80" y="153"/>
                </a:cubicBezTo>
                <a:close/>
                <a:moveTo>
                  <a:pt x="50" y="138"/>
                </a:moveTo>
                <a:cubicBezTo>
                  <a:pt x="50" y="142"/>
                  <a:pt x="48" y="142"/>
                  <a:pt x="47" y="142"/>
                </a:cubicBezTo>
                <a:cubicBezTo>
                  <a:pt x="38" y="142"/>
                  <a:pt x="38" y="142"/>
                  <a:pt x="38" y="142"/>
                </a:cubicBezTo>
                <a:cubicBezTo>
                  <a:pt x="37" y="138"/>
                  <a:pt x="33" y="136"/>
                  <a:pt x="29" y="136"/>
                </a:cubicBezTo>
                <a:cubicBezTo>
                  <a:pt x="24" y="136"/>
                  <a:pt x="19" y="140"/>
                  <a:pt x="19" y="145"/>
                </a:cubicBezTo>
                <a:cubicBezTo>
                  <a:pt x="19" y="151"/>
                  <a:pt x="24" y="155"/>
                  <a:pt x="29" y="155"/>
                </a:cubicBezTo>
                <a:cubicBezTo>
                  <a:pt x="33" y="155"/>
                  <a:pt x="37" y="153"/>
                  <a:pt x="38" y="149"/>
                </a:cubicBezTo>
                <a:cubicBezTo>
                  <a:pt x="47" y="149"/>
                  <a:pt x="47" y="149"/>
                  <a:pt x="47" y="149"/>
                </a:cubicBezTo>
                <a:cubicBezTo>
                  <a:pt x="53" y="149"/>
                  <a:pt x="57" y="145"/>
                  <a:pt x="57" y="138"/>
                </a:cubicBezTo>
                <a:cubicBezTo>
                  <a:pt x="57" y="110"/>
                  <a:pt x="57" y="110"/>
                  <a:pt x="57" y="110"/>
                </a:cubicBezTo>
                <a:cubicBezTo>
                  <a:pt x="50" y="110"/>
                  <a:pt x="50" y="110"/>
                  <a:pt x="50" y="110"/>
                </a:cubicBezTo>
                <a:lnTo>
                  <a:pt x="50" y="138"/>
                </a:lnTo>
                <a:close/>
                <a:moveTo>
                  <a:pt x="29" y="148"/>
                </a:moveTo>
                <a:cubicBezTo>
                  <a:pt x="28" y="148"/>
                  <a:pt x="27" y="147"/>
                  <a:pt x="27" y="145"/>
                </a:cubicBezTo>
                <a:cubicBezTo>
                  <a:pt x="27" y="144"/>
                  <a:pt x="28" y="143"/>
                  <a:pt x="29" y="143"/>
                </a:cubicBezTo>
                <a:cubicBezTo>
                  <a:pt x="30" y="143"/>
                  <a:pt x="31" y="144"/>
                  <a:pt x="31" y="145"/>
                </a:cubicBezTo>
                <a:cubicBezTo>
                  <a:pt x="31" y="147"/>
                  <a:pt x="30" y="148"/>
                  <a:pt x="29" y="1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E7602"/>
              </a:solidFill>
              <a:effectLst/>
              <a:uLnTx/>
              <a:uFillTx/>
              <a:ea typeface="OPPOSans M"/>
            </a:endParaRPr>
          </a:p>
        </p:txBody>
      </p:sp>
      <p:sp>
        <p:nvSpPr>
          <p:cNvPr id="67" name="object 29">
            <a:extLst>
              <a:ext uri="{FF2B5EF4-FFF2-40B4-BE49-F238E27FC236}">
                <a16:creationId xmlns:a16="http://schemas.microsoft.com/office/drawing/2014/main" id="{AD846A2A-3BD1-0551-0C69-E60EA1168A5A}"/>
              </a:ext>
            </a:extLst>
          </p:cNvPr>
          <p:cNvSpPr txBox="1"/>
          <p:nvPr/>
        </p:nvSpPr>
        <p:spPr>
          <a:xfrm>
            <a:off x="5457218" y="3427315"/>
            <a:ext cx="1157240" cy="344542"/>
          </a:xfrm>
          <a:prstGeom prst="rect">
            <a:avLst/>
          </a:prstGeom>
        </p:spPr>
        <p:txBody>
          <a:bodyPr vert="horz" wrap="none" lIns="0" tIns="128612" rIns="0" bIns="0" rtlCol="0">
            <a:spAutoFit/>
          </a:bodyPr>
          <a:lstStyle/>
          <a:p>
            <a:pPr marL="95111">
              <a:spcBef>
                <a:spcPts val="1013"/>
              </a:spcBef>
              <a:defRPr/>
            </a:pPr>
            <a:r>
              <a:rPr lang="zh-CN" altLang="en-US" sz="1395" spc="-21">
                <a:solidFill>
                  <a:schemeClr val="accent1"/>
                </a:solidFill>
                <a:latin typeface="+mj-ea"/>
                <a:ea typeface="+mj-ea"/>
                <a:cs typeface="OPPOSans M"/>
                <a:sym typeface="+mn-lt"/>
              </a:rPr>
              <a:t>输入你的标题</a:t>
            </a:r>
          </a:p>
        </p:txBody>
      </p:sp>
      <p:sp>
        <p:nvSpPr>
          <p:cNvPr id="68" name="object 29">
            <a:extLst>
              <a:ext uri="{FF2B5EF4-FFF2-40B4-BE49-F238E27FC236}">
                <a16:creationId xmlns:a16="http://schemas.microsoft.com/office/drawing/2014/main" id="{1062DDB3-E4AA-DBCD-EF56-6DE8BDF80CF1}"/>
              </a:ext>
            </a:extLst>
          </p:cNvPr>
          <p:cNvSpPr txBox="1"/>
          <p:nvPr/>
        </p:nvSpPr>
        <p:spPr>
          <a:xfrm>
            <a:off x="5580452" y="3737017"/>
            <a:ext cx="1007584" cy="311777"/>
          </a:xfrm>
          <a:prstGeom prst="rect">
            <a:avLst/>
          </a:prstGeom>
        </p:spPr>
        <p:txBody>
          <a:bodyPr vert="horz" wrap="none" lIns="0" tIns="128612" rIns="0" bIns="0" rtlCol="0">
            <a:spAutoFit/>
          </a:bodyPr>
          <a:lstStyle/>
          <a:p>
            <a:pPr marL="95111">
              <a:spcBef>
                <a:spcPts val="1013"/>
              </a:spcBef>
              <a:defRPr/>
            </a:pPr>
            <a:r>
              <a:rPr lang="zh-CN" altLang="en-US" sz="1182" spc="-3">
                <a:solidFill>
                  <a:srgbClr val="181818"/>
                </a:solidFill>
                <a:latin typeface="+mn-ea"/>
                <a:cs typeface="OPPOSans M"/>
                <a:sym typeface="+mn-lt"/>
              </a:rPr>
              <a:t>输入你的内容</a:t>
            </a:r>
          </a:p>
        </p:txBody>
      </p:sp>
      <p:sp>
        <p:nvSpPr>
          <p:cNvPr id="77" name="Freeform 381">
            <a:extLst>
              <a:ext uri="{FF2B5EF4-FFF2-40B4-BE49-F238E27FC236}">
                <a16:creationId xmlns:a16="http://schemas.microsoft.com/office/drawing/2014/main" id="{661B3CB4-1919-33CF-B3DC-70D14A1E2403}"/>
              </a:ext>
            </a:extLst>
          </p:cNvPr>
          <p:cNvSpPr>
            <a:spLocks noEditPoints="1"/>
          </p:cNvSpPr>
          <p:nvPr/>
        </p:nvSpPr>
        <p:spPr bwMode="auto">
          <a:xfrm>
            <a:off x="5810513" y="3111210"/>
            <a:ext cx="462135" cy="309935"/>
          </a:xfrm>
          <a:custGeom>
            <a:avLst/>
            <a:gdLst>
              <a:gd name="T0" fmla="*/ 124 w 167"/>
              <a:gd name="T1" fmla="*/ 54 h 112"/>
              <a:gd name="T2" fmla="*/ 135 w 167"/>
              <a:gd name="T3" fmla="*/ 54 h 112"/>
              <a:gd name="T4" fmla="*/ 167 w 167"/>
              <a:gd name="T5" fmla="*/ 61 h 112"/>
              <a:gd name="T6" fmla="*/ 162 w 167"/>
              <a:gd name="T7" fmla="*/ 43 h 112"/>
              <a:gd name="T8" fmla="*/ 117 w 167"/>
              <a:gd name="T9" fmla="*/ 0 h 112"/>
              <a:gd name="T10" fmla="*/ 71 w 167"/>
              <a:gd name="T11" fmla="*/ 43 h 112"/>
              <a:gd name="T12" fmla="*/ 67 w 167"/>
              <a:gd name="T13" fmla="*/ 61 h 112"/>
              <a:gd name="T14" fmla="*/ 82 w 167"/>
              <a:gd name="T15" fmla="*/ 70 h 112"/>
              <a:gd name="T16" fmla="*/ 103 w 167"/>
              <a:gd name="T17" fmla="*/ 98 h 112"/>
              <a:gd name="T18" fmla="*/ 115 w 167"/>
              <a:gd name="T19" fmla="*/ 107 h 112"/>
              <a:gd name="T20" fmla="*/ 146 w 167"/>
              <a:gd name="T21" fmla="*/ 105 h 112"/>
              <a:gd name="T22" fmla="*/ 138 w 167"/>
              <a:gd name="T23" fmla="*/ 89 h 112"/>
              <a:gd name="T24" fmla="*/ 158 w 167"/>
              <a:gd name="T25" fmla="*/ 70 h 112"/>
              <a:gd name="T26" fmla="*/ 117 w 167"/>
              <a:gd name="T27" fmla="*/ 92 h 112"/>
              <a:gd name="T28" fmla="*/ 108 w 167"/>
              <a:gd name="T29" fmla="*/ 80 h 112"/>
              <a:gd name="T30" fmla="*/ 124 w 167"/>
              <a:gd name="T31" fmla="*/ 77 h 112"/>
              <a:gd name="T32" fmla="*/ 108 w 167"/>
              <a:gd name="T33" fmla="*/ 75 h 112"/>
              <a:gd name="T34" fmla="*/ 85 w 167"/>
              <a:gd name="T35" fmla="*/ 54 h 112"/>
              <a:gd name="T36" fmla="*/ 102 w 167"/>
              <a:gd name="T37" fmla="*/ 29 h 112"/>
              <a:gd name="T38" fmla="*/ 104 w 167"/>
              <a:gd name="T39" fmla="*/ 31 h 112"/>
              <a:gd name="T40" fmla="*/ 106 w 167"/>
              <a:gd name="T41" fmla="*/ 32 h 112"/>
              <a:gd name="T42" fmla="*/ 127 w 167"/>
              <a:gd name="T43" fmla="*/ 40 h 112"/>
              <a:gd name="T44" fmla="*/ 148 w 167"/>
              <a:gd name="T45" fmla="*/ 54 h 112"/>
              <a:gd name="T46" fmla="*/ 153 w 167"/>
              <a:gd name="T47" fmla="*/ 42 h 112"/>
              <a:gd name="T48" fmla="*/ 117 w 167"/>
              <a:gd name="T49" fmla="*/ 10 h 112"/>
              <a:gd name="T50" fmla="*/ 80 w 167"/>
              <a:gd name="T51" fmla="*/ 42 h 112"/>
              <a:gd name="T52" fmla="*/ 117 w 167"/>
              <a:gd name="T53" fmla="*/ 5 h 112"/>
              <a:gd name="T54" fmla="*/ 153 w 167"/>
              <a:gd name="T55" fmla="*/ 42 h 112"/>
              <a:gd name="T56" fmla="*/ 98 w 167"/>
              <a:gd name="T57" fmla="*/ 54 h 112"/>
              <a:gd name="T58" fmla="*/ 109 w 167"/>
              <a:gd name="T59" fmla="*/ 54 h 112"/>
              <a:gd name="T60" fmla="*/ 57 w 167"/>
              <a:gd name="T61" fmla="*/ 96 h 112"/>
              <a:gd name="T62" fmla="*/ 69 w 167"/>
              <a:gd name="T63" fmla="*/ 76 h 112"/>
              <a:gd name="T64" fmla="*/ 45 w 167"/>
              <a:gd name="T65" fmla="*/ 94 h 112"/>
              <a:gd name="T66" fmla="*/ 18 w 167"/>
              <a:gd name="T67" fmla="*/ 55 h 112"/>
              <a:gd name="T68" fmla="*/ 48 w 167"/>
              <a:gd name="T69" fmla="*/ 50 h 112"/>
              <a:gd name="T70" fmla="*/ 64 w 167"/>
              <a:gd name="T71" fmla="*/ 41 h 112"/>
              <a:gd name="T72" fmla="*/ 45 w 167"/>
              <a:gd name="T73" fmla="*/ 22 h 112"/>
              <a:gd name="T74" fmla="*/ 13 w 167"/>
              <a:gd name="T75" fmla="*/ 50 h 112"/>
              <a:gd name="T76" fmla="*/ 27 w 167"/>
              <a:gd name="T77" fmla="*/ 92 h 112"/>
              <a:gd name="T78" fmla="*/ 13 w 167"/>
              <a:gd name="T79" fmla="*/ 110 h 112"/>
              <a:gd name="T80" fmla="*/ 57 w 167"/>
              <a:gd name="T81" fmla="*/ 100 h 112"/>
              <a:gd name="T82" fmla="*/ 31 w 167"/>
              <a:gd name="T83" fmla="*/ 62 h 112"/>
              <a:gd name="T84" fmla="*/ 38 w 167"/>
              <a:gd name="T85" fmla="*/ 62 h 112"/>
              <a:gd name="T86" fmla="*/ 31 w 167"/>
              <a:gd name="T87" fmla="*/ 62 h 112"/>
              <a:gd name="T88" fmla="*/ 58 w 167"/>
              <a:gd name="T89" fmla="*/ 67 h 112"/>
              <a:gd name="T90" fmla="*/ 58 w 167"/>
              <a:gd name="T91" fmla="*/ 57 h 112"/>
              <a:gd name="T92" fmla="*/ 41 w 167"/>
              <a:gd name="T93" fmla="*/ 78 h 112"/>
              <a:gd name="T94" fmla="*/ 41 w 167"/>
              <a:gd name="T95" fmla="*/ 81 h 112"/>
              <a:gd name="T96" fmla="*/ 52 w 167"/>
              <a:gd name="T97" fmla="*/ 80 h 112"/>
              <a:gd name="T98" fmla="*/ 41 w 167"/>
              <a:gd name="T9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7" h="112">
                <a:moveTo>
                  <a:pt x="130" y="49"/>
                </a:moveTo>
                <a:cubicBezTo>
                  <a:pt x="127" y="49"/>
                  <a:pt x="124" y="51"/>
                  <a:pt x="124" y="54"/>
                </a:cubicBezTo>
                <a:cubicBezTo>
                  <a:pt x="124" y="57"/>
                  <a:pt x="127" y="59"/>
                  <a:pt x="130" y="59"/>
                </a:cubicBezTo>
                <a:cubicBezTo>
                  <a:pt x="132" y="59"/>
                  <a:pt x="135" y="57"/>
                  <a:pt x="135" y="54"/>
                </a:cubicBezTo>
                <a:cubicBezTo>
                  <a:pt x="135" y="51"/>
                  <a:pt x="132" y="49"/>
                  <a:pt x="130" y="49"/>
                </a:cubicBezTo>
                <a:close/>
                <a:moveTo>
                  <a:pt x="167" y="61"/>
                </a:moveTo>
                <a:cubicBezTo>
                  <a:pt x="167" y="51"/>
                  <a:pt x="167" y="51"/>
                  <a:pt x="167" y="51"/>
                </a:cubicBezTo>
                <a:cubicBezTo>
                  <a:pt x="167" y="48"/>
                  <a:pt x="165" y="45"/>
                  <a:pt x="162" y="43"/>
                </a:cubicBezTo>
                <a:cubicBezTo>
                  <a:pt x="162" y="29"/>
                  <a:pt x="158" y="18"/>
                  <a:pt x="150" y="11"/>
                </a:cubicBezTo>
                <a:cubicBezTo>
                  <a:pt x="142" y="3"/>
                  <a:pt x="131" y="0"/>
                  <a:pt x="117" y="0"/>
                </a:cubicBezTo>
                <a:cubicBezTo>
                  <a:pt x="102" y="0"/>
                  <a:pt x="91" y="3"/>
                  <a:pt x="83" y="11"/>
                </a:cubicBezTo>
                <a:cubicBezTo>
                  <a:pt x="75" y="18"/>
                  <a:pt x="71" y="29"/>
                  <a:pt x="71" y="43"/>
                </a:cubicBezTo>
                <a:cubicBezTo>
                  <a:pt x="68" y="45"/>
                  <a:pt x="67" y="48"/>
                  <a:pt x="67" y="51"/>
                </a:cubicBezTo>
                <a:cubicBezTo>
                  <a:pt x="67" y="61"/>
                  <a:pt x="67" y="61"/>
                  <a:pt x="67" y="61"/>
                </a:cubicBezTo>
                <a:cubicBezTo>
                  <a:pt x="67" y="66"/>
                  <a:pt x="71" y="70"/>
                  <a:pt x="75" y="70"/>
                </a:cubicBezTo>
                <a:cubicBezTo>
                  <a:pt x="82" y="70"/>
                  <a:pt x="82" y="70"/>
                  <a:pt x="82" y="70"/>
                </a:cubicBezTo>
                <a:cubicBezTo>
                  <a:pt x="86" y="81"/>
                  <a:pt x="94" y="89"/>
                  <a:pt x="102" y="94"/>
                </a:cubicBezTo>
                <a:cubicBezTo>
                  <a:pt x="105" y="95"/>
                  <a:pt x="104" y="97"/>
                  <a:pt x="103" y="98"/>
                </a:cubicBezTo>
                <a:cubicBezTo>
                  <a:pt x="103" y="98"/>
                  <a:pt x="96" y="104"/>
                  <a:pt x="94" y="110"/>
                </a:cubicBezTo>
                <a:cubicBezTo>
                  <a:pt x="93" y="111"/>
                  <a:pt x="109" y="109"/>
                  <a:pt x="115" y="107"/>
                </a:cubicBezTo>
                <a:cubicBezTo>
                  <a:pt x="122" y="106"/>
                  <a:pt x="144" y="110"/>
                  <a:pt x="147" y="111"/>
                </a:cubicBezTo>
                <a:cubicBezTo>
                  <a:pt x="151" y="112"/>
                  <a:pt x="149" y="110"/>
                  <a:pt x="146" y="105"/>
                </a:cubicBezTo>
                <a:cubicBezTo>
                  <a:pt x="143" y="102"/>
                  <a:pt x="139" y="99"/>
                  <a:pt x="139" y="99"/>
                </a:cubicBezTo>
                <a:cubicBezTo>
                  <a:pt x="136" y="96"/>
                  <a:pt x="135" y="91"/>
                  <a:pt x="138" y="89"/>
                </a:cubicBezTo>
                <a:cubicBezTo>
                  <a:pt x="143" y="84"/>
                  <a:pt x="148" y="78"/>
                  <a:pt x="151" y="70"/>
                </a:cubicBezTo>
                <a:cubicBezTo>
                  <a:pt x="158" y="70"/>
                  <a:pt x="158" y="70"/>
                  <a:pt x="158" y="70"/>
                </a:cubicBezTo>
                <a:cubicBezTo>
                  <a:pt x="163" y="70"/>
                  <a:pt x="167" y="66"/>
                  <a:pt x="167" y="61"/>
                </a:cubicBezTo>
                <a:close/>
                <a:moveTo>
                  <a:pt x="117" y="92"/>
                </a:moveTo>
                <a:cubicBezTo>
                  <a:pt x="110" y="92"/>
                  <a:pt x="99" y="86"/>
                  <a:pt x="92" y="76"/>
                </a:cubicBezTo>
                <a:cubicBezTo>
                  <a:pt x="97" y="78"/>
                  <a:pt x="103" y="79"/>
                  <a:pt x="108" y="80"/>
                </a:cubicBezTo>
                <a:cubicBezTo>
                  <a:pt x="109" y="82"/>
                  <a:pt x="112" y="83"/>
                  <a:pt x="116" y="83"/>
                </a:cubicBezTo>
                <a:cubicBezTo>
                  <a:pt x="120" y="83"/>
                  <a:pt x="124" y="81"/>
                  <a:pt x="124" y="77"/>
                </a:cubicBezTo>
                <a:cubicBezTo>
                  <a:pt x="124" y="74"/>
                  <a:pt x="120" y="71"/>
                  <a:pt x="116" y="71"/>
                </a:cubicBezTo>
                <a:cubicBezTo>
                  <a:pt x="112" y="71"/>
                  <a:pt x="109" y="73"/>
                  <a:pt x="108" y="75"/>
                </a:cubicBezTo>
                <a:cubicBezTo>
                  <a:pt x="101" y="74"/>
                  <a:pt x="92" y="73"/>
                  <a:pt x="87" y="67"/>
                </a:cubicBezTo>
                <a:cubicBezTo>
                  <a:pt x="86" y="63"/>
                  <a:pt x="85" y="59"/>
                  <a:pt x="85" y="54"/>
                </a:cubicBezTo>
                <a:cubicBezTo>
                  <a:pt x="85" y="52"/>
                  <a:pt x="85" y="51"/>
                  <a:pt x="85" y="50"/>
                </a:cubicBezTo>
                <a:cubicBezTo>
                  <a:pt x="94" y="49"/>
                  <a:pt x="102" y="40"/>
                  <a:pt x="102" y="29"/>
                </a:cubicBezTo>
                <a:cubicBezTo>
                  <a:pt x="102" y="28"/>
                  <a:pt x="103" y="29"/>
                  <a:pt x="104" y="31"/>
                </a:cubicBezTo>
                <a:cubicBezTo>
                  <a:pt x="104" y="31"/>
                  <a:pt x="104" y="31"/>
                  <a:pt x="104" y="31"/>
                </a:cubicBezTo>
                <a:cubicBezTo>
                  <a:pt x="104" y="31"/>
                  <a:pt x="104" y="31"/>
                  <a:pt x="104" y="31"/>
                </a:cubicBezTo>
                <a:cubicBezTo>
                  <a:pt x="105" y="31"/>
                  <a:pt x="105" y="32"/>
                  <a:pt x="106" y="32"/>
                </a:cubicBezTo>
                <a:cubicBezTo>
                  <a:pt x="114" y="42"/>
                  <a:pt x="125" y="41"/>
                  <a:pt x="130" y="45"/>
                </a:cubicBezTo>
                <a:cubicBezTo>
                  <a:pt x="130" y="43"/>
                  <a:pt x="129" y="41"/>
                  <a:pt x="127" y="40"/>
                </a:cubicBezTo>
                <a:cubicBezTo>
                  <a:pt x="136" y="41"/>
                  <a:pt x="144" y="44"/>
                  <a:pt x="148" y="47"/>
                </a:cubicBezTo>
                <a:cubicBezTo>
                  <a:pt x="148" y="49"/>
                  <a:pt x="148" y="52"/>
                  <a:pt x="148" y="54"/>
                </a:cubicBezTo>
                <a:cubicBezTo>
                  <a:pt x="148" y="78"/>
                  <a:pt x="127" y="92"/>
                  <a:pt x="117" y="92"/>
                </a:cubicBezTo>
                <a:close/>
                <a:moveTo>
                  <a:pt x="153" y="42"/>
                </a:moveTo>
                <a:cubicBezTo>
                  <a:pt x="152" y="34"/>
                  <a:pt x="149" y="27"/>
                  <a:pt x="145" y="22"/>
                </a:cubicBezTo>
                <a:cubicBezTo>
                  <a:pt x="139" y="14"/>
                  <a:pt x="129" y="10"/>
                  <a:pt x="117" y="10"/>
                </a:cubicBezTo>
                <a:cubicBezTo>
                  <a:pt x="104" y="10"/>
                  <a:pt x="94" y="14"/>
                  <a:pt x="88" y="22"/>
                </a:cubicBezTo>
                <a:cubicBezTo>
                  <a:pt x="84" y="27"/>
                  <a:pt x="81" y="34"/>
                  <a:pt x="80" y="42"/>
                </a:cubicBezTo>
                <a:cubicBezTo>
                  <a:pt x="77" y="42"/>
                  <a:pt x="77" y="42"/>
                  <a:pt x="77" y="42"/>
                </a:cubicBezTo>
                <a:cubicBezTo>
                  <a:pt x="77" y="18"/>
                  <a:pt x="91" y="5"/>
                  <a:pt x="117" y="5"/>
                </a:cubicBezTo>
                <a:cubicBezTo>
                  <a:pt x="142" y="5"/>
                  <a:pt x="156" y="18"/>
                  <a:pt x="157" y="42"/>
                </a:cubicBezTo>
                <a:lnTo>
                  <a:pt x="153" y="42"/>
                </a:lnTo>
                <a:close/>
                <a:moveTo>
                  <a:pt x="104" y="49"/>
                </a:moveTo>
                <a:cubicBezTo>
                  <a:pt x="101" y="49"/>
                  <a:pt x="98" y="51"/>
                  <a:pt x="98" y="54"/>
                </a:cubicBezTo>
                <a:cubicBezTo>
                  <a:pt x="98" y="57"/>
                  <a:pt x="101" y="59"/>
                  <a:pt x="104" y="59"/>
                </a:cubicBezTo>
                <a:cubicBezTo>
                  <a:pt x="106" y="59"/>
                  <a:pt x="109" y="57"/>
                  <a:pt x="109" y="54"/>
                </a:cubicBezTo>
                <a:cubicBezTo>
                  <a:pt x="109" y="51"/>
                  <a:pt x="106" y="49"/>
                  <a:pt x="104" y="49"/>
                </a:cubicBezTo>
                <a:close/>
                <a:moveTo>
                  <a:pt x="57" y="96"/>
                </a:moveTo>
                <a:cubicBezTo>
                  <a:pt x="64" y="92"/>
                  <a:pt x="70" y="86"/>
                  <a:pt x="74" y="78"/>
                </a:cubicBezTo>
                <a:cubicBezTo>
                  <a:pt x="72" y="78"/>
                  <a:pt x="71" y="77"/>
                  <a:pt x="69" y="76"/>
                </a:cubicBezTo>
                <a:cubicBezTo>
                  <a:pt x="69" y="77"/>
                  <a:pt x="68" y="79"/>
                  <a:pt x="67" y="80"/>
                </a:cubicBezTo>
                <a:cubicBezTo>
                  <a:pt x="60" y="89"/>
                  <a:pt x="51" y="94"/>
                  <a:pt x="45" y="94"/>
                </a:cubicBezTo>
                <a:cubicBezTo>
                  <a:pt x="36" y="94"/>
                  <a:pt x="18" y="82"/>
                  <a:pt x="18" y="61"/>
                </a:cubicBezTo>
                <a:cubicBezTo>
                  <a:pt x="18" y="59"/>
                  <a:pt x="18" y="57"/>
                  <a:pt x="18" y="55"/>
                </a:cubicBezTo>
                <a:cubicBezTo>
                  <a:pt x="18" y="50"/>
                  <a:pt x="25" y="42"/>
                  <a:pt x="36" y="41"/>
                </a:cubicBezTo>
                <a:cubicBezTo>
                  <a:pt x="38" y="43"/>
                  <a:pt x="48" y="50"/>
                  <a:pt x="48" y="50"/>
                </a:cubicBezTo>
                <a:cubicBezTo>
                  <a:pt x="46" y="44"/>
                  <a:pt x="46" y="41"/>
                  <a:pt x="46" y="41"/>
                </a:cubicBezTo>
                <a:cubicBezTo>
                  <a:pt x="52" y="41"/>
                  <a:pt x="59" y="38"/>
                  <a:pt x="64" y="41"/>
                </a:cubicBezTo>
                <a:cubicBezTo>
                  <a:pt x="65" y="38"/>
                  <a:pt x="66" y="33"/>
                  <a:pt x="66" y="29"/>
                </a:cubicBezTo>
                <a:cubicBezTo>
                  <a:pt x="61" y="24"/>
                  <a:pt x="54" y="22"/>
                  <a:pt x="45" y="22"/>
                </a:cubicBezTo>
                <a:cubicBezTo>
                  <a:pt x="34" y="22"/>
                  <a:pt x="25" y="26"/>
                  <a:pt x="20" y="33"/>
                </a:cubicBezTo>
                <a:cubicBezTo>
                  <a:pt x="16" y="37"/>
                  <a:pt x="14" y="43"/>
                  <a:pt x="13" y="50"/>
                </a:cubicBezTo>
                <a:cubicBezTo>
                  <a:pt x="9" y="46"/>
                  <a:pt x="0" y="66"/>
                  <a:pt x="15" y="74"/>
                </a:cubicBezTo>
                <a:cubicBezTo>
                  <a:pt x="17" y="82"/>
                  <a:pt x="22" y="88"/>
                  <a:pt x="27" y="92"/>
                </a:cubicBezTo>
                <a:cubicBezTo>
                  <a:pt x="29" y="94"/>
                  <a:pt x="28" y="98"/>
                  <a:pt x="25" y="100"/>
                </a:cubicBezTo>
                <a:cubicBezTo>
                  <a:pt x="25" y="100"/>
                  <a:pt x="15" y="106"/>
                  <a:pt x="13" y="110"/>
                </a:cubicBezTo>
                <a:cubicBezTo>
                  <a:pt x="73" y="110"/>
                  <a:pt x="73" y="110"/>
                  <a:pt x="73" y="110"/>
                </a:cubicBezTo>
                <a:cubicBezTo>
                  <a:pt x="67" y="105"/>
                  <a:pt x="57" y="100"/>
                  <a:pt x="57" y="100"/>
                </a:cubicBezTo>
                <a:cubicBezTo>
                  <a:pt x="56" y="98"/>
                  <a:pt x="55" y="97"/>
                  <a:pt x="57" y="96"/>
                </a:cubicBezTo>
                <a:close/>
                <a:moveTo>
                  <a:pt x="31" y="62"/>
                </a:moveTo>
                <a:cubicBezTo>
                  <a:pt x="31" y="65"/>
                  <a:pt x="32" y="67"/>
                  <a:pt x="34" y="67"/>
                </a:cubicBezTo>
                <a:cubicBezTo>
                  <a:pt x="36" y="67"/>
                  <a:pt x="38" y="65"/>
                  <a:pt x="38" y="62"/>
                </a:cubicBezTo>
                <a:cubicBezTo>
                  <a:pt x="38" y="59"/>
                  <a:pt x="36" y="57"/>
                  <a:pt x="34" y="57"/>
                </a:cubicBezTo>
                <a:cubicBezTo>
                  <a:pt x="32" y="57"/>
                  <a:pt x="31" y="59"/>
                  <a:pt x="31" y="62"/>
                </a:cubicBezTo>
                <a:close/>
                <a:moveTo>
                  <a:pt x="54" y="62"/>
                </a:moveTo>
                <a:cubicBezTo>
                  <a:pt x="54" y="65"/>
                  <a:pt x="56" y="67"/>
                  <a:pt x="58" y="67"/>
                </a:cubicBezTo>
                <a:cubicBezTo>
                  <a:pt x="60" y="67"/>
                  <a:pt x="61" y="65"/>
                  <a:pt x="61" y="62"/>
                </a:cubicBezTo>
                <a:cubicBezTo>
                  <a:pt x="61" y="59"/>
                  <a:pt x="60" y="57"/>
                  <a:pt x="58" y="57"/>
                </a:cubicBezTo>
                <a:cubicBezTo>
                  <a:pt x="56" y="57"/>
                  <a:pt x="54" y="59"/>
                  <a:pt x="54" y="62"/>
                </a:cubicBezTo>
                <a:close/>
                <a:moveTo>
                  <a:pt x="41" y="78"/>
                </a:moveTo>
                <a:cubicBezTo>
                  <a:pt x="40" y="78"/>
                  <a:pt x="39" y="79"/>
                  <a:pt x="39" y="80"/>
                </a:cubicBezTo>
                <a:cubicBezTo>
                  <a:pt x="39" y="81"/>
                  <a:pt x="40" y="81"/>
                  <a:pt x="41" y="81"/>
                </a:cubicBezTo>
                <a:cubicBezTo>
                  <a:pt x="50" y="81"/>
                  <a:pt x="50" y="81"/>
                  <a:pt x="50" y="81"/>
                </a:cubicBezTo>
                <a:cubicBezTo>
                  <a:pt x="51" y="81"/>
                  <a:pt x="52" y="81"/>
                  <a:pt x="52" y="80"/>
                </a:cubicBezTo>
                <a:cubicBezTo>
                  <a:pt x="52" y="79"/>
                  <a:pt x="51" y="78"/>
                  <a:pt x="50" y="78"/>
                </a:cubicBezTo>
                <a:lnTo>
                  <a:pt x="41" y="7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E7602"/>
              </a:solidFill>
              <a:effectLst/>
              <a:uLnTx/>
              <a:uFillTx/>
              <a:ea typeface="OPPOSans M"/>
            </a:endParaRPr>
          </a:p>
        </p:txBody>
      </p:sp>
      <p:sp>
        <p:nvSpPr>
          <p:cNvPr id="46" name="矩形 45">
            <a:extLst>
              <a:ext uri="{FF2B5EF4-FFF2-40B4-BE49-F238E27FC236}">
                <a16:creationId xmlns:a16="http://schemas.microsoft.com/office/drawing/2014/main" id="{2F7AC992-4A32-52DB-5902-2FDF117EF7B7}"/>
              </a:ext>
            </a:extLst>
          </p:cNvPr>
          <p:cNvSpPr/>
          <p:nvPr/>
        </p:nvSpPr>
        <p:spPr>
          <a:xfrm>
            <a:off x="878567" y="2263428"/>
            <a:ext cx="10434866" cy="390314"/>
          </a:xfrm>
          <a:prstGeom prst="rect">
            <a:avLst/>
          </a:prstGeom>
          <a:gradFill flip="none" rotWithShape="1">
            <a:gsLst>
              <a:gs pos="0">
                <a:schemeClr val="accent1">
                  <a:lumMod val="80000"/>
                  <a:lumOff val="20000"/>
                </a:schemeClr>
              </a:gs>
              <a:gs pos="100000">
                <a:schemeClr val="accent1">
                  <a:lumMod val="90000"/>
                </a:schemeClr>
              </a:gs>
            </a:gsLst>
            <a:lin ang="0" scaled="1"/>
            <a:tileRect/>
          </a:gradFill>
          <a:ln w="12700" cap="flat" cmpd="sng" algn="ctr">
            <a:noFill/>
            <a:prstDash val="solid"/>
            <a:miter lim="800000"/>
          </a:ln>
          <a:effectLst>
            <a:outerShdw blurRad="203200" dist="88900" dir="2700000" sx="98000" sy="98000" algn="tl" rotWithShape="0">
              <a:schemeClr val="accent1">
                <a:alpha val="37000"/>
              </a:schemeClr>
            </a:outerShdw>
          </a:effectLst>
        </p:spPr>
        <p:txBody>
          <a:bodyPr rtlCol="0" anchor="ctr"/>
          <a:lstStyle/>
          <a:p>
            <a:pPr algn="ctr"/>
            <a:endParaRPr lang="zh-CN" altLang="en-US" sz="1400" kern="0">
              <a:solidFill>
                <a:prstClr val="white"/>
              </a:solidFill>
              <a:latin typeface="Arial"/>
              <a:ea typeface="OPPOSans M"/>
              <a:cs typeface="OPPOSans M"/>
              <a:sym typeface="+mn-lt"/>
            </a:endParaRPr>
          </a:p>
        </p:txBody>
      </p:sp>
      <p:sp>
        <p:nvSpPr>
          <p:cNvPr id="51" name="object 18">
            <a:extLst>
              <a:ext uri="{FF2B5EF4-FFF2-40B4-BE49-F238E27FC236}">
                <a16:creationId xmlns:a16="http://schemas.microsoft.com/office/drawing/2014/main" id="{62548287-D376-004E-35B6-30943D3F0311}"/>
              </a:ext>
            </a:extLst>
          </p:cNvPr>
          <p:cNvSpPr txBox="1"/>
          <p:nvPr/>
        </p:nvSpPr>
        <p:spPr>
          <a:xfrm>
            <a:off x="878567" y="2274228"/>
            <a:ext cx="10431933" cy="292049"/>
          </a:xfrm>
          <a:prstGeom prst="rect">
            <a:avLst/>
          </a:prstGeom>
        </p:spPr>
        <p:txBody>
          <a:bodyPr vert="horz" wrap="square" lIns="0" tIns="76627" rIns="0" bIns="0" rtlCol="0">
            <a:spAutoFit/>
          </a:bodyPr>
          <a:lstStyle/>
          <a:p>
            <a:pPr algn="ctr">
              <a:spcBef>
                <a:spcPts val="603"/>
              </a:spcBef>
              <a:defRPr/>
            </a:pPr>
            <a:r>
              <a:rPr lang="zh-CN" altLang="en-US" sz="1395" b="1" spc="33">
                <a:solidFill>
                  <a:srgbClr val="FFFFFF"/>
                </a:solidFill>
                <a:latin typeface="+mj-ea"/>
                <a:ea typeface="+mj-ea"/>
                <a:cs typeface="OPPOSans M"/>
                <a:sym typeface="+mn-lt"/>
              </a:rPr>
              <a:t>输入你的标题内容</a:t>
            </a:r>
            <a:endParaRPr sz="1395" dirty="0">
              <a:solidFill>
                <a:prstClr val="black"/>
              </a:solidFill>
              <a:latin typeface="+mj-ea"/>
              <a:ea typeface="+mj-ea"/>
              <a:cs typeface="OPPOSans M"/>
              <a:sym typeface="+mn-lt"/>
            </a:endParaRPr>
          </a:p>
        </p:txBody>
      </p:sp>
      <p:sp>
        <p:nvSpPr>
          <p:cNvPr id="87" name="文本框 86">
            <a:extLst>
              <a:ext uri="{FF2B5EF4-FFF2-40B4-BE49-F238E27FC236}">
                <a16:creationId xmlns:a16="http://schemas.microsoft.com/office/drawing/2014/main" id="{54B3A16F-DCD7-3CB7-FB14-20E55D254490}"/>
              </a:ext>
            </a:extLst>
          </p:cNvPr>
          <p:cNvSpPr txBox="1"/>
          <p:nvPr/>
        </p:nvSpPr>
        <p:spPr>
          <a:xfrm>
            <a:off x="3081172" y="4961718"/>
            <a:ext cx="1881967" cy="338298"/>
          </a:xfrm>
          <a:prstGeom prst="rect">
            <a:avLst/>
          </a:prstGeom>
          <a:noFill/>
        </p:spPr>
        <p:txBody>
          <a:bodyPr wrap="square" rtlCol="0">
            <a:spAutoFit/>
          </a:bodyPr>
          <a:lstStyle/>
          <a:p>
            <a:pPr algn="ctr">
              <a:lnSpc>
                <a:spcPct val="120000"/>
              </a:lnSpc>
              <a:defRPr/>
            </a:pPr>
            <a:r>
              <a:rPr lang="zh-CN" altLang="en-US" sz="1400">
                <a:solidFill>
                  <a:schemeClr val="accent1"/>
                </a:solidFill>
                <a:latin typeface="+mj-ea"/>
                <a:ea typeface="+mj-ea"/>
                <a:cs typeface="OPPOSans M"/>
                <a:sym typeface="+mn-lt"/>
              </a:rPr>
              <a:t>输入你的标题</a:t>
            </a:r>
            <a:endParaRPr lang="zh-CN" altLang="en-US" sz="1400" dirty="0">
              <a:solidFill>
                <a:schemeClr val="accent1"/>
              </a:solidFill>
              <a:latin typeface="+mj-ea"/>
              <a:ea typeface="+mj-ea"/>
              <a:cs typeface="OPPOSans M"/>
              <a:sym typeface="+mn-lt"/>
            </a:endParaRPr>
          </a:p>
        </p:txBody>
      </p:sp>
      <p:sp>
        <p:nvSpPr>
          <p:cNvPr id="88" name="文本框 87">
            <a:extLst>
              <a:ext uri="{FF2B5EF4-FFF2-40B4-BE49-F238E27FC236}">
                <a16:creationId xmlns:a16="http://schemas.microsoft.com/office/drawing/2014/main" id="{E95F3C06-2169-1162-9FF4-9B4932E9F639}"/>
              </a:ext>
            </a:extLst>
          </p:cNvPr>
          <p:cNvSpPr txBox="1"/>
          <p:nvPr/>
        </p:nvSpPr>
        <p:spPr>
          <a:xfrm>
            <a:off x="2933237" y="5300016"/>
            <a:ext cx="2177836" cy="684546"/>
          </a:xfrm>
          <a:prstGeom prst="rect">
            <a:avLst/>
          </a:prstGeom>
          <a:noFill/>
        </p:spPr>
        <p:txBody>
          <a:bodyPr wrap="square" rtlCol="0">
            <a:spAutoFit/>
          </a:bodyPr>
          <a:lstStyle/>
          <a:p>
            <a:pPr algn="ctr">
              <a:lnSpc>
                <a:spcPct val="120000"/>
              </a:lnSpc>
              <a:defRPr/>
            </a:pPr>
            <a:r>
              <a:rPr lang="zh-CN" altLang="en-US" sz="1100">
                <a:solidFill>
                  <a:prstClr val="black"/>
                </a:solidFill>
                <a:latin typeface="+mn-ea"/>
                <a:cs typeface="OPPOSans M"/>
                <a:sym typeface="+mn-lt"/>
              </a:rPr>
              <a:t>输入你的内容文字</a:t>
            </a:r>
            <a:endParaRPr lang="en-US" altLang="zh-CN" sz="1100">
              <a:solidFill>
                <a:prstClr val="black"/>
              </a:solidFill>
              <a:latin typeface="+mn-ea"/>
              <a:cs typeface="OPPOSans M"/>
              <a:sym typeface="+mn-lt"/>
            </a:endParaRPr>
          </a:p>
          <a:p>
            <a:pPr algn="ctr">
              <a:lnSpc>
                <a:spcPct val="120000"/>
              </a:lnSpc>
              <a:defRPr/>
            </a:pPr>
            <a:r>
              <a:rPr lang="zh-CN" altLang="en-US" sz="1100">
                <a:solidFill>
                  <a:prstClr val="black"/>
                </a:solidFill>
                <a:latin typeface="+mn-ea"/>
                <a:cs typeface="OPPOSans M"/>
                <a:sym typeface="+mn-lt"/>
              </a:rPr>
              <a:t>输入你的内容文字</a:t>
            </a:r>
            <a:endParaRPr lang="en-US" altLang="zh-CN" sz="1100">
              <a:solidFill>
                <a:prstClr val="black"/>
              </a:solidFill>
              <a:latin typeface="+mn-ea"/>
              <a:cs typeface="OPPOSans M"/>
              <a:sym typeface="+mn-lt"/>
            </a:endParaRPr>
          </a:p>
          <a:p>
            <a:pPr algn="ctr">
              <a:lnSpc>
                <a:spcPct val="120000"/>
              </a:lnSpc>
              <a:defRPr/>
            </a:pPr>
            <a:r>
              <a:rPr lang="zh-CN" altLang="en-US" sz="1100">
                <a:solidFill>
                  <a:prstClr val="black"/>
                </a:solidFill>
                <a:latin typeface="+mn-ea"/>
                <a:cs typeface="OPPOSans M"/>
                <a:sym typeface="+mn-lt"/>
              </a:rPr>
              <a:t>输入你的内容文字</a:t>
            </a:r>
            <a:endParaRPr lang="en-US" altLang="zh-CN" sz="1100" dirty="0">
              <a:solidFill>
                <a:prstClr val="black"/>
              </a:solidFill>
              <a:latin typeface="+mn-ea"/>
              <a:cs typeface="OPPOSans M"/>
              <a:sym typeface="+mn-lt"/>
            </a:endParaRPr>
          </a:p>
        </p:txBody>
      </p:sp>
      <p:sp>
        <p:nvSpPr>
          <p:cNvPr id="90" name="文本框 89">
            <a:extLst>
              <a:ext uri="{FF2B5EF4-FFF2-40B4-BE49-F238E27FC236}">
                <a16:creationId xmlns:a16="http://schemas.microsoft.com/office/drawing/2014/main" id="{96573D5D-4663-3E96-845C-84160B5D3903}"/>
              </a:ext>
            </a:extLst>
          </p:cNvPr>
          <p:cNvSpPr txBox="1"/>
          <p:nvPr/>
        </p:nvSpPr>
        <p:spPr>
          <a:xfrm>
            <a:off x="5155016" y="4961718"/>
            <a:ext cx="1881967" cy="338298"/>
          </a:xfrm>
          <a:prstGeom prst="rect">
            <a:avLst/>
          </a:prstGeom>
          <a:noFill/>
        </p:spPr>
        <p:txBody>
          <a:bodyPr wrap="square" rtlCol="0">
            <a:spAutoFit/>
          </a:bodyPr>
          <a:lstStyle/>
          <a:p>
            <a:pPr algn="ctr">
              <a:lnSpc>
                <a:spcPct val="120000"/>
              </a:lnSpc>
              <a:defRPr/>
            </a:pPr>
            <a:r>
              <a:rPr lang="zh-CN" altLang="en-US" sz="1400">
                <a:solidFill>
                  <a:schemeClr val="accent1"/>
                </a:solidFill>
                <a:latin typeface="+mj-ea"/>
                <a:ea typeface="+mj-ea"/>
                <a:cs typeface="OPPOSans M"/>
                <a:sym typeface="+mn-lt"/>
              </a:rPr>
              <a:t>输入你的标题</a:t>
            </a:r>
            <a:endParaRPr lang="zh-CN" altLang="en-US" sz="1400" dirty="0">
              <a:solidFill>
                <a:schemeClr val="accent1"/>
              </a:solidFill>
              <a:latin typeface="+mj-ea"/>
              <a:ea typeface="+mj-ea"/>
              <a:cs typeface="OPPOSans M"/>
              <a:sym typeface="+mn-lt"/>
            </a:endParaRPr>
          </a:p>
        </p:txBody>
      </p:sp>
      <p:sp>
        <p:nvSpPr>
          <p:cNvPr id="91" name="文本框 90">
            <a:extLst>
              <a:ext uri="{FF2B5EF4-FFF2-40B4-BE49-F238E27FC236}">
                <a16:creationId xmlns:a16="http://schemas.microsoft.com/office/drawing/2014/main" id="{12795951-AAC8-8DF0-A66D-381059F5E042}"/>
              </a:ext>
            </a:extLst>
          </p:cNvPr>
          <p:cNvSpPr txBox="1"/>
          <p:nvPr/>
        </p:nvSpPr>
        <p:spPr>
          <a:xfrm>
            <a:off x="5007081" y="5300016"/>
            <a:ext cx="2177836" cy="684546"/>
          </a:xfrm>
          <a:prstGeom prst="rect">
            <a:avLst/>
          </a:prstGeom>
          <a:noFill/>
        </p:spPr>
        <p:txBody>
          <a:bodyPr wrap="square" rtlCol="0">
            <a:spAutoFit/>
          </a:bodyPr>
          <a:lstStyle/>
          <a:p>
            <a:pPr algn="ctr">
              <a:lnSpc>
                <a:spcPct val="120000"/>
              </a:lnSpc>
              <a:defRPr/>
            </a:pPr>
            <a:r>
              <a:rPr lang="zh-CN" altLang="en-US" sz="1100">
                <a:solidFill>
                  <a:prstClr val="black"/>
                </a:solidFill>
                <a:latin typeface="+mn-ea"/>
                <a:cs typeface="OPPOSans M"/>
                <a:sym typeface="+mn-lt"/>
              </a:rPr>
              <a:t>输入你的内容文字</a:t>
            </a:r>
            <a:endParaRPr lang="en-US" altLang="zh-CN" sz="1100">
              <a:solidFill>
                <a:prstClr val="black"/>
              </a:solidFill>
              <a:latin typeface="+mn-ea"/>
              <a:cs typeface="OPPOSans M"/>
              <a:sym typeface="+mn-lt"/>
            </a:endParaRPr>
          </a:p>
          <a:p>
            <a:pPr algn="ctr">
              <a:lnSpc>
                <a:spcPct val="120000"/>
              </a:lnSpc>
              <a:defRPr/>
            </a:pPr>
            <a:r>
              <a:rPr lang="zh-CN" altLang="en-US" sz="1100">
                <a:solidFill>
                  <a:prstClr val="black"/>
                </a:solidFill>
                <a:latin typeface="+mn-ea"/>
                <a:cs typeface="OPPOSans M"/>
                <a:sym typeface="+mn-lt"/>
              </a:rPr>
              <a:t>输入你的内容文字</a:t>
            </a:r>
            <a:endParaRPr lang="en-US" altLang="zh-CN" sz="1100">
              <a:solidFill>
                <a:prstClr val="black"/>
              </a:solidFill>
              <a:latin typeface="+mn-ea"/>
              <a:cs typeface="OPPOSans M"/>
              <a:sym typeface="+mn-lt"/>
            </a:endParaRPr>
          </a:p>
          <a:p>
            <a:pPr algn="ctr">
              <a:lnSpc>
                <a:spcPct val="120000"/>
              </a:lnSpc>
              <a:defRPr/>
            </a:pPr>
            <a:r>
              <a:rPr lang="zh-CN" altLang="en-US" sz="1100">
                <a:solidFill>
                  <a:prstClr val="black"/>
                </a:solidFill>
                <a:latin typeface="+mn-ea"/>
                <a:cs typeface="OPPOSans M"/>
                <a:sym typeface="+mn-lt"/>
              </a:rPr>
              <a:t>输入你的内容文字</a:t>
            </a:r>
            <a:endParaRPr lang="en-US" altLang="zh-CN" sz="1100" dirty="0">
              <a:solidFill>
                <a:prstClr val="black"/>
              </a:solidFill>
              <a:latin typeface="+mn-ea"/>
              <a:cs typeface="OPPOSans M"/>
              <a:sym typeface="+mn-lt"/>
            </a:endParaRPr>
          </a:p>
        </p:txBody>
      </p:sp>
      <p:sp>
        <p:nvSpPr>
          <p:cNvPr id="93" name="文本框 92">
            <a:extLst>
              <a:ext uri="{FF2B5EF4-FFF2-40B4-BE49-F238E27FC236}">
                <a16:creationId xmlns:a16="http://schemas.microsoft.com/office/drawing/2014/main" id="{94221665-CEBB-59B8-E27D-534C1D1E4511}"/>
              </a:ext>
            </a:extLst>
          </p:cNvPr>
          <p:cNvSpPr txBox="1"/>
          <p:nvPr/>
        </p:nvSpPr>
        <p:spPr>
          <a:xfrm>
            <a:off x="7228860" y="4961718"/>
            <a:ext cx="1881967" cy="338298"/>
          </a:xfrm>
          <a:prstGeom prst="rect">
            <a:avLst/>
          </a:prstGeom>
          <a:noFill/>
        </p:spPr>
        <p:txBody>
          <a:bodyPr wrap="square" rtlCol="0">
            <a:spAutoFit/>
          </a:bodyPr>
          <a:lstStyle/>
          <a:p>
            <a:pPr algn="ctr">
              <a:lnSpc>
                <a:spcPct val="120000"/>
              </a:lnSpc>
              <a:defRPr/>
            </a:pPr>
            <a:r>
              <a:rPr lang="zh-CN" altLang="en-US" sz="1400">
                <a:solidFill>
                  <a:schemeClr val="accent1"/>
                </a:solidFill>
                <a:latin typeface="+mj-ea"/>
                <a:ea typeface="+mj-ea"/>
                <a:cs typeface="OPPOSans M"/>
                <a:sym typeface="+mn-lt"/>
              </a:rPr>
              <a:t>输入你的标题</a:t>
            </a:r>
            <a:endParaRPr lang="zh-CN" altLang="en-US" sz="1400" dirty="0">
              <a:solidFill>
                <a:schemeClr val="accent1"/>
              </a:solidFill>
              <a:latin typeface="+mj-ea"/>
              <a:ea typeface="+mj-ea"/>
              <a:cs typeface="OPPOSans M"/>
              <a:sym typeface="+mn-lt"/>
            </a:endParaRPr>
          </a:p>
        </p:txBody>
      </p:sp>
      <p:sp>
        <p:nvSpPr>
          <p:cNvPr id="94" name="文本框 93">
            <a:extLst>
              <a:ext uri="{FF2B5EF4-FFF2-40B4-BE49-F238E27FC236}">
                <a16:creationId xmlns:a16="http://schemas.microsoft.com/office/drawing/2014/main" id="{368A085E-E782-68F5-5328-FF4F77CDFA2A}"/>
              </a:ext>
            </a:extLst>
          </p:cNvPr>
          <p:cNvSpPr txBox="1"/>
          <p:nvPr/>
        </p:nvSpPr>
        <p:spPr>
          <a:xfrm>
            <a:off x="7080925" y="5300016"/>
            <a:ext cx="2177836" cy="684546"/>
          </a:xfrm>
          <a:prstGeom prst="rect">
            <a:avLst/>
          </a:prstGeom>
          <a:noFill/>
        </p:spPr>
        <p:txBody>
          <a:bodyPr wrap="square" rtlCol="0">
            <a:spAutoFit/>
          </a:bodyPr>
          <a:lstStyle/>
          <a:p>
            <a:pPr algn="ctr">
              <a:lnSpc>
                <a:spcPct val="120000"/>
              </a:lnSpc>
              <a:defRPr/>
            </a:pPr>
            <a:r>
              <a:rPr lang="zh-CN" altLang="en-US" sz="1100">
                <a:solidFill>
                  <a:prstClr val="black"/>
                </a:solidFill>
                <a:latin typeface="+mn-ea"/>
                <a:cs typeface="OPPOSans M"/>
                <a:sym typeface="+mn-lt"/>
              </a:rPr>
              <a:t>输入你的内容文字</a:t>
            </a:r>
            <a:endParaRPr lang="en-US" altLang="zh-CN" sz="1100">
              <a:solidFill>
                <a:prstClr val="black"/>
              </a:solidFill>
              <a:latin typeface="+mn-ea"/>
              <a:cs typeface="OPPOSans M"/>
              <a:sym typeface="+mn-lt"/>
            </a:endParaRPr>
          </a:p>
          <a:p>
            <a:pPr algn="ctr">
              <a:lnSpc>
                <a:spcPct val="120000"/>
              </a:lnSpc>
              <a:defRPr/>
            </a:pPr>
            <a:r>
              <a:rPr lang="zh-CN" altLang="en-US" sz="1100">
                <a:solidFill>
                  <a:prstClr val="black"/>
                </a:solidFill>
                <a:latin typeface="+mn-ea"/>
                <a:cs typeface="OPPOSans M"/>
                <a:sym typeface="+mn-lt"/>
              </a:rPr>
              <a:t>输入你的内容文字</a:t>
            </a:r>
            <a:endParaRPr lang="en-US" altLang="zh-CN" sz="1100">
              <a:solidFill>
                <a:prstClr val="black"/>
              </a:solidFill>
              <a:latin typeface="+mn-ea"/>
              <a:cs typeface="OPPOSans M"/>
              <a:sym typeface="+mn-lt"/>
            </a:endParaRPr>
          </a:p>
          <a:p>
            <a:pPr algn="ctr">
              <a:lnSpc>
                <a:spcPct val="120000"/>
              </a:lnSpc>
              <a:defRPr/>
            </a:pPr>
            <a:r>
              <a:rPr lang="zh-CN" altLang="en-US" sz="1100">
                <a:solidFill>
                  <a:prstClr val="black"/>
                </a:solidFill>
                <a:latin typeface="+mn-ea"/>
                <a:cs typeface="OPPOSans M"/>
                <a:sym typeface="+mn-lt"/>
              </a:rPr>
              <a:t>输入你的内容文字</a:t>
            </a:r>
            <a:endParaRPr lang="en-US" altLang="zh-CN" sz="1100" dirty="0">
              <a:solidFill>
                <a:prstClr val="black"/>
              </a:solidFill>
              <a:latin typeface="+mn-ea"/>
              <a:cs typeface="OPPOSans M"/>
              <a:sym typeface="+mn-lt"/>
            </a:endParaRPr>
          </a:p>
        </p:txBody>
      </p:sp>
      <p:sp>
        <p:nvSpPr>
          <p:cNvPr id="100" name="文本框 99">
            <a:extLst>
              <a:ext uri="{FF2B5EF4-FFF2-40B4-BE49-F238E27FC236}">
                <a16:creationId xmlns:a16="http://schemas.microsoft.com/office/drawing/2014/main" id="{AC7F0CFF-8123-C98E-6C62-C268D58D4856}"/>
              </a:ext>
            </a:extLst>
          </p:cNvPr>
          <p:cNvSpPr txBox="1"/>
          <p:nvPr/>
        </p:nvSpPr>
        <p:spPr>
          <a:xfrm>
            <a:off x="9302703" y="4961718"/>
            <a:ext cx="1881967" cy="338298"/>
          </a:xfrm>
          <a:prstGeom prst="rect">
            <a:avLst/>
          </a:prstGeom>
          <a:noFill/>
        </p:spPr>
        <p:txBody>
          <a:bodyPr wrap="square" rtlCol="0">
            <a:spAutoFit/>
          </a:bodyPr>
          <a:lstStyle/>
          <a:p>
            <a:pPr algn="ctr">
              <a:lnSpc>
                <a:spcPct val="120000"/>
              </a:lnSpc>
              <a:defRPr/>
            </a:pPr>
            <a:r>
              <a:rPr lang="zh-CN" altLang="en-US" sz="1400">
                <a:solidFill>
                  <a:schemeClr val="accent1"/>
                </a:solidFill>
                <a:latin typeface="+mj-ea"/>
                <a:ea typeface="+mj-ea"/>
                <a:cs typeface="OPPOSans M"/>
                <a:sym typeface="+mn-lt"/>
              </a:rPr>
              <a:t>输入你的标题</a:t>
            </a:r>
            <a:endParaRPr lang="zh-CN" altLang="en-US" sz="1400" dirty="0">
              <a:solidFill>
                <a:schemeClr val="accent1"/>
              </a:solidFill>
              <a:latin typeface="+mj-ea"/>
              <a:ea typeface="+mj-ea"/>
              <a:cs typeface="OPPOSans M"/>
              <a:sym typeface="+mn-lt"/>
            </a:endParaRPr>
          </a:p>
        </p:txBody>
      </p:sp>
      <p:sp>
        <p:nvSpPr>
          <p:cNvPr id="101" name="文本框 100">
            <a:extLst>
              <a:ext uri="{FF2B5EF4-FFF2-40B4-BE49-F238E27FC236}">
                <a16:creationId xmlns:a16="http://schemas.microsoft.com/office/drawing/2014/main" id="{7886564D-3CA3-E4EF-DCD2-52B418032568}"/>
              </a:ext>
            </a:extLst>
          </p:cNvPr>
          <p:cNvSpPr txBox="1"/>
          <p:nvPr/>
        </p:nvSpPr>
        <p:spPr>
          <a:xfrm>
            <a:off x="9154768" y="5300016"/>
            <a:ext cx="2177836" cy="684546"/>
          </a:xfrm>
          <a:prstGeom prst="rect">
            <a:avLst/>
          </a:prstGeom>
          <a:noFill/>
        </p:spPr>
        <p:txBody>
          <a:bodyPr wrap="square" rtlCol="0">
            <a:spAutoFit/>
          </a:bodyPr>
          <a:lstStyle/>
          <a:p>
            <a:pPr algn="ctr">
              <a:lnSpc>
                <a:spcPct val="120000"/>
              </a:lnSpc>
              <a:defRPr/>
            </a:pPr>
            <a:r>
              <a:rPr lang="zh-CN" altLang="en-US" sz="1100">
                <a:solidFill>
                  <a:prstClr val="black"/>
                </a:solidFill>
                <a:latin typeface="+mn-ea"/>
                <a:cs typeface="OPPOSans M"/>
                <a:sym typeface="+mn-lt"/>
              </a:rPr>
              <a:t>输入你的内容文字</a:t>
            </a:r>
            <a:endParaRPr lang="en-US" altLang="zh-CN" sz="1100">
              <a:solidFill>
                <a:prstClr val="black"/>
              </a:solidFill>
              <a:latin typeface="+mn-ea"/>
              <a:cs typeface="OPPOSans M"/>
              <a:sym typeface="+mn-lt"/>
            </a:endParaRPr>
          </a:p>
          <a:p>
            <a:pPr algn="ctr">
              <a:lnSpc>
                <a:spcPct val="120000"/>
              </a:lnSpc>
              <a:defRPr/>
            </a:pPr>
            <a:r>
              <a:rPr lang="zh-CN" altLang="en-US" sz="1100">
                <a:solidFill>
                  <a:prstClr val="black"/>
                </a:solidFill>
                <a:latin typeface="+mn-ea"/>
                <a:cs typeface="OPPOSans M"/>
                <a:sym typeface="+mn-lt"/>
              </a:rPr>
              <a:t>输入你的内容文字</a:t>
            </a:r>
            <a:endParaRPr lang="en-US" altLang="zh-CN" sz="1100">
              <a:solidFill>
                <a:prstClr val="black"/>
              </a:solidFill>
              <a:latin typeface="+mn-ea"/>
              <a:cs typeface="OPPOSans M"/>
              <a:sym typeface="+mn-lt"/>
            </a:endParaRPr>
          </a:p>
          <a:p>
            <a:pPr algn="ctr">
              <a:lnSpc>
                <a:spcPct val="120000"/>
              </a:lnSpc>
              <a:defRPr/>
            </a:pPr>
            <a:r>
              <a:rPr lang="zh-CN" altLang="en-US" sz="1100">
                <a:solidFill>
                  <a:prstClr val="black"/>
                </a:solidFill>
                <a:latin typeface="+mn-ea"/>
                <a:cs typeface="OPPOSans M"/>
                <a:sym typeface="+mn-lt"/>
              </a:rPr>
              <a:t>输入你的内容文字</a:t>
            </a:r>
            <a:endParaRPr lang="en-US" altLang="zh-CN" sz="1100" dirty="0">
              <a:solidFill>
                <a:prstClr val="black"/>
              </a:solidFill>
              <a:latin typeface="+mn-ea"/>
              <a:cs typeface="OPPOSans M"/>
              <a:sym typeface="+mn-lt"/>
            </a:endParaRPr>
          </a:p>
        </p:txBody>
      </p:sp>
    </p:spTree>
    <p:extLst>
      <p:ext uri="{BB962C8B-B14F-4D97-AF65-F5344CB8AC3E}">
        <p14:creationId xmlns:p14="http://schemas.microsoft.com/office/powerpoint/2010/main" val="3674011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2" name="TextBox 32">
            <a:extLst>
              <a:ext uri="{FF2B5EF4-FFF2-40B4-BE49-F238E27FC236}">
                <a16:creationId xmlns:a16="http://schemas.microsoft.com/office/drawing/2014/main" id="{8A9882F3-BDE0-82D6-81EC-8956DE9145A3}"/>
              </a:ext>
            </a:extLst>
          </p:cNvPr>
          <p:cNvSpPr txBox="1"/>
          <p:nvPr/>
        </p:nvSpPr>
        <p:spPr>
          <a:xfrm>
            <a:off x="1459990" y="469297"/>
            <a:ext cx="9857297" cy="518732"/>
          </a:xfrm>
          <a:prstGeom prst="rect">
            <a:avLst/>
          </a:prstGeom>
          <a:noFill/>
        </p:spPr>
        <p:txBody>
          <a:bodyPr wrap="square" lIns="0" tIns="0" rIns="0" bIns="0" rtlCol="0">
            <a:spAutoFit/>
          </a:bodyPr>
          <a:lstStyle/>
          <a:p>
            <a:pPr marL="0" marR="0" lvl="0" indent="0" algn="l" defTabSz="914400" rtl="0" eaLnBrk="1" fontAlgn="auto" latinLnBrk="0" hangingPunct="1">
              <a:lnSpc>
                <a:spcPct val="114166"/>
              </a:lnSpc>
              <a:spcBef>
                <a:spcPts val="0"/>
              </a:spcBef>
              <a:spcAft>
                <a:spcPts val="0"/>
              </a:spcAft>
              <a:buClrTx/>
              <a:buSzTx/>
              <a:buFontTx/>
              <a:buNone/>
              <a:tabLst/>
              <a:defRPr/>
            </a:pPr>
            <a:r>
              <a:rPr kumimoji="0" lang="zh-CN" altLang="en-US" sz="3200" i="0" u="none" strike="noStrike" kern="1200" cap="none" spc="0" normalizeH="0" baseline="0" noProof="0">
                <a:ln>
                  <a:noFill/>
                </a:ln>
                <a:solidFill>
                  <a:schemeClr val="accent1"/>
                </a:solidFill>
                <a:effectLst/>
                <a:uLnTx/>
                <a:uFillTx/>
                <a:latin typeface="+mj-ea"/>
                <a:ea typeface="+mj-ea"/>
                <a:cs typeface="OPPOSans M"/>
                <a:sym typeface="+mn-lt"/>
              </a:rPr>
              <a:t>输入你的标题内容</a:t>
            </a:r>
            <a:endParaRPr kumimoji="0" lang="zh-CN" altLang="en-US" sz="3200" i="0" u="none" strike="noStrike" kern="1200" cap="none" spc="0" normalizeH="0" baseline="0" noProof="0" dirty="0">
              <a:ln>
                <a:noFill/>
              </a:ln>
              <a:solidFill>
                <a:schemeClr val="accent1"/>
              </a:solidFill>
              <a:effectLst/>
              <a:uLnTx/>
              <a:uFillTx/>
              <a:latin typeface="+mj-ea"/>
              <a:ea typeface="+mj-ea"/>
              <a:cs typeface="OPPOSans M"/>
              <a:sym typeface="+mn-lt"/>
            </a:endParaRPr>
          </a:p>
        </p:txBody>
      </p:sp>
      <p:grpSp>
        <p:nvGrpSpPr>
          <p:cNvPr id="6" name="组合 5">
            <a:extLst>
              <a:ext uri="{FF2B5EF4-FFF2-40B4-BE49-F238E27FC236}">
                <a16:creationId xmlns:a16="http://schemas.microsoft.com/office/drawing/2014/main" id="{318C7088-BB7D-CEE3-D2DB-09A63FFC68BB}"/>
              </a:ext>
            </a:extLst>
          </p:cNvPr>
          <p:cNvGrpSpPr/>
          <p:nvPr/>
        </p:nvGrpSpPr>
        <p:grpSpPr>
          <a:xfrm>
            <a:off x="536276" y="392442"/>
            <a:ext cx="676874" cy="672441"/>
            <a:chOff x="874713" y="360377"/>
            <a:chExt cx="676874" cy="672441"/>
          </a:xfrm>
        </p:grpSpPr>
        <p:sp>
          <p:nvSpPr>
            <p:cNvPr id="4" name="AutoShape 2">
              <a:extLst>
                <a:ext uri="{FF2B5EF4-FFF2-40B4-BE49-F238E27FC236}">
                  <a16:creationId xmlns:a16="http://schemas.microsoft.com/office/drawing/2014/main" id="{6EE26AFB-9217-4C0C-4B07-D57313F25626}"/>
                </a:ext>
              </a:extLst>
            </p:cNvPr>
            <p:cNvSpPr/>
            <p:nvPr/>
          </p:nvSpPr>
          <p:spPr bwMode="auto">
            <a:xfrm>
              <a:off x="874713" y="360377"/>
              <a:ext cx="579947" cy="627652"/>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AutoShape 2">
              <a:extLst>
                <a:ext uri="{FF2B5EF4-FFF2-40B4-BE49-F238E27FC236}">
                  <a16:creationId xmlns:a16="http://schemas.microsoft.com/office/drawing/2014/main" id="{2213A1E3-AFF6-3354-293A-134032051D16}"/>
                </a:ext>
              </a:extLst>
            </p:cNvPr>
            <p:cNvSpPr/>
            <p:nvPr/>
          </p:nvSpPr>
          <p:spPr bwMode="auto">
            <a:xfrm>
              <a:off x="1121554" y="567412"/>
              <a:ext cx="430033" cy="465406"/>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bg1"/>
                </a:gs>
                <a:gs pos="100000">
                  <a:schemeClr val="accent2"/>
                </a:gs>
              </a:gsLst>
              <a:lin ang="2700000" scaled="0"/>
            </a:gradFill>
            <a:ln>
              <a:noFill/>
            </a:ln>
            <a:effectLst>
              <a:outerShdw blurRad="63500" algn="ctr" rotWithShape="0">
                <a:schemeClr val="accent1">
                  <a:alpha val="30000"/>
                </a:schemeClr>
              </a:outerShdw>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grpSp>
      <p:sp>
        <p:nvSpPr>
          <p:cNvPr id="7" name="椭圆 6">
            <a:extLst>
              <a:ext uri="{FF2B5EF4-FFF2-40B4-BE49-F238E27FC236}">
                <a16:creationId xmlns:a16="http://schemas.microsoft.com/office/drawing/2014/main" id="{26341D8B-78E1-B558-046C-EA8F4D8CDA75}"/>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cxnSp>
        <p:nvCxnSpPr>
          <p:cNvPr id="64" name="直接箭头连接符 63">
            <a:extLst>
              <a:ext uri="{FF2B5EF4-FFF2-40B4-BE49-F238E27FC236}">
                <a16:creationId xmlns:a16="http://schemas.microsoft.com/office/drawing/2014/main" id="{76143447-B708-4D3E-DBA6-FD875BFD8584}"/>
              </a:ext>
            </a:extLst>
          </p:cNvPr>
          <p:cNvCxnSpPr>
            <a:cxnSpLocks/>
          </p:cNvCxnSpPr>
          <p:nvPr/>
        </p:nvCxnSpPr>
        <p:spPr>
          <a:xfrm>
            <a:off x="6763025" y="4387117"/>
            <a:ext cx="946648" cy="398430"/>
          </a:xfrm>
          <a:prstGeom prst="straightConnector1">
            <a:avLst/>
          </a:prstGeom>
          <a:noFill/>
          <a:ln w="15875" cap="rnd" cmpd="sng" algn="ctr">
            <a:solidFill>
              <a:schemeClr val="bg1">
                <a:lumMod val="85000"/>
              </a:schemeClr>
            </a:solidFill>
            <a:prstDash val="dash"/>
            <a:miter lim="800000"/>
            <a:headEnd type="none"/>
            <a:tailEnd type="triangle"/>
          </a:ln>
          <a:effectLst/>
        </p:spPr>
      </p:cxnSp>
      <p:cxnSp>
        <p:nvCxnSpPr>
          <p:cNvPr id="65" name="直接箭头连接符 64">
            <a:extLst>
              <a:ext uri="{FF2B5EF4-FFF2-40B4-BE49-F238E27FC236}">
                <a16:creationId xmlns:a16="http://schemas.microsoft.com/office/drawing/2014/main" id="{767E5E22-3B81-0808-2B75-B5303CA59E09}"/>
              </a:ext>
            </a:extLst>
          </p:cNvPr>
          <p:cNvCxnSpPr>
            <a:cxnSpLocks/>
          </p:cNvCxnSpPr>
          <p:nvPr/>
        </p:nvCxnSpPr>
        <p:spPr>
          <a:xfrm flipH="1">
            <a:off x="4480828" y="4358661"/>
            <a:ext cx="946648" cy="398430"/>
          </a:xfrm>
          <a:prstGeom prst="straightConnector1">
            <a:avLst/>
          </a:prstGeom>
          <a:noFill/>
          <a:ln w="15875" cap="rnd" cmpd="sng" algn="ctr">
            <a:solidFill>
              <a:schemeClr val="bg1">
                <a:lumMod val="85000"/>
              </a:schemeClr>
            </a:solidFill>
            <a:prstDash val="dash"/>
            <a:miter lim="800000"/>
            <a:headEnd type="none"/>
            <a:tailEnd type="triangle"/>
          </a:ln>
          <a:effectLst/>
        </p:spPr>
      </p:cxnSp>
      <p:cxnSp>
        <p:nvCxnSpPr>
          <p:cNvPr id="66" name="直接箭头连接符 65">
            <a:extLst>
              <a:ext uri="{FF2B5EF4-FFF2-40B4-BE49-F238E27FC236}">
                <a16:creationId xmlns:a16="http://schemas.microsoft.com/office/drawing/2014/main" id="{EBBB8A74-A568-9CA7-2708-0F132CE5D195}"/>
              </a:ext>
            </a:extLst>
          </p:cNvPr>
          <p:cNvCxnSpPr>
            <a:cxnSpLocks/>
          </p:cNvCxnSpPr>
          <p:nvPr/>
        </p:nvCxnSpPr>
        <p:spPr>
          <a:xfrm flipH="1" flipV="1">
            <a:off x="6079765" y="2842954"/>
            <a:ext cx="14809" cy="780686"/>
          </a:xfrm>
          <a:prstGeom prst="straightConnector1">
            <a:avLst/>
          </a:prstGeom>
          <a:noFill/>
          <a:ln w="15875" cap="rnd" cmpd="sng" algn="ctr">
            <a:solidFill>
              <a:schemeClr val="bg1">
                <a:lumMod val="85000"/>
              </a:schemeClr>
            </a:solidFill>
            <a:prstDash val="dash"/>
            <a:miter lim="800000"/>
            <a:headEnd type="none"/>
            <a:tailEnd type="triangle"/>
          </a:ln>
          <a:effectLst/>
        </p:spPr>
      </p:cxnSp>
      <p:grpSp>
        <p:nvGrpSpPr>
          <p:cNvPr id="67" name="组合 66">
            <a:extLst>
              <a:ext uri="{FF2B5EF4-FFF2-40B4-BE49-F238E27FC236}">
                <a16:creationId xmlns:a16="http://schemas.microsoft.com/office/drawing/2014/main" id="{1402E3C6-FD97-B70A-13C4-C48C9B886BEF}"/>
              </a:ext>
            </a:extLst>
          </p:cNvPr>
          <p:cNvGrpSpPr/>
          <p:nvPr/>
        </p:nvGrpSpPr>
        <p:grpSpPr>
          <a:xfrm>
            <a:off x="4062796" y="2302874"/>
            <a:ext cx="4027882" cy="1886333"/>
            <a:chOff x="4023216" y="2454538"/>
            <a:chExt cx="4027882" cy="1886333"/>
          </a:xfrm>
        </p:grpSpPr>
        <p:cxnSp>
          <p:nvCxnSpPr>
            <p:cNvPr id="68" name="直接箭头连接符 67">
              <a:extLst>
                <a:ext uri="{FF2B5EF4-FFF2-40B4-BE49-F238E27FC236}">
                  <a16:creationId xmlns:a16="http://schemas.microsoft.com/office/drawing/2014/main" id="{6AF87E20-EAA2-6AED-F06E-35F29689DF01}"/>
                </a:ext>
              </a:extLst>
            </p:cNvPr>
            <p:cNvCxnSpPr>
              <a:cxnSpLocks/>
            </p:cNvCxnSpPr>
            <p:nvPr/>
          </p:nvCxnSpPr>
          <p:spPr>
            <a:xfrm flipH="1">
              <a:off x="4023216" y="2512285"/>
              <a:ext cx="1531041" cy="1828586"/>
            </a:xfrm>
            <a:prstGeom prst="straightConnector1">
              <a:avLst/>
            </a:prstGeom>
            <a:noFill/>
            <a:ln w="25400" cap="rnd" cmpd="sng" algn="ctr">
              <a:solidFill>
                <a:schemeClr val="accent1"/>
              </a:solidFill>
              <a:prstDash val="solid"/>
              <a:miter lim="800000"/>
              <a:headEnd type="none"/>
              <a:tailEnd type="triangle"/>
            </a:ln>
            <a:effectLst/>
          </p:spPr>
        </p:cxnSp>
        <p:cxnSp>
          <p:nvCxnSpPr>
            <p:cNvPr id="69" name="直接箭头连接符 68">
              <a:extLst>
                <a:ext uri="{FF2B5EF4-FFF2-40B4-BE49-F238E27FC236}">
                  <a16:creationId xmlns:a16="http://schemas.microsoft.com/office/drawing/2014/main" id="{011A2430-3E5F-BDB4-235F-62A71F6D5E50}"/>
                </a:ext>
              </a:extLst>
            </p:cNvPr>
            <p:cNvCxnSpPr>
              <a:cxnSpLocks/>
            </p:cNvCxnSpPr>
            <p:nvPr/>
          </p:nvCxnSpPr>
          <p:spPr>
            <a:xfrm>
              <a:off x="6520057" y="2454538"/>
              <a:ext cx="1531041" cy="1828586"/>
            </a:xfrm>
            <a:prstGeom prst="straightConnector1">
              <a:avLst/>
            </a:prstGeom>
            <a:noFill/>
            <a:ln w="25400" cap="rnd" cmpd="sng" algn="ctr">
              <a:solidFill>
                <a:schemeClr val="accent1"/>
              </a:solidFill>
              <a:prstDash val="solid"/>
              <a:miter lim="800000"/>
              <a:headEnd type="none"/>
              <a:tailEnd type="triangle"/>
            </a:ln>
            <a:effectLst/>
          </p:spPr>
        </p:cxnSp>
      </p:grpSp>
      <p:sp>
        <p:nvSpPr>
          <p:cNvPr id="71" name="object 2">
            <a:extLst>
              <a:ext uri="{FF2B5EF4-FFF2-40B4-BE49-F238E27FC236}">
                <a16:creationId xmlns:a16="http://schemas.microsoft.com/office/drawing/2014/main" id="{FCCD6166-F368-FE7B-DD1F-5CB9175B9578}"/>
              </a:ext>
            </a:extLst>
          </p:cNvPr>
          <p:cNvSpPr/>
          <p:nvPr/>
        </p:nvSpPr>
        <p:spPr>
          <a:xfrm>
            <a:off x="5328052" y="1299977"/>
            <a:ext cx="1543339" cy="1491740"/>
          </a:xfrm>
          <a:custGeom>
            <a:avLst/>
            <a:gdLst/>
            <a:ahLst/>
            <a:cxnLst/>
            <a:rect l="l" t="t" r="r" b="b"/>
            <a:pathLst>
              <a:path w="2545079" h="2459990">
                <a:moveTo>
                  <a:pt x="1272463" y="0"/>
                </a:moveTo>
                <a:lnTo>
                  <a:pt x="1223655" y="888"/>
                </a:lnTo>
                <a:lnTo>
                  <a:pt x="1175311" y="3531"/>
                </a:lnTo>
                <a:lnTo>
                  <a:pt x="1127465" y="7897"/>
                </a:lnTo>
                <a:lnTo>
                  <a:pt x="1080149" y="13954"/>
                </a:lnTo>
                <a:lnTo>
                  <a:pt x="1033397" y="21671"/>
                </a:lnTo>
                <a:lnTo>
                  <a:pt x="987242" y="31016"/>
                </a:lnTo>
                <a:lnTo>
                  <a:pt x="941716" y="41956"/>
                </a:lnTo>
                <a:lnTo>
                  <a:pt x="896852" y="54460"/>
                </a:lnTo>
                <a:lnTo>
                  <a:pt x="852684" y="68497"/>
                </a:lnTo>
                <a:lnTo>
                  <a:pt x="809244" y="84033"/>
                </a:lnTo>
                <a:lnTo>
                  <a:pt x="766566" y="101038"/>
                </a:lnTo>
                <a:lnTo>
                  <a:pt x="724682" y="119479"/>
                </a:lnTo>
                <a:lnTo>
                  <a:pt x="683625" y="139325"/>
                </a:lnTo>
                <a:lnTo>
                  <a:pt x="643428" y="160544"/>
                </a:lnTo>
                <a:lnTo>
                  <a:pt x="604124" y="183103"/>
                </a:lnTo>
                <a:lnTo>
                  <a:pt x="565746" y="206972"/>
                </a:lnTo>
                <a:lnTo>
                  <a:pt x="528328" y="232118"/>
                </a:lnTo>
                <a:lnTo>
                  <a:pt x="491901" y="258509"/>
                </a:lnTo>
                <a:lnTo>
                  <a:pt x="456499" y="286114"/>
                </a:lnTo>
                <a:lnTo>
                  <a:pt x="422155" y="314901"/>
                </a:lnTo>
                <a:lnTo>
                  <a:pt x="388902" y="344837"/>
                </a:lnTo>
                <a:lnTo>
                  <a:pt x="356773" y="375892"/>
                </a:lnTo>
                <a:lnTo>
                  <a:pt x="325800" y="408032"/>
                </a:lnTo>
                <a:lnTo>
                  <a:pt x="296017" y="441227"/>
                </a:lnTo>
                <a:lnTo>
                  <a:pt x="267457" y="475445"/>
                </a:lnTo>
                <a:lnTo>
                  <a:pt x="240152" y="510653"/>
                </a:lnTo>
                <a:lnTo>
                  <a:pt x="214135" y="546819"/>
                </a:lnTo>
                <a:lnTo>
                  <a:pt x="189441" y="583913"/>
                </a:lnTo>
                <a:lnTo>
                  <a:pt x="166100" y="621902"/>
                </a:lnTo>
                <a:lnTo>
                  <a:pt x="144147" y="660754"/>
                </a:lnTo>
                <a:lnTo>
                  <a:pt x="123614" y="700437"/>
                </a:lnTo>
                <a:lnTo>
                  <a:pt x="104535" y="740920"/>
                </a:lnTo>
                <a:lnTo>
                  <a:pt x="86941" y="782170"/>
                </a:lnTo>
                <a:lnTo>
                  <a:pt x="70867" y="824156"/>
                </a:lnTo>
                <a:lnTo>
                  <a:pt x="56345" y="866846"/>
                </a:lnTo>
                <a:lnTo>
                  <a:pt x="43408" y="910209"/>
                </a:lnTo>
                <a:lnTo>
                  <a:pt x="32089" y="954211"/>
                </a:lnTo>
                <a:lnTo>
                  <a:pt x="22421" y="998822"/>
                </a:lnTo>
                <a:lnTo>
                  <a:pt x="14437" y="1044010"/>
                </a:lnTo>
                <a:lnTo>
                  <a:pt x="8170" y="1089742"/>
                </a:lnTo>
                <a:lnTo>
                  <a:pt x="3653" y="1135987"/>
                </a:lnTo>
                <a:lnTo>
                  <a:pt x="918" y="1182713"/>
                </a:lnTo>
                <a:lnTo>
                  <a:pt x="0" y="1229889"/>
                </a:lnTo>
                <a:lnTo>
                  <a:pt x="918" y="1277064"/>
                </a:lnTo>
                <a:lnTo>
                  <a:pt x="3653" y="1323790"/>
                </a:lnTo>
                <a:lnTo>
                  <a:pt x="8170" y="1370035"/>
                </a:lnTo>
                <a:lnTo>
                  <a:pt x="14437" y="1415768"/>
                </a:lnTo>
                <a:lnTo>
                  <a:pt x="22421" y="1460955"/>
                </a:lnTo>
                <a:lnTo>
                  <a:pt x="32089" y="1505566"/>
                </a:lnTo>
                <a:lnTo>
                  <a:pt x="43408" y="1549569"/>
                </a:lnTo>
                <a:lnTo>
                  <a:pt x="56345" y="1592931"/>
                </a:lnTo>
                <a:lnTo>
                  <a:pt x="70867" y="1635621"/>
                </a:lnTo>
                <a:lnTo>
                  <a:pt x="86941" y="1677607"/>
                </a:lnTo>
                <a:lnTo>
                  <a:pt x="104535" y="1718858"/>
                </a:lnTo>
                <a:lnTo>
                  <a:pt x="123614" y="1759341"/>
                </a:lnTo>
                <a:lnTo>
                  <a:pt x="144147" y="1799024"/>
                </a:lnTo>
                <a:lnTo>
                  <a:pt x="166100" y="1837876"/>
                </a:lnTo>
                <a:lnTo>
                  <a:pt x="189441" y="1875865"/>
                </a:lnTo>
                <a:lnTo>
                  <a:pt x="214135" y="1912958"/>
                </a:lnTo>
                <a:lnTo>
                  <a:pt x="240152" y="1949125"/>
                </a:lnTo>
                <a:lnTo>
                  <a:pt x="267457" y="1984333"/>
                </a:lnTo>
                <a:lnTo>
                  <a:pt x="296017" y="2018550"/>
                </a:lnTo>
                <a:lnTo>
                  <a:pt x="325800" y="2051745"/>
                </a:lnTo>
                <a:lnTo>
                  <a:pt x="356773" y="2083886"/>
                </a:lnTo>
                <a:lnTo>
                  <a:pt x="388902" y="2114940"/>
                </a:lnTo>
                <a:lnTo>
                  <a:pt x="422155" y="2144877"/>
                </a:lnTo>
                <a:lnTo>
                  <a:pt x="456499" y="2173663"/>
                </a:lnTo>
                <a:lnTo>
                  <a:pt x="491901" y="2201268"/>
                </a:lnTo>
                <a:lnTo>
                  <a:pt x="528328" y="2227660"/>
                </a:lnTo>
                <a:lnTo>
                  <a:pt x="565746" y="2252806"/>
                </a:lnTo>
                <a:lnTo>
                  <a:pt x="604124" y="2276674"/>
                </a:lnTo>
                <a:lnTo>
                  <a:pt x="643428" y="2299234"/>
                </a:lnTo>
                <a:lnTo>
                  <a:pt x="683625" y="2320453"/>
                </a:lnTo>
                <a:lnTo>
                  <a:pt x="724682" y="2340298"/>
                </a:lnTo>
                <a:lnTo>
                  <a:pt x="766566" y="2358740"/>
                </a:lnTo>
                <a:lnTo>
                  <a:pt x="809244" y="2375744"/>
                </a:lnTo>
                <a:lnTo>
                  <a:pt x="852684" y="2391281"/>
                </a:lnTo>
                <a:lnTo>
                  <a:pt x="896852" y="2405317"/>
                </a:lnTo>
                <a:lnTo>
                  <a:pt x="941716" y="2417821"/>
                </a:lnTo>
                <a:lnTo>
                  <a:pt x="987242" y="2428762"/>
                </a:lnTo>
                <a:lnTo>
                  <a:pt x="1033397" y="2438106"/>
                </a:lnTo>
                <a:lnTo>
                  <a:pt x="1080149" y="2445823"/>
                </a:lnTo>
                <a:lnTo>
                  <a:pt x="1127465" y="2451881"/>
                </a:lnTo>
                <a:lnTo>
                  <a:pt x="1175311" y="2456247"/>
                </a:lnTo>
                <a:lnTo>
                  <a:pt x="1223655" y="2458890"/>
                </a:lnTo>
                <a:lnTo>
                  <a:pt x="1272463" y="2459778"/>
                </a:lnTo>
                <a:lnTo>
                  <a:pt x="1321271" y="2458890"/>
                </a:lnTo>
                <a:lnTo>
                  <a:pt x="1369615" y="2456247"/>
                </a:lnTo>
                <a:lnTo>
                  <a:pt x="1417460" y="2451881"/>
                </a:lnTo>
                <a:lnTo>
                  <a:pt x="1464775" y="2445823"/>
                </a:lnTo>
                <a:lnTo>
                  <a:pt x="1511527" y="2438106"/>
                </a:lnTo>
                <a:lnTo>
                  <a:pt x="1557682" y="2428762"/>
                </a:lnTo>
                <a:lnTo>
                  <a:pt x="1603207" y="2417821"/>
                </a:lnTo>
                <a:lnTo>
                  <a:pt x="1648071" y="2405317"/>
                </a:lnTo>
                <a:lnTo>
                  <a:pt x="1692239" y="2391281"/>
                </a:lnTo>
                <a:lnTo>
                  <a:pt x="1735678" y="2375744"/>
                </a:lnTo>
                <a:lnTo>
                  <a:pt x="1778356" y="2358740"/>
                </a:lnTo>
                <a:lnTo>
                  <a:pt x="1820240" y="2340298"/>
                </a:lnTo>
                <a:lnTo>
                  <a:pt x="1861297" y="2320453"/>
                </a:lnTo>
                <a:lnTo>
                  <a:pt x="1901494" y="2299234"/>
                </a:lnTo>
                <a:lnTo>
                  <a:pt x="1940798" y="2276674"/>
                </a:lnTo>
                <a:lnTo>
                  <a:pt x="1979176" y="2252806"/>
                </a:lnTo>
                <a:lnTo>
                  <a:pt x="2016594" y="2227660"/>
                </a:lnTo>
                <a:lnTo>
                  <a:pt x="2053021" y="2201268"/>
                </a:lnTo>
                <a:lnTo>
                  <a:pt x="2088423" y="2173663"/>
                </a:lnTo>
                <a:lnTo>
                  <a:pt x="2122767" y="2144877"/>
                </a:lnTo>
                <a:lnTo>
                  <a:pt x="2156021" y="2114940"/>
                </a:lnTo>
                <a:lnTo>
                  <a:pt x="2188150" y="2083886"/>
                </a:lnTo>
                <a:lnTo>
                  <a:pt x="2219123" y="2051745"/>
                </a:lnTo>
                <a:lnTo>
                  <a:pt x="2248906" y="2018550"/>
                </a:lnTo>
                <a:lnTo>
                  <a:pt x="2277467" y="1984333"/>
                </a:lnTo>
                <a:lnTo>
                  <a:pt x="2304772" y="1949125"/>
                </a:lnTo>
                <a:lnTo>
                  <a:pt x="2330789" y="1912958"/>
                </a:lnTo>
                <a:lnTo>
                  <a:pt x="2355484" y="1875865"/>
                </a:lnTo>
                <a:lnTo>
                  <a:pt x="2378824" y="1837876"/>
                </a:lnTo>
                <a:lnTo>
                  <a:pt x="2400778" y="1799024"/>
                </a:lnTo>
                <a:lnTo>
                  <a:pt x="2421311" y="1759341"/>
                </a:lnTo>
                <a:lnTo>
                  <a:pt x="2440390" y="1718858"/>
                </a:lnTo>
                <a:lnTo>
                  <a:pt x="2457984" y="1677607"/>
                </a:lnTo>
                <a:lnTo>
                  <a:pt x="2474058" y="1635621"/>
                </a:lnTo>
                <a:lnTo>
                  <a:pt x="2488581" y="1592931"/>
                </a:lnTo>
                <a:lnTo>
                  <a:pt x="2501518" y="1549569"/>
                </a:lnTo>
                <a:lnTo>
                  <a:pt x="2512837" y="1505566"/>
                </a:lnTo>
                <a:lnTo>
                  <a:pt x="2522505" y="1460955"/>
                </a:lnTo>
                <a:lnTo>
                  <a:pt x="2530489" y="1415768"/>
                </a:lnTo>
                <a:lnTo>
                  <a:pt x="2536756" y="1370035"/>
                </a:lnTo>
                <a:lnTo>
                  <a:pt x="2541274" y="1323790"/>
                </a:lnTo>
                <a:lnTo>
                  <a:pt x="2544008" y="1277064"/>
                </a:lnTo>
                <a:lnTo>
                  <a:pt x="2544927" y="1229889"/>
                </a:lnTo>
                <a:lnTo>
                  <a:pt x="2544008" y="1182713"/>
                </a:lnTo>
                <a:lnTo>
                  <a:pt x="2541274" y="1135987"/>
                </a:lnTo>
                <a:lnTo>
                  <a:pt x="2536756" y="1089742"/>
                </a:lnTo>
                <a:lnTo>
                  <a:pt x="2530489" y="1044010"/>
                </a:lnTo>
                <a:lnTo>
                  <a:pt x="2522505" y="998822"/>
                </a:lnTo>
                <a:lnTo>
                  <a:pt x="2512837" y="954211"/>
                </a:lnTo>
                <a:lnTo>
                  <a:pt x="2501518" y="910209"/>
                </a:lnTo>
                <a:lnTo>
                  <a:pt x="2488581" y="866846"/>
                </a:lnTo>
                <a:lnTo>
                  <a:pt x="2474058" y="824156"/>
                </a:lnTo>
                <a:lnTo>
                  <a:pt x="2457984" y="782170"/>
                </a:lnTo>
                <a:lnTo>
                  <a:pt x="2440390" y="740920"/>
                </a:lnTo>
                <a:lnTo>
                  <a:pt x="2421311" y="700437"/>
                </a:lnTo>
                <a:lnTo>
                  <a:pt x="2400778" y="660754"/>
                </a:lnTo>
                <a:lnTo>
                  <a:pt x="2378824" y="621902"/>
                </a:lnTo>
                <a:lnTo>
                  <a:pt x="2355484" y="583913"/>
                </a:lnTo>
                <a:lnTo>
                  <a:pt x="2330789" y="546819"/>
                </a:lnTo>
                <a:lnTo>
                  <a:pt x="2304772" y="510653"/>
                </a:lnTo>
                <a:lnTo>
                  <a:pt x="2277467" y="475445"/>
                </a:lnTo>
                <a:lnTo>
                  <a:pt x="2248906" y="441227"/>
                </a:lnTo>
                <a:lnTo>
                  <a:pt x="2219123" y="408032"/>
                </a:lnTo>
                <a:lnTo>
                  <a:pt x="2188150" y="375892"/>
                </a:lnTo>
                <a:lnTo>
                  <a:pt x="2156021" y="344837"/>
                </a:lnTo>
                <a:lnTo>
                  <a:pt x="2122767" y="314901"/>
                </a:lnTo>
                <a:lnTo>
                  <a:pt x="2088423" y="286114"/>
                </a:lnTo>
                <a:lnTo>
                  <a:pt x="2053021" y="258509"/>
                </a:lnTo>
                <a:lnTo>
                  <a:pt x="2016594" y="232118"/>
                </a:lnTo>
                <a:lnTo>
                  <a:pt x="1979176" y="206972"/>
                </a:lnTo>
                <a:lnTo>
                  <a:pt x="1940798" y="183103"/>
                </a:lnTo>
                <a:lnTo>
                  <a:pt x="1901494" y="160544"/>
                </a:lnTo>
                <a:lnTo>
                  <a:pt x="1861297" y="139325"/>
                </a:lnTo>
                <a:lnTo>
                  <a:pt x="1820240" y="119479"/>
                </a:lnTo>
                <a:lnTo>
                  <a:pt x="1778356" y="101038"/>
                </a:lnTo>
                <a:lnTo>
                  <a:pt x="1735678" y="84033"/>
                </a:lnTo>
                <a:lnTo>
                  <a:pt x="1692239" y="68497"/>
                </a:lnTo>
                <a:lnTo>
                  <a:pt x="1648071" y="54460"/>
                </a:lnTo>
                <a:lnTo>
                  <a:pt x="1603207" y="41956"/>
                </a:lnTo>
                <a:lnTo>
                  <a:pt x="1557682" y="31016"/>
                </a:lnTo>
                <a:lnTo>
                  <a:pt x="1511527" y="21671"/>
                </a:lnTo>
                <a:lnTo>
                  <a:pt x="1464775" y="13954"/>
                </a:lnTo>
                <a:lnTo>
                  <a:pt x="1417460" y="7897"/>
                </a:lnTo>
                <a:lnTo>
                  <a:pt x="1369615" y="3531"/>
                </a:lnTo>
                <a:lnTo>
                  <a:pt x="1321271" y="888"/>
                </a:lnTo>
                <a:lnTo>
                  <a:pt x="1272463" y="0"/>
                </a:lnTo>
                <a:close/>
              </a:path>
            </a:pathLst>
          </a:custGeom>
          <a:gradFill flip="none" rotWithShape="1">
            <a:gsLst>
              <a:gs pos="35000">
                <a:schemeClr val="accent1">
                  <a:lumMod val="20000"/>
                  <a:lumOff val="80000"/>
                </a:schemeClr>
              </a:gs>
              <a:gs pos="100000">
                <a:schemeClr val="accent1"/>
              </a:gs>
            </a:gsLst>
            <a:path path="circle">
              <a:fillToRect r="100000" b="100000"/>
            </a:path>
            <a:tileRect l="-100000" t="-100000"/>
          </a:gradFill>
          <a:ln w="12700" cap="flat" cmpd="sng" algn="ctr">
            <a:noFill/>
            <a:prstDash val="solid"/>
            <a:miter lim="800000"/>
          </a:ln>
          <a:effectLst>
            <a:outerShdw blurRad="368300" dist="127000" dir="2400000" sx="98000" sy="98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a:ln>
                <a:noFill/>
              </a:ln>
              <a:solidFill>
                <a:srgbClr val="FE7602">
                  <a:lumMod val="50000"/>
                </a:srgbClr>
              </a:solidFill>
              <a:effectLst/>
              <a:uLnTx/>
              <a:uFillTx/>
              <a:latin typeface="Arial"/>
              <a:ea typeface="OPPOSans M"/>
              <a:cs typeface="OPPOSans M"/>
              <a:sym typeface="+mn-lt"/>
            </a:endParaRPr>
          </a:p>
        </p:txBody>
      </p:sp>
      <p:sp>
        <p:nvSpPr>
          <p:cNvPr id="72" name="object 3">
            <a:extLst>
              <a:ext uri="{FF2B5EF4-FFF2-40B4-BE49-F238E27FC236}">
                <a16:creationId xmlns:a16="http://schemas.microsoft.com/office/drawing/2014/main" id="{3F86CB6E-7A87-992D-9FA1-0ECE73A87B29}"/>
              </a:ext>
            </a:extLst>
          </p:cNvPr>
          <p:cNvSpPr txBox="1"/>
          <p:nvPr/>
        </p:nvSpPr>
        <p:spPr>
          <a:xfrm>
            <a:off x="5328053" y="1888201"/>
            <a:ext cx="1543338" cy="315292"/>
          </a:xfrm>
          <a:prstGeom prst="rect">
            <a:avLst/>
          </a:prstGeom>
        </p:spPr>
        <p:txBody>
          <a:bodyPr vert="horz" wrap="square" lIns="0" tIns="7316" rIns="0" bIns="0" rtlCol="0">
            <a:spAutoFit/>
          </a:bodyPr>
          <a:lstStyle/>
          <a:p>
            <a:pPr marL="7701" marR="0" lvl="0" indent="0" algn="ctr" defTabSz="914400" eaLnBrk="1" fontAlgn="auto" latinLnBrk="0" hangingPunct="1">
              <a:lnSpc>
                <a:spcPct val="100000"/>
              </a:lnSpc>
              <a:spcBef>
                <a:spcPts val="58"/>
              </a:spcBef>
              <a:spcAft>
                <a:spcPts val="0"/>
              </a:spcAft>
              <a:buClrTx/>
              <a:buSzTx/>
              <a:buFontTx/>
              <a:buNone/>
              <a:tabLst/>
              <a:defRPr/>
            </a:pPr>
            <a:r>
              <a:rPr kumimoji="0" lang="zh-CN" altLang="en-US" sz="2001" i="0" u="none" strike="noStrike" kern="0" cap="none" spc="-3" normalizeH="0" baseline="0" noProof="0">
                <a:ln>
                  <a:noFill/>
                </a:ln>
                <a:solidFill>
                  <a:schemeClr val="accent2">
                    <a:lumMod val="25000"/>
                  </a:schemeClr>
                </a:solidFill>
                <a:effectLst/>
                <a:uLnTx/>
                <a:uFillTx/>
                <a:latin typeface="+mj-ea"/>
                <a:ea typeface="+mj-ea"/>
                <a:cs typeface="OPPOSans M"/>
                <a:sym typeface="+mn-lt"/>
              </a:rPr>
              <a:t>输入标题</a:t>
            </a:r>
            <a:endParaRPr kumimoji="0" sz="2001" i="0" u="none" strike="noStrike" kern="0" cap="none" spc="0" normalizeH="0" baseline="0" noProof="0" dirty="0">
              <a:ln>
                <a:noFill/>
              </a:ln>
              <a:solidFill>
                <a:schemeClr val="accent2">
                  <a:lumMod val="25000"/>
                </a:schemeClr>
              </a:solidFill>
              <a:effectLst/>
              <a:uLnTx/>
              <a:uFillTx/>
              <a:latin typeface="+mj-ea"/>
              <a:ea typeface="+mj-ea"/>
              <a:cs typeface="OPPOSans M"/>
              <a:sym typeface="+mn-lt"/>
            </a:endParaRPr>
          </a:p>
        </p:txBody>
      </p:sp>
      <p:sp>
        <p:nvSpPr>
          <p:cNvPr id="74" name="object 4">
            <a:extLst>
              <a:ext uri="{FF2B5EF4-FFF2-40B4-BE49-F238E27FC236}">
                <a16:creationId xmlns:a16="http://schemas.microsoft.com/office/drawing/2014/main" id="{974C7D4E-2DB1-7DF5-F710-96032B70311F}"/>
              </a:ext>
            </a:extLst>
          </p:cNvPr>
          <p:cNvSpPr/>
          <p:nvPr/>
        </p:nvSpPr>
        <p:spPr>
          <a:xfrm>
            <a:off x="2803251" y="4197323"/>
            <a:ext cx="1543339" cy="1491740"/>
          </a:xfrm>
          <a:custGeom>
            <a:avLst/>
            <a:gdLst/>
            <a:ahLst/>
            <a:cxnLst/>
            <a:rect l="l" t="t" r="r" b="b"/>
            <a:pathLst>
              <a:path w="2545079" h="2459990">
                <a:moveTo>
                  <a:pt x="1272463" y="0"/>
                </a:moveTo>
                <a:lnTo>
                  <a:pt x="1223655" y="888"/>
                </a:lnTo>
                <a:lnTo>
                  <a:pt x="1175311" y="3531"/>
                </a:lnTo>
                <a:lnTo>
                  <a:pt x="1127465" y="7897"/>
                </a:lnTo>
                <a:lnTo>
                  <a:pt x="1080149" y="13954"/>
                </a:lnTo>
                <a:lnTo>
                  <a:pt x="1033397" y="21671"/>
                </a:lnTo>
                <a:lnTo>
                  <a:pt x="987242" y="31015"/>
                </a:lnTo>
                <a:lnTo>
                  <a:pt x="941716" y="41956"/>
                </a:lnTo>
                <a:lnTo>
                  <a:pt x="896852" y="54460"/>
                </a:lnTo>
                <a:lnTo>
                  <a:pt x="852684" y="68496"/>
                </a:lnTo>
                <a:lnTo>
                  <a:pt x="809244" y="84032"/>
                </a:lnTo>
                <a:lnTo>
                  <a:pt x="766566" y="101036"/>
                </a:lnTo>
                <a:lnTo>
                  <a:pt x="724682" y="119477"/>
                </a:lnTo>
                <a:lnTo>
                  <a:pt x="683625" y="139323"/>
                </a:lnTo>
                <a:lnTo>
                  <a:pt x="643428" y="160541"/>
                </a:lnTo>
                <a:lnTo>
                  <a:pt x="604124" y="183101"/>
                </a:lnTo>
                <a:lnTo>
                  <a:pt x="565746" y="206969"/>
                </a:lnTo>
                <a:lnTo>
                  <a:pt x="528328" y="232115"/>
                </a:lnTo>
                <a:lnTo>
                  <a:pt x="491901" y="258506"/>
                </a:lnTo>
                <a:lnTo>
                  <a:pt x="456499" y="286111"/>
                </a:lnTo>
                <a:lnTo>
                  <a:pt x="422155" y="314897"/>
                </a:lnTo>
                <a:lnTo>
                  <a:pt x="388902" y="344833"/>
                </a:lnTo>
                <a:lnTo>
                  <a:pt x="356773" y="375888"/>
                </a:lnTo>
                <a:lnTo>
                  <a:pt x="325800" y="408028"/>
                </a:lnTo>
                <a:lnTo>
                  <a:pt x="296017" y="441223"/>
                </a:lnTo>
                <a:lnTo>
                  <a:pt x="267457" y="475440"/>
                </a:lnTo>
                <a:lnTo>
                  <a:pt x="240152" y="510648"/>
                </a:lnTo>
                <a:lnTo>
                  <a:pt x="214135" y="546815"/>
                </a:lnTo>
                <a:lnTo>
                  <a:pt x="189441" y="583908"/>
                </a:lnTo>
                <a:lnTo>
                  <a:pt x="166100" y="621897"/>
                </a:lnTo>
                <a:lnTo>
                  <a:pt x="144147" y="660749"/>
                </a:lnTo>
                <a:lnTo>
                  <a:pt x="123614" y="700432"/>
                </a:lnTo>
                <a:lnTo>
                  <a:pt x="104535" y="740915"/>
                </a:lnTo>
                <a:lnTo>
                  <a:pt x="86941" y="782166"/>
                </a:lnTo>
                <a:lnTo>
                  <a:pt x="70867" y="824152"/>
                </a:lnTo>
                <a:lnTo>
                  <a:pt x="56345" y="866843"/>
                </a:lnTo>
                <a:lnTo>
                  <a:pt x="43408" y="910205"/>
                </a:lnTo>
                <a:lnTo>
                  <a:pt x="32089" y="954208"/>
                </a:lnTo>
                <a:lnTo>
                  <a:pt x="22421" y="998820"/>
                </a:lnTo>
                <a:lnTo>
                  <a:pt x="14437" y="1044008"/>
                </a:lnTo>
                <a:lnTo>
                  <a:pt x="8170" y="1089740"/>
                </a:lnTo>
                <a:lnTo>
                  <a:pt x="3653" y="1135986"/>
                </a:lnTo>
                <a:lnTo>
                  <a:pt x="918" y="1182713"/>
                </a:lnTo>
                <a:lnTo>
                  <a:pt x="0" y="1229889"/>
                </a:lnTo>
                <a:lnTo>
                  <a:pt x="918" y="1277064"/>
                </a:lnTo>
                <a:lnTo>
                  <a:pt x="3653" y="1323790"/>
                </a:lnTo>
                <a:lnTo>
                  <a:pt x="8170" y="1370035"/>
                </a:lnTo>
                <a:lnTo>
                  <a:pt x="14437" y="1415768"/>
                </a:lnTo>
                <a:lnTo>
                  <a:pt x="22421" y="1460955"/>
                </a:lnTo>
                <a:lnTo>
                  <a:pt x="32089" y="1505566"/>
                </a:lnTo>
                <a:lnTo>
                  <a:pt x="43408" y="1549569"/>
                </a:lnTo>
                <a:lnTo>
                  <a:pt x="56345" y="1592931"/>
                </a:lnTo>
                <a:lnTo>
                  <a:pt x="70867" y="1635621"/>
                </a:lnTo>
                <a:lnTo>
                  <a:pt x="86941" y="1677607"/>
                </a:lnTo>
                <a:lnTo>
                  <a:pt x="104535" y="1718858"/>
                </a:lnTo>
                <a:lnTo>
                  <a:pt x="123614" y="1759341"/>
                </a:lnTo>
                <a:lnTo>
                  <a:pt x="144147" y="1799024"/>
                </a:lnTo>
                <a:lnTo>
                  <a:pt x="166100" y="1837876"/>
                </a:lnTo>
                <a:lnTo>
                  <a:pt x="189441" y="1875865"/>
                </a:lnTo>
                <a:lnTo>
                  <a:pt x="214135" y="1912958"/>
                </a:lnTo>
                <a:lnTo>
                  <a:pt x="240152" y="1949125"/>
                </a:lnTo>
                <a:lnTo>
                  <a:pt x="267457" y="1984333"/>
                </a:lnTo>
                <a:lnTo>
                  <a:pt x="296017" y="2018550"/>
                </a:lnTo>
                <a:lnTo>
                  <a:pt x="325800" y="2051745"/>
                </a:lnTo>
                <a:lnTo>
                  <a:pt x="356773" y="2083886"/>
                </a:lnTo>
                <a:lnTo>
                  <a:pt x="388902" y="2114940"/>
                </a:lnTo>
                <a:lnTo>
                  <a:pt x="422155" y="2144877"/>
                </a:lnTo>
                <a:lnTo>
                  <a:pt x="456499" y="2173663"/>
                </a:lnTo>
                <a:lnTo>
                  <a:pt x="491901" y="2201268"/>
                </a:lnTo>
                <a:lnTo>
                  <a:pt x="528328" y="2227660"/>
                </a:lnTo>
                <a:lnTo>
                  <a:pt x="565746" y="2252806"/>
                </a:lnTo>
                <a:lnTo>
                  <a:pt x="604124" y="2276674"/>
                </a:lnTo>
                <a:lnTo>
                  <a:pt x="643428" y="2299234"/>
                </a:lnTo>
                <a:lnTo>
                  <a:pt x="683625" y="2320453"/>
                </a:lnTo>
                <a:lnTo>
                  <a:pt x="724682" y="2340298"/>
                </a:lnTo>
                <a:lnTo>
                  <a:pt x="766566" y="2358740"/>
                </a:lnTo>
                <a:lnTo>
                  <a:pt x="809244" y="2375744"/>
                </a:lnTo>
                <a:lnTo>
                  <a:pt x="852684" y="2391281"/>
                </a:lnTo>
                <a:lnTo>
                  <a:pt x="896852" y="2405317"/>
                </a:lnTo>
                <a:lnTo>
                  <a:pt x="941716" y="2417821"/>
                </a:lnTo>
                <a:lnTo>
                  <a:pt x="987242" y="2428762"/>
                </a:lnTo>
                <a:lnTo>
                  <a:pt x="1033397" y="2438106"/>
                </a:lnTo>
                <a:lnTo>
                  <a:pt x="1080149" y="2445823"/>
                </a:lnTo>
                <a:lnTo>
                  <a:pt x="1127465" y="2451881"/>
                </a:lnTo>
                <a:lnTo>
                  <a:pt x="1175311" y="2456247"/>
                </a:lnTo>
                <a:lnTo>
                  <a:pt x="1223655" y="2458890"/>
                </a:lnTo>
                <a:lnTo>
                  <a:pt x="1272463" y="2459778"/>
                </a:lnTo>
                <a:lnTo>
                  <a:pt x="1321272" y="2458890"/>
                </a:lnTo>
                <a:lnTo>
                  <a:pt x="1369616" y="2456247"/>
                </a:lnTo>
                <a:lnTo>
                  <a:pt x="1417462" y="2451881"/>
                </a:lnTo>
                <a:lnTo>
                  <a:pt x="1464778" y="2445823"/>
                </a:lnTo>
                <a:lnTo>
                  <a:pt x="1511530" y="2438106"/>
                </a:lnTo>
                <a:lnTo>
                  <a:pt x="1557685" y="2428762"/>
                </a:lnTo>
                <a:lnTo>
                  <a:pt x="1603211" y="2417821"/>
                </a:lnTo>
                <a:lnTo>
                  <a:pt x="1648075" y="2405317"/>
                </a:lnTo>
                <a:lnTo>
                  <a:pt x="1692243" y="2391281"/>
                </a:lnTo>
                <a:lnTo>
                  <a:pt x="1735682" y="2375744"/>
                </a:lnTo>
                <a:lnTo>
                  <a:pt x="1778361" y="2358740"/>
                </a:lnTo>
                <a:lnTo>
                  <a:pt x="1820245" y="2340298"/>
                </a:lnTo>
                <a:lnTo>
                  <a:pt x="1861302" y="2320453"/>
                </a:lnTo>
                <a:lnTo>
                  <a:pt x="1901499" y="2299234"/>
                </a:lnTo>
                <a:lnTo>
                  <a:pt x="1940803" y="2276674"/>
                </a:lnTo>
                <a:lnTo>
                  <a:pt x="1979180" y="2252806"/>
                </a:lnTo>
                <a:lnTo>
                  <a:pt x="2016599" y="2227660"/>
                </a:lnTo>
                <a:lnTo>
                  <a:pt x="2053026" y="2201268"/>
                </a:lnTo>
                <a:lnTo>
                  <a:pt x="2088427" y="2173663"/>
                </a:lnTo>
                <a:lnTo>
                  <a:pt x="2122771" y="2144877"/>
                </a:lnTo>
                <a:lnTo>
                  <a:pt x="2156025" y="2114940"/>
                </a:lnTo>
                <a:lnTo>
                  <a:pt x="2188154" y="2083886"/>
                </a:lnTo>
                <a:lnTo>
                  <a:pt x="2219127" y="2051745"/>
                </a:lnTo>
                <a:lnTo>
                  <a:pt x="2248910" y="2018550"/>
                </a:lnTo>
                <a:lnTo>
                  <a:pt x="2277470" y="1984333"/>
                </a:lnTo>
                <a:lnTo>
                  <a:pt x="2304775" y="1949125"/>
                </a:lnTo>
                <a:lnTo>
                  <a:pt x="2330791" y="1912958"/>
                </a:lnTo>
                <a:lnTo>
                  <a:pt x="2355486" y="1875865"/>
                </a:lnTo>
                <a:lnTo>
                  <a:pt x="2378827" y="1837876"/>
                </a:lnTo>
                <a:lnTo>
                  <a:pt x="2400780" y="1799024"/>
                </a:lnTo>
                <a:lnTo>
                  <a:pt x="2421312" y="1759341"/>
                </a:lnTo>
                <a:lnTo>
                  <a:pt x="2440392" y="1718858"/>
                </a:lnTo>
                <a:lnTo>
                  <a:pt x="2457985" y="1677607"/>
                </a:lnTo>
                <a:lnTo>
                  <a:pt x="2474059" y="1635621"/>
                </a:lnTo>
                <a:lnTo>
                  <a:pt x="2488581" y="1592931"/>
                </a:lnTo>
                <a:lnTo>
                  <a:pt x="2501518" y="1549569"/>
                </a:lnTo>
                <a:lnTo>
                  <a:pt x="2512837" y="1505566"/>
                </a:lnTo>
                <a:lnTo>
                  <a:pt x="2522505" y="1460955"/>
                </a:lnTo>
                <a:lnTo>
                  <a:pt x="2530489" y="1415768"/>
                </a:lnTo>
                <a:lnTo>
                  <a:pt x="2536756" y="1370035"/>
                </a:lnTo>
                <a:lnTo>
                  <a:pt x="2541274" y="1323790"/>
                </a:lnTo>
                <a:lnTo>
                  <a:pt x="2544008" y="1277064"/>
                </a:lnTo>
                <a:lnTo>
                  <a:pt x="2544927" y="1229889"/>
                </a:lnTo>
                <a:lnTo>
                  <a:pt x="2544008" y="1182713"/>
                </a:lnTo>
                <a:lnTo>
                  <a:pt x="2541274" y="1135986"/>
                </a:lnTo>
                <a:lnTo>
                  <a:pt x="2536756" y="1089740"/>
                </a:lnTo>
                <a:lnTo>
                  <a:pt x="2530489" y="1044008"/>
                </a:lnTo>
                <a:lnTo>
                  <a:pt x="2522505" y="998820"/>
                </a:lnTo>
                <a:lnTo>
                  <a:pt x="2512837" y="954208"/>
                </a:lnTo>
                <a:lnTo>
                  <a:pt x="2501518" y="910205"/>
                </a:lnTo>
                <a:lnTo>
                  <a:pt x="2488581" y="866843"/>
                </a:lnTo>
                <a:lnTo>
                  <a:pt x="2474059" y="824152"/>
                </a:lnTo>
                <a:lnTo>
                  <a:pt x="2457985" y="782166"/>
                </a:lnTo>
                <a:lnTo>
                  <a:pt x="2440392" y="740915"/>
                </a:lnTo>
                <a:lnTo>
                  <a:pt x="2421312" y="700432"/>
                </a:lnTo>
                <a:lnTo>
                  <a:pt x="2400780" y="660749"/>
                </a:lnTo>
                <a:lnTo>
                  <a:pt x="2378827" y="621897"/>
                </a:lnTo>
                <a:lnTo>
                  <a:pt x="2355486" y="583908"/>
                </a:lnTo>
                <a:lnTo>
                  <a:pt x="2330791" y="546815"/>
                </a:lnTo>
                <a:lnTo>
                  <a:pt x="2304775" y="510648"/>
                </a:lnTo>
                <a:lnTo>
                  <a:pt x="2277470" y="475440"/>
                </a:lnTo>
                <a:lnTo>
                  <a:pt x="2248910" y="441223"/>
                </a:lnTo>
                <a:lnTo>
                  <a:pt x="2219127" y="408028"/>
                </a:lnTo>
                <a:lnTo>
                  <a:pt x="2188154" y="375888"/>
                </a:lnTo>
                <a:lnTo>
                  <a:pt x="2156025" y="344833"/>
                </a:lnTo>
                <a:lnTo>
                  <a:pt x="2122771" y="314897"/>
                </a:lnTo>
                <a:lnTo>
                  <a:pt x="2088427" y="286111"/>
                </a:lnTo>
                <a:lnTo>
                  <a:pt x="2053026" y="258506"/>
                </a:lnTo>
                <a:lnTo>
                  <a:pt x="2016599" y="232115"/>
                </a:lnTo>
                <a:lnTo>
                  <a:pt x="1979180" y="206969"/>
                </a:lnTo>
                <a:lnTo>
                  <a:pt x="1940803" y="183101"/>
                </a:lnTo>
                <a:lnTo>
                  <a:pt x="1901499" y="160541"/>
                </a:lnTo>
                <a:lnTo>
                  <a:pt x="1861302" y="139323"/>
                </a:lnTo>
                <a:lnTo>
                  <a:pt x="1820245" y="119477"/>
                </a:lnTo>
                <a:lnTo>
                  <a:pt x="1778361" y="101036"/>
                </a:lnTo>
                <a:lnTo>
                  <a:pt x="1735682" y="84032"/>
                </a:lnTo>
                <a:lnTo>
                  <a:pt x="1692243" y="68496"/>
                </a:lnTo>
                <a:lnTo>
                  <a:pt x="1648075" y="54460"/>
                </a:lnTo>
                <a:lnTo>
                  <a:pt x="1603211" y="41956"/>
                </a:lnTo>
                <a:lnTo>
                  <a:pt x="1557685" y="31015"/>
                </a:lnTo>
                <a:lnTo>
                  <a:pt x="1511530" y="21671"/>
                </a:lnTo>
                <a:lnTo>
                  <a:pt x="1464778" y="13954"/>
                </a:lnTo>
                <a:lnTo>
                  <a:pt x="1417462" y="7897"/>
                </a:lnTo>
                <a:lnTo>
                  <a:pt x="1369616" y="3531"/>
                </a:lnTo>
                <a:lnTo>
                  <a:pt x="1321272" y="888"/>
                </a:lnTo>
                <a:lnTo>
                  <a:pt x="1272463" y="0"/>
                </a:lnTo>
                <a:close/>
              </a:path>
            </a:pathLst>
          </a:custGeom>
          <a:gradFill flip="none" rotWithShape="1">
            <a:gsLst>
              <a:gs pos="35000">
                <a:schemeClr val="accent1">
                  <a:lumMod val="20000"/>
                  <a:lumOff val="80000"/>
                </a:schemeClr>
              </a:gs>
              <a:gs pos="100000">
                <a:schemeClr val="accent1"/>
              </a:gs>
            </a:gsLst>
            <a:path path="circle">
              <a:fillToRect r="100000" b="100000"/>
            </a:path>
            <a:tileRect l="-100000" t="-100000"/>
          </a:gradFill>
          <a:ln w="12700" cap="flat" cmpd="sng" algn="ctr">
            <a:noFill/>
            <a:prstDash val="solid"/>
            <a:miter lim="800000"/>
          </a:ln>
          <a:effectLst>
            <a:outerShdw blurRad="368300" dist="127000" dir="2400000" sx="98000" sy="98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a:ln>
                <a:noFill/>
              </a:ln>
              <a:solidFill>
                <a:srgbClr val="FE7602">
                  <a:lumMod val="50000"/>
                </a:srgbClr>
              </a:solidFill>
              <a:effectLst/>
              <a:uLnTx/>
              <a:uFillTx/>
              <a:latin typeface="Arial"/>
              <a:ea typeface="OPPOSans M"/>
              <a:cs typeface="OPPOSans M"/>
              <a:sym typeface="+mn-lt"/>
            </a:endParaRPr>
          </a:p>
        </p:txBody>
      </p:sp>
      <p:sp>
        <p:nvSpPr>
          <p:cNvPr id="75" name="object 5">
            <a:extLst>
              <a:ext uri="{FF2B5EF4-FFF2-40B4-BE49-F238E27FC236}">
                <a16:creationId xmlns:a16="http://schemas.microsoft.com/office/drawing/2014/main" id="{18C18C20-C8C5-3F28-C354-265EA0A0F09A}"/>
              </a:ext>
            </a:extLst>
          </p:cNvPr>
          <p:cNvSpPr txBox="1"/>
          <p:nvPr/>
        </p:nvSpPr>
        <p:spPr>
          <a:xfrm>
            <a:off x="2968175" y="4785547"/>
            <a:ext cx="1213491" cy="315292"/>
          </a:xfrm>
          <a:prstGeom prst="rect">
            <a:avLst/>
          </a:prstGeom>
        </p:spPr>
        <p:txBody>
          <a:bodyPr vert="horz" wrap="square" lIns="0" tIns="7316" rIns="0" bIns="0" rtlCol="0">
            <a:spAutoFit/>
          </a:bodyPr>
          <a:lstStyle/>
          <a:p>
            <a:pPr marL="315752" marR="3081" lvl="0" indent="-308436" algn="ctr" defTabSz="914400" eaLnBrk="1" fontAlgn="auto" latinLnBrk="0" hangingPunct="1">
              <a:lnSpc>
                <a:spcPct val="100000"/>
              </a:lnSpc>
              <a:spcBef>
                <a:spcPts val="58"/>
              </a:spcBef>
              <a:spcAft>
                <a:spcPts val="0"/>
              </a:spcAft>
              <a:buClrTx/>
              <a:buSzTx/>
              <a:buFontTx/>
              <a:buNone/>
              <a:tabLst/>
              <a:defRPr/>
            </a:pPr>
            <a:r>
              <a:rPr kumimoji="0" lang="zh-CN" altLang="en-US" sz="2001" i="0" u="none" strike="noStrike" kern="0" cap="none" spc="-3" normalizeH="0" baseline="0" noProof="0">
                <a:ln>
                  <a:noFill/>
                </a:ln>
                <a:solidFill>
                  <a:schemeClr val="accent2">
                    <a:lumMod val="25000"/>
                  </a:schemeClr>
                </a:solidFill>
                <a:effectLst/>
                <a:uLnTx/>
                <a:uFillTx/>
                <a:latin typeface="+mj-ea"/>
                <a:ea typeface="+mj-ea"/>
                <a:cs typeface="OPPOSans M"/>
                <a:sym typeface="+mn-lt"/>
              </a:rPr>
              <a:t>输入标题</a:t>
            </a:r>
            <a:endParaRPr kumimoji="0" sz="2001" i="0" u="none" strike="noStrike" kern="0" cap="none" spc="0" normalizeH="0" baseline="0" noProof="0" dirty="0">
              <a:ln>
                <a:noFill/>
              </a:ln>
              <a:solidFill>
                <a:schemeClr val="accent2">
                  <a:lumMod val="25000"/>
                </a:schemeClr>
              </a:solidFill>
              <a:effectLst/>
              <a:uLnTx/>
              <a:uFillTx/>
              <a:latin typeface="+mj-ea"/>
              <a:ea typeface="+mj-ea"/>
              <a:cs typeface="OPPOSans M"/>
              <a:sym typeface="+mn-lt"/>
            </a:endParaRPr>
          </a:p>
        </p:txBody>
      </p:sp>
      <p:sp>
        <p:nvSpPr>
          <p:cNvPr id="77" name="object 6">
            <a:extLst>
              <a:ext uri="{FF2B5EF4-FFF2-40B4-BE49-F238E27FC236}">
                <a16:creationId xmlns:a16="http://schemas.microsoft.com/office/drawing/2014/main" id="{220C3F9D-20E4-95C4-116F-4F326154AF46}"/>
              </a:ext>
            </a:extLst>
          </p:cNvPr>
          <p:cNvSpPr/>
          <p:nvPr/>
        </p:nvSpPr>
        <p:spPr>
          <a:xfrm>
            <a:off x="7809511" y="4197323"/>
            <a:ext cx="1543339" cy="1491740"/>
          </a:xfrm>
          <a:custGeom>
            <a:avLst/>
            <a:gdLst/>
            <a:ahLst/>
            <a:cxnLst/>
            <a:rect l="l" t="t" r="r" b="b"/>
            <a:pathLst>
              <a:path w="2545080" h="2459990">
                <a:moveTo>
                  <a:pt x="1272463" y="0"/>
                </a:moveTo>
                <a:lnTo>
                  <a:pt x="1223655" y="888"/>
                </a:lnTo>
                <a:lnTo>
                  <a:pt x="1175311" y="3531"/>
                </a:lnTo>
                <a:lnTo>
                  <a:pt x="1127465" y="7897"/>
                </a:lnTo>
                <a:lnTo>
                  <a:pt x="1080149" y="13954"/>
                </a:lnTo>
                <a:lnTo>
                  <a:pt x="1033397" y="21671"/>
                </a:lnTo>
                <a:lnTo>
                  <a:pt x="987242" y="31015"/>
                </a:lnTo>
                <a:lnTo>
                  <a:pt x="941716" y="41956"/>
                </a:lnTo>
                <a:lnTo>
                  <a:pt x="896852" y="54460"/>
                </a:lnTo>
                <a:lnTo>
                  <a:pt x="852684" y="68496"/>
                </a:lnTo>
                <a:lnTo>
                  <a:pt x="809244" y="84032"/>
                </a:lnTo>
                <a:lnTo>
                  <a:pt x="766566" y="101036"/>
                </a:lnTo>
                <a:lnTo>
                  <a:pt x="724682" y="119477"/>
                </a:lnTo>
                <a:lnTo>
                  <a:pt x="683625" y="139323"/>
                </a:lnTo>
                <a:lnTo>
                  <a:pt x="643428" y="160541"/>
                </a:lnTo>
                <a:lnTo>
                  <a:pt x="604124" y="183101"/>
                </a:lnTo>
                <a:lnTo>
                  <a:pt x="565746" y="206969"/>
                </a:lnTo>
                <a:lnTo>
                  <a:pt x="528328" y="232115"/>
                </a:lnTo>
                <a:lnTo>
                  <a:pt x="491901" y="258506"/>
                </a:lnTo>
                <a:lnTo>
                  <a:pt x="456499" y="286111"/>
                </a:lnTo>
                <a:lnTo>
                  <a:pt x="422155" y="314897"/>
                </a:lnTo>
                <a:lnTo>
                  <a:pt x="388902" y="344833"/>
                </a:lnTo>
                <a:lnTo>
                  <a:pt x="356773" y="375888"/>
                </a:lnTo>
                <a:lnTo>
                  <a:pt x="325800" y="408028"/>
                </a:lnTo>
                <a:lnTo>
                  <a:pt x="296017" y="441223"/>
                </a:lnTo>
                <a:lnTo>
                  <a:pt x="267457" y="475440"/>
                </a:lnTo>
                <a:lnTo>
                  <a:pt x="240152" y="510648"/>
                </a:lnTo>
                <a:lnTo>
                  <a:pt x="214135" y="546815"/>
                </a:lnTo>
                <a:lnTo>
                  <a:pt x="189441" y="583908"/>
                </a:lnTo>
                <a:lnTo>
                  <a:pt x="166100" y="621897"/>
                </a:lnTo>
                <a:lnTo>
                  <a:pt x="144147" y="660749"/>
                </a:lnTo>
                <a:lnTo>
                  <a:pt x="123614" y="700432"/>
                </a:lnTo>
                <a:lnTo>
                  <a:pt x="104535" y="740915"/>
                </a:lnTo>
                <a:lnTo>
                  <a:pt x="86941" y="782166"/>
                </a:lnTo>
                <a:lnTo>
                  <a:pt x="70867" y="824152"/>
                </a:lnTo>
                <a:lnTo>
                  <a:pt x="56345" y="866843"/>
                </a:lnTo>
                <a:lnTo>
                  <a:pt x="43408" y="910205"/>
                </a:lnTo>
                <a:lnTo>
                  <a:pt x="32089" y="954208"/>
                </a:lnTo>
                <a:lnTo>
                  <a:pt x="22421" y="998820"/>
                </a:lnTo>
                <a:lnTo>
                  <a:pt x="14437" y="1044008"/>
                </a:lnTo>
                <a:lnTo>
                  <a:pt x="8170" y="1089740"/>
                </a:lnTo>
                <a:lnTo>
                  <a:pt x="3653" y="1135986"/>
                </a:lnTo>
                <a:lnTo>
                  <a:pt x="918" y="1182713"/>
                </a:lnTo>
                <a:lnTo>
                  <a:pt x="0" y="1229889"/>
                </a:lnTo>
                <a:lnTo>
                  <a:pt x="918" y="1277064"/>
                </a:lnTo>
                <a:lnTo>
                  <a:pt x="3653" y="1323790"/>
                </a:lnTo>
                <a:lnTo>
                  <a:pt x="8170" y="1370035"/>
                </a:lnTo>
                <a:lnTo>
                  <a:pt x="14437" y="1415768"/>
                </a:lnTo>
                <a:lnTo>
                  <a:pt x="22421" y="1460955"/>
                </a:lnTo>
                <a:lnTo>
                  <a:pt x="32089" y="1505566"/>
                </a:lnTo>
                <a:lnTo>
                  <a:pt x="43408" y="1549569"/>
                </a:lnTo>
                <a:lnTo>
                  <a:pt x="56345" y="1592931"/>
                </a:lnTo>
                <a:lnTo>
                  <a:pt x="70867" y="1635621"/>
                </a:lnTo>
                <a:lnTo>
                  <a:pt x="86941" y="1677607"/>
                </a:lnTo>
                <a:lnTo>
                  <a:pt x="104535" y="1718858"/>
                </a:lnTo>
                <a:lnTo>
                  <a:pt x="123614" y="1759341"/>
                </a:lnTo>
                <a:lnTo>
                  <a:pt x="144147" y="1799024"/>
                </a:lnTo>
                <a:lnTo>
                  <a:pt x="166100" y="1837876"/>
                </a:lnTo>
                <a:lnTo>
                  <a:pt x="189441" y="1875865"/>
                </a:lnTo>
                <a:lnTo>
                  <a:pt x="214135" y="1912958"/>
                </a:lnTo>
                <a:lnTo>
                  <a:pt x="240152" y="1949125"/>
                </a:lnTo>
                <a:lnTo>
                  <a:pt x="267457" y="1984333"/>
                </a:lnTo>
                <a:lnTo>
                  <a:pt x="296017" y="2018550"/>
                </a:lnTo>
                <a:lnTo>
                  <a:pt x="325800" y="2051745"/>
                </a:lnTo>
                <a:lnTo>
                  <a:pt x="356773" y="2083886"/>
                </a:lnTo>
                <a:lnTo>
                  <a:pt x="388902" y="2114940"/>
                </a:lnTo>
                <a:lnTo>
                  <a:pt x="422155" y="2144877"/>
                </a:lnTo>
                <a:lnTo>
                  <a:pt x="456499" y="2173663"/>
                </a:lnTo>
                <a:lnTo>
                  <a:pt x="491901" y="2201268"/>
                </a:lnTo>
                <a:lnTo>
                  <a:pt x="528328" y="2227660"/>
                </a:lnTo>
                <a:lnTo>
                  <a:pt x="565746" y="2252806"/>
                </a:lnTo>
                <a:lnTo>
                  <a:pt x="604124" y="2276674"/>
                </a:lnTo>
                <a:lnTo>
                  <a:pt x="643428" y="2299234"/>
                </a:lnTo>
                <a:lnTo>
                  <a:pt x="683625" y="2320453"/>
                </a:lnTo>
                <a:lnTo>
                  <a:pt x="724682" y="2340298"/>
                </a:lnTo>
                <a:lnTo>
                  <a:pt x="766566" y="2358740"/>
                </a:lnTo>
                <a:lnTo>
                  <a:pt x="809244" y="2375744"/>
                </a:lnTo>
                <a:lnTo>
                  <a:pt x="852684" y="2391281"/>
                </a:lnTo>
                <a:lnTo>
                  <a:pt x="896852" y="2405317"/>
                </a:lnTo>
                <a:lnTo>
                  <a:pt x="941716" y="2417821"/>
                </a:lnTo>
                <a:lnTo>
                  <a:pt x="987242" y="2428762"/>
                </a:lnTo>
                <a:lnTo>
                  <a:pt x="1033397" y="2438106"/>
                </a:lnTo>
                <a:lnTo>
                  <a:pt x="1080149" y="2445823"/>
                </a:lnTo>
                <a:lnTo>
                  <a:pt x="1127465" y="2451881"/>
                </a:lnTo>
                <a:lnTo>
                  <a:pt x="1175311" y="2456247"/>
                </a:lnTo>
                <a:lnTo>
                  <a:pt x="1223655" y="2458890"/>
                </a:lnTo>
                <a:lnTo>
                  <a:pt x="1272463" y="2459778"/>
                </a:lnTo>
                <a:lnTo>
                  <a:pt x="1321272" y="2458890"/>
                </a:lnTo>
                <a:lnTo>
                  <a:pt x="1369616" y="2456247"/>
                </a:lnTo>
                <a:lnTo>
                  <a:pt x="1417462" y="2451881"/>
                </a:lnTo>
                <a:lnTo>
                  <a:pt x="1464778" y="2445823"/>
                </a:lnTo>
                <a:lnTo>
                  <a:pt x="1511530" y="2438106"/>
                </a:lnTo>
                <a:lnTo>
                  <a:pt x="1557685" y="2428762"/>
                </a:lnTo>
                <a:lnTo>
                  <a:pt x="1603211" y="2417821"/>
                </a:lnTo>
                <a:lnTo>
                  <a:pt x="1648075" y="2405317"/>
                </a:lnTo>
                <a:lnTo>
                  <a:pt x="1692243" y="2391281"/>
                </a:lnTo>
                <a:lnTo>
                  <a:pt x="1735682" y="2375744"/>
                </a:lnTo>
                <a:lnTo>
                  <a:pt x="1778361" y="2358740"/>
                </a:lnTo>
                <a:lnTo>
                  <a:pt x="1820245" y="2340298"/>
                </a:lnTo>
                <a:lnTo>
                  <a:pt x="1861302" y="2320453"/>
                </a:lnTo>
                <a:lnTo>
                  <a:pt x="1901499" y="2299234"/>
                </a:lnTo>
                <a:lnTo>
                  <a:pt x="1940803" y="2276674"/>
                </a:lnTo>
                <a:lnTo>
                  <a:pt x="1979180" y="2252806"/>
                </a:lnTo>
                <a:lnTo>
                  <a:pt x="2016599" y="2227660"/>
                </a:lnTo>
                <a:lnTo>
                  <a:pt x="2053026" y="2201268"/>
                </a:lnTo>
                <a:lnTo>
                  <a:pt x="2088427" y="2173663"/>
                </a:lnTo>
                <a:lnTo>
                  <a:pt x="2122771" y="2144877"/>
                </a:lnTo>
                <a:lnTo>
                  <a:pt x="2156025" y="2114940"/>
                </a:lnTo>
                <a:lnTo>
                  <a:pt x="2188154" y="2083886"/>
                </a:lnTo>
                <a:lnTo>
                  <a:pt x="2219127" y="2051745"/>
                </a:lnTo>
                <a:lnTo>
                  <a:pt x="2248910" y="2018550"/>
                </a:lnTo>
                <a:lnTo>
                  <a:pt x="2277470" y="1984333"/>
                </a:lnTo>
                <a:lnTo>
                  <a:pt x="2304775" y="1949125"/>
                </a:lnTo>
                <a:lnTo>
                  <a:pt x="2330791" y="1912958"/>
                </a:lnTo>
                <a:lnTo>
                  <a:pt x="2355486" y="1875865"/>
                </a:lnTo>
                <a:lnTo>
                  <a:pt x="2378827" y="1837876"/>
                </a:lnTo>
                <a:lnTo>
                  <a:pt x="2400780" y="1799024"/>
                </a:lnTo>
                <a:lnTo>
                  <a:pt x="2421312" y="1759341"/>
                </a:lnTo>
                <a:lnTo>
                  <a:pt x="2440392" y="1718858"/>
                </a:lnTo>
                <a:lnTo>
                  <a:pt x="2457985" y="1677607"/>
                </a:lnTo>
                <a:lnTo>
                  <a:pt x="2474059" y="1635621"/>
                </a:lnTo>
                <a:lnTo>
                  <a:pt x="2488581" y="1592931"/>
                </a:lnTo>
                <a:lnTo>
                  <a:pt x="2501518" y="1549569"/>
                </a:lnTo>
                <a:lnTo>
                  <a:pt x="2512837" y="1505566"/>
                </a:lnTo>
                <a:lnTo>
                  <a:pt x="2522505" y="1460955"/>
                </a:lnTo>
                <a:lnTo>
                  <a:pt x="2530489" y="1415768"/>
                </a:lnTo>
                <a:lnTo>
                  <a:pt x="2536756" y="1370035"/>
                </a:lnTo>
                <a:lnTo>
                  <a:pt x="2541274" y="1323790"/>
                </a:lnTo>
                <a:lnTo>
                  <a:pt x="2544008" y="1277064"/>
                </a:lnTo>
                <a:lnTo>
                  <a:pt x="2544927" y="1229889"/>
                </a:lnTo>
                <a:lnTo>
                  <a:pt x="2544008" y="1182713"/>
                </a:lnTo>
                <a:lnTo>
                  <a:pt x="2541274" y="1135986"/>
                </a:lnTo>
                <a:lnTo>
                  <a:pt x="2536756" y="1089740"/>
                </a:lnTo>
                <a:lnTo>
                  <a:pt x="2530489" y="1044008"/>
                </a:lnTo>
                <a:lnTo>
                  <a:pt x="2522505" y="998820"/>
                </a:lnTo>
                <a:lnTo>
                  <a:pt x="2512837" y="954208"/>
                </a:lnTo>
                <a:lnTo>
                  <a:pt x="2501518" y="910205"/>
                </a:lnTo>
                <a:lnTo>
                  <a:pt x="2488581" y="866843"/>
                </a:lnTo>
                <a:lnTo>
                  <a:pt x="2474059" y="824152"/>
                </a:lnTo>
                <a:lnTo>
                  <a:pt x="2457985" y="782166"/>
                </a:lnTo>
                <a:lnTo>
                  <a:pt x="2440392" y="740915"/>
                </a:lnTo>
                <a:lnTo>
                  <a:pt x="2421312" y="700432"/>
                </a:lnTo>
                <a:lnTo>
                  <a:pt x="2400780" y="660749"/>
                </a:lnTo>
                <a:lnTo>
                  <a:pt x="2378827" y="621897"/>
                </a:lnTo>
                <a:lnTo>
                  <a:pt x="2355486" y="583908"/>
                </a:lnTo>
                <a:lnTo>
                  <a:pt x="2330791" y="546815"/>
                </a:lnTo>
                <a:lnTo>
                  <a:pt x="2304775" y="510648"/>
                </a:lnTo>
                <a:lnTo>
                  <a:pt x="2277470" y="475440"/>
                </a:lnTo>
                <a:lnTo>
                  <a:pt x="2248910" y="441223"/>
                </a:lnTo>
                <a:lnTo>
                  <a:pt x="2219127" y="408028"/>
                </a:lnTo>
                <a:lnTo>
                  <a:pt x="2188154" y="375888"/>
                </a:lnTo>
                <a:lnTo>
                  <a:pt x="2156025" y="344833"/>
                </a:lnTo>
                <a:lnTo>
                  <a:pt x="2122771" y="314897"/>
                </a:lnTo>
                <a:lnTo>
                  <a:pt x="2088427" y="286111"/>
                </a:lnTo>
                <a:lnTo>
                  <a:pt x="2053026" y="258506"/>
                </a:lnTo>
                <a:lnTo>
                  <a:pt x="2016599" y="232115"/>
                </a:lnTo>
                <a:lnTo>
                  <a:pt x="1979180" y="206969"/>
                </a:lnTo>
                <a:lnTo>
                  <a:pt x="1940803" y="183101"/>
                </a:lnTo>
                <a:lnTo>
                  <a:pt x="1901499" y="160541"/>
                </a:lnTo>
                <a:lnTo>
                  <a:pt x="1861302" y="139323"/>
                </a:lnTo>
                <a:lnTo>
                  <a:pt x="1820245" y="119477"/>
                </a:lnTo>
                <a:lnTo>
                  <a:pt x="1778361" y="101036"/>
                </a:lnTo>
                <a:lnTo>
                  <a:pt x="1735682" y="84032"/>
                </a:lnTo>
                <a:lnTo>
                  <a:pt x="1692243" y="68496"/>
                </a:lnTo>
                <a:lnTo>
                  <a:pt x="1648075" y="54460"/>
                </a:lnTo>
                <a:lnTo>
                  <a:pt x="1603211" y="41956"/>
                </a:lnTo>
                <a:lnTo>
                  <a:pt x="1557685" y="31015"/>
                </a:lnTo>
                <a:lnTo>
                  <a:pt x="1511530" y="21671"/>
                </a:lnTo>
                <a:lnTo>
                  <a:pt x="1464778" y="13954"/>
                </a:lnTo>
                <a:lnTo>
                  <a:pt x="1417462" y="7897"/>
                </a:lnTo>
                <a:lnTo>
                  <a:pt x="1369616" y="3531"/>
                </a:lnTo>
                <a:lnTo>
                  <a:pt x="1321272" y="888"/>
                </a:lnTo>
                <a:lnTo>
                  <a:pt x="1272463" y="0"/>
                </a:lnTo>
                <a:close/>
              </a:path>
            </a:pathLst>
          </a:custGeom>
          <a:gradFill flip="none" rotWithShape="1">
            <a:gsLst>
              <a:gs pos="35000">
                <a:schemeClr val="accent1">
                  <a:lumMod val="20000"/>
                  <a:lumOff val="80000"/>
                </a:schemeClr>
              </a:gs>
              <a:gs pos="100000">
                <a:schemeClr val="accent1"/>
              </a:gs>
            </a:gsLst>
            <a:path path="circle">
              <a:fillToRect r="100000" b="100000"/>
            </a:path>
            <a:tileRect l="-100000" t="-100000"/>
          </a:gradFill>
          <a:ln w="12700" cap="flat" cmpd="sng" algn="ctr">
            <a:noFill/>
            <a:prstDash val="solid"/>
            <a:miter lim="800000"/>
          </a:ln>
          <a:effectLst>
            <a:outerShdw blurRad="368300" dist="127000" dir="2400000" sx="98000" sy="98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a:ln>
                <a:noFill/>
              </a:ln>
              <a:solidFill>
                <a:srgbClr val="FE7602">
                  <a:lumMod val="50000"/>
                </a:srgbClr>
              </a:solidFill>
              <a:effectLst/>
              <a:uLnTx/>
              <a:uFillTx/>
              <a:latin typeface="Arial"/>
              <a:ea typeface="OPPOSans M"/>
              <a:cs typeface="OPPOSans M"/>
              <a:sym typeface="+mn-lt"/>
            </a:endParaRPr>
          </a:p>
        </p:txBody>
      </p:sp>
      <p:sp>
        <p:nvSpPr>
          <p:cNvPr id="78" name="object 7">
            <a:extLst>
              <a:ext uri="{FF2B5EF4-FFF2-40B4-BE49-F238E27FC236}">
                <a16:creationId xmlns:a16="http://schemas.microsoft.com/office/drawing/2014/main" id="{85D6368D-F8CA-695B-EAA1-4878E9C74F5A}"/>
              </a:ext>
            </a:extLst>
          </p:cNvPr>
          <p:cNvSpPr txBox="1"/>
          <p:nvPr/>
        </p:nvSpPr>
        <p:spPr>
          <a:xfrm>
            <a:off x="7793901" y="4785547"/>
            <a:ext cx="1558949" cy="315292"/>
          </a:xfrm>
          <a:prstGeom prst="rect">
            <a:avLst/>
          </a:prstGeom>
        </p:spPr>
        <p:txBody>
          <a:bodyPr vert="horz" wrap="square" lIns="0" tIns="7316" rIns="0" bIns="0" rtlCol="0">
            <a:spAutoFit/>
          </a:bodyPr>
          <a:lstStyle/>
          <a:p>
            <a:pPr marL="7701" marR="0" lvl="0" indent="0" algn="ctr" defTabSz="914400" eaLnBrk="1" fontAlgn="auto" latinLnBrk="0" hangingPunct="1">
              <a:lnSpc>
                <a:spcPct val="100000"/>
              </a:lnSpc>
              <a:spcBef>
                <a:spcPts val="58"/>
              </a:spcBef>
              <a:spcAft>
                <a:spcPts val="0"/>
              </a:spcAft>
              <a:buClrTx/>
              <a:buSzTx/>
              <a:buFontTx/>
              <a:buNone/>
              <a:tabLst/>
              <a:defRPr/>
            </a:pPr>
            <a:r>
              <a:rPr kumimoji="0" lang="zh-CN" altLang="en-US" sz="2001" i="0" u="none" strike="noStrike" kern="0" cap="none" spc="-3" normalizeH="0" baseline="0" noProof="0">
                <a:ln>
                  <a:noFill/>
                </a:ln>
                <a:solidFill>
                  <a:schemeClr val="accent2">
                    <a:lumMod val="25000"/>
                  </a:schemeClr>
                </a:solidFill>
                <a:effectLst/>
                <a:uLnTx/>
                <a:uFillTx/>
                <a:latin typeface="+mj-ea"/>
                <a:ea typeface="+mj-ea"/>
                <a:cs typeface="OPPOSans M"/>
                <a:sym typeface="+mn-lt"/>
              </a:rPr>
              <a:t>输入标题</a:t>
            </a:r>
            <a:endParaRPr kumimoji="0" sz="2001" i="0" u="none" strike="noStrike" kern="0" cap="none" spc="0" normalizeH="0" baseline="0" noProof="0" dirty="0">
              <a:ln>
                <a:noFill/>
              </a:ln>
              <a:solidFill>
                <a:schemeClr val="accent2">
                  <a:lumMod val="25000"/>
                </a:schemeClr>
              </a:solidFill>
              <a:effectLst/>
              <a:uLnTx/>
              <a:uFillTx/>
              <a:latin typeface="+mj-ea"/>
              <a:ea typeface="+mj-ea"/>
              <a:cs typeface="OPPOSans M"/>
              <a:sym typeface="+mn-lt"/>
            </a:endParaRPr>
          </a:p>
        </p:txBody>
      </p:sp>
      <p:cxnSp>
        <p:nvCxnSpPr>
          <p:cNvPr id="82" name="直接箭头连接符 81">
            <a:extLst>
              <a:ext uri="{FF2B5EF4-FFF2-40B4-BE49-F238E27FC236}">
                <a16:creationId xmlns:a16="http://schemas.microsoft.com/office/drawing/2014/main" id="{BDA33F2B-5C8E-EA68-A981-4FC42F7BDECC}"/>
              </a:ext>
            </a:extLst>
          </p:cNvPr>
          <p:cNvCxnSpPr>
            <a:cxnSpLocks/>
          </p:cNvCxnSpPr>
          <p:nvPr/>
        </p:nvCxnSpPr>
        <p:spPr>
          <a:xfrm>
            <a:off x="4346590" y="5347956"/>
            <a:ext cx="3431999" cy="0"/>
          </a:xfrm>
          <a:prstGeom prst="straightConnector1">
            <a:avLst/>
          </a:prstGeom>
          <a:noFill/>
          <a:ln w="25400" cap="rnd" cmpd="sng" algn="ctr">
            <a:solidFill>
              <a:schemeClr val="accent1"/>
            </a:solidFill>
            <a:prstDash val="solid"/>
            <a:miter lim="800000"/>
            <a:headEnd type="none"/>
            <a:tailEnd type="triangle"/>
          </a:ln>
          <a:effectLst/>
        </p:spPr>
      </p:cxnSp>
      <p:grpSp>
        <p:nvGrpSpPr>
          <p:cNvPr id="83" name="组合 82">
            <a:extLst>
              <a:ext uri="{FF2B5EF4-FFF2-40B4-BE49-F238E27FC236}">
                <a16:creationId xmlns:a16="http://schemas.microsoft.com/office/drawing/2014/main" id="{329B6118-6C68-30DF-FA96-D5FBED0DA190}"/>
              </a:ext>
            </a:extLst>
          </p:cNvPr>
          <p:cNvGrpSpPr/>
          <p:nvPr/>
        </p:nvGrpSpPr>
        <p:grpSpPr>
          <a:xfrm>
            <a:off x="5405763" y="3584435"/>
            <a:ext cx="1341950" cy="1266477"/>
            <a:chOff x="5521135" y="4098832"/>
            <a:chExt cx="1341950" cy="1266477"/>
          </a:xfrm>
        </p:grpSpPr>
        <p:sp>
          <p:nvSpPr>
            <p:cNvPr id="84" name="object 11">
              <a:extLst>
                <a:ext uri="{FF2B5EF4-FFF2-40B4-BE49-F238E27FC236}">
                  <a16:creationId xmlns:a16="http://schemas.microsoft.com/office/drawing/2014/main" id="{F45BCF42-B443-EC52-B04F-E23081271139}"/>
                </a:ext>
              </a:extLst>
            </p:cNvPr>
            <p:cNvSpPr/>
            <p:nvPr/>
          </p:nvSpPr>
          <p:spPr>
            <a:xfrm>
              <a:off x="5521135" y="4098832"/>
              <a:ext cx="1341950" cy="1266477"/>
            </a:xfrm>
            <a:custGeom>
              <a:avLst/>
              <a:gdLst/>
              <a:ahLst/>
              <a:cxnLst/>
              <a:rect l="l" t="t" r="r" b="b"/>
              <a:pathLst>
                <a:path w="2212975" h="2088515">
                  <a:moveTo>
                    <a:pt x="1106364" y="0"/>
                  </a:moveTo>
                  <a:lnTo>
                    <a:pt x="1057082" y="1017"/>
                  </a:lnTo>
                  <a:lnTo>
                    <a:pt x="1008352" y="4040"/>
                  </a:lnTo>
                  <a:lnTo>
                    <a:pt x="960219" y="9027"/>
                  </a:lnTo>
                  <a:lnTo>
                    <a:pt x="912728" y="15935"/>
                  </a:lnTo>
                  <a:lnTo>
                    <a:pt x="865925" y="24722"/>
                  </a:lnTo>
                  <a:lnTo>
                    <a:pt x="819852" y="35346"/>
                  </a:lnTo>
                  <a:lnTo>
                    <a:pt x="774557" y="47763"/>
                  </a:lnTo>
                  <a:lnTo>
                    <a:pt x="730084" y="61932"/>
                  </a:lnTo>
                  <a:lnTo>
                    <a:pt x="686478" y="77810"/>
                  </a:lnTo>
                  <a:lnTo>
                    <a:pt x="643783" y="95354"/>
                  </a:lnTo>
                  <a:lnTo>
                    <a:pt x="602045" y="114523"/>
                  </a:lnTo>
                  <a:lnTo>
                    <a:pt x="561309" y="135274"/>
                  </a:lnTo>
                  <a:lnTo>
                    <a:pt x="521619" y="157563"/>
                  </a:lnTo>
                  <a:lnTo>
                    <a:pt x="483021" y="181350"/>
                  </a:lnTo>
                  <a:lnTo>
                    <a:pt x="445560" y="206591"/>
                  </a:lnTo>
                  <a:lnTo>
                    <a:pt x="409280" y="233245"/>
                  </a:lnTo>
                  <a:lnTo>
                    <a:pt x="374227" y="261267"/>
                  </a:lnTo>
                  <a:lnTo>
                    <a:pt x="340446" y="290617"/>
                  </a:lnTo>
                  <a:lnTo>
                    <a:pt x="307981" y="321252"/>
                  </a:lnTo>
                  <a:lnTo>
                    <a:pt x="276877" y="353129"/>
                  </a:lnTo>
                  <a:lnTo>
                    <a:pt x="247180" y="386206"/>
                  </a:lnTo>
                  <a:lnTo>
                    <a:pt x="218934" y="420440"/>
                  </a:lnTo>
                  <a:lnTo>
                    <a:pt x="192185" y="455789"/>
                  </a:lnTo>
                  <a:lnTo>
                    <a:pt x="166977" y="492211"/>
                  </a:lnTo>
                  <a:lnTo>
                    <a:pt x="143356" y="529663"/>
                  </a:lnTo>
                  <a:lnTo>
                    <a:pt x="121365" y="568103"/>
                  </a:lnTo>
                  <a:lnTo>
                    <a:pt x="101051" y="607488"/>
                  </a:lnTo>
                  <a:lnTo>
                    <a:pt x="82459" y="647775"/>
                  </a:lnTo>
                  <a:lnTo>
                    <a:pt x="65632" y="688923"/>
                  </a:lnTo>
                  <a:lnTo>
                    <a:pt x="50617" y="730889"/>
                  </a:lnTo>
                  <a:lnTo>
                    <a:pt x="37457" y="773631"/>
                  </a:lnTo>
                  <a:lnTo>
                    <a:pt x="26199" y="817105"/>
                  </a:lnTo>
                  <a:lnTo>
                    <a:pt x="16887" y="861270"/>
                  </a:lnTo>
                  <a:lnTo>
                    <a:pt x="9566" y="906084"/>
                  </a:lnTo>
                  <a:lnTo>
                    <a:pt x="4281" y="951503"/>
                  </a:lnTo>
                  <a:lnTo>
                    <a:pt x="1077" y="997485"/>
                  </a:lnTo>
                  <a:lnTo>
                    <a:pt x="0" y="1043989"/>
                  </a:lnTo>
                  <a:lnTo>
                    <a:pt x="1077" y="1090492"/>
                  </a:lnTo>
                  <a:lnTo>
                    <a:pt x="4281" y="1136474"/>
                  </a:lnTo>
                  <a:lnTo>
                    <a:pt x="9566" y="1181894"/>
                  </a:lnTo>
                  <a:lnTo>
                    <a:pt x="16887" y="1226707"/>
                  </a:lnTo>
                  <a:lnTo>
                    <a:pt x="26199" y="1270872"/>
                  </a:lnTo>
                  <a:lnTo>
                    <a:pt x="37457" y="1314347"/>
                  </a:lnTo>
                  <a:lnTo>
                    <a:pt x="50617" y="1357088"/>
                  </a:lnTo>
                  <a:lnTo>
                    <a:pt x="65632" y="1399054"/>
                  </a:lnTo>
                  <a:lnTo>
                    <a:pt x="82459" y="1440202"/>
                  </a:lnTo>
                  <a:lnTo>
                    <a:pt x="101051" y="1480490"/>
                  </a:lnTo>
                  <a:lnTo>
                    <a:pt x="121365" y="1519875"/>
                  </a:lnTo>
                  <a:lnTo>
                    <a:pt x="143356" y="1558314"/>
                  </a:lnTo>
                  <a:lnTo>
                    <a:pt x="166977" y="1595766"/>
                  </a:lnTo>
                  <a:lnTo>
                    <a:pt x="192185" y="1632188"/>
                  </a:lnTo>
                  <a:lnTo>
                    <a:pt x="218934" y="1667537"/>
                  </a:lnTo>
                  <a:lnTo>
                    <a:pt x="247180" y="1701771"/>
                  </a:lnTo>
                  <a:lnTo>
                    <a:pt x="276877" y="1734848"/>
                  </a:lnTo>
                  <a:lnTo>
                    <a:pt x="307981" y="1766725"/>
                  </a:lnTo>
                  <a:lnTo>
                    <a:pt x="340446" y="1797360"/>
                  </a:lnTo>
                  <a:lnTo>
                    <a:pt x="374227" y="1826710"/>
                  </a:lnTo>
                  <a:lnTo>
                    <a:pt x="409280" y="1854733"/>
                  </a:lnTo>
                  <a:lnTo>
                    <a:pt x="445560" y="1881386"/>
                  </a:lnTo>
                  <a:lnTo>
                    <a:pt x="483021" y="1906627"/>
                  </a:lnTo>
                  <a:lnTo>
                    <a:pt x="521619" y="1930414"/>
                  </a:lnTo>
                  <a:lnTo>
                    <a:pt x="561309" y="1952704"/>
                  </a:lnTo>
                  <a:lnTo>
                    <a:pt x="602045" y="1973454"/>
                  </a:lnTo>
                  <a:lnTo>
                    <a:pt x="643783" y="1992623"/>
                  </a:lnTo>
                  <a:lnTo>
                    <a:pt x="686478" y="2010168"/>
                  </a:lnTo>
                  <a:lnTo>
                    <a:pt x="730084" y="2026045"/>
                  </a:lnTo>
                  <a:lnTo>
                    <a:pt x="774557" y="2040214"/>
                  </a:lnTo>
                  <a:lnTo>
                    <a:pt x="819852" y="2052632"/>
                  </a:lnTo>
                  <a:lnTo>
                    <a:pt x="865925" y="2063255"/>
                  </a:lnTo>
                  <a:lnTo>
                    <a:pt x="912728" y="2072042"/>
                  </a:lnTo>
                  <a:lnTo>
                    <a:pt x="960219" y="2078950"/>
                  </a:lnTo>
                  <a:lnTo>
                    <a:pt x="1008352" y="2083937"/>
                  </a:lnTo>
                  <a:lnTo>
                    <a:pt x="1057082" y="2086961"/>
                  </a:lnTo>
                  <a:lnTo>
                    <a:pt x="1106364" y="2087978"/>
                  </a:lnTo>
                  <a:lnTo>
                    <a:pt x="1155646" y="2086961"/>
                  </a:lnTo>
                  <a:lnTo>
                    <a:pt x="1204375" y="2083937"/>
                  </a:lnTo>
                  <a:lnTo>
                    <a:pt x="1252508" y="2078950"/>
                  </a:lnTo>
                  <a:lnTo>
                    <a:pt x="1299999" y="2072042"/>
                  </a:lnTo>
                  <a:lnTo>
                    <a:pt x="1346803" y="2063255"/>
                  </a:lnTo>
                  <a:lnTo>
                    <a:pt x="1392875" y="2052632"/>
                  </a:lnTo>
                  <a:lnTo>
                    <a:pt x="1438170" y="2040214"/>
                  </a:lnTo>
                  <a:lnTo>
                    <a:pt x="1482643" y="2026045"/>
                  </a:lnTo>
                  <a:lnTo>
                    <a:pt x="1526250" y="2010168"/>
                  </a:lnTo>
                  <a:lnTo>
                    <a:pt x="1568945" y="1992623"/>
                  </a:lnTo>
                  <a:lnTo>
                    <a:pt x="1610683" y="1973454"/>
                  </a:lnTo>
                  <a:lnTo>
                    <a:pt x="1651419" y="1952704"/>
                  </a:lnTo>
                  <a:lnTo>
                    <a:pt x="1691108" y="1930414"/>
                  </a:lnTo>
                  <a:lnTo>
                    <a:pt x="1729706" y="1906627"/>
                  </a:lnTo>
                  <a:lnTo>
                    <a:pt x="1767167" y="1881386"/>
                  </a:lnTo>
                  <a:lnTo>
                    <a:pt x="1803447" y="1854733"/>
                  </a:lnTo>
                  <a:lnTo>
                    <a:pt x="1838500" y="1826710"/>
                  </a:lnTo>
                  <a:lnTo>
                    <a:pt x="1872282" y="1797360"/>
                  </a:lnTo>
                  <a:lnTo>
                    <a:pt x="1904747" y="1766725"/>
                  </a:lnTo>
                  <a:lnTo>
                    <a:pt x="1935850" y="1734848"/>
                  </a:lnTo>
                  <a:lnTo>
                    <a:pt x="1965547" y="1701771"/>
                  </a:lnTo>
                  <a:lnTo>
                    <a:pt x="1993793" y="1667537"/>
                  </a:lnTo>
                  <a:lnTo>
                    <a:pt x="2020542" y="1632188"/>
                  </a:lnTo>
                  <a:lnTo>
                    <a:pt x="2045750" y="1595766"/>
                  </a:lnTo>
                  <a:lnTo>
                    <a:pt x="2069372" y="1558314"/>
                  </a:lnTo>
                  <a:lnTo>
                    <a:pt x="2091362" y="1519875"/>
                  </a:lnTo>
                  <a:lnTo>
                    <a:pt x="2111676" y="1480490"/>
                  </a:lnTo>
                  <a:lnTo>
                    <a:pt x="2130269" y="1440202"/>
                  </a:lnTo>
                  <a:lnTo>
                    <a:pt x="2147095" y="1399054"/>
                  </a:lnTo>
                  <a:lnTo>
                    <a:pt x="2162111" y="1357088"/>
                  </a:lnTo>
                  <a:lnTo>
                    <a:pt x="2175270" y="1314347"/>
                  </a:lnTo>
                  <a:lnTo>
                    <a:pt x="2186528" y="1270872"/>
                  </a:lnTo>
                  <a:lnTo>
                    <a:pt x="2195840" y="1226707"/>
                  </a:lnTo>
                  <a:lnTo>
                    <a:pt x="2203161" y="1181894"/>
                  </a:lnTo>
                  <a:lnTo>
                    <a:pt x="2208446" y="1136474"/>
                  </a:lnTo>
                  <a:lnTo>
                    <a:pt x="2211650" y="1090492"/>
                  </a:lnTo>
                  <a:lnTo>
                    <a:pt x="2212728" y="1043989"/>
                  </a:lnTo>
                  <a:lnTo>
                    <a:pt x="2211650" y="997485"/>
                  </a:lnTo>
                  <a:lnTo>
                    <a:pt x="2208446" y="951503"/>
                  </a:lnTo>
                  <a:lnTo>
                    <a:pt x="2203161" y="906084"/>
                  </a:lnTo>
                  <a:lnTo>
                    <a:pt x="2195840" y="861270"/>
                  </a:lnTo>
                  <a:lnTo>
                    <a:pt x="2186528" y="817105"/>
                  </a:lnTo>
                  <a:lnTo>
                    <a:pt x="2175270" y="773631"/>
                  </a:lnTo>
                  <a:lnTo>
                    <a:pt x="2162111" y="730889"/>
                  </a:lnTo>
                  <a:lnTo>
                    <a:pt x="2147095" y="688923"/>
                  </a:lnTo>
                  <a:lnTo>
                    <a:pt x="2130269" y="647775"/>
                  </a:lnTo>
                  <a:lnTo>
                    <a:pt x="2111676" y="607488"/>
                  </a:lnTo>
                  <a:lnTo>
                    <a:pt x="2091362" y="568103"/>
                  </a:lnTo>
                  <a:lnTo>
                    <a:pt x="2069372" y="529663"/>
                  </a:lnTo>
                  <a:lnTo>
                    <a:pt x="2045750" y="492211"/>
                  </a:lnTo>
                  <a:lnTo>
                    <a:pt x="2020542" y="455789"/>
                  </a:lnTo>
                  <a:lnTo>
                    <a:pt x="1993793" y="420440"/>
                  </a:lnTo>
                  <a:lnTo>
                    <a:pt x="1965547" y="386206"/>
                  </a:lnTo>
                  <a:lnTo>
                    <a:pt x="1935850" y="353129"/>
                  </a:lnTo>
                  <a:lnTo>
                    <a:pt x="1904747" y="321252"/>
                  </a:lnTo>
                  <a:lnTo>
                    <a:pt x="1872282" y="290617"/>
                  </a:lnTo>
                  <a:lnTo>
                    <a:pt x="1838500" y="261267"/>
                  </a:lnTo>
                  <a:lnTo>
                    <a:pt x="1803447" y="233245"/>
                  </a:lnTo>
                  <a:lnTo>
                    <a:pt x="1767167" y="206591"/>
                  </a:lnTo>
                  <a:lnTo>
                    <a:pt x="1729706" y="181350"/>
                  </a:lnTo>
                  <a:lnTo>
                    <a:pt x="1691108" y="157563"/>
                  </a:lnTo>
                  <a:lnTo>
                    <a:pt x="1651419" y="135274"/>
                  </a:lnTo>
                  <a:lnTo>
                    <a:pt x="1610683" y="114523"/>
                  </a:lnTo>
                  <a:lnTo>
                    <a:pt x="1568945" y="95354"/>
                  </a:lnTo>
                  <a:lnTo>
                    <a:pt x="1526250" y="77810"/>
                  </a:lnTo>
                  <a:lnTo>
                    <a:pt x="1482643" y="61932"/>
                  </a:lnTo>
                  <a:lnTo>
                    <a:pt x="1438170" y="47763"/>
                  </a:lnTo>
                  <a:lnTo>
                    <a:pt x="1392875" y="35346"/>
                  </a:lnTo>
                  <a:lnTo>
                    <a:pt x="1346803" y="24722"/>
                  </a:lnTo>
                  <a:lnTo>
                    <a:pt x="1299999" y="15935"/>
                  </a:lnTo>
                  <a:lnTo>
                    <a:pt x="1252508" y="9027"/>
                  </a:lnTo>
                  <a:lnTo>
                    <a:pt x="1204375" y="4040"/>
                  </a:lnTo>
                  <a:lnTo>
                    <a:pt x="1155646" y="1017"/>
                  </a:lnTo>
                  <a:lnTo>
                    <a:pt x="1106364" y="0"/>
                  </a:lnTo>
                  <a:close/>
                </a:path>
              </a:pathLst>
            </a:custGeom>
            <a:gradFill flip="none" rotWithShape="1">
              <a:gsLst>
                <a:gs pos="35000">
                  <a:schemeClr val="accent1">
                    <a:lumMod val="80000"/>
                    <a:lumOff val="20000"/>
                  </a:schemeClr>
                </a:gs>
                <a:gs pos="100000">
                  <a:schemeClr val="accent2">
                    <a:lumMod val="50000"/>
                  </a:schemeClr>
                </a:gs>
              </a:gsLst>
              <a:path path="circle">
                <a:fillToRect r="100000" b="100000"/>
              </a:path>
              <a:tileRect l="-100000" t="-100000"/>
            </a:gradFill>
            <a:ln w="12700" cap="flat" cmpd="sng" algn="ctr">
              <a:noFill/>
              <a:prstDash val="solid"/>
              <a:miter lim="800000"/>
            </a:ln>
            <a:effectLst>
              <a:outerShdw blurRad="368300" dist="127000" dir="2400000" sx="98000" sy="98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a:ln>
                  <a:noFill/>
                </a:ln>
                <a:solidFill>
                  <a:srgbClr val="44546A"/>
                </a:solidFill>
                <a:effectLst/>
                <a:uLnTx/>
                <a:uFillTx/>
                <a:latin typeface="Arial"/>
                <a:ea typeface="OPPOSans M"/>
                <a:cs typeface="OPPOSans M"/>
                <a:sym typeface="+mn-lt"/>
              </a:endParaRPr>
            </a:p>
          </p:txBody>
        </p:sp>
        <p:sp>
          <p:nvSpPr>
            <p:cNvPr id="85" name="object 12">
              <a:extLst>
                <a:ext uri="{FF2B5EF4-FFF2-40B4-BE49-F238E27FC236}">
                  <a16:creationId xmlns:a16="http://schemas.microsoft.com/office/drawing/2014/main" id="{AFE205D9-881E-B495-A405-ED9D40372640}"/>
                </a:ext>
              </a:extLst>
            </p:cNvPr>
            <p:cNvSpPr txBox="1"/>
            <p:nvPr/>
          </p:nvSpPr>
          <p:spPr>
            <a:xfrm>
              <a:off x="5600423" y="4414187"/>
              <a:ext cx="1183373" cy="635765"/>
            </a:xfrm>
            <a:prstGeom prst="rect">
              <a:avLst/>
            </a:prstGeom>
          </p:spPr>
          <p:txBody>
            <a:bodyPr vert="horz" wrap="square" lIns="0" tIns="7316" rIns="0" bIns="0" rtlCol="0">
              <a:spAutoFit/>
            </a:bodyPr>
            <a:lstStyle/>
            <a:p>
              <a:pPr marL="7701" marR="3081" lvl="0" indent="0" algn="ctr" defTabSz="914400" eaLnBrk="1" fontAlgn="auto" latinLnBrk="0" hangingPunct="1">
                <a:lnSpc>
                  <a:spcPct val="100000"/>
                </a:lnSpc>
                <a:spcBef>
                  <a:spcPts val="58"/>
                </a:spcBef>
                <a:spcAft>
                  <a:spcPts val="0"/>
                </a:spcAft>
                <a:buClrTx/>
                <a:buSzTx/>
                <a:buFontTx/>
                <a:buNone/>
                <a:tabLst/>
                <a:defRPr/>
              </a:pPr>
              <a:r>
                <a:rPr kumimoji="0" lang="zh-CN" altLang="en-US" sz="2000" i="0" u="none" strike="noStrike" kern="0" cap="none" spc="-3" normalizeH="0" baseline="0" noProof="0">
                  <a:ln>
                    <a:noFill/>
                  </a:ln>
                  <a:solidFill>
                    <a:srgbClr val="FFFFFF"/>
                  </a:solidFill>
                  <a:effectLst/>
                  <a:uLnTx/>
                  <a:uFillTx/>
                  <a:latin typeface="+mj-ea"/>
                  <a:ea typeface="+mj-ea"/>
                  <a:cs typeface="OPPOSans M"/>
                  <a:sym typeface="+mn-lt"/>
                </a:rPr>
                <a:t>输入你的</a:t>
              </a:r>
              <a:endParaRPr kumimoji="0" lang="en-US" altLang="zh-CN" sz="2000" i="0" u="none" strike="noStrike" kern="0" cap="none" spc="-3" normalizeH="0" baseline="0" noProof="0">
                <a:ln>
                  <a:noFill/>
                </a:ln>
                <a:solidFill>
                  <a:srgbClr val="FFFFFF"/>
                </a:solidFill>
                <a:effectLst/>
                <a:uLnTx/>
                <a:uFillTx/>
                <a:latin typeface="+mj-ea"/>
                <a:ea typeface="+mj-ea"/>
                <a:cs typeface="OPPOSans M"/>
                <a:sym typeface="+mn-lt"/>
              </a:endParaRPr>
            </a:p>
            <a:p>
              <a:pPr marL="7701" marR="3081" lvl="0" indent="0" algn="ctr" defTabSz="914400" eaLnBrk="1" fontAlgn="auto" latinLnBrk="0" hangingPunct="1">
                <a:lnSpc>
                  <a:spcPct val="100000"/>
                </a:lnSpc>
                <a:spcBef>
                  <a:spcPts val="58"/>
                </a:spcBef>
                <a:spcAft>
                  <a:spcPts val="0"/>
                </a:spcAft>
                <a:buClrTx/>
                <a:buSzTx/>
                <a:buFontTx/>
                <a:buNone/>
                <a:tabLst/>
                <a:defRPr/>
              </a:pPr>
              <a:r>
                <a:rPr lang="zh-CN" altLang="en-US" sz="2000" kern="0" spc="-3">
                  <a:solidFill>
                    <a:srgbClr val="FFFFFF"/>
                  </a:solidFill>
                  <a:latin typeface="+mj-ea"/>
                  <a:ea typeface="+mj-ea"/>
                  <a:cs typeface="OPPOSans M"/>
                  <a:sym typeface="+mn-lt"/>
                </a:rPr>
                <a:t>标题</a:t>
              </a:r>
              <a:endParaRPr kumimoji="0" sz="2000" i="0" u="none" strike="noStrike" kern="0" cap="none" spc="0" normalizeH="0" baseline="0" noProof="0" dirty="0">
                <a:ln>
                  <a:noFill/>
                </a:ln>
                <a:solidFill>
                  <a:prstClr val="black"/>
                </a:solidFill>
                <a:effectLst/>
                <a:uLnTx/>
                <a:uFillTx/>
                <a:latin typeface="+mj-ea"/>
                <a:ea typeface="+mj-ea"/>
                <a:cs typeface="OPPOSans M"/>
                <a:sym typeface="+mn-lt"/>
              </a:endParaRPr>
            </a:p>
          </p:txBody>
        </p:sp>
      </p:grpSp>
    </p:spTree>
    <p:extLst>
      <p:ext uri="{BB962C8B-B14F-4D97-AF65-F5344CB8AC3E}">
        <p14:creationId xmlns:p14="http://schemas.microsoft.com/office/powerpoint/2010/main" val="28543821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2" name="TextBox 32">
            <a:extLst>
              <a:ext uri="{FF2B5EF4-FFF2-40B4-BE49-F238E27FC236}">
                <a16:creationId xmlns:a16="http://schemas.microsoft.com/office/drawing/2014/main" id="{8A9882F3-BDE0-82D6-81EC-8956DE9145A3}"/>
              </a:ext>
            </a:extLst>
          </p:cNvPr>
          <p:cNvSpPr txBox="1"/>
          <p:nvPr/>
        </p:nvSpPr>
        <p:spPr>
          <a:xfrm>
            <a:off x="1459990" y="469297"/>
            <a:ext cx="9857297" cy="518732"/>
          </a:xfrm>
          <a:prstGeom prst="rect">
            <a:avLst/>
          </a:prstGeom>
          <a:noFill/>
        </p:spPr>
        <p:txBody>
          <a:bodyPr wrap="square" lIns="0" tIns="0" rIns="0" bIns="0" rtlCol="0">
            <a:spAutoFit/>
          </a:bodyPr>
          <a:lstStyle/>
          <a:p>
            <a:pPr marL="0" marR="0" lvl="0" indent="0" algn="l" defTabSz="914400" rtl="0" eaLnBrk="1" fontAlgn="auto" latinLnBrk="0" hangingPunct="1">
              <a:lnSpc>
                <a:spcPct val="114166"/>
              </a:lnSpc>
              <a:spcBef>
                <a:spcPts val="0"/>
              </a:spcBef>
              <a:spcAft>
                <a:spcPts val="0"/>
              </a:spcAft>
              <a:buClrTx/>
              <a:buSzTx/>
              <a:buFontTx/>
              <a:buNone/>
              <a:tabLst/>
              <a:defRPr/>
            </a:pPr>
            <a:r>
              <a:rPr kumimoji="0" lang="zh-CN" altLang="en-US" sz="3200" i="0" u="none" strike="noStrike" kern="1200" cap="none" spc="0" normalizeH="0" baseline="0" noProof="0">
                <a:ln>
                  <a:noFill/>
                </a:ln>
                <a:solidFill>
                  <a:schemeClr val="accent1"/>
                </a:solidFill>
                <a:effectLst/>
                <a:uLnTx/>
                <a:uFillTx/>
                <a:latin typeface="+mj-ea"/>
                <a:ea typeface="+mj-ea"/>
                <a:cs typeface="OPPOSans M"/>
                <a:sym typeface="+mn-lt"/>
              </a:rPr>
              <a:t>输入你的标题内容</a:t>
            </a:r>
            <a:endParaRPr kumimoji="0" lang="zh-CN" altLang="en-US" sz="3200" i="0" u="none" strike="noStrike" kern="1200" cap="none" spc="0" normalizeH="0" baseline="0" noProof="0" dirty="0">
              <a:ln>
                <a:noFill/>
              </a:ln>
              <a:solidFill>
                <a:schemeClr val="accent1"/>
              </a:solidFill>
              <a:effectLst/>
              <a:uLnTx/>
              <a:uFillTx/>
              <a:latin typeface="+mj-ea"/>
              <a:ea typeface="+mj-ea"/>
              <a:cs typeface="OPPOSans M"/>
              <a:sym typeface="+mn-lt"/>
            </a:endParaRPr>
          </a:p>
        </p:txBody>
      </p:sp>
      <p:grpSp>
        <p:nvGrpSpPr>
          <p:cNvPr id="6" name="组合 5">
            <a:extLst>
              <a:ext uri="{FF2B5EF4-FFF2-40B4-BE49-F238E27FC236}">
                <a16:creationId xmlns:a16="http://schemas.microsoft.com/office/drawing/2014/main" id="{318C7088-BB7D-CEE3-D2DB-09A63FFC68BB}"/>
              </a:ext>
            </a:extLst>
          </p:cNvPr>
          <p:cNvGrpSpPr/>
          <p:nvPr/>
        </p:nvGrpSpPr>
        <p:grpSpPr>
          <a:xfrm>
            <a:off x="536276" y="392442"/>
            <a:ext cx="676874" cy="672441"/>
            <a:chOff x="874713" y="360377"/>
            <a:chExt cx="676874" cy="672441"/>
          </a:xfrm>
        </p:grpSpPr>
        <p:sp>
          <p:nvSpPr>
            <p:cNvPr id="4" name="AutoShape 2">
              <a:extLst>
                <a:ext uri="{FF2B5EF4-FFF2-40B4-BE49-F238E27FC236}">
                  <a16:creationId xmlns:a16="http://schemas.microsoft.com/office/drawing/2014/main" id="{6EE26AFB-9217-4C0C-4B07-D57313F25626}"/>
                </a:ext>
              </a:extLst>
            </p:cNvPr>
            <p:cNvSpPr/>
            <p:nvPr/>
          </p:nvSpPr>
          <p:spPr bwMode="auto">
            <a:xfrm>
              <a:off x="874713" y="360377"/>
              <a:ext cx="579947" cy="627652"/>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AutoShape 2">
              <a:extLst>
                <a:ext uri="{FF2B5EF4-FFF2-40B4-BE49-F238E27FC236}">
                  <a16:creationId xmlns:a16="http://schemas.microsoft.com/office/drawing/2014/main" id="{2213A1E3-AFF6-3354-293A-134032051D16}"/>
                </a:ext>
              </a:extLst>
            </p:cNvPr>
            <p:cNvSpPr/>
            <p:nvPr/>
          </p:nvSpPr>
          <p:spPr bwMode="auto">
            <a:xfrm>
              <a:off x="1121554" y="567412"/>
              <a:ext cx="430033" cy="465406"/>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bg1"/>
                </a:gs>
                <a:gs pos="100000">
                  <a:schemeClr val="accent2"/>
                </a:gs>
              </a:gsLst>
              <a:lin ang="2700000" scaled="0"/>
            </a:gradFill>
            <a:ln>
              <a:noFill/>
            </a:ln>
            <a:effectLst>
              <a:outerShdw blurRad="63500" algn="ctr" rotWithShape="0">
                <a:schemeClr val="accent1">
                  <a:alpha val="30000"/>
                </a:schemeClr>
              </a:outerShdw>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grpSp>
      <p:sp>
        <p:nvSpPr>
          <p:cNvPr id="7" name="椭圆 6">
            <a:extLst>
              <a:ext uri="{FF2B5EF4-FFF2-40B4-BE49-F238E27FC236}">
                <a16:creationId xmlns:a16="http://schemas.microsoft.com/office/drawing/2014/main" id="{26341D8B-78E1-B558-046C-EA8F4D8CDA75}"/>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3" name="矩形: 圆角 2">
            <a:extLst>
              <a:ext uri="{FF2B5EF4-FFF2-40B4-BE49-F238E27FC236}">
                <a16:creationId xmlns:a16="http://schemas.microsoft.com/office/drawing/2014/main" id="{79CE9E32-BA4B-49B9-654D-F626ABE2D526}"/>
              </a:ext>
            </a:extLst>
          </p:cNvPr>
          <p:cNvSpPr/>
          <p:nvPr/>
        </p:nvSpPr>
        <p:spPr>
          <a:xfrm>
            <a:off x="6312902" y="1824271"/>
            <a:ext cx="2183214" cy="3808778"/>
          </a:xfrm>
          <a:prstGeom prst="roundRect">
            <a:avLst>
              <a:gd name="adj" fmla="val 10462"/>
            </a:avLst>
          </a:prstGeom>
          <a:solidFill>
            <a:sysClr val="window" lastClr="FFFFFF"/>
          </a:solidFill>
          <a:ln w="12700" cap="flat" cmpd="sng" algn="ctr">
            <a:noFill/>
            <a:prstDash val="solid"/>
            <a:miter lim="800000"/>
          </a:ln>
          <a:effectLst>
            <a:outerShdw blurRad="939800" dist="736600" dir="8100000" sx="92000" sy="92000" algn="tr" rotWithShape="0">
              <a:srgbClr val="FE7602">
                <a:alpha val="1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8" name="矩形: 圆角 7">
            <a:extLst>
              <a:ext uri="{FF2B5EF4-FFF2-40B4-BE49-F238E27FC236}">
                <a16:creationId xmlns:a16="http://schemas.microsoft.com/office/drawing/2014/main" id="{8CD6D28B-F262-6409-4725-073F0B202968}"/>
              </a:ext>
            </a:extLst>
          </p:cNvPr>
          <p:cNvSpPr/>
          <p:nvPr/>
        </p:nvSpPr>
        <p:spPr>
          <a:xfrm>
            <a:off x="9038106" y="1824271"/>
            <a:ext cx="2183214" cy="3808778"/>
          </a:xfrm>
          <a:prstGeom prst="roundRect">
            <a:avLst>
              <a:gd name="adj" fmla="val 10462"/>
            </a:avLst>
          </a:prstGeom>
          <a:solidFill>
            <a:sysClr val="window" lastClr="FFFFFF"/>
          </a:solidFill>
          <a:ln w="12700" cap="flat" cmpd="sng" algn="ctr">
            <a:noFill/>
            <a:prstDash val="solid"/>
            <a:miter lim="800000"/>
          </a:ln>
          <a:effectLst>
            <a:outerShdw blurRad="939800" dist="736600" dir="8100000" sx="92000" sy="92000" algn="tr" rotWithShape="0">
              <a:srgbClr val="FE7602">
                <a:alpha val="1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9" name="矩形: 圆角 8">
            <a:extLst>
              <a:ext uri="{FF2B5EF4-FFF2-40B4-BE49-F238E27FC236}">
                <a16:creationId xmlns:a16="http://schemas.microsoft.com/office/drawing/2014/main" id="{B1B6C435-DD89-9BD6-12C9-DBCD2BEB56B1}"/>
              </a:ext>
            </a:extLst>
          </p:cNvPr>
          <p:cNvSpPr/>
          <p:nvPr/>
        </p:nvSpPr>
        <p:spPr>
          <a:xfrm>
            <a:off x="3634774" y="1824271"/>
            <a:ext cx="2183214" cy="3808778"/>
          </a:xfrm>
          <a:prstGeom prst="roundRect">
            <a:avLst>
              <a:gd name="adj" fmla="val 10462"/>
            </a:avLst>
          </a:prstGeom>
          <a:solidFill>
            <a:sysClr val="window" lastClr="FFFFFF"/>
          </a:solidFill>
          <a:ln w="12700" cap="flat" cmpd="sng" algn="ctr">
            <a:noFill/>
            <a:prstDash val="solid"/>
            <a:miter lim="800000"/>
          </a:ln>
          <a:effectLst>
            <a:outerShdw blurRad="939800" dist="736600" dir="8100000" sx="92000" sy="92000" algn="tr" rotWithShape="0">
              <a:srgbClr val="FE7602">
                <a:alpha val="1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0" name="矩形: 圆角 9">
            <a:extLst>
              <a:ext uri="{FF2B5EF4-FFF2-40B4-BE49-F238E27FC236}">
                <a16:creationId xmlns:a16="http://schemas.microsoft.com/office/drawing/2014/main" id="{9B9BD88B-DC47-3C27-F7FD-9E726F802E98}"/>
              </a:ext>
            </a:extLst>
          </p:cNvPr>
          <p:cNvSpPr/>
          <p:nvPr/>
        </p:nvSpPr>
        <p:spPr>
          <a:xfrm>
            <a:off x="995124" y="1824271"/>
            <a:ext cx="2183214" cy="3808778"/>
          </a:xfrm>
          <a:prstGeom prst="roundRect">
            <a:avLst>
              <a:gd name="adj" fmla="val 10462"/>
            </a:avLst>
          </a:prstGeom>
          <a:solidFill>
            <a:sysClr val="window" lastClr="FFFFFF"/>
          </a:solidFill>
          <a:ln w="12700" cap="flat" cmpd="sng" algn="ctr">
            <a:noFill/>
            <a:prstDash val="solid"/>
            <a:miter lim="800000"/>
          </a:ln>
          <a:effectLst>
            <a:outerShdw blurRad="939800" dist="736600" dir="8100000" sx="92000" sy="92000" algn="tr" rotWithShape="0">
              <a:srgbClr val="FE7602">
                <a:alpha val="1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2" name="椭圆 11">
            <a:extLst>
              <a:ext uri="{FF2B5EF4-FFF2-40B4-BE49-F238E27FC236}">
                <a16:creationId xmlns:a16="http://schemas.microsoft.com/office/drawing/2014/main" id="{B81137B8-910A-BD5E-D7C2-4FDAC06113FF}"/>
              </a:ext>
            </a:extLst>
          </p:cNvPr>
          <p:cNvSpPr/>
          <p:nvPr/>
        </p:nvSpPr>
        <p:spPr>
          <a:xfrm>
            <a:off x="1392997" y="2210508"/>
            <a:ext cx="1387467" cy="1387467"/>
          </a:xfrm>
          <a:prstGeom prst="ellipse">
            <a:avLst/>
          </a:prstGeom>
          <a:gradFill>
            <a:gsLst>
              <a:gs pos="30000">
                <a:schemeClr val="accent1">
                  <a:lumMod val="40000"/>
                  <a:lumOff val="60000"/>
                </a:schemeClr>
              </a:gs>
              <a:gs pos="100000">
                <a:schemeClr val="accent1"/>
              </a:gs>
            </a:gsLst>
            <a:path path="circle">
              <a:fillToRect r="100000" b="100000"/>
            </a:path>
          </a:gradFill>
          <a:ln w="12700" cap="flat" cmpd="sng" algn="ctr">
            <a:noFill/>
            <a:prstDash val="solid"/>
            <a:miter lim="800000"/>
          </a:ln>
          <a:effectLst>
            <a:outerShdw blurRad="279400" dist="342900" dir="5400000" sx="88000" sy="88000" algn="t" rotWithShape="0">
              <a:schemeClr val="accent1">
                <a:alpha val="42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Arial"/>
              <a:ea typeface="OPPOSans M"/>
              <a:cs typeface="OPPOSans M"/>
              <a:sym typeface="+mn-lt"/>
            </a:endParaRPr>
          </a:p>
        </p:txBody>
      </p:sp>
      <p:sp>
        <p:nvSpPr>
          <p:cNvPr id="13" name="椭圆 12">
            <a:extLst>
              <a:ext uri="{FF2B5EF4-FFF2-40B4-BE49-F238E27FC236}">
                <a16:creationId xmlns:a16="http://schemas.microsoft.com/office/drawing/2014/main" id="{668D8718-BB5E-2C27-CA5A-0F77E74ADC56}"/>
              </a:ext>
            </a:extLst>
          </p:cNvPr>
          <p:cNvSpPr/>
          <p:nvPr/>
        </p:nvSpPr>
        <p:spPr>
          <a:xfrm>
            <a:off x="1251867" y="2069378"/>
            <a:ext cx="1669728" cy="1669728"/>
          </a:xfrm>
          <a:prstGeom prst="ellipse">
            <a:avLst/>
          </a:prstGeom>
          <a:noFill/>
          <a:ln w="6350" cap="flat" cmpd="sng" algn="ctr">
            <a:gradFill flip="none" rotWithShape="1">
              <a:gsLst>
                <a:gs pos="7000">
                  <a:sysClr val="window" lastClr="FFFFFF">
                    <a:alpha val="0"/>
                  </a:sysClr>
                </a:gs>
                <a:gs pos="83000">
                  <a:schemeClr val="accent2">
                    <a:lumMod val="75000"/>
                  </a:schemeClr>
                </a:gs>
              </a:gsLst>
              <a:lin ang="3000000" scaled="0"/>
              <a:tileRect/>
            </a:gradFill>
            <a:prstDash val="solid"/>
            <a:miter lim="800000"/>
          </a:ln>
          <a:effectLst/>
        </p:spPr>
        <p:txBody>
          <a:bodyPr rtlCol="0" anchor="ctr"/>
          <a:lstStyle/>
          <a:p>
            <a:pPr algn="ctr"/>
            <a:endParaRPr lang="zh-CN" altLang="en-US" kern="0">
              <a:solidFill>
                <a:prstClr val="white"/>
              </a:solidFill>
              <a:ea typeface="OPPOSans M"/>
              <a:cs typeface="OPPOSans M"/>
              <a:sym typeface="+mn-lt"/>
            </a:endParaRPr>
          </a:p>
        </p:txBody>
      </p:sp>
      <p:sp>
        <p:nvSpPr>
          <p:cNvPr id="15" name="椭圆 14">
            <a:extLst>
              <a:ext uri="{FF2B5EF4-FFF2-40B4-BE49-F238E27FC236}">
                <a16:creationId xmlns:a16="http://schemas.microsoft.com/office/drawing/2014/main" id="{1BF830B2-04C8-7CF8-0973-7F42A70AA47B}"/>
              </a:ext>
            </a:extLst>
          </p:cNvPr>
          <p:cNvSpPr/>
          <p:nvPr/>
        </p:nvSpPr>
        <p:spPr>
          <a:xfrm>
            <a:off x="4032647" y="2210507"/>
            <a:ext cx="1387467" cy="1387467"/>
          </a:xfrm>
          <a:prstGeom prst="ellipse">
            <a:avLst/>
          </a:prstGeom>
          <a:gradFill>
            <a:gsLst>
              <a:gs pos="30000">
                <a:schemeClr val="accent1">
                  <a:lumMod val="40000"/>
                  <a:lumOff val="60000"/>
                </a:schemeClr>
              </a:gs>
              <a:gs pos="100000">
                <a:schemeClr val="accent1"/>
              </a:gs>
            </a:gsLst>
            <a:path path="circle">
              <a:fillToRect r="100000" b="100000"/>
            </a:path>
          </a:gradFill>
          <a:ln w="12700" cap="flat" cmpd="sng" algn="ctr">
            <a:noFill/>
            <a:prstDash val="solid"/>
            <a:miter lim="800000"/>
          </a:ln>
          <a:effectLst>
            <a:outerShdw blurRad="279400" dist="342900" dir="5400000" sx="88000" sy="88000" algn="t" rotWithShape="0">
              <a:schemeClr val="accent1">
                <a:alpha val="42000"/>
              </a:schemeClr>
            </a:outerShdw>
          </a:effectLst>
        </p:spPr>
        <p:txBody>
          <a:bodyPr rtlCol="0" anchor="ctr"/>
          <a:lstStyle/>
          <a:p>
            <a:pPr algn="ctr"/>
            <a:endParaRPr lang="zh-CN" altLang="en-US" sz="2400" kern="0" dirty="0">
              <a:solidFill>
                <a:prstClr val="white"/>
              </a:solidFill>
              <a:latin typeface="Arial"/>
              <a:ea typeface="OPPOSans M"/>
              <a:cs typeface="OPPOSans M"/>
              <a:sym typeface="+mn-lt"/>
            </a:endParaRPr>
          </a:p>
        </p:txBody>
      </p:sp>
      <p:sp>
        <p:nvSpPr>
          <p:cNvPr id="16" name="椭圆 15">
            <a:extLst>
              <a:ext uri="{FF2B5EF4-FFF2-40B4-BE49-F238E27FC236}">
                <a16:creationId xmlns:a16="http://schemas.microsoft.com/office/drawing/2014/main" id="{2DF5DD4A-B1EE-200E-7EB1-744F6FC65F9E}"/>
              </a:ext>
            </a:extLst>
          </p:cNvPr>
          <p:cNvSpPr/>
          <p:nvPr/>
        </p:nvSpPr>
        <p:spPr>
          <a:xfrm>
            <a:off x="3891517" y="2069377"/>
            <a:ext cx="1669728" cy="1669728"/>
          </a:xfrm>
          <a:prstGeom prst="ellipse">
            <a:avLst/>
          </a:prstGeom>
          <a:noFill/>
          <a:ln w="6350" cap="flat" cmpd="sng" algn="ctr">
            <a:gradFill flip="none" rotWithShape="1">
              <a:gsLst>
                <a:gs pos="7000">
                  <a:sysClr val="window" lastClr="FFFFFF">
                    <a:alpha val="0"/>
                  </a:sysClr>
                </a:gs>
                <a:gs pos="83000">
                  <a:schemeClr val="accent2">
                    <a:lumMod val="75000"/>
                  </a:schemeClr>
                </a:gs>
              </a:gsLst>
              <a:lin ang="3000000" scaled="0"/>
              <a:tileRect/>
            </a:gradFill>
            <a:prstDash val="solid"/>
            <a:miter lim="800000"/>
          </a:ln>
          <a:effectLst/>
        </p:spPr>
        <p:txBody>
          <a:bodyPr rtlCol="0" anchor="ctr"/>
          <a:lstStyle/>
          <a:p>
            <a:pPr algn="ctr"/>
            <a:endParaRPr lang="zh-CN" altLang="en-US" kern="0">
              <a:solidFill>
                <a:prstClr val="white"/>
              </a:solidFill>
              <a:ea typeface="OPPOSans M"/>
              <a:cs typeface="OPPOSans M"/>
              <a:sym typeface="+mn-lt"/>
            </a:endParaRPr>
          </a:p>
        </p:txBody>
      </p:sp>
      <p:sp>
        <p:nvSpPr>
          <p:cNvPr id="18" name="椭圆 17">
            <a:extLst>
              <a:ext uri="{FF2B5EF4-FFF2-40B4-BE49-F238E27FC236}">
                <a16:creationId xmlns:a16="http://schemas.microsoft.com/office/drawing/2014/main" id="{612340E7-92AC-8B4A-3DAF-ECBC6D545176}"/>
              </a:ext>
            </a:extLst>
          </p:cNvPr>
          <p:cNvSpPr/>
          <p:nvPr/>
        </p:nvSpPr>
        <p:spPr>
          <a:xfrm>
            <a:off x="6710775" y="2210506"/>
            <a:ext cx="1387467" cy="1387467"/>
          </a:xfrm>
          <a:prstGeom prst="ellipse">
            <a:avLst/>
          </a:prstGeom>
          <a:gradFill>
            <a:gsLst>
              <a:gs pos="30000">
                <a:schemeClr val="accent1">
                  <a:lumMod val="40000"/>
                  <a:lumOff val="60000"/>
                </a:schemeClr>
              </a:gs>
              <a:gs pos="100000">
                <a:schemeClr val="accent1"/>
              </a:gs>
            </a:gsLst>
            <a:path path="circle">
              <a:fillToRect r="100000" b="100000"/>
            </a:path>
          </a:gradFill>
          <a:ln w="12700" cap="flat" cmpd="sng" algn="ctr">
            <a:noFill/>
            <a:prstDash val="solid"/>
            <a:miter lim="800000"/>
          </a:ln>
          <a:effectLst>
            <a:outerShdw blurRad="279400" dist="342900" dir="5400000" sx="88000" sy="88000" algn="t" rotWithShape="0">
              <a:schemeClr val="accent1">
                <a:alpha val="42000"/>
              </a:schemeClr>
            </a:outerShdw>
          </a:effectLst>
        </p:spPr>
        <p:txBody>
          <a:bodyPr rtlCol="0" anchor="ctr"/>
          <a:lstStyle/>
          <a:p>
            <a:pPr algn="ctr"/>
            <a:endParaRPr lang="zh-CN" altLang="en-US" sz="2400" kern="0" dirty="0">
              <a:solidFill>
                <a:prstClr val="white"/>
              </a:solidFill>
              <a:latin typeface="Arial"/>
              <a:ea typeface="OPPOSans M"/>
              <a:cs typeface="OPPOSans M"/>
              <a:sym typeface="+mn-lt"/>
            </a:endParaRPr>
          </a:p>
        </p:txBody>
      </p:sp>
      <p:sp>
        <p:nvSpPr>
          <p:cNvPr id="19" name="椭圆 18">
            <a:extLst>
              <a:ext uri="{FF2B5EF4-FFF2-40B4-BE49-F238E27FC236}">
                <a16:creationId xmlns:a16="http://schemas.microsoft.com/office/drawing/2014/main" id="{6A55776A-98B9-6A9C-F6B5-7199D5325194}"/>
              </a:ext>
            </a:extLst>
          </p:cNvPr>
          <p:cNvSpPr/>
          <p:nvPr/>
        </p:nvSpPr>
        <p:spPr>
          <a:xfrm>
            <a:off x="6569645" y="2069376"/>
            <a:ext cx="1669728" cy="1669728"/>
          </a:xfrm>
          <a:prstGeom prst="ellipse">
            <a:avLst/>
          </a:prstGeom>
          <a:noFill/>
          <a:ln w="6350" cap="flat" cmpd="sng" algn="ctr">
            <a:gradFill flip="none" rotWithShape="1">
              <a:gsLst>
                <a:gs pos="7000">
                  <a:sysClr val="window" lastClr="FFFFFF">
                    <a:alpha val="0"/>
                  </a:sysClr>
                </a:gs>
                <a:gs pos="83000">
                  <a:schemeClr val="accent2">
                    <a:lumMod val="75000"/>
                  </a:schemeClr>
                </a:gs>
              </a:gsLst>
              <a:lin ang="3000000" scaled="0"/>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OPPOSans M"/>
              <a:cs typeface="OPPOSans M"/>
              <a:sym typeface="+mn-lt"/>
            </a:endParaRPr>
          </a:p>
        </p:txBody>
      </p:sp>
      <p:sp>
        <p:nvSpPr>
          <p:cNvPr id="21" name="椭圆 20">
            <a:extLst>
              <a:ext uri="{FF2B5EF4-FFF2-40B4-BE49-F238E27FC236}">
                <a16:creationId xmlns:a16="http://schemas.microsoft.com/office/drawing/2014/main" id="{CD9A695F-B93B-40C4-77D4-DAF7CB02EDB3}"/>
              </a:ext>
            </a:extLst>
          </p:cNvPr>
          <p:cNvSpPr/>
          <p:nvPr/>
        </p:nvSpPr>
        <p:spPr>
          <a:xfrm>
            <a:off x="9435979" y="2210505"/>
            <a:ext cx="1387467" cy="1387467"/>
          </a:xfrm>
          <a:prstGeom prst="ellipse">
            <a:avLst/>
          </a:prstGeom>
          <a:gradFill>
            <a:gsLst>
              <a:gs pos="30000">
                <a:schemeClr val="accent1">
                  <a:lumMod val="40000"/>
                  <a:lumOff val="60000"/>
                </a:schemeClr>
              </a:gs>
              <a:gs pos="100000">
                <a:schemeClr val="accent1"/>
              </a:gs>
            </a:gsLst>
            <a:path path="circle">
              <a:fillToRect r="100000" b="100000"/>
            </a:path>
          </a:gradFill>
          <a:ln w="12700" cap="flat" cmpd="sng" algn="ctr">
            <a:noFill/>
            <a:prstDash val="solid"/>
            <a:miter lim="800000"/>
          </a:ln>
          <a:effectLst>
            <a:outerShdw blurRad="279400" dist="342900" dir="5400000" sx="88000" sy="88000" algn="t" rotWithShape="0">
              <a:schemeClr val="accent1">
                <a:alpha val="42000"/>
              </a:schemeClr>
            </a:outerShdw>
          </a:effectLst>
        </p:spPr>
        <p:txBody>
          <a:bodyPr rtlCol="0" anchor="ctr"/>
          <a:lstStyle/>
          <a:p>
            <a:pPr algn="ctr"/>
            <a:endParaRPr lang="zh-CN" altLang="en-US" sz="2400" kern="0" dirty="0">
              <a:solidFill>
                <a:prstClr val="white"/>
              </a:solidFill>
              <a:latin typeface="Arial"/>
              <a:ea typeface="OPPOSans M"/>
              <a:cs typeface="OPPOSans M"/>
              <a:sym typeface="+mn-lt"/>
            </a:endParaRPr>
          </a:p>
        </p:txBody>
      </p:sp>
      <p:sp>
        <p:nvSpPr>
          <p:cNvPr id="22" name="椭圆 21">
            <a:extLst>
              <a:ext uri="{FF2B5EF4-FFF2-40B4-BE49-F238E27FC236}">
                <a16:creationId xmlns:a16="http://schemas.microsoft.com/office/drawing/2014/main" id="{BDCFA47F-6311-43E1-B710-CC675B3FF8BA}"/>
              </a:ext>
            </a:extLst>
          </p:cNvPr>
          <p:cNvSpPr/>
          <p:nvPr/>
        </p:nvSpPr>
        <p:spPr>
          <a:xfrm>
            <a:off x="9294849" y="2069375"/>
            <a:ext cx="1669728" cy="1669728"/>
          </a:xfrm>
          <a:prstGeom prst="ellipse">
            <a:avLst/>
          </a:prstGeom>
          <a:noFill/>
          <a:ln w="6350" cap="flat" cmpd="sng" algn="ctr">
            <a:gradFill flip="none" rotWithShape="1">
              <a:gsLst>
                <a:gs pos="7000">
                  <a:sysClr val="window" lastClr="FFFFFF">
                    <a:alpha val="0"/>
                  </a:sysClr>
                </a:gs>
                <a:gs pos="83000">
                  <a:schemeClr val="accent2">
                    <a:lumMod val="75000"/>
                  </a:schemeClr>
                </a:gs>
              </a:gsLst>
              <a:lin ang="3000000" scaled="0"/>
              <a:tileRect/>
            </a:gradFill>
            <a:prstDash val="solid"/>
            <a:miter lim="800000"/>
          </a:ln>
          <a:effectLst/>
        </p:spPr>
        <p:txBody>
          <a:bodyPr rtlCol="0" anchor="ctr"/>
          <a:lstStyle/>
          <a:p>
            <a:pPr algn="ctr"/>
            <a:endParaRPr lang="zh-CN" altLang="en-US" kern="0">
              <a:solidFill>
                <a:prstClr val="white"/>
              </a:solidFill>
              <a:ea typeface="OPPOSans M"/>
              <a:cs typeface="OPPOSans M"/>
              <a:sym typeface="+mn-lt"/>
            </a:endParaRPr>
          </a:p>
        </p:txBody>
      </p:sp>
      <p:pic>
        <p:nvPicPr>
          <p:cNvPr id="23" name="object 6">
            <a:extLst>
              <a:ext uri="{FF2B5EF4-FFF2-40B4-BE49-F238E27FC236}">
                <a16:creationId xmlns:a16="http://schemas.microsoft.com/office/drawing/2014/main" id="{B445741E-03CE-27FD-40A6-E29B61F13472}"/>
              </a:ext>
            </a:extLst>
          </p:cNvPr>
          <p:cNvPicPr/>
          <p:nvPr/>
        </p:nvPicPr>
        <p:blipFill>
          <a:blip r:embed="rId2" cstate="print"/>
          <a:stretch>
            <a:fillRect/>
          </a:stretch>
        </p:blipFill>
        <p:spPr>
          <a:xfrm>
            <a:off x="1634311" y="2522979"/>
            <a:ext cx="904840" cy="830034"/>
          </a:xfrm>
          <a:prstGeom prst="rect">
            <a:avLst/>
          </a:prstGeom>
        </p:spPr>
      </p:pic>
      <p:pic>
        <p:nvPicPr>
          <p:cNvPr id="24" name="object 11">
            <a:extLst>
              <a:ext uri="{FF2B5EF4-FFF2-40B4-BE49-F238E27FC236}">
                <a16:creationId xmlns:a16="http://schemas.microsoft.com/office/drawing/2014/main" id="{8CF9EC03-8D91-B012-FBBA-C8041E4CDBB3}"/>
              </a:ext>
            </a:extLst>
          </p:cNvPr>
          <p:cNvPicPr/>
          <p:nvPr/>
        </p:nvPicPr>
        <p:blipFill>
          <a:blip r:embed="rId3" cstate="print"/>
          <a:stretch>
            <a:fillRect/>
          </a:stretch>
        </p:blipFill>
        <p:spPr>
          <a:xfrm>
            <a:off x="4294956" y="2542238"/>
            <a:ext cx="862851" cy="791517"/>
          </a:xfrm>
          <a:prstGeom prst="rect">
            <a:avLst/>
          </a:prstGeom>
        </p:spPr>
      </p:pic>
      <p:pic>
        <p:nvPicPr>
          <p:cNvPr id="25" name="object 21">
            <a:extLst>
              <a:ext uri="{FF2B5EF4-FFF2-40B4-BE49-F238E27FC236}">
                <a16:creationId xmlns:a16="http://schemas.microsoft.com/office/drawing/2014/main" id="{8C2D2533-A395-483E-6BB0-988576AAB677}"/>
              </a:ext>
            </a:extLst>
          </p:cNvPr>
          <p:cNvPicPr/>
          <p:nvPr/>
        </p:nvPicPr>
        <p:blipFill>
          <a:blip r:embed="rId4" cstate="print"/>
          <a:stretch>
            <a:fillRect/>
          </a:stretch>
        </p:blipFill>
        <p:spPr>
          <a:xfrm>
            <a:off x="9802081" y="2667151"/>
            <a:ext cx="655264" cy="571867"/>
          </a:xfrm>
          <a:prstGeom prst="rect">
            <a:avLst/>
          </a:prstGeom>
        </p:spPr>
      </p:pic>
      <p:pic>
        <p:nvPicPr>
          <p:cNvPr id="26" name="object 16">
            <a:extLst>
              <a:ext uri="{FF2B5EF4-FFF2-40B4-BE49-F238E27FC236}">
                <a16:creationId xmlns:a16="http://schemas.microsoft.com/office/drawing/2014/main" id="{25DBC253-9B6F-FB6A-68A1-4811B57129D0}"/>
              </a:ext>
            </a:extLst>
          </p:cNvPr>
          <p:cNvPicPr/>
          <p:nvPr/>
        </p:nvPicPr>
        <p:blipFill>
          <a:blip r:embed="rId5" cstate="print"/>
          <a:stretch>
            <a:fillRect/>
          </a:stretch>
        </p:blipFill>
        <p:spPr>
          <a:xfrm>
            <a:off x="6887303" y="2463548"/>
            <a:ext cx="1034412" cy="948895"/>
          </a:xfrm>
          <a:prstGeom prst="rect">
            <a:avLst/>
          </a:prstGeom>
        </p:spPr>
      </p:pic>
      <p:sp>
        <p:nvSpPr>
          <p:cNvPr id="27" name="文本框 26">
            <a:extLst>
              <a:ext uri="{FF2B5EF4-FFF2-40B4-BE49-F238E27FC236}">
                <a16:creationId xmlns:a16="http://schemas.microsoft.com/office/drawing/2014/main" id="{F21FA762-DC6F-E33E-E114-D93E4023D1A9}"/>
              </a:ext>
            </a:extLst>
          </p:cNvPr>
          <p:cNvSpPr txBox="1"/>
          <p:nvPr/>
        </p:nvSpPr>
        <p:spPr>
          <a:xfrm>
            <a:off x="995124" y="4008847"/>
            <a:ext cx="2183214" cy="369332"/>
          </a:xfrm>
          <a:prstGeom prst="rect">
            <a:avLst/>
          </a:prstGeom>
          <a:noFill/>
        </p:spPr>
        <p:txBody>
          <a:bodyPr wrap="square" rtlCol="0">
            <a:spAutoFit/>
          </a:bodyPr>
          <a:lstStyle/>
          <a:p>
            <a:pPr algn="ctr">
              <a:defRPr/>
            </a:pPr>
            <a:r>
              <a:rPr lang="zh-CN" altLang="en-US">
                <a:solidFill>
                  <a:schemeClr val="accent2">
                    <a:lumMod val="25000"/>
                  </a:schemeClr>
                </a:solidFill>
                <a:latin typeface="+mj-ea"/>
                <a:ea typeface="+mj-ea"/>
                <a:cs typeface="OPPOSans M"/>
                <a:sym typeface="+mn-lt"/>
              </a:rPr>
              <a:t>输入你的标题</a:t>
            </a:r>
            <a:endParaRPr lang="zh-CN" altLang="en-US" dirty="0">
              <a:solidFill>
                <a:schemeClr val="accent2">
                  <a:lumMod val="25000"/>
                </a:schemeClr>
              </a:solidFill>
              <a:latin typeface="+mj-ea"/>
              <a:ea typeface="+mj-ea"/>
              <a:cs typeface="OPPOSans M"/>
              <a:sym typeface="+mn-lt"/>
            </a:endParaRPr>
          </a:p>
        </p:txBody>
      </p:sp>
      <p:sp>
        <p:nvSpPr>
          <p:cNvPr id="28" name="文本框 27">
            <a:extLst>
              <a:ext uri="{FF2B5EF4-FFF2-40B4-BE49-F238E27FC236}">
                <a16:creationId xmlns:a16="http://schemas.microsoft.com/office/drawing/2014/main" id="{67775459-B7CF-50E8-2A3C-E5A865F26DF3}"/>
              </a:ext>
            </a:extLst>
          </p:cNvPr>
          <p:cNvSpPr txBox="1"/>
          <p:nvPr/>
        </p:nvSpPr>
        <p:spPr>
          <a:xfrm>
            <a:off x="1322432" y="4450928"/>
            <a:ext cx="1528598" cy="738344"/>
          </a:xfrm>
          <a:prstGeom prst="rect">
            <a:avLst/>
          </a:prstGeom>
          <a:noFill/>
        </p:spPr>
        <p:txBody>
          <a:bodyPr wrap="square" rtlCol="0">
            <a:spAutoFit/>
          </a:bodyPr>
          <a:lstStyle/>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endParaRPr lang="en-US" altLang="zh-CN" sz="1200">
              <a:solidFill>
                <a:prstClr val="black">
                  <a:lumMod val="75000"/>
                  <a:lumOff val="25000"/>
                </a:prstClr>
              </a:solidFill>
              <a:latin typeface="+mn-ea"/>
              <a:cs typeface="OPPOSans M"/>
              <a:sym typeface="+mn-lt"/>
            </a:endParaRPr>
          </a:p>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endParaRPr lang="en-US" altLang="zh-CN" sz="1200">
              <a:solidFill>
                <a:prstClr val="black">
                  <a:lumMod val="75000"/>
                  <a:lumOff val="25000"/>
                </a:prstClr>
              </a:solidFill>
              <a:latin typeface="+mn-ea"/>
              <a:cs typeface="OPPOSans M"/>
              <a:sym typeface="+mn-lt"/>
            </a:endParaRPr>
          </a:p>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endParaRPr lang="zh-CN" altLang="en-US" sz="1200" dirty="0">
              <a:solidFill>
                <a:prstClr val="black">
                  <a:lumMod val="75000"/>
                  <a:lumOff val="25000"/>
                </a:prstClr>
              </a:solidFill>
              <a:latin typeface="+mn-ea"/>
              <a:cs typeface="OPPOSans M"/>
              <a:sym typeface="+mn-lt"/>
            </a:endParaRPr>
          </a:p>
        </p:txBody>
      </p:sp>
      <p:sp>
        <p:nvSpPr>
          <p:cNvPr id="29" name="文本框 28">
            <a:extLst>
              <a:ext uri="{FF2B5EF4-FFF2-40B4-BE49-F238E27FC236}">
                <a16:creationId xmlns:a16="http://schemas.microsoft.com/office/drawing/2014/main" id="{AC7B9C11-AC07-C680-D867-BFE48EF0A9CC}"/>
              </a:ext>
            </a:extLst>
          </p:cNvPr>
          <p:cNvSpPr txBox="1"/>
          <p:nvPr/>
        </p:nvSpPr>
        <p:spPr>
          <a:xfrm>
            <a:off x="3634774" y="4008847"/>
            <a:ext cx="2183214" cy="369332"/>
          </a:xfrm>
          <a:prstGeom prst="rect">
            <a:avLst/>
          </a:prstGeom>
          <a:noFill/>
        </p:spPr>
        <p:txBody>
          <a:bodyPr wrap="square" rtlCol="0">
            <a:spAutoFit/>
          </a:bodyPr>
          <a:lstStyle>
            <a:defPPr>
              <a:defRPr lang="zh-CN"/>
            </a:defPPr>
            <a:lvl1pPr algn="ctr">
              <a:defRPr b="1">
                <a:solidFill>
                  <a:schemeClr val="accent2">
                    <a:lumMod val="25000"/>
                  </a:schemeClr>
                </a:solidFill>
                <a:latin typeface="+mn-ea"/>
                <a:cs typeface="OPPOSans M"/>
              </a:defRPr>
            </a:lvl1pPr>
          </a:lstStyle>
          <a:p>
            <a:r>
              <a:rPr lang="zh-CN" altLang="en-US" b="0">
                <a:latin typeface="+mj-ea"/>
                <a:ea typeface="+mj-ea"/>
                <a:sym typeface="+mn-lt"/>
              </a:rPr>
              <a:t>输入你的标题</a:t>
            </a:r>
            <a:endParaRPr lang="zh-CN" altLang="en-US" b="0" dirty="0">
              <a:latin typeface="+mj-ea"/>
              <a:ea typeface="+mj-ea"/>
              <a:sym typeface="+mn-lt"/>
            </a:endParaRPr>
          </a:p>
        </p:txBody>
      </p:sp>
      <p:sp>
        <p:nvSpPr>
          <p:cNvPr id="30" name="文本框 29">
            <a:extLst>
              <a:ext uri="{FF2B5EF4-FFF2-40B4-BE49-F238E27FC236}">
                <a16:creationId xmlns:a16="http://schemas.microsoft.com/office/drawing/2014/main" id="{CA7BFF94-A63F-0C98-7FAF-32CA7308915E}"/>
              </a:ext>
            </a:extLst>
          </p:cNvPr>
          <p:cNvSpPr txBox="1"/>
          <p:nvPr/>
        </p:nvSpPr>
        <p:spPr>
          <a:xfrm>
            <a:off x="3962082" y="4450928"/>
            <a:ext cx="1528598" cy="744178"/>
          </a:xfrm>
          <a:prstGeom prst="rect">
            <a:avLst/>
          </a:prstGeom>
          <a:noFill/>
        </p:spPr>
        <p:txBody>
          <a:bodyPr wrap="square" rtlCol="0">
            <a:spAutoFit/>
          </a:bodyPr>
          <a:lstStyle/>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p>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p>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endParaRPr lang="zh-CN" altLang="en-US" sz="1200" dirty="0">
              <a:solidFill>
                <a:prstClr val="black">
                  <a:lumMod val="75000"/>
                  <a:lumOff val="25000"/>
                </a:prstClr>
              </a:solidFill>
              <a:latin typeface="+mn-ea"/>
              <a:cs typeface="OPPOSans M"/>
              <a:sym typeface="+mn-lt"/>
            </a:endParaRPr>
          </a:p>
        </p:txBody>
      </p:sp>
      <p:sp>
        <p:nvSpPr>
          <p:cNvPr id="31" name="文本框 30">
            <a:extLst>
              <a:ext uri="{FF2B5EF4-FFF2-40B4-BE49-F238E27FC236}">
                <a16:creationId xmlns:a16="http://schemas.microsoft.com/office/drawing/2014/main" id="{22DB51E1-C9A4-9B3D-61F7-F80214146D1A}"/>
              </a:ext>
            </a:extLst>
          </p:cNvPr>
          <p:cNvSpPr txBox="1"/>
          <p:nvPr/>
        </p:nvSpPr>
        <p:spPr>
          <a:xfrm>
            <a:off x="6312902" y="4008847"/>
            <a:ext cx="2183214" cy="369332"/>
          </a:xfrm>
          <a:prstGeom prst="rect">
            <a:avLst/>
          </a:prstGeom>
          <a:noFill/>
        </p:spPr>
        <p:txBody>
          <a:bodyPr wrap="square" rtlCol="0">
            <a:spAutoFit/>
          </a:bodyPr>
          <a:lstStyle>
            <a:defPPr>
              <a:defRPr lang="zh-CN"/>
            </a:defPPr>
            <a:lvl1pPr algn="ctr">
              <a:defRPr b="1">
                <a:solidFill>
                  <a:schemeClr val="accent2">
                    <a:lumMod val="25000"/>
                  </a:schemeClr>
                </a:solidFill>
                <a:latin typeface="+mn-ea"/>
                <a:cs typeface="OPPOSans M"/>
              </a:defRPr>
            </a:lvl1pPr>
          </a:lstStyle>
          <a:p>
            <a:r>
              <a:rPr lang="zh-CN" altLang="en-US" b="0">
                <a:latin typeface="+mj-ea"/>
                <a:ea typeface="+mj-ea"/>
                <a:sym typeface="+mn-lt"/>
              </a:rPr>
              <a:t>输入你的标题</a:t>
            </a:r>
            <a:endParaRPr lang="zh-CN" altLang="en-US" b="0" dirty="0">
              <a:latin typeface="+mj-ea"/>
              <a:ea typeface="+mj-ea"/>
              <a:sym typeface="+mn-lt"/>
            </a:endParaRPr>
          </a:p>
        </p:txBody>
      </p:sp>
      <p:sp>
        <p:nvSpPr>
          <p:cNvPr id="32" name="文本框 31">
            <a:extLst>
              <a:ext uri="{FF2B5EF4-FFF2-40B4-BE49-F238E27FC236}">
                <a16:creationId xmlns:a16="http://schemas.microsoft.com/office/drawing/2014/main" id="{9FEA4614-1E3B-8DC3-38CE-6351426D6428}"/>
              </a:ext>
            </a:extLst>
          </p:cNvPr>
          <p:cNvSpPr txBox="1"/>
          <p:nvPr/>
        </p:nvSpPr>
        <p:spPr>
          <a:xfrm>
            <a:off x="6640210" y="4450928"/>
            <a:ext cx="1528598" cy="744178"/>
          </a:xfrm>
          <a:prstGeom prst="rect">
            <a:avLst/>
          </a:prstGeom>
          <a:noFill/>
        </p:spPr>
        <p:txBody>
          <a:bodyPr wrap="square" rtlCol="0">
            <a:spAutoFit/>
          </a:bodyPr>
          <a:lstStyle/>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p>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p>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endParaRPr lang="zh-CN" altLang="en-US" sz="1200" dirty="0">
              <a:solidFill>
                <a:prstClr val="black">
                  <a:lumMod val="75000"/>
                  <a:lumOff val="25000"/>
                </a:prstClr>
              </a:solidFill>
              <a:latin typeface="+mn-ea"/>
              <a:cs typeface="OPPOSans M"/>
              <a:sym typeface="+mn-lt"/>
            </a:endParaRPr>
          </a:p>
        </p:txBody>
      </p:sp>
      <p:sp>
        <p:nvSpPr>
          <p:cNvPr id="33" name="文本框 32">
            <a:extLst>
              <a:ext uri="{FF2B5EF4-FFF2-40B4-BE49-F238E27FC236}">
                <a16:creationId xmlns:a16="http://schemas.microsoft.com/office/drawing/2014/main" id="{56D94A03-5665-05A8-71D2-6CC729AFD737}"/>
              </a:ext>
            </a:extLst>
          </p:cNvPr>
          <p:cNvSpPr txBox="1"/>
          <p:nvPr/>
        </p:nvSpPr>
        <p:spPr>
          <a:xfrm>
            <a:off x="9038106" y="4008847"/>
            <a:ext cx="2183214" cy="369332"/>
          </a:xfrm>
          <a:prstGeom prst="rect">
            <a:avLst/>
          </a:prstGeom>
          <a:noFill/>
        </p:spPr>
        <p:txBody>
          <a:bodyPr wrap="square" rtlCol="0">
            <a:spAutoFit/>
          </a:bodyPr>
          <a:lstStyle>
            <a:defPPr>
              <a:defRPr lang="zh-CN"/>
            </a:defPPr>
            <a:lvl1pPr algn="ctr">
              <a:defRPr b="1">
                <a:solidFill>
                  <a:schemeClr val="accent2">
                    <a:lumMod val="25000"/>
                  </a:schemeClr>
                </a:solidFill>
                <a:latin typeface="+mn-ea"/>
                <a:cs typeface="OPPOSans M"/>
              </a:defRPr>
            </a:lvl1pPr>
          </a:lstStyle>
          <a:p>
            <a:r>
              <a:rPr lang="zh-CN" altLang="en-US" b="0">
                <a:latin typeface="+mj-ea"/>
                <a:ea typeface="+mj-ea"/>
                <a:sym typeface="+mn-lt"/>
              </a:rPr>
              <a:t>输入你的标题</a:t>
            </a:r>
            <a:endParaRPr lang="zh-CN" altLang="en-US" b="0" dirty="0">
              <a:latin typeface="+mj-ea"/>
              <a:ea typeface="+mj-ea"/>
              <a:sym typeface="+mn-lt"/>
            </a:endParaRPr>
          </a:p>
        </p:txBody>
      </p:sp>
      <p:sp>
        <p:nvSpPr>
          <p:cNvPr id="34" name="文本框 33">
            <a:extLst>
              <a:ext uri="{FF2B5EF4-FFF2-40B4-BE49-F238E27FC236}">
                <a16:creationId xmlns:a16="http://schemas.microsoft.com/office/drawing/2014/main" id="{E1D6A47C-F2B7-597F-E2CB-FA1A55006D68}"/>
              </a:ext>
            </a:extLst>
          </p:cNvPr>
          <p:cNvSpPr txBox="1"/>
          <p:nvPr/>
        </p:nvSpPr>
        <p:spPr>
          <a:xfrm>
            <a:off x="9365414" y="4450928"/>
            <a:ext cx="1528598" cy="744178"/>
          </a:xfrm>
          <a:prstGeom prst="rect">
            <a:avLst/>
          </a:prstGeom>
          <a:noFill/>
        </p:spPr>
        <p:txBody>
          <a:bodyPr wrap="square" rtlCol="0">
            <a:spAutoFit/>
          </a:bodyPr>
          <a:lstStyle/>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p>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p>
          <a:p>
            <a:pPr algn="ctr">
              <a:lnSpc>
                <a:spcPct val="120000"/>
              </a:lnSpc>
              <a:defRPr/>
            </a:pPr>
            <a:r>
              <a:rPr lang="zh-CN" altLang="en-US" sz="1200">
                <a:solidFill>
                  <a:prstClr val="black">
                    <a:lumMod val="75000"/>
                    <a:lumOff val="25000"/>
                  </a:prstClr>
                </a:solidFill>
                <a:latin typeface="+mn-ea"/>
                <a:cs typeface="OPPOSans M"/>
                <a:sym typeface="+mn-lt"/>
              </a:rPr>
              <a:t>输入你的标题文字</a:t>
            </a:r>
            <a:endParaRPr lang="zh-CN" altLang="en-US" sz="1200" dirty="0">
              <a:solidFill>
                <a:prstClr val="black">
                  <a:lumMod val="75000"/>
                  <a:lumOff val="25000"/>
                </a:prstClr>
              </a:solidFill>
              <a:latin typeface="+mn-ea"/>
              <a:cs typeface="OPPOSans M"/>
              <a:sym typeface="+mn-lt"/>
            </a:endParaRPr>
          </a:p>
        </p:txBody>
      </p:sp>
    </p:spTree>
    <p:extLst>
      <p:ext uri="{BB962C8B-B14F-4D97-AF65-F5344CB8AC3E}">
        <p14:creationId xmlns:p14="http://schemas.microsoft.com/office/powerpoint/2010/main" val="2400023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4" name="AutoShape 2">
            <a:extLst>
              <a:ext uri="{FF2B5EF4-FFF2-40B4-BE49-F238E27FC236}">
                <a16:creationId xmlns:a16="http://schemas.microsoft.com/office/drawing/2014/main" id="{AFD1CABB-BC2B-DDAB-1E9C-C1593350B877}"/>
              </a:ext>
            </a:extLst>
          </p:cNvPr>
          <p:cNvSpPr/>
          <p:nvPr/>
        </p:nvSpPr>
        <p:spPr bwMode="auto">
          <a:xfrm>
            <a:off x="4581526" y="909638"/>
            <a:ext cx="3028949" cy="3278105"/>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矩形 4">
            <a:extLst>
              <a:ext uri="{FF2B5EF4-FFF2-40B4-BE49-F238E27FC236}">
                <a16:creationId xmlns:a16="http://schemas.microsoft.com/office/drawing/2014/main" id="{8DFCFB83-08E8-CFF2-E660-42EC27053EE3}"/>
              </a:ext>
            </a:extLst>
          </p:cNvPr>
          <p:cNvSpPr/>
          <p:nvPr/>
        </p:nvSpPr>
        <p:spPr>
          <a:xfrm>
            <a:off x="0" y="4331103"/>
            <a:ext cx="12191999" cy="1295524"/>
          </a:xfrm>
          <a:prstGeom prst="rect">
            <a:avLst/>
          </a:prstGeom>
          <a:effectLst/>
        </p:spPr>
        <p:txBody>
          <a:bodyPr wrap="square" tIns="90000" bIns="9000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5400" i="0" u="none" strike="noStrike" kern="1200" cap="none" spc="0" normalizeH="0" baseline="0" noProof="0">
                <a:ln>
                  <a:noFill/>
                </a:ln>
                <a:solidFill>
                  <a:schemeClr val="accent1"/>
                </a:solidFill>
                <a:effectLst/>
                <a:uLnTx/>
                <a:uFillTx/>
                <a:latin typeface="+mj-ea"/>
                <a:ea typeface="+mj-ea"/>
                <a:cs typeface="Titillium" charset="0"/>
              </a:rPr>
              <a:t>输入你的标题内容</a:t>
            </a:r>
            <a:endParaRPr kumimoji="0" lang="zh-CN" altLang="en-US" sz="5400" i="0" u="none" strike="noStrike" kern="1200" cap="none" spc="0" normalizeH="0" baseline="0" noProof="0" dirty="0">
              <a:ln>
                <a:noFill/>
              </a:ln>
              <a:solidFill>
                <a:schemeClr val="accent1"/>
              </a:solidFill>
              <a:effectLst/>
              <a:uLnTx/>
              <a:uFillTx/>
              <a:latin typeface="+mj-ea"/>
              <a:ea typeface="+mj-ea"/>
              <a:cs typeface="Titillium" charset="0"/>
            </a:endParaRPr>
          </a:p>
        </p:txBody>
      </p:sp>
      <p:sp>
        <p:nvSpPr>
          <p:cNvPr id="6" name="AutoShape 2">
            <a:extLst>
              <a:ext uri="{FF2B5EF4-FFF2-40B4-BE49-F238E27FC236}">
                <a16:creationId xmlns:a16="http://schemas.microsoft.com/office/drawing/2014/main" id="{265EC8D1-3753-E177-101D-1F5FF9FADA79}"/>
              </a:ext>
            </a:extLst>
          </p:cNvPr>
          <p:cNvSpPr/>
          <p:nvPr/>
        </p:nvSpPr>
        <p:spPr bwMode="auto">
          <a:xfrm>
            <a:off x="5391836" y="1786796"/>
            <a:ext cx="1407971" cy="1523787"/>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solidFill>
            <a:sysClr val="window" lastClr="FFFFFF"/>
          </a:soli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等线" panose="02010600030101010101" charset="-122"/>
              <a:ea typeface="微软雅黑"/>
              <a:cs typeface="+mn-cs"/>
            </a:endParaRPr>
          </a:p>
        </p:txBody>
      </p:sp>
      <p:sp>
        <p:nvSpPr>
          <p:cNvPr id="7" name="矩形 6">
            <a:extLst>
              <a:ext uri="{FF2B5EF4-FFF2-40B4-BE49-F238E27FC236}">
                <a16:creationId xmlns:a16="http://schemas.microsoft.com/office/drawing/2014/main" id="{985CA09A-1EB6-4E56-8289-7754C6758CB6}"/>
              </a:ext>
            </a:extLst>
          </p:cNvPr>
          <p:cNvSpPr/>
          <p:nvPr/>
        </p:nvSpPr>
        <p:spPr>
          <a:xfrm>
            <a:off x="-27962" y="1984527"/>
            <a:ext cx="12219962" cy="1067343"/>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5400" i="0" u="none" strike="noStrike" kern="1200" cap="none" spc="0" normalizeH="0" baseline="0" noProof="0">
                <a:ln>
                  <a:noFill/>
                </a:ln>
                <a:gradFill flip="none" rotWithShape="1">
                  <a:gsLst>
                    <a:gs pos="0">
                      <a:schemeClr val="accent2"/>
                    </a:gs>
                    <a:gs pos="47000">
                      <a:schemeClr val="accent1"/>
                    </a:gs>
                    <a:gs pos="100000">
                      <a:schemeClr val="accent1">
                        <a:lumMod val="75000"/>
                      </a:schemeClr>
                    </a:gs>
                  </a:gsLst>
                  <a:lin ang="2700000" scaled="1"/>
                  <a:tileRect/>
                </a:gradFill>
                <a:effectLst/>
                <a:uLnTx/>
                <a:uFillTx/>
                <a:latin typeface="+mj-ea"/>
                <a:ea typeface="+mj-ea"/>
                <a:cs typeface="+mn-cs"/>
              </a:rPr>
              <a:t>04</a:t>
            </a:r>
            <a:endParaRPr kumimoji="0" lang="zh-CN" altLang="en-US" sz="5400" i="0" u="none" strike="noStrike" kern="1200" cap="none" spc="0" normalizeH="0" baseline="0" noProof="0">
              <a:ln>
                <a:noFill/>
              </a:ln>
              <a:gradFill flip="none" rotWithShape="1">
                <a:gsLst>
                  <a:gs pos="0">
                    <a:schemeClr val="accent2"/>
                  </a:gs>
                  <a:gs pos="47000">
                    <a:schemeClr val="accent1"/>
                  </a:gs>
                  <a:gs pos="100000">
                    <a:schemeClr val="accent1">
                      <a:lumMod val="75000"/>
                    </a:schemeClr>
                  </a:gs>
                </a:gsLst>
                <a:lin ang="2700000" scaled="1"/>
                <a:tileRect/>
              </a:gradFill>
              <a:effectLst/>
              <a:uLnTx/>
              <a:uFillTx/>
              <a:latin typeface="+mj-ea"/>
              <a:ea typeface="+mj-ea"/>
              <a:cs typeface="+mn-cs"/>
            </a:endParaRPr>
          </a:p>
        </p:txBody>
      </p:sp>
      <p:sp>
        <p:nvSpPr>
          <p:cNvPr id="8" name="椭圆 7">
            <a:extLst>
              <a:ext uri="{FF2B5EF4-FFF2-40B4-BE49-F238E27FC236}">
                <a16:creationId xmlns:a16="http://schemas.microsoft.com/office/drawing/2014/main" id="{65598EE6-8A53-0510-AF53-494657F9489C}"/>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9" name="椭圆 8">
            <a:extLst>
              <a:ext uri="{FF2B5EF4-FFF2-40B4-BE49-F238E27FC236}">
                <a16:creationId xmlns:a16="http://schemas.microsoft.com/office/drawing/2014/main" id="{8B1BEEAA-B357-394A-7816-70B21EE02B86}"/>
              </a:ext>
            </a:extLst>
          </p:cNvPr>
          <p:cNvSpPr/>
          <p:nvPr/>
        </p:nvSpPr>
        <p:spPr>
          <a:xfrm>
            <a:off x="-4729698" y="5046593"/>
            <a:ext cx="6978212" cy="6978212"/>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0" name="椭圆 9">
            <a:extLst>
              <a:ext uri="{FF2B5EF4-FFF2-40B4-BE49-F238E27FC236}">
                <a16:creationId xmlns:a16="http://schemas.microsoft.com/office/drawing/2014/main" id="{A569FDD5-CC8B-3FAF-4E8D-54D5F4B933C4}"/>
              </a:ext>
            </a:extLst>
          </p:cNvPr>
          <p:cNvSpPr/>
          <p:nvPr/>
        </p:nvSpPr>
        <p:spPr>
          <a:xfrm>
            <a:off x="10910538" y="-663319"/>
            <a:ext cx="1340224" cy="1340224"/>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1" name="椭圆 10">
            <a:extLst>
              <a:ext uri="{FF2B5EF4-FFF2-40B4-BE49-F238E27FC236}">
                <a16:creationId xmlns:a16="http://schemas.microsoft.com/office/drawing/2014/main" id="{6EED6B46-12C8-0670-CFFB-6D8BF0DA8BC1}"/>
              </a:ext>
            </a:extLst>
          </p:cNvPr>
          <p:cNvSpPr/>
          <p:nvPr/>
        </p:nvSpPr>
        <p:spPr>
          <a:xfrm>
            <a:off x="-2471014" y="-3576885"/>
            <a:ext cx="5334984" cy="5334984"/>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Tree>
    <p:extLst>
      <p:ext uri="{BB962C8B-B14F-4D97-AF65-F5344CB8AC3E}">
        <p14:creationId xmlns:p14="http://schemas.microsoft.com/office/powerpoint/2010/main" val="37273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2" name="TextBox 32">
            <a:extLst>
              <a:ext uri="{FF2B5EF4-FFF2-40B4-BE49-F238E27FC236}">
                <a16:creationId xmlns:a16="http://schemas.microsoft.com/office/drawing/2014/main" id="{8A9882F3-BDE0-82D6-81EC-8956DE9145A3}"/>
              </a:ext>
            </a:extLst>
          </p:cNvPr>
          <p:cNvSpPr txBox="1"/>
          <p:nvPr/>
        </p:nvSpPr>
        <p:spPr>
          <a:xfrm>
            <a:off x="1459990" y="469297"/>
            <a:ext cx="9857297" cy="518732"/>
          </a:xfrm>
          <a:prstGeom prst="rect">
            <a:avLst/>
          </a:prstGeom>
          <a:noFill/>
        </p:spPr>
        <p:txBody>
          <a:bodyPr wrap="square" lIns="0" tIns="0" rIns="0" bIns="0" rtlCol="0">
            <a:spAutoFit/>
          </a:bodyPr>
          <a:lstStyle/>
          <a:p>
            <a:pPr marL="0" marR="0" lvl="0" indent="0" algn="l" defTabSz="914400" rtl="0" eaLnBrk="1" fontAlgn="auto" latinLnBrk="0" hangingPunct="1">
              <a:lnSpc>
                <a:spcPct val="114166"/>
              </a:lnSpc>
              <a:spcBef>
                <a:spcPts val="0"/>
              </a:spcBef>
              <a:spcAft>
                <a:spcPts val="0"/>
              </a:spcAft>
              <a:buClrTx/>
              <a:buSzTx/>
              <a:buFontTx/>
              <a:buNone/>
              <a:tabLst/>
              <a:defRPr/>
            </a:pPr>
            <a:r>
              <a:rPr kumimoji="0" lang="zh-CN" altLang="en-US" sz="3200" i="0" u="none" strike="noStrike" kern="1200" cap="none" spc="0" normalizeH="0" baseline="0" noProof="0">
                <a:ln>
                  <a:noFill/>
                </a:ln>
                <a:solidFill>
                  <a:schemeClr val="accent1"/>
                </a:solidFill>
                <a:effectLst/>
                <a:uLnTx/>
                <a:uFillTx/>
                <a:latin typeface="+mj-ea"/>
                <a:ea typeface="+mj-ea"/>
                <a:cs typeface="OPPOSans M"/>
                <a:sym typeface="+mn-lt"/>
              </a:rPr>
              <a:t>输入你的标题内容</a:t>
            </a:r>
            <a:endParaRPr kumimoji="0" lang="zh-CN" altLang="en-US" sz="3200" i="0" u="none" strike="noStrike" kern="1200" cap="none" spc="0" normalizeH="0" baseline="0" noProof="0" dirty="0">
              <a:ln>
                <a:noFill/>
              </a:ln>
              <a:solidFill>
                <a:schemeClr val="accent1"/>
              </a:solidFill>
              <a:effectLst/>
              <a:uLnTx/>
              <a:uFillTx/>
              <a:latin typeface="+mj-ea"/>
              <a:ea typeface="+mj-ea"/>
              <a:cs typeface="OPPOSans M"/>
              <a:sym typeface="+mn-lt"/>
            </a:endParaRPr>
          </a:p>
        </p:txBody>
      </p:sp>
      <p:grpSp>
        <p:nvGrpSpPr>
          <p:cNvPr id="6" name="组合 5">
            <a:extLst>
              <a:ext uri="{FF2B5EF4-FFF2-40B4-BE49-F238E27FC236}">
                <a16:creationId xmlns:a16="http://schemas.microsoft.com/office/drawing/2014/main" id="{318C7088-BB7D-CEE3-D2DB-09A63FFC68BB}"/>
              </a:ext>
            </a:extLst>
          </p:cNvPr>
          <p:cNvGrpSpPr/>
          <p:nvPr/>
        </p:nvGrpSpPr>
        <p:grpSpPr>
          <a:xfrm>
            <a:off x="536276" y="392442"/>
            <a:ext cx="676874" cy="672441"/>
            <a:chOff x="874713" y="360377"/>
            <a:chExt cx="676874" cy="672441"/>
          </a:xfrm>
        </p:grpSpPr>
        <p:sp>
          <p:nvSpPr>
            <p:cNvPr id="4" name="AutoShape 2">
              <a:extLst>
                <a:ext uri="{FF2B5EF4-FFF2-40B4-BE49-F238E27FC236}">
                  <a16:creationId xmlns:a16="http://schemas.microsoft.com/office/drawing/2014/main" id="{6EE26AFB-9217-4C0C-4B07-D57313F25626}"/>
                </a:ext>
              </a:extLst>
            </p:cNvPr>
            <p:cNvSpPr/>
            <p:nvPr/>
          </p:nvSpPr>
          <p:spPr bwMode="auto">
            <a:xfrm>
              <a:off x="874713" y="360377"/>
              <a:ext cx="579947" cy="627652"/>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AutoShape 2">
              <a:extLst>
                <a:ext uri="{FF2B5EF4-FFF2-40B4-BE49-F238E27FC236}">
                  <a16:creationId xmlns:a16="http://schemas.microsoft.com/office/drawing/2014/main" id="{2213A1E3-AFF6-3354-293A-134032051D16}"/>
                </a:ext>
              </a:extLst>
            </p:cNvPr>
            <p:cNvSpPr/>
            <p:nvPr/>
          </p:nvSpPr>
          <p:spPr bwMode="auto">
            <a:xfrm>
              <a:off x="1121554" y="567412"/>
              <a:ext cx="430033" cy="465406"/>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bg1"/>
                </a:gs>
                <a:gs pos="100000">
                  <a:schemeClr val="accent2"/>
                </a:gs>
              </a:gsLst>
              <a:lin ang="2700000" scaled="0"/>
            </a:gradFill>
            <a:ln>
              <a:noFill/>
            </a:ln>
            <a:effectLst>
              <a:outerShdw blurRad="63500" algn="ctr" rotWithShape="0">
                <a:schemeClr val="accent1">
                  <a:alpha val="30000"/>
                </a:schemeClr>
              </a:outerShdw>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grpSp>
      <p:sp>
        <p:nvSpPr>
          <p:cNvPr id="7" name="椭圆 6">
            <a:extLst>
              <a:ext uri="{FF2B5EF4-FFF2-40B4-BE49-F238E27FC236}">
                <a16:creationId xmlns:a16="http://schemas.microsoft.com/office/drawing/2014/main" id="{26341D8B-78E1-B558-046C-EA8F4D8CDA75}"/>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20" name="Freeform 184">
            <a:extLst>
              <a:ext uri="{FF2B5EF4-FFF2-40B4-BE49-F238E27FC236}">
                <a16:creationId xmlns:a16="http://schemas.microsoft.com/office/drawing/2014/main" id="{967BBE40-7619-7030-89C1-0617D3174B73}"/>
              </a:ext>
            </a:extLst>
          </p:cNvPr>
          <p:cNvSpPr/>
          <p:nvPr/>
        </p:nvSpPr>
        <p:spPr bwMode="auto">
          <a:xfrm>
            <a:off x="1078288" y="3282102"/>
            <a:ext cx="5121828" cy="1100475"/>
          </a:xfrm>
          <a:custGeom>
            <a:avLst/>
            <a:gdLst>
              <a:gd name="connsiteX0" fmla="*/ 197530 w 3841370"/>
              <a:gd name="connsiteY0" fmla="*/ 0 h 825356"/>
              <a:gd name="connsiteX1" fmla="*/ 3841370 w 3841370"/>
              <a:gd name="connsiteY1" fmla="*/ 0 h 825356"/>
              <a:gd name="connsiteX2" fmla="*/ 3841370 w 3841370"/>
              <a:gd name="connsiteY2" fmla="*/ 825356 h 825356"/>
              <a:gd name="connsiteX3" fmla="*/ 334548 w 3841370"/>
              <a:gd name="connsiteY3" fmla="*/ 825356 h 825356"/>
              <a:gd name="connsiteX4" fmla="*/ 334548 w 3841370"/>
              <a:gd name="connsiteY4" fmla="*/ 823130 h 825356"/>
              <a:gd name="connsiteX5" fmla="*/ 334548 w 3841370"/>
              <a:gd name="connsiteY5" fmla="*/ 678857 h 825356"/>
              <a:gd name="connsiteX6" fmla="*/ 0 w 3841370"/>
              <a:gd name="connsiteY6" fmla="*/ 678857 h 825356"/>
              <a:gd name="connsiteX7" fmla="*/ 32526 w 3841370"/>
              <a:gd name="connsiteY7" fmla="*/ 635751 h 825356"/>
              <a:gd name="connsiteX8" fmla="*/ 134750 w 3841370"/>
              <a:gd name="connsiteY8" fmla="*/ 545227 h 825356"/>
              <a:gd name="connsiteX9" fmla="*/ 246265 w 3841370"/>
              <a:gd name="connsiteY9" fmla="*/ 441771 h 825356"/>
              <a:gd name="connsiteX10" fmla="*/ 311316 w 3841370"/>
              <a:gd name="connsiteY10" fmla="*/ 338315 h 825356"/>
              <a:gd name="connsiteX11" fmla="*/ 334548 w 3841370"/>
              <a:gd name="connsiteY11" fmla="*/ 230548 h 825356"/>
              <a:gd name="connsiteX12" fmla="*/ 260205 w 3841370"/>
              <a:gd name="connsiteY12" fmla="*/ 71054 h 825356"/>
              <a:gd name="connsiteX13" fmla="*/ 218459 w 3841370"/>
              <a:gd name="connsiteY13" fmla="*/ 42092 h 825356"/>
              <a:gd name="connsiteX14" fmla="*/ 197530 w 3841370"/>
              <a:gd name="connsiteY14" fmla="*/ 32690 h 82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41370" h="825356">
                <a:moveTo>
                  <a:pt x="197530" y="0"/>
                </a:moveTo>
                <a:lnTo>
                  <a:pt x="3841370" y="0"/>
                </a:lnTo>
                <a:lnTo>
                  <a:pt x="3841370" y="825356"/>
                </a:lnTo>
                <a:lnTo>
                  <a:pt x="334548" y="825356"/>
                </a:lnTo>
                <a:lnTo>
                  <a:pt x="334548" y="823130"/>
                </a:lnTo>
                <a:cubicBezTo>
                  <a:pt x="334548" y="816260"/>
                  <a:pt x="334548" y="788780"/>
                  <a:pt x="334548" y="678857"/>
                </a:cubicBezTo>
                <a:lnTo>
                  <a:pt x="0" y="678857"/>
                </a:lnTo>
                <a:cubicBezTo>
                  <a:pt x="9293" y="665925"/>
                  <a:pt x="18586" y="648683"/>
                  <a:pt x="32526" y="635751"/>
                </a:cubicBezTo>
                <a:cubicBezTo>
                  <a:pt x="46465" y="618508"/>
                  <a:pt x="78991" y="588333"/>
                  <a:pt x="134750" y="545227"/>
                </a:cubicBezTo>
                <a:cubicBezTo>
                  <a:pt x="185861" y="497810"/>
                  <a:pt x="223032" y="463324"/>
                  <a:pt x="246265" y="441771"/>
                </a:cubicBezTo>
                <a:cubicBezTo>
                  <a:pt x="274144" y="402975"/>
                  <a:pt x="297376" y="368490"/>
                  <a:pt x="311316" y="338315"/>
                </a:cubicBezTo>
                <a:cubicBezTo>
                  <a:pt x="325255" y="303829"/>
                  <a:pt x="334548" y="269344"/>
                  <a:pt x="334548" y="230548"/>
                </a:cubicBezTo>
                <a:cubicBezTo>
                  <a:pt x="334548" y="165889"/>
                  <a:pt x="306669" y="114161"/>
                  <a:pt x="260205" y="71054"/>
                </a:cubicBezTo>
                <a:cubicBezTo>
                  <a:pt x="247427" y="60277"/>
                  <a:pt x="233487" y="50578"/>
                  <a:pt x="218459" y="42092"/>
                </a:cubicBezTo>
                <a:lnTo>
                  <a:pt x="197530" y="32690"/>
                </a:lnTo>
                <a:close/>
              </a:path>
            </a:pathLst>
          </a:custGeom>
          <a:gradFill flip="none" rotWithShape="1">
            <a:gsLst>
              <a:gs pos="100000">
                <a:schemeClr val="accent2"/>
              </a:gs>
              <a:gs pos="0">
                <a:schemeClr val="accent2">
                  <a:alpha val="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1" name="Freeform 43">
            <a:extLst>
              <a:ext uri="{FF2B5EF4-FFF2-40B4-BE49-F238E27FC236}">
                <a16:creationId xmlns:a16="http://schemas.microsoft.com/office/drawing/2014/main" id="{F37F184F-A86C-59BA-E58B-9AAF75D1CFA3}"/>
              </a:ext>
            </a:extLst>
          </p:cNvPr>
          <p:cNvSpPr/>
          <p:nvPr/>
        </p:nvSpPr>
        <p:spPr bwMode="auto">
          <a:xfrm>
            <a:off x="1326910" y="4911931"/>
            <a:ext cx="4857995" cy="1103257"/>
          </a:xfrm>
          <a:custGeom>
            <a:avLst/>
            <a:gdLst>
              <a:gd name="connsiteX0" fmla="*/ 0 w 3541466"/>
              <a:gd name="connsiteY0" fmla="*/ 0 h 827442"/>
              <a:gd name="connsiteX1" fmla="*/ 3541466 w 3541466"/>
              <a:gd name="connsiteY1" fmla="*/ 0 h 827442"/>
              <a:gd name="connsiteX2" fmla="*/ 3541466 w 3541466"/>
              <a:gd name="connsiteY2" fmla="*/ 827442 h 827442"/>
              <a:gd name="connsiteX3" fmla="*/ 4281 w 3541466"/>
              <a:gd name="connsiteY3" fmla="*/ 827442 h 827442"/>
              <a:gd name="connsiteX4" fmla="*/ 60312 w 3541466"/>
              <a:gd name="connsiteY4" fmla="*/ 822645 h 827442"/>
              <a:gd name="connsiteX5" fmla="*/ 201157 w 3541466"/>
              <a:gd name="connsiteY5" fmla="*/ 750670 h 827442"/>
              <a:gd name="connsiteX6" fmla="*/ 278201 w 3541466"/>
              <a:gd name="connsiteY6" fmla="*/ 571533 h 827442"/>
              <a:gd name="connsiteX7" fmla="*/ 235399 w 3541466"/>
              <a:gd name="connsiteY7" fmla="*/ 447843 h 827442"/>
              <a:gd name="connsiteX8" fmla="*/ 124114 w 3541466"/>
              <a:gd name="connsiteY8" fmla="*/ 379600 h 827442"/>
              <a:gd name="connsiteX9" fmla="*/ 239679 w 3541466"/>
              <a:gd name="connsiteY9" fmla="*/ 208993 h 827442"/>
              <a:gd name="connsiteX10" fmla="*/ 184037 w 3541466"/>
              <a:gd name="connsiteY10" fmla="*/ 76772 h 827442"/>
              <a:gd name="connsiteX11" fmla="*/ 54628 w 3541466"/>
              <a:gd name="connsiteY11" fmla="*/ 4797 h 827442"/>
              <a:gd name="connsiteX12" fmla="*/ 0 w 3541466"/>
              <a:gd name="connsiteY12" fmla="*/ 0 h 82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1466" h="827442">
                <a:moveTo>
                  <a:pt x="0" y="0"/>
                </a:moveTo>
                <a:lnTo>
                  <a:pt x="3541466" y="0"/>
                </a:lnTo>
                <a:lnTo>
                  <a:pt x="3541466" y="827442"/>
                </a:lnTo>
                <a:lnTo>
                  <a:pt x="4281" y="827442"/>
                </a:lnTo>
                <a:lnTo>
                  <a:pt x="60312" y="822645"/>
                </a:lnTo>
                <a:cubicBezTo>
                  <a:pt x="114484" y="813048"/>
                  <a:pt x="162636" y="789057"/>
                  <a:pt x="201157" y="750670"/>
                </a:cubicBezTo>
                <a:cubicBezTo>
                  <a:pt x="252520" y="703753"/>
                  <a:pt x="278201" y="639776"/>
                  <a:pt x="278201" y="571533"/>
                </a:cubicBezTo>
                <a:cubicBezTo>
                  <a:pt x="278201" y="520351"/>
                  <a:pt x="265360" y="481964"/>
                  <a:pt x="235399" y="447843"/>
                </a:cubicBezTo>
                <a:cubicBezTo>
                  <a:pt x="209718" y="409456"/>
                  <a:pt x="171196" y="388130"/>
                  <a:pt x="124114" y="379600"/>
                </a:cubicBezTo>
                <a:cubicBezTo>
                  <a:pt x="201157" y="336948"/>
                  <a:pt x="239679" y="281501"/>
                  <a:pt x="239679" y="208993"/>
                </a:cubicBezTo>
                <a:cubicBezTo>
                  <a:pt x="239679" y="157811"/>
                  <a:pt x="222558" y="115159"/>
                  <a:pt x="184037" y="76772"/>
                </a:cubicBezTo>
                <a:cubicBezTo>
                  <a:pt x="148726" y="38386"/>
                  <a:pt x="106191" y="14394"/>
                  <a:pt x="54628" y="4797"/>
                </a:cubicBezTo>
                <a:lnTo>
                  <a:pt x="0" y="0"/>
                </a:lnTo>
                <a:close/>
              </a:path>
            </a:pathLst>
          </a:custGeom>
          <a:gradFill flip="none" rotWithShape="1">
            <a:gsLst>
              <a:gs pos="100000">
                <a:schemeClr val="accent2"/>
              </a:gs>
              <a:gs pos="0">
                <a:schemeClr val="accent2">
                  <a:alpha val="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2" name="Freeform 28">
            <a:extLst>
              <a:ext uri="{FF2B5EF4-FFF2-40B4-BE49-F238E27FC236}">
                <a16:creationId xmlns:a16="http://schemas.microsoft.com/office/drawing/2014/main" id="{AC38B3FE-7E47-BDEF-24D8-8027D8FD1CE8}"/>
              </a:ext>
            </a:extLst>
          </p:cNvPr>
          <p:cNvSpPr>
            <a:spLocks/>
          </p:cNvSpPr>
          <p:nvPr/>
        </p:nvSpPr>
        <p:spPr bwMode="auto">
          <a:xfrm>
            <a:off x="966951" y="3285120"/>
            <a:ext cx="738041" cy="1100559"/>
          </a:xfrm>
          <a:custGeom>
            <a:avLst/>
            <a:gdLst/>
            <a:ahLst/>
            <a:cxnLst>
              <a:cxn ang="0">
                <a:pos x="128" y="157"/>
              </a:cxn>
              <a:cxn ang="0">
                <a:pos x="128" y="191"/>
              </a:cxn>
              <a:cxn ang="0">
                <a:pos x="0" y="191"/>
              </a:cxn>
              <a:cxn ang="0">
                <a:pos x="13" y="154"/>
              </a:cxn>
              <a:cxn ang="0">
                <a:pos x="54" y="109"/>
              </a:cxn>
              <a:cxn ang="0">
                <a:pos x="84" y="78"/>
              </a:cxn>
              <a:cxn ang="0">
                <a:pos x="91" y="56"/>
              </a:cxn>
              <a:cxn ang="0">
                <a:pos x="85" y="37"/>
              </a:cxn>
              <a:cxn ang="0">
                <a:pos x="67" y="31"/>
              </a:cxn>
              <a:cxn ang="0">
                <a:pos x="49" y="37"/>
              </a:cxn>
              <a:cxn ang="0">
                <a:pos x="41" y="60"/>
              </a:cxn>
              <a:cxn ang="0">
                <a:pos x="5" y="57"/>
              </a:cxn>
              <a:cxn ang="0">
                <a:pos x="25" y="14"/>
              </a:cxn>
              <a:cxn ang="0">
                <a:pos x="68" y="0"/>
              </a:cxn>
              <a:cxn ang="0">
                <a:pos x="112" y="16"/>
              </a:cxn>
              <a:cxn ang="0">
                <a:pos x="128" y="53"/>
              </a:cxn>
              <a:cxn ang="0">
                <a:pos x="123" y="78"/>
              </a:cxn>
              <a:cxn ang="0">
                <a:pos x="109" y="102"/>
              </a:cxn>
              <a:cxn ang="0">
                <a:pos x="85" y="126"/>
              </a:cxn>
              <a:cxn ang="0">
                <a:pos x="63" y="147"/>
              </a:cxn>
              <a:cxn ang="0">
                <a:pos x="56" y="157"/>
              </a:cxn>
              <a:cxn ang="0">
                <a:pos x="128" y="157"/>
              </a:cxn>
            </a:cxnLst>
            <a:rect l="0" t="0" r="r" b="b"/>
            <a:pathLst>
              <a:path w="128" h="191">
                <a:moveTo>
                  <a:pt x="128" y="157"/>
                </a:moveTo>
                <a:cubicBezTo>
                  <a:pt x="128" y="191"/>
                  <a:pt x="128" y="191"/>
                  <a:pt x="128" y="191"/>
                </a:cubicBezTo>
                <a:cubicBezTo>
                  <a:pt x="0" y="191"/>
                  <a:pt x="0" y="191"/>
                  <a:pt x="0" y="191"/>
                </a:cubicBezTo>
                <a:cubicBezTo>
                  <a:pt x="2" y="178"/>
                  <a:pt x="6" y="166"/>
                  <a:pt x="13" y="154"/>
                </a:cubicBezTo>
                <a:cubicBezTo>
                  <a:pt x="20" y="143"/>
                  <a:pt x="33" y="128"/>
                  <a:pt x="54" y="109"/>
                </a:cubicBezTo>
                <a:cubicBezTo>
                  <a:pt x="70" y="94"/>
                  <a:pt x="80" y="83"/>
                  <a:pt x="84" y="78"/>
                </a:cubicBezTo>
                <a:cubicBezTo>
                  <a:pt x="89" y="71"/>
                  <a:pt x="91" y="63"/>
                  <a:pt x="91" y="56"/>
                </a:cubicBezTo>
                <a:cubicBezTo>
                  <a:pt x="91" y="48"/>
                  <a:pt x="89" y="41"/>
                  <a:pt x="85" y="37"/>
                </a:cubicBezTo>
                <a:cubicBezTo>
                  <a:pt x="80" y="33"/>
                  <a:pt x="74" y="31"/>
                  <a:pt x="67" y="31"/>
                </a:cubicBezTo>
                <a:cubicBezTo>
                  <a:pt x="59" y="31"/>
                  <a:pt x="53" y="33"/>
                  <a:pt x="49" y="37"/>
                </a:cubicBezTo>
                <a:cubicBezTo>
                  <a:pt x="44" y="42"/>
                  <a:pt x="42" y="50"/>
                  <a:pt x="41" y="60"/>
                </a:cubicBezTo>
                <a:cubicBezTo>
                  <a:pt x="5" y="57"/>
                  <a:pt x="5" y="57"/>
                  <a:pt x="5" y="57"/>
                </a:cubicBezTo>
                <a:cubicBezTo>
                  <a:pt x="7" y="37"/>
                  <a:pt x="14" y="22"/>
                  <a:pt x="25" y="14"/>
                </a:cubicBezTo>
                <a:cubicBezTo>
                  <a:pt x="36" y="5"/>
                  <a:pt x="51" y="0"/>
                  <a:pt x="68" y="0"/>
                </a:cubicBezTo>
                <a:cubicBezTo>
                  <a:pt x="86" y="0"/>
                  <a:pt x="101" y="6"/>
                  <a:pt x="112" y="16"/>
                </a:cubicBezTo>
                <a:cubicBezTo>
                  <a:pt x="122" y="26"/>
                  <a:pt x="128" y="38"/>
                  <a:pt x="128" y="53"/>
                </a:cubicBezTo>
                <a:cubicBezTo>
                  <a:pt x="128" y="62"/>
                  <a:pt x="126" y="70"/>
                  <a:pt x="123" y="78"/>
                </a:cubicBezTo>
                <a:cubicBezTo>
                  <a:pt x="120" y="85"/>
                  <a:pt x="115" y="93"/>
                  <a:pt x="109" y="102"/>
                </a:cubicBezTo>
                <a:cubicBezTo>
                  <a:pt x="104" y="107"/>
                  <a:pt x="96" y="115"/>
                  <a:pt x="85" y="126"/>
                </a:cubicBezTo>
                <a:cubicBezTo>
                  <a:pt x="73" y="136"/>
                  <a:pt x="66" y="143"/>
                  <a:pt x="63" y="147"/>
                </a:cubicBezTo>
                <a:cubicBezTo>
                  <a:pt x="60" y="150"/>
                  <a:pt x="58" y="154"/>
                  <a:pt x="56" y="157"/>
                </a:cubicBezTo>
                <a:lnTo>
                  <a:pt x="128" y="157"/>
                </a:lnTo>
                <a:close/>
              </a:path>
            </a:pathLst>
          </a:custGeom>
          <a:solidFill>
            <a:schemeClr val="accent1"/>
          </a:solidFill>
          <a:ln w="9525">
            <a:noFill/>
            <a:round/>
            <a:headEnd/>
            <a:tailEnd/>
          </a:ln>
          <a:scene3d>
            <a:camera prst="orthographicFront"/>
            <a:lightRig rig="threePt" dir="t"/>
          </a:scene3d>
          <a:sp3d extrusionH="254000" prstMaterial="matte"/>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Roboto"/>
              <a:ea typeface="思源黑体 CN Regular"/>
            </a:endParaRPr>
          </a:p>
        </p:txBody>
      </p:sp>
      <p:sp>
        <p:nvSpPr>
          <p:cNvPr id="23" name="Freeform 29">
            <a:extLst>
              <a:ext uri="{FF2B5EF4-FFF2-40B4-BE49-F238E27FC236}">
                <a16:creationId xmlns:a16="http://schemas.microsoft.com/office/drawing/2014/main" id="{D159CD78-D2F5-DCD2-5524-8D867230265F}"/>
              </a:ext>
            </a:extLst>
          </p:cNvPr>
          <p:cNvSpPr>
            <a:spLocks/>
          </p:cNvSpPr>
          <p:nvPr/>
        </p:nvSpPr>
        <p:spPr bwMode="auto">
          <a:xfrm>
            <a:off x="1027324" y="1649491"/>
            <a:ext cx="475055" cy="1103257"/>
          </a:xfrm>
          <a:custGeom>
            <a:avLst/>
            <a:gdLst/>
            <a:ahLst/>
            <a:cxnLst>
              <a:cxn ang="0">
                <a:pos x="83" y="191"/>
              </a:cxn>
              <a:cxn ang="0">
                <a:pos x="46" y="191"/>
              </a:cxn>
              <a:cxn ang="0">
                <a:pos x="46" y="54"/>
              </a:cxn>
              <a:cxn ang="0">
                <a:pos x="0" y="81"/>
              </a:cxn>
              <a:cxn ang="0">
                <a:pos x="0" y="48"/>
              </a:cxn>
              <a:cxn ang="0">
                <a:pos x="30" y="31"/>
              </a:cxn>
              <a:cxn ang="0">
                <a:pos x="53" y="0"/>
              </a:cxn>
              <a:cxn ang="0">
                <a:pos x="83" y="0"/>
              </a:cxn>
              <a:cxn ang="0">
                <a:pos x="83" y="191"/>
              </a:cxn>
            </a:cxnLst>
            <a:rect l="0" t="0" r="r" b="b"/>
            <a:pathLst>
              <a:path w="83" h="191">
                <a:moveTo>
                  <a:pt x="83" y="191"/>
                </a:moveTo>
                <a:cubicBezTo>
                  <a:pt x="46" y="191"/>
                  <a:pt x="46" y="191"/>
                  <a:pt x="46" y="191"/>
                </a:cubicBezTo>
                <a:cubicBezTo>
                  <a:pt x="46" y="54"/>
                  <a:pt x="46" y="54"/>
                  <a:pt x="46" y="54"/>
                </a:cubicBezTo>
                <a:cubicBezTo>
                  <a:pt x="33" y="66"/>
                  <a:pt x="18" y="75"/>
                  <a:pt x="0" y="81"/>
                </a:cubicBezTo>
                <a:cubicBezTo>
                  <a:pt x="0" y="48"/>
                  <a:pt x="0" y="48"/>
                  <a:pt x="0" y="48"/>
                </a:cubicBezTo>
                <a:cubicBezTo>
                  <a:pt x="9" y="45"/>
                  <a:pt x="19" y="39"/>
                  <a:pt x="30" y="31"/>
                </a:cubicBezTo>
                <a:cubicBezTo>
                  <a:pt x="42" y="22"/>
                  <a:pt x="49" y="12"/>
                  <a:pt x="53" y="0"/>
                </a:cubicBezTo>
                <a:cubicBezTo>
                  <a:pt x="83" y="0"/>
                  <a:pt x="83" y="0"/>
                  <a:pt x="83" y="0"/>
                </a:cubicBezTo>
                <a:lnTo>
                  <a:pt x="83" y="191"/>
                </a:lnTo>
                <a:close/>
              </a:path>
            </a:pathLst>
          </a:custGeom>
          <a:solidFill>
            <a:schemeClr val="accent1"/>
          </a:solidFill>
          <a:ln w="9525">
            <a:noFill/>
            <a:round/>
            <a:headEnd/>
            <a:tailEnd/>
          </a:ln>
          <a:scene3d>
            <a:camera prst="orthographicFront"/>
            <a:lightRig rig="threePt" dir="t"/>
          </a:scene3d>
          <a:sp3d extrusionH="254000" prstMaterial="matte"/>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2400" i="0" u="none" strike="noStrike" kern="0" cap="none" spc="0" normalizeH="0" baseline="0" noProof="0">
              <a:ln>
                <a:noFill/>
              </a:ln>
              <a:solidFill>
                <a:prstClr val="black"/>
              </a:solidFill>
              <a:effectLst/>
              <a:uLnTx/>
              <a:uFillTx/>
              <a:latin typeface="Roboto"/>
              <a:ea typeface="思源黑体 CN Regular"/>
            </a:endParaRPr>
          </a:p>
        </p:txBody>
      </p:sp>
      <p:sp>
        <p:nvSpPr>
          <p:cNvPr id="24" name="Rectangle 9">
            <a:extLst>
              <a:ext uri="{FF2B5EF4-FFF2-40B4-BE49-F238E27FC236}">
                <a16:creationId xmlns:a16="http://schemas.microsoft.com/office/drawing/2014/main" id="{6C407695-7529-EC30-5290-0FC58FE8F757}"/>
              </a:ext>
            </a:extLst>
          </p:cNvPr>
          <p:cNvSpPr/>
          <p:nvPr/>
        </p:nvSpPr>
        <p:spPr bwMode="auto">
          <a:xfrm>
            <a:off x="1502379" y="1649491"/>
            <a:ext cx="4685520" cy="1103257"/>
          </a:xfrm>
          <a:prstGeom prst="rect">
            <a:avLst/>
          </a:prstGeom>
          <a:gradFill flip="none" rotWithShape="1">
            <a:gsLst>
              <a:gs pos="100000">
                <a:schemeClr val="accent2"/>
              </a:gs>
              <a:gs pos="0">
                <a:schemeClr val="accent2">
                  <a:alpha val="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5" name="Freeform 27">
            <a:extLst>
              <a:ext uri="{FF2B5EF4-FFF2-40B4-BE49-F238E27FC236}">
                <a16:creationId xmlns:a16="http://schemas.microsoft.com/office/drawing/2014/main" id="{BA593EB4-0D41-5771-4AD6-6F5930EC17F6}"/>
              </a:ext>
            </a:extLst>
          </p:cNvPr>
          <p:cNvSpPr>
            <a:spLocks/>
          </p:cNvSpPr>
          <p:nvPr/>
        </p:nvSpPr>
        <p:spPr bwMode="auto">
          <a:xfrm>
            <a:off x="986595" y="4918050"/>
            <a:ext cx="719072" cy="1103259"/>
          </a:xfrm>
          <a:custGeom>
            <a:avLst/>
            <a:gdLst/>
            <a:ahLst/>
            <a:cxnLst>
              <a:cxn ang="0">
                <a:pos x="0" y="140"/>
              </a:cxn>
              <a:cxn ang="0">
                <a:pos x="35" y="136"/>
              </a:cxn>
              <a:cxn ang="0">
                <a:pos x="44" y="157"/>
              </a:cxn>
              <a:cxn ang="0">
                <a:pos x="62" y="164"/>
              </a:cxn>
              <a:cxn ang="0">
                <a:pos x="81" y="155"/>
              </a:cxn>
              <a:cxn ang="0">
                <a:pos x="89" y="132"/>
              </a:cxn>
              <a:cxn ang="0">
                <a:pos x="81" y="111"/>
              </a:cxn>
              <a:cxn ang="0">
                <a:pos x="63" y="103"/>
              </a:cxn>
              <a:cxn ang="0">
                <a:pos x="47" y="105"/>
              </a:cxn>
              <a:cxn ang="0">
                <a:pos x="51" y="76"/>
              </a:cxn>
              <a:cxn ang="0">
                <a:pos x="73" y="69"/>
              </a:cxn>
              <a:cxn ang="0">
                <a:pos x="81" y="51"/>
              </a:cxn>
              <a:cxn ang="0">
                <a:pos x="75" y="36"/>
              </a:cxn>
              <a:cxn ang="0">
                <a:pos x="60" y="30"/>
              </a:cxn>
              <a:cxn ang="0">
                <a:pos x="44" y="37"/>
              </a:cxn>
              <a:cxn ang="0">
                <a:pos x="36" y="56"/>
              </a:cxn>
              <a:cxn ang="0">
                <a:pos x="3" y="50"/>
              </a:cxn>
              <a:cxn ang="0">
                <a:pos x="13" y="23"/>
              </a:cxn>
              <a:cxn ang="0">
                <a:pos x="33" y="6"/>
              </a:cxn>
              <a:cxn ang="0">
                <a:pos x="61" y="0"/>
              </a:cxn>
              <a:cxn ang="0">
                <a:pos x="104" y="18"/>
              </a:cxn>
              <a:cxn ang="0">
                <a:pos x="117" y="49"/>
              </a:cxn>
              <a:cxn ang="0">
                <a:pos x="90" y="89"/>
              </a:cxn>
              <a:cxn ang="0">
                <a:pos x="116" y="105"/>
              </a:cxn>
              <a:cxn ang="0">
                <a:pos x="126" y="134"/>
              </a:cxn>
              <a:cxn ang="0">
                <a:pos x="108" y="176"/>
              </a:cxn>
              <a:cxn ang="0">
                <a:pos x="62" y="194"/>
              </a:cxn>
              <a:cxn ang="0">
                <a:pos x="20" y="179"/>
              </a:cxn>
              <a:cxn ang="0">
                <a:pos x="0" y="140"/>
              </a:cxn>
            </a:cxnLst>
            <a:rect l="0" t="0" r="r" b="b"/>
            <a:pathLst>
              <a:path w="126" h="194">
                <a:moveTo>
                  <a:pt x="0" y="140"/>
                </a:moveTo>
                <a:cubicBezTo>
                  <a:pt x="35" y="136"/>
                  <a:pt x="35" y="136"/>
                  <a:pt x="35" y="136"/>
                </a:cubicBezTo>
                <a:cubicBezTo>
                  <a:pt x="36" y="145"/>
                  <a:pt x="39" y="152"/>
                  <a:pt x="44" y="157"/>
                </a:cubicBezTo>
                <a:cubicBezTo>
                  <a:pt x="49" y="161"/>
                  <a:pt x="55" y="164"/>
                  <a:pt x="62" y="164"/>
                </a:cubicBezTo>
                <a:cubicBezTo>
                  <a:pt x="70" y="164"/>
                  <a:pt x="76" y="161"/>
                  <a:pt x="81" y="155"/>
                </a:cubicBezTo>
                <a:cubicBezTo>
                  <a:pt x="86" y="150"/>
                  <a:pt x="89" y="142"/>
                  <a:pt x="89" y="132"/>
                </a:cubicBezTo>
                <a:cubicBezTo>
                  <a:pt x="89" y="123"/>
                  <a:pt x="86" y="116"/>
                  <a:pt x="81" y="111"/>
                </a:cubicBezTo>
                <a:cubicBezTo>
                  <a:pt x="76" y="105"/>
                  <a:pt x="70" y="103"/>
                  <a:pt x="63" y="103"/>
                </a:cubicBezTo>
                <a:cubicBezTo>
                  <a:pt x="59" y="103"/>
                  <a:pt x="53" y="103"/>
                  <a:pt x="47" y="105"/>
                </a:cubicBezTo>
                <a:cubicBezTo>
                  <a:pt x="51" y="76"/>
                  <a:pt x="51" y="76"/>
                  <a:pt x="51" y="76"/>
                </a:cubicBezTo>
                <a:cubicBezTo>
                  <a:pt x="61" y="76"/>
                  <a:pt x="68" y="74"/>
                  <a:pt x="73" y="69"/>
                </a:cubicBezTo>
                <a:cubicBezTo>
                  <a:pt x="78" y="65"/>
                  <a:pt x="81" y="59"/>
                  <a:pt x="81" y="51"/>
                </a:cubicBezTo>
                <a:cubicBezTo>
                  <a:pt x="81" y="45"/>
                  <a:pt x="79" y="40"/>
                  <a:pt x="75" y="36"/>
                </a:cubicBezTo>
                <a:cubicBezTo>
                  <a:pt x="71" y="32"/>
                  <a:pt x="66" y="30"/>
                  <a:pt x="60" y="30"/>
                </a:cubicBezTo>
                <a:cubicBezTo>
                  <a:pt x="54" y="30"/>
                  <a:pt x="49" y="32"/>
                  <a:pt x="44" y="37"/>
                </a:cubicBezTo>
                <a:cubicBezTo>
                  <a:pt x="40" y="41"/>
                  <a:pt x="37" y="47"/>
                  <a:pt x="36" y="56"/>
                </a:cubicBezTo>
                <a:cubicBezTo>
                  <a:pt x="3" y="50"/>
                  <a:pt x="3" y="50"/>
                  <a:pt x="3" y="50"/>
                </a:cubicBezTo>
                <a:cubicBezTo>
                  <a:pt x="5" y="39"/>
                  <a:pt x="9" y="29"/>
                  <a:pt x="13" y="23"/>
                </a:cubicBezTo>
                <a:cubicBezTo>
                  <a:pt x="18" y="16"/>
                  <a:pt x="25" y="10"/>
                  <a:pt x="33" y="6"/>
                </a:cubicBezTo>
                <a:cubicBezTo>
                  <a:pt x="41" y="2"/>
                  <a:pt x="51" y="0"/>
                  <a:pt x="61" y="0"/>
                </a:cubicBezTo>
                <a:cubicBezTo>
                  <a:pt x="79" y="0"/>
                  <a:pt x="93" y="6"/>
                  <a:pt x="104" y="18"/>
                </a:cubicBezTo>
                <a:cubicBezTo>
                  <a:pt x="113" y="27"/>
                  <a:pt x="117" y="37"/>
                  <a:pt x="117" y="49"/>
                </a:cubicBezTo>
                <a:cubicBezTo>
                  <a:pt x="117" y="66"/>
                  <a:pt x="108" y="79"/>
                  <a:pt x="90" y="89"/>
                </a:cubicBezTo>
                <a:cubicBezTo>
                  <a:pt x="101" y="91"/>
                  <a:pt x="110" y="96"/>
                  <a:pt x="116" y="105"/>
                </a:cubicBezTo>
                <a:cubicBezTo>
                  <a:pt x="123" y="113"/>
                  <a:pt x="126" y="122"/>
                  <a:pt x="126" y="134"/>
                </a:cubicBezTo>
                <a:cubicBezTo>
                  <a:pt x="126" y="150"/>
                  <a:pt x="120" y="165"/>
                  <a:pt x="108" y="176"/>
                </a:cubicBezTo>
                <a:cubicBezTo>
                  <a:pt x="96" y="188"/>
                  <a:pt x="80" y="194"/>
                  <a:pt x="62" y="194"/>
                </a:cubicBezTo>
                <a:cubicBezTo>
                  <a:pt x="45" y="194"/>
                  <a:pt x="31" y="189"/>
                  <a:pt x="20" y="179"/>
                </a:cubicBezTo>
                <a:cubicBezTo>
                  <a:pt x="8" y="169"/>
                  <a:pt x="2" y="156"/>
                  <a:pt x="0" y="140"/>
                </a:cubicBezTo>
                <a:close/>
              </a:path>
            </a:pathLst>
          </a:custGeom>
          <a:solidFill>
            <a:schemeClr val="accent1"/>
          </a:solidFill>
          <a:ln w="9525">
            <a:noFill/>
            <a:round/>
            <a:headEnd/>
            <a:tailEnd/>
          </a:ln>
          <a:scene3d>
            <a:camera prst="orthographicFront"/>
            <a:lightRig rig="threePt" dir="t"/>
          </a:scene3d>
          <a:sp3d extrusionH="254000" prstMaterial="matte"/>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Roboto"/>
              <a:ea typeface="思源黑体 CN Regular"/>
            </a:endParaRPr>
          </a:p>
        </p:txBody>
      </p:sp>
      <p:sp>
        <p:nvSpPr>
          <p:cNvPr id="10" name="TextBox 145">
            <a:extLst>
              <a:ext uri="{FF2B5EF4-FFF2-40B4-BE49-F238E27FC236}">
                <a16:creationId xmlns:a16="http://schemas.microsoft.com/office/drawing/2014/main" id="{852431B0-6AC6-30C8-5778-5149AA2D6ED6}"/>
              </a:ext>
            </a:extLst>
          </p:cNvPr>
          <p:cNvSpPr txBox="1"/>
          <p:nvPr/>
        </p:nvSpPr>
        <p:spPr>
          <a:xfrm>
            <a:off x="6509830" y="4911931"/>
            <a:ext cx="5068903" cy="1103257"/>
          </a:xfrm>
          <a:custGeom>
            <a:avLst/>
            <a:gdLst>
              <a:gd name="connsiteX0" fmla="*/ 213448 w 3695217"/>
              <a:gd name="connsiteY0" fmla="*/ 0 h 827442"/>
              <a:gd name="connsiteX1" fmla="*/ 3695217 w 3695217"/>
              <a:gd name="connsiteY1" fmla="*/ 0 h 827442"/>
              <a:gd name="connsiteX2" fmla="*/ 3695217 w 3695217"/>
              <a:gd name="connsiteY2" fmla="*/ 827442 h 827442"/>
              <a:gd name="connsiteX3" fmla="*/ 172727 w 3695217"/>
              <a:gd name="connsiteY3" fmla="*/ 827442 h 827442"/>
              <a:gd name="connsiteX4" fmla="*/ 177332 w 3695217"/>
              <a:gd name="connsiteY4" fmla="*/ 827033 h 827442"/>
              <a:gd name="connsiteX5" fmla="*/ 313387 w 3695217"/>
              <a:gd name="connsiteY5" fmla="*/ 752029 h 827442"/>
              <a:gd name="connsiteX6" fmla="*/ 387664 w 3695217"/>
              <a:gd name="connsiteY6" fmla="*/ 548940 h 827442"/>
              <a:gd name="connsiteX7" fmla="*/ 327535 w 3695217"/>
              <a:gd name="connsiteY7" fmla="*/ 351166 h 827442"/>
              <a:gd name="connsiteX8" fmla="*/ 161296 w 3695217"/>
              <a:gd name="connsiteY8" fmla="*/ 273679 h 827442"/>
              <a:gd name="connsiteX9" fmla="*/ 69334 w 3695217"/>
              <a:gd name="connsiteY9" fmla="*/ 289903 h 827442"/>
              <a:gd name="connsiteX10" fmla="*/ 1860 w 3695217"/>
              <a:gd name="connsiteY10" fmla="*/ 334662 h 827442"/>
              <a:gd name="connsiteX11" fmla="*/ 227 w 3695217"/>
              <a:gd name="connsiteY11" fmla="*/ 331864 h 827442"/>
              <a:gd name="connsiteX12" fmla="*/ 40766 w 3695217"/>
              <a:gd name="connsiteY12" fmla="*/ 177729 h 827442"/>
              <a:gd name="connsiteX13" fmla="*/ 156943 w 3695217"/>
              <a:gd name="connsiteY13" fmla="*/ 122061 h 827442"/>
              <a:gd name="connsiteX14" fmla="*/ 221969 w 3695217"/>
              <a:gd name="connsiteY14" fmla="*/ 128495 h 827442"/>
              <a:gd name="connsiteX15" fmla="*/ 285907 w 3695217"/>
              <a:gd name="connsiteY15" fmla="*/ 147797 h 827442"/>
              <a:gd name="connsiteX16" fmla="*/ 314203 w 3695217"/>
              <a:gd name="connsiteY16" fmla="*/ 28070 h 827442"/>
              <a:gd name="connsiteX17" fmla="*/ 238294 w 3695217"/>
              <a:gd name="connsiteY17" fmla="*/ 2614 h 827442"/>
              <a:gd name="connsiteX18" fmla="*/ 213448 w 3695217"/>
              <a:gd name="connsiteY18" fmla="*/ 0 h 82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95217" h="827442">
                <a:moveTo>
                  <a:pt x="213448" y="0"/>
                </a:moveTo>
                <a:lnTo>
                  <a:pt x="3695217" y="0"/>
                </a:lnTo>
                <a:lnTo>
                  <a:pt x="3695217" y="827442"/>
                </a:lnTo>
                <a:lnTo>
                  <a:pt x="172727" y="827442"/>
                </a:lnTo>
                <a:lnTo>
                  <a:pt x="177332" y="827033"/>
                </a:lnTo>
                <a:cubicBezTo>
                  <a:pt x="230897" y="817032"/>
                  <a:pt x="276249" y="792031"/>
                  <a:pt x="313387" y="752029"/>
                </a:cubicBezTo>
                <a:cubicBezTo>
                  <a:pt x="362905" y="698692"/>
                  <a:pt x="387664" y="630996"/>
                  <a:pt x="387664" y="548940"/>
                </a:cubicBezTo>
                <a:cubicBezTo>
                  <a:pt x="387664" y="468749"/>
                  <a:pt x="367621" y="402824"/>
                  <a:pt x="327535" y="351166"/>
                </a:cubicBezTo>
                <a:cubicBezTo>
                  <a:pt x="287449" y="299508"/>
                  <a:pt x="232036" y="273679"/>
                  <a:pt x="161296" y="273679"/>
                </a:cubicBezTo>
                <a:cubicBezTo>
                  <a:pt x="127196" y="273679"/>
                  <a:pt x="96542" y="279087"/>
                  <a:pt x="69334" y="289903"/>
                </a:cubicBezTo>
                <a:cubicBezTo>
                  <a:pt x="42127" y="300720"/>
                  <a:pt x="19635" y="315639"/>
                  <a:pt x="1860" y="334662"/>
                </a:cubicBezTo>
                <a:lnTo>
                  <a:pt x="227" y="331864"/>
                </a:lnTo>
                <a:cubicBezTo>
                  <a:pt x="-1950" y="266219"/>
                  <a:pt x="11564" y="214840"/>
                  <a:pt x="40766" y="177729"/>
                </a:cubicBezTo>
                <a:cubicBezTo>
                  <a:pt x="69969" y="140617"/>
                  <a:pt x="108695" y="122061"/>
                  <a:pt x="156943" y="122061"/>
                </a:cubicBezTo>
                <a:cubicBezTo>
                  <a:pt x="181611" y="122061"/>
                  <a:pt x="203287" y="124205"/>
                  <a:pt x="221969" y="128495"/>
                </a:cubicBezTo>
                <a:cubicBezTo>
                  <a:pt x="240652" y="132784"/>
                  <a:pt x="261965" y="139218"/>
                  <a:pt x="285907" y="147797"/>
                </a:cubicBezTo>
                <a:lnTo>
                  <a:pt x="314203" y="28070"/>
                </a:lnTo>
                <a:cubicBezTo>
                  <a:pt x="288809" y="16880"/>
                  <a:pt x="263506" y="8395"/>
                  <a:pt x="238294" y="2614"/>
                </a:cubicBezTo>
                <a:lnTo>
                  <a:pt x="213448" y="0"/>
                </a:lnTo>
                <a:close/>
              </a:path>
            </a:pathLst>
          </a:custGeom>
          <a:gradFill flip="none" rotWithShape="1">
            <a:gsLst>
              <a:gs pos="100000">
                <a:schemeClr val="accent2"/>
              </a:gs>
              <a:gs pos="0">
                <a:schemeClr val="accent2">
                  <a:alpha val="0"/>
                </a:schemeClr>
              </a:gs>
            </a:gsLst>
            <a:lin ang="10800000" scaled="1"/>
            <a:tileRect/>
          </a:gradFill>
          <a:ln w="12700" cap="flat" cmpd="sng" algn="ctr">
            <a:noFill/>
            <a:prstDash val="solid"/>
            <a:miter lim="800000"/>
          </a:ln>
          <a:effectLst/>
        </p:spPr>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Roboto Regular"/>
              <a:ea typeface="思源黑体 CN Regular"/>
              <a:cs typeface="+mn-cs"/>
            </a:endParaRPr>
          </a:p>
        </p:txBody>
      </p:sp>
      <p:sp>
        <p:nvSpPr>
          <p:cNvPr id="11" name="TextBox 152">
            <a:extLst>
              <a:ext uri="{FF2B5EF4-FFF2-40B4-BE49-F238E27FC236}">
                <a16:creationId xmlns:a16="http://schemas.microsoft.com/office/drawing/2014/main" id="{7F7F5302-FC24-A148-3660-E45F9627BEF3}"/>
              </a:ext>
            </a:extLst>
          </p:cNvPr>
          <p:cNvSpPr txBox="1"/>
          <p:nvPr/>
        </p:nvSpPr>
        <p:spPr>
          <a:xfrm>
            <a:off x="6303354" y="4903853"/>
            <a:ext cx="733520" cy="1117456"/>
          </a:xfrm>
          <a:custGeom>
            <a:avLst/>
            <a:gdLst>
              <a:gd name="connsiteX0" fmla="*/ 233229 w 550140"/>
              <a:gd name="connsiteY0" fmla="*/ 833501 h 838092"/>
              <a:gd name="connsiteX1" fmla="*/ 335204 w 550140"/>
              <a:gd name="connsiteY1" fmla="*/ 833501 h 838092"/>
              <a:gd name="connsiteX2" fmla="*/ 283506 w 550140"/>
              <a:gd name="connsiteY2" fmla="*/ 838092 h 838092"/>
              <a:gd name="connsiteX3" fmla="*/ 281873 w 550140"/>
              <a:gd name="connsiteY3" fmla="*/ 403381 h 838092"/>
              <a:gd name="connsiteX4" fmla="*/ 206779 w 550140"/>
              <a:gd name="connsiteY4" fmla="*/ 417900 h 838092"/>
              <a:gd name="connsiteX5" fmla="*/ 158894 w 550140"/>
              <a:gd name="connsiteY5" fmla="*/ 457553 h 838092"/>
              <a:gd name="connsiteX6" fmla="*/ 158894 w 550140"/>
              <a:gd name="connsiteY6" fmla="*/ 511726 h 838092"/>
              <a:gd name="connsiteX7" fmla="*/ 192904 w 550140"/>
              <a:gd name="connsiteY7" fmla="*/ 660274 h 838092"/>
              <a:gd name="connsiteX8" fmla="*/ 283505 w 550140"/>
              <a:gd name="connsiteY8" fmla="*/ 712210 h 838092"/>
              <a:gd name="connsiteX9" fmla="*/ 362135 w 550140"/>
              <a:gd name="connsiteY9" fmla="*/ 666136 h 838092"/>
              <a:gd name="connsiteX10" fmla="*/ 391791 w 550140"/>
              <a:gd name="connsiteY10" fmla="*/ 554727 h 838092"/>
              <a:gd name="connsiteX11" fmla="*/ 361863 w 550140"/>
              <a:gd name="connsiteY11" fmla="*/ 445267 h 838092"/>
              <a:gd name="connsiteX12" fmla="*/ 281873 w 550140"/>
              <a:gd name="connsiteY12" fmla="*/ 403381 h 838092"/>
              <a:gd name="connsiteX13" fmla="*/ 124858 w 550140"/>
              <a:gd name="connsiteY13" fmla="*/ 64296 h 838092"/>
              <a:gd name="connsiteX14" fmla="*/ 124858 w 550140"/>
              <a:gd name="connsiteY14" fmla="*/ 790872 h 838092"/>
              <a:gd name="connsiteX15" fmla="*/ 121278 w 550140"/>
              <a:gd name="connsiteY15" fmla="*/ 788840 h 838092"/>
              <a:gd name="connsiteX16" fmla="*/ 111761 w 550140"/>
              <a:gd name="connsiteY16" fmla="*/ 780237 h 838092"/>
              <a:gd name="connsiteX17" fmla="*/ 111761 w 550140"/>
              <a:gd name="connsiteY17" fmla="*/ 780238 h 838092"/>
              <a:gd name="connsiteX18" fmla="*/ 78902 w 550140"/>
              <a:gd name="connsiteY18" fmla="*/ 750535 h 838092"/>
              <a:gd name="connsiteX19" fmla="*/ 0 w 550140"/>
              <a:gd name="connsiteY19" fmla="*/ 508003 h 838092"/>
              <a:gd name="connsiteX20" fmla="*/ 0 w 550140"/>
              <a:gd name="connsiteY20" fmla="*/ 349112 h 838092"/>
              <a:gd name="connsiteX21" fmla="*/ 89785 w 550140"/>
              <a:gd name="connsiteY21" fmla="*/ 94552 h 838092"/>
              <a:gd name="connsiteX22" fmla="*/ 111761 w 550140"/>
              <a:gd name="connsiteY22" fmla="*/ 75595 h 838092"/>
              <a:gd name="connsiteX23" fmla="*/ 111761 w 550140"/>
              <a:gd name="connsiteY23" fmla="*/ 75594 h 838092"/>
              <a:gd name="connsiteX24" fmla="*/ 318332 w 550140"/>
              <a:gd name="connsiteY24" fmla="*/ 0 h 838092"/>
              <a:gd name="connsiteX25" fmla="*/ 375916 w 550140"/>
              <a:gd name="connsiteY25" fmla="*/ 6058 h 838092"/>
              <a:gd name="connsiteX26" fmla="*/ 375924 w 550140"/>
              <a:gd name="connsiteY26" fmla="*/ 6058 h 838092"/>
              <a:gd name="connsiteX27" fmla="*/ 400770 w 550140"/>
              <a:gd name="connsiteY27" fmla="*/ 8672 h 838092"/>
              <a:gd name="connsiteX28" fmla="*/ 476679 w 550140"/>
              <a:gd name="connsiteY28" fmla="*/ 34128 h 838092"/>
              <a:gd name="connsiteX29" fmla="*/ 448383 w 550140"/>
              <a:gd name="connsiteY29" fmla="*/ 153855 h 838092"/>
              <a:gd name="connsiteX30" fmla="*/ 384445 w 550140"/>
              <a:gd name="connsiteY30" fmla="*/ 134553 h 838092"/>
              <a:gd name="connsiteX31" fmla="*/ 319419 w 550140"/>
              <a:gd name="connsiteY31" fmla="*/ 128119 h 838092"/>
              <a:gd name="connsiteX32" fmla="*/ 203242 w 550140"/>
              <a:gd name="connsiteY32" fmla="*/ 183787 h 838092"/>
              <a:gd name="connsiteX33" fmla="*/ 162703 w 550140"/>
              <a:gd name="connsiteY33" fmla="*/ 337922 h 838092"/>
              <a:gd name="connsiteX34" fmla="*/ 164336 w 550140"/>
              <a:gd name="connsiteY34" fmla="*/ 340720 h 838092"/>
              <a:gd name="connsiteX35" fmla="*/ 231810 w 550140"/>
              <a:gd name="connsiteY35" fmla="*/ 295961 h 838092"/>
              <a:gd name="connsiteX36" fmla="*/ 323772 w 550140"/>
              <a:gd name="connsiteY36" fmla="*/ 279737 h 838092"/>
              <a:gd name="connsiteX37" fmla="*/ 490011 w 550140"/>
              <a:gd name="connsiteY37" fmla="*/ 357224 h 838092"/>
              <a:gd name="connsiteX38" fmla="*/ 550140 w 550140"/>
              <a:gd name="connsiteY38" fmla="*/ 554998 h 838092"/>
              <a:gd name="connsiteX39" fmla="*/ 475863 w 550140"/>
              <a:gd name="connsiteY39" fmla="*/ 758087 h 838092"/>
              <a:gd name="connsiteX40" fmla="*/ 339808 w 550140"/>
              <a:gd name="connsiteY40" fmla="*/ 833091 h 838092"/>
              <a:gd name="connsiteX41" fmla="*/ 335203 w 550140"/>
              <a:gd name="connsiteY41" fmla="*/ 833500 h 838092"/>
              <a:gd name="connsiteX42" fmla="*/ 233228 w 550140"/>
              <a:gd name="connsiteY42" fmla="*/ 833500 h 838092"/>
              <a:gd name="connsiteX43" fmla="*/ 223580 w 550140"/>
              <a:gd name="connsiteY43" fmla="*/ 832619 h 838092"/>
              <a:gd name="connsiteX44" fmla="*/ 169505 w 550140"/>
              <a:gd name="connsiteY44" fmla="*/ 816202 h 838092"/>
              <a:gd name="connsiteX45" fmla="*/ 124859 w 550140"/>
              <a:gd name="connsiteY45" fmla="*/ 790872 h 838092"/>
              <a:gd name="connsiteX46" fmla="*/ 124859 w 550140"/>
              <a:gd name="connsiteY46" fmla="*/ 64296 h 838092"/>
              <a:gd name="connsiteX47" fmla="*/ 137740 w 550140"/>
              <a:gd name="connsiteY47" fmla="*/ 53185 h 838092"/>
              <a:gd name="connsiteX48" fmla="*/ 221149 w 550140"/>
              <a:gd name="connsiteY48" fmla="*/ 13296 h 838092"/>
              <a:gd name="connsiteX49" fmla="*/ 274049 w 550140"/>
              <a:gd name="connsiteY49" fmla="*/ 6058 h 838092"/>
              <a:gd name="connsiteX50" fmla="*/ 274058 w 550140"/>
              <a:gd name="connsiteY50" fmla="*/ 6058 h 838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0140" h="838092">
                <a:moveTo>
                  <a:pt x="233229" y="833501"/>
                </a:moveTo>
                <a:lnTo>
                  <a:pt x="335204" y="833501"/>
                </a:lnTo>
                <a:lnTo>
                  <a:pt x="283506" y="838092"/>
                </a:lnTo>
                <a:close/>
                <a:moveTo>
                  <a:pt x="281873" y="403381"/>
                </a:moveTo>
                <a:cubicBezTo>
                  <a:pt x="252488" y="403381"/>
                  <a:pt x="227457" y="408220"/>
                  <a:pt x="206779" y="417900"/>
                </a:cubicBezTo>
                <a:cubicBezTo>
                  <a:pt x="186102" y="427580"/>
                  <a:pt x="170140" y="440798"/>
                  <a:pt x="158894" y="457553"/>
                </a:cubicBezTo>
                <a:lnTo>
                  <a:pt x="158894" y="511726"/>
                </a:lnTo>
                <a:cubicBezTo>
                  <a:pt x="158894" y="576135"/>
                  <a:pt x="170231" y="625651"/>
                  <a:pt x="192904" y="660274"/>
                </a:cubicBezTo>
                <a:cubicBezTo>
                  <a:pt x="215577" y="694899"/>
                  <a:pt x="245777" y="712210"/>
                  <a:pt x="283505" y="712210"/>
                </a:cubicBezTo>
                <a:cubicBezTo>
                  <a:pt x="316154" y="712210"/>
                  <a:pt x="342364" y="696852"/>
                  <a:pt x="362135" y="666136"/>
                </a:cubicBezTo>
                <a:cubicBezTo>
                  <a:pt x="381906" y="635421"/>
                  <a:pt x="391791" y="598284"/>
                  <a:pt x="391791" y="554727"/>
                </a:cubicBezTo>
                <a:cubicBezTo>
                  <a:pt x="391791" y="509677"/>
                  <a:pt x="381815" y="473190"/>
                  <a:pt x="361863" y="445267"/>
                </a:cubicBezTo>
                <a:cubicBezTo>
                  <a:pt x="341911" y="417342"/>
                  <a:pt x="315247" y="403381"/>
                  <a:pt x="281873" y="403381"/>
                </a:cubicBezTo>
                <a:close/>
                <a:moveTo>
                  <a:pt x="124858" y="64296"/>
                </a:moveTo>
                <a:lnTo>
                  <a:pt x="124858" y="790872"/>
                </a:lnTo>
                <a:lnTo>
                  <a:pt x="121278" y="788840"/>
                </a:lnTo>
                <a:lnTo>
                  <a:pt x="111761" y="780237"/>
                </a:lnTo>
                <a:lnTo>
                  <a:pt x="111761" y="780238"/>
                </a:lnTo>
                <a:lnTo>
                  <a:pt x="78902" y="750535"/>
                </a:lnTo>
                <a:cubicBezTo>
                  <a:pt x="26301" y="692163"/>
                  <a:pt x="0" y="611319"/>
                  <a:pt x="0" y="508003"/>
                </a:cubicBezTo>
                <a:lnTo>
                  <a:pt x="0" y="349112"/>
                </a:lnTo>
                <a:cubicBezTo>
                  <a:pt x="0" y="242439"/>
                  <a:pt x="29929" y="157585"/>
                  <a:pt x="89785" y="94552"/>
                </a:cubicBezTo>
                <a:lnTo>
                  <a:pt x="111761" y="75595"/>
                </a:lnTo>
                <a:lnTo>
                  <a:pt x="111761" y="75594"/>
                </a:lnTo>
                <a:close/>
                <a:moveTo>
                  <a:pt x="318332" y="0"/>
                </a:moveTo>
                <a:lnTo>
                  <a:pt x="375916" y="6058"/>
                </a:lnTo>
                <a:lnTo>
                  <a:pt x="375924" y="6058"/>
                </a:lnTo>
                <a:lnTo>
                  <a:pt x="400770" y="8672"/>
                </a:lnTo>
                <a:cubicBezTo>
                  <a:pt x="425982" y="14453"/>
                  <a:pt x="451285" y="22938"/>
                  <a:pt x="476679" y="34128"/>
                </a:cubicBezTo>
                <a:lnTo>
                  <a:pt x="448383" y="153855"/>
                </a:lnTo>
                <a:cubicBezTo>
                  <a:pt x="424441" y="145276"/>
                  <a:pt x="403128" y="138842"/>
                  <a:pt x="384445" y="134553"/>
                </a:cubicBezTo>
                <a:cubicBezTo>
                  <a:pt x="365763" y="130263"/>
                  <a:pt x="344087" y="128119"/>
                  <a:pt x="319419" y="128119"/>
                </a:cubicBezTo>
                <a:cubicBezTo>
                  <a:pt x="271171" y="128119"/>
                  <a:pt x="232445" y="146675"/>
                  <a:pt x="203242" y="183787"/>
                </a:cubicBezTo>
                <a:cubicBezTo>
                  <a:pt x="174040" y="220898"/>
                  <a:pt x="160526" y="272277"/>
                  <a:pt x="162703" y="337922"/>
                </a:cubicBezTo>
                <a:lnTo>
                  <a:pt x="164336" y="340720"/>
                </a:lnTo>
                <a:cubicBezTo>
                  <a:pt x="182111" y="321697"/>
                  <a:pt x="204603" y="306778"/>
                  <a:pt x="231810" y="295961"/>
                </a:cubicBezTo>
                <a:cubicBezTo>
                  <a:pt x="259018" y="285145"/>
                  <a:pt x="289672" y="279737"/>
                  <a:pt x="323772" y="279737"/>
                </a:cubicBezTo>
                <a:cubicBezTo>
                  <a:pt x="394512" y="279737"/>
                  <a:pt x="449925" y="305566"/>
                  <a:pt x="490011" y="357224"/>
                </a:cubicBezTo>
                <a:cubicBezTo>
                  <a:pt x="530097" y="408882"/>
                  <a:pt x="550140" y="474807"/>
                  <a:pt x="550140" y="554998"/>
                </a:cubicBezTo>
                <a:cubicBezTo>
                  <a:pt x="550140" y="637054"/>
                  <a:pt x="525381" y="704750"/>
                  <a:pt x="475863" y="758087"/>
                </a:cubicBezTo>
                <a:cubicBezTo>
                  <a:pt x="438725" y="798089"/>
                  <a:pt x="393373" y="823090"/>
                  <a:pt x="339808" y="833091"/>
                </a:cubicBezTo>
                <a:lnTo>
                  <a:pt x="335203" y="833500"/>
                </a:lnTo>
                <a:lnTo>
                  <a:pt x="233228" y="833500"/>
                </a:lnTo>
                <a:lnTo>
                  <a:pt x="223580" y="832619"/>
                </a:lnTo>
                <a:cubicBezTo>
                  <a:pt x="204580" y="828971"/>
                  <a:pt x="186555" y="823498"/>
                  <a:pt x="169505" y="816202"/>
                </a:cubicBezTo>
                <a:lnTo>
                  <a:pt x="124859" y="790872"/>
                </a:lnTo>
                <a:lnTo>
                  <a:pt x="124859" y="64296"/>
                </a:lnTo>
                <a:lnTo>
                  <a:pt x="137740" y="53185"/>
                </a:lnTo>
                <a:cubicBezTo>
                  <a:pt x="163247" y="35457"/>
                  <a:pt x="191050" y="22160"/>
                  <a:pt x="221149" y="13296"/>
                </a:cubicBezTo>
                <a:lnTo>
                  <a:pt x="274049" y="6058"/>
                </a:lnTo>
                <a:lnTo>
                  <a:pt x="274058" y="6058"/>
                </a:lnTo>
                <a:close/>
              </a:path>
            </a:pathLst>
          </a:custGeom>
          <a:solidFill>
            <a:schemeClr val="accent1"/>
          </a:solidFill>
          <a:ln w="9525">
            <a:noFill/>
            <a:round/>
            <a:headEnd/>
            <a:tailEnd/>
          </a:ln>
          <a:scene3d>
            <a:camera prst="orthographicFront"/>
            <a:lightRig rig="threePt" dir="t"/>
          </a:scene3d>
          <a:sp3d extrusionH="254000" prstMaterial="matte"/>
        </p:spPr>
        <p:txBody>
          <a:bodyPr vert="horz" wrap="square" lIns="121920" tIns="60960" rIns="121920" bIns="60960" numCol="1" anchor="t" anchorCtr="0" compatLnSpc="1">
            <a:prstTxWarp prst="textNoShape">
              <a:avLst/>
            </a:prstTxWarp>
          </a:bodyPr>
          <a:lstStyle>
            <a:defPPr>
              <a:defRPr lang="zh-CN"/>
            </a:defPPr>
            <a:lvl1pPr defTabSz="1219170">
              <a:defRPr sz="2400">
                <a:solidFill>
                  <a:prstClr val="black"/>
                </a:solidFill>
                <a:latin typeface="Roboto"/>
              </a:defRPr>
            </a:lvl1p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Roboto"/>
              <a:ea typeface="思源黑体 CN Regular"/>
            </a:endParaRPr>
          </a:p>
        </p:txBody>
      </p:sp>
      <p:sp>
        <p:nvSpPr>
          <p:cNvPr id="12" name="Rectangle 47">
            <a:extLst>
              <a:ext uri="{FF2B5EF4-FFF2-40B4-BE49-F238E27FC236}">
                <a16:creationId xmlns:a16="http://schemas.microsoft.com/office/drawing/2014/main" id="{C05C12FF-593B-A609-FB2E-B60C70F1E925}"/>
              </a:ext>
            </a:extLst>
          </p:cNvPr>
          <p:cNvSpPr/>
          <p:nvPr/>
        </p:nvSpPr>
        <p:spPr bwMode="auto">
          <a:xfrm>
            <a:off x="6882476" y="1649491"/>
            <a:ext cx="4685520" cy="1103257"/>
          </a:xfrm>
          <a:prstGeom prst="rect">
            <a:avLst/>
          </a:prstGeom>
          <a:gradFill flip="none" rotWithShape="1">
            <a:gsLst>
              <a:gs pos="100000">
                <a:schemeClr val="accent2"/>
              </a:gs>
              <a:gs pos="0">
                <a:schemeClr val="accent2">
                  <a:alpha val="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3" name="Freeform 8">
            <a:extLst>
              <a:ext uri="{FF2B5EF4-FFF2-40B4-BE49-F238E27FC236}">
                <a16:creationId xmlns:a16="http://schemas.microsoft.com/office/drawing/2014/main" id="{87A9BE6A-61B5-8B91-A3BB-B242B3A5D1F4}"/>
              </a:ext>
            </a:extLst>
          </p:cNvPr>
          <p:cNvSpPr>
            <a:spLocks noEditPoints="1"/>
          </p:cNvSpPr>
          <p:nvPr/>
        </p:nvSpPr>
        <p:spPr bwMode="auto">
          <a:xfrm>
            <a:off x="6310866" y="1649491"/>
            <a:ext cx="718496" cy="1103257"/>
          </a:xfrm>
          <a:custGeom>
            <a:avLst/>
            <a:gdLst/>
            <a:ahLst/>
            <a:cxnLst>
              <a:cxn ang="0">
                <a:pos x="184" y="457"/>
              </a:cxn>
              <a:cxn ang="0">
                <a:pos x="184" y="366"/>
              </a:cxn>
              <a:cxn ang="0">
                <a:pos x="0" y="366"/>
              </a:cxn>
              <a:cxn ang="0">
                <a:pos x="0" y="289"/>
              </a:cxn>
              <a:cxn ang="0">
                <a:pos x="194" y="0"/>
              </a:cxn>
              <a:cxn ang="0">
                <a:pos x="267" y="0"/>
              </a:cxn>
              <a:cxn ang="0">
                <a:pos x="267" y="289"/>
              </a:cxn>
              <a:cxn ang="0">
                <a:pos x="322" y="289"/>
              </a:cxn>
              <a:cxn ang="0">
                <a:pos x="322" y="366"/>
              </a:cxn>
              <a:cxn ang="0">
                <a:pos x="267" y="366"/>
              </a:cxn>
              <a:cxn ang="0">
                <a:pos x="267" y="457"/>
              </a:cxn>
              <a:cxn ang="0">
                <a:pos x="184" y="457"/>
              </a:cxn>
              <a:cxn ang="0">
                <a:pos x="184" y="289"/>
              </a:cxn>
              <a:cxn ang="0">
                <a:pos x="184" y="134"/>
              </a:cxn>
              <a:cxn ang="0">
                <a:pos x="80" y="289"/>
              </a:cxn>
              <a:cxn ang="0">
                <a:pos x="184" y="289"/>
              </a:cxn>
            </a:cxnLst>
            <a:rect l="0" t="0" r="r" b="b"/>
            <a:pathLst>
              <a:path w="322" h="457">
                <a:moveTo>
                  <a:pt x="184" y="457"/>
                </a:moveTo>
                <a:lnTo>
                  <a:pt x="184" y="366"/>
                </a:lnTo>
                <a:lnTo>
                  <a:pt x="0" y="366"/>
                </a:lnTo>
                <a:lnTo>
                  <a:pt x="0" y="289"/>
                </a:lnTo>
                <a:lnTo>
                  <a:pt x="194" y="0"/>
                </a:lnTo>
                <a:lnTo>
                  <a:pt x="267" y="0"/>
                </a:lnTo>
                <a:lnTo>
                  <a:pt x="267" y="289"/>
                </a:lnTo>
                <a:lnTo>
                  <a:pt x="322" y="289"/>
                </a:lnTo>
                <a:lnTo>
                  <a:pt x="322" y="366"/>
                </a:lnTo>
                <a:lnTo>
                  <a:pt x="267" y="366"/>
                </a:lnTo>
                <a:lnTo>
                  <a:pt x="267" y="457"/>
                </a:lnTo>
                <a:lnTo>
                  <a:pt x="184" y="457"/>
                </a:lnTo>
                <a:close/>
                <a:moveTo>
                  <a:pt x="184" y="289"/>
                </a:moveTo>
                <a:lnTo>
                  <a:pt x="184" y="134"/>
                </a:lnTo>
                <a:lnTo>
                  <a:pt x="80" y="289"/>
                </a:lnTo>
                <a:lnTo>
                  <a:pt x="184" y="289"/>
                </a:lnTo>
                <a:close/>
              </a:path>
            </a:pathLst>
          </a:custGeom>
          <a:solidFill>
            <a:schemeClr val="accent1"/>
          </a:solidFill>
          <a:ln w="9525">
            <a:noFill/>
            <a:round/>
            <a:headEnd/>
            <a:tailEnd/>
          </a:ln>
          <a:scene3d>
            <a:camera prst="orthographicFront"/>
            <a:lightRig rig="threePt" dir="t"/>
          </a:scene3d>
          <a:sp3d extrusionH="254000" prstMaterial="matte"/>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Roboto"/>
              <a:ea typeface="思源黑体 CN Regular"/>
            </a:endParaRPr>
          </a:p>
        </p:txBody>
      </p:sp>
      <p:sp>
        <p:nvSpPr>
          <p:cNvPr id="14" name="Freeform 167">
            <a:extLst>
              <a:ext uri="{FF2B5EF4-FFF2-40B4-BE49-F238E27FC236}">
                <a16:creationId xmlns:a16="http://schemas.microsoft.com/office/drawing/2014/main" id="{6D343821-66C9-3FF5-D490-4E860052A5DF}"/>
              </a:ext>
            </a:extLst>
          </p:cNvPr>
          <p:cNvSpPr/>
          <p:nvPr/>
        </p:nvSpPr>
        <p:spPr bwMode="auto">
          <a:xfrm>
            <a:off x="6516716" y="3270960"/>
            <a:ext cx="5061817" cy="1103257"/>
          </a:xfrm>
          <a:custGeom>
            <a:avLst/>
            <a:gdLst>
              <a:gd name="connsiteX0" fmla="*/ 0 w 3690052"/>
              <a:gd name="connsiteY0" fmla="*/ 0 h 827442"/>
              <a:gd name="connsiteX1" fmla="*/ 3690052 w 3690052"/>
              <a:gd name="connsiteY1" fmla="*/ 0 h 827442"/>
              <a:gd name="connsiteX2" fmla="*/ 3690052 w 3690052"/>
              <a:gd name="connsiteY2" fmla="*/ 827442 h 827442"/>
              <a:gd name="connsiteX3" fmla="*/ 0 w 3690052"/>
              <a:gd name="connsiteY3" fmla="*/ 827442 h 827442"/>
              <a:gd name="connsiteX4" fmla="*/ 0 w 3690052"/>
              <a:gd name="connsiteY4" fmla="*/ 812490 h 827442"/>
              <a:gd name="connsiteX5" fmla="*/ 40884 w 3690052"/>
              <a:gd name="connsiteY5" fmla="*/ 823193 h 827442"/>
              <a:gd name="connsiteX6" fmla="*/ 91288 w 3690052"/>
              <a:gd name="connsiteY6" fmla="*/ 827198 h 827442"/>
              <a:gd name="connsiteX7" fmla="*/ 292659 w 3690052"/>
              <a:gd name="connsiteY7" fmla="*/ 718599 h 827442"/>
              <a:gd name="connsiteX8" fmla="*/ 347937 w 3690052"/>
              <a:gd name="connsiteY8" fmla="*/ 536152 h 827442"/>
              <a:gd name="connsiteX9" fmla="*/ 280813 w 3690052"/>
              <a:gd name="connsiteY9" fmla="*/ 340672 h 827442"/>
              <a:gd name="connsiteX10" fmla="*/ 118927 w 3690052"/>
              <a:gd name="connsiteY10" fmla="*/ 262481 h 827442"/>
              <a:gd name="connsiteX11" fmla="*/ 20217 w 3690052"/>
              <a:gd name="connsiteY11" fmla="*/ 288545 h 827442"/>
              <a:gd name="connsiteX12" fmla="*/ 43907 w 3690052"/>
              <a:gd name="connsiteY12" fmla="*/ 149537 h 827442"/>
              <a:gd name="connsiteX13" fmla="*/ 312401 w 3690052"/>
              <a:gd name="connsiteY13" fmla="*/ 149537 h 827442"/>
              <a:gd name="connsiteX14" fmla="*/ 312401 w 3690052"/>
              <a:gd name="connsiteY14" fmla="*/ 1842 h 827442"/>
              <a:gd name="connsiteX15" fmla="*/ 73 w 3690052"/>
              <a:gd name="connsiteY15" fmla="*/ 1842 h 827442"/>
              <a:gd name="connsiteX16" fmla="*/ 0 w 3690052"/>
              <a:gd name="connsiteY16" fmla="*/ 1842 h 82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90052" h="827442">
                <a:moveTo>
                  <a:pt x="0" y="0"/>
                </a:moveTo>
                <a:lnTo>
                  <a:pt x="3690052" y="0"/>
                </a:lnTo>
                <a:lnTo>
                  <a:pt x="3690052" y="827442"/>
                </a:lnTo>
                <a:lnTo>
                  <a:pt x="0" y="827442"/>
                </a:lnTo>
                <a:lnTo>
                  <a:pt x="0" y="812490"/>
                </a:lnTo>
                <a:lnTo>
                  <a:pt x="40884" y="823193"/>
                </a:lnTo>
                <a:cubicBezTo>
                  <a:pt x="56740" y="825841"/>
                  <a:pt x="73520" y="827198"/>
                  <a:pt x="91288" y="827198"/>
                </a:cubicBezTo>
                <a:cubicBezTo>
                  <a:pt x="178154" y="827198"/>
                  <a:pt x="245277" y="792446"/>
                  <a:pt x="292659" y="718599"/>
                </a:cubicBezTo>
                <a:cubicBezTo>
                  <a:pt x="328195" y="666471"/>
                  <a:pt x="347937" y="605655"/>
                  <a:pt x="347937" y="536152"/>
                </a:cubicBezTo>
                <a:cubicBezTo>
                  <a:pt x="347937" y="453616"/>
                  <a:pt x="324246" y="388456"/>
                  <a:pt x="280813" y="340672"/>
                </a:cubicBezTo>
                <a:cubicBezTo>
                  <a:pt x="237381" y="288545"/>
                  <a:pt x="182102" y="262481"/>
                  <a:pt x="118927" y="262481"/>
                </a:cubicBezTo>
                <a:cubicBezTo>
                  <a:pt x="87340" y="262481"/>
                  <a:pt x="51804" y="271169"/>
                  <a:pt x="20217" y="288545"/>
                </a:cubicBezTo>
                <a:cubicBezTo>
                  <a:pt x="20217" y="288545"/>
                  <a:pt x="20217" y="288545"/>
                  <a:pt x="43907" y="149537"/>
                </a:cubicBezTo>
                <a:cubicBezTo>
                  <a:pt x="43907" y="149537"/>
                  <a:pt x="43907" y="149537"/>
                  <a:pt x="312401" y="149537"/>
                </a:cubicBezTo>
                <a:cubicBezTo>
                  <a:pt x="312401" y="149537"/>
                  <a:pt x="312401" y="149537"/>
                  <a:pt x="312401" y="1842"/>
                </a:cubicBezTo>
                <a:cubicBezTo>
                  <a:pt x="312401" y="1842"/>
                  <a:pt x="312401" y="1842"/>
                  <a:pt x="73" y="1842"/>
                </a:cubicBezTo>
                <a:lnTo>
                  <a:pt x="0" y="1842"/>
                </a:lnTo>
                <a:close/>
              </a:path>
            </a:pathLst>
          </a:custGeom>
          <a:gradFill flip="none" rotWithShape="1">
            <a:gsLst>
              <a:gs pos="100000">
                <a:schemeClr val="accent2"/>
              </a:gs>
              <a:gs pos="0">
                <a:schemeClr val="accent2">
                  <a:alpha val="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5" name="Freeform 21">
            <a:extLst>
              <a:ext uri="{FF2B5EF4-FFF2-40B4-BE49-F238E27FC236}">
                <a16:creationId xmlns:a16="http://schemas.microsoft.com/office/drawing/2014/main" id="{DFECA7E2-1888-806F-DB2B-F1581428F181}"/>
              </a:ext>
            </a:extLst>
          </p:cNvPr>
          <p:cNvSpPr>
            <a:spLocks/>
          </p:cNvSpPr>
          <p:nvPr/>
        </p:nvSpPr>
        <p:spPr bwMode="auto">
          <a:xfrm>
            <a:off x="6333180" y="3270964"/>
            <a:ext cx="673867" cy="1114673"/>
          </a:xfrm>
          <a:custGeom>
            <a:avLst/>
            <a:gdLst/>
            <a:ahLst/>
            <a:cxnLst>
              <a:cxn ang="0">
                <a:pos x="0" y="138"/>
              </a:cxn>
              <a:cxn ang="0">
                <a:pos x="37" y="134"/>
              </a:cxn>
              <a:cxn ang="0">
                <a:pos x="46" y="154"/>
              </a:cxn>
              <a:cxn ang="0">
                <a:pos x="63" y="161"/>
              </a:cxn>
              <a:cxn ang="0">
                <a:pos x="83" y="152"/>
              </a:cxn>
              <a:cxn ang="0">
                <a:pos x="90" y="124"/>
              </a:cxn>
              <a:cxn ang="0">
                <a:pos x="83" y="98"/>
              </a:cxn>
              <a:cxn ang="0">
                <a:pos x="62" y="89"/>
              </a:cxn>
              <a:cxn ang="0">
                <a:pos x="34" y="103"/>
              </a:cxn>
              <a:cxn ang="0">
                <a:pos x="5" y="98"/>
              </a:cxn>
              <a:cxn ang="0">
                <a:pos x="23" y="0"/>
              </a:cxn>
              <a:cxn ang="0">
                <a:pos x="119" y="0"/>
              </a:cxn>
              <a:cxn ang="0">
                <a:pos x="119" y="34"/>
              </a:cxn>
              <a:cxn ang="0">
                <a:pos x="51" y="34"/>
              </a:cxn>
              <a:cxn ang="0">
                <a:pos x="45" y="66"/>
              </a:cxn>
              <a:cxn ang="0">
                <a:pos x="70" y="60"/>
              </a:cxn>
              <a:cxn ang="0">
                <a:pos x="111" y="78"/>
              </a:cxn>
              <a:cxn ang="0">
                <a:pos x="128" y="123"/>
              </a:cxn>
              <a:cxn ang="0">
                <a:pos x="114" y="165"/>
              </a:cxn>
              <a:cxn ang="0">
                <a:pos x="63" y="190"/>
              </a:cxn>
              <a:cxn ang="0">
                <a:pos x="20" y="176"/>
              </a:cxn>
              <a:cxn ang="0">
                <a:pos x="0" y="138"/>
              </a:cxn>
            </a:cxnLst>
            <a:rect l="0" t="0" r="r" b="b"/>
            <a:pathLst>
              <a:path w="128" h="190">
                <a:moveTo>
                  <a:pt x="0" y="138"/>
                </a:moveTo>
                <a:cubicBezTo>
                  <a:pt x="37" y="134"/>
                  <a:pt x="37" y="134"/>
                  <a:pt x="37" y="134"/>
                </a:cubicBezTo>
                <a:cubicBezTo>
                  <a:pt x="38" y="142"/>
                  <a:pt x="41" y="149"/>
                  <a:pt x="46" y="154"/>
                </a:cubicBezTo>
                <a:cubicBezTo>
                  <a:pt x="51" y="158"/>
                  <a:pt x="57" y="161"/>
                  <a:pt x="63" y="161"/>
                </a:cubicBezTo>
                <a:cubicBezTo>
                  <a:pt x="71" y="161"/>
                  <a:pt x="77" y="158"/>
                  <a:pt x="83" y="152"/>
                </a:cubicBezTo>
                <a:cubicBezTo>
                  <a:pt x="88" y="145"/>
                  <a:pt x="90" y="136"/>
                  <a:pt x="90" y="124"/>
                </a:cubicBezTo>
                <a:cubicBezTo>
                  <a:pt x="90" y="112"/>
                  <a:pt x="88" y="103"/>
                  <a:pt x="83" y="98"/>
                </a:cubicBezTo>
                <a:cubicBezTo>
                  <a:pt x="77" y="92"/>
                  <a:pt x="71" y="89"/>
                  <a:pt x="62" y="89"/>
                </a:cubicBezTo>
                <a:cubicBezTo>
                  <a:pt x="52" y="89"/>
                  <a:pt x="42" y="93"/>
                  <a:pt x="34" y="103"/>
                </a:cubicBezTo>
                <a:cubicBezTo>
                  <a:pt x="5" y="98"/>
                  <a:pt x="5" y="98"/>
                  <a:pt x="5" y="98"/>
                </a:cubicBezTo>
                <a:cubicBezTo>
                  <a:pt x="23" y="0"/>
                  <a:pt x="23" y="0"/>
                  <a:pt x="23" y="0"/>
                </a:cubicBezTo>
                <a:cubicBezTo>
                  <a:pt x="119" y="0"/>
                  <a:pt x="119" y="0"/>
                  <a:pt x="119" y="0"/>
                </a:cubicBezTo>
                <a:cubicBezTo>
                  <a:pt x="119" y="34"/>
                  <a:pt x="119" y="34"/>
                  <a:pt x="119" y="34"/>
                </a:cubicBezTo>
                <a:cubicBezTo>
                  <a:pt x="51" y="34"/>
                  <a:pt x="51" y="34"/>
                  <a:pt x="51" y="34"/>
                </a:cubicBezTo>
                <a:cubicBezTo>
                  <a:pt x="45" y="66"/>
                  <a:pt x="45" y="66"/>
                  <a:pt x="45" y="66"/>
                </a:cubicBezTo>
                <a:cubicBezTo>
                  <a:pt x="53" y="62"/>
                  <a:pt x="62" y="60"/>
                  <a:pt x="70" y="60"/>
                </a:cubicBezTo>
                <a:cubicBezTo>
                  <a:pt x="86" y="60"/>
                  <a:pt x="100" y="66"/>
                  <a:pt x="111" y="78"/>
                </a:cubicBezTo>
                <a:cubicBezTo>
                  <a:pt x="122" y="89"/>
                  <a:pt x="128" y="104"/>
                  <a:pt x="128" y="123"/>
                </a:cubicBezTo>
                <a:cubicBezTo>
                  <a:pt x="128" y="139"/>
                  <a:pt x="123" y="153"/>
                  <a:pt x="114" y="165"/>
                </a:cubicBezTo>
                <a:cubicBezTo>
                  <a:pt x="102" y="182"/>
                  <a:pt x="85" y="190"/>
                  <a:pt x="63" y="190"/>
                </a:cubicBezTo>
                <a:cubicBezTo>
                  <a:pt x="45" y="190"/>
                  <a:pt x="31" y="185"/>
                  <a:pt x="20" y="176"/>
                </a:cubicBezTo>
                <a:cubicBezTo>
                  <a:pt x="9" y="166"/>
                  <a:pt x="3" y="154"/>
                  <a:pt x="0" y="138"/>
                </a:cubicBezTo>
                <a:close/>
              </a:path>
            </a:pathLst>
          </a:custGeom>
          <a:solidFill>
            <a:schemeClr val="accent1"/>
          </a:solidFill>
          <a:ln w="9525">
            <a:noFill/>
            <a:round/>
            <a:headEnd/>
            <a:tailEnd/>
          </a:ln>
          <a:scene3d>
            <a:camera prst="orthographicFront"/>
            <a:lightRig rig="threePt" dir="t"/>
          </a:scene3d>
          <a:sp3d extrusionH="254000" prstMaterial="matte"/>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Roboto"/>
              <a:ea typeface="思源黑体 CN Regular"/>
            </a:endParaRPr>
          </a:p>
        </p:txBody>
      </p:sp>
      <p:sp>
        <p:nvSpPr>
          <p:cNvPr id="8" name="TextBox 170">
            <a:extLst>
              <a:ext uri="{FF2B5EF4-FFF2-40B4-BE49-F238E27FC236}">
                <a16:creationId xmlns:a16="http://schemas.microsoft.com/office/drawing/2014/main" id="{3EC4EC2B-902D-1DDF-703A-EB661A77954A}"/>
              </a:ext>
            </a:extLst>
          </p:cNvPr>
          <p:cNvSpPr txBox="1"/>
          <p:nvPr/>
        </p:nvSpPr>
        <p:spPr>
          <a:xfrm>
            <a:off x="2026168" y="1734631"/>
            <a:ext cx="2853221" cy="606961"/>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lang="zh-CN" altLang="en-US" sz="2800" kern="0">
                <a:solidFill>
                  <a:schemeClr val="accent1"/>
                </a:solidFill>
                <a:latin typeface="+mj-ea"/>
                <a:ea typeface="+mj-ea"/>
                <a:cs typeface="Arial" panose="020B0604020202020204" pitchFamily="34" charset="0"/>
              </a:rPr>
              <a:t>输入你的标题</a:t>
            </a:r>
            <a:endParaRPr kumimoji="0" lang="zh-CN" altLang="en-US" sz="1200" i="0" u="none" strike="noStrike" kern="0" cap="none" spc="0" normalizeH="0" baseline="0" noProof="0" dirty="0">
              <a:ln>
                <a:noFill/>
              </a:ln>
              <a:solidFill>
                <a:prstClr val="black">
                  <a:lumMod val="75000"/>
                  <a:lumOff val="25000"/>
                </a:prstClr>
              </a:solidFill>
              <a:effectLst/>
              <a:uLnTx/>
              <a:uFillTx/>
              <a:latin typeface="+mj-ea"/>
              <a:ea typeface="+mj-ea"/>
              <a:cs typeface="Arial" panose="020B0604020202020204" pitchFamily="34" charset="0"/>
            </a:endParaRPr>
          </a:p>
        </p:txBody>
      </p:sp>
      <p:sp>
        <p:nvSpPr>
          <p:cNvPr id="9" name="TextBox 170">
            <a:extLst>
              <a:ext uri="{FF2B5EF4-FFF2-40B4-BE49-F238E27FC236}">
                <a16:creationId xmlns:a16="http://schemas.microsoft.com/office/drawing/2014/main" id="{ED481049-7F37-AEF1-5DA9-E886A365666B}"/>
              </a:ext>
            </a:extLst>
          </p:cNvPr>
          <p:cNvSpPr txBox="1"/>
          <p:nvPr/>
        </p:nvSpPr>
        <p:spPr>
          <a:xfrm>
            <a:off x="2026168" y="2341592"/>
            <a:ext cx="2853221" cy="312906"/>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lumMod val="75000"/>
                    <a:lumOff val="25000"/>
                  </a:prstClr>
                </a:solidFill>
                <a:effectLst/>
                <a:uLnTx/>
                <a:uFillTx/>
                <a:latin typeface="+mn-ea"/>
                <a:cs typeface="Arial" panose="020B0604020202020204" pitchFamily="34" charset="0"/>
              </a:rPr>
              <a:t>输入你的内容文字输入你的内容文字</a:t>
            </a:r>
            <a:endParaRPr kumimoji="0" lang="zh-CN" altLang="en-US" sz="1200" b="0" i="0" u="none" strike="noStrike" kern="0" cap="none" spc="0" normalizeH="0" baseline="0" noProof="0" dirty="0">
              <a:ln>
                <a:noFill/>
              </a:ln>
              <a:solidFill>
                <a:prstClr val="black">
                  <a:lumMod val="75000"/>
                  <a:lumOff val="25000"/>
                </a:prstClr>
              </a:solidFill>
              <a:effectLst/>
              <a:uLnTx/>
              <a:uFillTx/>
              <a:latin typeface="+mn-ea"/>
              <a:cs typeface="Arial" panose="020B0604020202020204" pitchFamily="34" charset="0"/>
            </a:endParaRPr>
          </a:p>
        </p:txBody>
      </p:sp>
      <p:sp>
        <p:nvSpPr>
          <p:cNvPr id="26" name="TextBox 170">
            <a:extLst>
              <a:ext uri="{FF2B5EF4-FFF2-40B4-BE49-F238E27FC236}">
                <a16:creationId xmlns:a16="http://schemas.microsoft.com/office/drawing/2014/main" id="{DD427118-5573-A3DA-1337-C54016AB15C2}"/>
              </a:ext>
            </a:extLst>
          </p:cNvPr>
          <p:cNvSpPr txBox="1"/>
          <p:nvPr/>
        </p:nvSpPr>
        <p:spPr>
          <a:xfrm>
            <a:off x="2026168" y="3398534"/>
            <a:ext cx="2853221" cy="606961"/>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2800" i="0" u="none" strike="noStrike" kern="0" cap="none" spc="0" normalizeH="0" baseline="0" noProof="0">
                <a:ln>
                  <a:noFill/>
                </a:ln>
                <a:solidFill>
                  <a:schemeClr val="accent1"/>
                </a:solidFill>
                <a:effectLst/>
                <a:uLnTx/>
                <a:uFillTx/>
                <a:latin typeface="+mj-ea"/>
                <a:ea typeface="+mj-ea"/>
                <a:cs typeface="Arial" panose="020B0604020202020204" pitchFamily="34" charset="0"/>
              </a:rPr>
              <a:t>输入你的标题</a:t>
            </a:r>
            <a:endParaRPr kumimoji="0" lang="zh-CN" altLang="en-US" sz="1200" i="0" u="none" strike="noStrike" kern="0" cap="none" spc="0" normalizeH="0" baseline="0" noProof="0">
              <a:ln>
                <a:noFill/>
              </a:ln>
              <a:solidFill>
                <a:prstClr val="black">
                  <a:lumMod val="75000"/>
                  <a:lumOff val="25000"/>
                </a:prstClr>
              </a:solidFill>
              <a:effectLst/>
              <a:uLnTx/>
              <a:uFillTx/>
              <a:latin typeface="+mj-ea"/>
              <a:ea typeface="+mj-ea"/>
              <a:cs typeface="Arial" panose="020B0604020202020204" pitchFamily="34" charset="0"/>
            </a:endParaRPr>
          </a:p>
        </p:txBody>
      </p:sp>
      <p:sp>
        <p:nvSpPr>
          <p:cNvPr id="30" name="TextBox 170">
            <a:extLst>
              <a:ext uri="{FF2B5EF4-FFF2-40B4-BE49-F238E27FC236}">
                <a16:creationId xmlns:a16="http://schemas.microsoft.com/office/drawing/2014/main" id="{4CB5B953-7A44-C13A-67DB-83A6AF594B65}"/>
              </a:ext>
            </a:extLst>
          </p:cNvPr>
          <p:cNvSpPr txBox="1"/>
          <p:nvPr/>
        </p:nvSpPr>
        <p:spPr>
          <a:xfrm>
            <a:off x="2026168" y="4005495"/>
            <a:ext cx="2853221" cy="312906"/>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lumMod val="75000"/>
                    <a:lumOff val="25000"/>
                  </a:prstClr>
                </a:solidFill>
                <a:effectLst/>
                <a:uLnTx/>
                <a:uFillTx/>
                <a:latin typeface="+mn-ea"/>
                <a:cs typeface="Arial" panose="020B0604020202020204" pitchFamily="34" charset="0"/>
              </a:rPr>
              <a:t>输入你的内容文字输入你的内容文字</a:t>
            </a:r>
          </a:p>
        </p:txBody>
      </p:sp>
      <p:sp>
        <p:nvSpPr>
          <p:cNvPr id="32" name="TextBox 170">
            <a:extLst>
              <a:ext uri="{FF2B5EF4-FFF2-40B4-BE49-F238E27FC236}">
                <a16:creationId xmlns:a16="http://schemas.microsoft.com/office/drawing/2014/main" id="{D522A5B1-93B5-5AC7-91C3-F80397DE1D15}"/>
              </a:ext>
            </a:extLst>
          </p:cNvPr>
          <p:cNvSpPr txBox="1"/>
          <p:nvPr/>
        </p:nvSpPr>
        <p:spPr>
          <a:xfrm>
            <a:off x="2026168" y="5062437"/>
            <a:ext cx="2853221" cy="606961"/>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2800" i="0" u="none" strike="noStrike" kern="0" cap="none" spc="0" normalizeH="0" baseline="0" noProof="0">
                <a:ln>
                  <a:noFill/>
                </a:ln>
                <a:solidFill>
                  <a:schemeClr val="accent1"/>
                </a:solidFill>
                <a:effectLst/>
                <a:uLnTx/>
                <a:uFillTx/>
                <a:latin typeface="+mj-ea"/>
                <a:ea typeface="+mj-ea"/>
                <a:cs typeface="Arial" panose="020B0604020202020204" pitchFamily="34" charset="0"/>
              </a:rPr>
              <a:t>输入你的标题</a:t>
            </a:r>
            <a:endParaRPr kumimoji="0" lang="zh-CN" altLang="en-US" sz="1200" i="0" u="none" strike="noStrike" kern="0" cap="none" spc="0" normalizeH="0" baseline="0" noProof="0">
              <a:ln>
                <a:noFill/>
              </a:ln>
              <a:solidFill>
                <a:prstClr val="black">
                  <a:lumMod val="75000"/>
                  <a:lumOff val="25000"/>
                </a:prstClr>
              </a:solidFill>
              <a:effectLst/>
              <a:uLnTx/>
              <a:uFillTx/>
              <a:latin typeface="+mj-ea"/>
              <a:ea typeface="+mj-ea"/>
              <a:cs typeface="Arial" panose="020B0604020202020204" pitchFamily="34" charset="0"/>
            </a:endParaRPr>
          </a:p>
        </p:txBody>
      </p:sp>
      <p:sp>
        <p:nvSpPr>
          <p:cNvPr id="33" name="TextBox 170">
            <a:extLst>
              <a:ext uri="{FF2B5EF4-FFF2-40B4-BE49-F238E27FC236}">
                <a16:creationId xmlns:a16="http://schemas.microsoft.com/office/drawing/2014/main" id="{926354BD-4E3D-785C-47C8-0659CFE00CA4}"/>
              </a:ext>
            </a:extLst>
          </p:cNvPr>
          <p:cNvSpPr txBox="1"/>
          <p:nvPr/>
        </p:nvSpPr>
        <p:spPr>
          <a:xfrm>
            <a:off x="2026168" y="5669398"/>
            <a:ext cx="2853221" cy="312906"/>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lumMod val="75000"/>
                    <a:lumOff val="25000"/>
                  </a:prstClr>
                </a:solidFill>
                <a:effectLst/>
                <a:uLnTx/>
                <a:uFillTx/>
                <a:latin typeface="+mn-ea"/>
                <a:cs typeface="Arial" panose="020B0604020202020204" pitchFamily="34" charset="0"/>
              </a:rPr>
              <a:t>输入你的内容文字输入你的内容文字</a:t>
            </a:r>
          </a:p>
        </p:txBody>
      </p:sp>
      <p:sp>
        <p:nvSpPr>
          <p:cNvPr id="35" name="TextBox 170">
            <a:extLst>
              <a:ext uri="{FF2B5EF4-FFF2-40B4-BE49-F238E27FC236}">
                <a16:creationId xmlns:a16="http://schemas.microsoft.com/office/drawing/2014/main" id="{3DFD7196-09F6-7D5D-77FC-F687DEA17D84}"/>
              </a:ext>
            </a:extLst>
          </p:cNvPr>
          <p:cNvSpPr txBox="1"/>
          <p:nvPr/>
        </p:nvSpPr>
        <p:spPr>
          <a:xfrm>
            <a:off x="7405384" y="5062437"/>
            <a:ext cx="2853221" cy="606961"/>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2800" i="0" u="none" strike="noStrike" kern="0" cap="none" spc="0" normalizeH="0" baseline="0" noProof="0">
                <a:ln>
                  <a:noFill/>
                </a:ln>
                <a:solidFill>
                  <a:schemeClr val="accent1"/>
                </a:solidFill>
                <a:effectLst/>
                <a:uLnTx/>
                <a:uFillTx/>
                <a:latin typeface="+mj-ea"/>
                <a:ea typeface="+mj-ea"/>
                <a:cs typeface="Arial" panose="020B0604020202020204" pitchFamily="34" charset="0"/>
              </a:rPr>
              <a:t>输入你的标题</a:t>
            </a:r>
            <a:endParaRPr kumimoji="0" lang="zh-CN" altLang="en-US" sz="1200" i="0" u="none" strike="noStrike" kern="0" cap="none" spc="0" normalizeH="0" baseline="0" noProof="0">
              <a:ln>
                <a:noFill/>
              </a:ln>
              <a:solidFill>
                <a:prstClr val="black">
                  <a:lumMod val="75000"/>
                  <a:lumOff val="25000"/>
                </a:prstClr>
              </a:solidFill>
              <a:effectLst/>
              <a:uLnTx/>
              <a:uFillTx/>
              <a:latin typeface="+mj-ea"/>
              <a:ea typeface="+mj-ea"/>
              <a:cs typeface="Arial" panose="020B0604020202020204" pitchFamily="34" charset="0"/>
            </a:endParaRPr>
          </a:p>
        </p:txBody>
      </p:sp>
      <p:sp>
        <p:nvSpPr>
          <p:cNvPr id="36" name="TextBox 170">
            <a:extLst>
              <a:ext uri="{FF2B5EF4-FFF2-40B4-BE49-F238E27FC236}">
                <a16:creationId xmlns:a16="http://schemas.microsoft.com/office/drawing/2014/main" id="{B200DFD2-6F52-6882-923A-292AAEEB2778}"/>
              </a:ext>
            </a:extLst>
          </p:cNvPr>
          <p:cNvSpPr txBox="1"/>
          <p:nvPr/>
        </p:nvSpPr>
        <p:spPr>
          <a:xfrm>
            <a:off x="7405384" y="5669398"/>
            <a:ext cx="2853221" cy="312906"/>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lumMod val="75000"/>
                    <a:lumOff val="25000"/>
                  </a:prstClr>
                </a:solidFill>
                <a:effectLst/>
                <a:uLnTx/>
                <a:uFillTx/>
                <a:latin typeface="+mn-ea"/>
                <a:cs typeface="Arial" panose="020B0604020202020204" pitchFamily="34" charset="0"/>
              </a:rPr>
              <a:t>输入你的内容文字输入你的内容文字</a:t>
            </a:r>
          </a:p>
        </p:txBody>
      </p:sp>
      <p:sp>
        <p:nvSpPr>
          <p:cNvPr id="38" name="TextBox 170">
            <a:extLst>
              <a:ext uri="{FF2B5EF4-FFF2-40B4-BE49-F238E27FC236}">
                <a16:creationId xmlns:a16="http://schemas.microsoft.com/office/drawing/2014/main" id="{904FBDDE-0F0D-43AB-B68E-8DB4AA7E0BCE}"/>
              </a:ext>
            </a:extLst>
          </p:cNvPr>
          <p:cNvSpPr txBox="1"/>
          <p:nvPr/>
        </p:nvSpPr>
        <p:spPr>
          <a:xfrm>
            <a:off x="7405384" y="3398534"/>
            <a:ext cx="2853221" cy="606961"/>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2800" i="0" u="none" strike="noStrike" kern="0" cap="none" spc="0" normalizeH="0" baseline="0" noProof="0">
                <a:ln>
                  <a:noFill/>
                </a:ln>
                <a:solidFill>
                  <a:schemeClr val="accent1"/>
                </a:solidFill>
                <a:effectLst/>
                <a:uLnTx/>
                <a:uFillTx/>
                <a:latin typeface="+mj-ea"/>
                <a:ea typeface="+mj-ea"/>
                <a:cs typeface="Arial" panose="020B0604020202020204" pitchFamily="34" charset="0"/>
              </a:rPr>
              <a:t>输入你的标题</a:t>
            </a:r>
            <a:endParaRPr kumimoji="0" lang="zh-CN" altLang="en-US" sz="1200" i="0" u="none" strike="noStrike" kern="0" cap="none" spc="0" normalizeH="0" baseline="0" noProof="0">
              <a:ln>
                <a:noFill/>
              </a:ln>
              <a:solidFill>
                <a:prstClr val="black">
                  <a:lumMod val="75000"/>
                  <a:lumOff val="25000"/>
                </a:prstClr>
              </a:solidFill>
              <a:effectLst/>
              <a:uLnTx/>
              <a:uFillTx/>
              <a:latin typeface="+mj-ea"/>
              <a:ea typeface="+mj-ea"/>
              <a:cs typeface="Arial" panose="020B0604020202020204" pitchFamily="34" charset="0"/>
            </a:endParaRPr>
          </a:p>
        </p:txBody>
      </p:sp>
      <p:sp>
        <p:nvSpPr>
          <p:cNvPr id="39" name="TextBox 170">
            <a:extLst>
              <a:ext uri="{FF2B5EF4-FFF2-40B4-BE49-F238E27FC236}">
                <a16:creationId xmlns:a16="http://schemas.microsoft.com/office/drawing/2014/main" id="{650B5F3C-038A-84F5-CD78-306CDC72BD89}"/>
              </a:ext>
            </a:extLst>
          </p:cNvPr>
          <p:cNvSpPr txBox="1"/>
          <p:nvPr/>
        </p:nvSpPr>
        <p:spPr>
          <a:xfrm>
            <a:off x="7405384" y="4005495"/>
            <a:ext cx="2853221" cy="312906"/>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lumMod val="75000"/>
                    <a:lumOff val="25000"/>
                  </a:prstClr>
                </a:solidFill>
                <a:effectLst/>
                <a:uLnTx/>
                <a:uFillTx/>
                <a:latin typeface="+mn-ea"/>
                <a:cs typeface="Arial" panose="020B0604020202020204" pitchFamily="34" charset="0"/>
              </a:rPr>
              <a:t>输入你的内容文字输入你的内容文字</a:t>
            </a:r>
          </a:p>
        </p:txBody>
      </p:sp>
      <p:sp>
        <p:nvSpPr>
          <p:cNvPr id="41" name="TextBox 170">
            <a:extLst>
              <a:ext uri="{FF2B5EF4-FFF2-40B4-BE49-F238E27FC236}">
                <a16:creationId xmlns:a16="http://schemas.microsoft.com/office/drawing/2014/main" id="{3321929E-EBCF-A6DD-0401-0CB68ECCF28B}"/>
              </a:ext>
            </a:extLst>
          </p:cNvPr>
          <p:cNvSpPr txBox="1"/>
          <p:nvPr/>
        </p:nvSpPr>
        <p:spPr>
          <a:xfrm>
            <a:off x="7405384" y="1734631"/>
            <a:ext cx="2853221" cy="606961"/>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2800" i="0" u="none" strike="noStrike" kern="0" cap="none" spc="0" normalizeH="0" baseline="0" noProof="0">
                <a:ln>
                  <a:noFill/>
                </a:ln>
                <a:solidFill>
                  <a:schemeClr val="accent1"/>
                </a:solidFill>
                <a:effectLst/>
                <a:uLnTx/>
                <a:uFillTx/>
                <a:latin typeface="+mj-ea"/>
                <a:ea typeface="+mj-ea"/>
                <a:cs typeface="Arial" panose="020B0604020202020204" pitchFamily="34" charset="0"/>
              </a:rPr>
              <a:t>输入你的标题</a:t>
            </a:r>
            <a:endParaRPr kumimoji="0" lang="zh-CN" altLang="en-US" sz="1200" i="0" u="none" strike="noStrike" kern="0" cap="none" spc="0" normalizeH="0" baseline="0" noProof="0">
              <a:ln>
                <a:noFill/>
              </a:ln>
              <a:solidFill>
                <a:prstClr val="black">
                  <a:lumMod val="75000"/>
                  <a:lumOff val="25000"/>
                </a:prstClr>
              </a:solidFill>
              <a:effectLst/>
              <a:uLnTx/>
              <a:uFillTx/>
              <a:latin typeface="+mj-ea"/>
              <a:ea typeface="+mj-ea"/>
              <a:cs typeface="Arial" panose="020B0604020202020204" pitchFamily="34" charset="0"/>
            </a:endParaRPr>
          </a:p>
        </p:txBody>
      </p:sp>
      <p:sp>
        <p:nvSpPr>
          <p:cNvPr id="42" name="TextBox 170">
            <a:extLst>
              <a:ext uri="{FF2B5EF4-FFF2-40B4-BE49-F238E27FC236}">
                <a16:creationId xmlns:a16="http://schemas.microsoft.com/office/drawing/2014/main" id="{78260EC4-1032-CCF6-6FA5-9D1D345BBCDE}"/>
              </a:ext>
            </a:extLst>
          </p:cNvPr>
          <p:cNvSpPr txBox="1"/>
          <p:nvPr/>
        </p:nvSpPr>
        <p:spPr>
          <a:xfrm>
            <a:off x="7405384" y="2341592"/>
            <a:ext cx="2853221" cy="312906"/>
          </a:xfrm>
          <a:prstGeom prst="rect">
            <a:avLst/>
          </a:prstGeom>
          <a:noFill/>
          <a:ln>
            <a:noFill/>
          </a:ln>
        </p:spPr>
        <p:txBody>
          <a:bodyPr wrap="square" lIns="0" rIns="0" rtlCol="0" anchor="t">
            <a:spAutoFit/>
          </a:bodyPr>
          <a:lstStyle/>
          <a:p>
            <a:pPr marL="0" marR="0" lvl="0" indent="0" defTabSz="121917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lumMod val="75000"/>
                    <a:lumOff val="25000"/>
                  </a:prstClr>
                </a:solidFill>
                <a:effectLst/>
                <a:uLnTx/>
                <a:uFillTx/>
                <a:latin typeface="+mn-ea"/>
                <a:cs typeface="Arial" panose="020B0604020202020204" pitchFamily="34" charset="0"/>
              </a:rPr>
              <a:t>输入你的内容文字输入你的内容文字</a:t>
            </a:r>
          </a:p>
        </p:txBody>
      </p:sp>
    </p:spTree>
    <p:extLst>
      <p:ext uri="{BB962C8B-B14F-4D97-AF65-F5344CB8AC3E}">
        <p14:creationId xmlns:p14="http://schemas.microsoft.com/office/powerpoint/2010/main" val="398815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2" name="TextBox 32">
            <a:extLst>
              <a:ext uri="{FF2B5EF4-FFF2-40B4-BE49-F238E27FC236}">
                <a16:creationId xmlns:a16="http://schemas.microsoft.com/office/drawing/2014/main" id="{8A9882F3-BDE0-82D6-81EC-8956DE9145A3}"/>
              </a:ext>
            </a:extLst>
          </p:cNvPr>
          <p:cNvSpPr txBox="1"/>
          <p:nvPr/>
        </p:nvSpPr>
        <p:spPr>
          <a:xfrm>
            <a:off x="1459990" y="469297"/>
            <a:ext cx="9857297" cy="518732"/>
          </a:xfrm>
          <a:prstGeom prst="rect">
            <a:avLst/>
          </a:prstGeom>
          <a:noFill/>
        </p:spPr>
        <p:txBody>
          <a:bodyPr wrap="square" lIns="0" tIns="0" rIns="0" bIns="0" rtlCol="0">
            <a:spAutoFit/>
          </a:bodyPr>
          <a:lstStyle/>
          <a:p>
            <a:pPr marL="0" marR="0" lvl="0" indent="0" algn="l" defTabSz="914400" rtl="0" eaLnBrk="1" fontAlgn="auto" latinLnBrk="0" hangingPunct="1">
              <a:lnSpc>
                <a:spcPct val="114166"/>
              </a:lnSpc>
              <a:spcBef>
                <a:spcPts val="0"/>
              </a:spcBef>
              <a:spcAft>
                <a:spcPts val="0"/>
              </a:spcAft>
              <a:buClrTx/>
              <a:buSzTx/>
              <a:buFontTx/>
              <a:buNone/>
              <a:tabLst/>
              <a:defRPr/>
            </a:pPr>
            <a:r>
              <a:rPr kumimoji="0" lang="zh-CN" altLang="en-US" sz="3200" i="0" u="none" strike="noStrike" kern="1200" cap="none" spc="0" normalizeH="0" baseline="0" noProof="0">
                <a:ln>
                  <a:noFill/>
                </a:ln>
                <a:solidFill>
                  <a:schemeClr val="accent1"/>
                </a:solidFill>
                <a:effectLst/>
                <a:uLnTx/>
                <a:uFillTx/>
                <a:latin typeface="+mj-ea"/>
                <a:ea typeface="+mj-ea"/>
                <a:cs typeface="OPPOSans M"/>
                <a:sym typeface="+mn-lt"/>
              </a:rPr>
              <a:t>输入你的标题内容</a:t>
            </a:r>
            <a:endParaRPr kumimoji="0" lang="zh-CN" altLang="en-US" sz="3200" i="0" u="none" strike="noStrike" kern="1200" cap="none" spc="0" normalizeH="0" baseline="0" noProof="0" dirty="0">
              <a:ln>
                <a:noFill/>
              </a:ln>
              <a:solidFill>
                <a:schemeClr val="accent1"/>
              </a:solidFill>
              <a:effectLst/>
              <a:uLnTx/>
              <a:uFillTx/>
              <a:latin typeface="+mj-ea"/>
              <a:ea typeface="+mj-ea"/>
              <a:cs typeface="OPPOSans M"/>
              <a:sym typeface="+mn-lt"/>
            </a:endParaRPr>
          </a:p>
        </p:txBody>
      </p:sp>
      <p:grpSp>
        <p:nvGrpSpPr>
          <p:cNvPr id="6" name="组合 5">
            <a:extLst>
              <a:ext uri="{FF2B5EF4-FFF2-40B4-BE49-F238E27FC236}">
                <a16:creationId xmlns:a16="http://schemas.microsoft.com/office/drawing/2014/main" id="{318C7088-BB7D-CEE3-D2DB-09A63FFC68BB}"/>
              </a:ext>
            </a:extLst>
          </p:cNvPr>
          <p:cNvGrpSpPr/>
          <p:nvPr/>
        </p:nvGrpSpPr>
        <p:grpSpPr>
          <a:xfrm>
            <a:off x="536276" y="392442"/>
            <a:ext cx="676874" cy="672441"/>
            <a:chOff x="874713" y="360377"/>
            <a:chExt cx="676874" cy="672441"/>
          </a:xfrm>
        </p:grpSpPr>
        <p:sp>
          <p:nvSpPr>
            <p:cNvPr id="4" name="AutoShape 2">
              <a:extLst>
                <a:ext uri="{FF2B5EF4-FFF2-40B4-BE49-F238E27FC236}">
                  <a16:creationId xmlns:a16="http://schemas.microsoft.com/office/drawing/2014/main" id="{6EE26AFB-9217-4C0C-4B07-D57313F25626}"/>
                </a:ext>
              </a:extLst>
            </p:cNvPr>
            <p:cNvSpPr/>
            <p:nvPr/>
          </p:nvSpPr>
          <p:spPr bwMode="auto">
            <a:xfrm>
              <a:off x="874713" y="360377"/>
              <a:ext cx="579947" cy="627652"/>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AutoShape 2">
              <a:extLst>
                <a:ext uri="{FF2B5EF4-FFF2-40B4-BE49-F238E27FC236}">
                  <a16:creationId xmlns:a16="http://schemas.microsoft.com/office/drawing/2014/main" id="{2213A1E3-AFF6-3354-293A-134032051D16}"/>
                </a:ext>
              </a:extLst>
            </p:cNvPr>
            <p:cNvSpPr/>
            <p:nvPr/>
          </p:nvSpPr>
          <p:spPr bwMode="auto">
            <a:xfrm>
              <a:off x="1121554" y="567412"/>
              <a:ext cx="430033" cy="465406"/>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bg1"/>
                </a:gs>
                <a:gs pos="100000">
                  <a:schemeClr val="accent2"/>
                </a:gs>
              </a:gsLst>
              <a:lin ang="2700000" scaled="0"/>
            </a:gradFill>
            <a:ln>
              <a:noFill/>
            </a:ln>
            <a:effectLst>
              <a:outerShdw blurRad="63500" algn="ctr" rotWithShape="0">
                <a:schemeClr val="accent1">
                  <a:alpha val="30000"/>
                </a:schemeClr>
              </a:outerShdw>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grpSp>
      <p:sp>
        <p:nvSpPr>
          <p:cNvPr id="7" name="椭圆 6">
            <a:extLst>
              <a:ext uri="{FF2B5EF4-FFF2-40B4-BE49-F238E27FC236}">
                <a16:creationId xmlns:a16="http://schemas.microsoft.com/office/drawing/2014/main" id="{26341D8B-78E1-B558-046C-EA8F4D8CDA75}"/>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3" name="箭头: 五边形 20">
            <a:extLst>
              <a:ext uri="{FF2B5EF4-FFF2-40B4-BE49-F238E27FC236}">
                <a16:creationId xmlns:a16="http://schemas.microsoft.com/office/drawing/2014/main" id="{DD1022C5-B4B8-14AB-1CCD-BEE0A43F87F8}"/>
              </a:ext>
            </a:extLst>
          </p:cNvPr>
          <p:cNvSpPr/>
          <p:nvPr/>
        </p:nvSpPr>
        <p:spPr>
          <a:xfrm>
            <a:off x="6104725" y="3154834"/>
            <a:ext cx="3348000" cy="910630"/>
          </a:xfrm>
          <a:custGeom>
            <a:avLst/>
            <a:gdLst>
              <a:gd name="connsiteX0" fmla="*/ 108000 w 2585217"/>
              <a:gd name="connsiteY0" fmla="*/ 0 h 624304"/>
              <a:gd name="connsiteX1" fmla="*/ 2273081 w 2585217"/>
              <a:gd name="connsiteY1" fmla="*/ 0 h 624304"/>
              <a:gd name="connsiteX2" fmla="*/ 2349449 w 2585217"/>
              <a:gd name="connsiteY2" fmla="*/ 31632 h 624304"/>
              <a:gd name="connsiteX3" fmla="*/ 2553602 w 2585217"/>
              <a:gd name="connsiteY3" fmla="*/ 235785 h 624304"/>
              <a:gd name="connsiteX4" fmla="*/ 2553602 w 2585217"/>
              <a:gd name="connsiteY4" fmla="*/ 388519 h 624304"/>
              <a:gd name="connsiteX5" fmla="*/ 2349449 w 2585217"/>
              <a:gd name="connsiteY5" fmla="*/ 592671 h 624304"/>
              <a:gd name="connsiteX6" fmla="*/ 2273081 w 2585217"/>
              <a:gd name="connsiteY6" fmla="*/ 624304 h 624304"/>
              <a:gd name="connsiteX7" fmla="*/ 108000 w 2585217"/>
              <a:gd name="connsiteY7" fmla="*/ 624304 h 624304"/>
              <a:gd name="connsiteX8" fmla="*/ 0 w 2585217"/>
              <a:gd name="connsiteY8" fmla="*/ 516304 h 624304"/>
              <a:gd name="connsiteX9" fmla="*/ 0 w 2585217"/>
              <a:gd name="connsiteY9" fmla="*/ 108000 h 624304"/>
              <a:gd name="connsiteX10" fmla="*/ 108000 w 2585217"/>
              <a:gd name="connsiteY10" fmla="*/ 0 h 62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5217" h="624304">
                <a:moveTo>
                  <a:pt x="108000" y="0"/>
                </a:moveTo>
                <a:lnTo>
                  <a:pt x="2273081" y="0"/>
                </a:lnTo>
                <a:cubicBezTo>
                  <a:pt x="2301712" y="0"/>
                  <a:pt x="2329204" y="11388"/>
                  <a:pt x="2349449" y="31632"/>
                </a:cubicBezTo>
                <a:lnTo>
                  <a:pt x="2553602" y="235785"/>
                </a:lnTo>
                <a:cubicBezTo>
                  <a:pt x="2595756" y="277939"/>
                  <a:pt x="2595756" y="346365"/>
                  <a:pt x="2553602" y="388519"/>
                </a:cubicBezTo>
                <a:lnTo>
                  <a:pt x="2349449" y="592671"/>
                </a:lnTo>
                <a:cubicBezTo>
                  <a:pt x="2329204" y="612916"/>
                  <a:pt x="2301712" y="624304"/>
                  <a:pt x="2273081" y="624304"/>
                </a:cubicBezTo>
                <a:lnTo>
                  <a:pt x="108000" y="624304"/>
                </a:lnTo>
                <a:cubicBezTo>
                  <a:pt x="48384" y="624304"/>
                  <a:pt x="0" y="575920"/>
                  <a:pt x="0" y="516304"/>
                </a:cubicBezTo>
                <a:lnTo>
                  <a:pt x="0" y="108000"/>
                </a:lnTo>
                <a:cubicBezTo>
                  <a:pt x="0" y="48384"/>
                  <a:pt x="48384" y="0"/>
                  <a:pt x="108000" y="0"/>
                </a:cubicBezTo>
              </a:path>
            </a:pathLst>
          </a:custGeom>
          <a:gradFill>
            <a:gsLst>
              <a:gs pos="100000">
                <a:schemeClr val="accent1">
                  <a:alpha val="0"/>
                </a:schemeClr>
              </a:gs>
              <a:gs pos="0">
                <a:schemeClr val="accent1"/>
              </a:gs>
            </a:gsLst>
            <a:path path="shape">
              <a:fillToRect l="50000" t="50000" r="50000" b="50000"/>
            </a:path>
          </a:gradFill>
          <a:ln w="12700" cap="flat" cmpd="sng" algn="ctr">
            <a:noFill/>
            <a:prstDash val="solid"/>
            <a:miter lim="800000"/>
          </a:ln>
          <a:effectLst>
            <a:outerShdw blurRad="177800" dist="88900" dir="5400000" sx="97000" sy="97000" algn="ctr" rotWithShape="0">
              <a:schemeClr val="accent1">
                <a:alpha val="3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箭头: 五边形 21">
            <a:extLst>
              <a:ext uri="{FF2B5EF4-FFF2-40B4-BE49-F238E27FC236}">
                <a16:creationId xmlns:a16="http://schemas.microsoft.com/office/drawing/2014/main" id="{4D28885F-E48D-BE0F-CBB4-F4FED43AECFF}"/>
              </a:ext>
            </a:extLst>
          </p:cNvPr>
          <p:cNvSpPr/>
          <p:nvPr/>
        </p:nvSpPr>
        <p:spPr>
          <a:xfrm>
            <a:off x="2735192" y="3154834"/>
            <a:ext cx="3348000" cy="910630"/>
          </a:xfrm>
          <a:custGeom>
            <a:avLst/>
            <a:gdLst>
              <a:gd name="connsiteX0" fmla="*/ 2477218 w 2585218"/>
              <a:gd name="connsiteY0" fmla="*/ 0 h 624304"/>
              <a:gd name="connsiteX1" fmla="*/ 312136 w 2585218"/>
              <a:gd name="connsiteY1" fmla="*/ 0 h 624304"/>
              <a:gd name="connsiteX2" fmla="*/ 235768 w 2585218"/>
              <a:gd name="connsiteY2" fmla="*/ 31632 h 624304"/>
              <a:gd name="connsiteX3" fmla="*/ 31617 w 2585218"/>
              <a:gd name="connsiteY3" fmla="*/ 235785 h 624304"/>
              <a:gd name="connsiteX4" fmla="*/ 31617 w 2585218"/>
              <a:gd name="connsiteY4" fmla="*/ 388519 h 624304"/>
              <a:gd name="connsiteX5" fmla="*/ 235768 w 2585218"/>
              <a:gd name="connsiteY5" fmla="*/ 592671 h 624304"/>
              <a:gd name="connsiteX6" fmla="*/ 312136 w 2585218"/>
              <a:gd name="connsiteY6" fmla="*/ 624304 h 624304"/>
              <a:gd name="connsiteX7" fmla="*/ 2477218 w 2585218"/>
              <a:gd name="connsiteY7" fmla="*/ 624304 h 624304"/>
              <a:gd name="connsiteX8" fmla="*/ 2585218 w 2585218"/>
              <a:gd name="connsiteY8" fmla="*/ 516304 h 624304"/>
              <a:gd name="connsiteX9" fmla="*/ 2585218 w 2585218"/>
              <a:gd name="connsiteY9" fmla="*/ 108000 h 624304"/>
              <a:gd name="connsiteX10" fmla="*/ 2477218 w 2585218"/>
              <a:gd name="connsiteY10" fmla="*/ 0 h 62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5218" h="624304">
                <a:moveTo>
                  <a:pt x="2477218" y="0"/>
                </a:moveTo>
                <a:lnTo>
                  <a:pt x="312136" y="0"/>
                </a:lnTo>
                <a:cubicBezTo>
                  <a:pt x="283506" y="0"/>
                  <a:pt x="256013" y="11388"/>
                  <a:pt x="235768" y="31632"/>
                </a:cubicBezTo>
                <a:lnTo>
                  <a:pt x="31617" y="235785"/>
                </a:lnTo>
                <a:cubicBezTo>
                  <a:pt x="-10538" y="277939"/>
                  <a:pt x="-10538" y="346365"/>
                  <a:pt x="31617" y="388519"/>
                </a:cubicBezTo>
                <a:lnTo>
                  <a:pt x="235768" y="592671"/>
                </a:lnTo>
                <a:cubicBezTo>
                  <a:pt x="256013" y="612916"/>
                  <a:pt x="283506" y="624304"/>
                  <a:pt x="312136" y="624304"/>
                </a:cubicBezTo>
                <a:lnTo>
                  <a:pt x="2477218" y="624304"/>
                </a:lnTo>
                <a:cubicBezTo>
                  <a:pt x="2536834" y="624304"/>
                  <a:pt x="2585218" y="575920"/>
                  <a:pt x="2585218" y="516304"/>
                </a:cubicBezTo>
                <a:lnTo>
                  <a:pt x="2585218" y="108000"/>
                </a:lnTo>
                <a:cubicBezTo>
                  <a:pt x="2585218" y="48384"/>
                  <a:pt x="2536834" y="0"/>
                  <a:pt x="2477218" y="0"/>
                </a:cubicBezTo>
              </a:path>
            </a:pathLst>
          </a:custGeom>
          <a:gradFill>
            <a:gsLst>
              <a:gs pos="100000">
                <a:schemeClr val="accent1">
                  <a:alpha val="0"/>
                </a:schemeClr>
              </a:gs>
              <a:gs pos="0">
                <a:schemeClr val="accent1"/>
              </a:gs>
            </a:gsLst>
            <a:path path="shape">
              <a:fillToRect l="50000" t="50000" r="50000" b="50000"/>
            </a:path>
          </a:gradFill>
          <a:ln w="12700" cap="flat" cmpd="sng" algn="ctr">
            <a:noFill/>
            <a:prstDash val="solid"/>
            <a:miter lim="800000"/>
          </a:ln>
          <a:effectLst>
            <a:outerShdw blurRad="177800" dist="88900" dir="5400000" sx="97000" sy="97000" algn="ctr" rotWithShape="0">
              <a:schemeClr val="accent1">
                <a:alpha val="3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a16="http://schemas.microsoft.com/office/drawing/2014/main" id="{88C1D6D6-5B91-3FB5-A29D-620F4205C720}"/>
              </a:ext>
            </a:extLst>
          </p:cNvPr>
          <p:cNvGrpSpPr/>
          <p:nvPr/>
        </p:nvGrpSpPr>
        <p:grpSpPr>
          <a:xfrm>
            <a:off x="4910860" y="2425009"/>
            <a:ext cx="2370280" cy="2370280"/>
            <a:chOff x="5162053" y="2495053"/>
            <a:chExt cx="1867894" cy="1867894"/>
          </a:xfrm>
        </p:grpSpPr>
        <p:sp>
          <p:nvSpPr>
            <p:cNvPr id="10" name="Rounded Rectangle 3+">
              <a:extLst>
                <a:ext uri="{FF2B5EF4-FFF2-40B4-BE49-F238E27FC236}">
                  <a16:creationId xmlns:a16="http://schemas.microsoft.com/office/drawing/2014/main" id="{31BAC0D4-84A2-73FC-FD96-08D4F2F13C28}"/>
                </a:ext>
              </a:extLst>
            </p:cNvPr>
            <p:cNvSpPr/>
            <p:nvPr/>
          </p:nvSpPr>
          <p:spPr>
            <a:xfrm rot="2700000">
              <a:off x="5162053" y="2495053"/>
              <a:ext cx="1867894" cy="1867894"/>
            </a:xfrm>
            <a:prstGeom prst="roundRect">
              <a:avLst/>
            </a:prstGeom>
            <a:solidFill>
              <a:sysClr val="window" lastClr="FFFFFF"/>
            </a:solidFill>
            <a:ln w="12700" cap="flat" cmpd="sng" algn="ctr">
              <a:noFill/>
              <a:prstDash val="solid"/>
              <a:miter lim="800000"/>
            </a:ln>
            <a:effectLst>
              <a:outerShdw blurRad="215900" dist="101600" dir="5400000" sx="96000" sy="96000" algn="ctr" rotWithShape="0">
                <a:schemeClr val="accent1">
                  <a:alpha val="31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10">
              <a:extLst>
                <a:ext uri="{FF2B5EF4-FFF2-40B4-BE49-F238E27FC236}">
                  <a16:creationId xmlns:a16="http://schemas.microsoft.com/office/drawing/2014/main" id="{F0963B60-23F3-7630-FE43-3B94612B1877}"/>
                </a:ext>
              </a:extLst>
            </p:cNvPr>
            <p:cNvSpPr/>
            <p:nvPr/>
          </p:nvSpPr>
          <p:spPr>
            <a:xfrm rot="2700000">
              <a:off x="5344649" y="2677649"/>
              <a:ext cx="1502702" cy="1502702"/>
            </a:xfrm>
            <a:prstGeom prst="roundRect">
              <a:avLst/>
            </a:prstGeom>
            <a:gradFill flip="none" rotWithShape="1">
              <a:gsLst>
                <a:gs pos="100000">
                  <a:schemeClr val="accent2">
                    <a:lumMod val="90000"/>
                  </a:schemeClr>
                </a:gs>
                <a:gs pos="0">
                  <a:schemeClr val="accent1"/>
                </a:gs>
              </a:gsLst>
              <a:lin ang="8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2" name="文本框 11">
            <a:extLst>
              <a:ext uri="{FF2B5EF4-FFF2-40B4-BE49-F238E27FC236}">
                <a16:creationId xmlns:a16="http://schemas.microsoft.com/office/drawing/2014/main" id="{EB37AE5E-1455-BE5F-466D-FE5E1DF26965}"/>
              </a:ext>
            </a:extLst>
          </p:cNvPr>
          <p:cNvSpPr txBox="1"/>
          <p:nvPr/>
        </p:nvSpPr>
        <p:spPr>
          <a:xfrm>
            <a:off x="5344649" y="3194650"/>
            <a:ext cx="1502702" cy="830997"/>
          </a:xfrm>
          <a:prstGeom prst="rect">
            <a:avLst/>
          </a:prstGeom>
          <a:noFill/>
        </p:spPr>
        <p:txBody>
          <a:bodyPr wrap="square">
            <a:spAutoFit/>
          </a:bodyPr>
          <a:lstStyle/>
          <a:p>
            <a:pPr algn="ctr">
              <a:defRPr/>
            </a:pPr>
            <a:r>
              <a:rPr lang="zh-CN" altLang="en-US" sz="2400">
                <a:solidFill>
                  <a:schemeClr val="bg1"/>
                </a:solidFill>
                <a:latin typeface="+mj-ea"/>
                <a:ea typeface="+mj-ea"/>
              </a:rPr>
              <a:t>输入</a:t>
            </a:r>
            <a:endParaRPr lang="en-US" altLang="zh-CN" sz="2400">
              <a:solidFill>
                <a:schemeClr val="bg1"/>
              </a:solidFill>
              <a:latin typeface="+mj-ea"/>
              <a:ea typeface="+mj-ea"/>
            </a:endParaRPr>
          </a:p>
          <a:p>
            <a:pPr algn="ctr">
              <a:defRPr/>
            </a:pPr>
            <a:r>
              <a:rPr lang="zh-CN" altLang="en-US" sz="2400">
                <a:solidFill>
                  <a:schemeClr val="bg1"/>
                </a:solidFill>
                <a:latin typeface="+mj-ea"/>
                <a:ea typeface="+mj-ea"/>
              </a:rPr>
              <a:t>你的标题</a:t>
            </a:r>
            <a:endParaRPr lang="zh-CN" altLang="en-US" sz="2400" dirty="0">
              <a:solidFill>
                <a:schemeClr val="bg1"/>
              </a:solidFill>
              <a:latin typeface="+mj-ea"/>
              <a:ea typeface="+mj-ea"/>
            </a:endParaRPr>
          </a:p>
        </p:txBody>
      </p:sp>
      <p:sp>
        <p:nvSpPr>
          <p:cNvPr id="13" name="文本框 12">
            <a:extLst>
              <a:ext uri="{FF2B5EF4-FFF2-40B4-BE49-F238E27FC236}">
                <a16:creationId xmlns:a16="http://schemas.microsoft.com/office/drawing/2014/main" id="{D2E819EF-544D-4E48-D9C4-F379CB2F9D1F}"/>
              </a:ext>
            </a:extLst>
          </p:cNvPr>
          <p:cNvSpPr txBox="1"/>
          <p:nvPr/>
        </p:nvSpPr>
        <p:spPr>
          <a:xfrm>
            <a:off x="2905179" y="3410094"/>
            <a:ext cx="1723549" cy="400110"/>
          </a:xfrm>
          <a:prstGeom prst="rect">
            <a:avLst/>
          </a:prstGeom>
          <a:noFill/>
        </p:spPr>
        <p:txBody>
          <a:bodyPr wrap="none">
            <a:spAutoFit/>
          </a:bodyPr>
          <a:lstStyle/>
          <a:p>
            <a:pPr>
              <a:defRPr/>
            </a:pPr>
            <a:r>
              <a:rPr lang="zh-CN" altLang="en-US" sz="2000">
                <a:solidFill>
                  <a:schemeClr val="accent2">
                    <a:lumMod val="10000"/>
                  </a:schemeClr>
                </a:solidFill>
                <a:latin typeface="+mj-ea"/>
                <a:ea typeface="+mj-ea"/>
              </a:rPr>
              <a:t>输入你的标题</a:t>
            </a:r>
            <a:endParaRPr lang="zh-CN" altLang="en-US" sz="2000" dirty="0">
              <a:solidFill>
                <a:schemeClr val="accent2">
                  <a:lumMod val="10000"/>
                </a:schemeClr>
              </a:solidFill>
              <a:latin typeface="+mj-ea"/>
              <a:ea typeface="+mj-ea"/>
            </a:endParaRPr>
          </a:p>
        </p:txBody>
      </p:sp>
      <p:sp>
        <p:nvSpPr>
          <p:cNvPr id="14" name="文本框 13">
            <a:extLst>
              <a:ext uri="{FF2B5EF4-FFF2-40B4-BE49-F238E27FC236}">
                <a16:creationId xmlns:a16="http://schemas.microsoft.com/office/drawing/2014/main" id="{A8B69372-6831-9788-E6FE-81F9126D3D32}"/>
              </a:ext>
            </a:extLst>
          </p:cNvPr>
          <p:cNvSpPr txBox="1"/>
          <p:nvPr/>
        </p:nvSpPr>
        <p:spPr>
          <a:xfrm>
            <a:off x="7640569" y="3410094"/>
            <a:ext cx="1723549" cy="400110"/>
          </a:xfrm>
          <a:prstGeom prst="rect">
            <a:avLst/>
          </a:prstGeom>
          <a:noFill/>
        </p:spPr>
        <p:txBody>
          <a:bodyPr wrap="none">
            <a:spAutoFit/>
          </a:bodyPr>
          <a:lstStyle/>
          <a:p>
            <a:pPr>
              <a:defRPr/>
            </a:pPr>
            <a:r>
              <a:rPr lang="zh-CN" altLang="en-US" sz="2000">
                <a:solidFill>
                  <a:schemeClr val="accent2">
                    <a:lumMod val="10000"/>
                  </a:schemeClr>
                </a:solidFill>
                <a:latin typeface="+mj-ea"/>
                <a:ea typeface="+mj-ea"/>
              </a:rPr>
              <a:t>输入你的标题</a:t>
            </a:r>
            <a:endParaRPr lang="zh-CN" altLang="en-US" sz="2000" dirty="0">
              <a:solidFill>
                <a:schemeClr val="accent2">
                  <a:lumMod val="10000"/>
                </a:schemeClr>
              </a:solidFill>
              <a:latin typeface="+mj-ea"/>
              <a:ea typeface="+mj-ea"/>
            </a:endParaRPr>
          </a:p>
        </p:txBody>
      </p:sp>
      <p:sp>
        <p:nvSpPr>
          <p:cNvPr id="15" name="矩形: 圆角 14">
            <a:extLst>
              <a:ext uri="{FF2B5EF4-FFF2-40B4-BE49-F238E27FC236}">
                <a16:creationId xmlns:a16="http://schemas.microsoft.com/office/drawing/2014/main" id="{B4DCA1B6-FA1C-1634-A955-570F99E0ABB3}"/>
              </a:ext>
            </a:extLst>
          </p:cNvPr>
          <p:cNvSpPr/>
          <p:nvPr/>
        </p:nvSpPr>
        <p:spPr>
          <a:xfrm>
            <a:off x="690144" y="3169375"/>
            <a:ext cx="1877437" cy="910630"/>
          </a:xfrm>
          <a:prstGeom prst="roundRect">
            <a:avLst/>
          </a:prstGeom>
          <a:solidFill>
            <a:schemeClr val="accent2"/>
          </a:solidFill>
          <a:ln w="15875" cap="flat" cmpd="sng" algn="ctr">
            <a:gradFill>
              <a:gsLst>
                <a:gs pos="0">
                  <a:schemeClr val="accent2"/>
                </a:gs>
                <a:gs pos="100000">
                  <a:schemeClr val="accent1"/>
                </a:gs>
              </a:gsLst>
              <a:lin ang="5400000" scaled="1"/>
            </a:gradFill>
            <a:prstDash val="solid"/>
            <a:miter lim="800000"/>
          </a:ln>
          <a:effectLst>
            <a:innerShdw blurRad="165100" dist="12700" dir="16200000">
              <a:schemeClr val="accent1">
                <a:alpha val="28000"/>
              </a:schemeClr>
            </a:innerShdw>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16" name="文本框 15">
            <a:extLst>
              <a:ext uri="{FF2B5EF4-FFF2-40B4-BE49-F238E27FC236}">
                <a16:creationId xmlns:a16="http://schemas.microsoft.com/office/drawing/2014/main" id="{6AFF4AA6-32D3-28DD-B648-6B7754B8CE4C}"/>
              </a:ext>
            </a:extLst>
          </p:cNvPr>
          <p:cNvSpPr txBox="1"/>
          <p:nvPr/>
        </p:nvSpPr>
        <p:spPr>
          <a:xfrm>
            <a:off x="690143" y="3247872"/>
            <a:ext cx="1848839" cy="338554"/>
          </a:xfrm>
          <a:prstGeom prst="rect">
            <a:avLst/>
          </a:prstGeom>
          <a:noFill/>
        </p:spPr>
        <p:txBody>
          <a:bodyPr wrap="square">
            <a:spAutoFit/>
          </a:bodyPr>
          <a:lstStyle/>
          <a:p>
            <a:pPr algn="ctr">
              <a:defRPr/>
            </a:pPr>
            <a:r>
              <a:rPr lang="zh-CN" altLang="en-US" sz="1600">
                <a:solidFill>
                  <a:schemeClr val="accent2">
                    <a:lumMod val="10000"/>
                  </a:schemeClr>
                </a:solidFill>
                <a:latin typeface="+mj-ea"/>
                <a:ea typeface="+mj-ea"/>
              </a:rPr>
              <a:t>输入你的标题</a:t>
            </a:r>
            <a:endParaRPr lang="zh-CN" altLang="en-US" sz="1600" dirty="0">
              <a:solidFill>
                <a:schemeClr val="accent2">
                  <a:lumMod val="10000"/>
                </a:schemeClr>
              </a:solidFill>
              <a:latin typeface="+mj-ea"/>
              <a:ea typeface="+mj-ea"/>
            </a:endParaRPr>
          </a:p>
        </p:txBody>
      </p:sp>
      <p:sp>
        <p:nvSpPr>
          <p:cNvPr id="17" name="文本框 16">
            <a:extLst>
              <a:ext uri="{FF2B5EF4-FFF2-40B4-BE49-F238E27FC236}">
                <a16:creationId xmlns:a16="http://schemas.microsoft.com/office/drawing/2014/main" id="{4CE5219C-136A-588B-EAC3-7A27119B45ED}"/>
              </a:ext>
            </a:extLst>
          </p:cNvPr>
          <p:cNvSpPr txBox="1"/>
          <p:nvPr/>
        </p:nvSpPr>
        <p:spPr>
          <a:xfrm>
            <a:off x="690144" y="3571653"/>
            <a:ext cx="1877437" cy="461665"/>
          </a:xfrm>
          <a:prstGeom prst="rect">
            <a:avLst/>
          </a:prstGeom>
          <a:noFill/>
        </p:spPr>
        <p:txBody>
          <a:bodyPr wrap="square">
            <a:spAutoFit/>
          </a:bodyPr>
          <a:lstStyle>
            <a:defPPr>
              <a:defRPr lang="zh-CN"/>
            </a:defPPr>
            <a:lvl1pPr algn="ctr">
              <a:defRPr sz="1200">
                <a:solidFill>
                  <a:schemeClr val="tx1">
                    <a:lumMod val="85000"/>
                    <a:lumOff val="15000"/>
                  </a:schemeClr>
                </a:solidFill>
                <a:latin typeface="+mn-ea"/>
              </a:defRPr>
            </a:lvl1pPr>
          </a:lstStyle>
          <a:p>
            <a:r>
              <a:rPr lang="zh-CN" altLang="en-US"/>
              <a:t>输入你的内容文字</a:t>
            </a:r>
          </a:p>
          <a:p>
            <a:r>
              <a:rPr lang="zh-CN" altLang="en-US"/>
              <a:t>输入你的内容文字</a:t>
            </a:r>
            <a:endParaRPr lang="zh-CN" altLang="en-US" dirty="0"/>
          </a:p>
        </p:txBody>
      </p:sp>
      <p:sp>
        <p:nvSpPr>
          <p:cNvPr id="18" name="矩形: 圆角 17">
            <a:extLst>
              <a:ext uri="{FF2B5EF4-FFF2-40B4-BE49-F238E27FC236}">
                <a16:creationId xmlns:a16="http://schemas.microsoft.com/office/drawing/2014/main" id="{42B599B5-342C-CF00-A472-E66DA3BCC243}"/>
              </a:ext>
            </a:extLst>
          </p:cNvPr>
          <p:cNvSpPr/>
          <p:nvPr/>
        </p:nvSpPr>
        <p:spPr>
          <a:xfrm>
            <a:off x="1049894" y="1534688"/>
            <a:ext cx="1877437" cy="910630"/>
          </a:xfrm>
          <a:prstGeom prst="roundRect">
            <a:avLst/>
          </a:prstGeom>
          <a:solidFill>
            <a:schemeClr val="accent2"/>
          </a:solidFill>
          <a:ln w="15875" cap="flat" cmpd="sng" algn="ctr">
            <a:gradFill>
              <a:gsLst>
                <a:gs pos="0">
                  <a:schemeClr val="accent2"/>
                </a:gs>
                <a:gs pos="100000">
                  <a:schemeClr val="accent1"/>
                </a:gs>
              </a:gsLst>
              <a:lin ang="5400000" scaled="1"/>
            </a:gradFill>
            <a:prstDash val="solid"/>
            <a:miter lim="800000"/>
          </a:ln>
          <a:effectLst>
            <a:innerShdw blurRad="165100" dist="12700" dir="16200000">
              <a:schemeClr val="accent1">
                <a:alpha val="28000"/>
              </a:schemeClr>
            </a:innerShdw>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19" name="文本框 18">
            <a:extLst>
              <a:ext uri="{FF2B5EF4-FFF2-40B4-BE49-F238E27FC236}">
                <a16:creationId xmlns:a16="http://schemas.microsoft.com/office/drawing/2014/main" id="{4EAC97ED-CA8F-08C2-8582-2C6A04069908}"/>
              </a:ext>
            </a:extLst>
          </p:cNvPr>
          <p:cNvSpPr txBox="1"/>
          <p:nvPr/>
        </p:nvSpPr>
        <p:spPr>
          <a:xfrm>
            <a:off x="1049893" y="1614567"/>
            <a:ext cx="1877437" cy="338554"/>
          </a:xfrm>
          <a:prstGeom prst="rect">
            <a:avLst/>
          </a:prstGeom>
          <a:noFill/>
        </p:spPr>
        <p:txBody>
          <a:bodyPr wrap="square">
            <a:spAutoFit/>
          </a:bodyPr>
          <a:lstStyle/>
          <a:p>
            <a:pPr algn="ctr">
              <a:defRPr/>
            </a:pPr>
            <a:r>
              <a:rPr lang="zh-CN" altLang="en-US" sz="1600">
                <a:solidFill>
                  <a:schemeClr val="accent2">
                    <a:lumMod val="10000"/>
                  </a:schemeClr>
                </a:solidFill>
                <a:latin typeface="+mj-ea"/>
                <a:ea typeface="+mj-ea"/>
              </a:rPr>
              <a:t>输入你的标题</a:t>
            </a:r>
            <a:endParaRPr lang="en-US" altLang="zh-CN" sz="1200" dirty="0">
              <a:solidFill>
                <a:schemeClr val="accent2">
                  <a:lumMod val="10000"/>
                </a:schemeClr>
              </a:solidFill>
              <a:latin typeface="+mj-ea"/>
              <a:ea typeface="+mj-ea"/>
            </a:endParaRPr>
          </a:p>
        </p:txBody>
      </p:sp>
      <p:sp>
        <p:nvSpPr>
          <p:cNvPr id="20" name="文本框 19">
            <a:extLst>
              <a:ext uri="{FF2B5EF4-FFF2-40B4-BE49-F238E27FC236}">
                <a16:creationId xmlns:a16="http://schemas.microsoft.com/office/drawing/2014/main" id="{537230DC-4D6A-A7F4-F983-E1AEFA495867}"/>
              </a:ext>
            </a:extLst>
          </p:cNvPr>
          <p:cNvSpPr txBox="1"/>
          <p:nvPr/>
        </p:nvSpPr>
        <p:spPr>
          <a:xfrm>
            <a:off x="1049894" y="1932084"/>
            <a:ext cx="1891958" cy="461665"/>
          </a:xfrm>
          <a:prstGeom prst="rect">
            <a:avLst/>
          </a:prstGeom>
          <a:noFill/>
        </p:spPr>
        <p:txBody>
          <a:bodyPr wrap="square">
            <a:spAutoFit/>
          </a:bodyPr>
          <a:lstStyle/>
          <a:p>
            <a:pPr algn="ctr">
              <a:defRPr/>
            </a:pPr>
            <a:r>
              <a:rPr lang="zh-CN" altLang="en-US" sz="1200">
                <a:solidFill>
                  <a:schemeClr val="tx1">
                    <a:lumMod val="85000"/>
                    <a:lumOff val="15000"/>
                  </a:schemeClr>
                </a:solidFill>
                <a:latin typeface="+mn-ea"/>
              </a:rPr>
              <a:t>输入你的内容文字</a:t>
            </a:r>
            <a:endParaRPr lang="en-US" altLang="zh-CN" sz="1200">
              <a:solidFill>
                <a:schemeClr val="tx1">
                  <a:lumMod val="85000"/>
                  <a:lumOff val="15000"/>
                </a:schemeClr>
              </a:solidFill>
              <a:latin typeface="+mn-ea"/>
            </a:endParaRPr>
          </a:p>
          <a:p>
            <a:pPr algn="ctr">
              <a:defRPr/>
            </a:pPr>
            <a:r>
              <a:rPr lang="zh-CN" altLang="en-US" sz="1200">
                <a:solidFill>
                  <a:schemeClr val="tx1">
                    <a:lumMod val="85000"/>
                    <a:lumOff val="15000"/>
                  </a:schemeClr>
                </a:solidFill>
                <a:latin typeface="+mn-ea"/>
              </a:rPr>
              <a:t>输入你的内容文字</a:t>
            </a:r>
            <a:endParaRPr lang="en-US" altLang="zh-CN" sz="12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F3BF9737-D67B-2E43-D4E1-FCD4DA8C93E2}"/>
              </a:ext>
            </a:extLst>
          </p:cNvPr>
          <p:cNvSpPr/>
          <p:nvPr/>
        </p:nvSpPr>
        <p:spPr>
          <a:xfrm>
            <a:off x="1049894" y="4804061"/>
            <a:ext cx="1877437" cy="910630"/>
          </a:xfrm>
          <a:prstGeom prst="roundRect">
            <a:avLst/>
          </a:prstGeom>
          <a:solidFill>
            <a:schemeClr val="accent2"/>
          </a:solidFill>
          <a:ln w="15875" cap="flat" cmpd="sng" algn="ctr">
            <a:gradFill>
              <a:gsLst>
                <a:gs pos="0">
                  <a:schemeClr val="accent2"/>
                </a:gs>
                <a:gs pos="100000">
                  <a:schemeClr val="accent1"/>
                </a:gs>
              </a:gsLst>
              <a:lin ang="5400000" scaled="1"/>
            </a:gradFill>
            <a:prstDash val="solid"/>
            <a:miter lim="800000"/>
          </a:ln>
          <a:effectLst>
            <a:innerShdw blurRad="165100" dist="12700" dir="16200000">
              <a:schemeClr val="accent1">
                <a:alpha val="28000"/>
              </a:schemeClr>
            </a:innerShdw>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22" name="文本框 21">
            <a:extLst>
              <a:ext uri="{FF2B5EF4-FFF2-40B4-BE49-F238E27FC236}">
                <a16:creationId xmlns:a16="http://schemas.microsoft.com/office/drawing/2014/main" id="{6FCCE272-BBB1-3199-3298-9B259E5A677B}"/>
              </a:ext>
            </a:extLst>
          </p:cNvPr>
          <p:cNvSpPr txBox="1"/>
          <p:nvPr/>
        </p:nvSpPr>
        <p:spPr>
          <a:xfrm>
            <a:off x="1049892" y="4896241"/>
            <a:ext cx="1891960" cy="338554"/>
          </a:xfrm>
          <a:prstGeom prst="rect">
            <a:avLst/>
          </a:prstGeom>
          <a:noFill/>
        </p:spPr>
        <p:txBody>
          <a:bodyPr wrap="square">
            <a:spAutoFit/>
          </a:bodyPr>
          <a:lstStyle/>
          <a:p>
            <a:pPr algn="ctr">
              <a:defRPr/>
            </a:pPr>
            <a:r>
              <a:rPr lang="zh-CN" altLang="en-US" sz="1600">
                <a:solidFill>
                  <a:schemeClr val="accent2">
                    <a:lumMod val="10000"/>
                  </a:schemeClr>
                </a:solidFill>
                <a:latin typeface="+mj-ea"/>
                <a:ea typeface="+mj-ea"/>
              </a:rPr>
              <a:t>输入你的标题</a:t>
            </a:r>
            <a:endParaRPr lang="zh-CN" altLang="en-US" sz="1600" dirty="0">
              <a:solidFill>
                <a:schemeClr val="accent2">
                  <a:lumMod val="10000"/>
                </a:schemeClr>
              </a:solidFill>
              <a:latin typeface="+mj-ea"/>
              <a:ea typeface="+mj-ea"/>
            </a:endParaRPr>
          </a:p>
        </p:txBody>
      </p:sp>
      <p:sp>
        <p:nvSpPr>
          <p:cNvPr id="23" name="文本框 22">
            <a:extLst>
              <a:ext uri="{FF2B5EF4-FFF2-40B4-BE49-F238E27FC236}">
                <a16:creationId xmlns:a16="http://schemas.microsoft.com/office/drawing/2014/main" id="{352F1BD1-5CD4-042C-44A0-513B04253045}"/>
              </a:ext>
            </a:extLst>
          </p:cNvPr>
          <p:cNvSpPr txBox="1"/>
          <p:nvPr/>
        </p:nvSpPr>
        <p:spPr>
          <a:xfrm>
            <a:off x="1049893" y="5199547"/>
            <a:ext cx="1877437" cy="461665"/>
          </a:xfrm>
          <a:prstGeom prst="rect">
            <a:avLst/>
          </a:prstGeom>
          <a:noFill/>
        </p:spPr>
        <p:txBody>
          <a:bodyPr wrap="square">
            <a:spAutoFit/>
          </a:bodyPr>
          <a:lstStyle>
            <a:defPPr>
              <a:defRPr lang="zh-CN"/>
            </a:defPPr>
            <a:lvl1pPr algn="ctr">
              <a:defRPr sz="1200">
                <a:solidFill>
                  <a:schemeClr val="tx1">
                    <a:lumMod val="85000"/>
                    <a:lumOff val="15000"/>
                  </a:schemeClr>
                </a:solidFill>
                <a:latin typeface="+mn-ea"/>
              </a:defRPr>
            </a:lvl1pPr>
          </a:lstStyle>
          <a:p>
            <a:r>
              <a:rPr lang="zh-CN" altLang="en-US"/>
              <a:t>输入你的内容文字</a:t>
            </a:r>
          </a:p>
          <a:p>
            <a:r>
              <a:rPr lang="zh-CN" altLang="en-US"/>
              <a:t>输入你的内容文字</a:t>
            </a:r>
            <a:endParaRPr lang="zh-CN" altLang="en-US" dirty="0"/>
          </a:p>
        </p:txBody>
      </p:sp>
      <p:sp>
        <p:nvSpPr>
          <p:cNvPr id="24" name="矩形: 圆角 23">
            <a:extLst>
              <a:ext uri="{FF2B5EF4-FFF2-40B4-BE49-F238E27FC236}">
                <a16:creationId xmlns:a16="http://schemas.microsoft.com/office/drawing/2014/main" id="{1FF77BB7-7F02-BAA5-9B9C-87DBA299B056}"/>
              </a:ext>
            </a:extLst>
          </p:cNvPr>
          <p:cNvSpPr/>
          <p:nvPr/>
        </p:nvSpPr>
        <p:spPr>
          <a:xfrm flipH="1">
            <a:off x="9607290" y="3169375"/>
            <a:ext cx="1877437" cy="910630"/>
          </a:xfrm>
          <a:prstGeom prst="roundRect">
            <a:avLst/>
          </a:prstGeom>
          <a:solidFill>
            <a:schemeClr val="accent2"/>
          </a:solidFill>
          <a:ln w="15875" cap="flat" cmpd="sng" algn="ctr">
            <a:gradFill>
              <a:gsLst>
                <a:gs pos="0">
                  <a:schemeClr val="accent2"/>
                </a:gs>
                <a:gs pos="100000">
                  <a:schemeClr val="accent1"/>
                </a:gs>
              </a:gsLst>
              <a:lin ang="5400000" scaled="1"/>
            </a:gradFill>
            <a:prstDash val="solid"/>
            <a:miter lim="800000"/>
          </a:ln>
          <a:effectLst>
            <a:innerShdw blurRad="165100" dist="12700" dir="16200000">
              <a:schemeClr val="accent1">
                <a:alpha val="28000"/>
              </a:schemeClr>
            </a:innerShdw>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25" name="文本框 24">
            <a:extLst>
              <a:ext uri="{FF2B5EF4-FFF2-40B4-BE49-F238E27FC236}">
                <a16:creationId xmlns:a16="http://schemas.microsoft.com/office/drawing/2014/main" id="{F066FDE7-6B6F-EB00-3A09-5B4763D319D8}"/>
              </a:ext>
            </a:extLst>
          </p:cNvPr>
          <p:cNvSpPr txBox="1"/>
          <p:nvPr/>
        </p:nvSpPr>
        <p:spPr>
          <a:xfrm flipH="1">
            <a:off x="9607288" y="3250748"/>
            <a:ext cx="1877437" cy="338554"/>
          </a:xfrm>
          <a:prstGeom prst="rect">
            <a:avLst/>
          </a:prstGeom>
          <a:noFill/>
        </p:spPr>
        <p:txBody>
          <a:bodyPr wrap="square">
            <a:spAutoFit/>
          </a:bodyPr>
          <a:lstStyle/>
          <a:p>
            <a:pPr algn="ctr">
              <a:defRPr/>
            </a:pPr>
            <a:r>
              <a:rPr lang="zh-CN" altLang="en-US" sz="1600">
                <a:solidFill>
                  <a:prstClr val="black"/>
                </a:solidFill>
                <a:latin typeface="+mj-ea"/>
                <a:ea typeface="+mj-ea"/>
              </a:rPr>
              <a:t>输入你的标题</a:t>
            </a:r>
          </a:p>
        </p:txBody>
      </p:sp>
      <p:sp>
        <p:nvSpPr>
          <p:cNvPr id="26" name="文本框 25">
            <a:extLst>
              <a:ext uri="{FF2B5EF4-FFF2-40B4-BE49-F238E27FC236}">
                <a16:creationId xmlns:a16="http://schemas.microsoft.com/office/drawing/2014/main" id="{4942BC2A-9D69-3BD8-DFFE-53F5E96A3276}"/>
              </a:ext>
            </a:extLst>
          </p:cNvPr>
          <p:cNvSpPr txBox="1"/>
          <p:nvPr/>
        </p:nvSpPr>
        <p:spPr>
          <a:xfrm flipH="1">
            <a:off x="9607285" y="3560150"/>
            <a:ext cx="1877437" cy="461665"/>
          </a:xfrm>
          <a:prstGeom prst="rect">
            <a:avLst/>
          </a:prstGeom>
          <a:noFill/>
        </p:spPr>
        <p:txBody>
          <a:bodyPr wrap="square">
            <a:spAutoFit/>
          </a:bodyPr>
          <a:lstStyle>
            <a:defPPr>
              <a:defRPr lang="zh-CN"/>
            </a:defPPr>
            <a:lvl1pPr algn="ctr">
              <a:defRPr sz="1200">
                <a:solidFill>
                  <a:schemeClr val="tx1">
                    <a:lumMod val="85000"/>
                    <a:lumOff val="15000"/>
                  </a:schemeClr>
                </a:solidFill>
                <a:latin typeface="+mn-ea"/>
              </a:defRPr>
            </a:lvl1pPr>
          </a:lstStyle>
          <a:p>
            <a:r>
              <a:rPr lang="zh-CN" altLang="en-US"/>
              <a:t>输入你的内容文字</a:t>
            </a:r>
          </a:p>
          <a:p>
            <a:r>
              <a:rPr lang="zh-CN" altLang="en-US"/>
              <a:t>输入你的内容文字</a:t>
            </a:r>
          </a:p>
        </p:txBody>
      </p:sp>
      <p:sp>
        <p:nvSpPr>
          <p:cNvPr id="27" name="矩形: 圆角 26">
            <a:extLst>
              <a:ext uri="{FF2B5EF4-FFF2-40B4-BE49-F238E27FC236}">
                <a16:creationId xmlns:a16="http://schemas.microsoft.com/office/drawing/2014/main" id="{F9BF0805-15C6-E35A-0E6B-CD2BD12A075F}"/>
              </a:ext>
            </a:extLst>
          </p:cNvPr>
          <p:cNvSpPr/>
          <p:nvPr/>
        </p:nvSpPr>
        <p:spPr>
          <a:xfrm flipH="1">
            <a:off x="9264669" y="1534688"/>
            <a:ext cx="1877437" cy="910630"/>
          </a:xfrm>
          <a:prstGeom prst="roundRect">
            <a:avLst/>
          </a:prstGeom>
          <a:solidFill>
            <a:schemeClr val="accent2"/>
          </a:solidFill>
          <a:ln w="15875" cap="flat" cmpd="sng" algn="ctr">
            <a:gradFill>
              <a:gsLst>
                <a:gs pos="0">
                  <a:schemeClr val="accent2"/>
                </a:gs>
                <a:gs pos="100000">
                  <a:schemeClr val="accent1"/>
                </a:gs>
              </a:gsLst>
              <a:lin ang="5400000" scaled="1"/>
            </a:gradFill>
            <a:prstDash val="solid"/>
            <a:miter lim="800000"/>
          </a:ln>
          <a:effectLst>
            <a:innerShdw blurRad="165100" dist="12700" dir="16200000">
              <a:schemeClr val="accent1">
                <a:alpha val="28000"/>
              </a:schemeClr>
            </a:innerShdw>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28" name="文本框 27">
            <a:extLst>
              <a:ext uri="{FF2B5EF4-FFF2-40B4-BE49-F238E27FC236}">
                <a16:creationId xmlns:a16="http://schemas.microsoft.com/office/drawing/2014/main" id="{0C0F94F7-B4C0-4601-E44B-60CAA3FBA5C1}"/>
              </a:ext>
            </a:extLst>
          </p:cNvPr>
          <p:cNvSpPr txBox="1"/>
          <p:nvPr/>
        </p:nvSpPr>
        <p:spPr>
          <a:xfrm flipH="1">
            <a:off x="9279189" y="1617443"/>
            <a:ext cx="1862916" cy="338554"/>
          </a:xfrm>
          <a:prstGeom prst="rect">
            <a:avLst/>
          </a:prstGeom>
          <a:noFill/>
        </p:spPr>
        <p:txBody>
          <a:bodyPr wrap="square">
            <a:spAutoFit/>
          </a:bodyPr>
          <a:lstStyle/>
          <a:p>
            <a:pPr algn="ctr">
              <a:defRPr/>
            </a:pPr>
            <a:r>
              <a:rPr lang="zh-CN" altLang="en-US" sz="1600">
                <a:solidFill>
                  <a:prstClr val="black"/>
                </a:solidFill>
                <a:latin typeface="+mj-ea"/>
                <a:ea typeface="+mj-ea"/>
              </a:rPr>
              <a:t>输入你的标题</a:t>
            </a:r>
            <a:endParaRPr lang="zh-CN" altLang="en-US" sz="1600" dirty="0">
              <a:solidFill>
                <a:prstClr val="black"/>
              </a:solidFill>
              <a:latin typeface="+mj-ea"/>
              <a:ea typeface="+mj-ea"/>
            </a:endParaRPr>
          </a:p>
        </p:txBody>
      </p:sp>
      <p:sp>
        <p:nvSpPr>
          <p:cNvPr id="29" name="文本框 28">
            <a:extLst>
              <a:ext uri="{FF2B5EF4-FFF2-40B4-BE49-F238E27FC236}">
                <a16:creationId xmlns:a16="http://schemas.microsoft.com/office/drawing/2014/main" id="{248968A0-2B4F-5BAA-65C3-3538F9DD1CF4}"/>
              </a:ext>
            </a:extLst>
          </p:cNvPr>
          <p:cNvSpPr txBox="1"/>
          <p:nvPr/>
        </p:nvSpPr>
        <p:spPr>
          <a:xfrm flipH="1">
            <a:off x="9260882" y="1920581"/>
            <a:ext cx="1891958" cy="461665"/>
          </a:xfrm>
          <a:prstGeom prst="rect">
            <a:avLst/>
          </a:prstGeom>
          <a:noFill/>
        </p:spPr>
        <p:txBody>
          <a:bodyPr wrap="square">
            <a:spAutoFit/>
          </a:bodyPr>
          <a:lstStyle>
            <a:defPPr>
              <a:defRPr lang="zh-CN"/>
            </a:defPPr>
            <a:lvl1pPr algn="ctr">
              <a:defRPr sz="1200">
                <a:solidFill>
                  <a:schemeClr val="tx1">
                    <a:lumMod val="85000"/>
                    <a:lumOff val="15000"/>
                  </a:schemeClr>
                </a:solidFill>
                <a:latin typeface="+mn-ea"/>
              </a:defRPr>
            </a:lvl1pPr>
          </a:lstStyle>
          <a:p>
            <a:r>
              <a:rPr lang="zh-CN" altLang="en-US"/>
              <a:t>输入你的内容文字</a:t>
            </a:r>
          </a:p>
          <a:p>
            <a:r>
              <a:rPr lang="zh-CN" altLang="en-US"/>
              <a:t>输入你的内容文字</a:t>
            </a:r>
          </a:p>
        </p:txBody>
      </p:sp>
      <p:sp>
        <p:nvSpPr>
          <p:cNvPr id="30" name="矩形: 圆角 29">
            <a:extLst>
              <a:ext uri="{FF2B5EF4-FFF2-40B4-BE49-F238E27FC236}">
                <a16:creationId xmlns:a16="http://schemas.microsoft.com/office/drawing/2014/main" id="{AD56CBC1-C32E-17FD-26A3-F7046097C4C2}"/>
              </a:ext>
            </a:extLst>
          </p:cNvPr>
          <p:cNvSpPr/>
          <p:nvPr/>
        </p:nvSpPr>
        <p:spPr>
          <a:xfrm flipH="1">
            <a:off x="9264670" y="4804061"/>
            <a:ext cx="1877437" cy="910630"/>
          </a:xfrm>
          <a:prstGeom prst="roundRect">
            <a:avLst/>
          </a:prstGeom>
          <a:solidFill>
            <a:schemeClr val="accent2"/>
          </a:solidFill>
          <a:ln w="15875" cap="flat" cmpd="sng" algn="ctr">
            <a:gradFill>
              <a:gsLst>
                <a:gs pos="0">
                  <a:schemeClr val="accent2"/>
                </a:gs>
                <a:gs pos="100000">
                  <a:schemeClr val="accent1"/>
                </a:gs>
              </a:gsLst>
              <a:lin ang="5400000" scaled="1"/>
            </a:gradFill>
            <a:prstDash val="solid"/>
            <a:miter lim="800000"/>
          </a:ln>
          <a:effectLst>
            <a:innerShdw blurRad="165100" dist="12700" dir="16200000">
              <a:schemeClr val="accent1">
                <a:alpha val="28000"/>
              </a:schemeClr>
            </a:innerShdw>
          </a:effectLst>
        </p:spPr>
        <p:txBody>
          <a:bodyPr rtlCol="0" anchor="ctr"/>
          <a:lstStyle/>
          <a:p>
            <a:pPr algn="ctr"/>
            <a:endParaRPr lang="zh-CN" altLang="en-US" kern="0">
              <a:solidFill>
                <a:prstClr val="white"/>
              </a:solidFill>
              <a:latin typeface="等线" panose="020F0502020204030204"/>
              <a:ea typeface="等线" panose="02010600030101010101" pitchFamily="2" charset="-122"/>
            </a:endParaRPr>
          </a:p>
        </p:txBody>
      </p:sp>
      <p:sp>
        <p:nvSpPr>
          <p:cNvPr id="31" name="文本框 30">
            <a:extLst>
              <a:ext uri="{FF2B5EF4-FFF2-40B4-BE49-F238E27FC236}">
                <a16:creationId xmlns:a16="http://schemas.microsoft.com/office/drawing/2014/main" id="{C9033BDD-8E26-1F4C-B252-7035D44061BF}"/>
              </a:ext>
            </a:extLst>
          </p:cNvPr>
          <p:cNvSpPr txBox="1"/>
          <p:nvPr/>
        </p:nvSpPr>
        <p:spPr>
          <a:xfrm flipH="1">
            <a:off x="9260882" y="4899117"/>
            <a:ext cx="1877435" cy="338554"/>
          </a:xfrm>
          <a:prstGeom prst="rect">
            <a:avLst/>
          </a:prstGeom>
          <a:noFill/>
        </p:spPr>
        <p:txBody>
          <a:bodyPr wrap="square">
            <a:spAutoFit/>
          </a:bodyPr>
          <a:lstStyle/>
          <a:p>
            <a:pPr algn="ctr">
              <a:defRPr/>
            </a:pPr>
            <a:r>
              <a:rPr lang="zh-CN" altLang="en-US" sz="1600">
                <a:solidFill>
                  <a:prstClr val="black"/>
                </a:solidFill>
                <a:latin typeface="+mj-ea"/>
                <a:ea typeface="+mj-ea"/>
              </a:rPr>
              <a:t>输入你的标题</a:t>
            </a:r>
            <a:endParaRPr lang="zh-CN" altLang="en-US" sz="1600" dirty="0">
              <a:solidFill>
                <a:prstClr val="black"/>
              </a:solidFill>
              <a:latin typeface="+mj-ea"/>
              <a:ea typeface="+mj-ea"/>
            </a:endParaRPr>
          </a:p>
        </p:txBody>
      </p:sp>
      <p:sp>
        <p:nvSpPr>
          <p:cNvPr id="32" name="文本框 31">
            <a:extLst>
              <a:ext uri="{FF2B5EF4-FFF2-40B4-BE49-F238E27FC236}">
                <a16:creationId xmlns:a16="http://schemas.microsoft.com/office/drawing/2014/main" id="{8DA35CB0-E526-F77F-4EF4-B4F527AAE2C8}"/>
              </a:ext>
            </a:extLst>
          </p:cNvPr>
          <p:cNvSpPr txBox="1"/>
          <p:nvPr/>
        </p:nvSpPr>
        <p:spPr>
          <a:xfrm flipH="1">
            <a:off x="9264669" y="5188044"/>
            <a:ext cx="1877438" cy="461665"/>
          </a:xfrm>
          <a:prstGeom prst="rect">
            <a:avLst/>
          </a:prstGeom>
          <a:noFill/>
        </p:spPr>
        <p:txBody>
          <a:bodyPr wrap="square">
            <a:spAutoFit/>
          </a:bodyPr>
          <a:lstStyle>
            <a:defPPr>
              <a:defRPr lang="zh-CN"/>
            </a:defPPr>
            <a:lvl1pPr algn="ctr">
              <a:defRPr sz="1200">
                <a:solidFill>
                  <a:schemeClr val="tx1">
                    <a:lumMod val="85000"/>
                    <a:lumOff val="15000"/>
                  </a:schemeClr>
                </a:solidFill>
                <a:latin typeface="+mn-ea"/>
              </a:defRPr>
            </a:lvl1pPr>
          </a:lstStyle>
          <a:p>
            <a:r>
              <a:rPr lang="zh-CN" altLang="en-US"/>
              <a:t>输入你的内容文字</a:t>
            </a:r>
          </a:p>
          <a:p>
            <a:r>
              <a:rPr lang="zh-CN" altLang="en-US"/>
              <a:t>输入你的内容文字</a:t>
            </a:r>
          </a:p>
        </p:txBody>
      </p:sp>
      <p:grpSp>
        <p:nvGrpSpPr>
          <p:cNvPr id="33" name="组合 32">
            <a:extLst>
              <a:ext uri="{FF2B5EF4-FFF2-40B4-BE49-F238E27FC236}">
                <a16:creationId xmlns:a16="http://schemas.microsoft.com/office/drawing/2014/main" id="{4A6F32AF-54D5-0A56-158E-FB182E154E73}"/>
              </a:ext>
            </a:extLst>
          </p:cNvPr>
          <p:cNvGrpSpPr/>
          <p:nvPr/>
        </p:nvGrpSpPr>
        <p:grpSpPr>
          <a:xfrm>
            <a:off x="2696498" y="1965882"/>
            <a:ext cx="1886519" cy="3288534"/>
            <a:chOff x="2696498" y="1784733"/>
            <a:chExt cx="1886519" cy="3288534"/>
          </a:xfrm>
        </p:grpSpPr>
        <p:sp>
          <p:nvSpPr>
            <p:cNvPr id="34" name="任意多边形: 形状 33">
              <a:extLst>
                <a:ext uri="{FF2B5EF4-FFF2-40B4-BE49-F238E27FC236}">
                  <a16:creationId xmlns:a16="http://schemas.microsoft.com/office/drawing/2014/main" id="{1107A6BF-65FB-9CC6-D5AA-09F66847106F}"/>
                </a:ext>
              </a:extLst>
            </p:cNvPr>
            <p:cNvSpPr/>
            <p:nvPr/>
          </p:nvSpPr>
          <p:spPr>
            <a:xfrm>
              <a:off x="3095740" y="1784733"/>
              <a:ext cx="1487277" cy="1167787"/>
            </a:xfrm>
            <a:custGeom>
              <a:avLst/>
              <a:gdLst>
                <a:gd name="connsiteX0" fmla="*/ 1487277 w 1487277"/>
                <a:gd name="connsiteY0" fmla="*/ 1167787 h 1167787"/>
                <a:gd name="connsiteX1" fmla="*/ 881349 w 1487277"/>
                <a:gd name="connsiteY1" fmla="*/ 0 h 1167787"/>
                <a:gd name="connsiteX2" fmla="*/ 0 w 1487277"/>
                <a:gd name="connsiteY2" fmla="*/ 0 h 1167787"/>
              </a:gdLst>
              <a:ahLst/>
              <a:cxnLst>
                <a:cxn ang="0">
                  <a:pos x="connsiteX0" y="connsiteY0"/>
                </a:cxn>
                <a:cxn ang="0">
                  <a:pos x="connsiteX1" y="connsiteY1"/>
                </a:cxn>
                <a:cxn ang="0">
                  <a:pos x="connsiteX2" y="connsiteY2"/>
                </a:cxn>
              </a:cxnLst>
              <a:rect l="l" t="t" r="r" b="b"/>
              <a:pathLst>
                <a:path w="1487277" h="1167787">
                  <a:moveTo>
                    <a:pt x="1487277" y="1167787"/>
                  </a:moveTo>
                  <a:lnTo>
                    <a:pt x="881349" y="0"/>
                  </a:lnTo>
                  <a:lnTo>
                    <a:pt x="0" y="0"/>
                  </a:lnTo>
                </a:path>
              </a:pathLst>
            </a:custGeom>
            <a:noFill/>
            <a:ln w="22225" cap="rnd" cmpd="sng" algn="ctr">
              <a:gradFill>
                <a:gsLst>
                  <a:gs pos="100000">
                    <a:schemeClr val="accent1">
                      <a:alpha val="20000"/>
                    </a:schemeClr>
                  </a:gs>
                  <a:gs pos="6000">
                    <a:schemeClr val="accent1"/>
                  </a:gs>
                </a:gsLst>
                <a:lin ang="0" scaled="0"/>
              </a:gradFill>
              <a:prstDash val="sysDot"/>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任意多边形: 形状 34">
              <a:extLst>
                <a:ext uri="{FF2B5EF4-FFF2-40B4-BE49-F238E27FC236}">
                  <a16:creationId xmlns:a16="http://schemas.microsoft.com/office/drawing/2014/main" id="{DB6BF303-1A57-1578-5406-164F6CA4F6BC}"/>
                </a:ext>
              </a:extLst>
            </p:cNvPr>
            <p:cNvSpPr/>
            <p:nvPr/>
          </p:nvSpPr>
          <p:spPr>
            <a:xfrm flipV="1">
              <a:off x="3095740" y="3905480"/>
              <a:ext cx="1487277" cy="1167787"/>
            </a:xfrm>
            <a:custGeom>
              <a:avLst/>
              <a:gdLst>
                <a:gd name="connsiteX0" fmla="*/ 1487277 w 1487277"/>
                <a:gd name="connsiteY0" fmla="*/ 1167787 h 1167787"/>
                <a:gd name="connsiteX1" fmla="*/ 881349 w 1487277"/>
                <a:gd name="connsiteY1" fmla="*/ 0 h 1167787"/>
                <a:gd name="connsiteX2" fmla="*/ 0 w 1487277"/>
                <a:gd name="connsiteY2" fmla="*/ 0 h 1167787"/>
              </a:gdLst>
              <a:ahLst/>
              <a:cxnLst>
                <a:cxn ang="0">
                  <a:pos x="connsiteX0" y="connsiteY0"/>
                </a:cxn>
                <a:cxn ang="0">
                  <a:pos x="connsiteX1" y="connsiteY1"/>
                </a:cxn>
                <a:cxn ang="0">
                  <a:pos x="connsiteX2" y="connsiteY2"/>
                </a:cxn>
              </a:cxnLst>
              <a:rect l="l" t="t" r="r" b="b"/>
              <a:pathLst>
                <a:path w="1487277" h="1167787">
                  <a:moveTo>
                    <a:pt x="1487277" y="1167787"/>
                  </a:moveTo>
                  <a:lnTo>
                    <a:pt x="881349" y="0"/>
                  </a:lnTo>
                  <a:lnTo>
                    <a:pt x="0" y="0"/>
                  </a:lnTo>
                </a:path>
              </a:pathLst>
            </a:custGeom>
            <a:noFill/>
            <a:ln w="22225" cap="rnd" cmpd="sng" algn="ctr">
              <a:gradFill>
                <a:gsLst>
                  <a:gs pos="100000">
                    <a:schemeClr val="accent1">
                      <a:alpha val="20000"/>
                    </a:schemeClr>
                  </a:gs>
                  <a:gs pos="6000">
                    <a:schemeClr val="accent1"/>
                  </a:gs>
                </a:gsLst>
                <a:lin ang="0" scaled="0"/>
              </a:gradFill>
              <a:prstDash val="sysDot"/>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6" name="直接连接符 35">
              <a:extLst>
                <a:ext uri="{FF2B5EF4-FFF2-40B4-BE49-F238E27FC236}">
                  <a16:creationId xmlns:a16="http://schemas.microsoft.com/office/drawing/2014/main" id="{47D6AE4B-E8D4-1E64-3011-7233512C8F53}"/>
                </a:ext>
              </a:extLst>
            </p:cNvPr>
            <p:cNvCxnSpPr/>
            <p:nvPr/>
          </p:nvCxnSpPr>
          <p:spPr>
            <a:xfrm>
              <a:off x="2696498" y="3416779"/>
              <a:ext cx="208681" cy="0"/>
            </a:xfrm>
            <a:prstGeom prst="line">
              <a:avLst/>
            </a:prstGeom>
            <a:noFill/>
            <a:ln w="15875" cap="rnd" cmpd="sng" algn="ctr">
              <a:gradFill>
                <a:gsLst>
                  <a:gs pos="0">
                    <a:schemeClr val="accent1"/>
                  </a:gs>
                  <a:gs pos="100000">
                    <a:schemeClr val="accent1">
                      <a:alpha val="50000"/>
                    </a:schemeClr>
                  </a:gs>
                </a:gsLst>
                <a:lin ang="0" scaled="0"/>
              </a:gradFill>
              <a:prstDash val="sysDot"/>
              <a:miter lim="800000"/>
              <a:headEnd type="oval"/>
            </a:ln>
            <a:effectLst/>
          </p:spPr>
        </p:cxnSp>
      </p:grpSp>
      <p:grpSp>
        <p:nvGrpSpPr>
          <p:cNvPr id="37" name="组合 36">
            <a:extLst>
              <a:ext uri="{FF2B5EF4-FFF2-40B4-BE49-F238E27FC236}">
                <a16:creationId xmlns:a16="http://schemas.microsoft.com/office/drawing/2014/main" id="{DAE113F1-9CEE-36A2-E974-79785FBE3569}"/>
              </a:ext>
            </a:extLst>
          </p:cNvPr>
          <p:cNvGrpSpPr/>
          <p:nvPr/>
        </p:nvGrpSpPr>
        <p:grpSpPr>
          <a:xfrm flipH="1">
            <a:off x="7608983" y="1965882"/>
            <a:ext cx="1886519" cy="3288534"/>
            <a:chOff x="2696498" y="1784733"/>
            <a:chExt cx="1886519" cy="3288534"/>
          </a:xfrm>
        </p:grpSpPr>
        <p:sp>
          <p:nvSpPr>
            <p:cNvPr id="38" name="任意多边形: 形状 37">
              <a:extLst>
                <a:ext uri="{FF2B5EF4-FFF2-40B4-BE49-F238E27FC236}">
                  <a16:creationId xmlns:a16="http://schemas.microsoft.com/office/drawing/2014/main" id="{09D8A1F8-7846-01F0-CC74-20BA7C463E53}"/>
                </a:ext>
              </a:extLst>
            </p:cNvPr>
            <p:cNvSpPr/>
            <p:nvPr/>
          </p:nvSpPr>
          <p:spPr>
            <a:xfrm>
              <a:off x="3095740" y="1784733"/>
              <a:ext cx="1487277" cy="1167787"/>
            </a:xfrm>
            <a:custGeom>
              <a:avLst/>
              <a:gdLst>
                <a:gd name="connsiteX0" fmla="*/ 1487277 w 1487277"/>
                <a:gd name="connsiteY0" fmla="*/ 1167787 h 1167787"/>
                <a:gd name="connsiteX1" fmla="*/ 881349 w 1487277"/>
                <a:gd name="connsiteY1" fmla="*/ 0 h 1167787"/>
                <a:gd name="connsiteX2" fmla="*/ 0 w 1487277"/>
                <a:gd name="connsiteY2" fmla="*/ 0 h 1167787"/>
              </a:gdLst>
              <a:ahLst/>
              <a:cxnLst>
                <a:cxn ang="0">
                  <a:pos x="connsiteX0" y="connsiteY0"/>
                </a:cxn>
                <a:cxn ang="0">
                  <a:pos x="connsiteX1" y="connsiteY1"/>
                </a:cxn>
                <a:cxn ang="0">
                  <a:pos x="connsiteX2" y="connsiteY2"/>
                </a:cxn>
              </a:cxnLst>
              <a:rect l="l" t="t" r="r" b="b"/>
              <a:pathLst>
                <a:path w="1487277" h="1167787">
                  <a:moveTo>
                    <a:pt x="1487277" y="1167787"/>
                  </a:moveTo>
                  <a:lnTo>
                    <a:pt x="881349" y="0"/>
                  </a:lnTo>
                  <a:lnTo>
                    <a:pt x="0" y="0"/>
                  </a:lnTo>
                </a:path>
              </a:pathLst>
            </a:custGeom>
            <a:noFill/>
            <a:ln w="22225" cap="rnd" cmpd="sng" algn="ctr">
              <a:gradFill>
                <a:gsLst>
                  <a:gs pos="100000">
                    <a:schemeClr val="accent1">
                      <a:alpha val="20000"/>
                    </a:schemeClr>
                  </a:gs>
                  <a:gs pos="6000">
                    <a:schemeClr val="accent1"/>
                  </a:gs>
                </a:gsLst>
                <a:lin ang="0" scaled="0"/>
              </a:gradFill>
              <a:prstDash val="sysDot"/>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任意多边形: 形状 38">
              <a:extLst>
                <a:ext uri="{FF2B5EF4-FFF2-40B4-BE49-F238E27FC236}">
                  <a16:creationId xmlns:a16="http://schemas.microsoft.com/office/drawing/2014/main" id="{DD13B897-C003-88A5-8BBD-1D4A5D233EF0}"/>
                </a:ext>
              </a:extLst>
            </p:cNvPr>
            <p:cNvSpPr/>
            <p:nvPr/>
          </p:nvSpPr>
          <p:spPr>
            <a:xfrm flipV="1">
              <a:off x="3095740" y="3905480"/>
              <a:ext cx="1487277" cy="1167787"/>
            </a:xfrm>
            <a:custGeom>
              <a:avLst/>
              <a:gdLst>
                <a:gd name="connsiteX0" fmla="*/ 1487277 w 1487277"/>
                <a:gd name="connsiteY0" fmla="*/ 1167787 h 1167787"/>
                <a:gd name="connsiteX1" fmla="*/ 881349 w 1487277"/>
                <a:gd name="connsiteY1" fmla="*/ 0 h 1167787"/>
                <a:gd name="connsiteX2" fmla="*/ 0 w 1487277"/>
                <a:gd name="connsiteY2" fmla="*/ 0 h 1167787"/>
              </a:gdLst>
              <a:ahLst/>
              <a:cxnLst>
                <a:cxn ang="0">
                  <a:pos x="connsiteX0" y="connsiteY0"/>
                </a:cxn>
                <a:cxn ang="0">
                  <a:pos x="connsiteX1" y="connsiteY1"/>
                </a:cxn>
                <a:cxn ang="0">
                  <a:pos x="connsiteX2" y="connsiteY2"/>
                </a:cxn>
              </a:cxnLst>
              <a:rect l="l" t="t" r="r" b="b"/>
              <a:pathLst>
                <a:path w="1487277" h="1167787">
                  <a:moveTo>
                    <a:pt x="1487277" y="1167787"/>
                  </a:moveTo>
                  <a:lnTo>
                    <a:pt x="881349" y="0"/>
                  </a:lnTo>
                  <a:lnTo>
                    <a:pt x="0" y="0"/>
                  </a:lnTo>
                </a:path>
              </a:pathLst>
            </a:custGeom>
            <a:noFill/>
            <a:ln w="22225" cap="rnd" cmpd="sng" algn="ctr">
              <a:gradFill>
                <a:gsLst>
                  <a:gs pos="100000">
                    <a:schemeClr val="accent1">
                      <a:alpha val="20000"/>
                    </a:schemeClr>
                  </a:gs>
                  <a:gs pos="6000">
                    <a:schemeClr val="accent1"/>
                  </a:gs>
                </a:gsLst>
                <a:lin ang="0" scaled="0"/>
              </a:gradFill>
              <a:prstDash val="sysDot"/>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0" name="直接连接符 39">
              <a:extLst>
                <a:ext uri="{FF2B5EF4-FFF2-40B4-BE49-F238E27FC236}">
                  <a16:creationId xmlns:a16="http://schemas.microsoft.com/office/drawing/2014/main" id="{B2C75C1C-8B79-E94A-CB0C-1DE1266CE8DA}"/>
                </a:ext>
              </a:extLst>
            </p:cNvPr>
            <p:cNvCxnSpPr/>
            <p:nvPr/>
          </p:nvCxnSpPr>
          <p:spPr>
            <a:xfrm>
              <a:off x="2696498" y="3416779"/>
              <a:ext cx="208681" cy="0"/>
            </a:xfrm>
            <a:prstGeom prst="line">
              <a:avLst/>
            </a:prstGeom>
            <a:noFill/>
            <a:ln w="15875" cap="rnd" cmpd="sng" algn="ctr">
              <a:gradFill>
                <a:gsLst>
                  <a:gs pos="0">
                    <a:schemeClr val="accent1"/>
                  </a:gs>
                  <a:gs pos="100000">
                    <a:schemeClr val="accent1">
                      <a:alpha val="50000"/>
                    </a:schemeClr>
                  </a:gs>
                </a:gsLst>
                <a:lin ang="0" scaled="0"/>
              </a:gradFill>
              <a:prstDash val="sysDot"/>
              <a:miter lim="800000"/>
              <a:headEnd type="oval"/>
            </a:ln>
            <a:effectLst/>
          </p:spPr>
        </p:cxnSp>
      </p:grpSp>
    </p:spTree>
    <p:extLst>
      <p:ext uri="{BB962C8B-B14F-4D97-AF65-F5344CB8AC3E}">
        <p14:creationId xmlns:p14="http://schemas.microsoft.com/office/powerpoint/2010/main" val="954137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alpha val="4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8A079B4C-B0E3-976B-5114-67DEC6C4331C}"/>
              </a:ext>
            </a:extLst>
          </p:cNvPr>
          <p:cNvSpPr/>
          <p:nvPr/>
        </p:nvSpPr>
        <p:spPr>
          <a:xfrm>
            <a:off x="0" y="1111711"/>
            <a:ext cx="12192000" cy="4606186"/>
          </a:xfrm>
          <a:prstGeom prst="rect">
            <a:avLst/>
          </a:prstGeom>
          <a:gradFill flip="none" rotWithShape="1">
            <a:gsLst>
              <a:gs pos="0">
                <a:schemeClr val="accent2"/>
              </a:gs>
              <a:gs pos="24000">
                <a:srgbClr val="FF8E32"/>
              </a:gs>
              <a:gs pos="100000">
                <a:schemeClr val="accent1">
                  <a:lumMod val="89000"/>
                </a:schemeClr>
              </a:gs>
            </a:gsLst>
            <a:lin ang="27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5" name="椭圆 14">
            <a:extLst>
              <a:ext uri="{FF2B5EF4-FFF2-40B4-BE49-F238E27FC236}">
                <a16:creationId xmlns:a16="http://schemas.microsoft.com/office/drawing/2014/main" id="{C25F4AAB-9648-1606-5140-BC7E8D94E856}"/>
              </a:ext>
            </a:extLst>
          </p:cNvPr>
          <p:cNvSpPr/>
          <p:nvPr/>
        </p:nvSpPr>
        <p:spPr>
          <a:xfrm>
            <a:off x="2479177" y="-506308"/>
            <a:ext cx="1340224" cy="1340224"/>
          </a:xfrm>
          <a:prstGeom prst="ellipse">
            <a:avLst/>
          </a:prstGeom>
          <a:solidFill>
            <a:srgbClr val="FE7602">
              <a:lumMod val="60000"/>
              <a:lumOff val="40000"/>
              <a:alpha val="64000"/>
            </a:srgb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6" name="椭圆 15">
            <a:extLst>
              <a:ext uri="{FF2B5EF4-FFF2-40B4-BE49-F238E27FC236}">
                <a16:creationId xmlns:a16="http://schemas.microsoft.com/office/drawing/2014/main" id="{C6F3683D-8D1F-B277-6E20-ACC10563622F}"/>
              </a:ext>
            </a:extLst>
          </p:cNvPr>
          <p:cNvSpPr/>
          <p:nvPr/>
        </p:nvSpPr>
        <p:spPr>
          <a:xfrm>
            <a:off x="10523581" y="5418049"/>
            <a:ext cx="2879901" cy="2879901"/>
          </a:xfrm>
          <a:prstGeom prst="ellipse">
            <a:avLst/>
          </a:prstGeom>
          <a:solidFill>
            <a:srgbClr val="FE7602">
              <a:lumMod val="60000"/>
              <a:lumOff val="40000"/>
              <a:alpha val="64000"/>
            </a:srgb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7" name="椭圆 16">
            <a:extLst>
              <a:ext uri="{FF2B5EF4-FFF2-40B4-BE49-F238E27FC236}">
                <a16:creationId xmlns:a16="http://schemas.microsoft.com/office/drawing/2014/main" id="{42B5227A-901F-392B-3BB4-FD45B6998371}"/>
              </a:ext>
            </a:extLst>
          </p:cNvPr>
          <p:cNvSpPr/>
          <p:nvPr/>
        </p:nvSpPr>
        <p:spPr>
          <a:xfrm>
            <a:off x="-321896" y="6119334"/>
            <a:ext cx="1583538" cy="1583538"/>
          </a:xfrm>
          <a:prstGeom prst="ellipse">
            <a:avLst/>
          </a:prstGeom>
          <a:solidFill>
            <a:srgbClr val="FE7602">
              <a:lumMod val="60000"/>
              <a:lumOff val="40000"/>
              <a:alpha val="64000"/>
            </a:srgb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8" name="椭圆 17">
            <a:extLst>
              <a:ext uri="{FF2B5EF4-FFF2-40B4-BE49-F238E27FC236}">
                <a16:creationId xmlns:a16="http://schemas.microsoft.com/office/drawing/2014/main" id="{B1AFE0BF-68EE-9114-5BBA-263D8FAC6BA9}"/>
              </a:ext>
            </a:extLst>
          </p:cNvPr>
          <p:cNvSpPr/>
          <p:nvPr/>
        </p:nvSpPr>
        <p:spPr>
          <a:xfrm>
            <a:off x="10523581" y="-4450292"/>
            <a:ext cx="5688782" cy="5688782"/>
          </a:xfrm>
          <a:prstGeom prst="ellipse">
            <a:avLst/>
          </a:prstGeom>
          <a:solidFill>
            <a:srgbClr val="FE7602">
              <a:lumMod val="60000"/>
              <a:lumOff val="40000"/>
              <a:alpha val="43000"/>
            </a:srgb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9" name="文本框 18">
            <a:extLst>
              <a:ext uri="{FF2B5EF4-FFF2-40B4-BE49-F238E27FC236}">
                <a16:creationId xmlns:a16="http://schemas.microsoft.com/office/drawing/2014/main" id="{A950EA6A-A10E-FB1C-00EB-1687F8ED05F4}"/>
              </a:ext>
            </a:extLst>
          </p:cNvPr>
          <p:cNvSpPr txBox="1"/>
          <p:nvPr/>
        </p:nvSpPr>
        <p:spPr>
          <a:xfrm>
            <a:off x="1" y="2285396"/>
            <a:ext cx="1219200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i="0" u="none" strike="noStrike" kern="1200" cap="none" spc="600" normalizeH="0" baseline="0" noProof="0">
                <a:ln>
                  <a:noFill/>
                </a:ln>
                <a:solidFill>
                  <a:prstClr val="white"/>
                </a:solidFill>
                <a:effectLst/>
                <a:uLnTx/>
                <a:uFillTx/>
                <a:latin typeface="+mj-ea"/>
                <a:ea typeface="+mj-ea"/>
                <a:cs typeface="+mn-cs"/>
              </a:rPr>
              <a:t>感谢观看</a:t>
            </a:r>
          </a:p>
        </p:txBody>
      </p:sp>
      <p:grpSp>
        <p:nvGrpSpPr>
          <p:cNvPr id="2" name="组合 1">
            <a:extLst>
              <a:ext uri="{FF2B5EF4-FFF2-40B4-BE49-F238E27FC236}">
                <a16:creationId xmlns:a16="http://schemas.microsoft.com/office/drawing/2014/main" id="{570402FB-8283-FA9C-C14D-1FAB297706D1}"/>
              </a:ext>
            </a:extLst>
          </p:cNvPr>
          <p:cNvGrpSpPr/>
          <p:nvPr/>
        </p:nvGrpSpPr>
        <p:grpSpPr>
          <a:xfrm>
            <a:off x="4629874" y="3988837"/>
            <a:ext cx="2939971" cy="497711"/>
            <a:chOff x="4629874" y="4452661"/>
            <a:chExt cx="2939971" cy="497711"/>
          </a:xfrm>
        </p:grpSpPr>
        <p:sp>
          <p:nvSpPr>
            <p:cNvPr id="20" name="矩形: 圆角 19">
              <a:extLst>
                <a:ext uri="{FF2B5EF4-FFF2-40B4-BE49-F238E27FC236}">
                  <a16:creationId xmlns:a16="http://schemas.microsoft.com/office/drawing/2014/main" id="{E157DA15-2CD8-B360-1163-6465F5F12292}"/>
                </a:ext>
              </a:extLst>
            </p:cNvPr>
            <p:cNvSpPr/>
            <p:nvPr/>
          </p:nvSpPr>
          <p:spPr>
            <a:xfrm>
              <a:off x="4629875" y="4452661"/>
              <a:ext cx="2939970" cy="497711"/>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7971B125-DAA3-AA0C-AB11-4F63852D1217}"/>
                </a:ext>
              </a:extLst>
            </p:cNvPr>
            <p:cNvSpPr txBox="1"/>
            <p:nvPr/>
          </p:nvSpPr>
          <p:spPr>
            <a:xfrm>
              <a:off x="4629874" y="4513975"/>
              <a:ext cx="293997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FFE9D7">
                      <a:lumMod val="10000"/>
                    </a:srgbClr>
                  </a:solidFill>
                  <a:effectLst/>
                  <a:uLnTx/>
                  <a:uFillTx/>
                  <a:latin typeface="+mn-ea"/>
                  <a:cs typeface="+mn-cs"/>
                </a:rPr>
                <a:t>汇报人：</a:t>
              </a:r>
              <a:r>
                <a:rPr kumimoji="0" lang="en-US" altLang="zh-CN" sz="1800" b="0" i="0" u="none" strike="noStrike" kern="1200" cap="none" spc="0" normalizeH="0" baseline="0" noProof="0">
                  <a:ln>
                    <a:noFill/>
                  </a:ln>
                  <a:solidFill>
                    <a:srgbClr val="FFE9D7">
                      <a:lumMod val="10000"/>
                    </a:srgbClr>
                  </a:solidFill>
                  <a:effectLst/>
                  <a:uLnTx/>
                  <a:uFillTx/>
                  <a:latin typeface="+mn-ea"/>
                  <a:cs typeface="+mn-cs"/>
                </a:rPr>
                <a:t>XXX</a:t>
              </a:r>
              <a:endParaRPr kumimoji="0" lang="zh-CN" altLang="en-US" sz="1800" b="0" i="0" u="none" strike="noStrike" kern="1200" cap="none" spc="0" normalizeH="0" baseline="0" noProof="0">
                <a:ln>
                  <a:noFill/>
                </a:ln>
                <a:solidFill>
                  <a:srgbClr val="FFE9D7">
                    <a:lumMod val="10000"/>
                  </a:srgbClr>
                </a:solidFill>
                <a:effectLst/>
                <a:uLnTx/>
                <a:uFillTx/>
                <a:latin typeface="+mn-ea"/>
                <a:cs typeface="+mn-cs"/>
              </a:endParaRPr>
            </a:p>
          </p:txBody>
        </p:sp>
      </p:grpSp>
    </p:spTree>
    <p:extLst>
      <p:ext uri="{BB962C8B-B14F-4D97-AF65-F5344CB8AC3E}">
        <p14:creationId xmlns:p14="http://schemas.microsoft.com/office/powerpoint/2010/main" val="33528204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穿着白色衣服的人&#10;&#10;描述已自动生成">
            <a:extLst>
              <a:ext uri="{FF2B5EF4-FFF2-40B4-BE49-F238E27FC236}">
                <a16:creationId xmlns:a16="http://schemas.microsoft.com/office/drawing/2014/main" id="{09275A9F-FBA1-7B0D-D8C8-5913BCFDD6BA}"/>
              </a:ext>
            </a:extLst>
          </p:cNvPr>
          <p:cNvPicPr>
            <a:picLocks noChangeAspect="1"/>
          </p:cNvPicPr>
          <p:nvPr/>
        </p:nvPicPr>
        <p:blipFill rotWithShape="1">
          <a:blip r:embed="rId2">
            <a:extLst>
              <a:ext uri="{28A0092B-C50C-407E-A947-70E740481C1C}">
                <a14:useLocalDpi xmlns:a14="http://schemas.microsoft.com/office/drawing/2010/main" val="0"/>
              </a:ext>
            </a:extLst>
          </a:blip>
          <a:srcRect t="3969" b="30214"/>
          <a:stretch/>
        </p:blipFill>
        <p:spPr>
          <a:xfrm>
            <a:off x="2988753" y="691585"/>
            <a:ext cx="1845431"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1674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a:gsLst>
                    <a:gs pos="0">
                      <a:prstClr val="white"/>
                    </a:gs>
                    <a:gs pos="100000">
                      <a:srgbClr val="00FFFF"/>
                    </a:gs>
                  </a:gsLst>
                  <a:lin ang="2700000" scaled="1"/>
                </a:gradFill>
                <a:effectLst/>
                <a:uLnTx/>
                <a:uFillTx/>
                <a:latin typeface="OPPOSans H"/>
                <a:ea typeface="OPPOSans H"/>
                <a:cs typeface="+mn-cs"/>
              </a:rPr>
              <a:t>晓  壹</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a:ln>
                  <a:noFill/>
                </a:ln>
                <a:solidFill>
                  <a:srgbClr val="FFFED8">
                    <a:alpha val="22000"/>
                  </a:srgbClr>
                </a:solidFill>
                <a:effectLst/>
                <a:uLnTx/>
                <a:uFillTx/>
                <a:latin typeface="Bahnschrift SemiLight"/>
                <a:ea typeface="OPPOSans R"/>
                <a:cs typeface="+mn-cs"/>
              </a:rPr>
              <a:t>Xiao yi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壹鑫才学工作室主理人</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3</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年</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定制经验</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多次参与百度华为</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项目制作</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4" y="2379071"/>
            <a:ext cx="5023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定制合作请私信</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76455" y="2670287"/>
            <a:ext cx="235626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a:t>
            </a:r>
            <a:r>
              <a:rPr kumimoji="0" lang="zh-CN" altLang="en-US" sz="1400" b="0" i="0" u="none" strike="noStrike" kern="1200" cap="none" spc="100" normalizeH="0" baseline="0" noProof="0">
                <a:ln>
                  <a:noFill/>
                </a:ln>
                <a:solidFill>
                  <a:srgbClr val="00FFFF"/>
                </a:solidFill>
                <a:effectLst/>
                <a:uLnTx/>
                <a:uFillTx/>
                <a:latin typeface="OPPOSans H"/>
                <a:ea typeface="OPPOSans H"/>
                <a:cs typeface="+mn-cs"/>
              </a:rPr>
              <a:t>信：</a:t>
            </a:r>
            <a:r>
              <a:rPr kumimoji="0" lang="en-US" altLang="zh-CN" sz="1400" b="0" i="0" u="none" strike="noStrike" kern="1200" cap="none" spc="100" normalizeH="0" baseline="0" noProof="0">
                <a:ln>
                  <a:noFill/>
                </a:ln>
                <a:solidFill>
                  <a:srgbClr val="00FFFF"/>
                </a:solidFill>
                <a:effectLst/>
                <a:uLnTx/>
                <a:uFillTx/>
                <a:latin typeface="OPPOSans H"/>
                <a:ea typeface="OPPOSans H"/>
                <a:cs typeface="+mn-cs"/>
              </a:rPr>
              <a:t>h13697164742</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晓壹</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2" name="六边形 1">
            <a:extLst>
              <a:ext uri="{FF2B5EF4-FFF2-40B4-BE49-F238E27FC236}">
                <a16:creationId xmlns:a16="http://schemas.microsoft.com/office/drawing/2014/main" id="{DB2AA31A-5CB0-1942-AB83-3A43F631A4CC}"/>
              </a:ext>
            </a:extLst>
          </p:cNvPr>
          <p:cNvSpPr/>
          <p:nvPr/>
        </p:nvSpPr>
        <p:spPr>
          <a:xfrm rot="5400000">
            <a:off x="698659" y="2655365"/>
            <a:ext cx="2685312" cy="2314923"/>
          </a:xfrm>
          <a:prstGeom prst="hexagon">
            <a:avLst/>
          </a:prstGeom>
          <a:gradFill flip="none" rotWithShape="1">
            <a:gsLst>
              <a:gs pos="0">
                <a:schemeClr val="accent1">
                  <a:lumMod val="50000"/>
                  <a:lumOff val="50000"/>
                </a:schemeClr>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10" name="矩形 9">
            <a:extLst>
              <a:ext uri="{FF2B5EF4-FFF2-40B4-BE49-F238E27FC236}">
                <a16:creationId xmlns:a16="http://schemas.microsoft.com/office/drawing/2014/main" id="{D084A50E-6B33-A7FE-7A05-A87D4AF9C7FA}"/>
              </a:ext>
            </a:extLst>
          </p:cNvPr>
          <p:cNvSpPr/>
          <p:nvPr/>
        </p:nvSpPr>
        <p:spPr>
          <a:xfrm>
            <a:off x="1230837" y="3984684"/>
            <a:ext cx="1620958" cy="523220"/>
          </a:xfrm>
          <a:prstGeom prst="rect">
            <a:avLst/>
          </a:prstGeom>
        </p:spPr>
        <p:txBody>
          <a:bodyPr wrap="none">
            <a:spAutoFit/>
          </a:bodyPr>
          <a:lstStyle/>
          <a:p>
            <a:pPr algn="ctr">
              <a:defRPr/>
            </a:pPr>
            <a:r>
              <a:rPr lang="zh-CN" altLang="en-US" sz="2800">
                <a:solidFill>
                  <a:schemeClr val="bg1"/>
                </a:solidFill>
                <a:latin typeface="+mj-ea"/>
                <a:ea typeface="+mj-ea"/>
              </a:rPr>
              <a:t>输入标题</a:t>
            </a:r>
            <a:endParaRPr lang="zh-CN" altLang="en-US" sz="2800" dirty="0">
              <a:solidFill>
                <a:schemeClr val="bg1"/>
              </a:solidFill>
              <a:latin typeface="+mj-ea"/>
              <a:ea typeface="+mj-ea"/>
            </a:endParaRPr>
          </a:p>
        </p:txBody>
      </p:sp>
      <p:sp>
        <p:nvSpPr>
          <p:cNvPr id="15" name="椭圆 14">
            <a:extLst>
              <a:ext uri="{FF2B5EF4-FFF2-40B4-BE49-F238E27FC236}">
                <a16:creationId xmlns:a16="http://schemas.microsoft.com/office/drawing/2014/main" id="{0B466ACD-B02A-60B9-A59D-C060B3883EC7}"/>
              </a:ext>
            </a:extLst>
          </p:cNvPr>
          <p:cNvSpPr/>
          <p:nvPr/>
        </p:nvSpPr>
        <p:spPr>
          <a:xfrm>
            <a:off x="1629835" y="3031438"/>
            <a:ext cx="822960" cy="82296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grpSp>
        <p:nvGrpSpPr>
          <p:cNvPr id="16" name="组合 15">
            <a:extLst>
              <a:ext uri="{FF2B5EF4-FFF2-40B4-BE49-F238E27FC236}">
                <a16:creationId xmlns:a16="http://schemas.microsoft.com/office/drawing/2014/main" id="{861CB615-D420-660B-72A0-DE5C6740228C}"/>
              </a:ext>
            </a:extLst>
          </p:cNvPr>
          <p:cNvGrpSpPr/>
          <p:nvPr/>
        </p:nvGrpSpPr>
        <p:grpSpPr>
          <a:xfrm>
            <a:off x="1834116" y="3252809"/>
            <a:ext cx="414398" cy="380218"/>
            <a:chOff x="-10922000" y="6346"/>
            <a:chExt cx="9488487" cy="8705855"/>
          </a:xfrm>
          <a:solidFill>
            <a:sysClr val="window" lastClr="FFFFFF"/>
          </a:solidFill>
        </p:grpSpPr>
        <p:sp>
          <p:nvSpPr>
            <p:cNvPr id="17" name="Freeform 5">
              <a:extLst>
                <a:ext uri="{FF2B5EF4-FFF2-40B4-BE49-F238E27FC236}">
                  <a16:creationId xmlns:a16="http://schemas.microsoft.com/office/drawing/2014/main" id="{8A29AEF2-A956-296B-CF04-4B9A6BCEDC02}"/>
                </a:ext>
              </a:extLst>
            </p:cNvPr>
            <p:cNvSpPr>
              <a:spLocks noEditPoints="1"/>
            </p:cNvSpPr>
            <p:nvPr/>
          </p:nvSpPr>
          <p:spPr bwMode="auto">
            <a:xfrm>
              <a:off x="-10922000" y="6346"/>
              <a:ext cx="9488487" cy="8705855"/>
            </a:xfrm>
            <a:custGeom>
              <a:avLst/>
              <a:gdLst>
                <a:gd name="T0" fmla="*/ 2810 w 2878"/>
                <a:gd name="T1" fmla="*/ 2509 h 2644"/>
                <a:gd name="T2" fmla="*/ 2589 w 2878"/>
                <a:gd name="T3" fmla="*/ 2509 h 2644"/>
                <a:gd name="T4" fmla="*/ 2589 w 2878"/>
                <a:gd name="T5" fmla="*/ 200 h 2644"/>
                <a:gd name="T6" fmla="*/ 2389 w 2878"/>
                <a:gd name="T7" fmla="*/ 0 h 2644"/>
                <a:gd name="T8" fmla="*/ 2375 w 2878"/>
                <a:gd name="T9" fmla="*/ 1 h 2644"/>
                <a:gd name="T10" fmla="*/ 1086 w 2878"/>
                <a:gd name="T11" fmla="*/ 266 h 2644"/>
                <a:gd name="T12" fmla="*/ 893 w 2878"/>
                <a:gd name="T13" fmla="*/ 467 h 2644"/>
                <a:gd name="T14" fmla="*/ 893 w 2878"/>
                <a:gd name="T15" fmla="*/ 825 h 2644"/>
                <a:gd name="T16" fmla="*/ 517 w 2878"/>
                <a:gd name="T17" fmla="*/ 902 h 2644"/>
                <a:gd name="T18" fmla="*/ 324 w 2878"/>
                <a:gd name="T19" fmla="*/ 1102 h 2644"/>
                <a:gd name="T20" fmla="*/ 324 w 2878"/>
                <a:gd name="T21" fmla="*/ 2509 h 2644"/>
                <a:gd name="T22" fmla="*/ 67 w 2878"/>
                <a:gd name="T23" fmla="*/ 2509 h 2644"/>
                <a:gd name="T24" fmla="*/ 0 w 2878"/>
                <a:gd name="T25" fmla="*/ 2576 h 2644"/>
                <a:gd name="T26" fmla="*/ 67 w 2878"/>
                <a:gd name="T27" fmla="*/ 2644 h 2644"/>
                <a:gd name="T28" fmla="*/ 391 w 2878"/>
                <a:gd name="T29" fmla="*/ 2644 h 2644"/>
                <a:gd name="T30" fmla="*/ 458 w 2878"/>
                <a:gd name="T31" fmla="*/ 2576 h 2644"/>
                <a:gd name="T32" fmla="*/ 458 w 2878"/>
                <a:gd name="T33" fmla="*/ 1102 h 2644"/>
                <a:gd name="T34" fmla="*/ 524 w 2878"/>
                <a:gd name="T35" fmla="*/ 1036 h 2644"/>
                <a:gd name="T36" fmla="*/ 538 w 2878"/>
                <a:gd name="T37" fmla="*/ 1035 h 2644"/>
                <a:gd name="T38" fmla="*/ 1825 w 2878"/>
                <a:gd name="T39" fmla="*/ 771 h 2644"/>
                <a:gd name="T40" fmla="*/ 1885 w 2878"/>
                <a:gd name="T41" fmla="*/ 836 h 2644"/>
                <a:gd name="T42" fmla="*/ 1885 w 2878"/>
                <a:gd name="T43" fmla="*/ 2576 h 2644"/>
                <a:gd name="T44" fmla="*/ 1953 w 2878"/>
                <a:gd name="T45" fmla="*/ 2644 h 2644"/>
                <a:gd name="T46" fmla="*/ 2810 w 2878"/>
                <a:gd name="T47" fmla="*/ 2644 h 2644"/>
                <a:gd name="T48" fmla="*/ 2878 w 2878"/>
                <a:gd name="T49" fmla="*/ 2576 h 2644"/>
                <a:gd name="T50" fmla="*/ 2810 w 2878"/>
                <a:gd name="T51" fmla="*/ 2509 h 2644"/>
                <a:gd name="T52" fmla="*/ 2454 w 2878"/>
                <a:gd name="T53" fmla="*/ 2509 h 2644"/>
                <a:gd name="T54" fmla="*/ 2020 w 2878"/>
                <a:gd name="T55" fmla="*/ 2509 h 2644"/>
                <a:gd name="T56" fmla="*/ 2020 w 2878"/>
                <a:gd name="T57" fmla="*/ 836 h 2644"/>
                <a:gd name="T58" fmla="*/ 1820 w 2878"/>
                <a:gd name="T59" fmla="*/ 635 h 2644"/>
                <a:gd name="T60" fmla="*/ 1806 w 2878"/>
                <a:gd name="T61" fmla="*/ 637 h 2644"/>
                <a:gd name="T62" fmla="*/ 1027 w 2878"/>
                <a:gd name="T63" fmla="*/ 797 h 2644"/>
                <a:gd name="T64" fmla="*/ 1027 w 2878"/>
                <a:gd name="T65" fmla="*/ 467 h 2644"/>
                <a:gd name="T66" fmla="*/ 1093 w 2878"/>
                <a:gd name="T67" fmla="*/ 401 h 2644"/>
                <a:gd name="T68" fmla="*/ 1107 w 2878"/>
                <a:gd name="T69" fmla="*/ 400 h 2644"/>
                <a:gd name="T70" fmla="*/ 2394 w 2878"/>
                <a:gd name="T71" fmla="*/ 135 h 2644"/>
                <a:gd name="T72" fmla="*/ 2454 w 2878"/>
                <a:gd name="T73" fmla="*/ 200 h 2644"/>
                <a:gd name="T74" fmla="*/ 2454 w 2878"/>
                <a:gd name="T75" fmla="*/ 2509 h 2644"/>
                <a:gd name="T76" fmla="*/ 2454 w 2878"/>
                <a:gd name="T77" fmla="*/ 2509 h 2644"/>
                <a:gd name="T78" fmla="*/ 2454 w 2878"/>
                <a:gd name="T79" fmla="*/ 2509 h 2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78" h="2644">
                  <a:moveTo>
                    <a:pt x="2810" y="2509"/>
                  </a:moveTo>
                  <a:cubicBezTo>
                    <a:pt x="2589" y="2509"/>
                    <a:pt x="2589" y="2509"/>
                    <a:pt x="2589" y="2509"/>
                  </a:cubicBezTo>
                  <a:cubicBezTo>
                    <a:pt x="2589" y="200"/>
                    <a:pt x="2589" y="200"/>
                    <a:pt x="2589" y="200"/>
                  </a:cubicBezTo>
                  <a:cubicBezTo>
                    <a:pt x="2589" y="90"/>
                    <a:pt x="2499" y="0"/>
                    <a:pt x="2389" y="0"/>
                  </a:cubicBezTo>
                  <a:cubicBezTo>
                    <a:pt x="2384" y="0"/>
                    <a:pt x="2380" y="0"/>
                    <a:pt x="2375" y="1"/>
                  </a:cubicBezTo>
                  <a:cubicBezTo>
                    <a:pt x="1086" y="266"/>
                    <a:pt x="1086" y="266"/>
                    <a:pt x="1086" y="266"/>
                  </a:cubicBezTo>
                  <a:cubicBezTo>
                    <a:pt x="978" y="270"/>
                    <a:pt x="893" y="359"/>
                    <a:pt x="893" y="467"/>
                  </a:cubicBezTo>
                  <a:cubicBezTo>
                    <a:pt x="893" y="825"/>
                    <a:pt x="893" y="825"/>
                    <a:pt x="893" y="825"/>
                  </a:cubicBezTo>
                  <a:cubicBezTo>
                    <a:pt x="517" y="902"/>
                    <a:pt x="517" y="902"/>
                    <a:pt x="517" y="902"/>
                  </a:cubicBezTo>
                  <a:cubicBezTo>
                    <a:pt x="409" y="906"/>
                    <a:pt x="324" y="994"/>
                    <a:pt x="324" y="1102"/>
                  </a:cubicBezTo>
                  <a:cubicBezTo>
                    <a:pt x="324" y="2509"/>
                    <a:pt x="324" y="2509"/>
                    <a:pt x="324" y="2509"/>
                  </a:cubicBezTo>
                  <a:cubicBezTo>
                    <a:pt x="67" y="2509"/>
                    <a:pt x="67" y="2509"/>
                    <a:pt x="67" y="2509"/>
                  </a:cubicBezTo>
                  <a:cubicBezTo>
                    <a:pt x="30" y="2509"/>
                    <a:pt x="0" y="2539"/>
                    <a:pt x="0" y="2576"/>
                  </a:cubicBezTo>
                  <a:cubicBezTo>
                    <a:pt x="0" y="2613"/>
                    <a:pt x="30" y="2644"/>
                    <a:pt x="67" y="2644"/>
                  </a:cubicBezTo>
                  <a:cubicBezTo>
                    <a:pt x="391" y="2644"/>
                    <a:pt x="391" y="2644"/>
                    <a:pt x="391" y="2644"/>
                  </a:cubicBezTo>
                  <a:cubicBezTo>
                    <a:pt x="428" y="2644"/>
                    <a:pt x="458" y="2613"/>
                    <a:pt x="458" y="2576"/>
                  </a:cubicBezTo>
                  <a:cubicBezTo>
                    <a:pt x="458" y="1102"/>
                    <a:pt x="458" y="1102"/>
                    <a:pt x="458" y="1102"/>
                  </a:cubicBezTo>
                  <a:cubicBezTo>
                    <a:pt x="458" y="1066"/>
                    <a:pt x="488" y="1036"/>
                    <a:pt x="524" y="1036"/>
                  </a:cubicBezTo>
                  <a:cubicBezTo>
                    <a:pt x="529" y="1036"/>
                    <a:pt x="533" y="1036"/>
                    <a:pt x="538" y="1035"/>
                  </a:cubicBezTo>
                  <a:cubicBezTo>
                    <a:pt x="1825" y="771"/>
                    <a:pt x="1825" y="771"/>
                    <a:pt x="1825" y="771"/>
                  </a:cubicBezTo>
                  <a:cubicBezTo>
                    <a:pt x="1859" y="773"/>
                    <a:pt x="1885" y="802"/>
                    <a:pt x="1885" y="836"/>
                  </a:cubicBezTo>
                  <a:cubicBezTo>
                    <a:pt x="1885" y="2576"/>
                    <a:pt x="1885" y="2576"/>
                    <a:pt x="1885" y="2576"/>
                  </a:cubicBezTo>
                  <a:cubicBezTo>
                    <a:pt x="1885" y="2613"/>
                    <a:pt x="1916" y="2644"/>
                    <a:pt x="1953" y="2644"/>
                  </a:cubicBezTo>
                  <a:cubicBezTo>
                    <a:pt x="2810" y="2644"/>
                    <a:pt x="2810" y="2644"/>
                    <a:pt x="2810" y="2644"/>
                  </a:cubicBezTo>
                  <a:cubicBezTo>
                    <a:pt x="2847" y="2644"/>
                    <a:pt x="2878" y="2613"/>
                    <a:pt x="2878" y="2576"/>
                  </a:cubicBezTo>
                  <a:cubicBezTo>
                    <a:pt x="2878" y="2539"/>
                    <a:pt x="2847" y="2509"/>
                    <a:pt x="2810" y="2509"/>
                  </a:cubicBezTo>
                  <a:close/>
                  <a:moveTo>
                    <a:pt x="2454" y="2509"/>
                  </a:moveTo>
                  <a:cubicBezTo>
                    <a:pt x="2020" y="2509"/>
                    <a:pt x="2020" y="2509"/>
                    <a:pt x="2020" y="2509"/>
                  </a:cubicBezTo>
                  <a:cubicBezTo>
                    <a:pt x="2020" y="836"/>
                    <a:pt x="2020" y="836"/>
                    <a:pt x="2020" y="836"/>
                  </a:cubicBezTo>
                  <a:cubicBezTo>
                    <a:pt x="2020" y="725"/>
                    <a:pt x="1930" y="635"/>
                    <a:pt x="1820" y="635"/>
                  </a:cubicBezTo>
                  <a:cubicBezTo>
                    <a:pt x="1815" y="635"/>
                    <a:pt x="1811" y="636"/>
                    <a:pt x="1806" y="637"/>
                  </a:cubicBezTo>
                  <a:cubicBezTo>
                    <a:pt x="1027" y="797"/>
                    <a:pt x="1027" y="797"/>
                    <a:pt x="1027" y="797"/>
                  </a:cubicBezTo>
                  <a:cubicBezTo>
                    <a:pt x="1027" y="467"/>
                    <a:pt x="1027" y="467"/>
                    <a:pt x="1027" y="467"/>
                  </a:cubicBezTo>
                  <a:cubicBezTo>
                    <a:pt x="1027" y="430"/>
                    <a:pt x="1057" y="401"/>
                    <a:pt x="1093" y="401"/>
                  </a:cubicBezTo>
                  <a:cubicBezTo>
                    <a:pt x="1098" y="401"/>
                    <a:pt x="1102" y="401"/>
                    <a:pt x="1107" y="400"/>
                  </a:cubicBezTo>
                  <a:cubicBezTo>
                    <a:pt x="2394" y="135"/>
                    <a:pt x="2394" y="135"/>
                    <a:pt x="2394" y="135"/>
                  </a:cubicBezTo>
                  <a:cubicBezTo>
                    <a:pt x="2428" y="138"/>
                    <a:pt x="2454" y="166"/>
                    <a:pt x="2454" y="200"/>
                  </a:cubicBezTo>
                  <a:lnTo>
                    <a:pt x="2454" y="2509"/>
                  </a:lnTo>
                  <a:close/>
                  <a:moveTo>
                    <a:pt x="2454" y="2509"/>
                  </a:moveTo>
                  <a:cubicBezTo>
                    <a:pt x="2454" y="2509"/>
                    <a:pt x="2454" y="2509"/>
                    <a:pt x="2454" y="250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95000"/>
                  </a:srgbClr>
                </a:solidFill>
                <a:effectLst/>
                <a:uLnTx/>
                <a:uFillTx/>
                <a:latin typeface="DIN"/>
                <a:ea typeface="方正兰亭细黑_GBK"/>
              </a:endParaRPr>
            </a:p>
          </p:txBody>
        </p:sp>
        <p:sp>
          <p:nvSpPr>
            <p:cNvPr id="18" name="Freeform 6">
              <a:extLst>
                <a:ext uri="{FF2B5EF4-FFF2-40B4-BE49-F238E27FC236}">
                  <a16:creationId xmlns:a16="http://schemas.microsoft.com/office/drawing/2014/main" id="{8BD2509D-09F6-E39A-27A0-13B7F0A1D835}"/>
                </a:ext>
              </a:extLst>
            </p:cNvPr>
            <p:cNvSpPr>
              <a:spLocks noEditPoints="1"/>
            </p:cNvSpPr>
            <p:nvPr/>
          </p:nvSpPr>
          <p:spPr bwMode="auto">
            <a:xfrm>
              <a:off x="-8254999" y="4435475"/>
              <a:ext cx="2393954" cy="585797"/>
            </a:xfrm>
            <a:custGeom>
              <a:avLst/>
              <a:gdLst>
                <a:gd name="T0" fmla="*/ 684 w 726"/>
                <a:gd name="T1" fmla="*/ 3 h 178"/>
                <a:gd name="T2" fmla="*/ 31 w 726"/>
                <a:gd name="T3" fmla="*/ 111 h 178"/>
                <a:gd name="T4" fmla="*/ 3 w 726"/>
                <a:gd name="T5" fmla="*/ 150 h 178"/>
                <a:gd name="T6" fmla="*/ 37 w 726"/>
                <a:gd name="T7" fmla="*/ 178 h 178"/>
                <a:gd name="T8" fmla="*/ 42 w 726"/>
                <a:gd name="T9" fmla="*/ 178 h 178"/>
                <a:gd name="T10" fmla="*/ 695 w 726"/>
                <a:gd name="T11" fmla="*/ 69 h 178"/>
                <a:gd name="T12" fmla="*/ 722 w 726"/>
                <a:gd name="T13" fmla="*/ 30 h 178"/>
                <a:gd name="T14" fmla="*/ 684 w 726"/>
                <a:gd name="T15" fmla="*/ 3 h 178"/>
                <a:gd name="T16" fmla="*/ 684 w 726"/>
                <a:gd name="T17" fmla="*/ 3 h 178"/>
                <a:gd name="T18" fmla="*/ 684 w 726"/>
                <a:gd name="T19"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6" h="178">
                  <a:moveTo>
                    <a:pt x="684" y="3"/>
                  </a:moveTo>
                  <a:cubicBezTo>
                    <a:pt x="31" y="111"/>
                    <a:pt x="31" y="111"/>
                    <a:pt x="31" y="111"/>
                  </a:cubicBezTo>
                  <a:cubicBezTo>
                    <a:pt x="13" y="114"/>
                    <a:pt x="0" y="132"/>
                    <a:pt x="3" y="150"/>
                  </a:cubicBezTo>
                  <a:cubicBezTo>
                    <a:pt x="6" y="167"/>
                    <a:pt x="20" y="178"/>
                    <a:pt x="37" y="178"/>
                  </a:cubicBezTo>
                  <a:cubicBezTo>
                    <a:pt x="38" y="178"/>
                    <a:pt x="40" y="178"/>
                    <a:pt x="42" y="178"/>
                  </a:cubicBezTo>
                  <a:cubicBezTo>
                    <a:pt x="695" y="69"/>
                    <a:pt x="695" y="69"/>
                    <a:pt x="695" y="69"/>
                  </a:cubicBezTo>
                  <a:cubicBezTo>
                    <a:pt x="713" y="66"/>
                    <a:pt x="726" y="49"/>
                    <a:pt x="722" y="30"/>
                  </a:cubicBezTo>
                  <a:cubicBezTo>
                    <a:pt x="719" y="12"/>
                    <a:pt x="702" y="0"/>
                    <a:pt x="684" y="3"/>
                  </a:cubicBezTo>
                  <a:close/>
                  <a:moveTo>
                    <a:pt x="684" y="3"/>
                  </a:moveTo>
                  <a:cubicBezTo>
                    <a:pt x="684" y="3"/>
                    <a:pt x="684" y="3"/>
                    <a:pt x="684"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95000"/>
                  </a:srgbClr>
                </a:solidFill>
                <a:effectLst/>
                <a:uLnTx/>
                <a:uFillTx/>
                <a:latin typeface="DIN"/>
                <a:ea typeface="方正兰亭细黑_GBK"/>
              </a:endParaRPr>
            </a:p>
          </p:txBody>
        </p:sp>
        <p:sp>
          <p:nvSpPr>
            <p:cNvPr id="19" name="Freeform 7">
              <a:extLst>
                <a:ext uri="{FF2B5EF4-FFF2-40B4-BE49-F238E27FC236}">
                  <a16:creationId xmlns:a16="http://schemas.microsoft.com/office/drawing/2014/main" id="{103321A9-1276-136C-2AFE-B4230FA8FE86}"/>
                </a:ext>
              </a:extLst>
            </p:cNvPr>
            <p:cNvSpPr>
              <a:spLocks noEditPoints="1"/>
            </p:cNvSpPr>
            <p:nvPr/>
          </p:nvSpPr>
          <p:spPr bwMode="auto">
            <a:xfrm>
              <a:off x="-8254999" y="5811837"/>
              <a:ext cx="2393954" cy="588957"/>
            </a:xfrm>
            <a:custGeom>
              <a:avLst/>
              <a:gdLst>
                <a:gd name="T0" fmla="*/ 684 w 726"/>
                <a:gd name="T1" fmla="*/ 3 h 179"/>
                <a:gd name="T2" fmla="*/ 31 w 726"/>
                <a:gd name="T3" fmla="*/ 112 h 179"/>
                <a:gd name="T4" fmla="*/ 3 w 726"/>
                <a:gd name="T5" fmla="*/ 151 h 179"/>
                <a:gd name="T6" fmla="*/ 37 w 726"/>
                <a:gd name="T7" fmla="*/ 179 h 179"/>
                <a:gd name="T8" fmla="*/ 42 w 726"/>
                <a:gd name="T9" fmla="*/ 178 h 179"/>
                <a:gd name="T10" fmla="*/ 695 w 726"/>
                <a:gd name="T11" fmla="*/ 70 h 179"/>
                <a:gd name="T12" fmla="*/ 722 w 726"/>
                <a:gd name="T13" fmla="*/ 31 h 179"/>
                <a:gd name="T14" fmla="*/ 684 w 726"/>
                <a:gd name="T15" fmla="*/ 3 h 179"/>
                <a:gd name="T16" fmla="*/ 684 w 726"/>
                <a:gd name="T17" fmla="*/ 3 h 179"/>
                <a:gd name="T18" fmla="*/ 684 w 726"/>
                <a:gd name="T19"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6" h="179">
                  <a:moveTo>
                    <a:pt x="684" y="3"/>
                  </a:moveTo>
                  <a:cubicBezTo>
                    <a:pt x="31" y="112"/>
                    <a:pt x="31" y="112"/>
                    <a:pt x="31" y="112"/>
                  </a:cubicBezTo>
                  <a:cubicBezTo>
                    <a:pt x="13" y="115"/>
                    <a:pt x="0" y="132"/>
                    <a:pt x="3" y="151"/>
                  </a:cubicBezTo>
                  <a:cubicBezTo>
                    <a:pt x="6" y="167"/>
                    <a:pt x="20" y="179"/>
                    <a:pt x="37" y="179"/>
                  </a:cubicBezTo>
                  <a:cubicBezTo>
                    <a:pt x="38" y="179"/>
                    <a:pt x="40" y="179"/>
                    <a:pt x="42" y="178"/>
                  </a:cubicBezTo>
                  <a:cubicBezTo>
                    <a:pt x="695" y="70"/>
                    <a:pt x="695" y="70"/>
                    <a:pt x="695" y="70"/>
                  </a:cubicBezTo>
                  <a:cubicBezTo>
                    <a:pt x="713" y="67"/>
                    <a:pt x="726" y="49"/>
                    <a:pt x="722" y="31"/>
                  </a:cubicBezTo>
                  <a:cubicBezTo>
                    <a:pt x="719" y="12"/>
                    <a:pt x="702" y="0"/>
                    <a:pt x="684" y="3"/>
                  </a:cubicBezTo>
                  <a:close/>
                  <a:moveTo>
                    <a:pt x="684" y="3"/>
                  </a:moveTo>
                  <a:cubicBezTo>
                    <a:pt x="684" y="3"/>
                    <a:pt x="684" y="3"/>
                    <a:pt x="684"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95000"/>
                  </a:srgbClr>
                </a:solidFill>
                <a:effectLst/>
                <a:uLnTx/>
                <a:uFillTx/>
                <a:latin typeface="DIN"/>
                <a:ea typeface="方正兰亭细黑_GBK"/>
              </a:endParaRPr>
            </a:p>
          </p:txBody>
        </p:sp>
        <p:sp>
          <p:nvSpPr>
            <p:cNvPr id="20" name="Freeform 8">
              <a:extLst>
                <a:ext uri="{FF2B5EF4-FFF2-40B4-BE49-F238E27FC236}">
                  <a16:creationId xmlns:a16="http://schemas.microsoft.com/office/drawing/2014/main" id="{1746151A-243E-3014-1F87-A36519A588F1}"/>
                </a:ext>
              </a:extLst>
            </p:cNvPr>
            <p:cNvSpPr>
              <a:spLocks noEditPoints="1"/>
            </p:cNvSpPr>
            <p:nvPr/>
          </p:nvSpPr>
          <p:spPr bwMode="auto">
            <a:xfrm>
              <a:off x="-8254999" y="7188199"/>
              <a:ext cx="2393954" cy="588957"/>
            </a:xfrm>
            <a:custGeom>
              <a:avLst/>
              <a:gdLst>
                <a:gd name="T0" fmla="*/ 684 w 726"/>
                <a:gd name="T1" fmla="*/ 4 h 179"/>
                <a:gd name="T2" fmla="*/ 31 w 726"/>
                <a:gd name="T3" fmla="*/ 112 h 179"/>
                <a:gd name="T4" fmla="*/ 3 w 726"/>
                <a:gd name="T5" fmla="*/ 151 h 179"/>
                <a:gd name="T6" fmla="*/ 37 w 726"/>
                <a:gd name="T7" fmla="*/ 179 h 179"/>
                <a:gd name="T8" fmla="*/ 42 w 726"/>
                <a:gd name="T9" fmla="*/ 179 h 179"/>
                <a:gd name="T10" fmla="*/ 695 w 726"/>
                <a:gd name="T11" fmla="*/ 70 h 179"/>
                <a:gd name="T12" fmla="*/ 722 w 726"/>
                <a:gd name="T13" fmla="*/ 31 h 179"/>
                <a:gd name="T14" fmla="*/ 684 w 726"/>
                <a:gd name="T15" fmla="*/ 4 h 179"/>
                <a:gd name="T16" fmla="*/ 684 w 726"/>
                <a:gd name="T17" fmla="*/ 4 h 179"/>
                <a:gd name="T18" fmla="*/ 684 w 726"/>
                <a:gd name="T19" fmla="*/ 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6" h="179">
                  <a:moveTo>
                    <a:pt x="684" y="4"/>
                  </a:moveTo>
                  <a:cubicBezTo>
                    <a:pt x="31" y="112"/>
                    <a:pt x="31" y="112"/>
                    <a:pt x="31" y="112"/>
                  </a:cubicBezTo>
                  <a:cubicBezTo>
                    <a:pt x="13" y="115"/>
                    <a:pt x="0" y="133"/>
                    <a:pt x="3" y="151"/>
                  </a:cubicBezTo>
                  <a:cubicBezTo>
                    <a:pt x="6" y="168"/>
                    <a:pt x="20" y="179"/>
                    <a:pt x="37" y="179"/>
                  </a:cubicBezTo>
                  <a:cubicBezTo>
                    <a:pt x="38" y="179"/>
                    <a:pt x="40" y="179"/>
                    <a:pt x="42" y="179"/>
                  </a:cubicBezTo>
                  <a:cubicBezTo>
                    <a:pt x="695" y="70"/>
                    <a:pt x="695" y="70"/>
                    <a:pt x="695" y="70"/>
                  </a:cubicBezTo>
                  <a:cubicBezTo>
                    <a:pt x="713" y="67"/>
                    <a:pt x="726" y="50"/>
                    <a:pt x="722" y="31"/>
                  </a:cubicBezTo>
                  <a:cubicBezTo>
                    <a:pt x="719" y="13"/>
                    <a:pt x="702" y="0"/>
                    <a:pt x="684" y="4"/>
                  </a:cubicBezTo>
                  <a:close/>
                  <a:moveTo>
                    <a:pt x="684" y="4"/>
                  </a:moveTo>
                  <a:cubicBezTo>
                    <a:pt x="684" y="4"/>
                    <a:pt x="684" y="4"/>
                    <a:pt x="684"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95000"/>
                  </a:srgbClr>
                </a:solidFill>
                <a:effectLst/>
                <a:uLnTx/>
                <a:uFillTx/>
                <a:latin typeface="DIN"/>
                <a:ea typeface="方正兰亭细黑_GBK"/>
              </a:endParaRPr>
            </a:p>
          </p:txBody>
        </p:sp>
      </p:grpSp>
      <p:sp>
        <p:nvSpPr>
          <p:cNvPr id="3" name="六边形 2">
            <a:extLst>
              <a:ext uri="{FF2B5EF4-FFF2-40B4-BE49-F238E27FC236}">
                <a16:creationId xmlns:a16="http://schemas.microsoft.com/office/drawing/2014/main" id="{C4D3BEBC-9E7F-C75D-A4CD-0476FE194B6C}"/>
              </a:ext>
            </a:extLst>
          </p:cNvPr>
          <p:cNvSpPr/>
          <p:nvPr/>
        </p:nvSpPr>
        <p:spPr>
          <a:xfrm rot="5400000">
            <a:off x="3405641" y="2655365"/>
            <a:ext cx="2685312" cy="2314923"/>
          </a:xfrm>
          <a:prstGeom prst="hexagon">
            <a:avLst/>
          </a:prstGeom>
          <a:gradFill flip="none" rotWithShape="1">
            <a:gsLst>
              <a:gs pos="0">
                <a:schemeClr val="accent1">
                  <a:lumMod val="50000"/>
                  <a:lumOff val="50000"/>
                </a:schemeClr>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12" name="矩形 11">
            <a:extLst>
              <a:ext uri="{FF2B5EF4-FFF2-40B4-BE49-F238E27FC236}">
                <a16:creationId xmlns:a16="http://schemas.microsoft.com/office/drawing/2014/main" id="{27096D67-6AC9-4CFF-4D07-0AE1D1C3D571}"/>
              </a:ext>
            </a:extLst>
          </p:cNvPr>
          <p:cNvSpPr/>
          <p:nvPr/>
        </p:nvSpPr>
        <p:spPr>
          <a:xfrm>
            <a:off x="3937819" y="3984684"/>
            <a:ext cx="1620958" cy="523220"/>
          </a:xfrm>
          <a:prstGeom prst="rect">
            <a:avLst/>
          </a:prstGeom>
        </p:spPr>
        <p:txBody>
          <a:bodyPr wrap="none">
            <a:spAutoFit/>
          </a:bodyPr>
          <a:lstStyle/>
          <a:p>
            <a:pPr algn="ctr">
              <a:defRPr/>
            </a:pPr>
            <a:r>
              <a:rPr lang="zh-CN" altLang="en-US" sz="2800">
                <a:solidFill>
                  <a:schemeClr val="bg1"/>
                </a:solidFill>
                <a:latin typeface="+mj-ea"/>
                <a:ea typeface="+mj-ea"/>
              </a:rPr>
              <a:t>输入标题</a:t>
            </a:r>
            <a:endParaRPr lang="zh-CN" altLang="en-US" sz="2800" dirty="0">
              <a:solidFill>
                <a:schemeClr val="bg1"/>
              </a:solidFill>
              <a:latin typeface="+mj-ea"/>
              <a:ea typeface="+mj-ea"/>
            </a:endParaRPr>
          </a:p>
        </p:txBody>
      </p:sp>
      <p:sp>
        <p:nvSpPr>
          <p:cNvPr id="22" name="椭圆 21">
            <a:extLst>
              <a:ext uri="{FF2B5EF4-FFF2-40B4-BE49-F238E27FC236}">
                <a16:creationId xmlns:a16="http://schemas.microsoft.com/office/drawing/2014/main" id="{687E5E1E-7F98-13EE-E451-A54ECF225B91}"/>
              </a:ext>
            </a:extLst>
          </p:cNvPr>
          <p:cNvSpPr/>
          <p:nvPr/>
        </p:nvSpPr>
        <p:spPr>
          <a:xfrm>
            <a:off x="4336817" y="3031438"/>
            <a:ext cx="822960" cy="82296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23" name="Freeform 12">
            <a:extLst>
              <a:ext uri="{FF2B5EF4-FFF2-40B4-BE49-F238E27FC236}">
                <a16:creationId xmlns:a16="http://schemas.microsoft.com/office/drawing/2014/main" id="{A5F82C5F-B9C8-425E-D943-EE02E0D5431E}"/>
              </a:ext>
            </a:extLst>
          </p:cNvPr>
          <p:cNvSpPr>
            <a:spLocks noEditPoints="1"/>
          </p:cNvSpPr>
          <p:nvPr/>
        </p:nvSpPr>
        <p:spPr bwMode="auto">
          <a:xfrm>
            <a:off x="4545139" y="3235302"/>
            <a:ext cx="406316" cy="415232"/>
          </a:xfrm>
          <a:custGeom>
            <a:avLst/>
            <a:gdLst>
              <a:gd name="T0" fmla="*/ 107 w 2799"/>
              <a:gd name="T1" fmla="*/ 1577 h 2868"/>
              <a:gd name="T2" fmla="*/ 77 w 2799"/>
              <a:gd name="T3" fmla="*/ 1573 h 2868"/>
              <a:gd name="T4" fmla="*/ 0 w 2799"/>
              <a:gd name="T5" fmla="*/ 1469 h 2868"/>
              <a:gd name="T6" fmla="*/ 1370 w 2799"/>
              <a:gd name="T7" fmla="*/ 173 h 2868"/>
              <a:gd name="T8" fmla="*/ 1370 w 2799"/>
              <a:gd name="T9" fmla="*/ 52 h 2868"/>
              <a:gd name="T10" fmla="*/ 1422 w 2799"/>
              <a:gd name="T11" fmla="*/ 0 h 2868"/>
              <a:gd name="T12" fmla="*/ 1474 w 2799"/>
              <a:gd name="T13" fmla="*/ 52 h 2868"/>
              <a:gd name="T14" fmla="*/ 1474 w 2799"/>
              <a:gd name="T15" fmla="*/ 271 h 2868"/>
              <a:gd name="T16" fmla="*/ 1425 w 2799"/>
              <a:gd name="T17" fmla="*/ 274 h 2868"/>
              <a:gd name="T18" fmla="*/ 104 w 2799"/>
              <a:gd name="T19" fmla="*/ 1469 h 2868"/>
              <a:gd name="T20" fmla="*/ 111 w 2799"/>
              <a:gd name="T21" fmla="*/ 1471 h 2868"/>
              <a:gd name="T22" fmla="*/ 557 w 2799"/>
              <a:gd name="T23" fmla="*/ 1248 h 2868"/>
              <a:gd name="T24" fmla="*/ 973 w 2799"/>
              <a:gd name="T25" fmla="*/ 1471 h 2868"/>
              <a:gd name="T26" fmla="*/ 983 w 2799"/>
              <a:gd name="T27" fmla="*/ 1470 h 2868"/>
              <a:gd name="T28" fmla="*/ 1393 w 2799"/>
              <a:gd name="T29" fmla="*/ 1245 h 2868"/>
              <a:gd name="T30" fmla="*/ 1451 w 2799"/>
              <a:gd name="T31" fmla="*/ 1290 h 2868"/>
              <a:gd name="T32" fmla="*/ 1406 w 2799"/>
              <a:gd name="T33" fmla="*/ 1348 h 2868"/>
              <a:gd name="T34" fmla="*/ 1069 w 2799"/>
              <a:gd name="T35" fmla="*/ 1529 h 2868"/>
              <a:gd name="T36" fmla="*/ 978 w 2799"/>
              <a:gd name="T37" fmla="*/ 1575 h 2868"/>
              <a:gd name="T38" fmla="*/ 978 w 2799"/>
              <a:gd name="T39" fmla="*/ 1575 h 2868"/>
              <a:gd name="T40" fmla="*/ 887 w 2799"/>
              <a:gd name="T41" fmla="*/ 1529 h 2868"/>
              <a:gd name="T42" fmla="*/ 557 w 2799"/>
              <a:gd name="T43" fmla="*/ 1352 h 2868"/>
              <a:gd name="T44" fmla="*/ 199 w 2799"/>
              <a:gd name="T45" fmla="*/ 1527 h 2868"/>
              <a:gd name="T46" fmla="*/ 107 w 2799"/>
              <a:gd name="T47" fmla="*/ 1577 h 2868"/>
              <a:gd name="T48" fmla="*/ 1507 w 2799"/>
              <a:gd name="T49" fmla="*/ 2423 h 2868"/>
              <a:gd name="T50" fmla="*/ 1507 w 2799"/>
              <a:gd name="T51" fmla="*/ 1367 h 2868"/>
              <a:gd name="T52" fmla="*/ 1729 w 2799"/>
              <a:gd name="T53" fmla="*/ 1529 h 2868"/>
              <a:gd name="T54" fmla="*/ 1820 w 2799"/>
              <a:gd name="T55" fmla="*/ 1575 h 2868"/>
              <a:gd name="T56" fmla="*/ 1820 w 2799"/>
              <a:gd name="T57" fmla="*/ 1575 h 2868"/>
              <a:gd name="T58" fmla="*/ 1911 w 2799"/>
              <a:gd name="T59" fmla="*/ 1529 h 2868"/>
              <a:gd name="T60" fmla="*/ 2241 w 2799"/>
              <a:gd name="T61" fmla="*/ 1352 h 2868"/>
              <a:gd name="T62" fmla="*/ 2609 w 2799"/>
              <a:gd name="T63" fmla="*/ 1540 h 2868"/>
              <a:gd name="T64" fmla="*/ 2728 w 2799"/>
              <a:gd name="T65" fmla="*/ 1570 h 2868"/>
              <a:gd name="T66" fmla="*/ 2799 w 2799"/>
              <a:gd name="T67" fmla="*/ 1469 h 2868"/>
              <a:gd name="T68" fmla="*/ 1424 w 2799"/>
              <a:gd name="T69" fmla="*/ 170 h 2868"/>
              <a:gd name="T70" fmla="*/ 1370 w 2799"/>
              <a:gd name="T71" fmla="*/ 220 h 2868"/>
              <a:gd name="T72" fmla="*/ 1421 w 2799"/>
              <a:gd name="T73" fmla="*/ 274 h 2868"/>
              <a:gd name="T74" fmla="*/ 2692 w 2799"/>
              <a:gd name="T75" fmla="*/ 1473 h 2868"/>
              <a:gd name="T76" fmla="*/ 2687 w 2799"/>
              <a:gd name="T77" fmla="*/ 1471 h 2868"/>
              <a:gd name="T78" fmla="*/ 2241 w 2799"/>
              <a:gd name="T79" fmla="*/ 1248 h 2868"/>
              <a:gd name="T80" fmla="*/ 1826 w 2799"/>
              <a:gd name="T81" fmla="*/ 1470 h 2868"/>
              <a:gd name="T82" fmla="*/ 1816 w 2799"/>
              <a:gd name="T83" fmla="*/ 1471 h 2868"/>
              <a:gd name="T84" fmla="*/ 1462 w 2799"/>
              <a:gd name="T85" fmla="*/ 1252 h 2868"/>
              <a:gd name="T86" fmla="*/ 1403 w 2799"/>
              <a:gd name="T87" fmla="*/ 1245 h 2868"/>
              <a:gd name="T88" fmla="*/ 1403 w 2799"/>
              <a:gd name="T89" fmla="*/ 2423 h 2868"/>
              <a:gd name="T90" fmla="*/ 1062 w 2799"/>
              <a:gd name="T91" fmla="*/ 2764 h 2868"/>
              <a:gd name="T92" fmla="*/ 721 w 2799"/>
              <a:gd name="T93" fmla="*/ 2423 h 2868"/>
              <a:gd name="T94" fmla="*/ 669 w 2799"/>
              <a:gd name="T95" fmla="*/ 2371 h 2868"/>
              <a:gd name="T96" fmla="*/ 617 w 2799"/>
              <a:gd name="T97" fmla="*/ 2423 h 2868"/>
              <a:gd name="T98" fmla="*/ 1062 w 2799"/>
              <a:gd name="T99" fmla="*/ 2868 h 2868"/>
              <a:gd name="T100" fmla="*/ 1507 w 2799"/>
              <a:gd name="T101" fmla="*/ 2423 h 2868"/>
              <a:gd name="T102" fmla="*/ 1507 w 2799"/>
              <a:gd name="T103" fmla="*/ 2423 h 2868"/>
              <a:gd name="T104" fmla="*/ 1507 w 2799"/>
              <a:gd name="T105" fmla="*/ 2423 h 2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99" h="2868">
                <a:moveTo>
                  <a:pt x="107" y="1577"/>
                </a:moveTo>
                <a:cubicBezTo>
                  <a:pt x="97" y="1577"/>
                  <a:pt x="87" y="1576"/>
                  <a:pt x="77" y="1573"/>
                </a:cubicBezTo>
                <a:cubicBezTo>
                  <a:pt x="32" y="1559"/>
                  <a:pt x="0" y="1517"/>
                  <a:pt x="0" y="1469"/>
                </a:cubicBezTo>
                <a:cubicBezTo>
                  <a:pt x="0" y="744"/>
                  <a:pt x="548" y="229"/>
                  <a:pt x="1370" y="173"/>
                </a:cubicBezTo>
                <a:cubicBezTo>
                  <a:pt x="1370" y="52"/>
                  <a:pt x="1370" y="52"/>
                  <a:pt x="1370" y="52"/>
                </a:cubicBezTo>
                <a:cubicBezTo>
                  <a:pt x="1370" y="23"/>
                  <a:pt x="1394" y="0"/>
                  <a:pt x="1422" y="0"/>
                </a:cubicBezTo>
                <a:cubicBezTo>
                  <a:pt x="1451" y="0"/>
                  <a:pt x="1474" y="23"/>
                  <a:pt x="1474" y="52"/>
                </a:cubicBezTo>
                <a:cubicBezTo>
                  <a:pt x="1474" y="271"/>
                  <a:pt x="1474" y="271"/>
                  <a:pt x="1474" y="271"/>
                </a:cubicBezTo>
                <a:cubicBezTo>
                  <a:pt x="1425" y="274"/>
                  <a:pt x="1425" y="274"/>
                  <a:pt x="1425" y="274"/>
                </a:cubicBezTo>
                <a:cubicBezTo>
                  <a:pt x="634" y="309"/>
                  <a:pt x="104" y="789"/>
                  <a:pt x="104" y="1469"/>
                </a:cubicBezTo>
                <a:cubicBezTo>
                  <a:pt x="111" y="1471"/>
                  <a:pt x="111" y="1471"/>
                  <a:pt x="111" y="1471"/>
                </a:cubicBezTo>
                <a:cubicBezTo>
                  <a:pt x="117" y="1462"/>
                  <a:pt x="257" y="1248"/>
                  <a:pt x="557" y="1248"/>
                </a:cubicBezTo>
                <a:cubicBezTo>
                  <a:pt x="724" y="1248"/>
                  <a:pt x="880" y="1332"/>
                  <a:pt x="973" y="1471"/>
                </a:cubicBezTo>
                <a:cubicBezTo>
                  <a:pt x="975" y="1472"/>
                  <a:pt x="981" y="1472"/>
                  <a:pt x="983" y="1470"/>
                </a:cubicBezTo>
                <a:cubicBezTo>
                  <a:pt x="1067" y="1346"/>
                  <a:pt x="1252" y="1262"/>
                  <a:pt x="1393" y="1245"/>
                </a:cubicBezTo>
                <a:cubicBezTo>
                  <a:pt x="1421" y="1242"/>
                  <a:pt x="1447" y="1261"/>
                  <a:pt x="1451" y="1290"/>
                </a:cubicBezTo>
                <a:cubicBezTo>
                  <a:pt x="1454" y="1318"/>
                  <a:pt x="1434" y="1344"/>
                  <a:pt x="1406" y="1348"/>
                </a:cubicBezTo>
                <a:cubicBezTo>
                  <a:pt x="1290" y="1363"/>
                  <a:pt x="1132" y="1434"/>
                  <a:pt x="1069" y="1529"/>
                </a:cubicBezTo>
                <a:cubicBezTo>
                  <a:pt x="1050" y="1558"/>
                  <a:pt x="1015" y="1575"/>
                  <a:pt x="978" y="1575"/>
                </a:cubicBezTo>
                <a:cubicBezTo>
                  <a:pt x="978" y="1575"/>
                  <a:pt x="978" y="1575"/>
                  <a:pt x="978" y="1575"/>
                </a:cubicBezTo>
                <a:cubicBezTo>
                  <a:pt x="940" y="1575"/>
                  <a:pt x="906" y="1558"/>
                  <a:pt x="887" y="1529"/>
                </a:cubicBezTo>
                <a:cubicBezTo>
                  <a:pt x="813" y="1418"/>
                  <a:pt x="689" y="1352"/>
                  <a:pt x="557" y="1352"/>
                </a:cubicBezTo>
                <a:cubicBezTo>
                  <a:pt x="317" y="1352"/>
                  <a:pt x="203" y="1520"/>
                  <a:pt x="199" y="1527"/>
                </a:cubicBezTo>
                <a:cubicBezTo>
                  <a:pt x="179" y="1559"/>
                  <a:pt x="144" y="1577"/>
                  <a:pt x="107" y="1577"/>
                </a:cubicBezTo>
                <a:close/>
                <a:moveTo>
                  <a:pt x="1507" y="2423"/>
                </a:moveTo>
                <a:cubicBezTo>
                  <a:pt x="1507" y="1367"/>
                  <a:pt x="1507" y="1367"/>
                  <a:pt x="1507" y="1367"/>
                </a:cubicBezTo>
                <a:cubicBezTo>
                  <a:pt x="1597" y="1393"/>
                  <a:pt x="1676" y="1450"/>
                  <a:pt x="1729" y="1529"/>
                </a:cubicBezTo>
                <a:cubicBezTo>
                  <a:pt x="1749" y="1558"/>
                  <a:pt x="1783" y="1575"/>
                  <a:pt x="1820" y="1575"/>
                </a:cubicBezTo>
                <a:cubicBezTo>
                  <a:pt x="1820" y="1575"/>
                  <a:pt x="1820" y="1575"/>
                  <a:pt x="1820" y="1575"/>
                </a:cubicBezTo>
                <a:cubicBezTo>
                  <a:pt x="1858" y="1575"/>
                  <a:pt x="1892" y="1558"/>
                  <a:pt x="1911" y="1529"/>
                </a:cubicBezTo>
                <a:cubicBezTo>
                  <a:pt x="1985" y="1418"/>
                  <a:pt x="2109" y="1352"/>
                  <a:pt x="2241" y="1352"/>
                </a:cubicBezTo>
                <a:cubicBezTo>
                  <a:pt x="2440" y="1352"/>
                  <a:pt x="2602" y="1532"/>
                  <a:pt x="2609" y="1540"/>
                </a:cubicBezTo>
                <a:cubicBezTo>
                  <a:pt x="2638" y="1574"/>
                  <a:pt x="2686" y="1586"/>
                  <a:pt x="2728" y="1570"/>
                </a:cubicBezTo>
                <a:cubicBezTo>
                  <a:pt x="2770" y="1554"/>
                  <a:pt x="2799" y="1514"/>
                  <a:pt x="2799" y="1469"/>
                </a:cubicBezTo>
                <a:cubicBezTo>
                  <a:pt x="2799" y="754"/>
                  <a:pt x="2208" y="195"/>
                  <a:pt x="1424" y="170"/>
                </a:cubicBezTo>
                <a:cubicBezTo>
                  <a:pt x="1398" y="167"/>
                  <a:pt x="1371" y="191"/>
                  <a:pt x="1370" y="220"/>
                </a:cubicBezTo>
                <a:cubicBezTo>
                  <a:pt x="1370" y="249"/>
                  <a:pt x="1392" y="273"/>
                  <a:pt x="1421" y="274"/>
                </a:cubicBezTo>
                <a:cubicBezTo>
                  <a:pt x="2147" y="297"/>
                  <a:pt x="2695" y="811"/>
                  <a:pt x="2692" y="1473"/>
                </a:cubicBezTo>
                <a:cubicBezTo>
                  <a:pt x="2687" y="1471"/>
                  <a:pt x="2687" y="1471"/>
                  <a:pt x="2687" y="1471"/>
                </a:cubicBezTo>
                <a:cubicBezTo>
                  <a:pt x="2667" y="1448"/>
                  <a:pt x="2482" y="1248"/>
                  <a:pt x="2241" y="1248"/>
                </a:cubicBezTo>
                <a:cubicBezTo>
                  <a:pt x="2074" y="1248"/>
                  <a:pt x="1918" y="1332"/>
                  <a:pt x="1826" y="1470"/>
                </a:cubicBezTo>
                <a:cubicBezTo>
                  <a:pt x="1823" y="1472"/>
                  <a:pt x="1817" y="1472"/>
                  <a:pt x="1816" y="1471"/>
                </a:cubicBezTo>
                <a:cubicBezTo>
                  <a:pt x="1734" y="1350"/>
                  <a:pt x="1605" y="1270"/>
                  <a:pt x="1462" y="1252"/>
                </a:cubicBezTo>
                <a:cubicBezTo>
                  <a:pt x="1403" y="1245"/>
                  <a:pt x="1403" y="1245"/>
                  <a:pt x="1403" y="1245"/>
                </a:cubicBezTo>
                <a:cubicBezTo>
                  <a:pt x="1403" y="2423"/>
                  <a:pt x="1403" y="2423"/>
                  <a:pt x="1403" y="2423"/>
                </a:cubicBezTo>
                <a:cubicBezTo>
                  <a:pt x="1403" y="2611"/>
                  <a:pt x="1250" y="2764"/>
                  <a:pt x="1062" y="2764"/>
                </a:cubicBezTo>
                <a:cubicBezTo>
                  <a:pt x="874" y="2764"/>
                  <a:pt x="721" y="2611"/>
                  <a:pt x="721" y="2423"/>
                </a:cubicBezTo>
                <a:cubicBezTo>
                  <a:pt x="721" y="2395"/>
                  <a:pt x="698" y="2371"/>
                  <a:pt x="669" y="2371"/>
                </a:cubicBezTo>
                <a:cubicBezTo>
                  <a:pt x="640" y="2371"/>
                  <a:pt x="617" y="2395"/>
                  <a:pt x="617" y="2423"/>
                </a:cubicBezTo>
                <a:cubicBezTo>
                  <a:pt x="617" y="2669"/>
                  <a:pt x="817" y="2868"/>
                  <a:pt x="1062" y="2868"/>
                </a:cubicBezTo>
                <a:cubicBezTo>
                  <a:pt x="1308" y="2868"/>
                  <a:pt x="1507" y="2669"/>
                  <a:pt x="1507" y="2423"/>
                </a:cubicBezTo>
                <a:close/>
                <a:moveTo>
                  <a:pt x="1507" y="2423"/>
                </a:moveTo>
                <a:cubicBezTo>
                  <a:pt x="1507" y="2423"/>
                  <a:pt x="1507" y="2423"/>
                  <a:pt x="1507" y="2423"/>
                </a:cubicBezTo>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62626"/>
              </a:solidFill>
              <a:effectLst/>
              <a:uLnTx/>
              <a:uFillTx/>
              <a:latin typeface="DIN"/>
              <a:ea typeface="方正兰亭细黑_GBK"/>
            </a:endParaRPr>
          </a:p>
        </p:txBody>
      </p:sp>
      <p:sp>
        <p:nvSpPr>
          <p:cNvPr id="4" name="六边形 3">
            <a:extLst>
              <a:ext uri="{FF2B5EF4-FFF2-40B4-BE49-F238E27FC236}">
                <a16:creationId xmlns:a16="http://schemas.microsoft.com/office/drawing/2014/main" id="{69961948-07FB-9CFF-41FE-C954EA64BE69}"/>
              </a:ext>
            </a:extLst>
          </p:cNvPr>
          <p:cNvSpPr/>
          <p:nvPr/>
        </p:nvSpPr>
        <p:spPr>
          <a:xfrm rot="5400000">
            <a:off x="6112623" y="2655365"/>
            <a:ext cx="2685312" cy="2314923"/>
          </a:xfrm>
          <a:prstGeom prst="hexagon">
            <a:avLst/>
          </a:prstGeom>
          <a:gradFill flip="none" rotWithShape="1">
            <a:gsLst>
              <a:gs pos="0">
                <a:schemeClr val="accent1">
                  <a:lumMod val="50000"/>
                  <a:lumOff val="50000"/>
                </a:schemeClr>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6" name="矩形 5">
            <a:extLst>
              <a:ext uri="{FF2B5EF4-FFF2-40B4-BE49-F238E27FC236}">
                <a16:creationId xmlns:a16="http://schemas.microsoft.com/office/drawing/2014/main" id="{ABFF9EE7-0C07-4F08-8BB3-2F4D430A2C2F}"/>
              </a:ext>
            </a:extLst>
          </p:cNvPr>
          <p:cNvSpPr/>
          <p:nvPr/>
        </p:nvSpPr>
        <p:spPr>
          <a:xfrm>
            <a:off x="6644801" y="3984685"/>
            <a:ext cx="1620958" cy="523220"/>
          </a:xfrm>
          <a:prstGeom prst="rect">
            <a:avLst/>
          </a:prstGeom>
        </p:spPr>
        <p:txBody>
          <a:bodyPr wrap="none">
            <a:spAutoFit/>
          </a:bodyPr>
          <a:lstStyle/>
          <a:p>
            <a:pPr algn="ctr">
              <a:defRPr/>
            </a:pPr>
            <a:r>
              <a:rPr lang="zh-CN" altLang="en-US" sz="2800">
                <a:solidFill>
                  <a:schemeClr val="bg1"/>
                </a:solidFill>
                <a:latin typeface="+mj-ea"/>
                <a:ea typeface="+mj-ea"/>
              </a:rPr>
              <a:t>输入标题</a:t>
            </a:r>
            <a:endParaRPr lang="zh-CN" altLang="en-US" sz="2800" dirty="0">
              <a:solidFill>
                <a:schemeClr val="bg1"/>
              </a:solidFill>
              <a:latin typeface="+mj-ea"/>
              <a:ea typeface="+mj-ea"/>
            </a:endParaRPr>
          </a:p>
        </p:txBody>
      </p:sp>
      <p:sp>
        <p:nvSpPr>
          <p:cNvPr id="25" name="椭圆 24">
            <a:extLst>
              <a:ext uri="{FF2B5EF4-FFF2-40B4-BE49-F238E27FC236}">
                <a16:creationId xmlns:a16="http://schemas.microsoft.com/office/drawing/2014/main" id="{F3383DE1-4DC9-7FF8-B67E-A9836D2AD497}"/>
              </a:ext>
            </a:extLst>
          </p:cNvPr>
          <p:cNvSpPr/>
          <p:nvPr/>
        </p:nvSpPr>
        <p:spPr>
          <a:xfrm>
            <a:off x="7043799" y="3031438"/>
            <a:ext cx="822960" cy="82296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26" name="Freeform 16">
            <a:extLst>
              <a:ext uri="{FF2B5EF4-FFF2-40B4-BE49-F238E27FC236}">
                <a16:creationId xmlns:a16="http://schemas.microsoft.com/office/drawing/2014/main" id="{D60A4DA9-A11A-8670-97B6-A87086AD5C58}"/>
              </a:ext>
            </a:extLst>
          </p:cNvPr>
          <p:cNvSpPr>
            <a:spLocks noEditPoints="1"/>
          </p:cNvSpPr>
          <p:nvPr/>
        </p:nvSpPr>
        <p:spPr bwMode="auto">
          <a:xfrm>
            <a:off x="7250870" y="3240853"/>
            <a:ext cx="408819" cy="404130"/>
          </a:xfrm>
          <a:custGeom>
            <a:avLst/>
            <a:gdLst>
              <a:gd name="T0" fmla="*/ 3189 w 3274"/>
              <a:gd name="T1" fmla="*/ 605 h 3241"/>
              <a:gd name="T2" fmla="*/ 1854 w 3274"/>
              <a:gd name="T3" fmla="*/ 34 h 3241"/>
              <a:gd name="T4" fmla="*/ 1414 w 3274"/>
              <a:gd name="T5" fmla="*/ 34 h 3241"/>
              <a:gd name="T6" fmla="*/ 79 w 3274"/>
              <a:gd name="T7" fmla="*/ 605 h 3241"/>
              <a:gd name="T8" fmla="*/ 1414 w 3274"/>
              <a:gd name="T9" fmla="*/ 1175 h 3241"/>
              <a:gd name="T10" fmla="*/ 1854 w 3274"/>
              <a:gd name="T11" fmla="*/ 1175 h 3241"/>
              <a:gd name="T12" fmla="*/ 1447 w 3274"/>
              <a:gd name="T13" fmla="*/ 1087 h 3241"/>
              <a:gd name="T14" fmla="*/ 175 w 3274"/>
              <a:gd name="T15" fmla="*/ 614 h 3241"/>
              <a:gd name="T16" fmla="*/ 228 w 3274"/>
              <a:gd name="T17" fmla="*/ 579 h 3241"/>
              <a:gd name="T18" fmla="*/ 1820 w 3274"/>
              <a:gd name="T19" fmla="*/ 124 h 3241"/>
              <a:gd name="T20" fmla="*/ 3093 w 3274"/>
              <a:gd name="T21" fmla="*/ 603 h 3241"/>
              <a:gd name="T22" fmla="*/ 1820 w 3274"/>
              <a:gd name="T23" fmla="*/ 1086 h 3241"/>
              <a:gd name="T24" fmla="*/ 1319 w 3274"/>
              <a:gd name="T25" fmla="*/ 1342 h 3241"/>
              <a:gd name="T26" fmla="*/ 167 w 3274"/>
              <a:gd name="T27" fmla="*/ 919 h 3241"/>
              <a:gd name="T28" fmla="*/ 0 w 3274"/>
              <a:gd name="T29" fmla="*/ 2479 h 3241"/>
              <a:gd name="T30" fmla="*/ 1276 w 3274"/>
              <a:gd name="T31" fmla="*/ 3225 h 3241"/>
              <a:gd name="T32" fmla="*/ 1541 w 3274"/>
              <a:gd name="T33" fmla="*/ 3039 h 3241"/>
              <a:gd name="T34" fmla="*/ 1319 w 3274"/>
              <a:gd name="T35" fmla="*/ 1342 h 3241"/>
              <a:gd name="T36" fmla="*/ 1359 w 3274"/>
              <a:gd name="T37" fmla="*/ 3145 h 3241"/>
              <a:gd name="T38" fmla="*/ 248 w 3274"/>
              <a:gd name="T39" fmla="*/ 2727 h 3241"/>
              <a:gd name="T40" fmla="*/ 96 w 3274"/>
              <a:gd name="T41" fmla="*/ 1120 h 3241"/>
              <a:gd name="T42" fmla="*/ 215 w 3274"/>
              <a:gd name="T43" fmla="*/ 1025 h 3241"/>
              <a:gd name="T44" fmla="*/ 1445 w 3274"/>
              <a:gd name="T45" fmla="*/ 1680 h 3241"/>
              <a:gd name="T46" fmla="*/ 3104 w 3274"/>
              <a:gd name="T47" fmla="*/ 919 h 3241"/>
              <a:gd name="T48" fmla="*/ 1954 w 3274"/>
              <a:gd name="T49" fmla="*/ 1342 h 3241"/>
              <a:gd name="T50" fmla="*/ 1734 w 3274"/>
              <a:gd name="T51" fmla="*/ 3039 h 3241"/>
              <a:gd name="T52" fmla="*/ 1995 w 3274"/>
              <a:gd name="T53" fmla="*/ 3225 h 3241"/>
              <a:gd name="T54" fmla="*/ 3274 w 3274"/>
              <a:gd name="T55" fmla="*/ 2479 h 3241"/>
              <a:gd name="T56" fmla="*/ 3104 w 3274"/>
              <a:gd name="T57" fmla="*/ 919 h 3241"/>
              <a:gd name="T58" fmla="*/ 3025 w 3274"/>
              <a:gd name="T59" fmla="*/ 2727 h 3241"/>
              <a:gd name="T60" fmla="*/ 1912 w 3274"/>
              <a:gd name="T61" fmla="*/ 3145 h 3241"/>
              <a:gd name="T62" fmla="*/ 1830 w 3274"/>
              <a:gd name="T63" fmla="*/ 1680 h 3241"/>
              <a:gd name="T64" fmla="*/ 3056 w 3274"/>
              <a:gd name="T65" fmla="*/ 1025 h 3241"/>
              <a:gd name="T66" fmla="*/ 3178 w 3274"/>
              <a:gd name="T67" fmla="*/ 1120 h 3241"/>
              <a:gd name="T68" fmla="*/ 3178 w 3274"/>
              <a:gd name="T69" fmla="*/ 2479 h 3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74" h="3241">
                <a:moveTo>
                  <a:pt x="3073" y="725"/>
                </a:moveTo>
                <a:cubicBezTo>
                  <a:pt x="3174" y="688"/>
                  <a:pt x="3189" y="634"/>
                  <a:pt x="3189" y="605"/>
                </a:cubicBezTo>
                <a:cubicBezTo>
                  <a:pt x="3189" y="576"/>
                  <a:pt x="3174" y="521"/>
                  <a:pt x="3073" y="484"/>
                </a:cubicBezTo>
                <a:cubicBezTo>
                  <a:pt x="1854" y="34"/>
                  <a:pt x="1854" y="34"/>
                  <a:pt x="1854" y="34"/>
                </a:cubicBezTo>
                <a:cubicBezTo>
                  <a:pt x="1795" y="12"/>
                  <a:pt x="1716" y="0"/>
                  <a:pt x="1634" y="0"/>
                </a:cubicBezTo>
                <a:cubicBezTo>
                  <a:pt x="1551" y="0"/>
                  <a:pt x="1473" y="12"/>
                  <a:pt x="1414" y="34"/>
                </a:cubicBezTo>
                <a:cubicBezTo>
                  <a:pt x="194" y="484"/>
                  <a:pt x="194" y="484"/>
                  <a:pt x="194" y="484"/>
                </a:cubicBezTo>
                <a:cubicBezTo>
                  <a:pt x="94" y="521"/>
                  <a:pt x="79" y="576"/>
                  <a:pt x="79" y="605"/>
                </a:cubicBezTo>
                <a:cubicBezTo>
                  <a:pt x="79" y="634"/>
                  <a:pt x="94" y="688"/>
                  <a:pt x="194" y="725"/>
                </a:cubicBezTo>
                <a:cubicBezTo>
                  <a:pt x="1414" y="1175"/>
                  <a:pt x="1414" y="1175"/>
                  <a:pt x="1414" y="1175"/>
                </a:cubicBezTo>
                <a:cubicBezTo>
                  <a:pt x="1473" y="1197"/>
                  <a:pt x="1551" y="1209"/>
                  <a:pt x="1634" y="1209"/>
                </a:cubicBezTo>
                <a:cubicBezTo>
                  <a:pt x="1716" y="1209"/>
                  <a:pt x="1794" y="1197"/>
                  <a:pt x="1854" y="1175"/>
                </a:cubicBezTo>
                <a:lnTo>
                  <a:pt x="3073" y="725"/>
                </a:lnTo>
                <a:close/>
                <a:moveTo>
                  <a:pt x="1447" y="1087"/>
                </a:moveTo>
                <a:cubicBezTo>
                  <a:pt x="228" y="638"/>
                  <a:pt x="228" y="638"/>
                  <a:pt x="228" y="638"/>
                </a:cubicBezTo>
                <a:cubicBezTo>
                  <a:pt x="190" y="625"/>
                  <a:pt x="177" y="614"/>
                  <a:pt x="175" y="614"/>
                </a:cubicBezTo>
                <a:cubicBezTo>
                  <a:pt x="175" y="614"/>
                  <a:pt x="175" y="614"/>
                  <a:pt x="175" y="614"/>
                </a:cubicBezTo>
                <a:cubicBezTo>
                  <a:pt x="176" y="614"/>
                  <a:pt x="190" y="593"/>
                  <a:pt x="228" y="579"/>
                </a:cubicBezTo>
                <a:cubicBezTo>
                  <a:pt x="1447" y="124"/>
                  <a:pt x="1447" y="124"/>
                  <a:pt x="1447" y="124"/>
                </a:cubicBezTo>
                <a:cubicBezTo>
                  <a:pt x="1543" y="89"/>
                  <a:pt x="1724" y="89"/>
                  <a:pt x="1820" y="124"/>
                </a:cubicBezTo>
                <a:cubicBezTo>
                  <a:pt x="3040" y="575"/>
                  <a:pt x="3040" y="575"/>
                  <a:pt x="3040" y="575"/>
                </a:cubicBezTo>
                <a:cubicBezTo>
                  <a:pt x="3078" y="589"/>
                  <a:pt x="3091" y="603"/>
                  <a:pt x="3093" y="603"/>
                </a:cubicBezTo>
                <a:cubicBezTo>
                  <a:pt x="3091" y="607"/>
                  <a:pt x="3078" y="621"/>
                  <a:pt x="3040" y="635"/>
                </a:cubicBezTo>
                <a:cubicBezTo>
                  <a:pt x="1820" y="1086"/>
                  <a:pt x="1820" y="1086"/>
                  <a:pt x="1820" y="1086"/>
                </a:cubicBezTo>
                <a:cubicBezTo>
                  <a:pt x="1724" y="1121"/>
                  <a:pt x="1544" y="1122"/>
                  <a:pt x="1447" y="1087"/>
                </a:cubicBezTo>
                <a:close/>
                <a:moveTo>
                  <a:pt x="1319" y="1342"/>
                </a:moveTo>
                <a:cubicBezTo>
                  <a:pt x="249" y="935"/>
                  <a:pt x="249" y="935"/>
                  <a:pt x="249" y="935"/>
                </a:cubicBezTo>
                <a:cubicBezTo>
                  <a:pt x="223" y="924"/>
                  <a:pt x="195" y="919"/>
                  <a:pt x="167" y="919"/>
                </a:cubicBezTo>
                <a:cubicBezTo>
                  <a:pt x="66" y="919"/>
                  <a:pt x="0" y="998"/>
                  <a:pt x="0" y="1120"/>
                </a:cubicBezTo>
                <a:cubicBezTo>
                  <a:pt x="0" y="2479"/>
                  <a:pt x="0" y="2479"/>
                  <a:pt x="0" y="2479"/>
                </a:cubicBezTo>
                <a:cubicBezTo>
                  <a:pt x="0" y="2607"/>
                  <a:pt x="73" y="2765"/>
                  <a:pt x="214" y="2817"/>
                </a:cubicBezTo>
                <a:cubicBezTo>
                  <a:pt x="1276" y="3225"/>
                  <a:pt x="1276" y="3225"/>
                  <a:pt x="1276" y="3225"/>
                </a:cubicBezTo>
                <a:cubicBezTo>
                  <a:pt x="1302" y="3235"/>
                  <a:pt x="1331" y="3241"/>
                  <a:pt x="1359" y="3241"/>
                </a:cubicBezTo>
                <a:cubicBezTo>
                  <a:pt x="1466" y="3241"/>
                  <a:pt x="1541" y="3158"/>
                  <a:pt x="1541" y="3039"/>
                </a:cubicBezTo>
                <a:cubicBezTo>
                  <a:pt x="1541" y="1680"/>
                  <a:pt x="1541" y="1680"/>
                  <a:pt x="1541" y="1680"/>
                </a:cubicBezTo>
                <a:cubicBezTo>
                  <a:pt x="1541" y="1535"/>
                  <a:pt x="1446" y="1390"/>
                  <a:pt x="1319" y="1342"/>
                </a:cubicBezTo>
                <a:close/>
                <a:moveTo>
                  <a:pt x="1445" y="3039"/>
                </a:moveTo>
                <a:cubicBezTo>
                  <a:pt x="1445" y="3104"/>
                  <a:pt x="1412" y="3145"/>
                  <a:pt x="1359" y="3145"/>
                </a:cubicBezTo>
                <a:cubicBezTo>
                  <a:pt x="1344" y="3145"/>
                  <a:pt x="1327" y="3141"/>
                  <a:pt x="1310" y="3135"/>
                </a:cubicBezTo>
                <a:cubicBezTo>
                  <a:pt x="248" y="2727"/>
                  <a:pt x="248" y="2727"/>
                  <a:pt x="248" y="2727"/>
                </a:cubicBezTo>
                <a:cubicBezTo>
                  <a:pt x="153" y="2692"/>
                  <a:pt x="96" y="2573"/>
                  <a:pt x="96" y="2479"/>
                </a:cubicBezTo>
                <a:cubicBezTo>
                  <a:pt x="96" y="1120"/>
                  <a:pt x="96" y="1120"/>
                  <a:pt x="96" y="1120"/>
                </a:cubicBezTo>
                <a:cubicBezTo>
                  <a:pt x="96" y="1081"/>
                  <a:pt x="106" y="1015"/>
                  <a:pt x="167" y="1015"/>
                </a:cubicBezTo>
                <a:cubicBezTo>
                  <a:pt x="182" y="1015"/>
                  <a:pt x="198" y="1018"/>
                  <a:pt x="215" y="1025"/>
                </a:cubicBezTo>
                <a:cubicBezTo>
                  <a:pt x="1285" y="1432"/>
                  <a:pt x="1285" y="1432"/>
                  <a:pt x="1285" y="1432"/>
                </a:cubicBezTo>
                <a:cubicBezTo>
                  <a:pt x="1373" y="1465"/>
                  <a:pt x="1445" y="1577"/>
                  <a:pt x="1445" y="1680"/>
                </a:cubicBezTo>
                <a:lnTo>
                  <a:pt x="1445" y="3039"/>
                </a:lnTo>
                <a:close/>
                <a:moveTo>
                  <a:pt x="3104" y="919"/>
                </a:moveTo>
                <a:cubicBezTo>
                  <a:pt x="3076" y="919"/>
                  <a:pt x="3048" y="924"/>
                  <a:pt x="3022" y="935"/>
                </a:cubicBezTo>
                <a:cubicBezTo>
                  <a:pt x="1954" y="1342"/>
                  <a:pt x="1954" y="1342"/>
                  <a:pt x="1954" y="1342"/>
                </a:cubicBezTo>
                <a:cubicBezTo>
                  <a:pt x="1828" y="1389"/>
                  <a:pt x="1734" y="1535"/>
                  <a:pt x="1734" y="1680"/>
                </a:cubicBezTo>
                <a:cubicBezTo>
                  <a:pt x="1734" y="3039"/>
                  <a:pt x="1734" y="3039"/>
                  <a:pt x="1734" y="3039"/>
                </a:cubicBezTo>
                <a:cubicBezTo>
                  <a:pt x="1734" y="3158"/>
                  <a:pt x="1807" y="3241"/>
                  <a:pt x="1912" y="3241"/>
                </a:cubicBezTo>
                <a:cubicBezTo>
                  <a:pt x="1939" y="3241"/>
                  <a:pt x="1967" y="3236"/>
                  <a:pt x="1995" y="3225"/>
                </a:cubicBezTo>
                <a:cubicBezTo>
                  <a:pt x="3059" y="2817"/>
                  <a:pt x="3059" y="2817"/>
                  <a:pt x="3059" y="2817"/>
                </a:cubicBezTo>
                <a:cubicBezTo>
                  <a:pt x="3182" y="2771"/>
                  <a:pt x="3274" y="2626"/>
                  <a:pt x="3274" y="2479"/>
                </a:cubicBezTo>
                <a:cubicBezTo>
                  <a:pt x="3274" y="1120"/>
                  <a:pt x="3274" y="1120"/>
                  <a:pt x="3274" y="1120"/>
                </a:cubicBezTo>
                <a:cubicBezTo>
                  <a:pt x="3274" y="1000"/>
                  <a:pt x="3206" y="919"/>
                  <a:pt x="3104" y="919"/>
                </a:cubicBezTo>
                <a:close/>
                <a:moveTo>
                  <a:pt x="3178" y="2479"/>
                </a:moveTo>
                <a:cubicBezTo>
                  <a:pt x="3178" y="2586"/>
                  <a:pt x="3111" y="2695"/>
                  <a:pt x="3025" y="2727"/>
                </a:cubicBezTo>
                <a:cubicBezTo>
                  <a:pt x="1961" y="3135"/>
                  <a:pt x="1961" y="3135"/>
                  <a:pt x="1961" y="3135"/>
                </a:cubicBezTo>
                <a:cubicBezTo>
                  <a:pt x="1946" y="3141"/>
                  <a:pt x="1929" y="3144"/>
                  <a:pt x="1912" y="3145"/>
                </a:cubicBezTo>
                <a:cubicBezTo>
                  <a:pt x="1861" y="3145"/>
                  <a:pt x="1830" y="3105"/>
                  <a:pt x="1830" y="3039"/>
                </a:cubicBezTo>
                <a:cubicBezTo>
                  <a:pt x="1830" y="1680"/>
                  <a:pt x="1830" y="1680"/>
                  <a:pt x="1830" y="1680"/>
                </a:cubicBezTo>
                <a:cubicBezTo>
                  <a:pt x="1830" y="1575"/>
                  <a:pt x="1899" y="1466"/>
                  <a:pt x="1988" y="1432"/>
                </a:cubicBezTo>
                <a:cubicBezTo>
                  <a:pt x="3056" y="1025"/>
                  <a:pt x="3056" y="1025"/>
                  <a:pt x="3056" y="1025"/>
                </a:cubicBezTo>
                <a:cubicBezTo>
                  <a:pt x="3073" y="1018"/>
                  <a:pt x="3089" y="1015"/>
                  <a:pt x="3104" y="1015"/>
                </a:cubicBezTo>
                <a:cubicBezTo>
                  <a:pt x="3171" y="1015"/>
                  <a:pt x="3178" y="1089"/>
                  <a:pt x="3178" y="1120"/>
                </a:cubicBezTo>
                <a:lnTo>
                  <a:pt x="3178" y="2479"/>
                </a:lnTo>
                <a:close/>
                <a:moveTo>
                  <a:pt x="3178" y="2479"/>
                </a:moveTo>
                <a:cubicBezTo>
                  <a:pt x="3178" y="2479"/>
                  <a:pt x="3178" y="2479"/>
                  <a:pt x="3178" y="2479"/>
                </a:cubicBezTo>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62626"/>
              </a:solidFill>
              <a:effectLst/>
              <a:uLnTx/>
              <a:uFillTx/>
              <a:latin typeface="DIN"/>
              <a:ea typeface="方正兰亭细黑_GBK"/>
            </a:endParaRPr>
          </a:p>
        </p:txBody>
      </p:sp>
      <p:sp>
        <p:nvSpPr>
          <p:cNvPr id="5" name="六边形 4">
            <a:extLst>
              <a:ext uri="{FF2B5EF4-FFF2-40B4-BE49-F238E27FC236}">
                <a16:creationId xmlns:a16="http://schemas.microsoft.com/office/drawing/2014/main" id="{07816766-EDEB-45EA-129C-3E6D2AD9BF29}"/>
              </a:ext>
            </a:extLst>
          </p:cNvPr>
          <p:cNvSpPr/>
          <p:nvPr/>
        </p:nvSpPr>
        <p:spPr>
          <a:xfrm rot="5400000">
            <a:off x="8819605" y="2655365"/>
            <a:ext cx="2685312" cy="2314923"/>
          </a:xfrm>
          <a:prstGeom prst="hexagon">
            <a:avLst/>
          </a:prstGeom>
          <a:gradFill flip="none" rotWithShape="1">
            <a:gsLst>
              <a:gs pos="0">
                <a:schemeClr val="accent1">
                  <a:lumMod val="50000"/>
                  <a:lumOff val="50000"/>
                </a:schemeClr>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8" name="矩形 7">
            <a:extLst>
              <a:ext uri="{FF2B5EF4-FFF2-40B4-BE49-F238E27FC236}">
                <a16:creationId xmlns:a16="http://schemas.microsoft.com/office/drawing/2014/main" id="{9CA98997-EAE3-6D44-3556-1307BFCD874C}"/>
              </a:ext>
            </a:extLst>
          </p:cNvPr>
          <p:cNvSpPr/>
          <p:nvPr/>
        </p:nvSpPr>
        <p:spPr>
          <a:xfrm>
            <a:off x="9351783" y="3984685"/>
            <a:ext cx="1620958" cy="523220"/>
          </a:xfrm>
          <a:prstGeom prst="rect">
            <a:avLst/>
          </a:prstGeom>
        </p:spPr>
        <p:txBody>
          <a:bodyPr wrap="none">
            <a:spAutoFit/>
          </a:bodyPr>
          <a:lstStyle/>
          <a:p>
            <a:pPr algn="ctr">
              <a:defRPr/>
            </a:pPr>
            <a:r>
              <a:rPr lang="zh-CN" altLang="en-US" sz="2800">
                <a:solidFill>
                  <a:schemeClr val="bg1"/>
                </a:solidFill>
                <a:latin typeface="+mj-ea"/>
                <a:ea typeface="+mj-ea"/>
              </a:rPr>
              <a:t>输入标题</a:t>
            </a:r>
            <a:endParaRPr lang="zh-CN" altLang="en-US" sz="2800" dirty="0">
              <a:solidFill>
                <a:schemeClr val="bg1"/>
              </a:solidFill>
              <a:latin typeface="+mj-ea"/>
              <a:ea typeface="+mj-ea"/>
            </a:endParaRPr>
          </a:p>
        </p:txBody>
      </p:sp>
      <p:sp>
        <p:nvSpPr>
          <p:cNvPr id="28" name="椭圆 27">
            <a:extLst>
              <a:ext uri="{FF2B5EF4-FFF2-40B4-BE49-F238E27FC236}">
                <a16:creationId xmlns:a16="http://schemas.microsoft.com/office/drawing/2014/main" id="{528352D2-F7BB-7010-1D3F-41A4160CBBE4}"/>
              </a:ext>
            </a:extLst>
          </p:cNvPr>
          <p:cNvSpPr/>
          <p:nvPr/>
        </p:nvSpPr>
        <p:spPr>
          <a:xfrm>
            <a:off x="9750781" y="3031438"/>
            <a:ext cx="822960" cy="82296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29" name="Freeform 20">
            <a:extLst>
              <a:ext uri="{FF2B5EF4-FFF2-40B4-BE49-F238E27FC236}">
                <a16:creationId xmlns:a16="http://schemas.microsoft.com/office/drawing/2014/main" id="{CF921B73-0C15-18FB-DCA5-6D8B46CAF89E}"/>
              </a:ext>
            </a:extLst>
          </p:cNvPr>
          <p:cNvSpPr>
            <a:spLocks noEditPoints="1"/>
          </p:cNvSpPr>
          <p:nvPr/>
        </p:nvSpPr>
        <p:spPr bwMode="auto">
          <a:xfrm>
            <a:off x="9941376" y="3249896"/>
            <a:ext cx="441770" cy="386045"/>
          </a:xfrm>
          <a:custGeom>
            <a:avLst/>
            <a:gdLst>
              <a:gd name="T0" fmla="*/ 3337 w 7777"/>
              <a:gd name="T1" fmla="*/ 6796 h 6796"/>
              <a:gd name="T2" fmla="*/ 4282 w 7777"/>
              <a:gd name="T3" fmla="*/ 5506 h 6796"/>
              <a:gd name="T4" fmla="*/ 3337 w 7777"/>
              <a:gd name="T5" fmla="*/ 5234 h 6796"/>
              <a:gd name="T6" fmla="*/ 3337 w 7777"/>
              <a:gd name="T7" fmla="*/ 6796 h 6796"/>
              <a:gd name="T8" fmla="*/ 0 w 7777"/>
              <a:gd name="T9" fmla="*/ 3760 h 6796"/>
              <a:gd name="T10" fmla="*/ 2685 w 7777"/>
              <a:gd name="T11" fmla="*/ 4573 h 6796"/>
              <a:gd name="T12" fmla="*/ 5991 w 7777"/>
              <a:gd name="T13" fmla="*/ 1769 h 6796"/>
              <a:gd name="T14" fmla="*/ 3429 w 7777"/>
              <a:gd name="T15" fmla="*/ 4788 h 6796"/>
              <a:gd name="T16" fmla="*/ 6298 w 7777"/>
              <a:gd name="T17" fmla="*/ 5674 h 6796"/>
              <a:gd name="T18" fmla="*/ 7777 w 7777"/>
              <a:gd name="T19" fmla="*/ 0 h 6796"/>
              <a:gd name="T20" fmla="*/ 0 w 7777"/>
              <a:gd name="T21" fmla="*/ 3760 h 6796"/>
              <a:gd name="T22" fmla="*/ 0 w 7777"/>
              <a:gd name="T23" fmla="*/ 3760 h 6796"/>
              <a:gd name="T24" fmla="*/ 0 w 7777"/>
              <a:gd name="T25" fmla="*/ 3760 h 6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77" h="6796">
                <a:moveTo>
                  <a:pt x="3337" y="6796"/>
                </a:moveTo>
                <a:lnTo>
                  <a:pt x="4282" y="5506"/>
                </a:lnTo>
                <a:lnTo>
                  <a:pt x="3337" y="5234"/>
                </a:lnTo>
                <a:lnTo>
                  <a:pt x="3337" y="6796"/>
                </a:lnTo>
                <a:close/>
                <a:moveTo>
                  <a:pt x="0" y="3760"/>
                </a:moveTo>
                <a:lnTo>
                  <a:pt x="2685" y="4573"/>
                </a:lnTo>
                <a:lnTo>
                  <a:pt x="5991" y="1769"/>
                </a:lnTo>
                <a:lnTo>
                  <a:pt x="3429" y="4788"/>
                </a:lnTo>
                <a:lnTo>
                  <a:pt x="6298" y="5674"/>
                </a:lnTo>
                <a:lnTo>
                  <a:pt x="7777" y="0"/>
                </a:lnTo>
                <a:lnTo>
                  <a:pt x="0" y="3760"/>
                </a:lnTo>
                <a:close/>
                <a:moveTo>
                  <a:pt x="0" y="3760"/>
                </a:moveTo>
                <a:lnTo>
                  <a:pt x="0" y="3760"/>
                </a:lnTo>
                <a:close/>
              </a:path>
            </a:pathLst>
          </a:custGeom>
          <a:noFill/>
          <a:ln w="12700">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62626"/>
              </a:solidFill>
              <a:effectLst/>
              <a:uLnTx/>
              <a:uFillTx/>
              <a:latin typeface="DIN"/>
              <a:ea typeface="方正兰亭细黑_GBK"/>
            </a:endParaRPr>
          </a:p>
        </p:txBody>
      </p:sp>
      <p:sp>
        <p:nvSpPr>
          <p:cNvPr id="30" name="矩形 29">
            <a:extLst>
              <a:ext uri="{FF2B5EF4-FFF2-40B4-BE49-F238E27FC236}">
                <a16:creationId xmlns:a16="http://schemas.microsoft.com/office/drawing/2014/main" id="{EAADB1FE-E250-D2A0-D823-AC4E925D0088}"/>
              </a:ext>
            </a:extLst>
          </p:cNvPr>
          <p:cNvSpPr/>
          <p:nvPr/>
        </p:nvSpPr>
        <p:spPr>
          <a:xfrm>
            <a:off x="773313" y="596765"/>
            <a:ext cx="2580835" cy="584775"/>
          </a:xfrm>
          <a:prstGeom prst="rect">
            <a:avLst/>
          </a:prstGeom>
        </p:spPr>
        <p:txBody>
          <a:bodyPr wrap="none">
            <a:spAutoFit/>
          </a:bodyPr>
          <a:lstStyle/>
          <a:p>
            <a:pPr>
              <a:defRPr/>
            </a:pPr>
            <a:r>
              <a:rPr lang="en-US" altLang="zh-CN" sz="3200" dirty="0">
                <a:solidFill>
                  <a:schemeClr val="accent2">
                    <a:lumMod val="90000"/>
                  </a:schemeClr>
                </a:solidFill>
                <a:latin typeface="+mj-ea"/>
                <a:ea typeface="+mj-ea"/>
              </a:rPr>
              <a:t>CONTENTS</a:t>
            </a:r>
            <a:endParaRPr lang="zh-CN" altLang="en-US" sz="3200" dirty="0">
              <a:solidFill>
                <a:schemeClr val="accent2">
                  <a:lumMod val="90000"/>
                </a:schemeClr>
              </a:solidFill>
              <a:latin typeface="+mj-ea"/>
              <a:ea typeface="+mj-ea"/>
            </a:endParaRPr>
          </a:p>
        </p:txBody>
      </p:sp>
      <p:cxnSp>
        <p:nvCxnSpPr>
          <p:cNvPr id="31" name="直接连接符 30">
            <a:extLst>
              <a:ext uri="{FF2B5EF4-FFF2-40B4-BE49-F238E27FC236}">
                <a16:creationId xmlns:a16="http://schemas.microsoft.com/office/drawing/2014/main" id="{04D030D3-FBDA-C926-339B-03A2F12EC803}"/>
              </a:ext>
            </a:extLst>
          </p:cNvPr>
          <p:cNvCxnSpPr>
            <a:cxnSpLocks/>
          </p:cNvCxnSpPr>
          <p:nvPr/>
        </p:nvCxnSpPr>
        <p:spPr>
          <a:xfrm>
            <a:off x="3039851" y="900726"/>
            <a:ext cx="8277437" cy="0"/>
          </a:xfrm>
          <a:prstGeom prst="line">
            <a:avLst/>
          </a:prstGeom>
          <a:noFill/>
          <a:ln w="9525" cap="flat" cmpd="sng" algn="ctr">
            <a:solidFill>
              <a:sysClr val="window" lastClr="FFFFFF">
                <a:lumMod val="75000"/>
              </a:sysClr>
            </a:solidFill>
            <a:prstDash val="solid"/>
            <a:miter lim="800000"/>
          </a:ln>
          <a:effectLst/>
        </p:spPr>
      </p:cxnSp>
      <p:sp>
        <p:nvSpPr>
          <p:cNvPr id="37" name="椭圆 36">
            <a:extLst>
              <a:ext uri="{FF2B5EF4-FFF2-40B4-BE49-F238E27FC236}">
                <a16:creationId xmlns:a16="http://schemas.microsoft.com/office/drawing/2014/main" id="{58F0C65C-2D17-B4C9-E8E3-C352364570EA}"/>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38" name="椭圆 37">
            <a:extLst>
              <a:ext uri="{FF2B5EF4-FFF2-40B4-BE49-F238E27FC236}">
                <a16:creationId xmlns:a16="http://schemas.microsoft.com/office/drawing/2014/main" id="{513326C7-8435-E1B7-DF07-95FD1BEC06B8}"/>
              </a:ext>
            </a:extLst>
          </p:cNvPr>
          <p:cNvSpPr/>
          <p:nvPr/>
        </p:nvSpPr>
        <p:spPr>
          <a:xfrm>
            <a:off x="-4729698" y="5046593"/>
            <a:ext cx="6978212" cy="6978212"/>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39" name="椭圆 38">
            <a:extLst>
              <a:ext uri="{FF2B5EF4-FFF2-40B4-BE49-F238E27FC236}">
                <a16:creationId xmlns:a16="http://schemas.microsoft.com/office/drawing/2014/main" id="{F9D0F950-D3E1-5AF6-6481-9E0B461D9DA4}"/>
              </a:ext>
            </a:extLst>
          </p:cNvPr>
          <p:cNvSpPr/>
          <p:nvPr/>
        </p:nvSpPr>
        <p:spPr>
          <a:xfrm>
            <a:off x="10910538" y="-663319"/>
            <a:ext cx="1340224" cy="1340224"/>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Tree>
    <p:extLst>
      <p:ext uri="{BB962C8B-B14F-4D97-AF65-F5344CB8AC3E}">
        <p14:creationId xmlns:p14="http://schemas.microsoft.com/office/powerpoint/2010/main" val="2325389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4" name="AutoShape 2">
            <a:extLst>
              <a:ext uri="{FF2B5EF4-FFF2-40B4-BE49-F238E27FC236}">
                <a16:creationId xmlns:a16="http://schemas.microsoft.com/office/drawing/2014/main" id="{AFD1CABB-BC2B-DDAB-1E9C-C1593350B877}"/>
              </a:ext>
            </a:extLst>
          </p:cNvPr>
          <p:cNvSpPr/>
          <p:nvPr/>
        </p:nvSpPr>
        <p:spPr bwMode="auto">
          <a:xfrm>
            <a:off x="4581526" y="909638"/>
            <a:ext cx="3028949" cy="3278105"/>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a:defRPr/>
            </a:pPr>
            <a:endParaRPr lang="en-US" dirty="0">
              <a:solidFill>
                <a:prstClr val="black"/>
              </a:solidFill>
              <a:latin typeface="等线" panose="02010600030101010101" charset="-122"/>
            </a:endParaRPr>
          </a:p>
        </p:txBody>
      </p:sp>
      <p:sp>
        <p:nvSpPr>
          <p:cNvPr id="5" name="矩形 4">
            <a:extLst>
              <a:ext uri="{FF2B5EF4-FFF2-40B4-BE49-F238E27FC236}">
                <a16:creationId xmlns:a16="http://schemas.microsoft.com/office/drawing/2014/main" id="{8DFCFB83-08E8-CFF2-E660-42EC27053EE3}"/>
              </a:ext>
            </a:extLst>
          </p:cNvPr>
          <p:cNvSpPr/>
          <p:nvPr/>
        </p:nvSpPr>
        <p:spPr>
          <a:xfrm>
            <a:off x="0" y="4331103"/>
            <a:ext cx="12191999" cy="1295524"/>
          </a:xfrm>
          <a:prstGeom prst="rect">
            <a:avLst/>
          </a:prstGeom>
          <a:effectLst/>
        </p:spPr>
        <p:txBody>
          <a:bodyPr wrap="square" tIns="90000" bIns="90000">
            <a:spAutoFit/>
          </a:bodyPr>
          <a:lstStyle/>
          <a:p>
            <a:pPr algn="ctr">
              <a:lnSpc>
                <a:spcPct val="150000"/>
              </a:lnSpc>
              <a:defRPr/>
            </a:pPr>
            <a:r>
              <a:rPr lang="zh-CN" altLang="en-US" sz="5400">
                <a:solidFill>
                  <a:schemeClr val="accent1"/>
                </a:solidFill>
                <a:latin typeface="+mj-ea"/>
                <a:ea typeface="+mj-ea"/>
                <a:cs typeface="Titillium" charset="0"/>
              </a:rPr>
              <a:t>输入你的标题内容</a:t>
            </a:r>
            <a:endParaRPr lang="zh-CN" altLang="en-US" sz="5400" dirty="0">
              <a:solidFill>
                <a:schemeClr val="accent1"/>
              </a:solidFill>
              <a:latin typeface="+mj-ea"/>
              <a:ea typeface="+mj-ea"/>
              <a:cs typeface="Titillium" charset="0"/>
            </a:endParaRPr>
          </a:p>
        </p:txBody>
      </p:sp>
      <p:sp>
        <p:nvSpPr>
          <p:cNvPr id="6" name="AutoShape 2">
            <a:extLst>
              <a:ext uri="{FF2B5EF4-FFF2-40B4-BE49-F238E27FC236}">
                <a16:creationId xmlns:a16="http://schemas.microsoft.com/office/drawing/2014/main" id="{265EC8D1-3753-E177-101D-1F5FF9FADA79}"/>
              </a:ext>
            </a:extLst>
          </p:cNvPr>
          <p:cNvSpPr/>
          <p:nvPr/>
        </p:nvSpPr>
        <p:spPr bwMode="auto">
          <a:xfrm>
            <a:off x="5391836" y="1786796"/>
            <a:ext cx="1407971" cy="1523787"/>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solidFill>
            <a:sysClr val="window" lastClr="FFFFFF"/>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等线" panose="02010600030101010101" charset="-122"/>
            </a:endParaRPr>
          </a:p>
        </p:txBody>
      </p:sp>
      <p:sp>
        <p:nvSpPr>
          <p:cNvPr id="7" name="矩形 6">
            <a:extLst>
              <a:ext uri="{FF2B5EF4-FFF2-40B4-BE49-F238E27FC236}">
                <a16:creationId xmlns:a16="http://schemas.microsoft.com/office/drawing/2014/main" id="{985CA09A-1EB6-4E56-8289-7754C6758CB6}"/>
              </a:ext>
            </a:extLst>
          </p:cNvPr>
          <p:cNvSpPr/>
          <p:nvPr/>
        </p:nvSpPr>
        <p:spPr>
          <a:xfrm>
            <a:off x="-27962" y="1984527"/>
            <a:ext cx="12219962" cy="1067343"/>
          </a:xfrm>
          <a:prstGeom prst="rect">
            <a:avLst/>
          </a:prstGeom>
        </p:spPr>
        <p:txBody>
          <a:bodyPr wrap="square">
            <a:spAutoFit/>
          </a:bodyPr>
          <a:lstStyle/>
          <a:p>
            <a:pPr algn="ctr">
              <a:lnSpc>
                <a:spcPct val="130000"/>
              </a:lnSpc>
              <a:defRPr/>
            </a:pPr>
            <a:r>
              <a:rPr lang="en-US" altLang="zh-CN" sz="5400">
                <a:gradFill flip="none" rotWithShape="1">
                  <a:gsLst>
                    <a:gs pos="0">
                      <a:schemeClr val="accent2"/>
                    </a:gs>
                    <a:gs pos="47000">
                      <a:schemeClr val="accent1"/>
                    </a:gs>
                    <a:gs pos="100000">
                      <a:schemeClr val="accent1">
                        <a:lumMod val="75000"/>
                      </a:schemeClr>
                    </a:gs>
                  </a:gsLst>
                  <a:lin ang="2700000" scaled="1"/>
                  <a:tileRect/>
                </a:gradFill>
                <a:latin typeface="+mj-ea"/>
                <a:ea typeface="+mj-ea"/>
              </a:rPr>
              <a:t>01</a:t>
            </a:r>
            <a:endParaRPr lang="zh-CN" altLang="en-US" sz="5400">
              <a:gradFill flip="none" rotWithShape="1">
                <a:gsLst>
                  <a:gs pos="0">
                    <a:schemeClr val="accent2"/>
                  </a:gs>
                  <a:gs pos="47000">
                    <a:schemeClr val="accent1"/>
                  </a:gs>
                  <a:gs pos="100000">
                    <a:schemeClr val="accent1">
                      <a:lumMod val="75000"/>
                    </a:schemeClr>
                  </a:gs>
                </a:gsLst>
                <a:lin ang="2700000" scaled="1"/>
                <a:tileRect/>
              </a:gradFill>
              <a:latin typeface="+mj-ea"/>
              <a:ea typeface="+mj-ea"/>
            </a:endParaRPr>
          </a:p>
        </p:txBody>
      </p:sp>
      <p:sp>
        <p:nvSpPr>
          <p:cNvPr id="8" name="椭圆 7">
            <a:extLst>
              <a:ext uri="{FF2B5EF4-FFF2-40B4-BE49-F238E27FC236}">
                <a16:creationId xmlns:a16="http://schemas.microsoft.com/office/drawing/2014/main" id="{65598EE6-8A53-0510-AF53-494657F9489C}"/>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9" name="椭圆 8">
            <a:extLst>
              <a:ext uri="{FF2B5EF4-FFF2-40B4-BE49-F238E27FC236}">
                <a16:creationId xmlns:a16="http://schemas.microsoft.com/office/drawing/2014/main" id="{8B1BEEAA-B357-394A-7816-70B21EE02B86}"/>
              </a:ext>
            </a:extLst>
          </p:cNvPr>
          <p:cNvSpPr/>
          <p:nvPr/>
        </p:nvSpPr>
        <p:spPr>
          <a:xfrm>
            <a:off x="-4729698" y="5046593"/>
            <a:ext cx="6978212" cy="6978212"/>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0" name="椭圆 9">
            <a:extLst>
              <a:ext uri="{FF2B5EF4-FFF2-40B4-BE49-F238E27FC236}">
                <a16:creationId xmlns:a16="http://schemas.microsoft.com/office/drawing/2014/main" id="{A569FDD5-CC8B-3FAF-4E8D-54D5F4B933C4}"/>
              </a:ext>
            </a:extLst>
          </p:cNvPr>
          <p:cNvSpPr/>
          <p:nvPr/>
        </p:nvSpPr>
        <p:spPr>
          <a:xfrm>
            <a:off x="10910538" y="-663319"/>
            <a:ext cx="1340224" cy="1340224"/>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1" name="椭圆 10">
            <a:extLst>
              <a:ext uri="{FF2B5EF4-FFF2-40B4-BE49-F238E27FC236}">
                <a16:creationId xmlns:a16="http://schemas.microsoft.com/office/drawing/2014/main" id="{6EED6B46-12C8-0670-CFFB-6D8BF0DA8BC1}"/>
              </a:ext>
            </a:extLst>
          </p:cNvPr>
          <p:cNvSpPr/>
          <p:nvPr/>
        </p:nvSpPr>
        <p:spPr>
          <a:xfrm>
            <a:off x="-2471014" y="-3576885"/>
            <a:ext cx="5334984" cy="5334984"/>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Tree>
    <p:extLst>
      <p:ext uri="{BB962C8B-B14F-4D97-AF65-F5344CB8AC3E}">
        <p14:creationId xmlns:p14="http://schemas.microsoft.com/office/powerpoint/2010/main" val="3238362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2" name="TextBox 32">
            <a:extLst>
              <a:ext uri="{FF2B5EF4-FFF2-40B4-BE49-F238E27FC236}">
                <a16:creationId xmlns:a16="http://schemas.microsoft.com/office/drawing/2014/main" id="{8A9882F3-BDE0-82D6-81EC-8956DE9145A3}"/>
              </a:ext>
            </a:extLst>
          </p:cNvPr>
          <p:cNvSpPr txBox="1"/>
          <p:nvPr/>
        </p:nvSpPr>
        <p:spPr>
          <a:xfrm>
            <a:off x="1459990" y="469297"/>
            <a:ext cx="9857297" cy="518732"/>
          </a:xfrm>
          <a:prstGeom prst="rect">
            <a:avLst/>
          </a:prstGeom>
          <a:noFill/>
        </p:spPr>
        <p:txBody>
          <a:bodyPr wrap="square" lIns="0" tIns="0" rIns="0" bIns="0" rtlCol="0">
            <a:spAutoFit/>
          </a:bodyPr>
          <a:lstStyle/>
          <a:p>
            <a:pPr>
              <a:lnSpc>
                <a:spcPct val="114166"/>
              </a:lnSpc>
              <a:defRPr/>
            </a:pPr>
            <a:r>
              <a:rPr lang="zh-CN" altLang="en-US" sz="3200">
                <a:solidFill>
                  <a:schemeClr val="accent1"/>
                </a:solidFill>
                <a:latin typeface="+mj-ea"/>
                <a:ea typeface="+mj-ea"/>
                <a:cs typeface="OPPOSans M"/>
                <a:sym typeface="+mn-lt"/>
              </a:rPr>
              <a:t>输入你的标题内容</a:t>
            </a:r>
            <a:endParaRPr lang="zh-CN" altLang="en-US" sz="3200" dirty="0">
              <a:solidFill>
                <a:schemeClr val="accent1"/>
              </a:solidFill>
              <a:latin typeface="+mj-ea"/>
              <a:ea typeface="+mj-ea"/>
              <a:cs typeface="OPPOSans M"/>
              <a:sym typeface="+mn-lt"/>
            </a:endParaRPr>
          </a:p>
        </p:txBody>
      </p:sp>
      <p:grpSp>
        <p:nvGrpSpPr>
          <p:cNvPr id="6" name="组合 5">
            <a:extLst>
              <a:ext uri="{FF2B5EF4-FFF2-40B4-BE49-F238E27FC236}">
                <a16:creationId xmlns:a16="http://schemas.microsoft.com/office/drawing/2014/main" id="{318C7088-BB7D-CEE3-D2DB-09A63FFC68BB}"/>
              </a:ext>
            </a:extLst>
          </p:cNvPr>
          <p:cNvGrpSpPr/>
          <p:nvPr/>
        </p:nvGrpSpPr>
        <p:grpSpPr>
          <a:xfrm>
            <a:off x="536276" y="392442"/>
            <a:ext cx="676874" cy="672441"/>
            <a:chOff x="874713" y="360377"/>
            <a:chExt cx="676874" cy="672441"/>
          </a:xfrm>
        </p:grpSpPr>
        <p:sp>
          <p:nvSpPr>
            <p:cNvPr id="4" name="AutoShape 2">
              <a:extLst>
                <a:ext uri="{FF2B5EF4-FFF2-40B4-BE49-F238E27FC236}">
                  <a16:creationId xmlns:a16="http://schemas.microsoft.com/office/drawing/2014/main" id="{6EE26AFB-9217-4C0C-4B07-D57313F25626}"/>
                </a:ext>
              </a:extLst>
            </p:cNvPr>
            <p:cNvSpPr/>
            <p:nvPr/>
          </p:nvSpPr>
          <p:spPr bwMode="auto">
            <a:xfrm>
              <a:off x="874713" y="360377"/>
              <a:ext cx="579947" cy="627652"/>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a:defRPr/>
              </a:pPr>
              <a:endParaRPr lang="en-US" dirty="0">
                <a:solidFill>
                  <a:prstClr val="black"/>
                </a:solidFill>
                <a:latin typeface="等线" panose="02010600030101010101" charset="-122"/>
              </a:endParaRPr>
            </a:p>
          </p:txBody>
        </p:sp>
        <p:sp>
          <p:nvSpPr>
            <p:cNvPr id="5" name="AutoShape 2">
              <a:extLst>
                <a:ext uri="{FF2B5EF4-FFF2-40B4-BE49-F238E27FC236}">
                  <a16:creationId xmlns:a16="http://schemas.microsoft.com/office/drawing/2014/main" id="{2213A1E3-AFF6-3354-293A-134032051D16}"/>
                </a:ext>
              </a:extLst>
            </p:cNvPr>
            <p:cNvSpPr/>
            <p:nvPr/>
          </p:nvSpPr>
          <p:spPr bwMode="auto">
            <a:xfrm>
              <a:off x="1121554" y="567412"/>
              <a:ext cx="430033" cy="465406"/>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bg1"/>
                </a:gs>
                <a:gs pos="100000">
                  <a:schemeClr val="accent2"/>
                </a:gs>
              </a:gsLst>
              <a:lin ang="2700000" scaled="0"/>
            </a:gradFill>
            <a:ln>
              <a:noFill/>
            </a:ln>
            <a:effectLst>
              <a:outerShdw blurRad="63500" algn="ctr" rotWithShape="0">
                <a:schemeClr val="accent1">
                  <a:alpha val="30000"/>
                </a:schemeClr>
              </a:outerShdw>
            </a:effectLst>
          </p:spPr>
          <p:txBody>
            <a:bodyPr lIns="0" tIns="0" rIns="0" bIns="0"/>
            <a:lstStyle/>
            <a:p>
              <a:pPr>
                <a:defRPr/>
              </a:pPr>
              <a:endParaRPr lang="en-US" dirty="0">
                <a:solidFill>
                  <a:prstClr val="black"/>
                </a:solidFill>
                <a:latin typeface="等线" panose="02010600030101010101" charset="-122"/>
              </a:endParaRPr>
            </a:p>
          </p:txBody>
        </p:sp>
      </p:grpSp>
      <p:sp>
        <p:nvSpPr>
          <p:cNvPr id="7" name="椭圆 6">
            <a:extLst>
              <a:ext uri="{FF2B5EF4-FFF2-40B4-BE49-F238E27FC236}">
                <a16:creationId xmlns:a16="http://schemas.microsoft.com/office/drawing/2014/main" id="{26341D8B-78E1-B558-046C-EA8F4D8CDA75}"/>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9" name="矩形 8">
            <a:extLst>
              <a:ext uri="{FF2B5EF4-FFF2-40B4-BE49-F238E27FC236}">
                <a16:creationId xmlns:a16="http://schemas.microsoft.com/office/drawing/2014/main" id="{EFE169A2-24B3-357D-24F5-749D33AA62AF}"/>
              </a:ext>
            </a:extLst>
          </p:cNvPr>
          <p:cNvSpPr/>
          <p:nvPr/>
        </p:nvSpPr>
        <p:spPr>
          <a:xfrm>
            <a:off x="874712" y="1409206"/>
            <a:ext cx="10442575" cy="4401885"/>
          </a:xfrm>
          <a:prstGeom prst="rect">
            <a:avLst/>
          </a:prstGeom>
          <a:solidFill>
            <a:sysClr val="window" lastClr="FFFFFF"/>
          </a:solidFill>
          <a:ln w="15875" cap="flat" cmpd="sng" algn="ctr">
            <a:gradFill flip="none" rotWithShape="1">
              <a:gsLst>
                <a:gs pos="0">
                  <a:schemeClr val="accent1"/>
                </a:gs>
                <a:gs pos="50000">
                  <a:schemeClr val="accent1">
                    <a:alpha val="0"/>
                  </a:schemeClr>
                </a:gs>
                <a:gs pos="100000">
                  <a:schemeClr val="accent1"/>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1" name="矩形 10">
            <a:extLst>
              <a:ext uri="{FF2B5EF4-FFF2-40B4-BE49-F238E27FC236}">
                <a16:creationId xmlns:a16="http://schemas.microsoft.com/office/drawing/2014/main" id="{0ECCEDA2-9151-197A-256B-633EE1B67112}"/>
              </a:ext>
            </a:extLst>
          </p:cNvPr>
          <p:cNvSpPr/>
          <p:nvPr/>
        </p:nvSpPr>
        <p:spPr>
          <a:xfrm>
            <a:off x="1522122" y="2762065"/>
            <a:ext cx="9172210" cy="2577950"/>
          </a:xfrm>
          <a:prstGeom prst="rect">
            <a:avLst/>
          </a:prstGeom>
        </p:spPr>
        <p:txBody>
          <a:bodyPr wrap="square">
            <a:spAutoFit/>
          </a:bodyPr>
          <a:lstStyle/>
          <a:p>
            <a:pPr marL="0" marR="0" lvl="0" indent="0" algn="just" defTabSz="914400" eaLnBrk="1" fontAlgn="auto" latinLnBrk="0" hangingPunct="1">
              <a:lnSpc>
                <a:spcPct val="130000"/>
              </a:lnSpc>
              <a:spcBef>
                <a:spcPts val="0"/>
              </a:spcBef>
              <a:spcAft>
                <a:spcPts val="600"/>
              </a:spcAft>
              <a:buClrTx/>
              <a:buSzTx/>
              <a:buFontTx/>
              <a:buNone/>
              <a:tabLst/>
              <a:defRPr/>
            </a:pPr>
            <a:r>
              <a:rPr kumimoji="0" lang="zh-CN" altLang="en-US" sz="1800" b="0" i="0" u="none" strike="noStrike" kern="0" cap="none" spc="0" normalizeH="0" baseline="0" noProof="0">
                <a:ln>
                  <a:noFill/>
                </a:ln>
                <a:solidFill>
                  <a:prstClr val="black">
                    <a:lumMod val="85000"/>
                    <a:lumOff val="15000"/>
                  </a:prstClr>
                </a:solidFill>
                <a:effectLst/>
                <a:uLnTx/>
                <a:uFillTx/>
                <a:latin typeface="微软雅黑" panose="020B0503020204020204" charset="-122"/>
              </a:rPr>
              <a:t>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a:t>
            </a:r>
          </a:p>
        </p:txBody>
      </p:sp>
      <p:sp>
        <p:nvSpPr>
          <p:cNvPr id="12" name="矩形 11">
            <a:extLst>
              <a:ext uri="{FF2B5EF4-FFF2-40B4-BE49-F238E27FC236}">
                <a16:creationId xmlns:a16="http://schemas.microsoft.com/office/drawing/2014/main" id="{222A6A76-BC93-CCEA-AE26-BEFE97006808}"/>
              </a:ext>
            </a:extLst>
          </p:cNvPr>
          <p:cNvSpPr/>
          <p:nvPr/>
        </p:nvSpPr>
        <p:spPr>
          <a:xfrm>
            <a:off x="1522122" y="1935550"/>
            <a:ext cx="1323439" cy="461665"/>
          </a:xfrm>
          <a:prstGeom prst="rect">
            <a:avLst/>
          </a:prstGeom>
        </p:spPr>
        <p:txBody>
          <a:bodyPr wrap="none" l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u="none" strike="noStrike" kern="0" cap="none" spc="0" normalizeH="0" baseline="0" noProof="0">
                <a:ln>
                  <a:noFill/>
                </a:ln>
                <a:solidFill>
                  <a:schemeClr val="accent1"/>
                </a:solidFill>
                <a:effectLst/>
                <a:uLnTx/>
                <a:uFillTx/>
                <a:latin typeface="+mj-ea"/>
                <a:ea typeface="+mj-ea"/>
              </a:rPr>
              <a:t>输入标题</a:t>
            </a:r>
            <a:endParaRPr kumimoji="0" lang="zh-CN" altLang="en-US" sz="2400" u="none" strike="noStrike" kern="0" cap="none" spc="0" normalizeH="0" baseline="0" noProof="0" dirty="0">
              <a:ln>
                <a:noFill/>
              </a:ln>
              <a:solidFill>
                <a:schemeClr val="accent1"/>
              </a:solidFill>
              <a:effectLst/>
              <a:uLnTx/>
              <a:uFillTx/>
              <a:latin typeface="+mj-ea"/>
              <a:ea typeface="+mj-ea"/>
            </a:endParaRPr>
          </a:p>
        </p:txBody>
      </p:sp>
      <p:cxnSp>
        <p:nvCxnSpPr>
          <p:cNvPr id="13" name="直接连接符 12">
            <a:extLst>
              <a:ext uri="{FF2B5EF4-FFF2-40B4-BE49-F238E27FC236}">
                <a16:creationId xmlns:a16="http://schemas.microsoft.com/office/drawing/2014/main" id="{F9D679E0-60A6-FBE3-8137-2F0A8A9C31AC}"/>
              </a:ext>
            </a:extLst>
          </p:cNvPr>
          <p:cNvCxnSpPr/>
          <p:nvPr/>
        </p:nvCxnSpPr>
        <p:spPr>
          <a:xfrm>
            <a:off x="1522122" y="2470956"/>
            <a:ext cx="9172210" cy="0"/>
          </a:xfrm>
          <a:prstGeom prst="line">
            <a:avLst/>
          </a:prstGeom>
          <a:noFill/>
          <a:ln w="15875" cap="rnd" cmpd="sng" algn="ctr">
            <a:solidFill>
              <a:schemeClr val="bg1">
                <a:lumMod val="85000"/>
              </a:schemeClr>
            </a:solidFill>
            <a:prstDash val="solid"/>
            <a:round/>
          </a:ln>
          <a:effectLst/>
        </p:spPr>
      </p:cxnSp>
      <p:cxnSp>
        <p:nvCxnSpPr>
          <p:cNvPr id="14" name="直接连接符 13">
            <a:extLst>
              <a:ext uri="{FF2B5EF4-FFF2-40B4-BE49-F238E27FC236}">
                <a16:creationId xmlns:a16="http://schemas.microsoft.com/office/drawing/2014/main" id="{DE13CE42-B14D-4DCA-F805-6C7C688D9D64}"/>
              </a:ext>
            </a:extLst>
          </p:cNvPr>
          <p:cNvCxnSpPr/>
          <p:nvPr/>
        </p:nvCxnSpPr>
        <p:spPr>
          <a:xfrm>
            <a:off x="1522122" y="2470956"/>
            <a:ext cx="1296740" cy="0"/>
          </a:xfrm>
          <a:prstGeom prst="line">
            <a:avLst/>
          </a:prstGeom>
          <a:noFill/>
          <a:ln w="15875" cap="rnd" cmpd="sng" algn="ctr">
            <a:solidFill>
              <a:schemeClr val="accent1"/>
            </a:solidFill>
            <a:prstDash val="solid"/>
            <a:round/>
          </a:ln>
          <a:effectLst/>
        </p:spPr>
      </p:cxnSp>
    </p:spTree>
    <p:extLst>
      <p:ext uri="{BB962C8B-B14F-4D97-AF65-F5344CB8AC3E}">
        <p14:creationId xmlns:p14="http://schemas.microsoft.com/office/powerpoint/2010/main" val="3690723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2" name="TextBox 32">
            <a:extLst>
              <a:ext uri="{FF2B5EF4-FFF2-40B4-BE49-F238E27FC236}">
                <a16:creationId xmlns:a16="http://schemas.microsoft.com/office/drawing/2014/main" id="{8A9882F3-BDE0-82D6-81EC-8956DE9145A3}"/>
              </a:ext>
            </a:extLst>
          </p:cNvPr>
          <p:cNvSpPr txBox="1"/>
          <p:nvPr/>
        </p:nvSpPr>
        <p:spPr>
          <a:xfrm>
            <a:off x="1459990" y="469297"/>
            <a:ext cx="9857297" cy="518732"/>
          </a:xfrm>
          <a:prstGeom prst="rect">
            <a:avLst/>
          </a:prstGeom>
          <a:noFill/>
        </p:spPr>
        <p:txBody>
          <a:bodyPr wrap="square" lIns="0" tIns="0" rIns="0" bIns="0" rtlCol="0">
            <a:spAutoFit/>
          </a:bodyPr>
          <a:lstStyle/>
          <a:p>
            <a:pPr marL="0" marR="0" lvl="0" indent="0" algn="l" defTabSz="914400" rtl="0" eaLnBrk="1" fontAlgn="auto" latinLnBrk="0" hangingPunct="1">
              <a:lnSpc>
                <a:spcPct val="114166"/>
              </a:lnSpc>
              <a:spcBef>
                <a:spcPts val="0"/>
              </a:spcBef>
              <a:spcAft>
                <a:spcPts val="0"/>
              </a:spcAft>
              <a:buClrTx/>
              <a:buSzTx/>
              <a:buFontTx/>
              <a:buNone/>
              <a:tabLst/>
              <a:defRPr/>
            </a:pPr>
            <a:r>
              <a:rPr kumimoji="0" lang="zh-CN" altLang="en-US" sz="3200" i="0" u="none" strike="noStrike" kern="1200" cap="none" spc="0" normalizeH="0" baseline="0" noProof="0">
                <a:ln>
                  <a:noFill/>
                </a:ln>
                <a:solidFill>
                  <a:schemeClr val="accent1"/>
                </a:solidFill>
                <a:effectLst/>
                <a:uLnTx/>
                <a:uFillTx/>
                <a:latin typeface="+mj-ea"/>
                <a:ea typeface="+mj-ea"/>
                <a:cs typeface="OPPOSans M"/>
                <a:sym typeface="+mn-lt"/>
              </a:rPr>
              <a:t>输入你的标题内容</a:t>
            </a:r>
            <a:endParaRPr kumimoji="0" lang="zh-CN" altLang="en-US" sz="3200" i="0" u="none" strike="noStrike" kern="1200" cap="none" spc="0" normalizeH="0" baseline="0" noProof="0" dirty="0">
              <a:ln>
                <a:noFill/>
              </a:ln>
              <a:solidFill>
                <a:schemeClr val="accent1"/>
              </a:solidFill>
              <a:effectLst/>
              <a:uLnTx/>
              <a:uFillTx/>
              <a:latin typeface="+mj-ea"/>
              <a:ea typeface="+mj-ea"/>
              <a:cs typeface="OPPOSans M"/>
              <a:sym typeface="+mn-lt"/>
            </a:endParaRPr>
          </a:p>
        </p:txBody>
      </p:sp>
      <p:grpSp>
        <p:nvGrpSpPr>
          <p:cNvPr id="6" name="组合 5">
            <a:extLst>
              <a:ext uri="{FF2B5EF4-FFF2-40B4-BE49-F238E27FC236}">
                <a16:creationId xmlns:a16="http://schemas.microsoft.com/office/drawing/2014/main" id="{318C7088-BB7D-CEE3-D2DB-09A63FFC68BB}"/>
              </a:ext>
            </a:extLst>
          </p:cNvPr>
          <p:cNvGrpSpPr/>
          <p:nvPr/>
        </p:nvGrpSpPr>
        <p:grpSpPr>
          <a:xfrm>
            <a:off x="536276" y="392442"/>
            <a:ext cx="676874" cy="672441"/>
            <a:chOff x="874713" y="360377"/>
            <a:chExt cx="676874" cy="672441"/>
          </a:xfrm>
        </p:grpSpPr>
        <p:sp>
          <p:nvSpPr>
            <p:cNvPr id="4" name="AutoShape 2">
              <a:extLst>
                <a:ext uri="{FF2B5EF4-FFF2-40B4-BE49-F238E27FC236}">
                  <a16:creationId xmlns:a16="http://schemas.microsoft.com/office/drawing/2014/main" id="{6EE26AFB-9217-4C0C-4B07-D57313F25626}"/>
                </a:ext>
              </a:extLst>
            </p:cNvPr>
            <p:cNvSpPr/>
            <p:nvPr/>
          </p:nvSpPr>
          <p:spPr bwMode="auto">
            <a:xfrm>
              <a:off x="874713" y="360377"/>
              <a:ext cx="579947" cy="627652"/>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AutoShape 2">
              <a:extLst>
                <a:ext uri="{FF2B5EF4-FFF2-40B4-BE49-F238E27FC236}">
                  <a16:creationId xmlns:a16="http://schemas.microsoft.com/office/drawing/2014/main" id="{2213A1E3-AFF6-3354-293A-134032051D16}"/>
                </a:ext>
              </a:extLst>
            </p:cNvPr>
            <p:cNvSpPr/>
            <p:nvPr/>
          </p:nvSpPr>
          <p:spPr bwMode="auto">
            <a:xfrm>
              <a:off x="1121554" y="567412"/>
              <a:ext cx="430033" cy="465406"/>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bg1"/>
                </a:gs>
                <a:gs pos="100000">
                  <a:schemeClr val="accent2"/>
                </a:gs>
              </a:gsLst>
              <a:lin ang="2700000" scaled="0"/>
            </a:gradFill>
            <a:ln>
              <a:noFill/>
            </a:ln>
            <a:effectLst>
              <a:outerShdw blurRad="63500" algn="ctr" rotWithShape="0">
                <a:schemeClr val="accent1">
                  <a:alpha val="30000"/>
                </a:schemeClr>
              </a:outerShdw>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grpSp>
      <p:sp>
        <p:nvSpPr>
          <p:cNvPr id="7" name="椭圆 6">
            <a:extLst>
              <a:ext uri="{FF2B5EF4-FFF2-40B4-BE49-F238E27FC236}">
                <a16:creationId xmlns:a16="http://schemas.microsoft.com/office/drawing/2014/main" id="{26341D8B-78E1-B558-046C-EA8F4D8CDA75}"/>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3" name="圆角矩形 31">
            <a:extLst>
              <a:ext uri="{FF2B5EF4-FFF2-40B4-BE49-F238E27FC236}">
                <a16:creationId xmlns:a16="http://schemas.microsoft.com/office/drawing/2014/main" id="{E34DFD33-13A5-D0C7-8E80-B579098B25EF}"/>
              </a:ext>
            </a:extLst>
          </p:cNvPr>
          <p:cNvSpPr/>
          <p:nvPr/>
        </p:nvSpPr>
        <p:spPr>
          <a:xfrm>
            <a:off x="838200" y="1356100"/>
            <a:ext cx="10515600" cy="4767372"/>
          </a:xfrm>
          <a:prstGeom prst="roundRect">
            <a:avLst>
              <a:gd name="adj" fmla="val 2500"/>
            </a:avLst>
          </a:prstGeom>
          <a:solidFill>
            <a:sysClr val="window" lastClr="FFFFFF">
              <a:alpha val="7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Roboto Regular"/>
              <a:ea typeface="思源黑体 CN Regular" panose="020B0500000000000000" pitchFamily="34" charset="-122"/>
              <a:cs typeface="+mn-cs"/>
            </a:endParaRPr>
          </a:p>
        </p:txBody>
      </p:sp>
      <p:sp>
        <p:nvSpPr>
          <p:cNvPr id="8" name="矩形 7">
            <a:extLst>
              <a:ext uri="{FF2B5EF4-FFF2-40B4-BE49-F238E27FC236}">
                <a16:creationId xmlns:a16="http://schemas.microsoft.com/office/drawing/2014/main" id="{3A401940-F0CA-3E9F-5BED-B2B1B1E6500F}"/>
              </a:ext>
            </a:extLst>
          </p:cNvPr>
          <p:cNvSpPr/>
          <p:nvPr/>
        </p:nvSpPr>
        <p:spPr>
          <a:xfrm>
            <a:off x="2407874" y="5200378"/>
            <a:ext cx="3688126" cy="236603"/>
          </a:xfrm>
          <a:prstGeom prst="rect">
            <a:avLst/>
          </a:prstGeom>
        </p:spPr>
        <p:txBody>
          <a:bodyPr wrap="square" lIns="0" tIns="0" rIns="0" bIns="0">
            <a:spAutoFit/>
          </a:bodyPr>
          <a:lstStyle/>
          <a:p>
            <a:pPr algn="just">
              <a:lnSpc>
                <a:spcPct val="120000"/>
              </a:lnSpc>
            </a:pPr>
            <a:r>
              <a:rPr lang="zh-CN" altLang="en-US" sz="1400">
                <a:solidFill>
                  <a:prstClr val="black"/>
                </a:solidFill>
                <a:latin typeface="+mn-ea"/>
                <a:cs typeface="阿里巴巴普惠体 Medium" panose="00020600040101010101" pitchFamily="18" charset="-122"/>
                <a:sym typeface="OPPOSans M" panose="00020600040101010101" pitchFamily="18" charset="-122"/>
              </a:rPr>
              <a:t>输入你的内容文字输入你的内容文字输入你的</a:t>
            </a:r>
            <a:endParaRPr lang="zh-CN" altLang="en-US" sz="1400" dirty="0">
              <a:solidFill>
                <a:prstClr val="black"/>
              </a:solidFill>
              <a:latin typeface="+mn-ea"/>
              <a:cs typeface="阿里巴巴普惠体 Medium" panose="00020600040101010101" pitchFamily="18" charset="-122"/>
              <a:sym typeface="OPPOSans M" panose="00020600040101010101" pitchFamily="18" charset="-122"/>
            </a:endParaRPr>
          </a:p>
        </p:txBody>
      </p:sp>
      <p:sp>
        <p:nvSpPr>
          <p:cNvPr id="9" name="矩形 8">
            <a:extLst>
              <a:ext uri="{FF2B5EF4-FFF2-40B4-BE49-F238E27FC236}">
                <a16:creationId xmlns:a16="http://schemas.microsoft.com/office/drawing/2014/main" id="{C8442E12-F16D-4A1A-6B87-8631A6E8044B}"/>
              </a:ext>
            </a:extLst>
          </p:cNvPr>
          <p:cNvSpPr/>
          <p:nvPr/>
        </p:nvSpPr>
        <p:spPr>
          <a:xfrm>
            <a:off x="2407874" y="3284631"/>
            <a:ext cx="3535726" cy="495136"/>
          </a:xfrm>
          <a:prstGeom prst="rect">
            <a:avLst/>
          </a:prstGeom>
        </p:spPr>
        <p:txBody>
          <a:bodyPr wrap="square" lIns="0" tIns="0" rIns="0" bIns="0">
            <a:spAutoFit/>
          </a:bodyPr>
          <a:lstStyle/>
          <a:p>
            <a:pPr algn="just">
              <a:lnSpc>
                <a:spcPct val="120000"/>
              </a:lnSpc>
              <a:defRPr/>
            </a:pPr>
            <a:r>
              <a:rPr lang="zh-CN" altLang="en-US" sz="1400">
                <a:solidFill>
                  <a:prstClr val="black"/>
                </a:solidFill>
                <a:latin typeface="+mn-ea"/>
                <a:cs typeface="阿里巴巴普惠体 Medium" panose="00020600040101010101" pitchFamily="18" charset="-122"/>
                <a:sym typeface="OPPOSans M" panose="00020600040101010101" pitchFamily="18" charset="-122"/>
              </a:rPr>
              <a:t>输入你的内容文字输入你的内容文字输入你的内容文字输入你的内容文字输入</a:t>
            </a:r>
          </a:p>
        </p:txBody>
      </p:sp>
      <p:sp>
        <p:nvSpPr>
          <p:cNvPr id="10" name="矩形 9">
            <a:extLst>
              <a:ext uri="{FF2B5EF4-FFF2-40B4-BE49-F238E27FC236}">
                <a16:creationId xmlns:a16="http://schemas.microsoft.com/office/drawing/2014/main" id="{D6789DB4-9C5B-5070-D79D-8ABAC9F3B26F}"/>
              </a:ext>
            </a:extLst>
          </p:cNvPr>
          <p:cNvSpPr/>
          <p:nvPr/>
        </p:nvSpPr>
        <p:spPr>
          <a:xfrm>
            <a:off x="2407874" y="4170610"/>
            <a:ext cx="3590727" cy="495136"/>
          </a:xfrm>
          <a:prstGeom prst="rect">
            <a:avLst/>
          </a:prstGeom>
        </p:spPr>
        <p:txBody>
          <a:bodyPr wrap="square" lIns="0" tIns="0" rIns="0" bIns="0">
            <a:spAutoFit/>
          </a:bodyPr>
          <a:lstStyle/>
          <a:p>
            <a:pPr algn="just">
              <a:lnSpc>
                <a:spcPct val="120000"/>
              </a:lnSpc>
            </a:pPr>
            <a:r>
              <a:rPr lang="zh-CN" altLang="en-US" sz="1400">
                <a:solidFill>
                  <a:prstClr val="black"/>
                </a:solidFill>
                <a:latin typeface="+mn-ea"/>
                <a:cs typeface="阿里巴巴普惠体 Medium" panose="00020600040101010101" pitchFamily="18" charset="-122"/>
                <a:sym typeface="OPPOSans M" panose="00020600040101010101" pitchFamily="18" charset="-122"/>
              </a:rPr>
              <a:t>输入你的内容文字输入你的内容文字输入你的内容文字输入你的内容文字输入</a:t>
            </a:r>
            <a:endParaRPr lang="zh-CN" altLang="en-US" sz="1400" dirty="0">
              <a:solidFill>
                <a:prstClr val="black"/>
              </a:solidFill>
              <a:latin typeface="+mn-ea"/>
              <a:cs typeface="阿里巴巴普惠体 Medium" panose="00020600040101010101" pitchFamily="18" charset="-122"/>
              <a:sym typeface="OPPOSans M" panose="00020600040101010101" pitchFamily="18" charset="-122"/>
            </a:endParaRPr>
          </a:p>
        </p:txBody>
      </p:sp>
      <p:sp>
        <p:nvSpPr>
          <p:cNvPr id="11" name="矩形 10">
            <a:extLst>
              <a:ext uri="{FF2B5EF4-FFF2-40B4-BE49-F238E27FC236}">
                <a16:creationId xmlns:a16="http://schemas.microsoft.com/office/drawing/2014/main" id="{ED731C4D-A390-9EAE-32CC-ECD8E4F24AF6}"/>
              </a:ext>
            </a:extLst>
          </p:cNvPr>
          <p:cNvSpPr/>
          <p:nvPr/>
        </p:nvSpPr>
        <p:spPr>
          <a:xfrm>
            <a:off x="6995159" y="5200378"/>
            <a:ext cx="3684981" cy="236603"/>
          </a:xfrm>
          <a:prstGeom prst="rect">
            <a:avLst/>
          </a:prstGeom>
        </p:spPr>
        <p:txBody>
          <a:bodyPr wrap="square" lIns="0" tIns="0" rIns="0" bIns="0">
            <a:spAutoFit/>
          </a:bodyPr>
          <a:lstStyle/>
          <a:p>
            <a:pPr>
              <a:lnSpc>
                <a:spcPct val="120000"/>
              </a:lnSpc>
            </a:pPr>
            <a:r>
              <a:rPr lang="zh-CN" altLang="en-US" sz="1400">
                <a:solidFill>
                  <a:prstClr val="black"/>
                </a:solidFill>
                <a:latin typeface="+mn-ea"/>
                <a:cs typeface="阿里巴巴普惠体 Medium" panose="00020600040101010101" pitchFamily="18" charset="-122"/>
                <a:sym typeface="OPPOSans M" panose="00020600040101010101" pitchFamily="18" charset="-122"/>
              </a:rPr>
              <a:t>输入你的内容文字输入你的内容文字输入你的</a:t>
            </a:r>
            <a:endParaRPr lang="zh-CN" altLang="en-US" sz="1400" dirty="0">
              <a:solidFill>
                <a:prstClr val="black"/>
              </a:solidFill>
              <a:latin typeface="+mn-ea"/>
              <a:cs typeface="阿里巴巴普惠体 Medium" panose="00020600040101010101" pitchFamily="18" charset="-122"/>
              <a:sym typeface="OPPOSans M" panose="00020600040101010101" pitchFamily="18" charset="-122"/>
            </a:endParaRPr>
          </a:p>
        </p:txBody>
      </p:sp>
      <p:sp>
        <p:nvSpPr>
          <p:cNvPr id="12" name="矩形 11">
            <a:extLst>
              <a:ext uri="{FF2B5EF4-FFF2-40B4-BE49-F238E27FC236}">
                <a16:creationId xmlns:a16="http://schemas.microsoft.com/office/drawing/2014/main" id="{665F1C91-FAB8-A0F9-D52C-A39FEB82FE95}"/>
              </a:ext>
            </a:extLst>
          </p:cNvPr>
          <p:cNvSpPr/>
          <p:nvPr/>
        </p:nvSpPr>
        <p:spPr>
          <a:xfrm>
            <a:off x="6995159" y="3241501"/>
            <a:ext cx="3684980" cy="495136"/>
          </a:xfrm>
          <a:prstGeom prst="rect">
            <a:avLst/>
          </a:prstGeom>
        </p:spPr>
        <p:txBody>
          <a:bodyPr wrap="square" lIns="0" tIns="0" rIns="0" bIns="0">
            <a:spAutoFit/>
          </a:bodyPr>
          <a:lstStyle/>
          <a:p>
            <a:pPr algn="just">
              <a:lnSpc>
                <a:spcPct val="120000"/>
              </a:lnSpc>
            </a:pPr>
            <a:r>
              <a:rPr lang="zh-CN" altLang="en-US" sz="1400">
                <a:solidFill>
                  <a:prstClr val="black"/>
                </a:solidFill>
                <a:latin typeface="+mn-ea"/>
                <a:cs typeface="阿里巴巴普惠体 Medium" panose="00020600040101010101" pitchFamily="18" charset="-122"/>
                <a:sym typeface="OPPOSans M" panose="00020600040101010101" pitchFamily="18" charset="-122"/>
              </a:rPr>
              <a:t>输入你的内容文字输入你的内容文字输入你的内容文字输入你的内容文字输入</a:t>
            </a:r>
            <a:endParaRPr lang="zh-CN" altLang="en-US" sz="1400" dirty="0">
              <a:solidFill>
                <a:prstClr val="black"/>
              </a:solidFill>
              <a:latin typeface="+mn-ea"/>
              <a:cs typeface="阿里巴巴普惠体 Medium" panose="00020600040101010101" pitchFamily="18" charset="-122"/>
              <a:sym typeface="OPPOSans M" panose="00020600040101010101" pitchFamily="18" charset="-122"/>
            </a:endParaRPr>
          </a:p>
        </p:txBody>
      </p:sp>
      <p:sp>
        <p:nvSpPr>
          <p:cNvPr id="13" name="矩形 12">
            <a:extLst>
              <a:ext uri="{FF2B5EF4-FFF2-40B4-BE49-F238E27FC236}">
                <a16:creationId xmlns:a16="http://schemas.microsoft.com/office/drawing/2014/main" id="{5631EE48-67C3-4B6A-46FD-8EFE5D2D5BD0}"/>
              </a:ext>
            </a:extLst>
          </p:cNvPr>
          <p:cNvSpPr/>
          <p:nvPr/>
        </p:nvSpPr>
        <p:spPr>
          <a:xfrm>
            <a:off x="6995158" y="4170610"/>
            <a:ext cx="3684981" cy="495136"/>
          </a:xfrm>
          <a:prstGeom prst="rect">
            <a:avLst/>
          </a:prstGeom>
        </p:spPr>
        <p:txBody>
          <a:bodyPr wrap="square" lIns="0" tIns="0" rIns="0" bIns="0">
            <a:spAutoFit/>
          </a:bodyPr>
          <a:lstStyle/>
          <a:p>
            <a:pPr>
              <a:lnSpc>
                <a:spcPct val="120000"/>
              </a:lnSpc>
            </a:pPr>
            <a:r>
              <a:rPr lang="zh-CN" altLang="en-US" sz="1400">
                <a:solidFill>
                  <a:prstClr val="black"/>
                </a:solidFill>
                <a:latin typeface="+mn-ea"/>
                <a:cs typeface="阿里巴巴普惠体 Medium" panose="00020600040101010101" pitchFamily="18" charset="-122"/>
                <a:sym typeface="OPPOSans M" panose="00020600040101010101" pitchFamily="18" charset="-122"/>
              </a:rPr>
              <a:t>输入你的内容文字输入你的内容文字输入你的内容文字输入你的内容文字输入</a:t>
            </a:r>
            <a:endParaRPr lang="zh-CN" altLang="en-US" sz="1400" dirty="0">
              <a:solidFill>
                <a:prstClr val="black"/>
              </a:solidFill>
              <a:latin typeface="+mn-ea"/>
              <a:cs typeface="阿里巴巴普惠体 Medium" panose="00020600040101010101" pitchFamily="18" charset="-122"/>
              <a:sym typeface="OPPOSans M" panose="00020600040101010101" pitchFamily="18" charset="-122"/>
            </a:endParaRPr>
          </a:p>
        </p:txBody>
      </p:sp>
      <p:sp>
        <p:nvSpPr>
          <p:cNvPr id="14" name="TextBox 1">
            <a:extLst>
              <a:ext uri="{FF2B5EF4-FFF2-40B4-BE49-F238E27FC236}">
                <a16:creationId xmlns:a16="http://schemas.microsoft.com/office/drawing/2014/main" id="{14AD40C1-B230-A9F3-0D83-8C1D7CF490F3}"/>
              </a:ext>
            </a:extLst>
          </p:cNvPr>
          <p:cNvSpPr txBox="1"/>
          <p:nvPr/>
        </p:nvSpPr>
        <p:spPr>
          <a:xfrm>
            <a:off x="2410278" y="2498314"/>
            <a:ext cx="1473200" cy="369332"/>
          </a:xfrm>
          <a:prstGeom prst="rect">
            <a:avLst/>
          </a:prstGeom>
          <a:noFill/>
        </p:spPr>
        <p:txBody>
          <a:bodyPr wrap="square" lIns="0" rIns="0" rtlCol="0">
            <a:spAutoFit/>
          </a:bodyPr>
          <a:lstStyle/>
          <a:p>
            <a:pPr>
              <a:defRPr/>
            </a:pPr>
            <a:r>
              <a:rPr lang="zh-CN" altLang="en-US">
                <a:solidFill>
                  <a:schemeClr val="accent1"/>
                </a:solidFill>
                <a:latin typeface="+mj-ea"/>
                <a:ea typeface="+mj-ea"/>
              </a:rPr>
              <a:t>输入标题</a:t>
            </a:r>
            <a:endParaRPr lang="zh-CN" altLang="en-US" dirty="0">
              <a:solidFill>
                <a:schemeClr val="accent1"/>
              </a:solidFill>
              <a:latin typeface="+mj-ea"/>
              <a:ea typeface="+mj-ea"/>
            </a:endParaRPr>
          </a:p>
        </p:txBody>
      </p:sp>
      <p:sp>
        <p:nvSpPr>
          <p:cNvPr id="15" name="TextBox 19">
            <a:extLst>
              <a:ext uri="{FF2B5EF4-FFF2-40B4-BE49-F238E27FC236}">
                <a16:creationId xmlns:a16="http://schemas.microsoft.com/office/drawing/2014/main" id="{B7CC8DE0-31B8-8D25-951F-8B3C3E3DDDC7}"/>
              </a:ext>
            </a:extLst>
          </p:cNvPr>
          <p:cNvSpPr txBox="1"/>
          <p:nvPr/>
        </p:nvSpPr>
        <p:spPr>
          <a:xfrm>
            <a:off x="7006241" y="2498314"/>
            <a:ext cx="1473200" cy="369332"/>
          </a:xfrm>
          <a:prstGeom prst="rect">
            <a:avLst/>
          </a:prstGeom>
          <a:noFill/>
        </p:spPr>
        <p:txBody>
          <a:bodyPr wrap="square" lIns="0" rIns="0" rtlCol="0">
            <a:spAutoFit/>
          </a:bodyPr>
          <a:lstStyle/>
          <a:p>
            <a:pPr>
              <a:defRPr/>
            </a:pPr>
            <a:r>
              <a:rPr lang="zh-CN" altLang="en-US">
                <a:solidFill>
                  <a:schemeClr val="accent1">
                    <a:lumMod val="75000"/>
                  </a:schemeClr>
                </a:solidFill>
                <a:latin typeface="+mj-ea"/>
                <a:ea typeface="+mj-ea"/>
              </a:rPr>
              <a:t>输入标题</a:t>
            </a:r>
            <a:endParaRPr lang="zh-CN" altLang="en-US" dirty="0">
              <a:solidFill>
                <a:schemeClr val="accent1">
                  <a:lumMod val="75000"/>
                </a:schemeClr>
              </a:solidFill>
              <a:latin typeface="+mj-ea"/>
              <a:ea typeface="+mj-ea"/>
            </a:endParaRPr>
          </a:p>
        </p:txBody>
      </p:sp>
      <p:sp>
        <p:nvSpPr>
          <p:cNvPr id="16" name="矩形 15">
            <a:extLst>
              <a:ext uri="{FF2B5EF4-FFF2-40B4-BE49-F238E27FC236}">
                <a16:creationId xmlns:a16="http://schemas.microsoft.com/office/drawing/2014/main" id="{38667AC4-647F-C118-7F8E-C9D0EDD0C5FB}"/>
              </a:ext>
            </a:extLst>
          </p:cNvPr>
          <p:cNvSpPr/>
          <p:nvPr/>
        </p:nvSpPr>
        <p:spPr>
          <a:xfrm>
            <a:off x="1239488" y="1567184"/>
            <a:ext cx="2265160" cy="400110"/>
          </a:xfrm>
          <a:prstGeom prst="rect">
            <a:avLst/>
          </a:prstGeom>
        </p:spPr>
        <p:txBody>
          <a:bodyPr wrap="square" lIns="0" rIns="0">
            <a:spAutoFit/>
          </a:bodyPr>
          <a:lstStyle/>
          <a:p>
            <a:pPr>
              <a:defRPr/>
            </a:pPr>
            <a:r>
              <a:rPr lang="zh-CN" altLang="en-US" sz="2000">
                <a:solidFill>
                  <a:prstClr val="black"/>
                </a:solidFill>
                <a:latin typeface="+mj-ea"/>
                <a:ea typeface="+mj-ea"/>
              </a:rPr>
              <a:t>输入你的标题内容</a:t>
            </a:r>
            <a:endParaRPr lang="zh-CN" altLang="en-US" sz="2000" dirty="0">
              <a:solidFill>
                <a:prstClr val="black"/>
              </a:solidFill>
              <a:latin typeface="+mj-ea"/>
              <a:ea typeface="+mj-ea"/>
            </a:endParaRPr>
          </a:p>
        </p:txBody>
      </p:sp>
      <p:cxnSp>
        <p:nvCxnSpPr>
          <p:cNvPr id="17" name="直接连接符 16">
            <a:extLst>
              <a:ext uri="{FF2B5EF4-FFF2-40B4-BE49-F238E27FC236}">
                <a16:creationId xmlns:a16="http://schemas.microsoft.com/office/drawing/2014/main" id="{1CBD27F3-C647-1984-6D43-788A4AE4CDC7}"/>
              </a:ext>
            </a:extLst>
          </p:cNvPr>
          <p:cNvCxnSpPr/>
          <p:nvPr/>
        </p:nvCxnSpPr>
        <p:spPr>
          <a:xfrm>
            <a:off x="1239488" y="2029060"/>
            <a:ext cx="653820" cy="0"/>
          </a:xfrm>
          <a:prstGeom prst="line">
            <a:avLst/>
          </a:prstGeom>
          <a:noFill/>
          <a:ln w="25400" cap="flat" cmpd="sng" algn="ctr">
            <a:gradFill flip="none" rotWithShape="1">
              <a:gsLst>
                <a:gs pos="0">
                  <a:schemeClr val="accent1"/>
                </a:gs>
                <a:gs pos="100000">
                  <a:schemeClr val="accent2">
                    <a:lumMod val="50000"/>
                  </a:schemeClr>
                </a:gs>
              </a:gsLst>
              <a:lin ang="0" scaled="1"/>
              <a:tileRect/>
            </a:gradFill>
            <a:prstDash val="solid"/>
            <a:miter lim="800000"/>
          </a:ln>
          <a:effectLst/>
        </p:spPr>
      </p:cxnSp>
      <p:cxnSp>
        <p:nvCxnSpPr>
          <p:cNvPr id="18" name="直接连接符 17">
            <a:extLst>
              <a:ext uri="{FF2B5EF4-FFF2-40B4-BE49-F238E27FC236}">
                <a16:creationId xmlns:a16="http://schemas.microsoft.com/office/drawing/2014/main" id="{2D18B1CC-5D3F-0808-8D60-3CE22AB5B539}"/>
              </a:ext>
            </a:extLst>
          </p:cNvPr>
          <p:cNvCxnSpPr/>
          <p:nvPr/>
        </p:nvCxnSpPr>
        <p:spPr>
          <a:xfrm>
            <a:off x="2407874" y="3047258"/>
            <a:ext cx="8477840" cy="0"/>
          </a:xfrm>
          <a:prstGeom prst="line">
            <a:avLst/>
          </a:prstGeom>
          <a:noFill/>
          <a:ln w="25400" cap="flat" cmpd="sng" algn="ctr">
            <a:gradFill flip="none" rotWithShape="1">
              <a:gsLst>
                <a:gs pos="0">
                  <a:schemeClr val="accent1"/>
                </a:gs>
                <a:gs pos="100000">
                  <a:schemeClr val="accent2">
                    <a:lumMod val="50000"/>
                  </a:schemeClr>
                </a:gs>
              </a:gsLst>
              <a:lin ang="0" scaled="1"/>
              <a:tileRect/>
            </a:gradFill>
            <a:prstDash val="solid"/>
            <a:miter lim="800000"/>
          </a:ln>
          <a:effectLst/>
        </p:spPr>
      </p:cxnSp>
      <p:cxnSp>
        <p:nvCxnSpPr>
          <p:cNvPr id="19" name="直接连接符 18">
            <a:extLst>
              <a:ext uri="{FF2B5EF4-FFF2-40B4-BE49-F238E27FC236}">
                <a16:creationId xmlns:a16="http://schemas.microsoft.com/office/drawing/2014/main" id="{BA9C9F7C-EE29-B607-162D-CEF7F5486830}"/>
              </a:ext>
            </a:extLst>
          </p:cNvPr>
          <p:cNvCxnSpPr/>
          <p:nvPr/>
        </p:nvCxnSpPr>
        <p:spPr>
          <a:xfrm>
            <a:off x="2407874" y="3987058"/>
            <a:ext cx="8477840" cy="0"/>
          </a:xfrm>
          <a:prstGeom prst="line">
            <a:avLst/>
          </a:prstGeom>
          <a:noFill/>
          <a:ln w="9525" cap="flat" cmpd="sng" algn="ctr">
            <a:solidFill>
              <a:sysClr val="window" lastClr="FFFFFF">
                <a:lumMod val="75000"/>
              </a:sysClr>
            </a:solidFill>
            <a:prstDash val="dash"/>
            <a:miter lim="800000"/>
          </a:ln>
          <a:effectLst/>
        </p:spPr>
      </p:cxnSp>
      <p:cxnSp>
        <p:nvCxnSpPr>
          <p:cNvPr id="20" name="直接连接符 19">
            <a:extLst>
              <a:ext uri="{FF2B5EF4-FFF2-40B4-BE49-F238E27FC236}">
                <a16:creationId xmlns:a16="http://schemas.microsoft.com/office/drawing/2014/main" id="{92E9EC35-9682-3528-DDF8-84AED299F0F3}"/>
              </a:ext>
            </a:extLst>
          </p:cNvPr>
          <p:cNvCxnSpPr/>
          <p:nvPr/>
        </p:nvCxnSpPr>
        <p:spPr>
          <a:xfrm>
            <a:off x="2407874" y="4990358"/>
            <a:ext cx="8477840" cy="0"/>
          </a:xfrm>
          <a:prstGeom prst="line">
            <a:avLst/>
          </a:prstGeom>
          <a:noFill/>
          <a:ln w="9525" cap="flat" cmpd="sng" algn="ctr">
            <a:solidFill>
              <a:sysClr val="window" lastClr="FFFFFF">
                <a:lumMod val="75000"/>
              </a:sysClr>
            </a:solidFill>
            <a:prstDash val="dash"/>
            <a:miter lim="800000"/>
          </a:ln>
          <a:effectLst/>
        </p:spPr>
      </p:cxnSp>
      <p:cxnSp>
        <p:nvCxnSpPr>
          <p:cNvPr id="21" name="直接连接符 20">
            <a:extLst>
              <a:ext uri="{FF2B5EF4-FFF2-40B4-BE49-F238E27FC236}">
                <a16:creationId xmlns:a16="http://schemas.microsoft.com/office/drawing/2014/main" id="{85FF4302-01D7-DB16-FB7E-0EA90F2B707E}"/>
              </a:ext>
            </a:extLst>
          </p:cNvPr>
          <p:cNvCxnSpPr/>
          <p:nvPr/>
        </p:nvCxnSpPr>
        <p:spPr>
          <a:xfrm>
            <a:off x="1239488" y="5752358"/>
            <a:ext cx="9646226" cy="0"/>
          </a:xfrm>
          <a:prstGeom prst="line">
            <a:avLst/>
          </a:prstGeom>
          <a:noFill/>
          <a:ln w="25400" cap="flat" cmpd="sng" algn="ctr">
            <a:gradFill flip="none" rotWithShape="1">
              <a:gsLst>
                <a:gs pos="0">
                  <a:schemeClr val="accent1"/>
                </a:gs>
                <a:gs pos="100000">
                  <a:schemeClr val="accent2">
                    <a:lumMod val="50000"/>
                  </a:schemeClr>
                </a:gs>
              </a:gsLst>
              <a:lin ang="0" scaled="1"/>
              <a:tileRect/>
            </a:gradFill>
            <a:prstDash val="solid"/>
            <a:miter lim="800000"/>
          </a:ln>
          <a:effectLst/>
        </p:spPr>
      </p:cxnSp>
      <p:sp>
        <p:nvSpPr>
          <p:cNvPr id="22" name="圆角矩形 3">
            <a:extLst>
              <a:ext uri="{FF2B5EF4-FFF2-40B4-BE49-F238E27FC236}">
                <a16:creationId xmlns:a16="http://schemas.microsoft.com/office/drawing/2014/main" id="{3736AB5D-5B74-9890-A11F-E3D9FF631729}"/>
              </a:ext>
            </a:extLst>
          </p:cNvPr>
          <p:cNvSpPr/>
          <p:nvPr/>
        </p:nvSpPr>
        <p:spPr>
          <a:xfrm>
            <a:off x="1255185" y="3352611"/>
            <a:ext cx="774783" cy="393854"/>
          </a:xfrm>
          <a:prstGeom prst="roundRect">
            <a:avLst/>
          </a:prstGeom>
          <a:gradFill flip="none" rotWithShape="1">
            <a:gsLst>
              <a:gs pos="0">
                <a:schemeClr val="accent1"/>
              </a:gs>
              <a:gs pos="100000">
                <a:schemeClr val="accent2">
                  <a:lumMod val="50000"/>
                </a:scheme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3" name="TextBox 18">
            <a:extLst>
              <a:ext uri="{FF2B5EF4-FFF2-40B4-BE49-F238E27FC236}">
                <a16:creationId xmlns:a16="http://schemas.microsoft.com/office/drawing/2014/main" id="{01C9EC42-2828-8F9C-8847-F7B94362A01A}"/>
              </a:ext>
            </a:extLst>
          </p:cNvPr>
          <p:cNvSpPr txBox="1"/>
          <p:nvPr/>
        </p:nvSpPr>
        <p:spPr>
          <a:xfrm>
            <a:off x="1411744" y="3352611"/>
            <a:ext cx="461665" cy="369332"/>
          </a:xfrm>
          <a:prstGeom prst="rect">
            <a:avLst/>
          </a:prstGeom>
          <a:noFill/>
        </p:spPr>
        <p:txBody>
          <a:bodyPr wrap="none" lIns="0" rIns="0" rtlCol="0">
            <a:spAutoFit/>
          </a:bodyPr>
          <a:lstStyle/>
          <a:p>
            <a:pPr>
              <a:defRPr/>
            </a:pPr>
            <a:r>
              <a:rPr lang="zh-CN" altLang="en-US">
                <a:solidFill>
                  <a:prstClr val="white"/>
                </a:solidFill>
                <a:latin typeface="+mj-ea"/>
                <a:ea typeface="+mj-ea"/>
              </a:rPr>
              <a:t>标题</a:t>
            </a:r>
            <a:endParaRPr lang="zh-CN" altLang="en-US" dirty="0">
              <a:solidFill>
                <a:prstClr val="white"/>
              </a:solidFill>
              <a:latin typeface="+mj-ea"/>
              <a:ea typeface="+mj-ea"/>
            </a:endParaRPr>
          </a:p>
        </p:txBody>
      </p:sp>
      <p:sp>
        <p:nvSpPr>
          <p:cNvPr id="24" name="圆角矩形 41">
            <a:extLst>
              <a:ext uri="{FF2B5EF4-FFF2-40B4-BE49-F238E27FC236}">
                <a16:creationId xmlns:a16="http://schemas.microsoft.com/office/drawing/2014/main" id="{A614A939-CA28-BE0A-9FE4-9B5001D78CE6}"/>
              </a:ext>
            </a:extLst>
          </p:cNvPr>
          <p:cNvSpPr/>
          <p:nvPr/>
        </p:nvSpPr>
        <p:spPr>
          <a:xfrm>
            <a:off x="1255185" y="4243922"/>
            <a:ext cx="774783" cy="393854"/>
          </a:xfrm>
          <a:prstGeom prst="roundRect">
            <a:avLst/>
          </a:prstGeom>
          <a:gradFill flip="none" rotWithShape="1">
            <a:gsLst>
              <a:gs pos="0">
                <a:schemeClr val="accent1"/>
              </a:gs>
              <a:gs pos="100000">
                <a:schemeClr val="accent2">
                  <a:lumMod val="50000"/>
                </a:schemeClr>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Roboto Regular"/>
              <a:ea typeface="思源黑体 CN Regular"/>
            </a:endParaRPr>
          </a:p>
        </p:txBody>
      </p:sp>
      <p:sp>
        <p:nvSpPr>
          <p:cNvPr id="25" name="TextBox 24">
            <a:extLst>
              <a:ext uri="{FF2B5EF4-FFF2-40B4-BE49-F238E27FC236}">
                <a16:creationId xmlns:a16="http://schemas.microsoft.com/office/drawing/2014/main" id="{1FF8BF06-3B71-91D3-5D7C-CF754BC5156D}"/>
              </a:ext>
            </a:extLst>
          </p:cNvPr>
          <p:cNvSpPr txBox="1"/>
          <p:nvPr/>
        </p:nvSpPr>
        <p:spPr>
          <a:xfrm>
            <a:off x="1411744" y="4270289"/>
            <a:ext cx="461665" cy="369332"/>
          </a:xfrm>
          <a:prstGeom prst="rect">
            <a:avLst/>
          </a:prstGeom>
          <a:noFill/>
        </p:spPr>
        <p:txBody>
          <a:bodyPr wrap="none" lIns="0" rIns="0" rtlCol="0">
            <a:spAutoFit/>
          </a:bodyPr>
          <a:lstStyle/>
          <a:p>
            <a:pPr>
              <a:defRPr/>
            </a:pPr>
            <a:r>
              <a:rPr lang="zh-CN" altLang="en-US">
                <a:solidFill>
                  <a:prstClr val="white"/>
                </a:solidFill>
                <a:latin typeface="+mj-ea"/>
                <a:ea typeface="+mj-ea"/>
              </a:rPr>
              <a:t>标题</a:t>
            </a:r>
            <a:endParaRPr lang="zh-CN" altLang="en-US" dirty="0">
              <a:solidFill>
                <a:prstClr val="white"/>
              </a:solidFill>
              <a:latin typeface="+mj-ea"/>
              <a:ea typeface="+mj-ea"/>
            </a:endParaRPr>
          </a:p>
        </p:txBody>
      </p:sp>
      <p:sp>
        <p:nvSpPr>
          <p:cNvPr id="26" name="圆角矩形 42">
            <a:extLst>
              <a:ext uri="{FF2B5EF4-FFF2-40B4-BE49-F238E27FC236}">
                <a16:creationId xmlns:a16="http://schemas.microsoft.com/office/drawing/2014/main" id="{DD26E4E5-4BB9-15DF-0CC4-1796C2A00163}"/>
              </a:ext>
            </a:extLst>
          </p:cNvPr>
          <p:cNvSpPr/>
          <p:nvPr/>
        </p:nvSpPr>
        <p:spPr>
          <a:xfrm>
            <a:off x="1255185" y="5141307"/>
            <a:ext cx="774783" cy="393854"/>
          </a:xfrm>
          <a:prstGeom prst="roundRect">
            <a:avLst/>
          </a:prstGeom>
          <a:gradFill flip="none" rotWithShape="1">
            <a:gsLst>
              <a:gs pos="0">
                <a:schemeClr val="accent1"/>
              </a:gs>
              <a:gs pos="100000">
                <a:schemeClr val="accent2">
                  <a:lumMod val="50000"/>
                </a:schemeClr>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Roboto Regular"/>
              <a:ea typeface="思源黑体 CN Regular"/>
            </a:endParaRPr>
          </a:p>
        </p:txBody>
      </p:sp>
      <p:sp>
        <p:nvSpPr>
          <p:cNvPr id="27" name="TextBox 29">
            <a:extLst>
              <a:ext uri="{FF2B5EF4-FFF2-40B4-BE49-F238E27FC236}">
                <a16:creationId xmlns:a16="http://schemas.microsoft.com/office/drawing/2014/main" id="{9EFD0756-F32A-A30B-1861-68C2C8F253DE}"/>
              </a:ext>
            </a:extLst>
          </p:cNvPr>
          <p:cNvSpPr txBox="1"/>
          <p:nvPr/>
        </p:nvSpPr>
        <p:spPr>
          <a:xfrm>
            <a:off x="1411744" y="5163445"/>
            <a:ext cx="461665" cy="369332"/>
          </a:xfrm>
          <a:prstGeom prst="rect">
            <a:avLst/>
          </a:prstGeom>
          <a:noFill/>
        </p:spPr>
        <p:txBody>
          <a:bodyPr wrap="none" lIns="0" rIns="0" rtlCol="0">
            <a:spAutoFit/>
          </a:bodyPr>
          <a:lstStyle/>
          <a:p>
            <a:pPr>
              <a:defRPr/>
            </a:pPr>
            <a:r>
              <a:rPr lang="zh-CN" altLang="en-US">
                <a:solidFill>
                  <a:prstClr val="white"/>
                </a:solidFill>
                <a:latin typeface="+mj-ea"/>
                <a:ea typeface="+mj-ea"/>
              </a:rPr>
              <a:t>标题</a:t>
            </a:r>
            <a:endParaRPr lang="zh-CN" altLang="en-US" dirty="0">
              <a:solidFill>
                <a:prstClr val="white"/>
              </a:solidFill>
              <a:latin typeface="+mj-ea"/>
              <a:ea typeface="+mj-ea"/>
            </a:endParaRPr>
          </a:p>
        </p:txBody>
      </p:sp>
    </p:spTree>
    <p:extLst>
      <p:ext uri="{BB962C8B-B14F-4D97-AF65-F5344CB8AC3E}">
        <p14:creationId xmlns:p14="http://schemas.microsoft.com/office/powerpoint/2010/main" val="32115293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4" name="AutoShape 2">
            <a:extLst>
              <a:ext uri="{FF2B5EF4-FFF2-40B4-BE49-F238E27FC236}">
                <a16:creationId xmlns:a16="http://schemas.microsoft.com/office/drawing/2014/main" id="{AFD1CABB-BC2B-DDAB-1E9C-C1593350B877}"/>
              </a:ext>
            </a:extLst>
          </p:cNvPr>
          <p:cNvSpPr/>
          <p:nvPr/>
        </p:nvSpPr>
        <p:spPr bwMode="auto">
          <a:xfrm>
            <a:off x="4581526" y="909638"/>
            <a:ext cx="3028949" cy="3278105"/>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矩形 4">
            <a:extLst>
              <a:ext uri="{FF2B5EF4-FFF2-40B4-BE49-F238E27FC236}">
                <a16:creationId xmlns:a16="http://schemas.microsoft.com/office/drawing/2014/main" id="{8DFCFB83-08E8-CFF2-E660-42EC27053EE3}"/>
              </a:ext>
            </a:extLst>
          </p:cNvPr>
          <p:cNvSpPr/>
          <p:nvPr/>
        </p:nvSpPr>
        <p:spPr>
          <a:xfrm>
            <a:off x="0" y="4331103"/>
            <a:ext cx="12191999" cy="1295524"/>
          </a:xfrm>
          <a:prstGeom prst="rect">
            <a:avLst/>
          </a:prstGeom>
          <a:effectLst/>
        </p:spPr>
        <p:txBody>
          <a:bodyPr wrap="square" tIns="90000" bIns="9000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5400" i="0" u="none" strike="noStrike" kern="1200" cap="none" spc="0" normalizeH="0" baseline="0" noProof="0">
                <a:ln>
                  <a:noFill/>
                </a:ln>
                <a:solidFill>
                  <a:schemeClr val="accent1"/>
                </a:solidFill>
                <a:effectLst/>
                <a:uLnTx/>
                <a:uFillTx/>
                <a:latin typeface="+mj-ea"/>
                <a:ea typeface="+mj-ea"/>
                <a:cs typeface="Titillium" charset="0"/>
              </a:rPr>
              <a:t>输入你的标题内容</a:t>
            </a:r>
            <a:endParaRPr kumimoji="0" lang="zh-CN" altLang="en-US" sz="5400" i="0" u="none" strike="noStrike" kern="1200" cap="none" spc="0" normalizeH="0" baseline="0" noProof="0" dirty="0">
              <a:ln>
                <a:noFill/>
              </a:ln>
              <a:solidFill>
                <a:schemeClr val="accent1"/>
              </a:solidFill>
              <a:effectLst/>
              <a:uLnTx/>
              <a:uFillTx/>
              <a:latin typeface="+mj-ea"/>
              <a:ea typeface="+mj-ea"/>
              <a:cs typeface="Titillium" charset="0"/>
            </a:endParaRPr>
          </a:p>
        </p:txBody>
      </p:sp>
      <p:sp>
        <p:nvSpPr>
          <p:cNvPr id="6" name="AutoShape 2">
            <a:extLst>
              <a:ext uri="{FF2B5EF4-FFF2-40B4-BE49-F238E27FC236}">
                <a16:creationId xmlns:a16="http://schemas.microsoft.com/office/drawing/2014/main" id="{265EC8D1-3753-E177-101D-1F5FF9FADA79}"/>
              </a:ext>
            </a:extLst>
          </p:cNvPr>
          <p:cNvSpPr/>
          <p:nvPr/>
        </p:nvSpPr>
        <p:spPr bwMode="auto">
          <a:xfrm>
            <a:off x="5391836" y="1786796"/>
            <a:ext cx="1407971" cy="1523787"/>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solidFill>
            <a:sysClr val="window" lastClr="FFFFFF"/>
          </a:soli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等线" panose="02010600030101010101" charset="-122"/>
              <a:ea typeface="微软雅黑"/>
              <a:cs typeface="+mn-cs"/>
            </a:endParaRPr>
          </a:p>
        </p:txBody>
      </p:sp>
      <p:sp>
        <p:nvSpPr>
          <p:cNvPr id="7" name="矩形 6">
            <a:extLst>
              <a:ext uri="{FF2B5EF4-FFF2-40B4-BE49-F238E27FC236}">
                <a16:creationId xmlns:a16="http://schemas.microsoft.com/office/drawing/2014/main" id="{985CA09A-1EB6-4E56-8289-7754C6758CB6}"/>
              </a:ext>
            </a:extLst>
          </p:cNvPr>
          <p:cNvSpPr/>
          <p:nvPr/>
        </p:nvSpPr>
        <p:spPr>
          <a:xfrm>
            <a:off x="-27962" y="1984527"/>
            <a:ext cx="12219962" cy="1067343"/>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5400" i="0" u="none" strike="noStrike" kern="1200" cap="none" spc="0" normalizeH="0" baseline="0" noProof="0">
                <a:ln>
                  <a:noFill/>
                </a:ln>
                <a:gradFill flip="none" rotWithShape="1">
                  <a:gsLst>
                    <a:gs pos="0">
                      <a:schemeClr val="accent2"/>
                    </a:gs>
                    <a:gs pos="47000">
                      <a:schemeClr val="accent1"/>
                    </a:gs>
                    <a:gs pos="100000">
                      <a:schemeClr val="accent1">
                        <a:lumMod val="75000"/>
                      </a:schemeClr>
                    </a:gs>
                  </a:gsLst>
                  <a:lin ang="2700000" scaled="1"/>
                  <a:tileRect/>
                </a:gradFill>
                <a:effectLst/>
                <a:uLnTx/>
                <a:uFillTx/>
                <a:latin typeface="+mj-ea"/>
                <a:ea typeface="+mj-ea"/>
                <a:cs typeface="+mn-cs"/>
              </a:rPr>
              <a:t>02</a:t>
            </a:r>
            <a:endParaRPr kumimoji="0" lang="zh-CN" altLang="en-US" sz="5400" i="0" u="none" strike="noStrike" kern="1200" cap="none" spc="0" normalizeH="0" baseline="0" noProof="0">
              <a:ln>
                <a:noFill/>
              </a:ln>
              <a:gradFill flip="none" rotWithShape="1">
                <a:gsLst>
                  <a:gs pos="0">
                    <a:schemeClr val="accent2"/>
                  </a:gs>
                  <a:gs pos="47000">
                    <a:schemeClr val="accent1"/>
                  </a:gs>
                  <a:gs pos="100000">
                    <a:schemeClr val="accent1">
                      <a:lumMod val="75000"/>
                    </a:schemeClr>
                  </a:gs>
                </a:gsLst>
                <a:lin ang="2700000" scaled="1"/>
                <a:tileRect/>
              </a:gradFill>
              <a:effectLst/>
              <a:uLnTx/>
              <a:uFillTx/>
              <a:latin typeface="+mj-ea"/>
              <a:ea typeface="+mj-ea"/>
              <a:cs typeface="+mn-cs"/>
            </a:endParaRPr>
          </a:p>
        </p:txBody>
      </p:sp>
      <p:sp>
        <p:nvSpPr>
          <p:cNvPr id="8" name="椭圆 7">
            <a:extLst>
              <a:ext uri="{FF2B5EF4-FFF2-40B4-BE49-F238E27FC236}">
                <a16:creationId xmlns:a16="http://schemas.microsoft.com/office/drawing/2014/main" id="{65598EE6-8A53-0510-AF53-494657F9489C}"/>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9" name="椭圆 8">
            <a:extLst>
              <a:ext uri="{FF2B5EF4-FFF2-40B4-BE49-F238E27FC236}">
                <a16:creationId xmlns:a16="http://schemas.microsoft.com/office/drawing/2014/main" id="{8B1BEEAA-B357-394A-7816-70B21EE02B86}"/>
              </a:ext>
            </a:extLst>
          </p:cNvPr>
          <p:cNvSpPr/>
          <p:nvPr/>
        </p:nvSpPr>
        <p:spPr>
          <a:xfrm>
            <a:off x="-4729698" y="5046593"/>
            <a:ext cx="6978212" cy="6978212"/>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0" name="椭圆 9">
            <a:extLst>
              <a:ext uri="{FF2B5EF4-FFF2-40B4-BE49-F238E27FC236}">
                <a16:creationId xmlns:a16="http://schemas.microsoft.com/office/drawing/2014/main" id="{A569FDD5-CC8B-3FAF-4E8D-54D5F4B933C4}"/>
              </a:ext>
            </a:extLst>
          </p:cNvPr>
          <p:cNvSpPr/>
          <p:nvPr/>
        </p:nvSpPr>
        <p:spPr>
          <a:xfrm>
            <a:off x="10910538" y="-663319"/>
            <a:ext cx="1340224" cy="1340224"/>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1" name="椭圆 10">
            <a:extLst>
              <a:ext uri="{FF2B5EF4-FFF2-40B4-BE49-F238E27FC236}">
                <a16:creationId xmlns:a16="http://schemas.microsoft.com/office/drawing/2014/main" id="{6EED6B46-12C8-0670-CFFB-6D8BF0DA8BC1}"/>
              </a:ext>
            </a:extLst>
          </p:cNvPr>
          <p:cNvSpPr/>
          <p:nvPr/>
        </p:nvSpPr>
        <p:spPr>
          <a:xfrm>
            <a:off x="-2471014" y="-3576885"/>
            <a:ext cx="5334984" cy="5334984"/>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Tree>
    <p:extLst>
      <p:ext uri="{BB962C8B-B14F-4D97-AF65-F5344CB8AC3E}">
        <p14:creationId xmlns:p14="http://schemas.microsoft.com/office/powerpoint/2010/main" val="1873841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2" name="TextBox 32">
            <a:extLst>
              <a:ext uri="{FF2B5EF4-FFF2-40B4-BE49-F238E27FC236}">
                <a16:creationId xmlns:a16="http://schemas.microsoft.com/office/drawing/2014/main" id="{8A9882F3-BDE0-82D6-81EC-8956DE9145A3}"/>
              </a:ext>
            </a:extLst>
          </p:cNvPr>
          <p:cNvSpPr txBox="1"/>
          <p:nvPr/>
        </p:nvSpPr>
        <p:spPr>
          <a:xfrm>
            <a:off x="1459990" y="469297"/>
            <a:ext cx="9857297" cy="518732"/>
          </a:xfrm>
          <a:prstGeom prst="rect">
            <a:avLst/>
          </a:prstGeom>
          <a:noFill/>
        </p:spPr>
        <p:txBody>
          <a:bodyPr wrap="square" lIns="0" tIns="0" rIns="0" bIns="0" rtlCol="0">
            <a:spAutoFit/>
          </a:bodyPr>
          <a:lstStyle/>
          <a:p>
            <a:pPr marL="0" marR="0" lvl="0" indent="0" algn="l" defTabSz="914400" rtl="0" eaLnBrk="1" fontAlgn="auto" latinLnBrk="0" hangingPunct="1">
              <a:lnSpc>
                <a:spcPct val="114166"/>
              </a:lnSpc>
              <a:spcBef>
                <a:spcPts val="0"/>
              </a:spcBef>
              <a:spcAft>
                <a:spcPts val="0"/>
              </a:spcAft>
              <a:buClrTx/>
              <a:buSzTx/>
              <a:buFontTx/>
              <a:buNone/>
              <a:tabLst/>
              <a:defRPr/>
            </a:pPr>
            <a:r>
              <a:rPr kumimoji="0" lang="zh-CN" altLang="en-US" sz="3200" i="0" u="none" strike="noStrike" kern="1200" cap="none" spc="0" normalizeH="0" baseline="0" noProof="0">
                <a:ln>
                  <a:noFill/>
                </a:ln>
                <a:solidFill>
                  <a:schemeClr val="accent1"/>
                </a:solidFill>
                <a:effectLst/>
                <a:uLnTx/>
                <a:uFillTx/>
                <a:latin typeface="+mj-ea"/>
                <a:ea typeface="+mj-ea"/>
                <a:cs typeface="OPPOSans M"/>
                <a:sym typeface="+mn-lt"/>
              </a:rPr>
              <a:t>输入你的标题内容</a:t>
            </a:r>
            <a:endParaRPr kumimoji="0" lang="zh-CN" altLang="en-US" sz="3200" i="0" u="none" strike="noStrike" kern="1200" cap="none" spc="0" normalizeH="0" baseline="0" noProof="0" dirty="0">
              <a:ln>
                <a:noFill/>
              </a:ln>
              <a:solidFill>
                <a:schemeClr val="accent1"/>
              </a:solidFill>
              <a:effectLst/>
              <a:uLnTx/>
              <a:uFillTx/>
              <a:latin typeface="+mj-ea"/>
              <a:ea typeface="+mj-ea"/>
              <a:cs typeface="OPPOSans M"/>
              <a:sym typeface="+mn-lt"/>
            </a:endParaRPr>
          </a:p>
        </p:txBody>
      </p:sp>
      <p:grpSp>
        <p:nvGrpSpPr>
          <p:cNvPr id="6" name="组合 5">
            <a:extLst>
              <a:ext uri="{FF2B5EF4-FFF2-40B4-BE49-F238E27FC236}">
                <a16:creationId xmlns:a16="http://schemas.microsoft.com/office/drawing/2014/main" id="{318C7088-BB7D-CEE3-D2DB-09A63FFC68BB}"/>
              </a:ext>
            </a:extLst>
          </p:cNvPr>
          <p:cNvGrpSpPr/>
          <p:nvPr/>
        </p:nvGrpSpPr>
        <p:grpSpPr>
          <a:xfrm>
            <a:off x="536276" y="392442"/>
            <a:ext cx="676874" cy="672441"/>
            <a:chOff x="874713" y="360377"/>
            <a:chExt cx="676874" cy="672441"/>
          </a:xfrm>
        </p:grpSpPr>
        <p:sp>
          <p:nvSpPr>
            <p:cNvPr id="4" name="AutoShape 2">
              <a:extLst>
                <a:ext uri="{FF2B5EF4-FFF2-40B4-BE49-F238E27FC236}">
                  <a16:creationId xmlns:a16="http://schemas.microsoft.com/office/drawing/2014/main" id="{6EE26AFB-9217-4C0C-4B07-D57313F25626}"/>
                </a:ext>
              </a:extLst>
            </p:cNvPr>
            <p:cNvSpPr/>
            <p:nvPr/>
          </p:nvSpPr>
          <p:spPr bwMode="auto">
            <a:xfrm>
              <a:off x="874713" y="360377"/>
              <a:ext cx="579947" cy="627652"/>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AutoShape 2">
              <a:extLst>
                <a:ext uri="{FF2B5EF4-FFF2-40B4-BE49-F238E27FC236}">
                  <a16:creationId xmlns:a16="http://schemas.microsoft.com/office/drawing/2014/main" id="{2213A1E3-AFF6-3354-293A-134032051D16}"/>
                </a:ext>
              </a:extLst>
            </p:cNvPr>
            <p:cNvSpPr/>
            <p:nvPr/>
          </p:nvSpPr>
          <p:spPr bwMode="auto">
            <a:xfrm>
              <a:off x="1121554" y="567412"/>
              <a:ext cx="430033" cy="465406"/>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bg1"/>
                </a:gs>
                <a:gs pos="100000">
                  <a:schemeClr val="accent2"/>
                </a:gs>
              </a:gsLst>
              <a:lin ang="2700000" scaled="0"/>
            </a:gradFill>
            <a:ln>
              <a:noFill/>
            </a:ln>
            <a:effectLst>
              <a:outerShdw blurRad="63500" algn="ctr" rotWithShape="0">
                <a:schemeClr val="accent1">
                  <a:alpha val="30000"/>
                </a:schemeClr>
              </a:outerShdw>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grpSp>
      <p:sp>
        <p:nvSpPr>
          <p:cNvPr id="7" name="椭圆 6">
            <a:extLst>
              <a:ext uri="{FF2B5EF4-FFF2-40B4-BE49-F238E27FC236}">
                <a16:creationId xmlns:a16="http://schemas.microsoft.com/office/drawing/2014/main" id="{26341D8B-78E1-B558-046C-EA8F4D8CDA75}"/>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grpSp>
        <p:nvGrpSpPr>
          <p:cNvPr id="35" name="组合 34">
            <a:extLst>
              <a:ext uri="{FF2B5EF4-FFF2-40B4-BE49-F238E27FC236}">
                <a16:creationId xmlns:a16="http://schemas.microsoft.com/office/drawing/2014/main" id="{01370529-C167-2DEE-D068-6F89A3F5A36C}"/>
              </a:ext>
            </a:extLst>
          </p:cNvPr>
          <p:cNvGrpSpPr/>
          <p:nvPr/>
        </p:nvGrpSpPr>
        <p:grpSpPr>
          <a:xfrm>
            <a:off x="4550126" y="1568885"/>
            <a:ext cx="3091750" cy="4389308"/>
            <a:chOff x="4550125" y="1603391"/>
            <a:chExt cx="3091750" cy="4389308"/>
          </a:xfrm>
        </p:grpSpPr>
        <p:sp>
          <p:nvSpPr>
            <p:cNvPr id="8" name="矩形: 圆角 7">
              <a:extLst>
                <a:ext uri="{FF2B5EF4-FFF2-40B4-BE49-F238E27FC236}">
                  <a16:creationId xmlns:a16="http://schemas.microsoft.com/office/drawing/2014/main" id="{3C909DF9-9E14-7CBD-31E9-A4B274D5B88C}"/>
                </a:ext>
              </a:extLst>
            </p:cNvPr>
            <p:cNvSpPr/>
            <p:nvPr/>
          </p:nvSpPr>
          <p:spPr>
            <a:xfrm>
              <a:off x="4550126" y="1912140"/>
              <a:ext cx="3091749" cy="4080559"/>
            </a:xfrm>
            <a:prstGeom prst="roundRect">
              <a:avLst>
                <a:gd name="adj" fmla="val 4824"/>
              </a:avLst>
            </a:prstGeom>
            <a:solidFill>
              <a:sysClr val="window" lastClr="FFFFFF"/>
            </a:solidFill>
            <a:ln w="12700" cap="flat" cmpd="sng" algn="ctr">
              <a:noFill/>
              <a:prstDash val="solid"/>
              <a:miter lim="800000"/>
            </a:ln>
            <a:effectLst>
              <a:outerShdw blurRad="127000" dist="38100" dir="5400000" algn="t" rotWithShape="0">
                <a:srgbClr val="7F0019">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9" name="任意多边形: 形状 8">
              <a:extLst>
                <a:ext uri="{FF2B5EF4-FFF2-40B4-BE49-F238E27FC236}">
                  <a16:creationId xmlns:a16="http://schemas.microsoft.com/office/drawing/2014/main" id="{49643936-77A1-5D5F-6622-96C10BCFD77E}"/>
                </a:ext>
              </a:extLst>
            </p:cNvPr>
            <p:cNvSpPr/>
            <p:nvPr/>
          </p:nvSpPr>
          <p:spPr>
            <a:xfrm>
              <a:off x="4550126" y="1902668"/>
              <a:ext cx="3091749" cy="689286"/>
            </a:xfrm>
            <a:custGeom>
              <a:avLst/>
              <a:gdLst>
                <a:gd name="connsiteX0" fmla="*/ 149146 w 3091749"/>
                <a:gd name="connsiteY0" fmla="*/ 0 h 950566"/>
                <a:gd name="connsiteX1" fmla="*/ 2942603 w 3091749"/>
                <a:gd name="connsiteY1" fmla="*/ 0 h 950566"/>
                <a:gd name="connsiteX2" fmla="*/ 3091749 w 3091749"/>
                <a:gd name="connsiteY2" fmla="*/ 149146 h 950566"/>
                <a:gd name="connsiteX3" fmla="*/ 3091749 w 3091749"/>
                <a:gd name="connsiteY3" fmla="*/ 950566 h 950566"/>
                <a:gd name="connsiteX4" fmla="*/ 2942603 w 3091749"/>
                <a:gd name="connsiteY4" fmla="*/ 801420 h 950566"/>
                <a:gd name="connsiteX5" fmla="*/ 149146 w 3091749"/>
                <a:gd name="connsiteY5" fmla="*/ 801420 h 950566"/>
                <a:gd name="connsiteX6" fmla="*/ 0 w 3091749"/>
                <a:gd name="connsiteY6" fmla="*/ 950566 h 950566"/>
                <a:gd name="connsiteX7" fmla="*/ 0 w 3091749"/>
                <a:gd name="connsiteY7" fmla="*/ 149146 h 950566"/>
                <a:gd name="connsiteX8" fmla="*/ 149146 w 3091749"/>
                <a:gd name="connsiteY8" fmla="*/ 0 h 950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1749" h="950566">
                  <a:moveTo>
                    <a:pt x="149146" y="0"/>
                  </a:moveTo>
                  <a:lnTo>
                    <a:pt x="2942603" y="0"/>
                  </a:lnTo>
                  <a:cubicBezTo>
                    <a:pt x="3024974" y="0"/>
                    <a:pt x="3091749" y="66775"/>
                    <a:pt x="3091749" y="149146"/>
                  </a:cubicBezTo>
                  <a:lnTo>
                    <a:pt x="3091749" y="950566"/>
                  </a:lnTo>
                  <a:cubicBezTo>
                    <a:pt x="3091749" y="868195"/>
                    <a:pt x="3024974" y="801420"/>
                    <a:pt x="2942603" y="801420"/>
                  </a:cubicBezTo>
                  <a:lnTo>
                    <a:pt x="149146" y="801420"/>
                  </a:lnTo>
                  <a:cubicBezTo>
                    <a:pt x="66775" y="801420"/>
                    <a:pt x="0" y="868195"/>
                    <a:pt x="0" y="950566"/>
                  </a:cubicBezTo>
                  <a:lnTo>
                    <a:pt x="0" y="149146"/>
                  </a:lnTo>
                  <a:cubicBezTo>
                    <a:pt x="0" y="66775"/>
                    <a:pt x="66775" y="0"/>
                    <a:pt x="149146" y="0"/>
                  </a:cubicBezTo>
                  <a:close/>
                </a:path>
              </a:pathLst>
            </a:custGeom>
            <a:solidFill>
              <a:schemeClr val="accent1">
                <a:alpha val="10000"/>
              </a:schemeClr>
            </a:solidFill>
            <a:ln w="12700" cap="flat" cmpd="sng" algn="ctr">
              <a:noFill/>
              <a:prstDash val="solid"/>
              <a:miter lim="800000"/>
            </a:ln>
            <a:effectLst>
              <a:outerShdw blurRad="203200" dist="38100" dir="5400000" algn="t" rotWithShape="0">
                <a:schemeClr val="accent1">
                  <a:alpha val="20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0" name="任意多边形: 形状 9">
              <a:extLst>
                <a:ext uri="{FF2B5EF4-FFF2-40B4-BE49-F238E27FC236}">
                  <a16:creationId xmlns:a16="http://schemas.microsoft.com/office/drawing/2014/main" id="{8FE82067-E65A-90B0-A7EC-2AF1B17CD05F}"/>
                </a:ext>
              </a:extLst>
            </p:cNvPr>
            <p:cNvSpPr/>
            <p:nvPr/>
          </p:nvSpPr>
          <p:spPr>
            <a:xfrm>
              <a:off x="4550125" y="1603391"/>
              <a:ext cx="3091749" cy="950566"/>
            </a:xfrm>
            <a:custGeom>
              <a:avLst/>
              <a:gdLst>
                <a:gd name="connsiteX0" fmla="*/ 149146 w 3091749"/>
                <a:gd name="connsiteY0" fmla="*/ 0 h 950566"/>
                <a:gd name="connsiteX1" fmla="*/ 2942603 w 3091749"/>
                <a:gd name="connsiteY1" fmla="*/ 0 h 950566"/>
                <a:gd name="connsiteX2" fmla="*/ 3091749 w 3091749"/>
                <a:gd name="connsiteY2" fmla="*/ 149146 h 950566"/>
                <a:gd name="connsiteX3" fmla="*/ 3091749 w 3091749"/>
                <a:gd name="connsiteY3" fmla="*/ 950566 h 950566"/>
                <a:gd name="connsiteX4" fmla="*/ 2942603 w 3091749"/>
                <a:gd name="connsiteY4" fmla="*/ 801420 h 950566"/>
                <a:gd name="connsiteX5" fmla="*/ 149146 w 3091749"/>
                <a:gd name="connsiteY5" fmla="*/ 801420 h 950566"/>
                <a:gd name="connsiteX6" fmla="*/ 0 w 3091749"/>
                <a:gd name="connsiteY6" fmla="*/ 950566 h 950566"/>
                <a:gd name="connsiteX7" fmla="*/ 0 w 3091749"/>
                <a:gd name="connsiteY7" fmla="*/ 149146 h 950566"/>
                <a:gd name="connsiteX8" fmla="*/ 149146 w 3091749"/>
                <a:gd name="connsiteY8" fmla="*/ 0 h 950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1749" h="950566">
                  <a:moveTo>
                    <a:pt x="149146" y="0"/>
                  </a:moveTo>
                  <a:lnTo>
                    <a:pt x="2942603" y="0"/>
                  </a:lnTo>
                  <a:cubicBezTo>
                    <a:pt x="3024974" y="0"/>
                    <a:pt x="3091749" y="66775"/>
                    <a:pt x="3091749" y="149146"/>
                  </a:cubicBezTo>
                  <a:lnTo>
                    <a:pt x="3091749" y="950566"/>
                  </a:lnTo>
                  <a:cubicBezTo>
                    <a:pt x="3091749" y="868195"/>
                    <a:pt x="3024974" y="801420"/>
                    <a:pt x="2942603" y="801420"/>
                  </a:cubicBezTo>
                  <a:lnTo>
                    <a:pt x="149146" y="801420"/>
                  </a:lnTo>
                  <a:cubicBezTo>
                    <a:pt x="66775" y="801420"/>
                    <a:pt x="0" y="868195"/>
                    <a:pt x="0" y="950566"/>
                  </a:cubicBezTo>
                  <a:lnTo>
                    <a:pt x="0" y="149146"/>
                  </a:lnTo>
                  <a:cubicBezTo>
                    <a:pt x="0" y="66775"/>
                    <a:pt x="66775" y="0"/>
                    <a:pt x="149146" y="0"/>
                  </a:cubicBezTo>
                  <a:close/>
                </a:path>
              </a:pathLst>
            </a:custGeom>
            <a:solidFill>
              <a:schemeClr val="accent1"/>
            </a:solidFill>
            <a:ln w="12700" cap="flat" cmpd="sng" algn="ctr">
              <a:noFill/>
              <a:prstDash val="solid"/>
              <a:miter lim="800000"/>
            </a:ln>
            <a:effectLst>
              <a:outerShdw blurRad="203200" dist="38100" dir="5400000" algn="t" rotWithShape="0">
                <a:schemeClr val="accent2">
                  <a:lumMod val="50000"/>
                  <a:alpha val="20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1" name="矩形 10">
              <a:extLst>
                <a:ext uri="{FF2B5EF4-FFF2-40B4-BE49-F238E27FC236}">
                  <a16:creationId xmlns:a16="http://schemas.microsoft.com/office/drawing/2014/main" id="{88726D8B-3BA2-148C-BBEF-7B8386EE091A}"/>
                </a:ext>
              </a:extLst>
            </p:cNvPr>
            <p:cNvSpPr/>
            <p:nvPr/>
          </p:nvSpPr>
          <p:spPr>
            <a:xfrm>
              <a:off x="4728572" y="2924899"/>
              <a:ext cx="2734857" cy="812915"/>
            </a:xfrm>
            <a:prstGeom prst="rect">
              <a:avLst/>
            </a:prstGeom>
          </p:spPr>
          <p:txBody>
            <a:bodyPr wrap="square" lIns="0" tIns="0" rIns="0" bIns="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endParaRPr kumimoji="0" lang="en-US" altLang="zh-CN" sz="1400" b="0" i="0" u="none" strike="noStrike" kern="0" cap="none" spc="0" normalizeH="0" baseline="0" noProof="0">
                <a:ln>
                  <a:noFill/>
                </a:ln>
                <a:solidFill>
                  <a:prstClr val="black">
                    <a:lumMod val="75000"/>
                    <a:lumOff val="25000"/>
                  </a:prstClr>
                </a:solidFill>
                <a:effectLst/>
                <a:uLnTx/>
                <a:uFillTx/>
                <a:latin typeface="+mn-ea"/>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endParaRPr kumimoji="0" lang="en-US" altLang="zh-CN" sz="1400" b="0" i="0" u="none" strike="noStrike" kern="0" cap="none" spc="0" normalizeH="0" baseline="0" noProof="0">
                <a:ln>
                  <a:noFill/>
                </a:ln>
                <a:solidFill>
                  <a:prstClr val="black">
                    <a:lumMod val="75000"/>
                    <a:lumOff val="25000"/>
                  </a:prstClr>
                </a:solidFill>
                <a:effectLst/>
                <a:uLnTx/>
                <a:uFillTx/>
                <a:latin typeface="+mn-ea"/>
              </a:endParaRPr>
            </a:p>
            <a:p>
              <a:pPr marL="0" marR="0" lvl="0" indent="0" algn="ctr" defTabSz="914400" eaLnBrk="1" fontAlgn="auto" latinLnBrk="0" hangingPunct="1">
                <a:lnSpc>
                  <a:spcPct val="130000"/>
                </a:lnSpc>
                <a:spcBef>
                  <a:spcPts val="0"/>
                </a:spcBef>
                <a:spcAft>
                  <a:spcPts val="0"/>
                </a:spcAft>
                <a:buClrTx/>
                <a:buSzTx/>
                <a:buFontTx/>
                <a:buNone/>
                <a:tabLst/>
                <a:defRPr/>
              </a:pPr>
              <a:r>
                <a:rPr lang="zh-CN" altLang="en-US" sz="1400" kern="0">
                  <a:solidFill>
                    <a:prstClr val="black">
                      <a:lumMod val="75000"/>
                      <a:lumOff val="25000"/>
                    </a:prstClr>
                  </a:solidFill>
                  <a:latin typeface="+mn-ea"/>
                </a:rPr>
                <a:t>输入你的内容文字</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mn-ea"/>
              </a:endParaRPr>
            </a:p>
          </p:txBody>
        </p:sp>
        <p:sp>
          <p:nvSpPr>
            <p:cNvPr id="12" name="矩形 11">
              <a:extLst>
                <a:ext uri="{FF2B5EF4-FFF2-40B4-BE49-F238E27FC236}">
                  <a16:creationId xmlns:a16="http://schemas.microsoft.com/office/drawing/2014/main" id="{E0094C24-A82E-83BA-D4BD-C1351DA1D493}"/>
                </a:ext>
              </a:extLst>
            </p:cNvPr>
            <p:cNvSpPr/>
            <p:nvPr/>
          </p:nvSpPr>
          <p:spPr>
            <a:xfrm>
              <a:off x="5110186" y="3996706"/>
              <a:ext cx="1971628" cy="532838"/>
            </a:xfrm>
            <a:prstGeom prst="rect">
              <a:avLst/>
            </a:prstGeom>
          </p:spPr>
          <p:txBody>
            <a:bodyPr wrap="square" lIns="0" tIns="0" rIns="0" bIns="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p>
          </p:txBody>
        </p:sp>
        <p:sp>
          <p:nvSpPr>
            <p:cNvPr id="13" name="矩形 12">
              <a:extLst>
                <a:ext uri="{FF2B5EF4-FFF2-40B4-BE49-F238E27FC236}">
                  <a16:creationId xmlns:a16="http://schemas.microsoft.com/office/drawing/2014/main" id="{96D52050-C58F-9242-7484-E9AC5D1FCF09}"/>
                </a:ext>
              </a:extLst>
            </p:cNvPr>
            <p:cNvSpPr/>
            <p:nvPr/>
          </p:nvSpPr>
          <p:spPr>
            <a:xfrm>
              <a:off x="4898460" y="4788436"/>
              <a:ext cx="2395080" cy="536878"/>
            </a:xfrm>
            <a:prstGeom prst="rect">
              <a:avLst/>
            </a:prstGeom>
          </p:spPr>
          <p:txBody>
            <a:bodyPr wrap="square" lIns="0" tIns="0" rIns="0" bIns="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mn-ea"/>
              </a:endParaRPr>
            </a:p>
          </p:txBody>
        </p:sp>
        <p:cxnSp>
          <p:nvCxnSpPr>
            <p:cNvPr id="14" name="直接连接符 13">
              <a:extLst>
                <a:ext uri="{FF2B5EF4-FFF2-40B4-BE49-F238E27FC236}">
                  <a16:creationId xmlns:a16="http://schemas.microsoft.com/office/drawing/2014/main" id="{01BEB3D1-B960-EFB4-664A-7E95C0D8CA82}"/>
                </a:ext>
              </a:extLst>
            </p:cNvPr>
            <p:cNvCxnSpPr>
              <a:cxnSpLocks/>
            </p:cNvCxnSpPr>
            <p:nvPr/>
          </p:nvCxnSpPr>
          <p:spPr>
            <a:xfrm>
              <a:off x="4909820" y="3869280"/>
              <a:ext cx="2372360" cy="0"/>
            </a:xfrm>
            <a:prstGeom prst="line">
              <a:avLst/>
            </a:prstGeom>
            <a:noFill/>
            <a:ln w="6350" cap="flat" cmpd="sng" algn="ctr">
              <a:solidFill>
                <a:sysClr val="window" lastClr="FFFFFF">
                  <a:lumMod val="85000"/>
                </a:sysClr>
              </a:solidFill>
              <a:prstDash val="dash"/>
              <a:miter lim="800000"/>
            </a:ln>
            <a:effectLst/>
          </p:spPr>
        </p:cxnSp>
        <p:cxnSp>
          <p:nvCxnSpPr>
            <p:cNvPr id="15" name="直接连接符 14">
              <a:extLst>
                <a:ext uri="{FF2B5EF4-FFF2-40B4-BE49-F238E27FC236}">
                  <a16:creationId xmlns:a16="http://schemas.microsoft.com/office/drawing/2014/main" id="{CBF9A841-53E5-C850-53B6-36A36EB13C06}"/>
                </a:ext>
              </a:extLst>
            </p:cNvPr>
            <p:cNvCxnSpPr>
              <a:cxnSpLocks/>
            </p:cNvCxnSpPr>
            <p:nvPr/>
          </p:nvCxnSpPr>
          <p:spPr>
            <a:xfrm>
              <a:off x="4909820" y="4661010"/>
              <a:ext cx="2372360" cy="0"/>
            </a:xfrm>
            <a:prstGeom prst="line">
              <a:avLst/>
            </a:prstGeom>
            <a:noFill/>
            <a:ln w="6350" cap="flat" cmpd="sng" algn="ctr">
              <a:solidFill>
                <a:sysClr val="window" lastClr="FFFFFF">
                  <a:lumMod val="85000"/>
                </a:sysClr>
              </a:solidFill>
              <a:prstDash val="dash"/>
              <a:miter lim="800000"/>
            </a:ln>
            <a:effectLst/>
          </p:spPr>
        </p:cxnSp>
        <p:sp>
          <p:nvSpPr>
            <p:cNvPr id="16" name="矩形 15">
              <a:extLst>
                <a:ext uri="{FF2B5EF4-FFF2-40B4-BE49-F238E27FC236}">
                  <a16:creationId xmlns:a16="http://schemas.microsoft.com/office/drawing/2014/main" id="{54F176FF-0E33-3926-F4A3-20B86614047E}"/>
                </a:ext>
              </a:extLst>
            </p:cNvPr>
            <p:cNvSpPr/>
            <p:nvPr/>
          </p:nvSpPr>
          <p:spPr>
            <a:xfrm>
              <a:off x="5172670" y="1849275"/>
              <a:ext cx="1846659" cy="369332"/>
            </a:xfrm>
            <a:prstGeom prst="rect">
              <a:avLst/>
            </a:prstGeom>
          </p:spPr>
          <p:txBody>
            <a:bodyPr wrap="non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a:ln>
                    <a:noFill/>
                  </a:ln>
                  <a:solidFill>
                    <a:prstClr val="white"/>
                  </a:solidFill>
                  <a:effectLst/>
                  <a:uLnTx/>
                  <a:uFillTx/>
                  <a:latin typeface="+mj-ea"/>
                  <a:ea typeface="+mj-ea"/>
                </a:rPr>
                <a:t>输入你的标题</a:t>
              </a:r>
              <a:endParaRPr kumimoji="0" lang="en-US" altLang="zh-CN" sz="2400" i="0" u="none" strike="noStrike" kern="0" cap="none" spc="0" normalizeH="0" baseline="0" noProof="0" dirty="0">
                <a:ln>
                  <a:noFill/>
                </a:ln>
                <a:solidFill>
                  <a:prstClr val="white"/>
                </a:solidFill>
                <a:effectLst/>
                <a:uLnTx/>
                <a:uFillTx/>
                <a:latin typeface="+mj-ea"/>
                <a:ea typeface="+mj-ea"/>
              </a:endParaRPr>
            </a:p>
          </p:txBody>
        </p:sp>
      </p:grpSp>
      <p:grpSp>
        <p:nvGrpSpPr>
          <p:cNvPr id="36" name="组合 35">
            <a:extLst>
              <a:ext uri="{FF2B5EF4-FFF2-40B4-BE49-F238E27FC236}">
                <a16:creationId xmlns:a16="http://schemas.microsoft.com/office/drawing/2014/main" id="{1D98663D-AF70-9F4D-7777-EAA5FD4A558F}"/>
              </a:ext>
            </a:extLst>
          </p:cNvPr>
          <p:cNvGrpSpPr/>
          <p:nvPr/>
        </p:nvGrpSpPr>
        <p:grpSpPr>
          <a:xfrm>
            <a:off x="874713" y="1568885"/>
            <a:ext cx="3091750" cy="4389308"/>
            <a:chOff x="4550125" y="1603391"/>
            <a:chExt cx="3091750" cy="4389308"/>
          </a:xfrm>
        </p:grpSpPr>
        <p:sp>
          <p:nvSpPr>
            <p:cNvPr id="37" name="矩形: 圆角 36">
              <a:extLst>
                <a:ext uri="{FF2B5EF4-FFF2-40B4-BE49-F238E27FC236}">
                  <a16:creationId xmlns:a16="http://schemas.microsoft.com/office/drawing/2014/main" id="{97554777-6E1A-19CF-AAFF-7A27A055CD81}"/>
                </a:ext>
              </a:extLst>
            </p:cNvPr>
            <p:cNvSpPr/>
            <p:nvPr/>
          </p:nvSpPr>
          <p:spPr>
            <a:xfrm>
              <a:off x="4550126" y="1912140"/>
              <a:ext cx="3091749" cy="4080559"/>
            </a:xfrm>
            <a:prstGeom prst="roundRect">
              <a:avLst>
                <a:gd name="adj" fmla="val 4824"/>
              </a:avLst>
            </a:prstGeom>
            <a:solidFill>
              <a:sysClr val="window" lastClr="FFFFFF"/>
            </a:solidFill>
            <a:ln w="12700" cap="flat" cmpd="sng" algn="ctr">
              <a:noFill/>
              <a:prstDash val="solid"/>
              <a:miter lim="800000"/>
            </a:ln>
            <a:effectLst>
              <a:outerShdw blurRad="127000" dist="38100" dir="5400000" algn="t" rotWithShape="0">
                <a:srgbClr val="7F0019">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38" name="任意多边形: 形状 37">
              <a:extLst>
                <a:ext uri="{FF2B5EF4-FFF2-40B4-BE49-F238E27FC236}">
                  <a16:creationId xmlns:a16="http://schemas.microsoft.com/office/drawing/2014/main" id="{77D66EEE-A77C-A6B9-31A2-34B445BD6F63}"/>
                </a:ext>
              </a:extLst>
            </p:cNvPr>
            <p:cNvSpPr/>
            <p:nvPr/>
          </p:nvSpPr>
          <p:spPr>
            <a:xfrm>
              <a:off x="4550126" y="1902668"/>
              <a:ext cx="3091749" cy="689286"/>
            </a:xfrm>
            <a:custGeom>
              <a:avLst/>
              <a:gdLst>
                <a:gd name="connsiteX0" fmla="*/ 149146 w 3091749"/>
                <a:gd name="connsiteY0" fmla="*/ 0 h 950566"/>
                <a:gd name="connsiteX1" fmla="*/ 2942603 w 3091749"/>
                <a:gd name="connsiteY1" fmla="*/ 0 h 950566"/>
                <a:gd name="connsiteX2" fmla="*/ 3091749 w 3091749"/>
                <a:gd name="connsiteY2" fmla="*/ 149146 h 950566"/>
                <a:gd name="connsiteX3" fmla="*/ 3091749 w 3091749"/>
                <a:gd name="connsiteY3" fmla="*/ 950566 h 950566"/>
                <a:gd name="connsiteX4" fmla="*/ 2942603 w 3091749"/>
                <a:gd name="connsiteY4" fmla="*/ 801420 h 950566"/>
                <a:gd name="connsiteX5" fmla="*/ 149146 w 3091749"/>
                <a:gd name="connsiteY5" fmla="*/ 801420 h 950566"/>
                <a:gd name="connsiteX6" fmla="*/ 0 w 3091749"/>
                <a:gd name="connsiteY6" fmla="*/ 950566 h 950566"/>
                <a:gd name="connsiteX7" fmla="*/ 0 w 3091749"/>
                <a:gd name="connsiteY7" fmla="*/ 149146 h 950566"/>
                <a:gd name="connsiteX8" fmla="*/ 149146 w 3091749"/>
                <a:gd name="connsiteY8" fmla="*/ 0 h 950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1749" h="950566">
                  <a:moveTo>
                    <a:pt x="149146" y="0"/>
                  </a:moveTo>
                  <a:lnTo>
                    <a:pt x="2942603" y="0"/>
                  </a:lnTo>
                  <a:cubicBezTo>
                    <a:pt x="3024974" y="0"/>
                    <a:pt x="3091749" y="66775"/>
                    <a:pt x="3091749" y="149146"/>
                  </a:cubicBezTo>
                  <a:lnTo>
                    <a:pt x="3091749" y="950566"/>
                  </a:lnTo>
                  <a:cubicBezTo>
                    <a:pt x="3091749" y="868195"/>
                    <a:pt x="3024974" y="801420"/>
                    <a:pt x="2942603" y="801420"/>
                  </a:cubicBezTo>
                  <a:lnTo>
                    <a:pt x="149146" y="801420"/>
                  </a:lnTo>
                  <a:cubicBezTo>
                    <a:pt x="66775" y="801420"/>
                    <a:pt x="0" y="868195"/>
                    <a:pt x="0" y="950566"/>
                  </a:cubicBezTo>
                  <a:lnTo>
                    <a:pt x="0" y="149146"/>
                  </a:lnTo>
                  <a:cubicBezTo>
                    <a:pt x="0" y="66775"/>
                    <a:pt x="66775" y="0"/>
                    <a:pt x="149146" y="0"/>
                  </a:cubicBezTo>
                  <a:close/>
                </a:path>
              </a:pathLst>
            </a:custGeom>
            <a:solidFill>
              <a:schemeClr val="accent1">
                <a:alpha val="10000"/>
              </a:schemeClr>
            </a:solidFill>
            <a:ln w="12700" cap="flat" cmpd="sng" algn="ctr">
              <a:noFill/>
              <a:prstDash val="solid"/>
              <a:miter lim="800000"/>
            </a:ln>
            <a:effectLst>
              <a:outerShdw blurRad="203200" dist="38100" dir="5400000" algn="t" rotWithShape="0">
                <a:schemeClr val="accent1">
                  <a:alpha val="20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39" name="任意多边形: 形状 38">
              <a:extLst>
                <a:ext uri="{FF2B5EF4-FFF2-40B4-BE49-F238E27FC236}">
                  <a16:creationId xmlns:a16="http://schemas.microsoft.com/office/drawing/2014/main" id="{3880015D-902A-D4B4-F28C-CC22D9F569BA}"/>
                </a:ext>
              </a:extLst>
            </p:cNvPr>
            <p:cNvSpPr/>
            <p:nvPr/>
          </p:nvSpPr>
          <p:spPr>
            <a:xfrm>
              <a:off x="4550125" y="1603391"/>
              <a:ext cx="3091749" cy="950566"/>
            </a:xfrm>
            <a:custGeom>
              <a:avLst/>
              <a:gdLst>
                <a:gd name="connsiteX0" fmla="*/ 149146 w 3091749"/>
                <a:gd name="connsiteY0" fmla="*/ 0 h 950566"/>
                <a:gd name="connsiteX1" fmla="*/ 2942603 w 3091749"/>
                <a:gd name="connsiteY1" fmla="*/ 0 h 950566"/>
                <a:gd name="connsiteX2" fmla="*/ 3091749 w 3091749"/>
                <a:gd name="connsiteY2" fmla="*/ 149146 h 950566"/>
                <a:gd name="connsiteX3" fmla="*/ 3091749 w 3091749"/>
                <a:gd name="connsiteY3" fmla="*/ 950566 h 950566"/>
                <a:gd name="connsiteX4" fmla="*/ 2942603 w 3091749"/>
                <a:gd name="connsiteY4" fmla="*/ 801420 h 950566"/>
                <a:gd name="connsiteX5" fmla="*/ 149146 w 3091749"/>
                <a:gd name="connsiteY5" fmla="*/ 801420 h 950566"/>
                <a:gd name="connsiteX6" fmla="*/ 0 w 3091749"/>
                <a:gd name="connsiteY6" fmla="*/ 950566 h 950566"/>
                <a:gd name="connsiteX7" fmla="*/ 0 w 3091749"/>
                <a:gd name="connsiteY7" fmla="*/ 149146 h 950566"/>
                <a:gd name="connsiteX8" fmla="*/ 149146 w 3091749"/>
                <a:gd name="connsiteY8" fmla="*/ 0 h 950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1749" h="950566">
                  <a:moveTo>
                    <a:pt x="149146" y="0"/>
                  </a:moveTo>
                  <a:lnTo>
                    <a:pt x="2942603" y="0"/>
                  </a:lnTo>
                  <a:cubicBezTo>
                    <a:pt x="3024974" y="0"/>
                    <a:pt x="3091749" y="66775"/>
                    <a:pt x="3091749" y="149146"/>
                  </a:cubicBezTo>
                  <a:lnTo>
                    <a:pt x="3091749" y="950566"/>
                  </a:lnTo>
                  <a:cubicBezTo>
                    <a:pt x="3091749" y="868195"/>
                    <a:pt x="3024974" y="801420"/>
                    <a:pt x="2942603" y="801420"/>
                  </a:cubicBezTo>
                  <a:lnTo>
                    <a:pt x="149146" y="801420"/>
                  </a:lnTo>
                  <a:cubicBezTo>
                    <a:pt x="66775" y="801420"/>
                    <a:pt x="0" y="868195"/>
                    <a:pt x="0" y="950566"/>
                  </a:cubicBezTo>
                  <a:lnTo>
                    <a:pt x="0" y="149146"/>
                  </a:lnTo>
                  <a:cubicBezTo>
                    <a:pt x="0" y="66775"/>
                    <a:pt x="66775" y="0"/>
                    <a:pt x="149146" y="0"/>
                  </a:cubicBezTo>
                  <a:close/>
                </a:path>
              </a:pathLst>
            </a:custGeom>
            <a:solidFill>
              <a:schemeClr val="accent1"/>
            </a:solidFill>
            <a:ln w="12700" cap="flat" cmpd="sng" algn="ctr">
              <a:noFill/>
              <a:prstDash val="solid"/>
              <a:miter lim="800000"/>
            </a:ln>
            <a:effectLst>
              <a:outerShdw blurRad="203200" dist="38100" dir="5400000" algn="t" rotWithShape="0">
                <a:schemeClr val="accent2">
                  <a:lumMod val="50000"/>
                  <a:alpha val="20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40" name="矩形 39">
              <a:extLst>
                <a:ext uri="{FF2B5EF4-FFF2-40B4-BE49-F238E27FC236}">
                  <a16:creationId xmlns:a16="http://schemas.microsoft.com/office/drawing/2014/main" id="{9B3456D9-E0AA-2CF1-E675-C1289B4ED0E9}"/>
                </a:ext>
              </a:extLst>
            </p:cNvPr>
            <p:cNvSpPr/>
            <p:nvPr/>
          </p:nvSpPr>
          <p:spPr>
            <a:xfrm>
              <a:off x="4728572" y="2924899"/>
              <a:ext cx="2734857" cy="812915"/>
            </a:xfrm>
            <a:prstGeom prst="rect">
              <a:avLst/>
            </a:prstGeom>
          </p:spPr>
          <p:txBody>
            <a:bodyPr wrap="square" lIns="0" tIns="0" rIns="0" bIns="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endParaRPr kumimoji="0" lang="en-US" altLang="zh-CN" sz="1400" b="0" i="0" u="none" strike="noStrike" kern="0" cap="none" spc="0" normalizeH="0" baseline="0" noProof="0">
                <a:ln>
                  <a:noFill/>
                </a:ln>
                <a:solidFill>
                  <a:prstClr val="black">
                    <a:lumMod val="75000"/>
                    <a:lumOff val="25000"/>
                  </a:prstClr>
                </a:solidFill>
                <a:effectLst/>
                <a:uLnTx/>
                <a:uFillTx/>
                <a:latin typeface="+mn-ea"/>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endParaRPr kumimoji="0" lang="en-US" altLang="zh-CN" sz="1400" b="0" i="0" u="none" strike="noStrike" kern="0" cap="none" spc="0" normalizeH="0" baseline="0" noProof="0">
                <a:ln>
                  <a:noFill/>
                </a:ln>
                <a:solidFill>
                  <a:prstClr val="black">
                    <a:lumMod val="75000"/>
                    <a:lumOff val="25000"/>
                  </a:prstClr>
                </a:solidFill>
                <a:effectLst/>
                <a:uLnTx/>
                <a:uFillTx/>
                <a:latin typeface="+mn-ea"/>
              </a:endParaRPr>
            </a:p>
            <a:p>
              <a:pPr marL="0" marR="0" lvl="0" indent="0" algn="ctr" defTabSz="914400" eaLnBrk="1" fontAlgn="auto" latinLnBrk="0" hangingPunct="1">
                <a:lnSpc>
                  <a:spcPct val="130000"/>
                </a:lnSpc>
                <a:spcBef>
                  <a:spcPts val="0"/>
                </a:spcBef>
                <a:spcAft>
                  <a:spcPts val="0"/>
                </a:spcAft>
                <a:buClrTx/>
                <a:buSzTx/>
                <a:buFontTx/>
                <a:buNone/>
                <a:tabLst/>
                <a:defRPr/>
              </a:pPr>
              <a:r>
                <a:rPr lang="zh-CN" altLang="en-US" sz="1400" kern="0">
                  <a:solidFill>
                    <a:prstClr val="black">
                      <a:lumMod val="75000"/>
                      <a:lumOff val="25000"/>
                    </a:prstClr>
                  </a:solidFill>
                  <a:latin typeface="+mn-ea"/>
                </a:rPr>
                <a:t>输入你的内容文字</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mn-ea"/>
              </a:endParaRPr>
            </a:p>
          </p:txBody>
        </p:sp>
        <p:sp>
          <p:nvSpPr>
            <p:cNvPr id="41" name="矩形 40">
              <a:extLst>
                <a:ext uri="{FF2B5EF4-FFF2-40B4-BE49-F238E27FC236}">
                  <a16:creationId xmlns:a16="http://schemas.microsoft.com/office/drawing/2014/main" id="{F8C7FBC2-6B75-734C-9B4C-C2BA77BB008E}"/>
                </a:ext>
              </a:extLst>
            </p:cNvPr>
            <p:cNvSpPr/>
            <p:nvPr/>
          </p:nvSpPr>
          <p:spPr>
            <a:xfrm>
              <a:off x="5110186" y="3996706"/>
              <a:ext cx="1971628" cy="532838"/>
            </a:xfrm>
            <a:prstGeom prst="rect">
              <a:avLst/>
            </a:prstGeom>
          </p:spPr>
          <p:txBody>
            <a:bodyPr wrap="square" lIns="0" tIns="0" rIns="0" bIns="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p>
          </p:txBody>
        </p:sp>
        <p:sp>
          <p:nvSpPr>
            <p:cNvPr id="42" name="矩形 41">
              <a:extLst>
                <a:ext uri="{FF2B5EF4-FFF2-40B4-BE49-F238E27FC236}">
                  <a16:creationId xmlns:a16="http://schemas.microsoft.com/office/drawing/2014/main" id="{E3598334-E884-CFAA-CDCD-A42C457AE9CA}"/>
                </a:ext>
              </a:extLst>
            </p:cNvPr>
            <p:cNvSpPr/>
            <p:nvPr/>
          </p:nvSpPr>
          <p:spPr>
            <a:xfrm>
              <a:off x="4898460" y="4788436"/>
              <a:ext cx="2395080" cy="536878"/>
            </a:xfrm>
            <a:prstGeom prst="rect">
              <a:avLst/>
            </a:prstGeom>
          </p:spPr>
          <p:txBody>
            <a:bodyPr wrap="square" lIns="0" tIns="0" rIns="0" bIns="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mn-ea"/>
              </a:endParaRPr>
            </a:p>
          </p:txBody>
        </p:sp>
        <p:cxnSp>
          <p:nvCxnSpPr>
            <p:cNvPr id="43" name="直接连接符 42">
              <a:extLst>
                <a:ext uri="{FF2B5EF4-FFF2-40B4-BE49-F238E27FC236}">
                  <a16:creationId xmlns:a16="http://schemas.microsoft.com/office/drawing/2014/main" id="{21E8D628-8971-5D8A-209E-140403A0794C}"/>
                </a:ext>
              </a:extLst>
            </p:cNvPr>
            <p:cNvCxnSpPr>
              <a:cxnSpLocks/>
            </p:cNvCxnSpPr>
            <p:nvPr/>
          </p:nvCxnSpPr>
          <p:spPr>
            <a:xfrm>
              <a:off x="4909820" y="3869280"/>
              <a:ext cx="2372360" cy="0"/>
            </a:xfrm>
            <a:prstGeom prst="line">
              <a:avLst/>
            </a:prstGeom>
            <a:noFill/>
            <a:ln w="6350" cap="flat" cmpd="sng" algn="ctr">
              <a:solidFill>
                <a:sysClr val="window" lastClr="FFFFFF">
                  <a:lumMod val="85000"/>
                </a:sysClr>
              </a:solidFill>
              <a:prstDash val="dash"/>
              <a:miter lim="800000"/>
            </a:ln>
            <a:effectLst/>
          </p:spPr>
        </p:cxnSp>
        <p:cxnSp>
          <p:nvCxnSpPr>
            <p:cNvPr id="44" name="直接连接符 43">
              <a:extLst>
                <a:ext uri="{FF2B5EF4-FFF2-40B4-BE49-F238E27FC236}">
                  <a16:creationId xmlns:a16="http://schemas.microsoft.com/office/drawing/2014/main" id="{F7CFCAB4-78E2-E073-B114-D622D4B9320D}"/>
                </a:ext>
              </a:extLst>
            </p:cNvPr>
            <p:cNvCxnSpPr>
              <a:cxnSpLocks/>
            </p:cNvCxnSpPr>
            <p:nvPr/>
          </p:nvCxnSpPr>
          <p:spPr>
            <a:xfrm>
              <a:off x="4909820" y="4661010"/>
              <a:ext cx="2372360" cy="0"/>
            </a:xfrm>
            <a:prstGeom prst="line">
              <a:avLst/>
            </a:prstGeom>
            <a:noFill/>
            <a:ln w="6350" cap="flat" cmpd="sng" algn="ctr">
              <a:solidFill>
                <a:sysClr val="window" lastClr="FFFFFF">
                  <a:lumMod val="85000"/>
                </a:sysClr>
              </a:solidFill>
              <a:prstDash val="dash"/>
              <a:miter lim="800000"/>
            </a:ln>
            <a:effectLst/>
          </p:spPr>
        </p:cxnSp>
        <p:sp>
          <p:nvSpPr>
            <p:cNvPr id="45" name="矩形 44">
              <a:extLst>
                <a:ext uri="{FF2B5EF4-FFF2-40B4-BE49-F238E27FC236}">
                  <a16:creationId xmlns:a16="http://schemas.microsoft.com/office/drawing/2014/main" id="{8782764E-9902-2633-7D5D-08F86C40EFAB}"/>
                </a:ext>
              </a:extLst>
            </p:cNvPr>
            <p:cNvSpPr/>
            <p:nvPr/>
          </p:nvSpPr>
          <p:spPr>
            <a:xfrm>
              <a:off x="5172670" y="1849275"/>
              <a:ext cx="1846659" cy="369332"/>
            </a:xfrm>
            <a:prstGeom prst="rect">
              <a:avLst/>
            </a:prstGeom>
          </p:spPr>
          <p:txBody>
            <a:bodyPr wrap="non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a:ln>
                    <a:noFill/>
                  </a:ln>
                  <a:solidFill>
                    <a:prstClr val="white"/>
                  </a:solidFill>
                  <a:effectLst/>
                  <a:uLnTx/>
                  <a:uFillTx/>
                  <a:latin typeface="+mj-ea"/>
                  <a:ea typeface="+mj-ea"/>
                </a:rPr>
                <a:t>输入你的标题</a:t>
              </a:r>
              <a:endParaRPr kumimoji="0" lang="en-US" altLang="zh-CN" sz="2400" i="0" u="none" strike="noStrike" kern="0" cap="none" spc="0" normalizeH="0" baseline="0" noProof="0" dirty="0">
                <a:ln>
                  <a:noFill/>
                </a:ln>
                <a:solidFill>
                  <a:prstClr val="white"/>
                </a:solidFill>
                <a:effectLst/>
                <a:uLnTx/>
                <a:uFillTx/>
                <a:latin typeface="+mj-ea"/>
                <a:ea typeface="+mj-ea"/>
              </a:endParaRPr>
            </a:p>
          </p:txBody>
        </p:sp>
      </p:grpSp>
      <p:grpSp>
        <p:nvGrpSpPr>
          <p:cNvPr id="46" name="组合 45">
            <a:extLst>
              <a:ext uri="{FF2B5EF4-FFF2-40B4-BE49-F238E27FC236}">
                <a16:creationId xmlns:a16="http://schemas.microsoft.com/office/drawing/2014/main" id="{7E8608B1-AE9D-B02B-A230-1B94AA7AF336}"/>
              </a:ext>
            </a:extLst>
          </p:cNvPr>
          <p:cNvGrpSpPr/>
          <p:nvPr/>
        </p:nvGrpSpPr>
        <p:grpSpPr>
          <a:xfrm>
            <a:off x="8225539" y="1568885"/>
            <a:ext cx="3091750" cy="4389308"/>
            <a:chOff x="4550125" y="1603391"/>
            <a:chExt cx="3091750" cy="4389308"/>
          </a:xfrm>
        </p:grpSpPr>
        <p:sp>
          <p:nvSpPr>
            <p:cNvPr id="47" name="矩形: 圆角 46">
              <a:extLst>
                <a:ext uri="{FF2B5EF4-FFF2-40B4-BE49-F238E27FC236}">
                  <a16:creationId xmlns:a16="http://schemas.microsoft.com/office/drawing/2014/main" id="{315720B5-8D3E-AED2-4B6B-543D9666B18D}"/>
                </a:ext>
              </a:extLst>
            </p:cNvPr>
            <p:cNvSpPr/>
            <p:nvPr/>
          </p:nvSpPr>
          <p:spPr>
            <a:xfrm>
              <a:off x="4550126" y="1912140"/>
              <a:ext cx="3091749" cy="4080559"/>
            </a:xfrm>
            <a:prstGeom prst="roundRect">
              <a:avLst>
                <a:gd name="adj" fmla="val 4824"/>
              </a:avLst>
            </a:prstGeom>
            <a:solidFill>
              <a:sysClr val="window" lastClr="FFFFFF"/>
            </a:solidFill>
            <a:ln w="12700" cap="flat" cmpd="sng" algn="ctr">
              <a:noFill/>
              <a:prstDash val="solid"/>
              <a:miter lim="800000"/>
            </a:ln>
            <a:effectLst>
              <a:outerShdw blurRad="127000" dist="38100" dir="5400000" algn="t" rotWithShape="0">
                <a:srgbClr val="7F0019">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48" name="任意多边形: 形状 47">
              <a:extLst>
                <a:ext uri="{FF2B5EF4-FFF2-40B4-BE49-F238E27FC236}">
                  <a16:creationId xmlns:a16="http://schemas.microsoft.com/office/drawing/2014/main" id="{34B4663B-AB40-B713-3620-304F2607D168}"/>
                </a:ext>
              </a:extLst>
            </p:cNvPr>
            <p:cNvSpPr/>
            <p:nvPr/>
          </p:nvSpPr>
          <p:spPr>
            <a:xfrm>
              <a:off x="4550126" y="1902668"/>
              <a:ext cx="3091749" cy="689286"/>
            </a:xfrm>
            <a:custGeom>
              <a:avLst/>
              <a:gdLst>
                <a:gd name="connsiteX0" fmla="*/ 149146 w 3091749"/>
                <a:gd name="connsiteY0" fmla="*/ 0 h 950566"/>
                <a:gd name="connsiteX1" fmla="*/ 2942603 w 3091749"/>
                <a:gd name="connsiteY1" fmla="*/ 0 h 950566"/>
                <a:gd name="connsiteX2" fmla="*/ 3091749 w 3091749"/>
                <a:gd name="connsiteY2" fmla="*/ 149146 h 950566"/>
                <a:gd name="connsiteX3" fmla="*/ 3091749 w 3091749"/>
                <a:gd name="connsiteY3" fmla="*/ 950566 h 950566"/>
                <a:gd name="connsiteX4" fmla="*/ 2942603 w 3091749"/>
                <a:gd name="connsiteY4" fmla="*/ 801420 h 950566"/>
                <a:gd name="connsiteX5" fmla="*/ 149146 w 3091749"/>
                <a:gd name="connsiteY5" fmla="*/ 801420 h 950566"/>
                <a:gd name="connsiteX6" fmla="*/ 0 w 3091749"/>
                <a:gd name="connsiteY6" fmla="*/ 950566 h 950566"/>
                <a:gd name="connsiteX7" fmla="*/ 0 w 3091749"/>
                <a:gd name="connsiteY7" fmla="*/ 149146 h 950566"/>
                <a:gd name="connsiteX8" fmla="*/ 149146 w 3091749"/>
                <a:gd name="connsiteY8" fmla="*/ 0 h 950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1749" h="950566">
                  <a:moveTo>
                    <a:pt x="149146" y="0"/>
                  </a:moveTo>
                  <a:lnTo>
                    <a:pt x="2942603" y="0"/>
                  </a:lnTo>
                  <a:cubicBezTo>
                    <a:pt x="3024974" y="0"/>
                    <a:pt x="3091749" y="66775"/>
                    <a:pt x="3091749" y="149146"/>
                  </a:cubicBezTo>
                  <a:lnTo>
                    <a:pt x="3091749" y="950566"/>
                  </a:lnTo>
                  <a:cubicBezTo>
                    <a:pt x="3091749" y="868195"/>
                    <a:pt x="3024974" y="801420"/>
                    <a:pt x="2942603" y="801420"/>
                  </a:cubicBezTo>
                  <a:lnTo>
                    <a:pt x="149146" y="801420"/>
                  </a:lnTo>
                  <a:cubicBezTo>
                    <a:pt x="66775" y="801420"/>
                    <a:pt x="0" y="868195"/>
                    <a:pt x="0" y="950566"/>
                  </a:cubicBezTo>
                  <a:lnTo>
                    <a:pt x="0" y="149146"/>
                  </a:lnTo>
                  <a:cubicBezTo>
                    <a:pt x="0" y="66775"/>
                    <a:pt x="66775" y="0"/>
                    <a:pt x="149146" y="0"/>
                  </a:cubicBezTo>
                  <a:close/>
                </a:path>
              </a:pathLst>
            </a:custGeom>
            <a:solidFill>
              <a:schemeClr val="accent1">
                <a:alpha val="10000"/>
              </a:schemeClr>
            </a:solidFill>
            <a:ln w="12700" cap="flat" cmpd="sng" algn="ctr">
              <a:noFill/>
              <a:prstDash val="solid"/>
              <a:miter lim="800000"/>
            </a:ln>
            <a:effectLst>
              <a:outerShdw blurRad="203200" dist="38100" dir="5400000" algn="t" rotWithShape="0">
                <a:schemeClr val="accent1">
                  <a:alpha val="20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49" name="任意多边形: 形状 48">
              <a:extLst>
                <a:ext uri="{FF2B5EF4-FFF2-40B4-BE49-F238E27FC236}">
                  <a16:creationId xmlns:a16="http://schemas.microsoft.com/office/drawing/2014/main" id="{A4A7F2B2-F2D2-7706-295F-0CF9BA90674F}"/>
                </a:ext>
              </a:extLst>
            </p:cNvPr>
            <p:cNvSpPr/>
            <p:nvPr/>
          </p:nvSpPr>
          <p:spPr>
            <a:xfrm>
              <a:off x="4550125" y="1603391"/>
              <a:ext cx="3091749" cy="950566"/>
            </a:xfrm>
            <a:custGeom>
              <a:avLst/>
              <a:gdLst>
                <a:gd name="connsiteX0" fmla="*/ 149146 w 3091749"/>
                <a:gd name="connsiteY0" fmla="*/ 0 h 950566"/>
                <a:gd name="connsiteX1" fmla="*/ 2942603 w 3091749"/>
                <a:gd name="connsiteY1" fmla="*/ 0 h 950566"/>
                <a:gd name="connsiteX2" fmla="*/ 3091749 w 3091749"/>
                <a:gd name="connsiteY2" fmla="*/ 149146 h 950566"/>
                <a:gd name="connsiteX3" fmla="*/ 3091749 w 3091749"/>
                <a:gd name="connsiteY3" fmla="*/ 950566 h 950566"/>
                <a:gd name="connsiteX4" fmla="*/ 2942603 w 3091749"/>
                <a:gd name="connsiteY4" fmla="*/ 801420 h 950566"/>
                <a:gd name="connsiteX5" fmla="*/ 149146 w 3091749"/>
                <a:gd name="connsiteY5" fmla="*/ 801420 h 950566"/>
                <a:gd name="connsiteX6" fmla="*/ 0 w 3091749"/>
                <a:gd name="connsiteY6" fmla="*/ 950566 h 950566"/>
                <a:gd name="connsiteX7" fmla="*/ 0 w 3091749"/>
                <a:gd name="connsiteY7" fmla="*/ 149146 h 950566"/>
                <a:gd name="connsiteX8" fmla="*/ 149146 w 3091749"/>
                <a:gd name="connsiteY8" fmla="*/ 0 h 950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1749" h="950566">
                  <a:moveTo>
                    <a:pt x="149146" y="0"/>
                  </a:moveTo>
                  <a:lnTo>
                    <a:pt x="2942603" y="0"/>
                  </a:lnTo>
                  <a:cubicBezTo>
                    <a:pt x="3024974" y="0"/>
                    <a:pt x="3091749" y="66775"/>
                    <a:pt x="3091749" y="149146"/>
                  </a:cubicBezTo>
                  <a:lnTo>
                    <a:pt x="3091749" y="950566"/>
                  </a:lnTo>
                  <a:cubicBezTo>
                    <a:pt x="3091749" y="868195"/>
                    <a:pt x="3024974" y="801420"/>
                    <a:pt x="2942603" y="801420"/>
                  </a:cubicBezTo>
                  <a:lnTo>
                    <a:pt x="149146" y="801420"/>
                  </a:lnTo>
                  <a:cubicBezTo>
                    <a:pt x="66775" y="801420"/>
                    <a:pt x="0" y="868195"/>
                    <a:pt x="0" y="950566"/>
                  </a:cubicBezTo>
                  <a:lnTo>
                    <a:pt x="0" y="149146"/>
                  </a:lnTo>
                  <a:cubicBezTo>
                    <a:pt x="0" y="66775"/>
                    <a:pt x="66775" y="0"/>
                    <a:pt x="149146" y="0"/>
                  </a:cubicBezTo>
                  <a:close/>
                </a:path>
              </a:pathLst>
            </a:custGeom>
            <a:solidFill>
              <a:schemeClr val="accent1"/>
            </a:solidFill>
            <a:ln w="12700" cap="flat" cmpd="sng" algn="ctr">
              <a:noFill/>
              <a:prstDash val="solid"/>
              <a:miter lim="800000"/>
            </a:ln>
            <a:effectLst>
              <a:outerShdw blurRad="203200" dist="38100" dir="5400000" algn="t" rotWithShape="0">
                <a:schemeClr val="accent2">
                  <a:lumMod val="50000"/>
                  <a:alpha val="20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50" name="矩形 49">
              <a:extLst>
                <a:ext uri="{FF2B5EF4-FFF2-40B4-BE49-F238E27FC236}">
                  <a16:creationId xmlns:a16="http://schemas.microsoft.com/office/drawing/2014/main" id="{7C1CF022-04A9-07AE-984F-11B76BEBE86F}"/>
                </a:ext>
              </a:extLst>
            </p:cNvPr>
            <p:cNvSpPr/>
            <p:nvPr/>
          </p:nvSpPr>
          <p:spPr>
            <a:xfrm>
              <a:off x="4728572" y="2924899"/>
              <a:ext cx="2734857" cy="812915"/>
            </a:xfrm>
            <a:prstGeom prst="rect">
              <a:avLst/>
            </a:prstGeom>
          </p:spPr>
          <p:txBody>
            <a:bodyPr wrap="square" lIns="0" tIns="0" rIns="0" bIns="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endParaRPr kumimoji="0" lang="en-US" altLang="zh-CN" sz="1400" b="0" i="0" u="none" strike="noStrike" kern="0" cap="none" spc="0" normalizeH="0" baseline="0" noProof="0">
                <a:ln>
                  <a:noFill/>
                </a:ln>
                <a:solidFill>
                  <a:prstClr val="black">
                    <a:lumMod val="75000"/>
                    <a:lumOff val="25000"/>
                  </a:prstClr>
                </a:solidFill>
                <a:effectLst/>
                <a:uLnTx/>
                <a:uFillTx/>
                <a:latin typeface="+mn-ea"/>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endParaRPr kumimoji="0" lang="en-US" altLang="zh-CN" sz="1400" b="0" i="0" u="none" strike="noStrike" kern="0" cap="none" spc="0" normalizeH="0" baseline="0" noProof="0">
                <a:ln>
                  <a:noFill/>
                </a:ln>
                <a:solidFill>
                  <a:prstClr val="black">
                    <a:lumMod val="75000"/>
                    <a:lumOff val="25000"/>
                  </a:prstClr>
                </a:solidFill>
                <a:effectLst/>
                <a:uLnTx/>
                <a:uFillTx/>
                <a:latin typeface="+mn-ea"/>
              </a:endParaRPr>
            </a:p>
            <a:p>
              <a:pPr marL="0" marR="0" lvl="0" indent="0" algn="ctr" defTabSz="914400" eaLnBrk="1" fontAlgn="auto" latinLnBrk="0" hangingPunct="1">
                <a:lnSpc>
                  <a:spcPct val="130000"/>
                </a:lnSpc>
                <a:spcBef>
                  <a:spcPts val="0"/>
                </a:spcBef>
                <a:spcAft>
                  <a:spcPts val="0"/>
                </a:spcAft>
                <a:buClrTx/>
                <a:buSzTx/>
                <a:buFontTx/>
                <a:buNone/>
                <a:tabLst/>
                <a:defRPr/>
              </a:pPr>
              <a:r>
                <a:rPr lang="zh-CN" altLang="en-US" sz="1400" kern="0">
                  <a:solidFill>
                    <a:prstClr val="black">
                      <a:lumMod val="75000"/>
                      <a:lumOff val="25000"/>
                    </a:prstClr>
                  </a:solidFill>
                  <a:latin typeface="+mn-ea"/>
                </a:rPr>
                <a:t>输入你的内容文字</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mn-ea"/>
              </a:endParaRPr>
            </a:p>
          </p:txBody>
        </p:sp>
        <p:sp>
          <p:nvSpPr>
            <p:cNvPr id="51" name="矩形 50">
              <a:extLst>
                <a:ext uri="{FF2B5EF4-FFF2-40B4-BE49-F238E27FC236}">
                  <a16:creationId xmlns:a16="http://schemas.microsoft.com/office/drawing/2014/main" id="{405D17E1-F662-E57D-AABB-0288446D658F}"/>
                </a:ext>
              </a:extLst>
            </p:cNvPr>
            <p:cNvSpPr/>
            <p:nvPr/>
          </p:nvSpPr>
          <p:spPr>
            <a:xfrm>
              <a:off x="5110186" y="3996706"/>
              <a:ext cx="1971628" cy="532838"/>
            </a:xfrm>
            <a:prstGeom prst="rect">
              <a:avLst/>
            </a:prstGeom>
          </p:spPr>
          <p:txBody>
            <a:bodyPr wrap="square" lIns="0" tIns="0" rIns="0" bIns="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p>
          </p:txBody>
        </p:sp>
        <p:sp>
          <p:nvSpPr>
            <p:cNvPr id="52" name="矩形 51">
              <a:extLst>
                <a:ext uri="{FF2B5EF4-FFF2-40B4-BE49-F238E27FC236}">
                  <a16:creationId xmlns:a16="http://schemas.microsoft.com/office/drawing/2014/main" id="{8A674C42-4769-00BA-59AF-E6ECD9292D62}"/>
                </a:ext>
              </a:extLst>
            </p:cNvPr>
            <p:cNvSpPr/>
            <p:nvPr/>
          </p:nvSpPr>
          <p:spPr>
            <a:xfrm>
              <a:off x="4898460" y="4788436"/>
              <a:ext cx="2395080" cy="536878"/>
            </a:xfrm>
            <a:prstGeom prst="rect">
              <a:avLst/>
            </a:prstGeom>
          </p:spPr>
          <p:txBody>
            <a:bodyPr wrap="square" lIns="0" tIns="0" rIns="0" bIns="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lumMod val="75000"/>
                      <a:lumOff val="25000"/>
                    </a:prstClr>
                  </a:solidFill>
                  <a:effectLst/>
                  <a:uLnTx/>
                  <a:uFillTx/>
                  <a:latin typeface="+mn-ea"/>
                </a:rPr>
                <a:t>输入你的内容文字</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mn-ea"/>
              </a:endParaRPr>
            </a:p>
          </p:txBody>
        </p:sp>
        <p:cxnSp>
          <p:nvCxnSpPr>
            <p:cNvPr id="53" name="直接连接符 52">
              <a:extLst>
                <a:ext uri="{FF2B5EF4-FFF2-40B4-BE49-F238E27FC236}">
                  <a16:creationId xmlns:a16="http://schemas.microsoft.com/office/drawing/2014/main" id="{1948AFE5-02A9-9F50-369F-4A3E37F425A3}"/>
                </a:ext>
              </a:extLst>
            </p:cNvPr>
            <p:cNvCxnSpPr>
              <a:cxnSpLocks/>
            </p:cNvCxnSpPr>
            <p:nvPr/>
          </p:nvCxnSpPr>
          <p:spPr>
            <a:xfrm>
              <a:off x="4909820" y="3869280"/>
              <a:ext cx="2372360" cy="0"/>
            </a:xfrm>
            <a:prstGeom prst="line">
              <a:avLst/>
            </a:prstGeom>
            <a:noFill/>
            <a:ln w="6350" cap="flat" cmpd="sng" algn="ctr">
              <a:solidFill>
                <a:sysClr val="window" lastClr="FFFFFF">
                  <a:lumMod val="85000"/>
                </a:sysClr>
              </a:solidFill>
              <a:prstDash val="dash"/>
              <a:miter lim="800000"/>
            </a:ln>
            <a:effectLst/>
          </p:spPr>
        </p:cxnSp>
        <p:cxnSp>
          <p:nvCxnSpPr>
            <p:cNvPr id="54" name="直接连接符 53">
              <a:extLst>
                <a:ext uri="{FF2B5EF4-FFF2-40B4-BE49-F238E27FC236}">
                  <a16:creationId xmlns:a16="http://schemas.microsoft.com/office/drawing/2014/main" id="{516FA1C5-9B13-1EC7-8FE1-EFCF2FA7AD87}"/>
                </a:ext>
              </a:extLst>
            </p:cNvPr>
            <p:cNvCxnSpPr>
              <a:cxnSpLocks/>
            </p:cNvCxnSpPr>
            <p:nvPr/>
          </p:nvCxnSpPr>
          <p:spPr>
            <a:xfrm>
              <a:off x="4909820" y="4661010"/>
              <a:ext cx="2372360" cy="0"/>
            </a:xfrm>
            <a:prstGeom prst="line">
              <a:avLst/>
            </a:prstGeom>
            <a:noFill/>
            <a:ln w="6350" cap="flat" cmpd="sng" algn="ctr">
              <a:solidFill>
                <a:sysClr val="window" lastClr="FFFFFF">
                  <a:lumMod val="85000"/>
                </a:sysClr>
              </a:solidFill>
              <a:prstDash val="dash"/>
              <a:miter lim="800000"/>
            </a:ln>
            <a:effectLst/>
          </p:spPr>
        </p:cxnSp>
        <p:sp>
          <p:nvSpPr>
            <p:cNvPr id="55" name="矩形 54">
              <a:extLst>
                <a:ext uri="{FF2B5EF4-FFF2-40B4-BE49-F238E27FC236}">
                  <a16:creationId xmlns:a16="http://schemas.microsoft.com/office/drawing/2014/main" id="{0FFCA3E3-E826-875F-08A5-F33A180376A4}"/>
                </a:ext>
              </a:extLst>
            </p:cNvPr>
            <p:cNvSpPr/>
            <p:nvPr/>
          </p:nvSpPr>
          <p:spPr>
            <a:xfrm>
              <a:off x="5172670" y="1849275"/>
              <a:ext cx="1846659" cy="369332"/>
            </a:xfrm>
            <a:prstGeom prst="rect">
              <a:avLst/>
            </a:prstGeom>
          </p:spPr>
          <p:txBody>
            <a:bodyPr wrap="non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a:ln>
                    <a:noFill/>
                  </a:ln>
                  <a:solidFill>
                    <a:prstClr val="white"/>
                  </a:solidFill>
                  <a:effectLst/>
                  <a:uLnTx/>
                  <a:uFillTx/>
                  <a:latin typeface="+mj-ea"/>
                  <a:ea typeface="+mj-ea"/>
                </a:rPr>
                <a:t>输入你的标题</a:t>
              </a:r>
              <a:endParaRPr kumimoji="0" lang="en-US" altLang="zh-CN" sz="2400" i="0" u="none" strike="noStrike" kern="0" cap="none" spc="0" normalizeH="0" baseline="0" noProof="0" dirty="0">
                <a:ln>
                  <a:noFill/>
                </a:ln>
                <a:solidFill>
                  <a:prstClr val="white"/>
                </a:solidFill>
                <a:effectLst/>
                <a:uLnTx/>
                <a:uFillTx/>
                <a:latin typeface="+mj-ea"/>
                <a:ea typeface="+mj-ea"/>
              </a:endParaRPr>
            </a:p>
          </p:txBody>
        </p:sp>
      </p:grpSp>
    </p:spTree>
    <p:extLst>
      <p:ext uri="{BB962C8B-B14F-4D97-AF65-F5344CB8AC3E}">
        <p14:creationId xmlns:p14="http://schemas.microsoft.com/office/powerpoint/2010/main" val="300975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2" name="TextBox 32">
            <a:extLst>
              <a:ext uri="{FF2B5EF4-FFF2-40B4-BE49-F238E27FC236}">
                <a16:creationId xmlns:a16="http://schemas.microsoft.com/office/drawing/2014/main" id="{8A9882F3-BDE0-82D6-81EC-8956DE9145A3}"/>
              </a:ext>
            </a:extLst>
          </p:cNvPr>
          <p:cNvSpPr txBox="1"/>
          <p:nvPr/>
        </p:nvSpPr>
        <p:spPr>
          <a:xfrm>
            <a:off x="1459990" y="469297"/>
            <a:ext cx="9857297" cy="518732"/>
          </a:xfrm>
          <a:prstGeom prst="rect">
            <a:avLst/>
          </a:prstGeom>
          <a:noFill/>
        </p:spPr>
        <p:txBody>
          <a:bodyPr wrap="square" lIns="0" tIns="0" rIns="0" bIns="0" rtlCol="0">
            <a:spAutoFit/>
          </a:bodyPr>
          <a:lstStyle/>
          <a:p>
            <a:pPr marL="0" marR="0" lvl="0" indent="0" algn="l" defTabSz="914400" rtl="0" eaLnBrk="1" fontAlgn="auto" latinLnBrk="0" hangingPunct="1">
              <a:lnSpc>
                <a:spcPct val="114166"/>
              </a:lnSpc>
              <a:spcBef>
                <a:spcPts val="0"/>
              </a:spcBef>
              <a:spcAft>
                <a:spcPts val="0"/>
              </a:spcAft>
              <a:buClrTx/>
              <a:buSzTx/>
              <a:buFontTx/>
              <a:buNone/>
              <a:tabLst/>
              <a:defRPr/>
            </a:pPr>
            <a:r>
              <a:rPr kumimoji="0" lang="zh-CN" altLang="en-US" sz="3200" i="0" u="none" strike="noStrike" kern="1200" cap="none" spc="0" normalizeH="0" baseline="0" noProof="0">
                <a:ln>
                  <a:noFill/>
                </a:ln>
                <a:solidFill>
                  <a:schemeClr val="accent1"/>
                </a:solidFill>
                <a:effectLst/>
                <a:uLnTx/>
                <a:uFillTx/>
                <a:latin typeface="+mj-ea"/>
                <a:ea typeface="+mj-ea"/>
                <a:cs typeface="OPPOSans M"/>
                <a:sym typeface="+mn-lt"/>
              </a:rPr>
              <a:t>输入你的标题内容</a:t>
            </a:r>
            <a:endParaRPr kumimoji="0" lang="zh-CN" altLang="en-US" sz="3200" i="0" u="none" strike="noStrike" kern="1200" cap="none" spc="0" normalizeH="0" baseline="0" noProof="0" dirty="0">
              <a:ln>
                <a:noFill/>
              </a:ln>
              <a:solidFill>
                <a:schemeClr val="accent1"/>
              </a:solidFill>
              <a:effectLst/>
              <a:uLnTx/>
              <a:uFillTx/>
              <a:latin typeface="+mj-ea"/>
              <a:ea typeface="+mj-ea"/>
              <a:cs typeface="OPPOSans M"/>
              <a:sym typeface="+mn-lt"/>
            </a:endParaRPr>
          </a:p>
        </p:txBody>
      </p:sp>
      <p:grpSp>
        <p:nvGrpSpPr>
          <p:cNvPr id="6" name="组合 5">
            <a:extLst>
              <a:ext uri="{FF2B5EF4-FFF2-40B4-BE49-F238E27FC236}">
                <a16:creationId xmlns:a16="http://schemas.microsoft.com/office/drawing/2014/main" id="{318C7088-BB7D-CEE3-D2DB-09A63FFC68BB}"/>
              </a:ext>
            </a:extLst>
          </p:cNvPr>
          <p:cNvGrpSpPr/>
          <p:nvPr/>
        </p:nvGrpSpPr>
        <p:grpSpPr>
          <a:xfrm>
            <a:off x="536276" y="392442"/>
            <a:ext cx="676874" cy="672441"/>
            <a:chOff x="874713" y="360377"/>
            <a:chExt cx="676874" cy="672441"/>
          </a:xfrm>
        </p:grpSpPr>
        <p:sp>
          <p:nvSpPr>
            <p:cNvPr id="4" name="AutoShape 2">
              <a:extLst>
                <a:ext uri="{FF2B5EF4-FFF2-40B4-BE49-F238E27FC236}">
                  <a16:creationId xmlns:a16="http://schemas.microsoft.com/office/drawing/2014/main" id="{6EE26AFB-9217-4C0C-4B07-D57313F25626}"/>
                </a:ext>
              </a:extLst>
            </p:cNvPr>
            <p:cNvSpPr/>
            <p:nvPr/>
          </p:nvSpPr>
          <p:spPr bwMode="auto">
            <a:xfrm>
              <a:off x="874713" y="360377"/>
              <a:ext cx="579947" cy="627652"/>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AutoShape 2">
              <a:extLst>
                <a:ext uri="{FF2B5EF4-FFF2-40B4-BE49-F238E27FC236}">
                  <a16:creationId xmlns:a16="http://schemas.microsoft.com/office/drawing/2014/main" id="{2213A1E3-AFF6-3354-293A-134032051D16}"/>
                </a:ext>
              </a:extLst>
            </p:cNvPr>
            <p:cNvSpPr/>
            <p:nvPr/>
          </p:nvSpPr>
          <p:spPr bwMode="auto">
            <a:xfrm>
              <a:off x="1121554" y="567412"/>
              <a:ext cx="430033" cy="465406"/>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bg1"/>
                </a:gs>
                <a:gs pos="100000">
                  <a:schemeClr val="accent2"/>
                </a:gs>
              </a:gsLst>
              <a:lin ang="2700000" scaled="0"/>
            </a:gradFill>
            <a:ln>
              <a:noFill/>
            </a:ln>
            <a:effectLst>
              <a:outerShdw blurRad="63500" algn="ctr" rotWithShape="0">
                <a:schemeClr val="accent1">
                  <a:alpha val="30000"/>
                </a:schemeClr>
              </a:outerShdw>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grpSp>
      <p:sp>
        <p:nvSpPr>
          <p:cNvPr id="7" name="椭圆 6">
            <a:extLst>
              <a:ext uri="{FF2B5EF4-FFF2-40B4-BE49-F238E27FC236}">
                <a16:creationId xmlns:a16="http://schemas.microsoft.com/office/drawing/2014/main" id="{26341D8B-78E1-B558-046C-EA8F4D8CDA75}"/>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3" name="矩形 2">
            <a:extLst>
              <a:ext uri="{FF2B5EF4-FFF2-40B4-BE49-F238E27FC236}">
                <a16:creationId xmlns:a16="http://schemas.microsoft.com/office/drawing/2014/main" id="{FE0FA13D-9767-335D-F63C-01DCCAB7864A}"/>
              </a:ext>
            </a:extLst>
          </p:cNvPr>
          <p:cNvSpPr/>
          <p:nvPr/>
        </p:nvSpPr>
        <p:spPr>
          <a:xfrm>
            <a:off x="8621509" y="1477639"/>
            <a:ext cx="2875166" cy="4656138"/>
          </a:xfrm>
          <a:prstGeom prst="rect">
            <a:avLst/>
          </a:prstGeom>
          <a:gradFill flip="none" rotWithShape="1">
            <a:gsLst>
              <a:gs pos="0">
                <a:schemeClr val="accent1"/>
              </a:gs>
              <a:gs pos="100000">
                <a:schemeClr val="accent2">
                  <a:lumMod val="50000"/>
                </a:scheme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8" name="矩形 7">
            <a:extLst>
              <a:ext uri="{FF2B5EF4-FFF2-40B4-BE49-F238E27FC236}">
                <a16:creationId xmlns:a16="http://schemas.microsoft.com/office/drawing/2014/main" id="{8428CCA2-E7DF-3B4A-1A13-8ABD0889760E}"/>
              </a:ext>
            </a:extLst>
          </p:cNvPr>
          <p:cNvSpPr/>
          <p:nvPr/>
        </p:nvSpPr>
        <p:spPr>
          <a:xfrm>
            <a:off x="695325" y="1477639"/>
            <a:ext cx="7810500" cy="4656138"/>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0" name="矩形 9">
            <a:extLst>
              <a:ext uri="{FF2B5EF4-FFF2-40B4-BE49-F238E27FC236}">
                <a16:creationId xmlns:a16="http://schemas.microsoft.com/office/drawing/2014/main" id="{107A5BC3-3F87-CC33-8467-1E4F91D1F3CF}"/>
              </a:ext>
            </a:extLst>
          </p:cNvPr>
          <p:cNvSpPr/>
          <p:nvPr/>
        </p:nvSpPr>
        <p:spPr>
          <a:xfrm>
            <a:off x="8812196" y="2206305"/>
            <a:ext cx="2481264" cy="2635017"/>
          </a:xfrm>
          <a:prstGeom prst="rect">
            <a:avLst/>
          </a:prstGeom>
        </p:spPr>
        <p:txBody>
          <a:bodyPr wrap="square">
            <a:spAutoFit/>
          </a:bodyPr>
          <a:lstStyle/>
          <a:p>
            <a:pPr algn="just">
              <a:lnSpc>
                <a:spcPct val="150000"/>
              </a:lnSpc>
              <a:defRPr/>
            </a:pPr>
            <a:r>
              <a:rPr lang="zh-CN" altLang="en-US" sz="1600">
                <a:solidFill>
                  <a:prstClr val="white"/>
                </a:solidFill>
                <a:latin typeface="+mn-ea"/>
              </a:rPr>
              <a:t>输入你的内容文字输入你的内容文字输入你的内容文字输入你的内容文字输入你的内容文字输入你的内容文字输入你的内容文字输入你的内容文字输入你的内容文字输入你</a:t>
            </a:r>
          </a:p>
        </p:txBody>
      </p:sp>
      <p:sp>
        <p:nvSpPr>
          <p:cNvPr id="11" name="矩形 10">
            <a:extLst>
              <a:ext uri="{FF2B5EF4-FFF2-40B4-BE49-F238E27FC236}">
                <a16:creationId xmlns:a16="http://schemas.microsoft.com/office/drawing/2014/main" id="{A0188B86-8FCC-4EDC-1C75-9E6C856925CE}"/>
              </a:ext>
            </a:extLst>
          </p:cNvPr>
          <p:cNvSpPr/>
          <p:nvPr/>
        </p:nvSpPr>
        <p:spPr>
          <a:xfrm>
            <a:off x="8812197" y="5010647"/>
            <a:ext cx="2481264" cy="369332"/>
          </a:xfrm>
          <a:prstGeom prst="rect">
            <a:avLst/>
          </a:prstGeom>
        </p:spPr>
        <p:txBody>
          <a:bodyPr wrap="square">
            <a:spAutoFit/>
          </a:bodyPr>
          <a:lstStyle/>
          <a:p>
            <a:pPr algn="just">
              <a:defRPr/>
            </a:pPr>
            <a:r>
              <a:rPr lang="zh-CN" altLang="en-US">
                <a:solidFill>
                  <a:prstClr val="white"/>
                </a:solidFill>
                <a:latin typeface="+mj-ea"/>
                <a:ea typeface="+mj-ea"/>
              </a:rPr>
              <a:t>输入你的标题文字</a:t>
            </a:r>
            <a:endParaRPr lang="zh-CN" altLang="en-US" dirty="0">
              <a:solidFill>
                <a:prstClr val="white"/>
              </a:solidFill>
              <a:latin typeface="+mj-ea"/>
              <a:ea typeface="+mj-ea"/>
            </a:endParaRPr>
          </a:p>
        </p:txBody>
      </p:sp>
      <p:sp>
        <p:nvSpPr>
          <p:cNvPr id="12" name="矩形 11">
            <a:extLst>
              <a:ext uri="{FF2B5EF4-FFF2-40B4-BE49-F238E27FC236}">
                <a16:creationId xmlns:a16="http://schemas.microsoft.com/office/drawing/2014/main" id="{83E0ACDB-1BDC-6F37-E33C-6717B63A7FC1}"/>
              </a:ext>
            </a:extLst>
          </p:cNvPr>
          <p:cNvSpPr/>
          <p:nvPr/>
        </p:nvSpPr>
        <p:spPr>
          <a:xfrm>
            <a:off x="1061484" y="1817747"/>
            <a:ext cx="1107996" cy="369332"/>
          </a:xfrm>
          <a:prstGeom prst="rect">
            <a:avLst/>
          </a:prstGeom>
        </p:spPr>
        <p:txBody>
          <a:bodyPr wrap="none">
            <a:spAutoFit/>
          </a:bodyPr>
          <a:lstStyle/>
          <a:p>
            <a:pPr>
              <a:defRPr/>
            </a:pPr>
            <a:r>
              <a:rPr lang="zh-CN" altLang="en-US">
                <a:solidFill>
                  <a:schemeClr val="accent1"/>
                </a:solidFill>
                <a:latin typeface="+mj-ea"/>
                <a:ea typeface="+mj-ea"/>
              </a:rPr>
              <a:t>输入标题</a:t>
            </a:r>
            <a:endParaRPr lang="zh-CN" altLang="en-US" dirty="0">
              <a:solidFill>
                <a:schemeClr val="accent1"/>
              </a:solidFill>
              <a:latin typeface="+mj-ea"/>
              <a:ea typeface="+mj-ea"/>
            </a:endParaRPr>
          </a:p>
        </p:txBody>
      </p:sp>
      <p:sp>
        <p:nvSpPr>
          <p:cNvPr id="13" name="矩形 12">
            <a:extLst>
              <a:ext uri="{FF2B5EF4-FFF2-40B4-BE49-F238E27FC236}">
                <a16:creationId xmlns:a16="http://schemas.microsoft.com/office/drawing/2014/main" id="{2FA08362-13FE-54C1-D202-57D81119F368}"/>
              </a:ext>
            </a:extLst>
          </p:cNvPr>
          <p:cNvSpPr/>
          <p:nvPr/>
        </p:nvSpPr>
        <p:spPr>
          <a:xfrm>
            <a:off x="1061484" y="2147263"/>
            <a:ext cx="3057247" cy="349648"/>
          </a:xfrm>
          <a:prstGeom prst="rect">
            <a:avLst/>
          </a:prstGeom>
        </p:spPr>
        <p:txBody>
          <a:bodyPr wrap="none">
            <a:spAutoFit/>
          </a:bodyPr>
          <a:lstStyle/>
          <a:p>
            <a:pPr>
              <a:lnSpc>
                <a:spcPct val="130000"/>
              </a:lnSpc>
              <a:defRPr/>
            </a:pPr>
            <a:r>
              <a:rPr lang="zh-CN" altLang="en-US" sz="1400">
                <a:solidFill>
                  <a:schemeClr val="tx1">
                    <a:lumMod val="85000"/>
                    <a:lumOff val="15000"/>
                  </a:schemeClr>
                </a:solidFill>
                <a:latin typeface="+mn-ea"/>
              </a:rPr>
              <a:t>输入你的内容文字输入你的内容文字</a:t>
            </a:r>
            <a:endParaRPr lang="zh-CN" altLang="en-US" sz="1400" dirty="0">
              <a:solidFill>
                <a:schemeClr val="tx1">
                  <a:lumMod val="85000"/>
                  <a:lumOff val="15000"/>
                </a:schemeClr>
              </a:solidFill>
              <a:latin typeface="+mn-ea"/>
            </a:endParaRPr>
          </a:p>
        </p:txBody>
      </p:sp>
      <p:sp>
        <p:nvSpPr>
          <p:cNvPr id="14" name="矩形 13">
            <a:extLst>
              <a:ext uri="{FF2B5EF4-FFF2-40B4-BE49-F238E27FC236}">
                <a16:creationId xmlns:a16="http://schemas.microsoft.com/office/drawing/2014/main" id="{3796849A-0904-A3B8-6898-1BB26C46F112}"/>
              </a:ext>
            </a:extLst>
          </p:cNvPr>
          <p:cNvSpPr/>
          <p:nvPr/>
        </p:nvSpPr>
        <p:spPr>
          <a:xfrm>
            <a:off x="1061484" y="3034631"/>
            <a:ext cx="1107996" cy="369332"/>
          </a:xfrm>
          <a:prstGeom prst="rect">
            <a:avLst/>
          </a:prstGeom>
        </p:spPr>
        <p:txBody>
          <a:bodyPr wrap="none">
            <a:spAutoFit/>
          </a:bodyPr>
          <a:lstStyle/>
          <a:p>
            <a:pPr>
              <a:defRPr/>
            </a:pPr>
            <a:r>
              <a:rPr lang="zh-CN" altLang="en-US">
                <a:solidFill>
                  <a:schemeClr val="accent1"/>
                </a:solidFill>
                <a:latin typeface="+mj-ea"/>
                <a:ea typeface="+mj-ea"/>
              </a:rPr>
              <a:t>输入标题</a:t>
            </a:r>
            <a:endParaRPr lang="zh-CN" altLang="en-US" dirty="0">
              <a:solidFill>
                <a:schemeClr val="accent1"/>
              </a:solidFill>
              <a:latin typeface="+mj-ea"/>
              <a:ea typeface="+mj-ea"/>
            </a:endParaRPr>
          </a:p>
        </p:txBody>
      </p:sp>
      <p:sp>
        <p:nvSpPr>
          <p:cNvPr id="15" name="矩形 14">
            <a:extLst>
              <a:ext uri="{FF2B5EF4-FFF2-40B4-BE49-F238E27FC236}">
                <a16:creationId xmlns:a16="http://schemas.microsoft.com/office/drawing/2014/main" id="{8C0D1113-86CB-773A-CFDB-39C05F6EB525}"/>
              </a:ext>
            </a:extLst>
          </p:cNvPr>
          <p:cNvSpPr/>
          <p:nvPr/>
        </p:nvSpPr>
        <p:spPr>
          <a:xfrm>
            <a:off x="1061484" y="3364147"/>
            <a:ext cx="3057247" cy="625171"/>
          </a:xfrm>
          <a:prstGeom prst="rect">
            <a:avLst/>
          </a:prstGeom>
        </p:spPr>
        <p:txBody>
          <a:bodyPr wrap="square">
            <a:spAutoFit/>
          </a:bodyPr>
          <a:lstStyle/>
          <a:p>
            <a:pPr>
              <a:lnSpc>
                <a:spcPct val="130000"/>
              </a:lnSpc>
              <a:defRPr/>
            </a:pPr>
            <a:r>
              <a:rPr lang="zh-CN" altLang="en-US" sz="1400">
                <a:solidFill>
                  <a:schemeClr val="tx1">
                    <a:lumMod val="85000"/>
                    <a:lumOff val="15000"/>
                  </a:schemeClr>
                </a:solidFill>
                <a:latin typeface="+mn-ea"/>
              </a:rPr>
              <a:t>输入你的内容文字输入你的内容文字</a:t>
            </a:r>
          </a:p>
          <a:p>
            <a:pPr>
              <a:lnSpc>
                <a:spcPct val="130000"/>
              </a:lnSpc>
              <a:defRPr/>
            </a:pPr>
            <a:r>
              <a:rPr lang="zh-CN" altLang="en-US" sz="1400">
                <a:solidFill>
                  <a:schemeClr val="tx1">
                    <a:lumMod val="85000"/>
                    <a:lumOff val="15000"/>
                  </a:schemeClr>
                </a:solidFill>
                <a:latin typeface="+mn-ea"/>
              </a:rPr>
              <a:t>输入你的内容文字输入你的内容文字</a:t>
            </a:r>
            <a:endParaRPr lang="zh-CN" altLang="en-US" sz="1400" dirty="0">
              <a:solidFill>
                <a:schemeClr val="tx1">
                  <a:lumMod val="85000"/>
                  <a:lumOff val="15000"/>
                </a:schemeClr>
              </a:solidFill>
              <a:latin typeface="+mn-ea"/>
            </a:endParaRPr>
          </a:p>
        </p:txBody>
      </p:sp>
      <p:sp>
        <p:nvSpPr>
          <p:cNvPr id="16" name="矩形 15">
            <a:extLst>
              <a:ext uri="{FF2B5EF4-FFF2-40B4-BE49-F238E27FC236}">
                <a16:creationId xmlns:a16="http://schemas.microsoft.com/office/drawing/2014/main" id="{9DFE7BD0-2184-2505-EEB7-0A868AEC1156}"/>
              </a:ext>
            </a:extLst>
          </p:cNvPr>
          <p:cNvSpPr/>
          <p:nvPr/>
        </p:nvSpPr>
        <p:spPr>
          <a:xfrm>
            <a:off x="1061484" y="4531590"/>
            <a:ext cx="1107996" cy="369332"/>
          </a:xfrm>
          <a:prstGeom prst="rect">
            <a:avLst/>
          </a:prstGeom>
        </p:spPr>
        <p:txBody>
          <a:bodyPr wrap="none">
            <a:spAutoFit/>
          </a:bodyPr>
          <a:lstStyle/>
          <a:p>
            <a:pPr>
              <a:defRPr/>
            </a:pPr>
            <a:r>
              <a:rPr lang="zh-CN" altLang="en-US">
                <a:solidFill>
                  <a:schemeClr val="accent1"/>
                </a:solidFill>
                <a:latin typeface="+mj-ea"/>
                <a:ea typeface="+mj-ea"/>
              </a:rPr>
              <a:t>输入标题</a:t>
            </a:r>
            <a:endParaRPr lang="zh-CN" altLang="en-US" dirty="0">
              <a:solidFill>
                <a:schemeClr val="accent1"/>
              </a:solidFill>
              <a:latin typeface="+mj-ea"/>
              <a:ea typeface="+mj-ea"/>
            </a:endParaRPr>
          </a:p>
        </p:txBody>
      </p:sp>
      <p:sp>
        <p:nvSpPr>
          <p:cNvPr id="17" name="矩形 16">
            <a:extLst>
              <a:ext uri="{FF2B5EF4-FFF2-40B4-BE49-F238E27FC236}">
                <a16:creationId xmlns:a16="http://schemas.microsoft.com/office/drawing/2014/main" id="{5449191C-4F58-5D43-1E1B-08E889EC2788}"/>
              </a:ext>
            </a:extLst>
          </p:cNvPr>
          <p:cNvSpPr/>
          <p:nvPr/>
        </p:nvSpPr>
        <p:spPr>
          <a:xfrm>
            <a:off x="1061484" y="4861106"/>
            <a:ext cx="3057247" cy="905248"/>
          </a:xfrm>
          <a:prstGeom prst="rect">
            <a:avLst/>
          </a:prstGeom>
        </p:spPr>
        <p:txBody>
          <a:bodyPr wrap="square">
            <a:spAutoFit/>
          </a:bodyPr>
          <a:lstStyle/>
          <a:p>
            <a:pPr>
              <a:lnSpc>
                <a:spcPct val="130000"/>
              </a:lnSpc>
              <a:defRPr/>
            </a:pPr>
            <a:r>
              <a:rPr lang="zh-CN" altLang="en-US" sz="1400">
                <a:solidFill>
                  <a:schemeClr val="tx1">
                    <a:lumMod val="85000"/>
                    <a:lumOff val="15000"/>
                  </a:schemeClr>
                </a:solidFill>
                <a:latin typeface="+mn-ea"/>
              </a:rPr>
              <a:t>输入你的内容文字输入你的内容文字</a:t>
            </a:r>
          </a:p>
          <a:p>
            <a:pPr>
              <a:lnSpc>
                <a:spcPct val="130000"/>
              </a:lnSpc>
              <a:defRPr/>
            </a:pPr>
            <a:r>
              <a:rPr lang="zh-CN" altLang="en-US" sz="1400">
                <a:solidFill>
                  <a:schemeClr val="tx1">
                    <a:lumMod val="85000"/>
                    <a:lumOff val="15000"/>
                  </a:schemeClr>
                </a:solidFill>
                <a:latin typeface="+mn-ea"/>
              </a:rPr>
              <a:t>输入你的内容文字输入你的内容文字输入你的内容文字输入你的内容文字</a:t>
            </a:r>
          </a:p>
        </p:txBody>
      </p:sp>
      <p:sp>
        <p:nvSpPr>
          <p:cNvPr id="19" name="矩形 18">
            <a:extLst>
              <a:ext uri="{FF2B5EF4-FFF2-40B4-BE49-F238E27FC236}">
                <a16:creationId xmlns:a16="http://schemas.microsoft.com/office/drawing/2014/main" id="{F5690E6C-BD7F-07C9-B868-1B130409497C}"/>
              </a:ext>
            </a:extLst>
          </p:cNvPr>
          <p:cNvSpPr/>
          <p:nvPr/>
        </p:nvSpPr>
        <p:spPr>
          <a:xfrm>
            <a:off x="5082419" y="1817747"/>
            <a:ext cx="1107996" cy="369332"/>
          </a:xfrm>
          <a:prstGeom prst="rect">
            <a:avLst/>
          </a:prstGeom>
        </p:spPr>
        <p:txBody>
          <a:bodyPr wrap="none">
            <a:spAutoFit/>
          </a:bodyPr>
          <a:lstStyle/>
          <a:p>
            <a:pPr>
              <a:defRPr/>
            </a:pPr>
            <a:r>
              <a:rPr lang="zh-CN" altLang="en-US">
                <a:solidFill>
                  <a:schemeClr val="accent1"/>
                </a:solidFill>
                <a:latin typeface="+mj-ea"/>
                <a:ea typeface="+mj-ea"/>
              </a:rPr>
              <a:t>输入标题</a:t>
            </a:r>
            <a:endParaRPr lang="zh-CN" altLang="en-US" dirty="0">
              <a:solidFill>
                <a:schemeClr val="accent1"/>
              </a:solidFill>
              <a:latin typeface="+mj-ea"/>
              <a:ea typeface="+mj-ea"/>
            </a:endParaRPr>
          </a:p>
        </p:txBody>
      </p:sp>
      <p:sp>
        <p:nvSpPr>
          <p:cNvPr id="20" name="矩形 19">
            <a:extLst>
              <a:ext uri="{FF2B5EF4-FFF2-40B4-BE49-F238E27FC236}">
                <a16:creationId xmlns:a16="http://schemas.microsoft.com/office/drawing/2014/main" id="{F950F62B-3F7E-707C-0DC2-74592A56B05B}"/>
              </a:ext>
            </a:extLst>
          </p:cNvPr>
          <p:cNvSpPr/>
          <p:nvPr/>
        </p:nvSpPr>
        <p:spPr>
          <a:xfrm>
            <a:off x="5082419" y="2147263"/>
            <a:ext cx="3057247" cy="349648"/>
          </a:xfrm>
          <a:prstGeom prst="rect">
            <a:avLst/>
          </a:prstGeom>
        </p:spPr>
        <p:txBody>
          <a:bodyPr wrap="none">
            <a:spAutoFit/>
          </a:bodyPr>
          <a:lstStyle/>
          <a:p>
            <a:pPr>
              <a:lnSpc>
                <a:spcPct val="130000"/>
              </a:lnSpc>
              <a:defRPr/>
            </a:pPr>
            <a:r>
              <a:rPr lang="zh-CN" altLang="en-US" sz="1400">
                <a:solidFill>
                  <a:schemeClr val="tx1">
                    <a:lumMod val="85000"/>
                    <a:lumOff val="15000"/>
                  </a:schemeClr>
                </a:solidFill>
                <a:latin typeface="+mn-ea"/>
              </a:rPr>
              <a:t>输入你的内容文字输入你的内容文字</a:t>
            </a:r>
            <a:endParaRPr lang="zh-CN" altLang="en-US" sz="1400" dirty="0">
              <a:solidFill>
                <a:schemeClr val="tx1">
                  <a:lumMod val="85000"/>
                  <a:lumOff val="15000"/>
                </a:schemeClr>
              </a:solidFill>
              <a:latin typeface="+mn-ea"/>
            </a:endParaRPr>
          </a:p>
        </p:txBody>
      </p:sp>
      <p:sp>
        <p:nvSpPr>
          <p:cNvPr id="21" name="矩形 20">
            <a:extLst>
              <a:ext uri="{FF2B5EF4-FFF2-40B4-BE49-F238E27FC236}">
                <a16:creationId xmlns:a16="http://schemas.microsoft.com/office/drawing/2014/main" id="{C030D501-12D6-6028-285C-B1EE7889895D}"/>
              </a:ext>
            </a:extLst>
          </p:cNvPr>
          <p:cNvSpPr/>
          <p:nvPr/>
        </p:nvSpPr>
        <p:spPr>
          <a:xfrm>
            <a:off x="5082419" y="3034630"/>
            <a:ext cx="1107996" cy="369332"/>
          </a:xfrm>
          <a:prstGeom prst="rect">
            <a:avLst/>
          </a:prstGeom>
        </p:spPr>
        <p:txBody>
          <a:bodyPr wrap="none">
            <a:spAutoFit/>
          </a:bodyPr>
          <a:lstStyle/>
          <a:p>
            <a:pPr>
              <a:defRPr/>
            </a:pPr>
            <a:r>
              <a:rPr lang="zh-CN" altLang="en-US">
                <a:solidFill>
                  <a:schemeClr val="accent1"/>
                </a:solidFill>
                <a:latin typeface="+mj-ea"/>
                <a:ea typeface="+mj-ea"/>
              </a:rPr>
              <a:t>输入标题</a:t>
            </a:r>
            <a:endParaRPr lang="zh-CN" altLang="en-US" dirty="0">
              <a:solidFill>
                <a:schemeClr val="accent1"/>
              </a:solidFill>
              <a:latin typeface="+mj-ea"/>
              <a:ea typeface="+mj-ea"/>
            </a:endParaRPr>
          </a:p>
        </p:txBody>
      </p:sp>
      <p:sp>
        <p:nvSpPr>
          <p:cNvPr id="22" name="矩形 21">
            <a:extLst>
              <a:ext uri="{FF2B5EF4-FFF2-40B4-BE49-F238E27FC236}">
                <a16:creationId xmlns:a16="http://schemas.microsoft.com/office/drawing/2014/main" id="{6F8F55DB-A9A6-E81F-E531-EFE8E265B702}"/>
              </a:ext>
            </a:extLst>
          </p:cNvPr>
          <p:cNvSpPr/>
          <p:nvPr/>
        </p:nvSpPr>
        <p:spPr>
          <a:xfrm>
            <a:off x="5082419" y="3364146"/>
            <a:ext cx="3057247" cy="625171"/>
          </a:xfrm>
          <a:prstGeom prst="rect">
            <a:avLst/>
          </a:prstGeom>
        </p:spPr>
        <p:txBody>
          <a:bodyPr wrap="square">
            <a:spAutoFit/>
          </a:bodyPr>
          <a:lstStyle/>
          <a:p>
            <a:pPr>
              <a:lnSpc>
                <a:spcPct val="130000"/>
              </a:lnSpc>
              <a:defRPr/>
            </a:pPr>
            <a:r>
              <a:rPr lang="zh-CN" altLang="en-US" sz="1400">
                <a:solidFill>
                  <a:schemeClr val="tx1">
                    <a:lumMod val="85000"/>
                    <a:lumOff val="15000"/>
                  </a:schemeClr>
                </a:solidFill>
                <a:latin typeface="+mn-ea"/>
              </a:rPr>
              <a:t>输入你的内容文字输入你的内容文字</a:t>
            </a:r>
            <a:endParaRPr lang="en-US" altLang="zh-CN" sz="1400">
              <a:solidFill>
                <a:schemeClr val="tx1">
                  <a:lumMod val="85000"/>
                  <a:lumOff val="15000"/>
                </a:schemeClr>
              </a:solidFill>
              <a:latin typeface="+mn-ea"/>
            </a:endParaRPr>
          </a:p>
          <a:p>
            <a:pPr>
              <a:lnSpc>
                <a:spcPct val="130000"/>
              </a:lnSpc>
              <a:defRPr/>
            </a:pPr>
            <a:r>
              <a:rPr lang="zh-CN" altLang="en-US" sz="1400">
                <a:solidFill>
                  <a:schemeClr val="tx1">
                    <a:lumMod val="85000"/>
                    <a:lumOff val="15000"/>
                  </a:schemeClr>
                </a:solidFill>
                <a:latin typeface="+mn-ea"/>
              </a:rPr>
              <a:t>输入你的内容文字输入你的内容文字</a:t>
            </a:r>
          </a:p>
        </p:txBody>
      </p:sp>
      <p:sp>
        <p:nvSpPr>
          <p:cNvPr id="24" name="矩形 23">
            <a:extLst>
              <a:ext uri="{FF2B5EF4-FFF2-40B4-BE49-F238E27FC236}">
                <a16:creationId xmlns:a16="http://schemas.microsoft.com/office/drawing/2014/main" id="{108BB933-04F0-C196-4265-BFD292226F17}"/>
              </a:ext>
            </a:extLst>
          </p:cNvPr>
          <p:cNvSpPr/>
          <p:nvPr/>
        </p:nvSpPr>
        <p:spPr>
          <a:xfrm>
            <a:off x="5082419" y="4531590"/>
            <a:ext cx="1107996" cy="369332"/>
          </a:xfrm>
          <a:prstGeom prst="rect">
            <a:avLst/>
          </a:prstGeom>
        </p:spPr>
        <p:txBody>
          <a:bodyPr wrap="none">
            <a:spAutoFit/>
          </a:bodyPr>
          <a:lstStyle/>
          <a:p>
            <a:pPr>
              <a:defRPr/>
            </a:pPr>
            <a:r>
              <a:rPr lang="zh-CN" altLang="en-US">
                <a:solidFill>
                  <a:schemeClr val="accent1"/>
                </a:solidFill>
                <a:latin typeface="+mj-ea"/>
                <a:ea typeface="+mj-ea"/>
              </a:rPr>
              <a:t>输入标题</a:t>
            </a:r>
            <a:endParaRPr lang="zh-CN" altLang="en-US" dirty="0">
              <a:solidFill>
                <a:schemeClr val="accent1"/>
              </a:solidFill>
              <a:latin typeface="+mj-ea"/>
              <a:ea typeface="+mj-ea"/>
            </a:endParaRPr>
          </a:p>
        </p:txBody>
      </p:sp>
      <p:sp>
        <p:nvSpPr>
          <p:cNvPr id="25" name="矩形 24">
            <a:extLst>
              <a:ext uri="{FF2B5EF4-FFF2-40B4-BE49-F238E27FC236}">
                <a16:creationId xmlns:a16="http://schemas.microsoft.com/office/drawing/2014/main" id="{09850214-C33B-81A1-6545-E50725834FC7}"/>
              </a:ext>
            </a:extLst>
          </p:cNvPr>
          <p:cNvSpPr/>
          <p:nvPr/>
        </p:nvSpPr>
        <p:spPr>
          <a:xfrm>
            <a:off x="5082419" y="4861106"/>
            <a:ext cx="3057247" cy="932563"/>
          </a:xfrm>
          <a:prstGeom prst="rect">
            <a:avLst/>
          </a:prstGeom>
        </p:spPr>
        <p:txBody>
          <a:bodyPr wrap="square">
            <a:spAutoFit/>
          </a:bodyPr>
          <a:lstStyle/>
          <a:p>
            <a:pPr algn="just">
              <a:lnSpc>
                <a:spcPct val="130000"/>
              </a:lnSpc>
              <a:defRPr/>
            </a:pPr>
            <a:r>
              <a:rPr lang="zh-CN" altLang="en-US" sz="1400">
                <a:solidFill>
                  <a:schemeClr val="tx1">
                    <a:lumMod val="85000"/>
                    <a:lumOff val="15000"/>
                  </a:schemeClr>
                </a:solidFill>
                <a:latin typeface="+mn-ea"/>
              </a:rPr>
              <a:t>输入你的内容文字输入你的内容文字</a:t>
            </a:r>
          </a:p>
          <a:p>
            <a:pPr algn="just">
              <a:lnSpc>
                <a:spcPct val="130000"/>
              </a:lnSpc>
              <a:defRPr/>
            </a:pPr>
            <a:r>
              <a:rPr lang="zh-CN" altLang="en-US" sz="1400">
                <a:solidFill>
                  <a:schemeClr val="tx1">
                    <a:lumMod val="85000"/>
                    <a:lumOff val="15000"/>
                  </a:schemeClr>
                </a:solidFill>
                <a:latin typeface="+mn-ea"/>
              </a:rPr>
              <a:t>输入你的内容文字输入你的内容文字输入你的内容文字输入你的内容文字</a:t>
            </a:r>
            <a:endParaRPr lang="zh-CN" altLang="en-US" sz="1400" dirty="0">
              <a:solidFill>
                <a:schemeClr val="tx1">
                  <a:lumMod val="85000"/>
                  <a:lumOff val="15000"/>
                </a:schemeClr>
              </a:solidFill>
              <a:latin typeface="+mn-ea"/>
            </a:endParaRPr>
          </a:p>
        </p:txBody>
      </p:sp>
      <p:cxnSp>
        <p:nvCxnSpPr>
          <p:cNvPr id="26" name="直接连接符 25">
            <a:extLst>
              <a:ext uri="{FF2B5EF4-FFF2-40B4-BE49-F238E27FC236}">
                <a16:creationId xmlns:a16="http://schemas.microsoft.com/office/drawing/2014/main" id="{1DAF504B-7E58-AEC6-385C-74D2ABA35169}"/>
              </a:ext>
            </a:extLst>
          </p:cNvPr>
          <p:cNvCxnSpPr/>
          <p:nvPr/>
        </p:nvCxnSpPr>
        <p:spPr>
          <a:xfrm>
            <a:off x="695325" y="2777152"/>
            <a:ext cx="7810500" cy="0"/>
          </a:xfrm>
          <a:prstGeom prst="line">
            <a:avLst/>
          </a:prstGeom>
          <a:noFill/>
          <a:ln w="9525" cap="flat" cmpd="sng" algn="ctr">
            <a:solidFill>
              <a:sysClr val="window" lastClr="FFFFFF">
                <a:lumMod val="95000"/>
              </a:sysClr>
            </a:solidFill>
            <a:prstDash val="solid"/>
            <a:miter lim="800000"/>
          </a:ln>
          <a:effectLst/>
        </p:spPr>
      </p:cxnSp>
      <p:cxnSp>
        <p:nvCxnSpPr>
          <p:cNvPr id="27" name="直接连接符 26">
            <a:extLst>
              <a:ext uri="{FF2B5EF4-FFF2-40B4-BE49-F238E27FC236}">
                <a16:creationId xmlns:a16="http://schemas.microsoft.com/office/drawing/2014/main" id="{94E9BDB9-74A8-8627-2B09-F75B7348A27E}"/>
              </a:ext>
            </a:extLst>
          </p:cNvPr>
          <p:cNvCxnSpPr/>
          <p:nvPr/>
        </p:nvCxnSpPr>
        <p:spPr>
          <a:xfrm>
            <a:off x="695325" y="4274112"/>
            <a:ext cx="7810500" cy="0"/>
          </a:xfrm>
          <a:prstGeom prst="line">
            <a:avLst/>
          </a:prstGeom>
          <a:noFill/>
          <a:ln w="9525" cap="flat" cmpd="sng" algn="ctr">
            <a:solidFill>
              <a:sysClr val="window" lastClr="FFFFFF">
                <a:lumMod val="95000"/>
              </a:sysClr>
            </a:solidFill>
            <a:prstDash val="solid"/>
            <a:miter lim="800000"/>
          </a:ln>
          <a:effectLst/>
        </p:spPr>
      </p:cxnSp>
      <p:cxnSp>
        <p:nvCxnSpPr>
          <p:cNvPr id="28" name="直接连接符 27">
            <a:extLst>
              <a:ext uri="{FF2B5EF4-FFF2-40B4-BE49-F238E27FC236}">
                <a16:creationId xmlns:a16="http://schemas.microsoft.com/office/drawing/2014/main" id="{CC3E5850-EFB6-F13B-2E0E-E4E60A26E083}"/>
              </a:ext>
            </a:extLst>
          </p:cNvPr>
          <p:cNvCxnSpPr/>
          <p:nvPr/>
        </p:nvCxnSpPr>
        <p:spPr>
          <a:xfrm>
            <a:off x="4600575" y="1477639"/>
            <a:ext cx="0" cy="4656138"/>
          </a:xfrm>
          <a:prstGeom prst="line">
            <a:avLst/>
          </a:prstGeom>
          <a:noFill/>
          <a:ln w="9525" cap="flat" cmpd="sng" algn="ctr">
            <a:solidFill>
              <a:sysClr val="window" lastClr="FFFFFF">
                <a:lumMod val="95000"/>
              </a:sysClr>
            </a:solidFill>
            <a:prstDash val="solid"/>
            <a:miter lim="800000"/>
          </a:ln>
          <a:effectLst/>
        </p:spPr>
      </p:cxnSp>
      <p:sp>
        <p:nvSpPr>
          <p:cNvPr id="29" name="椭圆 28">
            <a:extLst>
              <a:ext uri="{FF2B5EF4-FFF2-40B4-BE49-F238E27FC236}">
                <a16:creationId xmlns:a16="http://schemas.microsoft.com/office/drawing/2014/main" id="{D455CFB2-F7EC-5D12-78C4-5C53D9EDB695}"/>
              </a:ext>
            </a:extLst>
          </p:cNvPr>
          <p:cNvSpPr/>
          <p:nvPr/>
        </p:nvSpPr>
        <p:spPr>
          <a:xfrm>
            <a:off x="2198055" y="1850209"/>
            <a:ext cx="304408" cy="304408"/>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30" name="Freeform 10">
            <a:extLst>
              <a:ext uri="{FF2B5EF4-FFF2-40B4-BE49-F238E27FC236}">
                <a16:creationId xmlns:a16="http://schemas.microsoft.com/office/drawing/2014/main" id="{7BAC4B56-4F12-61A7-DD07-BCF82F012B39}"/>
              </a:ext>
            </a:extLst>
          </p:cNvPr>
          <p:cNvSpPr>
            <a:spLocks noEditPoints="1"/>
          </p:cNvSpPr>
          <p:nvPr/>
        </p:nvSpPr>
        <p:spPr bwMode="auto">
          <a:xfrm flipH="1">
            <a:off x="2283551" y="1916078"/>
            <a:ext cx="133416" cy="172671"/>
          </a:xfrm>
          <a:custGeom>
            <a:avLst/>
            <a:gdLst>
              <a:gd name="T0" fmla="*/ 1264 w 2528"/>
              <a:gd name="T1" fmla="*/ 0 h 3277"/>
              <a:gd name="T2" fmla="*/ 1 w 2528"/>
              <a:gd name="T3" fmla="*/ 1264 h 3277"/>
              <a:gd name="T4" fmla="*/ 224 w 2528"/>
              <a:gd name="T5" fmla="*/ 1981 h 3277"/>
              <a:gd name="T6" fmla="*/ 247 w 2528"/>
              <a:gd name="T7" fmla="*/ 2018 h 3277"/>
              <a:gd name="T8" fmla="*/ 1170 w 2528"/>
              <a:gd name="T9" fmla="*/ 3234 h 3277"/>
              <a:gd name="T10" fmla="*/ 1264 w 2528"/>
              <a:gd name="T11" fmla="*/ 3277 h 3277"/>
              <a:gd name="T12" fmla="*/ 1363 w 2528"/>
              <a:gd name="T13" fmla="*/ 3229 h 3277"/>
              <a:gd name="T14" fmla="*/ 2281 w 2528"/>
              <a:gd name="T15" fmla="*/ 2018 h 3277"/>
              <a:gd name="T16" fmla="*/ 2302 w 2528"/>
              <a:gd name="T17" fmla="*/ 1985 h 3277"/>
              <a:gd name="T18" fmla="*/ 2528 w 2528"/>
              <a:gd name="T19" fmla="*/ 1264 h 3277"/>
              <a:gd name="T20" fmla="*/ 1264 w 2528"/>
              <a:gd name="T21" fmla="*/ 0 h 3277"/>
              <a:gd name="T22" fmla="*/ 1264 w 2528"/>
              <a:gd name="T23" fmla="*/ 1716 h 3277"/>
              <a:gd name="T24" fmla="*/ 813 w 2528"/>
              <a:gd name="T25" fmla="*/ 1265 h 3277"/>
              <a:gd name="T26" fmla="*/ 1264 w 2528"/>
              <a:gd name="T27" fmla="*/ 813 h 3277"/>
              <a:gd name="T28" fmla="*/ 1716 w 2528"/>
              <a:gd name="T29" fmla="*/ 1265 h 3277"/>
              <a:gd name="T30" fmla="*/ 1264 w 2528"/>
              <a:gd name="T31" fmla="*/ 1716 h 3277"/>
              <a:gd name="T32" fmla="*/ 1264 w 2528"/>
              <a:gd name="T33" fmla="*/ 1716 h 3277"/>
              <a:gd name="T34" fmla="*/ 1264 w 2528"/>
              <a:gd name="T35" fmla="*/ 1716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28" h="3277">
                <a:moveTo>
                  <a:pt x="1264" y="0"/>
                </a:moveTo>
                <a:cubicBezTo>
                  <a:pt x="567" y="0"/>
                  <a:pt x="0" y="567"/>
                  <a:pt x="1" y="1264"/>
                </a:cubicBezTo>
                <a:cubicBezTo>
                  <a:pt x="1" y="1523"/>
                  <a:pt x="78" y="1772"/>
                  <a:pt x="224" y="1981"/>
                </a:cubicBezTo>
                <a:cubicBezTo>
                  <a:pt x="231" y="1994"/>
                  <a:pt x="238" y="2006"/>
                  <a:pt x="247" y="2018"/>
                </a:cubicBezTo>
                <a:cubicBezTo>
                  <a:pt x="1170" y="3234"/>
                  <a:pt x="1170" y="3234"/>
                  <a:pt x="1170" y="3234"/>
                </a:cubicBezTo>
                <a:cubicBezTo>
                  <a:pt x="1195" y="3262"/>
                  <a:pt x="1228" y="3277"/>
                  <a:pt x="1264" y="3277"/>
                </a:cubicBezTo>
                <a:cubicBezTo>
                  <a:pt x="1300" y="3277"/>
                  <a:pt x="1334" y="3261"/>
                  <a:pt x="1363" y="3229"/>
                </a:cubicBezTo>
                <a:cubicBezTo>
                  <a:pt x="2281" y="2018"/>
                  <a:pt x="2281" y="2018"/>
                  <a:pt x="2281" y="2018"/>
                </a:cubicBezTo>
                <a:cubicBezTo>
                  <a:pt x="2290" y="2006"/>
                  <a:pt x="2298" y="1992"/>
                  <a:pt x="2302" y="1985"/>
                </a:cubicBezTo>
                <a:cubicBezTo>
                  <a:pt x="2450" y="1772"/>
                  <a:pt x="2528" y="1523"/>
                  <a:pt x="2528" y="1264"/>
                </a:cubicBezTo>
                <a:cubicBezTo>
                  <a:pt x="2528" y="567"/>
                  <a:pt x="1961" y="0"/>
                  <a:pt x="1264" y="0"/>
                </a:cubicBezTo>
                <a:close/>
                <a:moveTo>
                  <a:pt x="1264" y="1716"/>
                </a:moveTo>
                <a:cubicBezTo>
                  <a:pt x="1015" y="1716"/>
                  <a:pt x="813" y="1513"/>
                  <a:pt x="813" y="1265"/>
                </a:cubicBezTo>
                <a:cubicBezTo>
                  <a:pt x="813" y="1016"/>
                  <a:pt x="1015" y="813"/>
                  <a:pt x="1264" y="813"/>
                </a:cubicBezTo>
                <a:cubicBezTo>
                  <a:pt x="1513" y="813"/>
                  <a:pt x="1716" y="1016"/>
                  <a:pt x="1716" y="1265"/>
                </a:cubicBezTo>
                <a:cubicBezTo>
                  <a:pt x="1716" y="1513"/>
                  <a:pt x="1513" y="1716"/>
                  <a:pt x="1264" y="1716"/>
                </a:cubicBezTo>
                <a:close/>
                <a:moveTo>
                  <a:pt x="1264" y="1716"/>
                </a:moveTo>
                <a:cubicBezTo>
                  <a:pt x="1264" y="1716"/>
                  <a:pt x="1264" y="1716"/>
                  <a:pt x="1264" y="171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9ED8"/>
              </a:solidFill>
              <a:effectLst/>
              <a:uLnTx/>
              <a:uFillTx/>
              <a:ea typeface="微软雅黑 Light"/>
            </a:endParaRPr>
          </a:p>
        </p:txBody>
      </p:sp>
      <p:sp>
        <p:nvSpPr>
          <p:cNvPr id="31" name="椭圆 30">
            <a:extLst>
              <a:ext uri="{FF2B5EF4-FFF2-40B4-BE49-F238E27FC236}">
                <a16:creationId xmlns:a16="http://schemas.microsoft.com/office/drawing/2014/main" id="{47B53651-A4FC-FEB6-426D-B72023A0E4EB}"/>
              </a:ext>
            </a:extLst>
          </p:cNvPr>
          <p:cNvSpPr/>
          <p:nvPr/>
        </p:nvSpPr>
        <p:spPr>
          <a:xfrm>
            <a:off x="2198055" y="3067093"/>
            <a:ext cx="304408" cy="304408"/>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32" name="Freeform 14">
            <a:extLst>
              <a:ext uri="{FF2B5EF4-FFF2-40B4-BE49-F238E27FC236}">
                <a16:creationId xmlns:a16="http://schemas.microsoft.com/office/drawing/2014/main" id="{5563B90A-09EF-3ECF-EDE2-BA74E4375329}"/>
              </a:ext>
            </a:extLst>
          </p:cNvPr>
          <p:cNvSpPr>
            <a:spLocks noEditPoints="1"/>
          </p:cNvSpPr>
          <p:nvPr/>
        </p:nvSpPr>
        <p:spPr bwMode="auto">
          <a:xfrm>
            <a:off x="2239891" y="3131107"/>
            <a:ext cx="220736" cy="176381"/>
          </a:xfrm>
          <a:custGeom>
            <a:avLst/>
            <a:gdLst>
              <a:gd name="T0" fmla="*/ 2126 w 8505"/>
              <a:gd name="T1" fmla="*/ 5946 h 6796"/>
              <a:gd name="T2" fmla="*/ 2126 w 8505"/>
              <a:gd name="T3" fmla="*/ 3055 h 6796"/>
              <a:gd name="T4" fmla="*/ 4253 w 8505"/>
              <a:gd name="T5" fmla="*/ 1143 h 6796"/>
              <a:gd name="T6" fmla="*/ 6379 w 8505"/>
              <a:gd name="T7" fmla="*/ 3055 h 6796"/>
              <a:gd name="T8" fmla="*/ 6379 w 8505"/>
              <a:gd name="T9" fmla="*/ 5946 h 6796"/>
              <a:gd name="T10" fmla="*/ 5102 w 8505"/>
              <a:gd name="T11" fmla="*/ 5946 h 6796"/>
              <a:gd name="T12" fmla="*/ 5102 w 8505"/>
              <a:gd name="T13" fmla="*/ 4247 h 6796"/>
              <a:gd name="T14" fmla="*/ 3401 w 8505"/>
              <a:gd name="T15" fmla="*/ 4247 h 6796"/>
              <a:gd name="T16" fmla="*/ 3401 w 8505"/>
              <a:gd name="T17" fmla="*/ 5946 h 6796"/>
              <a:gd name="T18" fmla="*/ 2126 w 8505"/>
              <a:gd name="T19" fmla="*/ 5946 h 6796"/>
              <a:gd name="T20" fmla="*/ 4253 w 8505"/>
              <a:gd name="T21" fmla="*/ 0 h 6796"/>
              <a:gd name="T22" fmla="*/ 0 w 8505"/>
              <a:gd name="T23" fmla="*/ 3822 h 6796"/>
              <a:gd name="T24" fmla="*/ 1275 w 8505"/>
              <a:gd name="T25" fmla="*/ 3822 h 6796"/>
              <a:gd name="T26" fmla="*/ 1275 w 8505"/>
              <a:gd name="T27" fmla="*/ 6796 h 6796"/>
              <a:gd name="T28" fmla="*/ 7228 w 8505"/>
              <a:gd name="T29" fmla="*/ 6796 h 6796"/>
              <a:gd name="T30" fmla="*/ 7228 w 8505"/>
              <a:gd name="T31" fmla="*/ 3822 h 6796"/>
              <a:gd name="T32" fmla="*/ 8505 w 8505"/>
              <a:gd name="T33" fmla="*/ 3822 h 6796"/>
              <a:gd name="T34" fmla="*/ 4253 w 8505"/>
              <a:gd name="T35" fmla="*/ 0 h 6796"/>
              <a:gd name="T36" fmla="*/ 4253 w 8505"/>
              <a:gd name="T37" fmla="*/ 0 h 6796"/>
              <a:gd name="T38" fmla="*/ 4253 w 8505"/>
              <a:gd name="T39" fmla="*/ 0 h 6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05" h="6796">
                <a:moveTo>
                  <a:pt x="2126" y="5946"/>
                </a:moveTo>
                <a:lnTo>
                  <a:pt x="2126" y="3055"/>
                </a:lnTo>
                <a:lnTo>
                  <a:pt x="4253" y="1143"/>
                </a:lnTo>
                <a:lnTo>
                  <a:pt x="6379" y="3055"/>
                </a:lnTo>
                <a:lnTo>
                  <a:pt x="6379" y="5946"/>
                </a:lnTo>
                <a:lnTo>
                  <a:pt x="5102" y="5946"/>
                </a:lnTo>
                <a:lnTo>
                  <a:pt x="5102" y="4247"/>
                </a:lnTo>
                <a:lnTo>
                  <a:pt x="3401" y="4247"/>
                </a:lnTo>
                <a:lnTo>
                  <a:pt x="3401" y="5946"/>
                </a:lnTo>
                <a:lnTo>
                  <a:pt x="2126" y="5946"/>
                </a:lnTo>
                <a:close/>
                <a:moveTo>
                  <a:pt x="4253" y="0"/>
                </a:moveTo>
                <a:lnTo>
                  <a:pt x="0" y="3822"/>
                </a:lnTo>
                <a:lnTo>
                  <a:pt x="1275" y="3822"/>
                </a:lnTo>
                <a:lnTo>
                  <a:pt x="1275" y="6796"/>
                </a:lnTo>
                <a:lnTo>
                  <a:pt x="7228" y="6796"/>
                </a:lnTo>
                <a:lnTo>
                  <a:pt x="7228" y="3822"/>
                </a:lnTo>
                <a:lnTo>
                  <a:pt x="8505" y="3822"/>
                </a:lnTo>
                <a:lnTo>
                  <a:pt x="4253" y="0"/>
                </a:lnTo>
                <a:close/>
                <a:moveTo>
                  <a:pt x="4253" y="0"/>
                </a:moveTo>
                <a:lnTo>
                  <a:pt x="425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9ED8"/>
              </a:solidFill>
              <a:effectLst/>
              <a:uLnTx/>
              <a:uFillTx/>
              <a:ea typeface="微软雅黑 Light"/>
            </a:endParaRPr>
          </a:p>
        </p:txBody>
      </p:sp>
      <p:sp>
        <p:nvSpPr>
          <p:cNvPr id="33" name="椭圆 32">
            <a:extLst>
              <a:ext uri="{FF2B5EF4-FFF2-40B4-BE49-F238E27FC236}">
                <a16:creationId xmlns:a16="http://schemas.microsoft.com/office/drawing/2014/main" id="{BB817E36-83CA-8DE5-0963-1B267763414A}"/>
              </a:ext>
            </a:extLst>
          </p:cNvPr>
          <p:cNvSpPr/>
          <p:nvPr/>
        </p:nvSpPr>
        <p:spPr>
          <a:xfrm>
            <a:off x="2198055" y="4564052"/>
            <a:ext cx="304408" cy="304408"/>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grpSp>
        <p:nvGrpSpPr>
          <p:cNvPr id="34" name="组合 33">
            <a:extLst>
              <a:ext uri="{FF2B5EF4-FFF2-40B4-BE49-F238E27FC236}">
                <a16:creationId xmlns:a16="http://schemas.microsoft.com/office/drawing/2014/main" id="{FFF0BBB7-F4FD-3806-64E0-7A1F111E0BCE}"/>
              </a:ext>
            </a:extLst>
          </p:cNvPr>
          <p:cNvGrpSpPr/>
          <p:nvPr/>
        </p:nvGrpSpPr>
        <p:grpSpPr>
          <a:xfrm>
            <a:off x="2271133" y="4632474"/>
            <a:ext cx="158252" cy="166692"/>
            <a:chOff x="4469447" y="2303463"/>
            <a:chExt cx="595313" cy="627062"/>
          </a:xfrm>
          <a:solidFill>
            <a:srgbClr val="0F6FC6"/>
          </a:solidFill>
        </p:grpSpPr>
        <p:sp>
          <p:nvSpPr>
            <p:cNvPr id="35" name="Freeform 11">
              <a:extLst>
                <a:ext uri="{FF2B5EF4-FFF2-40B4-BE49-F238E27FC236}">
                  <a16:creationId xmlns:a16="http://schemas.microsoft.com/office/drawing/2014/main" id="{93C70ACD-8076-3B24-A286-70C44453C2C6}"/>
                </a:ext>
              </a:extLst>
            </p:cNvPr>
            <p:cNvSpPr>
              <a:spLocks noEditPoints="1"/>
            </p:cNvSpPr>
            <p:nvPr/>
          </p:nvSpPr>
          <p:spPr bwMode="auto">
            <a:xfrm>
              <a:off x="4547235" y="2303463"/>
              <a:ext cx="517525" cy="625475"/>
            </a:xfrm>
            <a:custGeom>
              <a:avLst/>
              <a:gdLst>
                <a:gd name="T0" fmla="*/ 289 w 326"/>
                <a:gd name="T1" fmla="*/ 370 h 394"/>
                <a:gd name="T2" fmla="*/ 289 w 326"/>
                <a:gd name="T3" fmla="*/ 45 h 394"/>
                <a:gd name="T4" fmla="*/ 235 w 326"/>
                <a:gd name="T5" fmla="*/ 0 h 394"/>
                <a:gd name="T6" fmla="*/ 58 w 326"/>
                <a:gd name="T7" fmla="*/ 64 h 394"/>
                <a:gd name="T8" fmla="*/ 58 w 326"/>
                <a:gd name="T9" fmla="*/ 80 h 394"/>
                <a:gd name="T10" fmla="*/ 219 w 326"/>
                <a:gd name="T11" fmla="*/ 28 h 394"/>
                <a:gd name="T12" fmla="*/ 219 w 326"/>
                <a:gd name="T13" fmla="*/ 393 h 394"/>
                <a:gd name="T14" fmla="*/ 326 w 326"/>
                <a:gd name="T15" fmla="*/ 393 h 394"/>
                <a:gd name="T16" fmla="*/ 326 w 326"/>
                <a:gd name="T17" fmla="*/ 370 h 394"/>
                <a:gd name="T18" fmla="*/ 289 w 326"/>
                <a:gd name="T19" fmla="*/ 370 h 394"/>
                <a:gd name="T20" fmla="*/ 0 w 326"/>
                <a:gd name="T21" fmla="*/ 270 h 394"/>
                <a:gd name="T22" fmla="*/ 85 w 326"/>
                <a:gd name="T23" fmla="*/ 253 h 394"/>
                <a:gd name="T24" fmla="*/ 85 w 326"/>
                <a:gd name="T25" fmla="*/ 212 h 394"/>
                <a:gd name="T26" fmla="*/ 0 w 326"/>
                <a:gd name="T27" fmla="*/ 233 h 394"/>
                <a:gd name="T28" fmla="*/ 0 w 326"/>
                <a:gd name="T29" fmla="*/ 270 h 394"/>
                <a:gd name="T30" fmla="*/ 0 w 326"/>
                <a:gd name="T31" fmla="*/ 394 h 394"/>
                <a:gd name="T32" fmla="*/ 85 w 326"/>
                <a:gd name="T33" fmla="*/ 394 h 394"/>
                <a:gd name="T34" fmla="*/ 85 w 326"/>
                <a:gd name="T35" fmla="*/ 350 h 394"/>
                <a:gd name="T36" fmla="*/ 0 w 326"/>
                <a:gd name="T37" fmla="*/ 356 h 394"/>
                <a:gd name="T38" fmla="*/ 0 w 326"/>
                <a:gd name="T39" fmla="*/ 394 h 394"/>
                <a:gd name="T40" fmla="*/ 0 w 326"/>
                <a:gd name="T41" fmla="*/ 332 h 394"/>
                <a:gd name="T42" fmla="*/ 85 w 326"/>
                <a:gd name="T43" fmla="*/ 324 h 394"/>
                <a:gd name="T44" fmla="*/ 85 w 326"/>
                <a:gd name="T45" fmla="*/ 282 h 394"/>
                <a:gd name="T46" fmla="*/ 0 w 326"/>
                <a:gd name="T47" fmla="*/ 296 h 394"/>
                <a:gd name="T48" fmla="*/ 0 w 326"/>
                <a:gd name="T49" fmla="*/ 332 h 394"/>
                <a:gd name="T50" fmla="*/ 0 w 326"/>
                <a:gd name="T51" fmla="*/ 207 h 394"/>
                <a:gd name="T52" fmla="*/ 85 w 326"/>
                <a:gd name="T53" fmla="*/ 184 h 394"/>
                <a:gd name="T54" fmla="*/ 85 w 326"/>
                <a:gd name="T55" fmla="*/ 141 h 394"/>
                <a:gd name="T56" fmla="*/ 0 w 326"/>
                <a:gd name="T57" fmla="*/ 169 h 394"/>
                <a:gd name="T58" fmla="*/ 0 w 326"/>
                <a:gd name="T59" fmla="*/ 207 h 394"/>
                <a:gd name="T60" fmla="*/ 0 w 326"/>
                <a:gd name="T61" fmla="*/ 207 h 394"/>
                <a:gd name="T62" fmla="*/ 0 w 326"/>
                <a:gd name="T63" fmla="*/ 20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6" h="394">
                  <a:moveTo>
                    <a:pt x="289" y="370"/>
                  </a:moveTo>
                  <a:lnTo>
                    <a:pt x="289" y="45"/>
                  </a:lnTo>
                  <a:lnTo>
                    <a:pt x="235" y="0"/>
                  </a:lnTo>
                  <a:lnTo>
                    <a:pt x="58" y="64"/>
                  </a:lnTo>
                  <a:lnTo>
                    <a:pt x="58" y="80"/>
                  </a:lnTo>
                  <a:lnTo>
                    <a:pt x="219" y="28"/>
                  </a:lnTo>
                  <a:lnTo>
                    <a:pt x="219" y="393"/>
                  </a:lnTo>
                  <a:lnTo>
                    <a:pt x="326" y="393"/>
                  </a:lnTo>
                  <a:lnTo>
                    <a:pt x="326" y="370"/>
                  </a:lnTo>
                  <a:lnTo>
                    <a:pt x="289" y="370"/>
                  </a:lnTo>
                  <a:close/>
                  <a:moveTo>
                    <a:pt x="0" y="270"/>
                  </a:moveTo>
                  <a:lnTo>
                    <a:pt x="85" y="253"/>
                  </a:lnTo>
                  <a:lnTo>
                    <a:pt x="85" y="212"/>
                  </a:lnTo>
                  <a:lnTo>
                    <a:pt x="0" y="233"/>
                  </a:lnTo>
                  <a:lnTo>
                    <a:pt x="0" y="270"/>
                  </a:lnTo>
                  <a:close/>
                  <a:moveTo>
                    <a:pt x="0" y="394"/>
                  </a:moveTo>
                  <a:lnTo>
                    <a:pt x="85" y="394"/>
                  </a:lnTo>
                  <a:lnTo>
                    <a:pt x="85" y="350"/>
                  </a:lnTo>
                  <a:lnTo>
                    <a:pt x="0" y="356"/>
                  </a:lnTo>
                  <a:lnTo>
                    <a:pt x="0" y="394"/>
                  </a:lnTo>
                  <a:close/>
                  <a:moveTo>
                    <a:pt x="0" y="332"/>
                  </a:moveTo>
                  <a:lnTo>
                    <a:pt x="85" y="324"/>
                  </a:lnTo>
                  <a:lnTo>
                    <a:pt x="85" y="282"/>
                  </a:lnTo>
                  <a:lnTo>
                    <a:pt x="0" y="296"/>
                  </a:lnTo>
                  <a:lnTo>
                    <a:pt x="0" y="332"/>
                  </a:lnTo>
                  <a:close/>
                  <a:moveTo>
                    <a:pt x="0" y="207"/>
                  </a:moveTo>
                  <a:lnTo>
                    <a:pt x="85" y="184"/>
                  </a:lnTo>
                  <a:lnTo>
                    <a:pt x="85" y="141"/>
                  </a:lnTo>
                  <a:lnTo>
                    <a:pt x="0" y="169"/>
                  </a:lnTo>
                  <a:lnTo>
                    <a:pt x="0" y="207"/>
                  </a:lnTo>
                  <a:close/>
                  <a:moveTo>
                    <a:pt x="0" y="207"/>
                  </a:moveTo>
                  <a:lnTo>
                    <a:pt x="0" y="20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9ED8"/>
                </a:solidFill>
                <a:effectLst/>
                <a:uLnTx/>
                <a:uFillTx/>
                <a:ea typeface="微软雅黑 Light"/>
              </a:endParaRPr>
            </a:p>
          </p:txBody>
        </p:sp>
        <p:sp>
          <p:nvSpPr>
            <p:cNvPr id="36" name="Freeform 13">
              <a:extLst>
                <a:ext uri="{FF2B5EF4-FFF2-40B4-BE49-F238E27FC236}">
                  <a16:creationId xmlns:a16="http://schemas.microsoft.com/office/drawing/2014/main" id="{F4057A01-3AA8-7D56-B538-AA08B4600A11}"/>
                </a:ext>
              </a:extLst>
            </p:cNvPr>
            <p:cNvSpPr>
              <a:spLocks noEditPoints="1"/>
            </p:cNvSpPr>
            <p:nvPr/>
          </p:nvSpPr>
          <p:spPr bwMode="auto">
            <a:xfrm>
              <a:off x="4469447" y="2417763"/>
              <a:ext cx="360363" cy="512762"/>
            </a:xfrm>
            <a:custGeom>
              <a:avLst/>
              <a:gdLst>
                <a:gd name="T0" fmla="*/ 227 w 227"/>
                <a:gd name="T1" fmla="*/ 28 h 323"/>
                <a:gd name="T2" fmla="*/ 180 w 227"/>
                <a:gd name="T3" fmla="*/ 0 h 323"/>
                <a:gd name="T4" fmla="*/ 0 w 227"/>
                <a:gd name="T5" fmla="*/ 62 h 323"/>
                <a:gd name="T6" fmla="*/ 0 w 227"/>
                <a:gd name="T7" fmla="*/ 323 h 323"/>
                <a:gd name="T8" fmla="*/ 24 w 227"/>
                <a:gd name="T9" fmla="*/ 323 h 323"/>
                <a:gd name="T10" fmla="*/ 24 w 227"/>
                <a:gd name="T11" fmla="*/ 75 h 323"/>
                <a:gd name="T12" fmla="*/ 158 w 227"/>
                <a:gd name="T13" fmla="*/ 32 h 323"/>
                <a:gd name="T14" fmla="*/ 158 w 227"/>
                <a:gd name="T15" fmla="*/ 321 h 323"/>
                <a:gd name="T16" fmla="*/ 227 w 227"/>
                <a:gd name="T17" fmla="*/ 321 h 323"/>
                <a:gd name="T18" fmla="*/ 227 w 227"/>
                <a:gd name="T19" fmla="*/ 28 h 323"/>
                <a:gd name="T20" fmla="*/ 227 w 227"/>
                <a:gd name="T21" fmla="*/ 28 h 323"/>
                <a:gd name="T22" fmla="*/ 227 w 227"/>
                <a:gd name="T23" fmla="*/ 28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323">
                  <a:moveTo>
                    <a:pt x="227" y="28"/>
                  </a:moveTo>
                  <a:lnTo>
                    <a:pt x="180" y="0"/>
                  </a:lnTo>
                  <a:lnTo>
                    <a:pt x="0" y="62"/>
                  </a:lnTo>
                  <a:lnTo>
                    <a:pt x="0" y="323"/>
                  </a:lnTo>
                  <a:lnTo>
                    <a:pt x="24" y="323"/>
                  </a:lnTo>
                  <a:lnTo>
                    <a:pt x="24" y="75"/>
                  </a:lnTo>
                  <a:lnTo>
                    <a:pt x="158" y="32"/>
                  </a:lnTo>
                  <a:lnTo>
                    <a:pt x="158" y="321"/>
                  </a:lnTo>
                  <a:lnTo>
                    <a:pt x="227" y="321"/>
                  </a:lnTo>
                  <a:lnTo>
                    <a:pt x="227" y="28"/>
                  </a:lnTo>
                  <a:close/>
                  <a:moveTo>
                    <a:pt x="227" y="28"/>
                  </a:moveTo>
                  <a:lnTo>
                    <a:pt x="227" y="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9ED8"/>
                </a:solidFill>
                <a:effectLst/>
                <a:uLnTx/>
                <a:uFillTx/>
                <a:ea typeface="微软雅黑 Light"/>
              </a:endParaRPr>
            </a:p>
          </p:txBody>
        </p:sp>
      </p:grpSp>
      <p:sp>
        <p:nvSpPr>
          <p:cNvPr id="37" name="椭圆 36">
            <a:extLst>
              <a:ext uri="{FF2B5EF4-FFF2-40B4-BE49-F238E27FC236}">
                <a16:creationId xmlns:a16="http://schemas.microsoft.com/office/drawing/2014/main" id="{1DCA83EE-5F65-005C-FB23-194FD66828D1}"/>
              </a:ext>
            </a:extLst>
          </p:cNvPr>
          <p:cNvSpPr/>
          <p:nvPr/>
        </p:nvSpPr>
        <p:spPr>
          <a:xfrm>
            <a:off x="6238510" y="1850209"/>
            <a:ext cx="304408" cy="304408"/>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38" name="Freeform 19">
            <a:extLst>
              <a:ext uri="{FF2B5EF4-FFF2-40B4-BE49-F238E27FC236}">
                <a16:creationId xmlns:a16="http://schemas.microsoft.com/office/drawing/2014/main" id="{D8D4EA59-D11C-F2B7-EF9A-1950B5AA8162}"/>
              </a:ext>
            </a:extLst>
          </p:cNvPr>
          <p:cNvSpPr>
            <a:spLocks noEditPoints="1"/>
          </p:cNvSpPr>
          <p:nvPr/>
        </p:nvSpPr>
        <p:spPr bwMode="auto">
          <a:xfrm>
            <a:off x="6300921" y="1926160"/>
            <a:ext cx="179587" cy="152507"/>
          </a:xfrm>
          <a:custGeom>
            <a:avLst/>
            <a:gdLst>
              <a:gd name="T0" fmla="*/ 0 w 2876"/>
              <a:gd name="T1" fmla="*/ 2125 h 2437"/>
              <a:gd name="T2" fmla="*/ 875 w 2876"/>
              <a:gd name="T3" fmla="*/ 2125 h 2437"/>
              <a:gd name="T4" fmla="*/ 2812 w 2876"/>
              <a:gd name="T5" fmla="*/ 188 h 2437"/>
              <a:gd name="T6" fmla="*/ 2500 w 2876"/>
              <a:gd name="T7" fmla="*/ 250 h 2437"/>
              <a:gd name="T8" fmla="*/ 2375 w 2876"/>
              <a:gd name="T9" fmla="*/ 563 h 2437"/>
              <a:gd name="T10" fmla="*/ 2312 w 2876"/>
              <a:gd name="T11" fmla="*/ 63 h 2437"/>
              <a:gd name="T12" fmla="*/ 1999 w 2876"/>
              <a:gd name="T13" fmla="*/ 125 h 2437"/>
              <a:gd name="T14" fmla="*/ 1875 w 2876"/>
              <a:gd name="T15" fmla="*/ 437 h 2437"/>
              <a:gd name="T16" fmla="*/ 1812 w 2876"/>
              <a:gd name="T17" fmla="*/ 63 h 2437"/>
              <a:gd name="T18" fmla="*/ 1500 w 2876"/>
              <a:gd name="T19" fmla="*/ 125 h 2437"/>
              <a:gd name="T20" fmla="*/ 1375 w 2876"/>
              <a:gd name="T21" fmla="*/ 437 h 2437"/>
              <a:gd name="T22" fmla="*/ 1312 w 2876"/>
              <a:gd name="T23" fmla="*/ 187 h 2437"/>
              <a:gd name="T24" fmla="*/ 999 w 2876"/>
              <a:gd name="T25" fmla="*/ 250 h 2437"/>
              <a:gd name="T26" fmla="*/ 875 w 2876"/>
              <a:gd name="T27" fmla="*/ 562 h 2437"/>
              <a:gd name="T28" fmla="*/ 438 w 2876"/>
              <a:gd name="T29" fmla="*/ 0 h 2437"/>
              <a:gd name="T30" fmla="*/ 0 w 2876"/>
              <a:gd name="T31" fmla="*/ 1812 h 2437"/>
              <a:gd name="T32" fmla="*/ 875 w 2876"/>
              <a:gd name="T33" fmla="*/ 1812 h 2437"/>
              <a:gd name="T34" fmla="*/ 1000 w 2876"/>
              <a:gd name="T35" fmla="*/ 1688 h 2437"/>
              <a:gd name="T36" fmla="*/ 1063 w 2876"/>
              <a:gd name="T37" fmla="*/ 2063 h 2437"/>
              <a:gd name="T38" fmla="*/ 1375 w 2876"/>
              <a:gd name="T39" fmla="*/ 2000 h 2437"/>
              <a:gd name="T40" fmla="*/ 1500 w 2876"/>
              <a:gd name="T41" fmla="*/ 1562 h 2437"/>
              <a:gd name="T42" fmla="*/ 1563 w 2876"/>
              <a:gd name="T43" fmla="*/ 1937 h 2437"/>
              <a:gd name="T44" fmla="*/ 1875 w 2876"/>
              <a:gd name="T45" fmla="*/ 1875 h 2437"/>
              <a:gd name="T46" fmla="*/ 2000 w 2876"/>
              <a:gd name="T47" fmla="*/ 1562 h 2437"/>
              <a:gd name="T48" fmla="*/ 2063 w 2876"/>
              <a:gd name="T49" fmla="*/ 1937 h 2437"/>
              <a:gd name="T50" fmla="*/ 2376 w 2876"/>
              <a:gd name="T51" fmla="*/ 1875 h 2437"/>
              <a:gd name="T52" fmla="*/ 2500 w 2876"/>
              <a:gd name="T53" fmla="*/ 1688 h 2437"/>
              <a:gd name="T54" fmla="*/ 2563 w 2876"/>
              <a:gd name="T55" fmla="*/ 2063 h 2437"/>
              <a:gd name="T56" fmla="*/ 2876 w 2876"/>
              <a:gd name="T57" fmla="*/ 2000 h 2437"/>
              <a:gd name="T58" fmla="*/ 2812 w 2876"/>
              <a:gd name="T59" fmla="*/ 188 h 2437"/>
              <a:gd name="T60" fmla="*/ 875 w 2876"/>
              <a:gd name="T61" fmla="*/ 1562 h 2437"/>
              <a:gd name="T62" fmla="*/ 1000 w 2876"/>
              <a:gd name="T63" fmla="*/ 688 h 2437"/>
              <a:gd name="T64" fmla="*/ 1500 w 2876"/>
              <a:gd name="T65" fmla="*/ 1438 h 2437"/>
              <a:gd name="T66" fmla="*/ 1375 w 2876"/>
              <a:gd name="T67" fmla="*/ 563 h 2437"/>
              <a:gd name="T68" fmla="*/ 1500 w 2876"/>
              <a:gd name="T69" fmla="*/ 1438 h 2437"/>
              <a:gd name="T70" fmla="*/ 1875 w 2876"/>
              <a:gd name="T71" fmla="*/ 1438 h 2437"/>
              <a:gd name="T72" fmla="*/ 2000 w 2876"/>
              <a:gd name="T73" fmla="*/ 563 h 2437"/>
              <a:gd name="T74" fmla="*/ 2500 w 2876"/>
              <a:gd name="T75" fmla="*/ 1562 h 2437"/>
              <a:gd name="T76" fmla="*/ 2375 w 2876"/>
              <a:gd name="T77" fmla="*/ 688 h 2437"/>
              <a:gd name="T78" fmla="*/ 2500 w 2876"/>
              <a:gd name="T79" fmla="*/ 1562 h 2437"/>
              <a:gd name="T80" fmla="*/ 2500 w 2876"/>
              <a:gd name="T81" fmla="*/ 1562 h 2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76" h="2437">
                <a:moveTo>
                  <a:pt x="438" y="1813"/>
                </a:moveTo>
                <a:cubicBezTo>
                  <a:pt x="113" y="1813"/>
                  <a:pt x="0" y="1937"/>
                  <a:pt x="0" y="2125"/>
                </a:cubicBezTo>
                <a:cubicBezTo>
                  <a:pt x="0" y="2312"/>
                  <a:pt x="112" y="2437"/>
                  <a:pt x="438" y="2437"/>
                </a:cubicBezTo>
                <a:cubicBezTo>
                  <a:pt x="762" y="2437"/>
                  <a:pt x="875" y="2312"/>
                  <a:pt x="875" y="2125"/>
                </a:cubicBezTo>
                <a:cubicBezTo>
                  <a:pt x="875" y="1937"/>
                  <a:pt x="762" y="1813"/>
                  <a:pt x="438" y="1813"/>
                </a:cubicBezTo>
                <a:close/>
                <a:moveTo>
                  <a:pt x="2812" y="188"/>
                </a:moveTo>
                <a:cubicBezTo>
                  <a:pt x="2562" y="188"/>
                  <a:pt x="2562" y="188"/>
                  <a:pt x="2562" y="188"/>
                </a:cubicBezTo>
                <a:cubicBezTo>
                  <a:pt x="2525" y="188"/>
                  <a:pt x="2500" y="213"/>
                  <a:pt x="2500" y="250"/>
                </a:cubicBezTo>
                <a:cubicBezTo>
                  <a:pt x="2500" y="563"/>
                  <a:pt x="2500" y="563"/>
                  <a:pt x="2500" y="563"/>
                </a:cubicBezTo>
                <a:cubicBezTo>
                  <a:pt x="2375" y="563"/>
                  <a:pt x="2375" y="563"/>
                  <a:pt x="2375" y="563"/>
                </a:cubicBezTo>
                <a:cubicBezTo>
                  <a:pt x="2375" y="125"/>
                  <a:pt x="2375" y="125"/>
                  <a:pt x="2375" y="125"/>
                </a:cubicBezTo>
                <a:cubicBezTo>
                  <a:pt x="2375" y="88"/>
                  <a:pt x="2350" y="63"/>
                  <a:pt x="2312" y="63"/>
                </a:cubicBezTo>
                <a:cubicBezTo>
                  <a:pt x="2062" y="63"/>
                  <a:pt x="2062" y="63"/>
                  <a:pt x="2062" y="63"/>
                </a:cubicBezTo>
                <a:cubicBezTo>
                  <a:pt x="2025" y="63"/>
                  <a:pt x="1999" y="87"/>
                  <a:pt x="1999" y="125"/>
                </a:cubicBezTo>
                <a:cubicBezTo>
                  <a:pt x="1999" y="437"/>
                  <a:pt x="1999" y="437"/>
                  <a:pt x="1999" y="437"/>
                </a:cubicBezTo>
                <a:cubicBezTo>
                  <a:pt x="1875" y="437"/>
                  <a:pt x="1875" y="437"/>
                  <a:pt x="1875" y="437"/>
                </a:cubicBezTo>
                <a:cubicBezTo>
                  <a:pt x="1875" y="125"/>
                  <a:pt x="1875" y="125"/>
                  <a:pt x="1875" y="125"/>
                </a:cubicBezTo>
                <a:cubicBezTo>
                  <a:pt x="1875" y="88"/>
                  <a:pt x="1850" y="63"/>
                  <a:pt x="1812" y="63"/>
                </a:cubicBezTo>
                <a:cubicBezTo>
                  <a:pt x="1562" y="63"/>
                  <a:pt x="1562" y="63"/>
                  <a:pt x="1562" y="63"/>
                </a:cubicBezTo>
                <a:cubicBezTo>
                  <a:pt x="1525" y="63"/>
                  <a:pt x="1500" y="87"/>
                  <a:pt x="1500" y="125"/>
                </a:cubicBezTo>
                <a:cubicBezTo>
                  <a:pt x="1500" y="437"/>
                  <a:pt x="1500" y="437"/>
                  <a:pt x="1500" y="437"/>
                </a:cubicBezTo>
                <a:cubicBezTo>
                  <a:pt x="1375" y="437"/>
                  <a:pt x="1375" y="437"/>
                  <a:pt x="1375" y="437"/>
                </a:cubicBezTo>
                <a:cubicBezTo>
                  <a:pt x="1375" y="250"/>
                  <a:pt x="1375" y="250"/>
                  <a:pt x="1375" y="250"/>
                </a:cubicBezTo>
                <a:cubicBezTo>
                  <a:pt x="1375" y="213"/>
                  <a:pt x="1350" y="187"/>
                  <a:pt x="1312" y="187"/>
                </a:cubicBezTo>
                <a:cubicBezTo>
                  <a:pt x="1062" y="187"/>
                  <a:pt x="1062" y="187"/>
                  <a:pt x="1062" y="187"/>
                </a:cubicBezTo>
                <a:cubicBezTo>
                  <a:pt x="1025" y="187"/>
                  <a:pt x="999" y="212"/>
                  <a:pt x="999" y="250"/>
                </a:cubicBezTo>
                <a:cubicBezTo>
                  <a:pt x="999" y="562"/>
                  <a:pt x="999" y="562"/>
                  <a:pt x="999" y="562"/>
                </a:cubicBezTo>
                <a:cubicBezTo>
                  <a:pt x="875" y="562"/>
                  <a:pt x="875" y="562"/>
                  <a:pt x="875" y="562"/>
                </a:cubicBezTo>
                <a:cubicBezTo>
                  <a:pt x="875" y="312"/>
                  <a:pt x="875" y="312"/>
                  <a:pt x="875" y="312"/>
                </a:cubicBezTo>
                <a:cubicBezTo>
                  <a:pt x="875" y="125"/>
                  <a:pt x="763" y="0"/>
                  <a:pt x="438" y="0"/>
                </a:cubicBezTo>
                <a:cubicBezTo>
                  <a:pt x="113" y="0"/>
                  <a:pt x="0" y="125"/>
                  <a:pt x="0" y="312"/>
                </a:cubicBezTo>
                <a:cubicBezTo>
                  <a:pt x="0" y="1812"/>
                  <a:pt x="0" y="1812"/>
                  <a:pt x="0" y="1812"/>
                </a:cubicBezTo>
                <a:cubicBezTo>
                  <a:pt x="100" y="1725"/>
                  <a:pt x="238" y="1687"/>
                  <a:pt x="438" y="1687"/>
                </a:cubicBezTo>
                <a:cubicBezTo>
                  <a:pt x="638" y="1687"/>
                  <a:pt x="775" y="1725"/>
                  <a:pt x="875" y="1812"/>
                </a:cubicBezTo>
                <a:cubicBezTo>
                  <a:pt x="875" y="1688"/>
                  <a:pt x="875" y="1688"/>
                  <a:pt x="875" y="1688"/>
                </a:cubicBezTo>
                <a:cubicBezTo>
                  <a:pt x="1000" y="1688"/>
                  <a:pt x="1000" y="1688"/>
                  <a:pt x="1000" y="1688"/>
                </a:cubicBezTo>
                <a:cubicBezTo>
                  <a:pt x="1000" y="2000"/>
                  <a:pt x="1000" y="2000"/>
                  <a:pt x="1000" y="2000"/>
                </a:cubicBezTo>
                <a:cubicBezTo>
                  <a:pt x="1000" y="2037"/>
                  <a:pt x="1025" y="2063"/>
                  <a:pt x="1063" y="2063"/>
                </a:cubicBezTo>
                <a:cubicBezTo>
                  <a:pt x="1313" y="2063"/>
                  <a:pt x="1313" y="2063"/>
                  <a:pt x="1313" y="2063"/>
                </a:cubicBezTo>
                <a:cubicBezTo>
                  <a:pt x="1350" y="2063"/>
                  <a:pt x="1375" y="2038"/>
                  <a:pt x="1375" y="2000"/>
                </a:cubicBezTo>
                <a:cubicBezTo>
                  <a:pt x="1375" y="1562"/>
                  <a:pt x="1375" y="1562"/>
                  <a:pt x="1375" y="1562"/>
                </a:cubicBezTo>
                <a:cubicBezTo>
                  <a:pt x="1500" y="1562"/>
                  <a:pt x="1500" y="1562"/>
                  <a:pt x="1500" y="1562"/>
                </a:cubicBezTo>
                <a:cubicBezTo>
                  <a:pt x="1500" y="1875"/>
                  <a:pt x="1500" y="1875"/>
                  <a:pt x="1500" y="1875"/>
                </a:cubicBezTo>
                <a:cubicBezTo>
                  <a:pt x="1500" y="1912"/>
                  <a:pt x="1525" y="1937"/>
                  <a:pt x="1563" y="1937"/>
                </a:cubicBezTo>
                <a:cubicBezTo>
                  <a:pt x="1813" y="1937"/>
                  <a:pt x="1813" y="1937"/>
                  <a:pt x="1813" y="1937"/>
                </a:cubicBezTo>
                <a:cubicBezTo>
                  <a:pt x="1850" y="1937"/>
                  <a:pt x="1875" y="1913"/>
                  <a:pt x="1875" y="1875"/>
                </a:cubicBezTo>
                <a:cubicBezTo>
                  <a:pt x="1875" y="1562"/>
                  <a:pt x="1875" y="1562"/>
                  <a:pt x="1875" y="1562"/>
                </a:cubicBezTo>
                <a:cubicBezTo>
                  <a:pt x="2000" y="1562"/>
                  <a:pt x="2000" y="1562"/>
                  <a:pt x="2000" y="1562"/>
                </a:cubicBezTo>
                <a:cubicBezTo>
                  <a:pt x="2000" y="1875"/>
                  <a:pt x="2000" y="1875"/>
                  <a:pt x="2000" y="1875"/>
                </a:cubicBezTo>
                <a:cubicBezTo>
                  <a:pt x="2000" y="1912"/>
                  <a:pt x="2025" y="1937"/>
                  <a:pt x="2063" y="1937"/>
                </a:cubicBezTo>
                <a:cubicBezTo>
                  <a:pt x="2313" y="1937"/>
                  <a:pt x="2313" y="1937"/>
                  <a:pt x="2313" y="1937"/>
                </a:cubicBezTo>
                <a:cubicBezTo>
                  <a:pt x="2350" y="1937"/>
                  <a:pt x="2376" y="1913"/>
                  <a:pt x="2376" y="1875"/>
                </a:cubicBezTo>
                <a:cubicBezTo>
                  <a:pt x="2376" y="1688"/>
                  <a:pt x="2376" y="1688"/>
                  <a:pt x="2376" y="1688"/>
                </a:cubicBezTo>
                <a:cubicBezTo>
                  <a:pt x="2500" y="1688"/>
                  <a:pt x="2500" y="1688"/>
                  <a:pt x="2500" y="1688"/>
                </a:cubicBezTo>
                <a:cubicBezTo>
                  <a:pt x="2500" y="2000"/>
                  <a:pt x="2500" y="2000"/>
                  <a:pt x="2500" y="2000"/>
                </a:cubicBezTo>
                <a:cubicBezTo>
                  <a:pt x="2500" y="2037"/>
                  <a:pt x="2525" y="2063"/>
                  <a:pt x="2563" y="2063"/>
                </a:cubicBezTo>
                <a:cubicBezTo>
                  <a:pt x="2813" y="2063"/>
                  <a:pt x="2813" y="2063"/>
                  <a:pt x="2813" y="2063"/>
                </a:cubicBezTo>
                <a:cubicBezTo>
                  <a:pt x="2851" y="2063"/>
                  <a:pt x="2876" y="2038"/>
                  <a:pt x="2876" y="2000"/>
                </a:cubicBezTo>
                <a:cubicBezTo>
                  <a:pt x="2876" y="250"/>
                  <a:pt x="2876" y="250"/>
                  <a:pt x="2876" y="250"/>
                </a:cubicBezTo>
                <a:cubicBezTo>
                  <a:pt x="2875" y="213"/>
                  <a:pt x="2850" y="188"/>
                  <a:pt x="2812" y="188"/>
                </a:cubicBezTo>
                <a:close/>
                <a:moveTo>
                  <a:pt x="1000" y="1562"/>
                </a:moveTo>
                <a:cubicBezTo>
                  <a:pt x="875" y="1562"/>
                  <a:pt x="875" y="1562"/>
                  <a:pt x="875" y="1562"/>
                </a:cubicBezTo>
                <a:cubicBezTo>
                  <a:pt x="875" y="688"/>
                  <a:pt x="875" y="688"/>
                  <a:pt x="875" y="688"/>
                </a:cubicBezTo>
                <a:cubicBezTo>
                  <a:pt x="1000" y="688"/>
                  <a:pt x="1000" y="688"/>
                  <a:pt x="1000" y="688"/>
                </a:cubicBezTo>
                <a:lnTo>
                  <a:pt x="1000" y="1562"/>
                </a:lnTo>
                <a:close/>
                <a:moveTo>
                  <a:pt x="1500" y="1438"/>
                </a:moveTo>
                <a:cubicBezTo>
                  <a:pt x="1375" y="1438"/>
                  <a:pt x="1375" y="1438"/>
                  <a:pt x="1375" y="1438"/>
                </a:cubicBezTo>
                <a:cubicBezTo>
                  <a:pt x="1375" y="563"/>
                  <a:pt x="1375" y="563"/>
                  <a:pt x="1375" y="563"/>
                </a:cubicBezTo>
                <a:cubicBezTo>
                  <a:pt x="1500" y="563"/>
                  <a:pt x="1500" y="563"/>
                  <a:pt x="1500" y="563"/>
                </a:cubicBezTo>
                <a:lnTo>
                  <a:pt x="1500" y="1438"/>
                </a:lnTo>
                <a:close/>
                <a:moveTo>
                  <a:pt x="2000" y="1438"/>
                </a:moveTo>
                <a:cubicBezTo>
                  <a:pt x="1875" y="1438"/>
                  <a:pt x="1875" y="1438"/>
                  <a:pt x="1875" y="1438"/>
                </a:cubicBezTo>
                <a:cubicBezTo>
                  <a:pt x="1875" y="563"/>
                  <a:pt x="1875" y="563"/>
                  <a:pt x="1875" y="563"/>
                </a:cubicBezTo>
                <a:cubicBezTo>
                  <a:pt x="2000" y="563"/>
                  <a:pt x="2000" y="563"/>
                  <a:pt x="2000" y="563"/>
                </a:cubicBezTo>
                <a:cubicBezTo>
                  <a:pt x="2000" y="1438"/>
                  <a:pt x="2000" y="1438"/>
                  <a:pt x="2000" y="1438"/>
                </a:cubicBezTo>
                <a:close/>
                <a:moveTo>
                  <a:pt x="2500" y="1562"/>
                </a:moveTo>
                <a:cubicBezTo>
                  <a:pt x="2375" y="1562"/>
                  <a:pt x="2375" y="1562"/>
                  <a:pt x="2375" y="1562"/>
                </a:cubicBezTo>
                <a:cubicBezTo>
                  <a:pt x="2375" y="688"/>
                  <a:pt x="2375" y="688"/>
                  <a:pt x="2375" y="688"/>
                </a:cubicBezTo>
                <a:cubicBezTo>
                  <a:pt x="2500" y="688"/>
                  <a:pt x="2500" y="688"/>
                  <a:pt x="2500" y="688"/>
                </a:cubicBezTo>
                <a:lnTo>
                  <a:pt x="2500" y="1562"/>
                </a:lnTo>
                <a:close/>
                <a:moveTo>
                  <a:pt x="2500" y="1562"/>
                </a:moveTo>
                <a:cubicBezTo>
                  <a:pt x="2500" y="1562"/>
                  <a:pt x="2500" y="1562"/>
                  <a:pt x="2500" y="1562"/>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9ED8"/>
              </a:solidFill>
              <a:effectLst/>
              <a:uLnTx/>
              <a:uFillTx/>
              <a:ea typeface="微软雅黑 Light"/>
            </a:endParaRPr>
          </a:p>
        </p:txBody>
      </p:sp>
      <p:sp>
        <p:nvSpPr>
          <p:cNvPr id="39" name="椭圆 38">
            <a:extLst>
              <a:ext uri="{FF2B5EF4-FFF2-40B4-BE49-F238E27FC236}">
                <a16:creationId xmlns:a16="http://schemas.microsoft.com/office/drawing/2014/main" id="{11D2DF4C-411A-34CE-0D2E-DE35591E3F4F}"/>
              </a:ext>
            </a:extLst>
          </p:cNvPr>
          <p:cNvSpPr/>
          <p:nvPr/>
        </p:nvSpPr>
        <p:spPr>
          <a:xfrm>
            <a:off x="6238510" y="3067093"/>
            <a:ext cx="304408" cy="304408"/>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40" name="Freeform 23">
            <a:extLst>
              <a:ext uri="{FF2B5EF4-FFF2-40B4-BE49-F238E27FC236}">
                <a16:creationId xmlns:a16="http://schemas.microsoft.com/office/drawing/2014/main" id="{09EB3318-D19A-36FE-4D32-1F43D98343FF}"/>
              </a:ext>
            </a:extLst>
          </p:cNvPr>
          <p:cNvSpPr>
            <a:spLocks noEditPoints="1"/>
          </p:cNvSpPr>
          <p:nvPr/>
        </p:nvSpPr>
        <p:spPr bwMode="auto">
          <a:xfrm>
            <a:off x="6302719" y="3133537"/>
            <a:ext cx="175991" cy="171521"/>
          </a:xfrm>
          <a:custGeom>
            <a:avLst/>
            <a:gdLst>
              <a:gd name="T0" fmla="*/ 2812 w 3109"/>
              <a:gd name="T1" fmla="*/ 2728 h 3035"/>
              <a:gd name="T2" fmla="*/ 2522 w 3109"/>
              <a:gd name="T3" fmla="*/ 2525 h 3035"/>
              <a:gd name="T4" fmla="*/ 2957 w 3109"/>
              <a:gd name="T5" fmla="*/ 1478 h 3035"/>
              <a:gd name="T6" fmla="*/ 1479 w 3109"/>
              <a:gd name="T7" fmla="*/ 0 h 3035"/>
              <a:gd name="T8" fmla="*/ 0 w 3109"/>
              <a:gd name="T9" fmla="*/ 1478 h 3035"/>
              <a:gd name="T10" fmla="*/ 1479 w 3109"/>
              <a:gd name="T11" fmla="*/ 2957 h 3035"/>
              <a:gd name="T12" fmla="*/ 2224 w 3109"/>
              <a:gd name="T13" fmla="*/ 2755 h 3035"/>
              <a:gd name="T14" fmla="*/ 2689 w 3109"/>
              <a:gd name="T15" fmla="*/ 3035 h 3035"/>
              <a:gd name="T16" fmla="*/ 3109 w 3109"/>
              <a:gd name="T17" fmla="*/ 3035 h 3035"/>
              <a:gd name="T18" fmla="*/ 3109 w 3109"/>
              <a:gd name="T19" fmla="*/ 2728 h 3035"/>
              <a:gd name="T20" fmla="*/ 2812 w 3109"/>
              <a:gd name="T21" fmla="*/ 2728 h 3035"/>
              <a:gd name="T22" fmla="*/ 672 w 3109"/>
              <a:gd name="T23" fmla="*/ 1882 h 3035"/>
              <a:gd name="T24" fmla="*/ 269 w 3109"/>
              <a:gd name="T25" fmla="*/ 1479 h 3035"/>
              <a:gd name="T26" fmla="*/ 672 w 3109"/>
              <a:gd name="T27" fmla="*/ 1076 h 3035"/>
              <a:gd name="T28" fmla="*/ 1075 w 3109"/>
              <a:gd name="T29" fmla="*/ 1479 h 3035"/>
              <a:gd name="T30" fmla="*/ 672 w 3109"/>
              <a:gd name="T31" fmla="*/ 1882 h 3035"/>
              <a:gd name="T32" fmla="*/ 1480 w 3109"/>
              <a:gd name="T33" fmla="*/ 2689 h 3035"/>
              <a:gd name="T34" fmla="*/ 1076 w 3109"/>
              <a:gd name="T35" fmla="*/ 2286 h 3035"/>
              <a:gd name="T36" fmla="*/ 1480 w 3109"/>
              <a:gd name="T37" fmla="*/ 1883 h 3035"/>
              <a:gd name="T38" fmla="*/ 1883 w 3109"/>
              <a:gd name="T39" fmla="*/ 2286 h 3035"/>
              <a:gd name="T40" fmla="*/ 1480 w 3109"/>
              <a:gd name="T41" fmla="*/ 2689 h 3035"/>
              <a:gd name="T42" fmla="*/ 1267 w 3109"/>
              <a:gd name="T43" fmla="*/ 1479 h 3035"/>
              <a:gd name="T44" fmla="*/ 1480 w 3109"/>
              <a:gd name="T45" fmla="*/ 1266 h 3035"/>
              <a:gd name="T46" fmla="*/ 1693 w 3109"/>
              <a:gd name="T47" fmla="*/ 1479 h 3035"/>
              <a:gd name="T48" fmla="*/ 1480 w 3109"/>
              <a:gd name="T49" fmla="*/ 1692 h 3035"/>
              <a:gd name="T50" fmla="*/ 1267 w 3109"/>
              <a:gd name="T51" fmla="*/ 1479 h 3035"/>
              <a:gd name="T52" fmla="*/ 1480 w 3109"/>
              <a:gd name="T53" fmla="*/ 1043 h 3035"/>
              <a:gd name="T54" fmla="*/ 1076 w 3109"/>
              <a:gd name="T55" fmla="*/ 640 h 3035"/>
              <a:gd name="T56" fmla="*/ 1480 w 3109"/>
              <a:gd name="T57" fmla="*/ 237 h 3035"/>
              <a:gd name="T58" fmla="*/ 1883 w 3109"/>
              <a:gd name="T59" fmla="*/ 640 h 3035"/>
              <a:gd name="T60" fmla="*/ 1480 w 3109"/>
              <a:gd name="T61" fmla="*/ 1043 h 3035"/>
              <a:gd name="T62" fmla="*/ 1915 w 3109"/>
              <a:gd name="T63" fmla="*/ 1479 h 3035"/>
              <a:gd name="T64" fmla="*/ 2319 w 3109"/>
              <a:gd name="T65" fmla="*/ 1076 h 3035"/>
              <a:gd name="T66" fmla="*/ 2722 w 3109"/>
              <a:gd name="T67" fmla="*/ 1479 h 3035"/>
              <a:gd name="T68" fmla="*/ 2319 w 3109"/>
              <a:gd name="T69" fmla="*/ 1882 h 3035"/>
              <a:gd name="T70" fmla="*/ 1915 w 3109"/>
              <a:gd name="T71" fmla="*/ 1479 h 3035"/>
              <a:gd name="T72" fmla="*/ 1915 w 3109"/>
              <a:gd name="T73" fmla="*/ 1479 h 3035"/>
              <a:gd name="T74" fmla="*/ 1915 w 3109"/>
              <a:gd name="T75" fmla="*/ 1479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09" h="3035">
                <a:moveTo>
                  <a:pt x="2812" y="2728"/>
                </a:moveTo>
                <a:cubicBezTo>
                  <a:pt x="2671" y="2728"/>
                  <a:pt x="2574" y="2610"/>
                  <a:pt x="2522" y="2525"/>
                </a:cubicBezTo>
                <a:cubicBezTo>
                  <a:pt x="2791" y="2258"/>
                  <a:pt x="2957" y="1887"/>
                  <a:pt x="2957" y="1478"/>
                </a:cubicBezTo>
                <a:cubicBezTo>
                  <a:pt x="2957" y="662"/>
                  <a:pt x="2295" y="0"/>
                  <a:pt x="1479" y="0"/>
                </a:cubicBezTo>
                <a:cubicBezTo>
                  <a:pt x="662" y="0"/>
                  <a:pt x="0" y="662"/>
                  <a:pt x="0" y="1478"/>
                </a:cubicBezTo>
                <a:cubicBezTo>
                  <a:pt x="0" y="2295"/>
                  <a:pt x="662" y="2957"/>
                  <a:pt x="1479" y="2957"/>
                </a:cubicBezTo>
                <a:cubicBezTo>
                  <a:pt x="1750" y="2957"/>
                  <a:pt x="2005" y="2883"/>
                  <a:pt x="2224" y="2755"/>
                </a:cubicBezTo>
                <a:cubicBezTo>
                  <a:pt x="2367" y="2955"/>
                  <a:pt x="2689" y="3035"/>
                  <a:pt x="2689" y="3035"/>
                </a:cubicBezTo>
                <a:cubicBezTo>
                  <a:pt x="3109" y="3035"/>
                  <a:pt x="3109" y="3035"/>
                  <a:pt x="3109" y="3035"/>
                </a:cubicBezTo>
                <a:cubicBezTo>
                  <a:pt x="3109" y="2728"/>
                  <a:pt x="3109" y="2728"/>
                  <a:pt x="3109" y="2728"/>
                </a:cubicBezTo>
                <a:lnTo>
                  <a:pt x="2812" y="2728"/>
                </a:lnTo>
                <a:close/>
                <a:moveTo>
                  <a:pt x="672" y="1882"/>
                </a:moveTo>
                <a:cubicBezTo>
                  <a:pt x="450" y="1882"/>
                  <a:pt x="269" y="1701"/>
                  <a:pt x="269" y="1479"/>
                </a:cubicBezTo>
                <a:cubicBezTo>
                  <a:pt x="269" y="1256"/>
                  <a:pt x="450" y="1076"/>
                  <a:pt x="672" y="1076"/>
                </a:cubicBezTo>
                <a:cubicBezTo>
                  <a:pt x="895" y="1076"/>
                  <a:pt x="1075" y="1256"/>
                  <a:pt x="1075" y="1479"/>
                </a:cubicBezTo>
                <a:cubicBezTo>
                  <a:pt x="1075" y="1701"/>
                  <a:pt x="895" y="1882"/>
                  <a:pt x="672" y="1882"/>
                </a:cubicBezTo>
                <a:close/>
                <a:moveTo>
                  <a:pt x="1480" y="2689"/>
                </a:moveTo>
                <a:cubicBezTo>
                  <a:pt x="1257" y="2689"/>
                  <a:pt x="1076" y="2509"/>
                  <a:pt x="1076" y="2286"/>
                </a:cubicBezTo>
                <a:cubicBezTo>
                  <a:pt x="1076" y="2063"/>
                  <a:pt x="1257" y="1883"/>
                  <a:pt x="1480" y="1883"/>
                </a:cubicBezTo>
                <a:cubicBezTo>
                  <a:pt x="1702" y="1883"/>
                  <a:pt x="1883" y="2063"/>
                  <a:pt x="1883" y="2286"/>
                </a:cubicBezTo>
                <a:cubicBezTo>
                  <a:pt x="1883" y="2509"/>
                  <a:pt x="1702" y="2689"/>
                  <a:pt x="1480" y="2689"/>
                </a:cubicBezTo>
                <a:close/>
                <a:moveTo>
                  <a:pt x="1267" y="1479"/>
                </a:moveTo>
                <a:cubicBezTo>
                  <a:pt x="1267" y="1361"/>
                  <a:pt x="1362" y="1266"/>
                  <a:pt x="1480" y="1266"/>
                </a:cubicBezTo>
                <a:cubicBezTo>
                  <a:pt x="1598" y="1266"/>
                  <a:pt x="1693" y="1361"/>
                  <a:pt x="1693" y="1479"/>
                </a:cubicBezTo>
                <a:cubicBezTo>
                  <a:pt x="1693" y="1597"/>
                  <a:pt x="1598" y="1692"/>
                  <a:pt x="1480" y="1692"/>
                </a:cubicBezTo>
                <a:cubicBezTo>
                  <a:pt x="1362" y="1692"/>
                  <a:pt x="1267" y="1597"/>
                  <a:pt x="1267" y="1479"/>
                </a:cubicBezTo>
                <a:close/>
                <a:moveTo>
                  <a:pt x="1480" y="1043"/>
                </a:moveTo>
                <a:cubicBezTo>
                  <a:pt x="1257" y="1043"/>
                  <a:pt x="1076" y="862"/>
                  <a:pt x="1076" y="640"/>
                </a:cubicBezTo>
                <a:cubicBezTo>
                  <a:pt x="1076" y="417"/>
                  <a:pt x="1257" y="237"/>
                  <a:pt x="1480" y="237"/>
                </a:cubicBezTo>
                <a:cubicBezTo>
                  <a:pt x="1702" y="237"/>
                  <a:pt x="1883" y="417"/>
                  <a:pt x="1883" y="640"/>
                </a:cubicBezTo>
                <a:cubicBezTo>
                  <a:pt x="1883" y="862"/>
                  <a:pt x="1702" y="1043"/>
                  <a:pt x="1480" y="1043"/>
                </a:cubicBezTo>
                <a:close/>
                <a:moveTo>
                  <a:pt x="1915" y="1479"/>
                </a:moveTo>
                <a:cubicBezTo>
                  <a:pt x="1915" y="1256"/>
                  <a:pt x="2096" y="1076"/>
                  <a:pt x="2319" y="1076"/>
                </a:cubicBezTo>
                <a:cubicBezTo>
                  <a:pt x="2541" y="1076"/>
                  <a:pt x="2722" y="1256"/>
                  <a:pt x="2722" y="1479"/>
                </a:cubicBezTo>
                <a:cubicBezTo>
                  <a:pt x="2722" y="1701"/>
                  <a:pt x="2541" y="1882"/>
                  <a:pt x="2319" y="1882"/>
                </a:cubicBezTo>
                <a:cubicBezTo>
                  <a:pt x="2096" y="1882"/>
                  <a:pt x="1915" y="1701"/>
                  <a:pt x="1915" y="1479"/>
                </a:cubicBezTo>
                <a:close/>
                <a:moveTo>
                  <a:pt x="1915" y="1479"/>
                </a:moveTo>
                <a:cubicBezTo>
                  <a:pt x="1915" y="1479"/>
                  <a:pt x="1915" y="1479"/>
                  <a:pt x="1915" y="1479"/>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9ED8"/>
              </a:solidFill>
              <a:effectLst/>
              <a:uLnTx/>
              <a:uFillTx/>
              <a:ea typeface="微软雅黑 Light"/>
            </a:endParaRPr>
          </a:p>
        </p:txBody>
      </p:sp>
      <p:sp>
        <p:nvSpPr>
          <p:cNvPr id="41" name="椭圆 40">
            <a:extLst>
              <a:ext uri="{FF2B5EF4-FFF2-40B4-BE49-F238E27FC236}">
                <a16:creationId xmlns:a16="http://schemas.microsoft.com/office/drawing/2014/main" id="{78EDBC40-3E45-B5BD-17BA-B34C7ED4A608}"/>
              </a:ext>
            </a:extLst>
          </p:cNvPr>
          <p:cNvSpPr/>
          <p:nvPr/>
        </p:nvSpPr>
        <p:spPr>
          <a:xfrm>
            <a:off x="6238510" y="4564052"/>
            <a:ext cx="304408" cy="304408"/>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42" name="Freeform 27">
            <a:extLst>
              <a:ext uri="{FF2B5EF4-FFF2-40B4-BE49-F238E27FC236}">
                <a16:creationId xmlns:a16="http://schemas.microsoft.com/office/drawing/2014/main" id="{B2E87325-5F94-432E-96DA-AB0A05FD0CE4}"/>
              </a:ext>
            </a:extLst>
          </p:cNvPr>
          <p:cNvSpPr>
            <a:spLocks noEditPoints="1"/>
          </p:cNvSpPr>
          <p:nvPr/>
        </p:nvSpPr>
        <p:spPr bwMode="auto">
          <a:xfrm>
            <a:off x="6323274" y="4632082"/>
            <a:ext cx="134881" cy="168348"/>
          </a:xfrm>
          <a:custGeom>
            <a:avLst/>
            <a:gdLst>
              <a:gd name="T0" fmla="*/ 1298 w 2623"/>
              <a:gd name="T1" fmla="*/ 0 h 3279"/>
              <a:gd name="T2" fmla="*/ 1324 w 2623"/>
              <a:gd name="T3" fmla="*/ 0 h 3279"/>
              <a:gd name="T4" fmla="*/ 1298 w 2623"/>
              <a:gd name="T5" fmla="*/ 0 h 3279"/>
              <a:gd name="T6" fmla="*/ 2539 w 2623"/>
              <a:gd name="T7" fmla="*/ 474 h 3279"/>
              <a:gd name="T8" fmla="*/ 2177 w 2623"/>
              <a:gd name="T9" fmla="*/ 155 h 3279"/>
              <a:gd name="T10" fmla="*/ 1311 w 2623"/>
              <a:gd name="T11" fmla="*/ 0 h 3279"/>
              <a:gd name="T12" fmla="*/ 446 w 2623"/>
              <a:gd name="T13" fmla="*/ 155 h 3279"/>
              <a:gd name="T14" fmla="*/ 82 w 2623"/>
              <a:gd name="T15" fmla="*/ 474 h 3279"/>
              <a:gd name="T16" fmla="*/ 0 w 2623"/>
              <a:gd name="T17" fmla="*/ 1456 h 3279"/>
              <a:gd name="T18" fmla="*/ 0 w 2623"/>
              <a:gd name="T19" fmla="*/ 2808 h 3279"/>
              <a:gd name="T20" fmla="*/ 219 w 2623"/>
              <a:gd name="T21" fmla="*/ 2808 h 3279"/>
              <a:gd name="T22" fmla="*/ 219 w 2623"/>
              <a:gd name="T23" fmla="*/ 3020 h 3279"/>
              <a:gd name="T24" fmla="*/ 583 w 2623"/>
              <a:gd name="T25" fmla="*/ 3020 h 3279"/>
              <a:gd name="T26" fmla="*/ 583 w 2623"/>
              <a:gd name="T27" fmla="*/ 2808 h 3279"/>
              <a:gd name="T28" fmla="*/ 2040 w 2623"/>
              <a:gd name="T29" fmla="*/ 2808 h 3279"/>
              <a:gd name="T30" fmla="*/ 2040 w 2623"/>
              <a:gd name="T31" fmla="*/ 3020 h 3279"/>
              <a:gd name="T32" fmla="*/ 2403 w 2623"/>
              <a:gd name="T33" fmla="*/ 3020 h 3279"/>
              <a:gd name="T34" fmla="*/ 2403 w 2623"/>
              <a:gd name="T35" fmla="*/ 2808 h 3279"/>
              <a:gd name="T36" fmla="*/ 2623 w 2623"/>
              <a:gd name="T37" fmla="*/ 2808 h 3279"/>
              <a:gd name="T38" fmla="*/ 2623 w 2623"/>
              <a:gd name="T39" fmla="*/ 1456 h 3279"/>
              <a:gd name="T40" fmla="*/ 2539 w 2623"/>
              <a:gd name="T41" fmla="*/ 474 h 3279"/>
              <a:gd name="T42" fmla="*/ 771 w 2623"/>
              <a:gd name="T43" fmla="*/ 247 h 3279"/>
              <a:gd name="T44" fmla="*/ 1851 w 2623"/>
              <a:gd name="T45" fmla="*/ 247 h 3279"/>
              <a:gd name="T46" fmla="*/ 1851 w 2623"/>
              <a:gd name="T47" fmla="*/ 407 h 3279"/>
              <a:gd name="T48" fmla="*/ 771 w 2623"/>
              <a:gd name="T49" fmla="*/ 407 h 3279"/>
              <a:gd name="T50" fmla="*/ 771 w 2623"/>
              <a:gd name="T51" fmla="*/ 247 h 3279"/>
              <a:gd name="T52" fmla="*/ 231 w 2623"/>
              <a:gd name="T53" fmla="*/ 1423 h 3279"/>
              <a:gd name="T54" fmla="*/ 330 w 2623"/>
              <a:gd name="T55" fmla="*/ 711 h 3279"/>
              <a:gd name="T56" fmla="*/ 485 w 2623"/>
              <a:gd name="T57" fmla="*/ 568 h 3279"/>
              <a:gd name="T58" fmla="*/ 2137 w 2623"/>
              <a:gd name="T59" fmla="*/ 568 h 3279"/>
              <a:gd name="T60" fmla="*/ 2292 w 2623"/>
              <a:gd name="T61" fmla="*/ 711 h 3279"/>
              <a:gd name="T62" fmla="*/ 2391 w 2623"/>
              <a:gd name="T63" fmla="*/ 1423 h 3279"/>
              <a:gd name="T64" fmla="*/ 2287 w 2623"/>
              <a:gd name="T65" fmla="*/ 1559 h 3279"/>
              <a:gd name="T66" fmla="*/ 335 w 2623"/>
              <a:gd name="T67" fmla="*/ 1559 h 3279"/>
              <a:gd name="T68" fmla="*/ 231 w 2623"/>
              <a:gd name="T69" fmla="*/ 1423 h 3279"/>
              <a:gd name="T70" fmla="*/ 631 w 2623"/>
              <a:gd name="T71" fmla="*/ 2266 h 3279"/>
              <a:gd name="T72" fmla="*/ 557 w 2623"/>
              <a:gd name="T73" fmla="*/ 2340 h 3279"/>
              <a:gd name="T74" fmla="*/ 259 w 2623"/>
              <a:gd name="T75" fmla="*/ 2340 h 3279"/>
              <a:gd name="T76" fmla="*/ 185 w 2623"/>
              <a:gd name="T77" fmla="*/ 2266 h 3279"/>
              <a:gd name="T78" fmla="*/ 185 w 2623"/>
              <a:gd name="T79" fmla="*/ 2139 h 3279"/>
              <a:gd name="T80" fmla="*/ 259 w 2623"/>
              <a:gd name="T81" fmla="*/ 2065 h 3279"/>
              <a:gd name="T82" fmla="*/ 557 w 2623"/>
              <a:gd name="T83" fmla="*/ 2065 h 3279"/>
              <a:gd name="T84" fmla="*/ 631 w 2623"/>
              <a:gd name="T85" fmla="*/ 2139 h 3279"/>
              <a:gd name="T86" fmla="*/ 631 w 2623"/>
              <a:gd name="T87" fmla="*/ 2266 h 3279"/>
              <a:gd name="T88" fmla="*/ 2437 w 2623"/>
              <a:gd name="T89" fmla="*/ 2266 h 3279"/>
              <a:gd name="T90" fmla="*/ 2363 w 2623"/>
              <a:gd name="T91" fmla="*/ 2340 h 3279"/>
              <a:gd name="T92" fmla="*/ 2065 w 2623"/>
              <a:gd name="T93" fmla="*/ 2340 h 3279"/>
              <a:gd name="T94" fmla="*/ 1991 w 2623"/>
              <a:gd name="T95" fmla="*/ 2266 h 3279"/>
              <a:gd name="T96" fmla="*/ 1991 w 2623"/>
              <a:gd name="T97" fmla="*/ 2139 h 3279"/>
              <a:gd name="T98" fmla="*/ 2065 w 2623"/>
              <a:gd name="T99" fmla="*/ 2065 h 3279"/>
              <a:gd name="T100" fmla="*/ 2363 w 2623"/>
              <a:gd name="T101" fmla="*/ 2065 h 3279"/>
              <a:gd name="T102" fmla="*/ 2437 w 2623"/>
              <a:gd name="T103" fmla="*/ 2139 h 3279"/>
              <a:gd name="T104" fmla="*/ 2437 w 2623"/>
              <a:gd name="T105" fmla="*/ 2266 h 3279"/>
              <a:gd name="T106" fmla="*/ 2437 w 2623"/>
              <a:gd name="T107" fmla="*/ 2266 h 3279"/>
              <a:gd name="T108" fmla="*/ 2437 w 2623"/>
              <a:gd name="T109" fmla="*/ 2266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23" h="3279">
                <a:moveTo>
                  <a:pt x="1298" y="0"/>
                </a:moveTo>
                <a:cubicBezTo>
                  <a:pt x="1324" y="0"/>
                  <a:pt x="1324" y="0"/>
                  <a:pt x="1324" y="0"/>
                </a:cubicBezTo>
                <a:lnTo>
                  <a:pt x="1298" y="0"/>
                </a:lnTo>
                <a:close/>
                <a:moveTo>
                  <a:pt x="2539" y="474"/>
                </a:moveTo>
                <a:cubicBezTo>
                  <a:pt x="2504" y="297"/>
                  <a:pt x="2347" y="226"/>
                  <a:pt x="2177" y="155"/>
                </a:cubicBezTo>
                <a:cubicBezTo>
                  <a:pt x="2009" y="85"/>
                  <a:pt x="1608" y="2"/>
                  <a:pt x="1311" y="0"/>
                </a:cubicBezTo>
                <a:cubicBezTo>
                  <a:pt x="1015" y="2"/>
                  <a:pt x="613" y="85"/>
                  <a:pt x="446" y="155"/>
                </a:cubicBezTo>
                <a:cubicBezTo>
                  <a:pt x="276" y="226"/>
                  <a:pt x="118" y="297"/>
                  <a:pt x="82" y="474"/>
                </a:cubicBezTo>
                <a:cubicBezTo>
                  <a:pt x="0" y="1456"/>
                  <a:pt x="0" y="1456"/>
                  <a:pt x="0" y="1456"/>
                </a:cubicBezTo>
                <a:cubicBezTo>
                  <a:pt x="0" y="2808"/>
                  <a:pt x="0" y="2808"/>
                  <a:pt x="0" y="2808"/>
                </a:cubicBezTo>
                <a:cubicBezTo>
                  <a:pt x="219" y="2808"/>
                  <a:pt x="219" y="2808"/>
                  <a:pt x="219" y="2808"/>
                </a:cubicBezTo>
                <a:cubicBezTo>
                  <a:pt x="219" y="3020"/>
                  <a:pt x="219" y="3020"/>
                  <a:pt x="219" y="3020"/>
                </a:cubicBezTo>
                <a:cubicBezTo>
                  <a:pt x="219" y="3279"/>
                  <a:pt x="583" y="3279"/>
                  <a:pt x="583" y="3020"/>
                </a:cubicBezTo>
                <a:cubicBezTo>
                  <a:pt x="583" y="2808"/>
                  <a:pt x="583" y="2808"/>
                  <a:pt x="583" y="2808"/>
                </a:cubicBezTo>
                <a:cubicBezTo>
                  <a:pt x="2040" y="2808"/>
                  <a:pt x="2040" y="2808"/>
                  <a:pt x="2040" y="2808"/>
                </a:cubicBezTo>
                <a:cubicBezTo>
                  <a:pt x="2040" y="3020"/>
                  <a:pt x="2040" y="3020"/>
                  <a:pt x="2040" y="3020"/>
                </a:cubicBezTo>
                <a:cubicBezTo>
                  <a:pt x="2040" y="3279"/>
                  <a:pt x="2403" y="3279"/>
                  <a:pt x="2403" y="3020"/>
                </a:cubicBezTo>
                <a:cubicBezTo>
                  <a:pt x="2403" y="2808"/>
                  <a:pt x="2403" y="2808"/>
                  <a:pt x="2403" y="2808"/>
                </a:cubicBezTo>
                <a:cubicBezTo>
                  <a:pt x="2623" y="2808"/>
                  <a:pt x="2623" y="2808"/>
                  <a:pt x="2623" y="2808"/>
                </a:cubicBezTo>
                <a:cubicBezTo>
                  <a:pt x="2623" y="1456"/>
                  <a:pt x="2623" y="1456"/>
                  <a:pt x="2623" y="1456"/>
                </a:cubicBezTo>
                <a:lnTo>
                  <a:pt x="2539" y="474"/>
                </a:lnTo>
                <a:close/>
                <a:moveTo>
                  <a:pt x="771" y="247"/>
                </a:moveTo>
                <a:cubicBezTo>
                  <a:pt x="1851" y="247"/>
                  <a:pt x="1851" y="247"/>
                  <a:pt x="1851" y="247"/>
                </a:cubicBezTo>
                <a:cubicBezTo>
                  <a:pt x="1957" y="247"/>
                  <a:pt x="1957" y="407"/>
                  <a:pt x="1851" y="407"/>
                </a:cubicBezTo>
                <a:cubicBezTo>
                  <a:pt x="771" y="407"/>
                  <a:pt x="771" y="407"/>
                  <a:pt x="771" y="407"/>
                </a:cubicBezTo>
                <a:cubicBezTo>
                  <a:pt x="665" y="407"/>
                  <a:pt x="665" y="247"/>
                  <a:pt x="771" y="247"/>
                </a:cubicBezTo>
                <a:close/>
                <a:moveTo>
                  <a:pt x="231" y="1423"/>
                </a:moveTo>
                <a:cubicBezTo>
                  <a:pt x="330" y="711"/>
                  <a:pt x="330" y="711"/>
                  <a:pt x="330" y="711"/>
                </a:cubicBezTo>
                <a:cubicBezTo>
                  <a:pt x="343" y="624"/>
                  <a:pt x="373" y="568"/>
                  <a:pt x="485" y="568"/>
                </a:cubicBezTo>
                <a:cubicBezTo>
                  <a:pt x="2137" y="568"/>
                  <a:pt x="2137" y="568"/>
                  <a:pt x="2137" y="568"/>
                </a:cubicBezTo>
                <a:cubicBezTo>
                  <a:pt x="2249" y="568"/>
                  <a:pt x="2279" y="624"/>
                  <a:pt x="2292" y="711"/>
                </a:cubicBezTo>
                <a:cubicBezTo>
                  <a:pt x="2391" y="1423"/>
                  <a:pt x="2391" y="1423"/>
                  <a:pt x="2391" y="1423"/>
                </a:cubicBezTo>
                <a:cubicBezTo>
                  <a:pt x="2400" y="1491"/>
                  <a:pt x="2381" y="1559"/>
                  <a:pt x="2287" y="1559"/>
                </a:cubicBezTo>
                <a:cubicBezTo>
                  <a:pt x="335" y="1559"/>
                  <a:pt x="335" y="1559"/>
                  <a:pt x="335" y="1559"/>
                </a:cubicBezTo>
                <a:cubicBezTo>
                  <a:pt x="241" y="1559"/>
                  <a:pt x="221" y="1491"/>
                  <a:pt x="231" y="1423"/>
                </a:cubicBezTo>
                <a:close/>
                <a:moveTo>
                  <a:pt x="631" y="2266"/>
                </a:moveTo>
                <a:cubicBezTo>
                  <a:pt x="631" y="2307"/>
                  <a:pt x="598" y="2340"/>
                  <a:pt x="557" y="2340"/>
                </a:cubicBezTo>
                <a:cubicBezTo>
                  <a:pt x="259" y="2340"/>
                  <a:pt x="259" y="2340"/>
                  <a:pt x="259" y="2340"/>
                </a:cubicBezTo>
                <a:cubicBezTo>
                  <a:pt x="218" y="2340"/>
                  <a:pt x="185" y="2307"/>
                  <a:pt x="185" y="2266"/>
                </a:cubicBezTo>
                <a:cubicBezTo>
                  <a:pt x="185" y="2139"/>
                  <a:pt x="185" y="2139"/>
                  <a:pt x="185" y="2139"/>
                </a:cubicBezTo>
                <a:cubicBezTo>
                  <a:pt x="185" y="2099"/>
                  <a:pt x="218" y="2065"/>
                  <a:pt x="259" y="2065"/>
                </a:cubicBezTo>
                <a:cubicBezTo>
                  <a:pt x="557" y="2065"/>
                  <a:pt x="557" y="2065"/>
                  <a:pt x="557" y="2065"/>
                </a:cubicBezTo>
                <a:cubicBezTo>
                  <a:pt x="598" y="2065"/>
                  <a:pt x="631" y="2099"/>
                  <a:pt x="631" y="2139"/>
                </a:cubicBezTo>
                <a:lnTo>
                  <a:pt x="631" y="2266"/>
                </a:lnTo>
                <a:close/>
                <a:moveTo>
                  <a:pt x="2437" y="2266"/>
                </a:moveTo>
                <a:cubicBezTo>
                  <a:pt x="2437" y="2307"/>
                  <a:pt x="2404" y="2340"/>
                  <a:pt x="2363" y="2340"/>
                </a:cubicBezTo>
                <a:cubicBezTo>
                  <a:pt x="2065" y="2340"/>
                  <a:pt x="2065" y="2340"/>
                  <a:pt x="2065" y="2340"/>
                </a:cubicBezTo>
                <a:cubicBezTo>
                  <a:pt x="2024" y="2340"/>
                  <a:pt x="1991" y="2307"/>
                  <a:pt x="1991" y="2266"/>
                </a:cubicBezTo>
                <a:cubicBezTo>
                  <a:pt x="1991" y="2139"/>
                  <a:pt x="1991" y="2139"/>
                  <a:pt x="1991" y="2139"/>
                </a:cubicBezTo>
                <a:cubicBezTo>
                  <a:pt x="1991" y="2099"/>
                  <a:pt x="2024" y="2065"/>
                  <a:pt x="2065" y="2065"/>
                </a:cubicBezTo>
                <a:cubicBezTo>
                  <a:pt x="2363" y="2065"/>
                  <a:pt x="2363" y="2065"/>
                  <a:pt x="2363" y="2065"/>
                </a:cubicBezTo>
                <a:cubicBezTo>
                  <a:pt x="2404" y="2065"/>
                  <a:pt x="2437" y="2099"/>
                  <a:pt x="2437" y="2139"/>
                </a:cubicBezTo>
                <a:lnTo>
                  <a:pt x="2437" y="2266"/>
                </a:lnTo>
                <a:close/>
                <a:moveTo>
                  <a:pt x="2437" y="2266"/>
                </a:moveTo>
                <a:cubicBezTo>
                  <a:pt x="2437" y="2266"/>
                  <a:pt x="2437" y="2266"/>
                  <a:pt x="2437" y="226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9ED8"/>
              </a:solidFill>
              <a:effectLst/>
              <a:uLnTx/>
              <a:uFillTx/>
              <a:ea typeface="微软雅黑 Light"/>
            </a:endParaRPr>
          </a:p>
        </p:txBody>
      </p:sp>
    </p:spTree>
    <p:extLst>
      <p:ext uri="{BB962C8B-B14F-4D97-AF65-F5344CB8AC3E}">
        <p14:creationId xmlns:p14="http://schemas.microsoft.com/office/powerpoint/2010/main" val="1677135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alpha val="20000"/>
          </a:schemeClr>
        </a:solidFill>
        <a:effectLst/>
      </p:bgPr>
    </p:bg>
    <p:spTree>
      <p:nvGrpSpPr>
        <p:cNvPr id="1" name=""/>
        <p:cNvGrpSpPr/>
        <p:nvPr/>
      </p:nvGrpSpPr>
      <p:grpSpPr>
        <a:xfrm>
          <a:off x="0" y="0"/>
          <a:ext cx="0" cy="0"/>
          <a:chOff x="0" y="0"/>
          <a:chExt cx="0" cy="0"/>
        </a:xfrm>
      </p:grpSpPr>
      <p:sp>
        <p:nvSpPr>
          <p:cNvPr id="4" name="AutoShape 2">
            <a:extLst>
              <a:ext uri="{FF2B5EF4-FFF2-40B4-BE49-F238E27FC236}">
                <a16:creationId xmlns:a16="http://schemas.microsoft.com/office/drawing/2014/main" id="{AFD1CABB-BC2B-DDAB-1E9C-C1593350B877}"/>
              </a:ext>
            </a:extLst>
          </p:cNvPr>
          <p:cNvSpPr/>
          <p:nvPr/>
        </p:nvSpPr>
        <p:spPr bwMode="auto">
          <a:xfrm>
            <a:off x="4581526" y="909638"/>
            <a:ext cx="3028949" cy="3278105"/>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gradFill>
            <a:gsLst>
              <a:gs pos="0">
                <a:schemeClr val="accent2">
                  <a:lumMod val="75000"/>
                </a:schemeClr>
              </a:gs>
              <a:gs pos="100000">
                <a:schemeClr val="accent2">
                  <a:lumMod val="50000"/>
                </a:schemeClr>
              </a:gs>
            </a:gsLst>
            <a:lin ang="2700000" scaled="0"/>
          </a:gra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10600030101010101" charset="-122"/>
              <a:ea typeface="微软雅黑"/>
              <a:cs typeface="+mn-cs"/>
            </a:endParaRPr>
          </a:p>
        </p:txBody>
      </p:sp>
      <p:sp>
        <p:nvSpPr>
          <p:cNvPr id="5" name="矩形 4">
            <a:extLst>
              <a:ext uri="{FF2B5EF4-FFF2-40B4-BE49-F238E27FC236}">
                <a16:creationId xmlns:a16="http://schemas.microsoft.com/office/drawing/2014/main" id="{8DFCFB83-08E8-CFF2-E660-42EC27053EE3}"/>
              </a:ext>
            </a:extLst>
          </p:cNvPr>
          <p:cNvSpPr/>
          <p:nvPr/>
        </p:nvSpPr>
        <p:spPr>
          <a:xfrm>
            <a:off x="0" y="4331103"/>
            <a:ext cx="12191999" cy="1295524"/>
          </a:xfrm>
          <a:prstGeom prst="rect">
            <a:avLst/>
          </a:prstGeom>
          <a:effectLst/>
        </p:spPr>
        <p:txBody>
          <a:bodyPr wrap="square" tIns="90000" bIns="9000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5400" i="0" u="none" strike="noStrike" kern="1200" cap="none" spc="0" normalizeH="0" baseline="0" noProof="0">
                <a:ln>
                  <a:noFill/>
                </a:ln>
                <a:solidFill>
                  <a:schemeClr val="accent1"/>
                </a:solidFill>
                <a:effectLst/>
                <a:uLnTx/>
                <a:uFillTx/>
                <a:latin typeface="+mj-ea"/>
                <a:ea typeface="+mj-ea"/>
                <a:cs typeface="Titillium" charset="0"/>
              </a:rPr>
              <a:t>输入你的标题内容</a:t>
            </a:r>
            <a:endParaRPr kumimoji="0" lang="zh-CN" altLang="en-US" sz="5400" i="0" u="none" strike="noStrike" kern="1200" cap="none" spc="0" normalizeH="0" baseline="0" noProof="0" dirty="0">
              <a:ln>
                <a:noFill/>
              </a:ln>
              <a:solidFill>
                <a:schemeClr val="accent1"/>
              </a:solidFill>
              <a:effectLst/>
              <a:uLnTx/>
              <a:uFillTx/>
              <a:latin typeface="+mj-ea"/>
              <a:ea typeface="+mj-ea"/>
              <a:cs typeface="Titillium" charset="0"/>
            </a:endParaRPr>
          </a:p>
        </p:txBody>
      </p:sp>
      <p:sp>
        <p:nvSpPr>
          <p:cNvPr id="6" name="AutoShape 2">
            <a:extLst>
              <a:ext uri="{FF2B5EF4-FFF2-40B4-BE49-F238E27FC236}">
                <a16:creationId xmlns:a16="http://schemas.microsoft.com/office/drawing/2014/main" id="{265EC8D1-3753-E177-101D-1F5FF9FADA79}"/>
              </a:ext>
            </a:extLst>
          </p:cNvPr>
          <p:cNvSpPr/>
          <p:nvPr/>
        </p:nvSpPr>
        <p:spPr bwMode="auto">
          <a:xfrm>
            <a:off x="5391836" y="1786796"/>
            <a:ext cx="1407971" cy="1523787"/>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solidFill>
            <a:sysClr val="window" lastClr="FFFFFF"/>
          </a:solidFill>
          <a:ln>
            <a:noFill/>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等线" panose="02010600030101010101" charset="-122"/>
              <a:ea typeface="微软雅黑"/>
              <a:cs typeface="+mn-cs"/>
            </a:endParaRPr>
          </a:p>
        </p:txBody>
      </p:sp>
      <p:sp>
        <p:nvSpPr>
          <p:cNvPr id="7" name="矩形 6">
            <a:extLst>
              <a:ext uri="{FF2B5EF4-FFF2-40B4-BE49-F238E27FC236}">
                <a16:creationId xmlns:a16="http://schemas.microsoft.com/office/drawing/2014/main" id="{985CA09A-1EB6-4E56-8289-7754C6758CB6}"/>
              </a:ext>
            </a:extLst>
          </p:cNvPr>
          <p:cNvSpPr/>
          <p:nvPr/>
        </p:nvSpPr>
        <p:spPr>
          <a:xfrm>
            <a:off x="-27962" y="1984527"/>
            <a:ext cx="12219962" cy="1067343"/>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5400" i="0" u="none" strike="noStrike" kern="1200" cap="none" spc="0" normalizeH="0" baseline="0" noProof="0">
                <a:ln>
                  <a:noFill/>
                </a:ln>
                <a:gradFill flip="none" rotWithShape="1">
                  <a:gsLst>
                    <a:gs pos="0">
                      <a:schemeClr val="accent2"/>
                    </a:gs>
                    <a:gs pos="47000">
                      <a:schemeClr val="accent1"/>
                    </a:gs>
                    <a:gs pos="100000">
                      <a:schemeClr val="accent1">
                        <a:lumMod val="75000"/>
                      </a:schemeClr>
                    </a:gs>
                  </a:gsLst>
                  <a:lin ang="2700000" scaled="1"/>
                  <a:tileRect/>
                </a:gradFill>
                <a:effectLst/>
                <a:uLnTx/>
                <a:uFillTx/>
                <a:latin typeface="+mj-ea"/>
                <a:ea typeface="+mj-ea"/>
                <a:cs typeface="+mn-cs"/>
              </a:rPr>
              <a:t>03</a:t>
            </a:r>
            <a:endParaRPr kumimoji="0" lang="zh-CN" altLang="en-US" sz="5400" i="0" u="none" strike="noStrike" kern="1200" cap="none" spc="0" normalizeH="0" baseline="0" noProof="0">
              <a:ln>
                <a:noFill/>
              </a:ln>
              <a:gradFill flip="none" rotWithShape="1">
                <a:gsLst>
                  <a:gs pos="0">
                    <a:schemeClr val="accent2"/>
                  </a:gs>
                  <a:gs pos="47000">
                    <a:schemeClr val="accent1"/>
                  </a:gs>
                  <a:gs pos="100000">
                    <a:schemeClr val="accent1">
                      <a:lumMod val="75000"/>
                    </a:schemeClr>
                  </a:gs>
                </a:gsLst>
                <a:lin ang="2700000" scaled="1"/>
                <a:tileRect/>
              </a:gradFill>
              <a:effectLst/>
              <a:uLnTx/>
              <a:uFillTx/>
              <a:latin typeface="+mj-ea"/>
              <a:ea typeface="+mj-ea"/>
              <a:cs typeface="+mn-cs"/>
            </a:endParaRPr>
          </a:p>
        </p:txBody>
      </p:sp>
      <p:sp>
        <p:nvSpPr>
          <p:cNvPr id="8" name="椭圆 7">
            <a:extLst>
              <a:ext uri="{FF2B5EF4-FFF2-40B4-BE49-F238E27FC236}">
                <a16:creationId xmlns:a16="http://schemas.microsoft.com/office/drawing/2014/main" id="{65598EE6-8A53-0510-AF53-494657F9489C}"/>
              </a:ext>
            </a:extLst>
          </p:cNvPr>
          <p:cNvSpPr/>
          <p:nvPr/>
        </p:nvSpPr>
        <p:spPr>
          <a:xfrm>
            <a:off x="10523581" y="5418049"/>
            <a:ext cx="2879901" cy="2879901"/>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9" name="椭圆 8">
            <a:extLst>
              <a:ext uri="{FF2B5EF4-FFF2-40B4-BE49-F238E27FC236}">
                <a16:creationId xmlns:a16="http://schemas.microsoft.com/office/drawing/2014/main" id="{8B1BEEAA-B357-394A-7816-70B21EE02B86}"/>
              </a:ext>
            </a:extLst>
          </p:cNvPr>
          <p:cNvSpPr/>
          <p:nvPr/>
        </p:nvSpPr>
        <p:spPr>
          <a:xfrm>
            <a:off x="-4729698" y="5046593"/>
            <a:ext cx="6978212" cy="6978212"/>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0" name="椭圆 9">
            <a:extLst>
              <a:ext uri="{FF2B5EF4-FFF2-40B4-BE49-F238E27FC236}">
                <a16:creationId xmlns:a16="http://schemas.microsoft.com/office/drawing/2014/main" id="{A569FDD5-CC8B-3FAF-4E8D-54D5F4B933C4}"/>
              </a:ext>
            </a:extLst>
          </p:cNvPr>
          <p:cNvSpPr/>
          <p:nvPr/>
        </p:nvSpPr>
        <p:spPr>
          <a:xfrm>
            <a:off x="10910538" y="-663319"/>
            <a:ext cx="1340224" cy="1340224"/>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
        <p:nvSpPr>
          <p:cNvPr id="11" name="椭圆 10">
            <a:extLst>
              <a:ext uri="{FF2B5EF4-FFF2-40B4-BE49-F238E27FC236}">
                <a16:creationId xmlns:a16="http://schemas.microsoft.com/office/drawing/2014/main" id="{6EED6B46-12C8-0670-CFFB-6D8BF0DA8BC1}"/>
              </a:ext>
            </a:extLst>
          </p:cNvPr>
          <p:cNvSpPr/>
          <p:nvPr/>
        </p:nvSpPr>
        <p:spPr>
          <a:xfrm>
            <a:off x="-2471014" y="-3576885"/>
            <a:ext cx="5334984" cy="5334984"/>
          </a:xfrm>
          <a:prstGeom prst="ellipse">
            <a:avLst/>
          </a:prstGeom>
          <a:solidFill>
            <a:schemeClr val="accent1">
              <a:alpha val="64000"/>
            </a:schemeClr>
          </a:solidFill>
          <a:ln w="12700" cap="flat" cmpd="sng" algn="ctr">
            <a:noFill/>
            <a:prstDash val="solid"/>
            <a:miter lim="800000"/>
          </a:ln>
          <a:effectLst>
            <a:softEdge rad="4445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M"/>
              <a:cs typeface="OPPOSans M"/>
              <a:sym typeface="+mn-lt"/>
            </a:endParaRPr>
          </a:p>
        </p:txBody>
      </p:sp>
    </p:spTree>
    <p:extLst>
      <p:ext uri="{BB962C8B-B14F-4D97-AF65-F5344CB8AC3E}">
        <p14:creationId xmlns:p14="http://schemas.microsoft.com/office/powerpoint/2010/main" val="956105484"/>
      </p:ext>
    </p:extLst>
  </p:cSld>
  <p:clrMapOvr>
    <a:masterClrMapping/>
  </p:clrMapOvr>
</p:sld>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44546A"/>
      </a:dk2>
      <a:lt2>
        <a:srgbClr val="E7E6E6"/>
      </a:lt2>
      <a:accent1>
        <a:srgbClr val="FE7402"/>
      </a:accent1>
      <a:accent2>
        <a:srgbClr val="FFE9D7"/>
      </a:accent2>
      <a:accent3>
        <a:srgbClr val="A5A5A5"/>
      </a:accent3>
      <a:accent4>
        <a:srgbClr val="FFC000"/>
      </a:accent4>
      <a:accent5>
        <a:srgbClr val="5B9BD5"/>
      </a:accent5>
      <a:accent6>
        <a:srgbClr val="70AD47"/>
      </a:accent6>
      <a:hlink>
        <a:srgbClr val="0563C1"/>
      </a:hlink>
      <a:folHlink>
        <a:srgbClr val="954F72"/>
      </a:folHlink>
    </a:clrScheme>
    <a:fontScheme name="51模板">
      <a:majorFont>
        <a:latin typeface="思源宋体 CN Heavy"/>
        <a:ea typeface="思源宋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TotalTime>
  <Words>1185</Words>
  <Application>Microsoft Office PowerPoint</Application>
  <PresentationFormat>宽屏</PresentationFormat>
  <Paragraphs>186</Paragraphs>
  <Slides>18</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18</vt:i4>
      </vt:variant>
    </vt:vector>
  </HeadingPairs>
  <TitlesOfParts>
    <vt:vector size="39" baseType="lpstr">
      <vt:lpstr>DIN</vt:lpstr>
      <vt:lpstr>OPPOSans H</vt:lpstr>
      <vt:lpstr>OPPOSans M</vt:lpstr>
      <vt:lpstr>Roboto Regular</vt:lpstr>
      <vt:lpstr>阿里巴巴普惠体 2.0 55 Regular</vt:lpstr>
      <vt:lpstr>阿里巴巴普惠体 2.0 65 Medium</vt:lpstr>
      <vt:lpstr>阿里巴巴普惠体 B</vt:lpstr>
      <vt:lpstr>等线</vt:lpstr>
      <vt:lpstr>思源黑体 CN Bold</vt:lpstr>
      <vt:lpstr>思源黑体 CN Light</vt:lpstr>
      <vt:lpstr>思源黑体 CN Regular</vt:lpstr>
      <vt:lpstr>思源宋体 CN Heavy</vt:lpstr>
      <vt:lpstr>微软雅黑</vt:lpstr>
      <vt:lpstr>Arial</vt:lpstr>
      <vt:lpstr>Bahnschrift SemiBold</vt:lpstr>
      <vt:lpstr>Bahnschrift SemiLight</vt:lpstr>
      <vt:lpstr>Calibri</vt:lpstr>
      <vt:lpstr>Roboto</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橙色简约风工作汇报ppt模板</dc:title>
  <dc:creator>©晓壹</dc:creator>
  <cp:keywords>P界达人</cp:keywords>
  <dc:description>51PPT模板网，幻灯片演示模板及素材免费下载！_x000d_
51PPT模板网 唯一访问网址：www.51pptmoban.com</dc:description>
  <cp:lastModifiedBy>51pptmoban .com</cp:lastModifiedBy>
  <cp:revision>7</cp:revision>
  <dcterms:created xsi:type="dcterms:W3CDTF">2023-08-19T09:15:53Z</dcterms:created>
  <dcterms:modified xsi:type="dcterms:W3CDTF">2023-11-07T12:29:49Z</dcterms:modified>
  <cp:contentStatus>橙色简约风工作汇报ppt模板，www.51pptmoban.com</cp:contentStatus>
  <cp:version>51pptmoban.com（V51-110704版）</cp:version>
</cp:coreProperties>
</file>