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0"/>
  </p:notesMasterIdLst>
  <p:sldIdLst>
    <p:sldId id="257" r:id="rId2"/>
    <p:sldId id="259" r:id="rId3"/>
    <p:sldId id="274" r:id="rId4"/>
    <p:sldId id="2007578499" r:id="rId5"/>
    <p:sldId id="261" r:id="rId6"/>
    <p:sldId id="268" r:id="rId7"/>
    <p:sldId id="275" r:id="rId8"/>
    <p:sldId id="271" r:id="rId9"/>
    <p:sldId id="269" r:id="rId10"/>
    <p:sldId id="272" r:id="rId11"/>
    <p:sldId id="276" r:id="rId12"/>
    <p:sldId id="278" r:id="rId13"/>
    <p:sldId id="280" r:id="rId14"/>
    <p:sldId id="281" r:id="rId15"/>
    <p:sldId id="282" r:id="rId16"/>
    <p:sldId id="266" r:id="rId17"/>
    <p:sldId id="1126" r:id="rId18"/>
    <p:sldId id="2007578498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6" userDrawn="1">
          <p15:clr>
            <a:srgbClr val="A4A3A4"/>
          </p15:clr>
        </p15:guide>
        <p15:guide id="2" pos="7219" userDrawn="1">
          <p15:clr>
            <a:srgbClr val="A4A3A4"/>
          </p15:clr>
        </p15:guide>
        <p15:guide id="3" pos="438" userDrawn="1">
          <p15:clr>
            <a:srgbClr val="A4A3A4"/>
          </p15:clr>
        </p15:guide>
        <p15:guide id="4" pos="5813" userDrawn="1">
          <p15:clr>
            <a:srgbClr val="A4A3A4"/>
          </p15:clr>
        </p15:guide>
        <p15:guide id="5" orient="horz" pos="2478" userDrawn="1">
          <p15:clr>
            <a:srgbClr val="A4A3A4"/>
          </p15:clr>
        </p15:guide>
        <p15:guide id="6" orient="horz" pos="3997" userDrawn="1">
          <p15:clr>
            <a:srgbClr val="A4A3A4"/>
          </p15:clr>
        </p15:guide>
        <p15:guide id="7" orient="horz" pos="10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1BAEE9"/>
    <a:srgbClr val="56C4EF"/>
    <a:srgbClr val="558ED6"/>
    <a:srgbClr val="8BE1FF"/>
    <a:srgbClr val="ABE7FF"/>
    <a:srgbClr val="FFDE75"/>
    <a:srgbClr val="B2A2C7"/>
    <a:srgbClr val="E4B7B6"/>
    <a:srgbClr val="55D4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0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852" y="332"/>
      </p:cViewPr>
      <p:guideLst>
        <p:guide orient="horz" pos="436"/>
        <p:guide pos="7219"/>
        <p:guide pos="438"/>
        <p:guide pos="5813"/>
        <p:guide orient="horz" pos="2478"/>
        <p:guide orient="horz" pos="3997"/>
        <p:guide orient="horz" pos="10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E4B7B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64A-455E-9108-1007E89653C2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564A-455E-9108-1007E89653C2}"/>
              </c:ext>
            </c:extLst>
          </c:dPt>
          <c:dPt>
            <c:idx val="2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64A-455E-9108-1007E89653C2}"/>
              </c:ext>
            </c:extLst>
          </c:dPt>
          <c:cat>
            <c:strRef>
              <c:f>Sheet1!$A$2:$A$4</c:f>
              <c:strCache>
                <c:ptCount val="3"/>
                <c:pt idx="0">
                  <c:v>华东区</c:v>
                </c:pt>
                <c:pt idx="1">
                  <c:v>华中区</c:v>
                </c:pt>
                <c:pt idx="2">
                  <c:v>东北区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52.39</c:v>
                </c:pt>
                <c:pt idx="1">
                  <c:v>16.899999999999999</c:v>
                </c:pt>
                <c:pt idx="2">
                  <c:v>7.38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64A-455E-9108-1007E89653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9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1B8-4637-83E1-C444FEF34B7E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1B8-4637-83E1-C444FEF34B7E}"/>
              </c:ext>
            </c:extLst>
          </c:dPt>
          <c:dPt>
            <c:idx val="2"/>
            <c:bubble3D val="0"/>
            <c:spPr>
              <a:solidFill>
                <a:srgbClr val="B2A2C7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1B8-4637-83E1-C444FEF34B7E}"/>
              </c:ext>
            </c:extLst>
          </c:dPt>
          <c:cat>
            <c:strRef>
              <c:f>Sheet1!$A$2:$A$4</c:f>
              <c:strCache>
                <c:ptCount val="3"/>
                <c:pt idx="0">
                  <c:v>华东区</c:v>
                </c:pt>
                <c:pt idx="1">
                  <c:v>华中区</c:v>
                </c:pt>
                <c:pt idx="2">
                  <c:v>东北区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52.39</c:v>
                </c:pt>
                <c:pt idx="1">
                  <c:v>16.899999999999999</c:v>
                </c:pt>
                <c:pt idx="2">
                  <c:v>7.38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1B8-4637-83E1-C444FEF34B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80"/>
        <c:holeSize val="59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200-44ED-9092-54AB17C0387B}"/>
              </c:ext>
            </c:extLst>
          </c:dPt>
          <c:dPt>
            <c:idx val="1"/>
            <c:bubble3D val="0"/>
            <c:spPr>
              <a:solidFill>
                <a:srgbClr val="558ED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200-44ED-9092-54AB17C0387B}"/>
              </c:ext>
            </c:extLst>
          </c:dPt>
          <c:dPt>
            <c:idx val="2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200-44ED-9092-54AB17C0387B}"/>
              </c:ext>
            </c:extLst>
          </c:dPt>
          <c:cat>
            <c:strRef>
              <c:f>Sheet1!$A$2:$A$4</c:f>
              <c:strCache>
                <c:ptCount val="3"/>
                <c:pt idx="0">
                  <c:v>华东区</c:v>
                </c:pt>
                <c:pt idx="1">
                  <c:v>华中区</c:v>
                </c:pt>
                <c:pt idx="2">
                  <c:v>东北区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52.39</c:v>
                </c:pt>
                <c:pt idx="1">
                  <c:v>16.899999999999999</c:v>
                </c:pt>
                <c:pt idx="2">
                  <c:v>7.38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200-44ED-9092-54AB17C038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13"/>
        <c:holeSize val="59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F120101E-6AD9-4EA3-A728-4D865998EBDC}" type="datetimeFigureOut">
              <a:rPr lang="zh-CN" altLang="en-US" smtClean="0"/>
              <a:pPr/>
              <a:t>2023/11/7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0E15BAB2-5726-47D8-8A39-E33376DE757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0142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724201A-4083-9274-5284-819ECD26FF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DD06F17-6A83-5F28-1B74-17C877C2D9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4C541A5-7271-DBE1-D3FD-7E21D595F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04EF0-062B-4935-A6FB-265FB1660EFD}" type="datetimeFigureOut">
              <a:rPr lang="zh-CN" altLang="en-US" smtClean="0"/>
              <a:t>2023/11/7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053EFF-2268-127E-576C-3E7F3B1219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3AD7978-8735-0713-1634-67D14CE37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49659-3D8A-4456-B842-A288B75351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4689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99">
          <p15:clr>
            <a:srgbClr val="FBAE40"/>
          </p15:clr>
        </p15:guide>
        <p15:guide id="2" pos="438">
          <p15:clr>
            <a:srgbClr val="FBAE40"/>
          </p15:clr>
        </p15:guide>
        <p15:guide id="3" pos="7242">
          <p15:clr>
            <a:srgbClr val="FBAE40"/>
          </p15:clr>
        </p15:guide>
        <p15:guide id="4" orient="horz" pos="3997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34FE92-EC4B-42C1-DF26-B1EF610E2F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14D17AA-3C8A-8EC7-D894-AC9574BF71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F787262-6CD4-289D-783D-E871B3E2D0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04EF0-062B-4935-A6FB-265FB1660EFD}" type="datetimeFigureOut">
              <a:rPr lang="zh-CN" altLang="en-US" smtClean="0"/>
              <a:t>2023/11/7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C132125-0F82-C4BA-47EE-5829A5A1D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11D6198-7BA2-86A4-D49E-6FFC7DD7E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49659-3D8A-4456-B842-A288B75351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1451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6D0ACF6-CA93-1D87-94F7-28DC930CEB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CAB2ECE-AB41-263A-58D2-82BCD37CDF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0B07EA0-0105-FCD3-68AF-9BB215609E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04EF0-062B-4935-A6FB-265FB1660EFD}" type="datetimeFigureOut">
              <a:rPr lang="zh-CN" altLang="en-US" smtClean="0"/>
              <a:t>2023/11/7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9A52E42-2DA4-10C3-B38C-D5E164D4E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90B5848-C3C0-7832-B359-B6F1D0A6A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49659-3D8A-4456-B842-A288B75351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1552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>
            <a:extLst>
              <a:ext uri="{FF2B5EF4-FFF2-40B4-BE49-F238E27FC236}">
                <a16:creationId xmlns:a16="http://schemas.microsoft.com/office/drawing/2014/main" id="{BF4E91AD-D767-59DE-1503-142922FDA2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7" name="标题 6">
            <a:extLst>
              <a:ext uri="{FF2B5EF4-FFF2-40B4-BE49-F238E27FC236}">
                <a16:creationId xmlns:a16="http://schemas.microsoft.com/office/drawing/2014/main" id="{83AFDF1B-59E4-61F6-85F2-A655B48D6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8" name="日期占位符 7">
            <a:extLst>
              <a:ext uri="{FF2B5EF4-FFF2-40B4-BE49-F238E27FC236}">
                <a16:creationId xmlns:a16="http://schemas.microsoft.com/office/drawing/2014/main" id="{D96D969A-0928-FD70-7149-C21A7D8CFA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04EF0-062B-4935-A6FB-265FB1660EFD}" type="datetimeFigureOut">
              <a:rPr lang="zh-CN" altLang="en-US" smtClean="0"/>
              <a:t>2023/11/7</a:t>
            </a:fld>
            <a:endParaRPr lang="zh-CN" altLang="en-US"/>
          </a:p>
        </p:txBody>
      </p:sp>
      <p:sp>
        <p:nvSpPr>
          <p:cNvPr id="9" name="页脚占位符 8">
            <a:extLst>
              <a:ext uri="{FF2B5EF4-FFF2-40B4-BE49-F238E27FC236}">
                <a16:creationId xmlns:a16="http://schemas.microsoft.com/office/drawing/2014/main" id="{127BD7EB-6CA6-1B65-4622-4AC22410A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id="{2BE81228-7EDB-3ACB-9642-CA6B3983C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49659-3D8A-4456-B842-A288B75351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0516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99" userDrawn="1">
          <p15:clr>
            <a:srgbClr val="FBAE40"/>
          </p15:clr>
        </p15:guide>
        <p15:guide id="2" pos="438" userDrawn="1">
          <p15:clr>
            <a:srgbClr val="FBAE40"/>
          </p15:clr>
        </p15:guide>
        <p15:guide id="3" pos="7242" userDrawn="1">
          <p15:clr>
            <a:srgbClr val="FBAE40"/>
          </p15:clr>
        </p15:guide>
        <p15:guide id="4" orient="horz" pos="3997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67701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2023/11/7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9605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53A9D7-F12D-1B7C-55C8-28081145A9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B7960F1-B833-9819-EB1A-49D65B5691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A83FAC-5F57-0632-B8E3-FDFD691C2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04EF0-062B-4935-A6FB-265FB1660EFD}" type="datetimeFigureOut">
              <a:rPr lang="zh-CN" altLang="en-US" smtClean="0"/>
              <a:t>2023/11/7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1270D2C-C773-50A3-8195-367C78450A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FC808FC-0573-789D-1ECD-34FDF1FAE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49659-3D8A-4456-B842-A288B75351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251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040571-738B-8DB1-E60C-6FD20C599F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1A0FB59-7625-8242-6CDA-19B4AF9075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F40393A-2DAC-AF68-852A-830258D324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04EF0-062B-4935-A6FB-265FB1660EFD}" type="datetimeFigureOut">
              <a:rPr lang="zh-CN" altLang="en-US" smtClean="0"/>
              <a:t>2023/11/7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EF71351-DA94-EF05-C823-87427F47D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564501C-2F57-DD47-551A-1F7E047AA7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49659-3D8A-4456-B842-A288B75351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533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DEF8BEE-5A3D-3184-B515-4DAAE3280D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4585CDE-914E-31B4-1A4E-8D589FAA7E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2492348-AB9E-8DC4-BAA7-C6F96CE4CF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31C88EA-CEAF-3EA5-93F8-5C7C1BAFA3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04EF0-062B-4935-A6FB-265FB1660EFD}" type="datetimeFigureOut">
              <a:rPr lang="zh-CN" altLang="en-US" smtClean="0"/>
              <a:t>2023/11/7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3B1478A-1765-69E0-7FC5-F03F062D2D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D764C06-9467-EEE2-6B9E-59AC0E970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49659-3D8A-4456-B842-A288B75351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613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12F4B3-0796-59B8-F383-EE587F2AB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AF2908E-E7B1-D230-37A4-FE8E29D193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55E6F65-618C-EE69-65F3-8497102209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49F7263-2B32-720E-D1F2-D2B6AA66A3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CB5D3BD-1EE7-56C7-01E1-198B5EC2C9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F676E79-AECB-3BD2-C763-04D148AB3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04EF0-062B-4935-A6FB-265FB1660EFD}" type="datetimeFigureOut">
              <a:rPr lang="zh-CN" altLang="en-US" smtClean="0"/>
              <a:t>2023/11/7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F4268A73-A2AC-A4F6-4BE1-A17072F14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9B39343-552C-5602-D4E8-118833EB4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49659-3D8A-4456-B842-A288B75351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2830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D7CD88C-8E44-5D35-54C8-5B5E9AE8E4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CCA1EEE-C020-DE5E-93F4-44D04EB13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11/7/2023</a:t>
            </a:fld>
            <a:endParaRPr 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773BADD-CB70-6770-AA1C-43183A909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EC96100-807D-54EB-6EE4-52431A75C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06293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8">
          <p15:clr>
            <a:srgbClr val="FBAE40"/>
          </p15:clr>
        </p15:guide>
        <p15:guide id="2" orient="horz" pos="799">
          <p15:clr>
            <a:srgbClr val="FBAE40"/>
          </p15:clr>
        </p15:guide>
        <p15:guide id="3" pos="7242">
          <p15:clr>
            <a:srgbClr val="FBAE40"/>
          </p15:clr>
        </p15:guide>
        <p15:guide id="4" orient="horz" pos="3997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55FB420-442A-9D95-6A73-1BB65E4C11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04EF0-062B-4935-A6FB-265FB1660EFD}" type="datetimeFigureOut">
              <a:rPr lang="zh-CN" altLang="en-US" smtClean="0"/>
              <a:t>2023/11/7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8408A49-3240-4580-DD1D-68DB9B669F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357CFDD-C749-C8F7-BF26-9FB5B9353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49659-3D8A-4456-B842-A288B75351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625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9C7A0B-8CED-C5E3-C483-13EDB5A9D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F6C6796-A529-D371-74C5-3056A2B90C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FDBB401-9CD3-16B1-D588-54BDC5181E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13F038C-D931-5C8E-9ACF-C073DFFDA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04EF0-062B-4935-A6FB-265FB1660EFD}" type="datetimeFigureOut">
              <a:rPr lang="zh-CN" altLang="en-US" smtClean="0"/>
              <a:t>2023/11/7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4A314B3-87A9-1781-9BB6-56408C591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B6BAC36-0BA9-0576-C1A5-9B9307CC4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49659-3D8A-4456-B842-A288B75351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64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7F9972-49DA-E234-6E6A-9C266B4ADF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E731B0A-7CFF-F782-A45C-190034928C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1C7F7C7-C2A1-95C7-BF16-9C43234758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8A3D4A1-11EF-B4CD-87DE-A86B54205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04EF0-062B-4935-A6FB-265FB1660EFD}" type="datetimeFigureOut">
              <a:rPr lang="zh-CN" altLang="en-US" smtClean="0"/>
              <a:t>2023/11/7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115F1B8-1F1F-F359-AA46-6BE30FEED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DF87E08-8E04-E00A-CEC8-976C9654D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49659-3D8A-4456-B842-A288B75351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235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8D54ADB-0C78-D2A3-7A12-8C6CF4749D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620D3BC-8802-ADFD-B30F-F46B9D962E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66938BB-96CC-7E50-C7ED-B0D28991B8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78004EF0-062B-4935-A6FB-265FB1660EFD}" type="datetimeFigureOut">
              <a:rPr lang="zh-CN" altLang="en-US" smtClean="0"/>
              <a:pPr/>
              <a:t>2023/11/7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939C3B9-9064-7ED3-0C09-8D2DA8A951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0E75237-7C0E-E6D9-B90E-F0DBB5CEA0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9EC49659-3D8A-4456-B842-A288B75351BA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6386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649" r:id="rId12"/>
    <p:sldLayoutId id="2147483756" r:id="rId13"/>
    <p:sldLayoutId id="2147483757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2160">
          <p15:clr>
            <a:srgbClr val="F26B43"/>
          </p15:clr>
        </p15:guide>
        <p15:guide id="4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17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内容占位符 6">
            <a:extLst>
              <a:ext uri="{FF2B5EF4-FFF2-40B4-BE49-F238E27FC236}">
                <a16:creationId xmlns:a16="http://schemas.microsoft.com/office/drawing/2014/main" id="{48E8C8CD-87EB-5A64-4157-7A42AA615C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57527"/>
          </a:xfr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DD56FCA-4F94-28F9-8AF1-A3AD44BA7A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55910" y="-81859"/>
            <a:ext cx="10580914" cy="3091544"/>
          </a:xfrm>
          <a:prstGeom prst="rect">
            <a:avLst/>
          </a:prstGeom>
          <a:effectLst>
            <a:softEdge rad="812800"/>
          </a:effectLst>
        </p:spPr>
      </p:pic>
      <p:sp>
        <p:nvSpPr>
          <p:cNvPr id="43" name="矩形 42">
            <a:extLst>
              <a:ext uri="{FF2B5EF4-FFF2-40B4-BE49-F238E27FC236}">
                <a16:creationId xmlns:a16="http://schemas.microsoft.com/office/drawing/2014/main" id="{C0D937E2-2EEC-1450-569C-C17C9505A92D}"/>
              </a:ext>
            </a:extLst>
          </p:cNvPr>
          <p:cNvSpPr/>
          <p:nvPr/>
        </p:nvSpPr>
        <p:spPr>
          <a:xfrm>
            <a:off x="2221539" y="2058352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b="1" cap="none" spc="0" dirty="0">
                <a:ln w="53975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j-ea"/>
                <a:ea typeface="+mj-ea"/>
              </a:rPr>
              <a:t>走近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2CF0407C-3562-E2A9-78C7-D9EB2476729B}"/>
              </a:ext>
            </a:extLst>
          </p:cNvPr>
          <p:cNvSpPr/>
          <p:nvPr/>
        </p:nvSpPr>
        <p:spPr>
          <a:xfrm>
            <a:off x="5873052" y="1983548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b="1" cap="none" spc="0" dirty="0">
                <a:ln w="127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0070C0"/>
                      </a:gs>
                    </a:gsLst>
                    <a:lin ang="5400000" scaled="1"/>
                  </a:gradFill>
                  <a:prstDash val="solid"/>
                </a:ln>
                <a:gradFill>
                  <a:gsLst>
                    <a:gs pos="0">
                      <a:srgbClr val="0070C0"/>
                    </a:gs>
                    <a:gs pos="100000">
                      <a:srgbClr val="8BD4FD"/>
                    </a:gs>
                  </a:gsLst>
                  <a:lin ang="5400000" scaled="0"/>
                </a:gra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j-ea"/>
                <a:ea typeface="+mj-ea"/>
              </a:rPr>
              <a:t>螃蟹</a:t>
            </a: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1B875935-0776-9637-75E1-E04822607A96}"/>
              </a:ext>
            </a:extLst>
          </p:cNvPr>
          <p:cNvSpPr/>
          <p:nvPr/>
        </p:nvSpPr>
        <p:spPr>
          <a:xfrm>
            <a:off x="3106396" y="4719174"/>
            <a:ext cx="2026921" cy="56148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分享人：</a:t>
            </a:r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</a:rPr>
              <a:t>XXXX</a:t>
            </a:r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3A8E85C9-166E-2C75-44FB-4C0DFEFB6F32}"/>
              </a:ext>
            </a:extLst>
          </p:cNvPr>
          <p:cNvSpPr/>
          <p:nvPr/>
        </p:nvSpPr>
        <p:spPr>
          <a:xfrm>
            <a:off x="6500660" y="4719174"/>
            <a:ext cx="2468880" cy="56148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分享时间：</a:t>
            </a:r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</a:rPr>
              <a:t>20XX/XX</a:t>
            </a:r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505228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3CEFF"/>
            </a:gs>
            <a:gs pos="8000">
              <a:srgbClr val="B9EB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流程图: 接点 20">
            <a:extLst>
              <a:ext uri="{FF2B5EF4-FFF2-40B4-BE49-F238E27FC236}">
                <a16:creationId xmlns:a16="http://schemas.microsoft.com/office/drawing/2014/main" id="{5DCEACF5-C8FE-FDA0-7155-49F0D6971421}"/>
              </a:ext>
            </a:extLst>
          </p:cNvPr>
          <p:cNvSpPr/>
          <p:nvPr/>
        </p:nvSpPr>
        <p:spPr>
          <a:xfrm>
            <a:off x="88159" y="325110"/>
            <a:ext cx="454025" cy="412750"/>
          </a:xfrm>
          <a:prstGeom prst="flowChartConnector">
            <a:avLst/>
          </a:prstGeom>
          <a:gradFill>
            <a:gsLst>
              <a:gs pos="0">
                <a:srgbClr val="0070C0"/>
              </a:gs>
              <a:gs pos="100000">
                <a:srgbClr val="53CEFF"/>
              </a:gs>
            </a:gsLst>
            <a:lin ang="5400000" scaled="0"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42AC984-F8A5-3E40-B40D-806EBFB635B1}"/>
              </a:ext>
            </a:extLst>
          </p:cNvPr>
          <p:cNvGrpSpPr/>
          <p:nvPr/>
        </p:nvGrpSpPr>
        <p:grpSpPr>
          <a:xfrm>
            <a:off x="746121" y="1333500"/>
            <a:ext cx="3205167" cy="5011738"/>
            <a:chOff x="695321" y="1333500"/>
            <a:chExt cx="3205167" cy="5011738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2105643A-4515-CC5C-6907-AE5CD3A10538}"/>
                </a:ext>
              </a:extLst>
            </p:cNvPr>
            <p:cNvSpPr/>
            <p:nvPr/>
          </p:nvSpPr>
          <p:spPr>
            <a:xfrm>
              <a:off x="695325" y="1520825"/>
              <a:ext cx="3205163" cy="4824413"/>
            </a:xfrm>
            <a:prstGeom prst="roundRect">
              <a:avLst>
                <a:gd name="adj" fmla="val 9535"/>
              </a:avLst>
            </a:prstGeom>
            <a:solidFill>
              <a:srgbClr val="A7E6FF"/>
            </a:solidFill>
            <a:ln>
              <a:noFill/>
            </a:ln>
            <a:effectLst>
              <a:outerShdw blurRad="50800" dist="38100" dir="2700000" algn="tl" rotWithShape="0">
                <a:srgbClr val="2DC3FF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56F53D06-91A4-F717-A5F2-B07535E60B8A}"/>
                </a:ext>
              </a:extLst>
            </p:cNvPr>
            <p:cNvSpPr/>
            <p:nvPr/>
          </p:nvSpPr>
          <p:spPr>
            <a:xfrm>
              <a:off x="856452" y="1333500"/>
              <a:ext cx="2882900" cy="1485900"/>
            </a:xfrm>
            <a:prstGeom prst="roundRect">
              <a:avLst>
                <a:gd name="adj" fmla="val 50000"/>
              </a:avLst>
            </a:prstGeom>
            <a:solidFill>
              <a:srgbClr val="2DC3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latin typeface="+mj-ea"/>
                  <a:ea typeface="+mj-ea"/>
                </a:rPr>
                <a:t>“看”</a:t>
              </a:r>
              <a:r>
                <a:rPr lang="zh-CN" altLang="en-US" sz="2400" dirty="0">
                  <a:latin typeface="+mn-ea"/>
                </a:rPr>
                <a:t>外观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7" name="矩形: 圆角 4">
              <a:extLst>
                <a:ext uri="{FF2B5EF4-FFF2-40B4-BE49-F238E27FC236}">
                  <a16:creationId xmlns:a16="http://schemas.microsoft.com/office/drawing/2014/main" id="{28B1CA7F-0B58-3329-087B-7C4AF1BD9EB6}"/>
                </a:ext>
              </a:extLst>
            </p:cNvPr>
            <p:cNvSpPr/>
            <p:nvPr/>
          </p:nvSpPr>
          <p:spPr>
            <a:xfrm>
              <a:off x="695321" y="2133600"/>
              <a:ext cx="3205163" cy="4211638"/>
            </a:xfrm>
            <a:custGeom>
              <a:avLst/>
              <a:gdLst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3178977 w 3205163"/>
                <a:gd name="connsiteY2" fmla="*/ 0 h 3614738"/>
                <a:gd name="connsiteX3" fmla="*/ 3205163 w 3205163"/>
                <a:gd name="connsiteY3" fmla="*/ 26186 h 3614738"/>
                <a:gd name="connsiteX4" fmla="*/ 3205163 w 3205163"/>
                <a:gd name="connsiteY4" fmla="*/ 3588552 h 3614738"/>
                <a:gd name="connsiteX5" fmla="*/ 3178977 w 3205163"/>
                <a:gd name="connsiteY5" fmla="*/ 3614738 h 3614738"/>
                <a:gd name="connsiteX6" fmla="*/ 26186 w 3205163"/>
                <a:gd name="connsiteY6" fmla="*/ 3614738 h 3614738"/>
                <a:gd name="connsiteX7" fmla="*/ 0 w 3205163"/>
                <a:gd name="connsiteY7" fmla="*/ 3588552 h 3614738"/>
                <a:gd name="connsiteX8" fmla="*/ 0 w 3205163"/>
                <a:gd name="connsiteY8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476376 w 3205163"/>
                <a:gd name="connsiteY2" fmla="*/ 0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65276 w 3205163"/>
                <a:gd name="connsiteY2" fmla="*/ 1155700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65276 w 3205163"/>
                <a:gd name="connsiteY2" fmla="*/ 1155700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65276 w 3205163"/>
                <a:gd name="connsiteY2" fmla="*/ 1155700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27176 w 3205163"/>
                <a:gd name="connsiteY2" fmla="*/ 889000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01776 w 3205163"/>
                <a:gd name="connsiteY2" fmla="*/ 637977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01776 w 3205163"/>
                <a:gd name="connsiteY2" fmla="*/ 637977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01776 w 3205163"/>
                <a:gd name="connsiteY2" fmla="*/ 637977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14476 w 3205163"/>
                <a:gd name="connsiteY2" fmla="*/ 326708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14476 w 3205163"/>
                <a:gd name="connsiteY2" fmla="*/ 326708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14476 w 3205163"/>
                <a:gd name="connsiteY2" fmla="*/ 326708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14476 w 3205163"/>
                <a:gd name="connsiteY2" fmla="*/ 326708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14476 w 3205163"/>
                <a:gd name="connsiteY2" fmla="*/ 326708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14476 w 3205163"/>
                <a:gd name="connsiteY2" fmla="*/ 407035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489076 w 3205163"/>
                <a:gd name="connsiteY2" fmla="*/ 487363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77976 w 3205163"/>
                <a:gd name="connsiteY2" fmla="*/ 567690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489076 w 3205163"/>
                <a:gd name="connsiteY2" fmla="*/ 577731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52576 w 3205163"/>
                <a:gd name="connsiteY2" fmla="*/ 587772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39876 w 3205163"/>
                <a:gd name="connsiteY2" fmla="*/ 477322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39876 w 3205163"/>
                <a:gd name="connsiteY2" fmla="*/ 437158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05163" h="3614738">
                  <a:moveTo>
                    <a:pt x="0" y="26186"/>
                  </a:moveTo>
                  <a:cubicBezTo>
                    <a:pt x="0" y="11724"/>
                    <a:pt x="11724" y="0"/>
                    <a:pt x="26186" y="0"/>
                  </a:cubicBezTo>
                  <a:cubicBezTo>
                    <a:pt x="539216" y="385233"/>
                    <a:pt x="785546" y="403914"/>
                    <a:pt x="1539876" y="437158"/>
                  </a:cubicBezTo>
                  <a:cubicBezTo>
                    <a:pt x="2471476" y="388554"/>
                    <a:pt x="2641077" y="385233"/>
                    <a:pt x="3178977" y="0"/>
                  </a:cubicBezTo>
                  <a:cubicBezTo>
                    <a:pt x="3193439" y="0"/>
                    <a:pt x="3205163" y="11724"/>
                    <a:pt x="3205163" y="26186"/>
                  </a:cubicBezTo>
                  <a:lnTo>
                    <a:pt x="3205163" y="3588552"/>
                  </a:lnTo>
                  <a:cubicBezTo>
                    <a:pt x="3205163" y="3603014"/>
                    <a:pt x="3193439" y="3614738"/>
                    <a:pt x="3178977" y="3614738"/>
                  </a:cubicBezTo>
                  <a:lnTo>
                    <a:pt x="26186" y="3614738"/>
                  </a:lnTo>
                  <a:cubicBezTo>
                    <a:pt x="11724" y="3614738"/>
                    <a:pt x="0" y="3603014"/>
                    <a:pt x="0" y="3588552"/>
                  </a:cubicBezTo>
                  <a:lnTo>
                    <a:pt x="0" y="26186"/>
                  </a:lnTo>
                  <a:close/>
                </a:path>
              </a:pathLst>
            </a:custGeom>
            <a:solidFill>
              <a:schemeClr val="bg1"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b="0" i="0" dirty="0">
                  <a:solidFill>
                    <a:schemeClr val="tx1"/>
                  </a:solidFill>
                  <a:effectLst/>
                  <a:latin typeface="+mn-ea"/>
                </a:rPr>
                <a:t>挑选螃蟹时，首先要仔细观察螃蟹的外观。好的螃蟹壳体完整，无明显损伤或裂缝。如果发现有裂缝或者破损的地方，就不要选择这个螃蟹了。</a:t>
              </a: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CD627A58-ACAB-EE47-4F07-36CDC67C0C72}"/>
              </a:ext>
            </a:extLst>
          </p:cNvPr>
          <p:cNvGrpSpPr/>
          <p:nvPr/>
        </p:nvGrpSpPr>
        <p:grpSpPr>
          <a:xfrm>
            <a:off x="4493418" y="1333500"/>
            <a:ext cx="3205167" cy="5011738"/>
            <a:chOff x="695321" y="1333500"/>
            <a:chExt cx="3205167" cy="5011738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508FC420-E2AA-0819-7183-444C72F891A7}"/>
                </a:ext>
              </a:extLst>
            </p:cNvPr>
            <p:cNvSpPr/>
            <p:nvPr/>
          </p:nvSpPr>
          <p:spPr>
            <a:xfrm>
              <a:off x="695325" y="1520825"/>
              <a:ext cx="3205163" cy="4824413"/>
            </a:xfrm>
            <a:prstGeom prst="roundRect">
              <a:avLst>
                <a:gd name="adj" fmla="val 9535"/>
              </a:avLst>
            </a:prstGeom>
            <a:solidFill>
              <a:srgbClr val="A7E6FF"/>
            </a:solidFill>
            <a:ln>
              <a:noFill/>
            </a:ln>
            <a:effectLst>
              <a:outerShdw blurRad="50800" dist="38100" dir="2700000" algn="tl" rotWithShape="0">
                <a:srgbClr val="2DC3FF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132F25FC-2853-49C2-4D74-D23EDC55AF2A}"/>
                </a:ext>
              </a:extLst>
            </p:cNvPr>
            <p:cNvSpPr/>
            <p:nvPr/>
          </p:nvSpPr>
          <p:spPr>
            <a:xfrm>
              <a:off x="856452" y="1333500"/>
              <a:ext cx="2882900" cy="1485900"/>
            </a:xfrm>
            <a:prstGeom prst="roundRect">
              <a:avLst>
                <a:gd name="adj" fmla="val 50000"/>
              </a:avLst>
            </a:prstGeom>
            <a:solidFill>
              <a:srgbClr val="2DC3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rPr>
                <a:t>“查”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活力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2" name="矩形: 圆角 4">
              <a:extLst>
                <a:ext uri="{FF2B5EF4-FFF2-40B4-BE49-F238E27FC236}">
                  <a16:creationId xmlns:a16="http://schemas.microsoft.com/office/drawing/2014/main" id="{F4959C7D-70CC-1493-8711-ECBDD83C2329}"/>
                </a:ext>
              </a:extLst>
            </p:cNvPr>
            <p:cNvSpPr/>
            <p:nvPr/>
          </p:nvSpPr>
          <p:spPr>
            <a:xfrm>
              <a:off x="695321" y="2133600"/>
              <a:ext cx="3205163" cy="4211638"/>
            </a:xfrm>
            <a:custGeom>
              <a:avLst/>
              <a:gdLst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3178977 w 3205163"/>
                <a:gd name="connsiteY2" fmla="*/ 0 h 3614738"/>
                <a:gd name="connsiteX3" fmla="*/ 3205163 w 3205163"/>
                <a:gd name="connsiteY3" fmla="*/ 26186 h 3614738"/>
                <a:gd name="connsiteX4" fmla="*/ 3205163 w 3205163"/>
                <a:gd name="connsiteY4" fmla="*/ 3588552 h 3614738"/>
                <a:gd name="connsiteX5" fmla="*/ 3178977 w 3205163"/>
                <a:gd name="connsiteY5" fmla="*/ 3614738 h 3614738"/>
                <a:gd name="connsiteX6" fmla="*/ 26186 w 3205163"/>
                <a:gd name="connsiteY6" fmla="*/ 3614738 h 3614738"/>
                <a:gd name="connsiteX7" fmla="*/ 0 w 3205163"/>
                <a:gd name="connsiteY7" fmla="*/ 3588552 h 3614738"/>
                <a:gd name="connsiteX8" fmla="*/ 0 w 3205163"/>
                <a:gd name="connsiteY8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476376 w 3205163"/>
                <a:gd name="connsiteY2" fmla="*/ 0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65276 w 3205163"/>
                <a:gd name="connsiteY2" fmla="*/ 1155700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65276 w 3205163"/>
                <a:gd name="connsiteY2" fmla="*/ 1155700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65276 w 3205163"/>
                <a:gd name="connsiteY2" fmla="*/ 1155700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27176 w 3205163"/>
                <a:gd name="connsiteY2" fmla="*/ 889000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01776 w 3205163"/>
                <a:gd name="connsiteY2" fmla="*/ 637977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01776 w 3205163"/>
                <a:gd name="connsiteY2" fmla="*/ 637977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01776 w 3205163"/>
                <a:gd name="connsiteY2" fmla="*/ 637977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14476 w 3205163"/>
                <a:gd name="connsiteY2" fmla="*/ 326708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14476 w 3205163"/>
                <a:gd name="connsiteY2" fmla="*/ 326708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14476 w 3205163"/>
                <a:gd name="connsiteY2" fmla="*/ 326708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14476 w 3205163"/>
                <a:gd name="connsiteY2" fmla="*/ 326708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14476 w 3205163"/>
                <a:gd name="connsiteY2" fmla="*/ 326708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14476 w 3205163"/>
                <a:gd name="connsiteY2" fmla="*/ 407035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489076 w 3205163"/>
                <a:gd name="connsiteY2" fmla="*/ 487363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77976 w 3205163"/>
                <a:gd name="connsiteY2" fmla="*/ 567690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489076 w 3205163"/>
                <a:gd name="connsiteY2" fmla="*/ 577731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52576 w 3205163"/>
                <a:gd name="connsiteY2" fmla="*/ 587772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39876 w 3205163"/>
                <a:gd name="connsiteY2" fmla="*/ 477322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39876 w 3205163"/>
                <a:gd name="connsiteY2" fmla="*/ 437158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05163" h="3614738">
                  <a:moveTo>
                    <a:pt x="0" y="26186"/>
                  </a:moveTo>
                  <a:cubicBezTo>
                    <a:pt x="0" y="11724"/>
                    <a:pt x="11724" y="0"/>
                    <a:pt x="26186" y="0"/>
                  </a:cubicBezTo>
                  <a:cubicBezTo>
                    <a:pt x="539216" y="385233"/>
                    <a:pt x="785546" y="403914"/>
                    <a:pt x="1539876" y="437158"/>
                  </a:cubicBezTo>
                  <a:cubicBezTo>
                    <a:pt x="2471476" y="388554"/>
                    <a:pt x="2641077" y="385233"/>
                    <a:pt x="3178977" y="0"/>
                  </a:cubicBezTo>
                  <a:cubicBezTo>
                    <a:pt x="3193439" y="0"/>
                    <a:pt x="3205163" y="11724"/>
                    <a:pt x="3205163" y="26186"/>
                  </a:cubicBezTo>
                  <a:lnTo>
                    <a:pt x="3205163" y="3588552"/>
                  </a:lnTo>
                  <a:cubicBezTo>
                    <a:pt x="3205163" y="3603014"/>
                    <a:pt x="3193439" y="3614738"/>
                    <a:pt x="3178977" y="3614738"/>
                  </a:cubicBezTo>
                  <a:lnTo>
                    <a:pt x="26186" y="3614738"/>
                  </a:lnTo>
                  <a:cubicBezTo>
                    <a:pt x="11724" y="3614738"/>
                    <a:pt x="0" y="3603014"/>
                    <a:pt x="0" y="3588552"/>
                  </a:cubicBezTo>
                  <a:lnTo>
                    <a:pt x="0" y="26186"/>
                  </a:lnTo>
                  <a:close/>
                </a:path>
              </a:pathLst>
            </a:custGeom>
            <a:solidFill>
              <a:schemeClr val="bg1"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/>
                  </a:solidFill>
                  <a:latin typeface="+mn-ea"/>
                </a:rPr>
                <a:t>判断活力的两个方式：</a:t>
              </a:r>
              <a:endParaRPr lang="en-US" altLang="zh-CN" dirty="0">
                <a:solidFill>
                  <a:schemeClr val="tx1"/>
                </a:solidFill>
                <a:latin typeface="+mn-ea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b="0" i="0" dirty="0">
                  <a:solidFill>
                    <a:schemeClr val="tx1"/>
                  </a:solidFill>
                  <a:effectLst/>
                  <a:latin typeface="+mn-ea"/>
                </a:rPr>
                <a:t>用手指轻触身体和螯足，感觉是否灵活有劲</a:t>
              </a:r>
              <a:endParaRPr lang="en-US" altLang="zh-CN" b="0" i="0" dirty="0">
                <a:solidFill>
                  <a:schemeClr val="tx1"/>
                </a:solidFill>
                <a:effectLst/>
                <a:latin typeface="+mn-ea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b="0" i="0" dirty="0">
                  <a:solidFill>
                    <a:schemeClr val="tx1"/>
                  </a:solidFill>
                  <a:effectLst/>
                  <a:latin typeface="+mn-ea"/>
                </a:rPr>
                <a:t>让螃蟹在水中，看其</a:t>
              </a:r>
              <a:r>
                <a:rPr lang="zh-CN" altLang="en-US" dirty="0">
                  <a:solidFill>
                    <a:schemeClr val="tx1"/>
                  </a:solidFill>
                  <a:latin typeface="+mn-ea"/>
                </a:rPr>
                <a:t>能否</a:t>
              </a:r>
              <a:r>
                <a:rPr lang="zh-CN" altLang="en-US" b="0" i="0" dirty="0">
                  <a:solidFill>
                    <a:schemeClr val="tx1"/>
                  </a:solidFill>
                  <a:effectLst/>
                  <a:latin typeface="+mn-ea"/>
                </a:rPr>
                <a:t>迅速爬行、缩回壳内</a:t>
              </a: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2B49C05-27A5-797E-5A19-B24B59528098}"/>
              </a:ext>
            </a:extLst>
          </p:cNvPr>
          <p:cNvGrpSpPr/>
          <p:nvPr/>
        </p:nvGrpSpPr>
        <p:grpSpPr>
          <a:xfrm>
            <a:off x="8240714" y="1333500"/>
            <a:ext cx="3205167" cy="5011738"/>
            <a:chOff x="695321" y="1333500"/>
            <a:chExt cx="3205167" cy="5011738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96134973-F0C5-04EC-1CBF-0C0CC9057816}"/>
                </a:ext>
              </a:extLst>
            </p:cNvPr>
            <p:cNvSpPr/>
            <p:nvPr/>
          </p:nvSpPr>
          <p:spPr>
            <a:xfrm>
              <a:off x="695325" y="1520825"/>
              <a:ext cx="3205163" cy="4824413"/>
            </a:xfrm>
            <a:prstGeom prst="roundRect">
              <a:avLst>
                <a:gd name="adj" fmla="val 9535"/>
              </a:avLst>
            </a:prstGeom>
            <a:solidFill>
              <a:srgbClr val="A7E6FF"/>
            </a:solidFill>
            <a:ln>
              <a:noFill/>
            </a:ln>
            <a:effectLst>
              <a:outerShdw blurRad="50800" dist="38100" dir="2700000" algn="tl" rotWithShape="0">
                <a:srgbClr val="2DC3FF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607CB618-76D4-9D8F-2917-6BEA31EDD9D5}"/>
                </a:ext>
              </a:extLst>
            </p:cNvPr>
            <p:cNvSpPr/>
            <p:nvPr/>
          </p:nvSpPr>
          <p:spPr>
            <a:xfrm>
              <a:off x="856452" y="1333500"/>
              <a:ext cx="2882900" cy="1485900"/>
            </a:xfrm>
            <a:prstGeom prst="roundRect">
              <a:avLst>
                <a:gd name="adj" fmla="val 50000"/>
              </a:avLst>
            </a:prstGeom>
            <a:solidFill>
              <a:srgbClr val="2DC3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“</a:t>
              </a:r>
              <a:r>
                <a:rPr lang="zh-CN" altLang="en-US" sz="2800" b="1" dirty="0">
                  <a:solidFill>
                    <a:prstClr val="white"/>
                  </a:solidFill>
                  <a:latin typeface="+mj-ea"/>
                  <a:ea typeface="+mj-ea"/>
                </a:rPr>
                <a:t>闻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”</a:t>
              </a:r>
              <a:r>
                <a:rPr lang="zh-CN" altLang="en-US" sz="2400" dirty="0">
                  <a:solidFill>
                    <a:prstClr val="white"/>
                  </a:solidFill>
                  <a:latin typeface="+mn-ea"/>
                </a:rPr>
                <a:t>气味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6" name="矩形: 圆角 4">
              <a:extLst>
                <a:ext uri="{FF2B5EF4-FFF2-40B4-BE49-F238E27FC236}">
                  <a16:creationId xmlns:a16="http://schemas.microsoft.com/office/drawing/2014/main" id="{74C7E2E7-2C95-0C79-4376-0CF1AB45FBEF}"/>
                </a:ext>
              </a:extLst>
            </p:cNvPr>
            <p:cNvSpPr/>
            <p:nvPr/>
          </p:nvSpPr>
          <p:spPr>
            <a:xfrm>
              <a:off x="695321" y="2133600"/>
              <a:ext cx="3205163" cy="4211638"/>
            </a:xfrm>
            <a:custGeom>
              <a:avLst/>
              <a:gdLst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3178977 w 3205163"/>
                <a:gd name="connsiteY2" fmla="*/ 0 h 3614738"/>
                <a:gd name="connsiteX3" fmla="*/ 3205163 w 3205163"/>
                <a:gd name="connsiteY3" fmla="*/ 26186 h 3614738"/>
                <a:gd name="connsiteX4" fmla="*/ 3205163 w 3205163"/>
                <a:gd name="connsiteY4" fmla="*/ 3588552 h 3614738"/>
                <a:gd name="connsiteX5" fmla="*/ 3178977 w 3205163"/>
                <a:gd name="connsiteY5" fmla="*/ 3614738 h 3614738"/>
                <a:gd name="connsiteX6" fmla="*/ 26186 w 3205163"/>
                <a:gd name="connsiteY6" fmla="*/ 3614738 h 3614738"/>
                <a:gd name="connsiteX7" fmla="*/ 0 w 3205163"/>
                <a:gd name="connsiteY7" fmla="*/ 3588552 h 3614738"/>
                <a:gd name="connsiteX8" fmla="*/ 0 w 3205163"/>
                <a:gd name="connsiteY8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476376 w 3205163"/>
                <a:gd name="connsiteY2" fmla="*/ 0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65276 w 3205163"/>
                <a:gd name="connsiteY2" fmla="*/ 1155700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65276 w 3205163"/>
                <a:gd name="connsiteY2" fmla="*/ 1155700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65276 w 3205163"/>
                <a:gd name="connsiteY2" fmla="*/ 1155700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27176 w 3205163"/>
                <a:gd name="connsiteY2" fmla="*/ 889000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01776 w 3205163"/>
                <a:gd name="connsiteY2" fmla="*/ 637977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01776 w 3205163"/>
                <a:gd name="connsiteY2" fmla="*/ 637977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01776 w 3205163"/>
                <a:gd name="connsiteY2" fmla="*/ 637977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14476 w 3205163"/>
                <a:gd name="connsiteY2" fmla="*/ 326708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14476 w 3205163"/>
                <a:gd name="connsiteY2" fmla="*/ 326708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14476 w 3205163"/>
                <a:gd name="connsiteY2" fmla="*/ 326708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14476 w 3205163"/>
                <a:gd name="connsiteY2" fmla="*/ 326708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14476 w 3205163"/>
                <a:gd name="connsiteY2" fmla="*/ 326708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14476 w 3205163"/>
                <a:gd name="connsiteY2" fmla="*/ 407035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489076 w 3205163"/>
                <a:gd name="connsiteY2" fmla="*/ 487363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77976 w 3205163"/>
                <a:gd name="connsiteY2" fmla="*/ 567690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489076 w 3205163"/>
                <a:gd name="connsiteY2" fmla="*/ 577731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52576 w 3205163"/>
                <a:gd name="connsiteY2" fmla="*/ 587772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39876 w 3205163"/>
                <a:gd name="connsiteY2" fmla="*/ 477322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  <a:gd name="connsiteX0" fmla="*/ 0 w 3205163"/>
                <a:gd name="connsiteY0" fmla="*/ 26186 h 3614738"/>
                <a:gd name="connsiteX1" fmla="*/ 26186 w 3205163"/>
                <a:gd name="connsiteY1" fmla="*/ 0 h 3614738"/>
                <a:gd name="connsiteX2" fmla="*/ 1539876 w 3205163"/>
                <a:gd name="connsiteY2" fmla="*/ 437158 h 3614738"/>
                <a:gd name="connsiteX3" fmla="*/ 3178977 w 3205163"/>
                <a:gd name="connsiteY3" fmla="*/ 0 h 3614738"/>
                <a:gd name="connsiteX4" fmla="*/ 3205163 w 3205163"/>
                <a:gd name="connsiteY4" fmla="*/ 26186 h 3614738"/>
                <a:gd name="connsiteX5" fmla="*/ 3205163 w 3205163"/>
                <a:gd name="connsiteY5" fmla="*/ 3588552 h 3614738"/>
                <a:gd name="connsiteX6" fmla="*/ 3178977 w 3205163"/>
                <a:gd name="connsiteY6" fmla="*/ 3614738 h 3614738"/>
                <a:gd name="connsiteX7" fmla="*/ 26186 w 3205163"/>
                <a:gd name="connsiteY7" fmla="*/ 3614738 h 3614738"/>
                <a:gd name="connsiteX8" fmla="*/ 0 w 3205163"/>
                <a:gd name="connsiteY8" fmla="*/ 3588552 h 3614738"/>
                <a:gd name="connsiteX9" fmla="*/ 0 w 3205163"/>
                <a:gd name="connsiteY9" fmla="*/ 26186 h 3614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05163" h="3614738">
                  <a:moveTo>
                    <a:pt x="0" y="26186"/>
                  </a:moveTo>
                  <a:cubicBezTo>
                    <a:pt x="0" y="11724"/>
                    <a:pt x="11724" y="0"/>
                    <a:pt x="26186" y="0"/>
                  </a:cubicBezTo>
                  <a:cubicBezTo>
                    <a:pt x="539216" y="385233"/>
                    <a:pt x="785546" y="403914"/>
                    <a:pt x="1539876" y="437158"/>
                  </a:cubicBezTo>
                  <a:cubicBezTo>
                    <a:pt x="2471476" y="388554"/>
                    <a:pt x="2641077" y="385233"/>
                    <a:pt x="3178977" y="0"/>
                  </a:cubicBezTo>
                  <a:cubicBezTo>
                    <a:pt x="3193439" y="0"/>
                    <a:pt x="3205163" y="11724"/>
                    <a:pt x="3205163" y="26186"/>
                  </a:cubicBezTo>
                  <a:lnTo>
                    <a:pt x="3205163" y="3588552"/>
                  </a:lnTo>
                  <a:cubicBezTo>
                    <a:pt x="3205163" y="3603014"/>
                    <a:pt x="3193439" y="3614738"/>
                    <a:pt x="3178977" y="3614738"/>
                  </a:cubicBezTo>
                  <a:lnTo>
                    <a:pt x="26186" y="3614738"/>
                  </a:lnTo>
                  <a:cubicBezTo>
                    <a:pt x="11724" y="3614738"/>
                    <a:pt x="0" y="3603014"/>
                    <a:pt x="0" y="3588552"/>
                  </a:cubicBezTo>
                  <a:lnTo>
                    <a:pt x="0" y="26186"/>
                  </a:lnTo>
                  <a:close/>
                </a:path>
              </a:pathLst>
            </a:custGeom>
            <a:solidFill>
              <a:schemeClr val="bg1"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b="0" i="0" dirty="0">
                  <a:solidFill>
                    <a:srgbClr val="07133E"/>
                  </a:solidFill>
                  <a:effectLst/>
                  <a:latin typeface="+mn-ea"/>
                </a:rPr>
                <a:t>最后，可以通过闻一闻螃蟹的气味来判断它是否新鲜。新鲜的螃蟹应该没有异味或腥味。可以将手放在螃蟹的壳体上，然后闻一闻，如果闻到有异味或腥味，就不要选择这个螃蟹了。</a:t>
              </a:r>
              <a:endParaRPr lang="zh-CN" altLang="en-US" dirty="0">
                <a:latin typeface="+mn-ea"/>
              </a:endParaRPr>
            </a:p>
          </p:txBody>
        </p:sp>
      </p:grpSp>
      <p:sp>
        <p:nvSpPr>
          <p:cNvPr id="18" name="箭头: V 形 17">
            <a:extLst>
              <a:ext uri="{FF2B5EF4-FFF2-40B4-BE49-F238E27FC236}">
                <a16:creationId xmlns:a16="http://schemas.microsoft.com/office/drawing/2014/main" id="{F6EEBDB7-0038-FFBA-01A4-9A6A54E25306}"/>
              </a:ext>
            </a:extLst>
          </p:cNvPr>
          <p:cNvSpPr/>
          <p:nvPr/>
        </p:nvSpPr>
        <p:spPr>
          <a:xfrm>
            <a:off x="4026692" y="3979069"/>
            <a:ext cx="391313" cy="520700"/>
          </a:xfrm>
          <a:prstGeom prst="chevron">
            <a:avLst/>
          </a:prstGeom>
          <a:gradFill flip="none" rotWithShape="1">
            <a:gsLst>
              <a:gs pos="0">
                <a:srgbClr val="53CEFF"/>
              </a:gs>
              <a:gs pos="100000">
                <a:srgbClr val="B9EBF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9" name="箭头: V 形 18">
            <a:extLst>
              <a:ext uri="{FF2B5EF4-FFF2-40B4-BE49-F238E27FC236}">
                <a16:creationId xmlns:a16="http://schemas.microsoft.com/office/drawing/2014/main" id="{760B1176-7EA8-9D6D-95B4-A9B382D333B2}"/>
              </a:ext>
            </a:extLst>
          </p:cNvPr>
          <p:cNvSpPr/>
          <p:nvPr/>
        </p:nvSpPr>
        <p:spPr>
          <a:xfrm>
            <a:off x="7773989" y="3933825"/>
            <a:ext cx="391313" cy="520700"/>
          </a:xfrm>
          <a:prstGeom prst="chevron">
            <a:avLst/>
          </a:prstGeom>
          <a:gradFill flip="none" rotWithShape="1">
            <a:gsLst>
              <a:gs pos="0">
                <a:srgbClr val="53CEFF"/>
              </a:gs>
              <a:gs pos="100000">
                <a:srgbClr val="B9EBFF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2B342F1-855E-9EF6-480A-692B0F696B07}"/>
              </a:ext>
            </a:extLst>
          </p:cNvPr>
          <p:cNvGrpSpPr/>
          <p:nvPr/>
        </p:nvGrpSpPr>
        <p:grpSpPr>
          <a:xfrm>
            <a:off x="611168" y="208811"/>
            <a:ext cx="4064479" cy="523220"/>
            <a:chOff x="611168" y="208811"/>
            <a:chExt cx="4064479" cy="52322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BBEDF4E-8B0C-BCE6-9336-146239B9F8AE}"/>
                </a:ext>
              </a:extLst>
            </p:cNvPr>
            <p:cNvSpPr txBox="1"/>
            <p:nvPr/>
          </p:nvSpPr>
          <p:spPr>
            <a:xfrm>
              <a:off x="611168" y="208811"/>
              <a:ext cx="406447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+mj-ea"/>
                  <a:ea typeface="+mj-ea"/>
                </a:rPr>
                <a:t>螃蟹介绍   </a:t>
              </a:r>
              <a:r>
                <a:rPr lang="zh-CN" altLang="en-US" sz="2400" dirty="0">
                  <a:solidFill>
                    <a:prstClr val="black"/>
                  </a:solidFill>
                  <a:latin typeface="+mj-ea"/>
                  <a:ea typeface="+mj-ea"/>
                </a:rPr>
                <a:t>挑选螃蟹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9493451C-EA25-D2B0-D5FB-098845573019}"/>
                </a:ext>
              </a:extLst>
            </p:cNvPr>
            <p:cNvCxnSpPr/>
            <p:nvPr/>
          </p:nvCxnSpPr>
          <p:spPr>
            <a:xfrm>
              <a:off x="2269625" y="297159"/>
              <a:ext cx="0" cy="37286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264588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存储数据 7">
            <a:extLst>
              <a:ext uri="{FF2B5EF4-FFF2-40B4-BE49-F238E27FC236}">
                <a16:creationId xmlns:a16="http://schemas.microsoft.com/office/drawing/2014/main" id="{412E8901-3238-0A7B-AF7A-937BB2914D94}"/>
              </a:ext>
            </a:extLst>
          </p:cNvPr>
          <p:cNvSpPr/>
          <p:nvPr/>
        </p:nvSpPr>
        <p:spPr>
          <a:xfrm flipH="1">
            <a:off x="3268677" y="2319184"/>
            <a:ext cx="8156960" cy="2219633"/>
          </a:xfrm>
          <a:prstGeom prst="flowChartOnlineStorage">
            <a:avLst/>
          </a:prstGeom>
          <a:solidFill>
            <a:srgbClr val="ABE7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803F0A1B-B81F-E6BF-FB62-6DF8FA93FF5E}"/>
              </a:ext>
            </a:extLst>
          </p:cNvPr>
          <p:cNvSpPr/>
          <p:nvPr/>
        </p:nvSpPr>
        <p:spPr>
          <a:xfrm>
            <a:off x="-1157748" y="-1"/>
            <a:ext cx="6002593" cy="6858001"/>
          </a:xfrm>
          <a:prstGeom prst="ellipse">
            <a:avLst/>
          </a:prstGeom>
          <a:solidFill>
            <a:srgbClr val="ABE7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F7EE764A-96F0-F922-E65C-387080D92B71}"/>
              </a:ext>
            </a:extLst>
          </p:cNvPr>
          <p:cNvSpPr/>
          <p:nvPr/>
        </p:nvSpPr>
        <p:spPr>
          <a:xfrm>
            <a:off x="-921774" y="589933"/>
            <a:ext cx="5530645" cy="56587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AF8D18DC-7201-89FE-AC1C-5E4CA5BA20FE}"/>
              </a:ext>
            </a:extLst>
          </p:cNvPr>
          <p:cNvSpPr/>
          <p:nvPr/>
        </p:nvSpPr>
        <p:spPr>
          <a:xfrm>
            <a:off x="-604684" y="1460089"/>
            <a:ext cx="5139813" cy="4227227"/>
          </a:xfrm>
          <a:prstGeom prst="ellipse">
            <a:avLst/>
          </a:prstGeom>
          <a:solidFill>
            <a:srgbClr val="ABE7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33F42C14-1D12-946F-2D53-B4F9F9B5ABE6}"/>
              </a:ext>
            </a:extLst>
          </p:cNvPr>
          <p:cNvSpPr/>
          <p:nvPr/>
        </p:nvSpPr>
        <p:spPr>
          <a:xfrm>
            <a:off x="131532" y="1771011"/>
            <a:ext cx="3667380" cy="3626900"/>
          </a:xfrm>
          <a:prstGeom prst="ellipse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065931E-507A-8194-FF22-53E4E759DCCF}"/>
              </a:ext>
            </a:extLst>
          </p:cNvPr>
          <p:cNvSpPr txBox="1"/>
          <p:nvPr/>
        </p:nvSpPr>
        <p:spPr>
          <a:xfrm>
            <a:off x="5655196" y="2913418"/>
            <a:ext cx="50661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atin typeface="+mj-ea"/>
                <a:ea typeface="+mj-ea"/>
              </a:rPr>
              <a:t>03  </a:t>
            </a:r>
            <a:r>
              <a:rPr lang="zh-CN" altLang="en-US" sz="5400" dirty="0">
                <a:latin typeface="+mj-ea"/>
                <a:ea typeface="+mj-ea"/>
              </a:rPr>
              <a:t>运输及保鲜</a:t>
            </a:r>
          </a:p>
          <a:p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9190E416-7B2A-2970-D62D-C3CD6C5D1C6F}"/>
              </a:ext>
            </a:extLst>
          </p:cNvPr>
          <p:cNvSpPr/>
          <p:nvPr/>
        </p:nvSpPr>
        <p:spPr>
          <a:xfrm>
            <a:off x="11414443" y="-1"/>
            <a:ext cx="45720" cy="6961239"/>
          </a:xfrm>
          <a:prstGeom prst="ellipse">
            <a:avLst/>
          </a:prstGeom>
          <a:solidFill>
            <a:srgbClr val="ABE7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078463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3CEFF"/>
            </a:gs>
            <a:gs pos="8000">
              <a:srgbClr val="B9EB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>
            <a:extLst>
              <a:ext uri="{FF2B5EF4-FFF2-40B4-BE49-F238E27FC236}">
                <a16:creationId xmlns:a16="http://schemas.microsoft.com/office/drawing/2014/main" id="{A5CB1693-1BB1-3E8E-849D-AC2A6C932CEB}"/>
              </a:ext>
            </a:extLst>
          </p:cNvPr>
          <p:cNvGrpSpPr/>
          <p:nvPr/>
        </p:nvGrpSpPr>
        <p:grpSpPr>
          <a:xfrm>
            <a:off x="7360284" y="1003300"/>
            <a:ext cx="4105275" cy="5341938"/>
            <a:chOff x="7360284" y="1003300"/>
            <a:chExt cx="4105275" cy="5341938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20FF73C0-0C48-FCA1-02B3-5E85099727CA}"/>
                </a:ext>
              </a:extLst>
            </p:cNvPr>
            <p:cNvGrpSpPr/>
            <p:nvPr/>
          </p:nvGrpSpPr>
          <p:grpSpPr>
            <a:xfrm>
              <a:off x="7360284" y="1003300"/>
              <a:ext cx="4105275" cy="5341938"/>
              <a:chOff x="7566024" y="1003300"/>
              <a:chExt cx="4105275" cy="5341938"/>
            </a:xfrm>
          </p:grpSpPr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id="{3D658DC9-252C-640F-CF76-C1CACB7299AE}"/>
                  </a:ext>
                </a:extLst>
              </p:cNvPr>
              <p:cNvGrpSpPr/>
              <p:nvPr/>
            </p:nvGrpSpPr>
            <p:grpSpPr>
              <a:xfrm>
                <a:off x="7566024" y="1003300"/>
                <a:ext cx="4105275" cy="5341938"/>
                <a:chOff x="695325" y="1003300"/>
                <a:chExt cx="4105275" cy="5341938"/>
              </a:xfrm>
            </p:grpSpPr>
            <p:sp>
              <p:nvSpPr>
                <p:cNvPr id="33" name="平行四边形 32">
                  <a:extLst>
                    <a:ext uri="{FF2B5EF4-FFF2-40B4-BE49-F238E27FC236}">
                      <a16:creationId xmlns:a16="http://schemas.microsoft.com/office/drawing/2014/main" id="{EC39BBC8-21E4-8A53-7500-D50D536247F8}"/>
                    </a:ext>
                  </a:extLst>
                </p:cNvPr>
                <p:cNvSpPr/>
                <p:nvPr/>
              </p:nvSpPr>
              <p:spPr>
                <a:xfrm>
                  <a:off x="695325" y="1003300"/>
                  <a:ext cx="4105275" cy="5341938"/>
                </a:xfrm>
                <a:prstGeom prst="parallelogram">
                  <a:avLst/>
                </a:prstGeom>
                <a:gradFill flip="none" rotWithShape="1">
                  <a:gsLst>
                    <a:gs pos="0">
                      <a:srgbClr val="2DC3FF"/>
                    </a:gs>
                    <a:gs pos="100000">
                      <a:schemeClr val="bg1">
                        <a:alpha val="72000"/>
                      </a:schemeClr>
                    </a:gs>
                  </a:gsLst>
                  <a:lin ang="13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34" name="平行四边形 33">
                  <a:extLst>
                    <a:ext uri="{FF2B5EF4-FFF2-40B4-BE49-F238E27FC236}">
                      <a16:creationId xmlns:a16="http://schemas.microsoft.com/office/drawing/2014/main" id="{6C535CA9-B86C-0CBE-65B1-BCF610F1B515}"/>
                    </a:ext>
                  </a:extLst>
                </p:cNvPr>
                <p:cNvSpPr/>
                <p:nvPr/>
              </p:nvSpPr>
              <p:spPr>
                <a:xfrm>
                  <a:off x="2895600" y="1955798"/>
                  <a:ext cx="1595438" cy="533400"/>
                </a:xfrm>
                <a:prstGeom prst="parallelogram">
                  <a:avLst>
                    <a:gd name="adj" fmla="val 20238"/>
                  </a:avLst>
                </a:prstGeom>
                <a:solidFill>
                  <a:srgbClr val="FFC000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b="0" i="0" dirty="0">
                      <a:solidFill>
                        <a:srgbClr val="07133E"/>
                      </a:solidFill>
                      <a:effectLst/>
                      <a:latin typeface="+mn-ea"/>
                    </a:rPr>
                    <a:t>海运运输</a:t>
                  </a:r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36" name="平行四边形 35">
                  <a:extLst>
                    <a:ext uri="{FF2B5EF4-FFF2-40B4-BE49-F238E27FC236}">
                      <a16:creationId xmlns:a16="http://schemas.microsoft.com/office/drawing/2014/main" id="{72C5D89F-4F70-E508-02F2-D5837465C94C}"/>
                    </a:ext>
                  </a:extLst>
                </p:cNvPr>
                <p:cNvSpPr/>
                <p:nvPr/>
              </p:nvSpPr>
              <p:spPr>
                <a:xfrm>
                  <a:off x="2077243" y="1682749"/>
                  <a:ext cx="1341438" cy="107951"/>
                </a:xfrm>
                <a:prstGeom prst="parallelogram">
                  <a:avLst>
                    <a:gd name="adj" fmla="val 20238"/>
                  </a:avLst>
                </a:prstGeom>
                <a:gradFill flip="none" rotWithShape="1">
                  <a:gsLst>
                    <a:gs pos="0">
                      <a:srgbClr val="FFC000"/>
                    </a:gs>
                    <a:gs pos="100000">
                      <a:srgbClr val="FFC000">
                        <a:alpha val="0"/>
                      </a:srgbClr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37" name="平行四边形 36">
                  <a:extLst>
                    <a:ext uri="{FF2B5EF4-FFF2-40B4-BE49-F238E27FC236}">
                      <a16:creationId xmlns:a16="http://schemas.microsoft.com/office/drawing/2014/main" id="{B762E54E-DF5A-A083-33A6-2E038914A8CD}"/>
                    </a:ext>
                  </a:extLst>
                </p:cNvPr>
                <p:cNvSpPr/>
                <p:nvPr/>
              </p:nvSpPr>
              <p:spPr>
                <a:xfrm>
                  <a:off x="2573338" y="2689222"/>
                  <a:ext cx="1341438" cy="107951"/>
                </a:xfrm>
                <a:prstGeom prst="parallelogram">
                  <a:avLst>
                    <a:gd name="adj" fmla="val 20238"/>
                  </a:avLst>
                </a:prstGeom>
                <a:gradFill flip="none" rotWithShape="1">
                  <a:gsLst>
                    <a:gs pos="0">
                      <a:srgbClr val="FFC000"/>
                    </a:gs>
                    <a:gs pos="100000">
                      <a:srgbClr val="FFC000">
                        <a:alpha val="0"/>
                      </a:srgbClr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n-ea"/>
                  </a:endParaRPr>
                </a:p>
              </p:txBody>
            </p:sp>
          </p:grp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2D274C78-F7EA-BAF9-FE0C-BBBAB06F57D2}"/>
                  </a:ext>
                </a:extLst>
              </p:cNvPr>
              <p:cNvSpPr txBox="1"/>
              <p:nvPr/>
            </p:nvSpPr>
            <p:spPr>
              <a:xfrm>
                <a:off x="8219755" y="2882027"/>
                <a:ext cx="2745426" cy="25853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</a:rPr>
                  <a:t>该方式适用于长距离或国际贸易。需注意螃蟹的质量和数量，以免受到海洋环境影响。螃蟹应该被放置在适当容器中，定期检查它们的状况和新鲜度。此外，还需了解相关国际法规和标准，以保螃蟹符合进出口要求</a:t>
                </a: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</p:grpSp>
        <p:pic>
          <p:nvPicPr>
            <p:cNvPr id="50" name="图形 49" descr="游轮">
              <a:extLst>
                <a:ext uri="{FF2B5EF4-FFF2-40B4-BE49-F238E27FC236}">
                  <a16:creationId xmlns:a16="http://schemas.microsoft.com/office/drawing/2014/main" id="{757477AC-401F-087F-4FE5-6098DDB0974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432640" y="1716908"/>
              <a:ext cx="819310" cy="914400"/>
            </a:xfrm>
            <a:prstGeom prst="rect">
              <a:avLst/>
            </a:prstGeom>
          </p:spPr>
        </p:pic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17D01F9A-D18C-B931-3899-0EFDD4F1B4C2}"/>
              </a:ext>
            </a:extLst>
          </p:cNvPr>
          <p:cNvGrpSpPr/>
          <p:nvPr/>
        </p:nvGrpSpPr>
        <p:grpSpPr>
          <a:xfrm>
            <a:off x="3959224" y="1003300"/>
            <a:ext cx="4105275" cy="5341938"/>
            <a:chOff x="3959224" y="1003300"/>
            <a:chExt cx="4105275" cy="5341938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656CD3BD-AC4F-CE11-AE44-E2A118483703}"/>
                </a:ext>
              </a:extLst>
            </p:cNvPr>
            <p:cNvGrpSpPr/>
            <p:nvPr/>
          </p:nvGrpSpPr>
          <p:grpSpPr>
            <a:xfrm>
              <a:off x="3959224" y="1003300"/>
              <a:ext cx="4105275" cy="5341938"/>
              <a:chOff x="4130674" y="1003300"/>
              <a:chExt cx="4105275" cy="5341938"/>
            </a:xfrm>
          </p:grpSpPr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5D8874AC-696D-E6B7-FE96-31348CE1DF00}"/>
                  </a:ext>
                </a:extLst>
              </p:cNvPr>
              <p:cNvGrpSpPr/>
              <p:nvPr/>
            </p:nvGrpSpPr>
            <p:grpSpPr>
              <a:xfrm>
                <a:off x="4130674" y="1003300"/>
                <a:ext cx="4105275" cy="5341938"/>
                <a:chOff x="695325" y="1003300"/>
                <a:chExt cx="4105275" cy="5341938"/>
              </a:xfrm>
            </p:grpSpPr>
            <p:sp>
              <p:nvSpPr>
                <p:cNvPr id="27" name="平行四边形 26">
                  <a:extLst>
                    <a:ext uri="{FF2B5EF4-FFF2-40B4-BE49-F238E27FC236}">
                      <a16:creationId xmlns:a16="http://schemas.microsoft.com/office/drawing/2014/main" id="{331EBBC6-A86D-ECD5-C99F-DAC62DD79E67}"/>
                    </a:ext>
                  </a:extLst>
                </p:cNvPr>
                <p:cNvSpPr/>
                <p:nvPr/>
              </p:nvSpPr>
              <p:spPr>
                <a:xfrm>
                  <a:off x="695325" y="1003300"/>
                  <a:ext cx="4105275" cy="5341938"/>
                </a:xfrm>
                <a:prstGeom prst="parallelogram">
                  <a:avLst/>
                </a:prstGeom>
                <a:gradFill flip="none" rotWithShape="1">
                  <a:gsLst>
                    <a:gs pos="0">
                      <a:srgbClr val="2DC3FF"/>
                    </a:gs>
                    <a:gs pos="100000">
                      <a:schemeClr val="bg1">
                        <a:alpha val="72000"/>
                      </a:schemeClr>
                    </a:gs>
                  </a:gsLst>
                  <a:lin ang="13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8" name="平行四边形 27">
                  <a:extLst>
                    <a:ext uri="{FF2B5EF4-FFF2-40B4-BE49-F238E27FC236}">
                      <a16:creationId xmlns:a16="http://schemas.microsoft.com/office/drawing/2014/main" id="{8F7B5E2E-0DB7-02E9-AAED-0D1EC76D5EAD}"/>
                    </a:ext>
                  </a:extLst>
                </p:cNvPr>
                <p:cNvSpPr/>
                <p:nvPr/>
              </p:nvSpPr>
              <p:spPr>
                <a:xfrm>
                  <a:off x="2895600" y="1955798"/>
                  <a:ext cx="1595438" cy="533400"/>
                </a:xfrm>
                <a:prstGeom prst="parallelogram">
                  <a:avLst>
                    <a:gd name="adj" fmla="val 20238"/>
                  </a:avLst>
                </a:prstGeom>
                <a:solidFill>
                  <a:srgbClr val="FFC000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b="0" i="0" dirty="0">
                      <a:solidFill>
                        <a:srgbClr val="07133E"/>
                      </a:solidFill>
                      <a:effectLst/>
                      <a:latin typeface="+mj-ea"/>
                      <a:ea typeface="+mj-ea"/>
                    </a:rPr>
                    <a:t>航空运输</a:t>
                  </a:r>
                  <a:endParaRPr lang="zh-CN" altLang="en-US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30" name="平行四边形 29">
                  <a:extLst>
                    <a:ext uri="{FF2B5EF4-FFF2-40B4-BE49-F238E27FC236}">
                      <a16:creationId xmlns:a16="http://schemas.microsoft.com/office/drawing/2014/main" id="{089B7790-F390-EAA0-712C-3810B54AE62F}"/>
                    </a:ext>
                  </a:extLst>
                </p:cNvPr>
                <p:cNvSpPr/>
                <p:nvPr/>
              </p:nvSpPr>
              <p:spPr>
                <a:xfrm>
                  <a:off x="2077243" y="1682749"/>
                  <a:ext cx="1341438" cy="107951"/>
                </a:xfrm>
                <a:prstGeom prst="parallelogram">
                  <a:avLst>
                    <a:gd name="adj" fmla="val 20238"/>
                  </a:avLst>
                </a:prstGeom>
                <a:gradFill flip="none" rotWithShape="1">
                  <a:gsLst>
                    <a:gs pos="0">
                      <a:srgbClr val="FFC000"/>
                    </a:gs>
                    <a:gs pos="100000">
                      <a:srgbClr val="FFC000">
                        <a:alpha val="0"/>
                      </a:srgbClr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31" name="平行四边形 30">
                  <a:extLst>
                    <a:ext uri="{FF2B5EF4-FFF2-40B4-BE49-F238E27FC236}">
                      <a16:creationId xmlns:a16="http://schemas.microsoft.com/office/drawing/2014/main" id="{C801ABEA-A08E-0A00-410C-9898443C70A9}"/>
                    </a:ext>
                  </a:extLst>
                </p:cNvPr>
                <p:cNvSpPr/>
                <p:nvPr/>
              </p:nvSpPr>
              <p:spPr>
                <a:xfrm>
                  <a:off x="2573338" y="2689222"/>
                  <a:ext cx="1341438" cy="107951"/>
                </a:xfrm>
                <a:prstGeom prst="parallelogram">
                  <a:avLst>
                    <a:gd name="adj" fmla="val 20238"/>
                  </a:avLst>
                </a:prstGeom>
                <a:gradFill flip="none" rotWithShape="1">
                  <a:gsLst>
                    <a:gs pos="0">
                      <a:srgbClr val="FFC000"/>
                    </a:gs>
                    <a:gs pos="100000">
                      <a:srgbClr val="FFC000">
                        <a:alpha val="0"/>
                      </a:srgbClr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n-ea"/>
                  </a:endParaRPr>
                </a:p>
              </p:txBody>
            </p:sp>
          </p:grp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B8BFD6F3-843D-5D6A-8D64-76672CD84151}"/>
                  </a:ext>
                </a:extLst>
              </p:cNvPr>
              <p:cNvSpPr txBox="1"/>
              <p:nvPr/>
            </p:nvSpPr>
            <p:spPr>
              <a:xfrm>
                <a:off x="4875846" y="2882027"/>
                <a:ext cx="2474280" cy="23083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</a:rPr>
                  <a:t>在空运中，需特别注意螃蟹的包装和保护措施，以确保它们能够安全地到达目的地。一般来说，螃蟹应被放置在特殊的容器中，如冰袋或保湿袋中，以防它们受到温度和气压变化的影响。</a:t>
                </a: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</p:grpSp>
        <p:pic>
          <p:nvPicPr>
            <p:cNvPr id="52" name="图形 51" descr="纸飞机">
              <a:extLst>
                <a:ext uri="{FF2B5EF4-FFF2-40B4-BE49-F238E27FC236}">
                  <a16:creationId xmlns:a16="http://schemas.microsoft.com/office/drawing/2014/main" id="{EC5D9575-40C9-DEF3-A52A-06A7315003F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5232344">
              <a:off x="5143738" y="1782761"/>
              <a:ext cx="914400" cy="914400"/>
            </a:xfrm>
            <a:prstGeom prst="rect">
              <a:avLst/>
            </a:prstGeom>
          </p:spPr>
        </p:pic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AC464BFD-E88A-03F2-DACA-13BBBA71A6A9}"/>
              </a:ext>
            </a:extLst>
          </p:cNvPr>
          <p:cNvGrpSpPr/>
          <p:nvPr/>
        </p:nvGrpSpPr>
        <p:grpSpPr>
          <a:xfrm>
            <a:off x="558165" y="1003300"/>
            <a:ext cx="4105275" cy="5341938"/>
            <a:chOff x="558165" y="1003300"/>
            <a:chExt cx="4105275" cy="5341938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87172EBE-18A9-641D-DA5F-A303FCC6376C}"/>
                </a:ext>
              </a:extLst>
            </p:cNvPr>
            <p:cNvGrpSpPr/>
            <p:nvPr/>
          </p:nvGrpSpPr>
          <p:grpSpPr>
            <a:xfrm>
              <a:off x="558165" y="1003300"/>
              <a:ext cx="4105275" cy="5341938"/>
              <a:chOff x="695325" y="1003300"/>
              <a:chExt cx="4105275" cy="5341938"/>
            </a:xfrm>
          </p:grpSpPr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id="{5AFE4898-F9E3-DEF8-F152-1A9751B72674}"/>
                  </a:ext>
                </a:extLst>
              </p:cNvPr>
              <p:cNvGrpSpPr/>
              <p:nvPr/>
            </p:nvGrpSpPr>
            <p:grpSpPr>
              <a:xfrm>
                <a:off x="695325" y="1003300"/>
                <a:ext cx="4105275" cy="5341938"/>
                <a:chOff x="695325" y="1003300"/>
                <a:chExt cx="4105275" cy="5341938"/>
              </a:xfrm>
            </p:grpSpPr>
            <p:sp>
              <p:nvSpPr>
                <p:cNvPr id="3" name="平行四边形 2">
                  <a:extLst>
                    <a:ext uri="{FF2B5EF4-FFF2-40B4-BE49-F238E27FC236}">
                      <a16:creationId xmlns:a16="http://schemas.microsoft.com/office/drawing/2014/main" id="{BCBEBE7A-4DDF-5DDA-F5C5-F6DCECCC2390}"/>
                    </a:ext>
                  </a:extLst>
                </p:cNvPr>
                <p:cNvSpPr/>
                <p:nvPr/>
              </p:nvSpPr>
              <p:spPr>
                <a:xfrm>
                  <a:off x="695325" y="1003300"/>
                  <a:ext cx="4105275" cy="5341938"/>
                </a:xfrm>
                <a:prstGeom prst="parallelogram">
                  <a:avLst/>
                </a:prstGeom>
                <a:gradFill flip="none" rotWithShape="1">
                  <a:gsLst>
                    <a:gs pos="0">
                      <a:srgbClr val="2DC3FF"/>
                    </a:gs>
                    <a:gs pos="100000">
                      <a:schemeClr val="bg1">
                        <a:alpha val="72000"/>
                      </a:schemeClr>
                    </a:gs>
                  </a:gsLst>
                  <a:lin ang="132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1" name="平行四边形 10">
                  <a:extLst>
                    <a:ext uri="{FF2B5EF4-FFF2-40B4-BE49-F238E27FC236}">
                      <a16:creationId xmlns:a16="http://schemas.microsoft.com/office/drawing/2014/main" id="{FC97681A-C005-EFD9-C17E-6D4E4417FC11}"/>
                    </a:ext>
                  </a:extLst>
                </p:cNvPr>
                <p:cNvSpPr/>
                <p:nvPr/>
              </p:nvSpPr>
              <p:spPr>
                <a:xfrm>
                  <a:off x="2895600" y="1955798"/>
                  <a:ext cx="1595438" cy="533400"/>
                </a:xfrm>
                <a:prstGeom prst="parallelogram">
                  <a:avLst>
                    <a:gd name="adj" fmla="val 20238"/>
                  </a:avLst>
                </a:prstGeom>
                <a:solidFill>
                  <a:srgbClr val="FFC000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b="0" i="0" dirty="0">
                      <a:solidFill>
                        <a:srgbClr val="07133E"/>
                      </a:solidFill>
                      <a:effectLst/>
                      <a:latin typeface="+mj-ea"/>
                      <a:ea typeface="+mj-ea"/>
                    </a:rPr>
                    <a:t>陆路运输</a:t>
                  </a:r>
                  <a:endParaRPr lang="zh-CN" altLang="en-US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4" name="平行四边形 23">
                  <a:extLst>
                    <a:ext uri="{FF2B5EF4-FFF2-40B4-BE49-F238E27FC236}">
                      <a16:creationId xmlns:a16="http://schemas.microsoft.com/office/drawing/2014/main" id="{E75D1786-296D-12E8-3031-C9069DF78724}"/>
                    </a:ext>
                  </a:extLst>
                </p:cNvPr>
                <p:cNvSpPr/>
                <p:nvPr/>
              </p:nvSpPr>
              <p:spPr>
                <a:xfrm>
                  <a:off x="2077243" y="1682749"/>
                  <a:ext cx="1341438" cy="107951"/>
                </a:xfrm>
                <a:prstGeom prst="parallelogram">
                  <a:avLst>
                    <a:gd name="adj" fmla="val 20238"/>
                  </a:avLst>
                </a:prstGeom>
                <a:gradFill flip="none" rotWithShape="1">
                  <a:gsLst>
                    <a:gs pos="0">
                      <a:srgbClr val="FFC000"/>
                    </a:gs>
                    <a:gs pos="100000">
                      <a:srgbClr val="FFC000">
                        <a:alpha val="0"/>
                      </a:srgbClr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5" name="平行四边形 24">
                  <a:extLst>
                    <a:ext uri="{FF2B5EF4-FFF2-40B4-BE49-F238E27FC236}">
                      <a16:creationId xmlns:a16="http://schemas.microsoft.com/office/drawing/2014/main" id="{44916CFD-0F45-24ED-22C7-79774B8E7C34}"/>
                    </a:ext>
                  </a:extLst>
                </p:cNvPr>
                <p:cNvSpPr/>
                <p:nvPr/>
              </p:nvSpPr>
              <p:spPr>
                <a:xfrm>
                  <a:off x="2573338" y="2689222"/>
                  <a:ext cx="1341438" cy="107951"/>
                </a:xfrm>
                <a:prstGeom prst="parallelogram">
                  <a:avLst>
                    <a:gd name="adj" fmla="val 20238"/>
                  </a:avLst>
                </a:prstGeom>
                <a:gradFill flip="none" rotWithShape="1">
                  <a:gsLst>
                    <a:gs pos="0">
                      <a:srgbClr val="FFC000"/>
                    </a:gs>
                    <a:gs pos="100000">
                      <a:srgbClr val="FFC000">
                        <a:alpha val="0"/>
                      </a:srgbClr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n-ea"/>
                  </a:endParaRPr>
                </a:p>
              </p:txBody>
            </p:sp>
          </p:grp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72790637-1DA2-EC1A-F52C-679D0D4A50EA}"/>
                  </a:ext>
                </a:extLst>
              </p:cNvPr>
              <p:cNvSpPr txBox="1"/>
              <p:nvPr/>
            </p:nvSpPr>
            <p:spPr>
              <a:xfrm>
                <a:off x="1440496" y="2882027"/>
                <a:ext cx="2614933" cy="25853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</a:rPr>
                  <a:t>这种方式通常适用于短途或中途运输，比如从养殖场到批发市场或超市。在陆路运输过程中，需要注意螃蟹的保鲜和防止损坏。可以使用冷藏车或保温箱等设备来保持螃蟹的新鲜度和品质。</a:t>
                </a: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</p:grpSp>
        <p:pic>
          <p:nvPicPr>
            <p:cNvPr id="48" name="图形 47" descr="自卸卡车">
              <a:extLst>
                <a:ext uri="{FF2B5EF4-FFF2-40B4-BE49-F238E27FC236}">
                  <a16:creationId xmlns:a16="http://schemas.microsoft.com/office/drawing/2014/main" id="{58D2DAC3-8524-677C-D00F-FAB6081392B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630521" y="1726328"/>
              <a:ext cx="914400" cy="914400"/>
            </a:xfrm>
            <a:prstGeom prst="rect">
              <a:avLst/>
            </a:prstGeom>
          </p:spPr>
        </p:pic>
      </p:grpSp>
      <p:sp>
        <p:nvSpPr>
          <p:cNvPr id="21" name="流程图: 接点 20">
            <a:extLst>
              <a:ext uri="{FF2B5EF4-FFF2-40B4-BE49-F238E27FC236}">
                <a16:creationId xmlns:a16="http://schemas.microsoft.com/office/drawing/2014/main" id="{5DCEACF5-C8FE-FDA0-7155-49F0D6971421}"/>
              </a:ext>
            </a:extLst>
          </p:cNvPr>
          <p:cNvSpPr/>
          <p:nvPr/>
        </p:nvSpPr>
        <p:spPr>
          <a:xfrm>
            <a:off x="88159" y="325110"/>
            <a:ext cx="454025" cy="412750"/>
          </a:xfrm>
          <a:prstGeom prst="flowChartConnector">
            <a:avLst/>
          </a:prstGeom>
          <a:gradFill>
            <a:gsLst>
              <a:gs pos="0">
                <a:srgbClr val="0070C0"/>
              </a:gs>
              <a:gs pos="100000">
                <a:srgbClr val="53CEFF"/>
              </a:gs>
            </a:gsLst>
            <a:lin ang="5400000" scaled="0"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BBEDF4E-8B0C-BCE6-9336-146239B9F8AE}"/>
              </a:ext>
            </a:extLst>
          </p:cNvPr>
          <p:cNvSpPr txBox="1"/>
          <p:nvPr/>
        </p:nvSpPr>
        <p:spPr>
          <a:xfrm>
            <a:off x="611168" y="208811"/>
            <a:ext cx="40644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solidFill>
                  <a:prstClr val="white"/>
                </a:solidFill>
                <a:latin typeface="+mj-ea"/>
                <a:ea typeface="+mj-ea"/>
              </a:rPr>
              <a:t>运输条件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F83A2D89-63BB-4AC1-577D-0D23A33714A6}"/>
              </a:ext>
            </a:extLst>
          </p:cNvPr>
          <p:cNvSpPr/>
          <p:nvPr/>
        </p:nvSpPr>
        <p:spPr>
          <a:xfrm>
            <a:off x="0" y="5678441"/>
            <a:ext cx="12192000" cy="1179557"/>
          </a:xfrm>
          <a:prstGeom prst="roundRect">
            <a:avLst>
              <a:gd name="adj" fmla="val 0"/>
            </a:avLst>
          </a:prstGeom>
          <a:solidFill>
            <a:srgbClr val="69D4FF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399495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3CEFF"/>
            </a:gs>
            <a:gs pos="8000">
              <a:srgbClr val="B9EB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流程图: 接点 20">
            <a:extLst>
              <a:ext uri="{FF2B5EF4-FFF2-40B4-BE49-F238E27FC236}">
                <a16:creationId xmlns:a16="http://schemas.microsoft.com/office/drawing/2014/main" id="{5DCEACF5-C8FE-FDA0-7155-49F0D6971421}"/>
              </a:ext>
            </a:extLst>
          </p:cNvPr>
          <p:cNvSpPr/>
          <p:nvPr/>
        </p:nvSpPr>
        <p:spPr>
          <a:xfrm>
            <a:off x="88159" y="325110"/>
            <a:ext cx="454025" cy="412750"/>
          </a:xfrm>
          <a:prstGeom prst="flowChartConnector">
            <a:avLst/>
          </a:prstGeom>
          <a:gradFill>
            <a:gsLst>
              <a:gs pos="0">
                <a:srgbClr val="0070C0"/>
              </a:gs>
              <a:gs pos="100000">
                <a:srgbClr val="53CEFF"/>
              </a:gs>
            </a:gsLst>
            <a:lin ang="5400000" scaled="0"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BBEDF4E-8B0C-BCE6-9336-146239B9F8AE}"/>
              </a:ext>
            </a:extLst>
          </p:cNvPr>
          <p:cNvSpPr txBox="1"/>
          <p:nvPr/>
        </p:nvSpPr>
        <p:spPr>
          <a:xfrm>
            <a:off x="611168" y="208811"/>
            <a:ext cx="40644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储存条件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E91BE9C-589F-446A-B348-9EBAD44AF79D}"/>
              </a:ext>
            </a:extLst>
          </p:cNvPr>
          <p:cNvGrpSpPr/>
          <p:nvPr/>
        </p:nvGrpSpPr>
        <p:grpSpPr>
          <a:xfrm rot="10800000">
            <a:off x="2269624" y="1106804"/>
            <a:ext cx="9190539" cy="2322197"/>
            <a:chOff x="1540506" y="1155059"/>
            <a:chExt cx="8313101" cy="2884493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1B1F665E-3211-679E-7D70-1971AC0D8E93}"/>
                </a:ext>
              </a:extLst>
            </p:cNvPr>
            <p:cNvSpPr/>
            <p:nvPr/>
          </p:nvSpPr>
          <p:spPr>
            <a:xfrm rot="16200000">
              <a:off x="810261" y="1885307"/>
              <a:ext cx="2884490" cy="1424000"/>
            </a:xfrm>
            <a:custGeom>
              <a:avLst/>
              <a:gdLst>
                <a:gd name="connsiteX0" fmla="*/ 1442244 w 2884490"/>
                <a:gd name="connsiteY0" fmla="*/ 123511 h 1835481"/>
                <a:gd name="connsiteX1" fmla="*/ 1253014 w 2884490"/>
                <a:gd name="connsiteY1" fmla="*/ 302899 h 1835481"/>
                <a:gd name="connsiteX2" fmla="*/ 1442244 w 2884490"/>
                <a:gd name="connsiteY2" fmla="*/ 482287 h 1835481"/>
                <a:gd name="connsiteX3" fmla="*/ 1631474 w 2884490"/>
                <a:gd name="connsiteY3" fmla="*/ 302899 h 1835481"/>
                <a:gd name="connsiteX4" fmla="*/ 1442244 w 2884490"/>
                <a:gd name="connsiteY4" fmla="*/ 123511 h 1835481"/>
                <a:gd name="connsiteX5" fmla="*/ 1442245 w 2884490"/>
                <a:gd name="connsiteY5" fmla="*/ 0 h 1835481"/>
                <a:gd name="connsiteX6" fmla="*/ 2884490 w 2884490"/>
                <a:gd name="connsiteY6" fmla="*/ 367006 h 1835481"/>
                <a:gd name="connsiteX7" fmla="*/ 2884490 w 2884490"/>
                <a:gd name="connsiteY7" fmla="*/ 1033150 h 1835481"/>
                <a:gd name="connsiteX8" fmla="*/ 2884488 w 2884490"/>
                <a:gd name="connsiteY8" fmla="*/ 1033150 h 1835481"/>
                <a:gd name="connsiteX9" fmla="*/ 2884488 w 2884490"/>
                <a:gd name="connsiteY9" fmla="*/ 1731081 h 1835481"/>
                <a:gd name="connsiteX10" fmla="*/ 2780088 w 2884490"/>
                <a:gd name="connsiteY10" fmla="*/ 1835481 h 1835481"/>
                <a:gd name="connsiteX11" fmla="*/ 104400 w 2884490"/>
                <a:gd name="connsiteY11" fmla="*/ 1835481 h 1835481"/>
                <a:gd name="connsiteX12" fmla="*/ 0 w 2884490"/>
                <a:gd name="connsiteY12" fmla="*/ 1731081 h 1835481"/>
                <a:gd name="connsiteX13" fmla="*/ 0 w 2884490"/>
                <a:gd name="connsiteY13" fmla="*/ 1033150 h 1835481"/>
                <a:gd name="connsiteX14" fmla="*/ 0 w 2884490"/>
                <a:gd name="connsiteY14" fmla="*/ 906731 h 1835481"/>
                <a:gd name="connsiteX15" fmla="*/ 0 w 2884490"/>
                <a:gd name="connsiteY15" fmla="*/ 367006 h 1835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884490" h="1835481">
                  <a:moveTo>
                    <a:pt x="1442244" y="123511"/>
                  </a:moveTo>
                  <a:cubicBezTo>
                    <a:pt x="1337735" y="123511"/>
                    <a:pt x="1253014" y="203826"/>
                    <a:pt x="1253014" y="302899"/>
                  </a:cubicBezTo>
                  <a:cubicBezTo>
                    <a:pt x="1253014" y="401972"/>
                    <a:pt x="1337735" y="482287"/>
                    <a:pt x="1442244" y="482287"/>
                  </a:cubicBezTo>
                  <a:cubicBezTo>
                    <a:pt x="1546753" y="482287"/>
                    <a:pt x="1631474" y="401972"/>
                    <a:pt x="1631474" y="302899"/>
                  </a:cubicBezTo>
                  <a:cubicBezTo>
                    <a:pt x="1631474" y="203826"/>
                    <a:pt x="1546753" y="123511"/>
                    <a:pt x="1442244" y="123511"/>
                  </a:cubicBezTo>
                  <a:close/>
                  <a:moveTo>
                    <a:pt x="1442245" y="0"/>
                  </a:moveTo>
                  <a:lnTo>
                    <a:pt x="2884490" y="367006"/>
                  </a:lnTo>
                  <a:lnTo>
                    <a:pt x="2884490" y="1033150"/>
                  </a:lnTo>
                  <a:lnTo>
                    <a:pt x="2884488" y="1033150"/>
                  </a:lnTo>
                  <a:lnTo>
                    <a:pt x="2884488" y="1731081"/>
                  </a:lnTo>
                  <a:cubicBezTo>
                    <a:pt x="2884488" y="1788740"/>
                    <a:pt x="2837747" y="1835481"/>
                    <a:pt x="2780088" y="1835481"/>
                  </a:cubicBezTo>
                  <a:lnTo>
                    <a:pt x="104400" y="1835481"/>
                  </a:lnTo>
                  <a:cubicBezTo>
                    <a:pt x="46741" y="1835481"/>
                    <a:pt x="0" y="1788740"/>
                    <a:pt x="0" y="1731081"/>
                  </a:cubicBezTo>
                  <a:lnTo>
                    <a:pt x="0" y="1033150"/>
                  </a:lnTo>
                  <a:lnTo>
                    <a:pt x="0" y="906731"/>
                  </a:lnTo>
                  <a:lnTo>
                    <a:pt x="0" y="367006"/>
                  </a:lnTo>
                  <a:close/>
                </a:path>
              </a:pathLst>
            </a:custGeom>
            <a:gradFill flip="none" rotWithShape="1">
              <a:gsLst>
                <a:gs pos="41000">
                  <a:srgbClr val="8BD4FD"/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FCAEE620-4054-7B74-38AB-42478336D252}"/>
                </a:ext>
              </a:extLst>
            </p:cNvPr>
            <p:cNvSpPr/>
            <p:nvPr/>
          </p:nvSpPr>
          <p:spPr>
            <a:xfrm rot="16200000">
              <a:off x="4966811" y="-847248"/>
              <a:ext cx="2884490" cy="6889103"/>
            </a:xfrm>
            <a:prstGeom prst="roundRect">
              <a:avLst>
                <a:gd name="adj" fmla="val 2463"/>
              </a:avLst>
            </a:prstGeom>
            <a:gradFill flip="none" rotWithShape="1">
              <a:gsLst>
                <a:gs pos="0">
                  <a:srgbClr val="8BD4FD"/>
                </a:gs>
                <a:gs pos="99000">
                  <a:schemeClr val="bg1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BAF1A12A-A196-9356-BA01-778D8063AA12}"/>
              </a:ext>
            </a:extLst>
          </p:cNvPr>
          <p:cNvGrpSpPr/>
          <p:nvPr/>
        </p:nvGrpSpPr>
        <p:grpSpPr>
          <a:xfrm>
            <a:off x="755646" y="4023041"/>
            <a:ext cx="9130215" cy="2322197"/>
            <a:chOff x="1540506" y="1155059"/>
            <a:chExt cx="9737100" cy="2884493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21776D8D-4E4B-5142-C3EA-AFCF1664258E}"/>
                </a:ext>
              </a:extLst>
            </p:cNvPr>
            <p:cNvSpPr/>
            <p:nvPr/>
          </p:nvSpPr>
          <p:spPr>
            <a:xfrm rot="16200000">
              <a:off x="786837" y="1908730"/>
              <a:ext cx="2884491" cy="1377154"/>
            </a:xfrm>
            <a:custGeom>
              <a:avLst/>
              <a:gdLst>
                <a:gd name="connsiteX0" fmla="*/ 1442244 w 2884490"/>
                <a:gd name="connsiteY0" fmla="*/ 123511 h 1835481"/>
                <a:gd name="connsiteX1" fmla="*/ 1253014 w 2884490"/>
                <a:gd name="connsiteY1" fmla="*/ 302899 h 1835481"/>
                <a:gd name="connsiteX2" fmla="*/ 1442244 w 2884490"/>
                <a:gd name="connsiteY2" fmla="*/ 482287 h 1835481"/>
                <a:gd name="connsiteX3" fmla="*/ 1631474 w 2884490"/>
                <a:gd name="connsiteY3" fmla="*/ 302899 h 1835481"/>
                <a:gd name="connsiteX4" fmla="*/ 1442244 w 2884490"/>
                <a:gd name="connsiteY4" fmla="*/ 123511 h 1835481"/>
                <a:gd name="connsiteX5" fmla="*/ 1442245 w 2884490"/>
                <a:gd name="connsiteY5" fmla="*/ 0 h 1835481"/>
                <a:gd name="connsiteX6" fmla="*/ 2884490 w 2884490"/>
                <a:gd name="connsiteY6" fmla="*/ 367006 h 1835481"/>
                <a:gd name="connsiteX7" fmla="*/ 2884490 w 2884490"/>
                <a:gd name="connsiteY7" fmla="*/ 1033150 h 1835481"/>
                <a:gd name="connsiteX8" fmla="*/ 2884488 w 2884490"/>
                <a:gd name="connsiteY8" fmla="*/ 1033150 h 1835481"/>
                <a:gd name="connsiteX9" fmla="*/ 2884488 w 2884490"/>
                <a:gd name="connsiteY9" fmla="*/ 1731081 h 1835481"/>
                <a:gd name="connsiteX10" fmla="*/ 2780088 w 2884490"/>
                <a:gd name="connsiteY10" fmla="*/ 1835481 h 1835481"/>
                <a:gd name="connsiteX11" fmla="*/ 104400 w 2884490"/>
                <a:gd name="connsiteY11" fmla="*/ 1835481 h 1835481"/>
                <a:gd name="connsiteX12" fmla="*/ 0 w 2884490"/>
                <a:gd name="connsiteY12" fmla="*/ 1731081 h 1835481"/>
                <a:gd name="connsiteX13" fmla="*/ 0 w 2884490"/>
                <a:gd name="connsiteY13" fmla="*/ 1033150 h 1835481"/>
                <a:gd name="connsiteX14" fmla="*/ 0 w 2884490"/>
                <a:gd name="connsiteY14" fmla="*/ 906731 h 1835481"/>
                <a:gd name="connsiteX15" fmla="*/ 0 w 2884490"/>
                <a:gd name="connsiteY15" fmla="*/ 367006 h 1835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884490" h="1835481">
                  <a:moveTo>
                    <a:pt x="1442244" y="123511"/>
                  </a:moveTo>
                  <a:cubicBezTo>
                    <a:pt x="1337735" y="123511"/>
                    <a:pt x="1253014" y="203826"/>
                    <a:pt x="1253014" y="302899"/>
                  </a:cubicBezTo>
                  <a:cubicBezTo>
                    <a:pt x="1253014" y="401972"/>
                    <a:pt x="1337735" y="482287"/>
                    <a:pt x="1442244" y="482287"/>
                  </a:cubicBezTo>
                  <a:cubicBezTo>
                    <a:pt x="1546753" y="482287"/>
                    <a:pt x="1631474" y="401972"/>
                    <a:pt x="1631474" y="302899"/>
                  </a:cubicBezTo>
                  <a:cubicBezTo>
                    <a:pt x="1631474" y="203826"/>
                    <a:pt x="1546753" y="123511"/>
                    <a:pt x="1442244" y="123511"/>
                  </a:cubicBezTo>
                  <a:close/>
                  <a:moveTo>
                    <a:pt x="1442245" y="0"/>
                  </a:moveTo>
                  <a:lnTo>
                    <a:pt x="2884490" y="367006"/>
                  </a:lnTo>
                  <a:lnTo>
                    <a:pt x="2884490" y="1033150"/>
                  </a:lnTo>
                  <a:lnTo>
                    <a:pt x="2884488" y="1033150"/>
                  </a:lnTo>
                  <a:lnTo>
                    <a:pt x="2884488" y="1731081"/>
                  </a:lnTo>
                  <a:cubicBezTo>
                    <a:pt x="2884488" y="1788740"/>
                    <a:pt x="2837747" y="1835481"/>
                    <a:pt x="2780088" y="1835481"/>
                  </a:cubicBezTo>
                  <a:lnTo>
                    <a:pt x="104400" y="1835481"/>
                  </a:lnTo>
                  <a:cubicBezTo>
                    <a:pt x="46741" y="1835481"/>
                    <a:pt x="0" y="1788740"/>
                    <a:pt x="0" y="1731081"/>
                  </a:cubicBezTo>
                  <a:lnTo>
                    <a:pt x="0" y="1033150"/>
                  </a:lnTo>
                  <a:lnTo>
                    <a:pt x="0" y="906731"/>
                  </a:lnTo>
                  <a:lnTo>
                    <a:pt x="0" y="367006"/>
                  </a:lnTo>
                  <a:close/>
                </a:path>
              </a:pathLst>
            </a:custGeom>
            <a:gradFill flip="none" rotWithShape="1">
              <a:gsLst>
                <a:gs pos="41000">
                  <a:srgbClr val="8BD4FD"/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ADF62CB9-872B-7F4C-CCE0-4B5ED87D8655}"/>
                </a:ext>
              </a:extLst>
            </p:cNvPr>
            <p:cNvSpPr/>
            <p:nvPr/>
          </p:nvSpPr>
          <p:spPr>
            <a:xfrm rot="16200000">
              <a:off x="5655389" y="-1582668"/>
              <a:ext cx="2884489" cy="8359944"/>
            </a:xfrm>
            <a:prstGeom prst="roundRect">
              <a:avLst>
                <a:gd name="adj" fmla="val 1479"/>
              </a:avLst>
            </a:prstGeom>
            <a:gradFill flip="none" rotWithShape="1">
              <a:gsLst>
                <a:gs pos="0">
                  <a:srgbClr val="8BD4FD"/>
                </a:gs>
                <a:gs pos="99000">
                  <a:schemeClr val="bg1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DA019C97-5B4F-4117-901A-76E85BC9731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454" y="1106802"/>
            <a:ext cx="3218959" cy="232219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2A6E3C49-2AB6-383D-596B-420BC571B6A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0939" y="4023041"/>
            <a:ext cx="3915415" cy="232219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1D04BDA3-3326-E92D-10E1-E0D5E2489039}"/>
              </a:ext>
            </a:extLst>
          </p:cNvPr>
          <p:cNvSpPr txBox="1"/>
          <p:nvPr/>
        </p:nvSpPr>
        <p:spPr>
          <a:xfrm>
            <a:off x="2195555" y="4041110"/>
            <a:ext cx="5176794" cy="17100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b="1" i="0" dirty="0">
                <a:solidFill>
                  <a:srgbClr val="00B0F0"/>
                </a:solidFill>
                <a:effectLst/>
                <a:latin typeface="+mn-ea"/>
              </a:rPr>
              <a:t>熟螃蟹的保存方法：</a:t>
            </a:r>
            <a:endParaRPr lang="en-US" altLang="zh-CN" b="1" i="0" dirty="0">
              <a:solidFill>
                <a:srgbClr val="00B0F0"/>
              </a:solidFill>
              <a:effectLst/>
              <a:latin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b="0" i="0" dirty="0">
                <a:solidFill>
                  <a:srgbClr val="07133E"/>
                </a:solidFill>
                <a:effectLst/>
                <a:latin typeface="+mn-ea"/>
              </a:rPr>
              <a:t>将煮熟的螃蟹放入密封袋中，加入适量的盐和姜片，然后将其放入冰箱冷藏室中。如果想保存更长时间，可以将其放入冷冻室中。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41FE38F4-77CF-51DE-0D69-E0D454CA50C2}"/>
              </a:ext>
            </a:extLst>
          </p:cNvPr>
          <p:cNvSpPr txBox="1"/>
          <p:nvPr/>
        </p:nvSpPr>
        <p:spPr>
          <a:xfrm>
            <a:off x="4008120" y="1106802"/>
            <a:ext cx="5692140" cy="2125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b="1" i="0" dirty="0">
                <a:solidFill>
                  <a:srgbClr val="00B0F0"/>
                </a:solidFill>
                <a:effectLst/>
                <a:latin typeface="+mn-ea"/>
              </a:rPr>
              <a:t>活螃蟹的保存方法：</a:t>
            </a:r>
            <a:endParaRPr lang="en-US" altLang="zh-CN" b="1" i="0" dirty="0">
              <a:solidFill>
                <a:srgbClr val="00B0F0"/>
              </a:solidFill>
              <a:effectLst/>
              <a:latin typeface="+mn-ea"/>
            </a:endParaRP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7133E"/>
                </a:solidFill>
                <a:effectLst/>
                <a:latin typeface="+mn-ea"/>
              </a:rPr>
              <a:t>将其放入盆中，加水至嘴巴处，不要层叠，每天更换水并检查健康状况。</a:t>
            </a:r>
            <a:endParaRPr lang="en-US" altLang="zh-CN" b="0" i="0" dirty="0">
              <a:solidFill>
                <a:srgbClr val="07133E"/>
              </a:solidFill>
              <a:effectLst/>
              <a:latin typeface="+mn-ea"/>
            </a:endParaRP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7133E"/>
                </a:solidFill>
                <a:effectLst/>
                <a:latin typeface="+mn-ea"/>
              </a:rPr>
              <a:t>若想保存更长时间，将螃蟹放入冰箱冷藏室中，温度保持在</a:t>
            </a:r>
            <a:r>
              <a:rPr lang="en-US" altLang="zh-CN" b="0" i="0" dirty="0">
                <a:solidFill>
                  <a:srgbClr val="07133E"/>
                </a:solidFill>
                <a:effectLst/>
                <a:latin typeface="+mn-ea"/>
              </a:rPr>
              <a:t>5-10℃</a:t>
            </a:r>
            <a:r>
              <a:rPr lang="zh-CN" altLang="en-US" b="0" i="0" dirty="0">
                <a:solidFill>
                  <a:srgbClr val="07133E"/>
                </a:solidFill>
                <a:effectLst/>
                <a:latin typeface="+mn-ea"/>
              </a:rPr>
              <a:t>左右，每次吃先挑选活力不足的吃 。</a:t>
            </a:r>
          </a:p>
        </p:txBody>
      </p:sp>
    </p:spTree>
    <p:extLst>
      <p:ext uri="{BB962C8B-B14F-4D97-AF65-F5344CB8AC3E}">
        <p14:creationId xmlns:p14="http://schemas.microsoft.com/office/powerpoint/2010/main" val="7632714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存储数据 7">
            <a:extLst>
              <a:ext uri="{FF2B5EF4-FFF2-40B4-BE49-F238E27FC236}">
                <a16:creationId xmlns:a16="http://schemas.microsoft.com/office/drawing/2014/main" id="{412E8901-3238-0A7B-AF7A-937BB2914D94}"/>
              </a:ext>
            </a:extLst>
          </p:cNvPr>
          <p:cNvSpPr/>
          <p:nvPr/>
        </p:nvSpPr>
        <p:spPr>
          <a:xfrm flipH="1">
            <a:off x="3268677" y="2319184"/>
            <a:ext cx="8156960" cy="2219633"/>
          </a:xfrm>
          <a:prstGeom prst="flowChartOnlineStorage">
            <a:avLst/>
          </a:prstGeom>
          <a:solidFill>
            <a:srgbClr val="ABE7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803F0A1B-B81F-E6BF-FB62-6DF8FA93FF5E}"/>
              </a:ext>
            </a:extLst>
          </p:cNvPr>
          <p:cNvSpPr/>
          <p:nvPr/>
        </p:nvSpPr>
        <p:spPr>
          <a:xfrm>
            <a:off x="-1157748" y="-1"/>
            <a:ext cx="6002593" cy="6858001"/>
          </a:xfrm>
          <a:prstGeom prst="ellipse">
            <a:avLst/>
          </a:prstGeom>
          <a:solidFill>
            <a:srgbClr val="ABE7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F7EE764A-96F0-F922-E65C-387080D92B71}"/>
              </a:ext>
            </a:extLst>
          </p:cNvPr>
          <p:cNvSpPr/>
          <p:nvPr/>
        </p:nvSpPr>
        <p:spPr>
          <a:xfrm>
            <a:off x="-921774" y="589933"/>
            <a:ext cx="5530645" cy="56587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AF8D18DC-7201-89FE-AC1C-5E4CA5BA20FE}"/>
              </a:ext>
            </a:extLst>
          </p:cNvPr>
          <p:cNvSpPr/>
          <p:nvPr/>
        </p:nvSpPr>
        <p:spPr>
          <a:xfrm>
            <a:off x="-604684" y="1460089"/>
            <a:ext cx="5139813" cy="4227227"/>
          </a:xfrm>
          <a:prstGeom prst="ellipse">
            <a:avLst/>
          </a:prstGeom>
          <a:solidFill>
            <a:srgbClr val="ABE7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33F42C14-1D12-946F-2D53-B4F9F9B5ABE6}"/>
              </a:ext>
            </a:extLst>
          </p:cNvPr>
          <p:cNvSpPr/>
          <p:nvPr/>
        </p:nvSpPr>
        <p:spPr>
          <a:xfrm>
            <a:off x="131532" y="1771011"/>
            <a:ext cx="3667380" cy="3626900"/>
          </a:xfrm>
          <a:prstGeom prst="ellipse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065931E-507A-8194-FF22-53E4E759DCCF}"/>
              </a:ext>
            </a:extLst>
          </p:cNvPr>
          <p:cNvSpPr txBox="1"/>
          <p:nvPr/>
        </p:nvSpPr>
        <p:spPr>
          <a:xfrm>
            <a:off x="5655196" y="2913418"/>
            <a:ext cx="50661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atin typeface="+mj-ea"/>
                <a:ea typeface="+mj-ea"/>
              </a:rPr>
              <a:t>04  </a:t>
            </a:r>
            <a:r>
              <a:rPr lang="zh-CN" altLang="en-US" sz="5400" dirty="0">
                <a:latin typeface="+mj-ea"/>
                <a:ea typeface="+mj-ea"/>
              </a:rPr>
              <a:t>总结</a:t>
            </a:r>
          </a:p>
          <a:p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9190E416-7B2A-2970-D62D-C3CD6C5D1C6F}"/>
              </a:ext>
            </a:extLst>
          </p:cNvPr>
          <p:cNvSpPr/>
          <p:nvPr/>
        </p:nvSpPr>
        <p:spPr>
          <a:xfrm>
            <a:off x="11414443" y="-1"/>
            <a:ext cx="45720" cy="6961239"/>
          </a:xfrm>
          <a:prstGeom prst="ellipse">
            <a:avLst/>
          </a:prstGeom>
          <a:solidFill>
            <a:srgbClr val="ABE7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0565372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3CEFF"/>
            </a:gs>
            <a:gs pos="8000">
              <a:srgbClr val="B9EB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流程图: 接点 20">
            <a:extLst>
              <a:ext uri="{FF2B5EF4-FFF2-40B4-BE49-F238E27FC236}">
                <a16:creationId xmlns:a16="http://schemas.microsoft.com/office/drawing/2014/main" id="{5DCEACF5-C8FE-FDA0-7155-49F0D6971421}"/>
              </a:ext>
            </a:extLst>
          </p:cNvPr>
          <p:cNvSpPr/>
          <p:nvPr/>
        </p:nvSpPr>
        <p:spPr>
          <a:xfrm>
            <a:off x="88159" y="325110"/>
            <a:ext cx="454025" cy="412750"/>
          </a:xfrm>
          <a:prstGeom prst="flowChartConnector">
            <a:avLst/>
          </a:prstGeom>
          <a:gradFill>
            <a:gsLst>
              <a:gs pos="0">
                <a:srgbClr val="0070C0"/>
              </a:gs>
              <a:gs pos="100000">
                <a:srgbClr val="53CEFF"/>
              </a:gs>
            </a:gsLst>
            <a:lin ang="5400000" scaled="0"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BBEDF4E-8B0C-BCE6-9336-146239B9F8AE}"/>
              </a:ext>
            </a:extLst>
          </p:cNvPr>
          <p:cNvSpPr txBox="1"/>
          <p:nvPr/>
        </p:nvSpPr>
        <p:spPr>
          <a:xfrm>
            <a:off x="611168" y="208811"/>
            <a:ext cx="40644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馈赠佳品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7A3B0EE8-231B-E75B-EBD3-B9CC82737E90}"/>
              </a:ext>
            </a:extLst>
          </p:cNvPr>
          <p:cNvSpPr/>
          <p:nvPr/>
        </p:nvSpPr>
        <p:spPr>
          <a:xfrm>
            <a:off x="695325" y="1333180"/>
            <a:ext cx="10467975" cy="68516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00B0F0"/>
              </a:gs>
              <a:gs pos="0">
                <a:srgbClr val="8BE1FF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0" i="0" dirty="0">
                <a:solidFill>
                  <a:srgbClr val="07133E"/>
                </a:solidFill>
                <a:effectLst/>
                <a:latin typeface="+mn-ea"/>
              </a:rPr>
              <a:t>螃蟹被视为吉祥的象征，吃螃蟹有祝福自己</a:t>
            </a:r>
            <a:r>
              <a:rPr lang="en-US" altLang="zh-CN" b="0" i="0" dirty="0">
                <a:solidFill>
                  <a:srgbClr val="07133E"/>
                </a:solidFill>
                <a:effectLst/>
                <a:latin typeface="+mn-ea"/>
              </a:rPr>
              <a:t>/</a:t>
            </a:r>
            <a:r>
              <a:rPr lang="zh-CN" altLang="en-US" b="0" i="0" dirty="0">
                <a:solidFill>
                  <a:srgbClr val="07133E"/>
                </a:solidFill>
                <a:effectLst/>
                <a:latin typeface="+mn-ea"/>
              </a:rPr>
              <a:t>他人的意思</a:t>
            </a:r>
            <a:endParaRPr lang="zh-CN" altLang="en-US" dirty="0">
              <a:latin typeface="+mn-ea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03D53B0-1174-DABC-6D00-9F9E1429FE1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225236">
            <a:off x="8907780" y="986333"/>
            <a:ext cx="1562100" cy="10705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66C4F8B-D920-F046-5CB5-54C35056ECE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47291" y="955742"/>
            <a:ext cx="1562100" cy="10705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A1250DC6-5146-7374-3C94-C2A7FB9860A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61453">
            <a:off x="9612340" y="1071884"/>
            <a:ext cx="1562100" cy="10705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id="{F1014E12-3D4D-805E-750A-7F9AC0819A3D}"/>
              </a:ext>
            </a:extLst>
          </p:cNvPr>
          <p:cNvGrpSpPr/>
          <p:nvPr/>
        </p:nvGrpSpPr>
        <p:grpSpPr>
          <a:xfrm>
            <a:off x="695325" y="2487626"/>
            <a:ext cx="3269652" cy="3857612"/>
            <a:chOff x="807260" y="2608216"/>
            <a:chExt cx="3269652" cy="3857612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C4E634A0-DC63-BB7E-C0A3-7D3A8E8FF99E}"/>
                </a:ext>
              </a:extLst>
            </p:cNvPr>
            <p:cNvSpPr/>
            <p:nvPr/>
          </p:nvSpPr>
          <p:spPr>
            <a:xfrm rot="11036835">
              <a:off x="807260" y="2608216"/>
              <a:ext cx="3269652" cy="3269652"/>
            </a:xfrm>
            <a:prstGeom prst="ellipse">
              <a:avLst/>
            </a:prstGeom>
            <a:gradFill>
              <a:gsLst>
                <a:gs pos="0">
                  <a:srgbClr val="0070C0"/>
                </a:gs>
                <a:gs pos="100000">
                  <a:schemeClr val="bg1"/>
                </a:gs>
              </a:gsLst>
              <a:lin ang="5400000" scaled="1"/>
            </a:gradFill>
            <a:ln w="15875" cmpd="sng">
              <a:noFill/>
            </a:ln>
            <a:effectLst>
              <a:outerShdw blurRad="330200" dist="215900" dir="5400000" sx="98000" sy="98000" algn="t" rotWithShape="0">
                <a:schemeClr val="bg1">
                  <a:alpha val="1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40A74D7D-3F57-E1E2-F9F3-DD812BF6A58F}"/>
                </a:ext>
              </a:extLst>
            </p:cNvPr>
            <p:cNvSpPr/>
            <p:nvPr/>
          </p:nvSpPr>
          <p:spPr>
            <a:xfrm>
              <a:off x="899707" y="2717244"/>
              <a:ext cx="3073769" cy="307376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  <a:ln w="15875" cmpd="sng">
              <a:noFill/>
            </a:ln>
            <a:effectLst>
              <a:outerShdw blurRad="330200" dist="215900" dir="5400000" sx="98000" sy="98000" algn="t" rotWithShape="0">
                <a:schemeClr val="accent3">
                  <a:lumMod val="50000"/>
                  <a:alpha val="1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EF585E5-C182-50F8-788B-4904CA82A1DE}"/>
                </a:ext>
              </a:extLst>
            </p:cNvPr>
            <p:cNvSpPr txBox="1"/>
            <p:nvPr/>
          </p:nvSpPr>
          <p:spPr>
            <a:xfrm>
              <a:off x="1300734" y="3121702"/>
              <a:ext cx="2442204" cy="2264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0" i="0" dirty="0">
                  <a:solidFill>
                    <a:srgbClr val="07133E"/>
                  </a:solidFill>
                  <a:effectLst/>
                  <a:latin typeface="+mn-ea"/>
                </a:rPr>
                <a:t>在中国，中秋节是一个非常重要的节日，也是吃螃蟹的好时机。在这个时候，人们会准备一些大闸蟹或其他种类的螃蟹，与家人和朋友一起分享</a:t>
              </a:r>
              <a:endParaRPr lang="zh-CN" altLang="en-US" sz="1600" dirty="0">
                <a:solidFill>
                  <a:srgbClr val="081726"/>
                </a:solidFill>
                <a:latin typeface="+mn-ea"/>
                <a:sym typeface="MiSans" panose="00000500000000000000" pitchFamily="2" charset="-122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BAA67154-A5FC-2A1A-8A09-DC2AF75E1273}"/>
                </a:ext>
              </a:extLst>
            </p:cNvPr>
            <p:cNvSpPr/>
            <p:nvPr/>
          </p:nvSpPr>
          <p:spPr>
            <a:xfrm>
              <a:off x="1300734" y="5942608"/>
              <a:ext cx="2271714" cy="523220"/>
            </a:xfrm>
            <a:prstGeom prst="ellipse">
              <a:avLst/>
            </a:prstGeom>
            <a:gradFill flip="none" rotWithShape="1">
              <a:gsLst>
                <a:gs pos="19000">
                  <a:srgbClr val="00B0F0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0070C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pc="-150" dirty="0">
                  <a:solidFill>
                    <a:srgbClr val="07133E"/>
                  </a:solidFill>
                  <a:latin typeface="+mn-ea"/>
                  <a:sym typeface="MiSans Heavy" panose="00000A00000000000000" pitchFamily="2" charset="-122"/>
                </a:rPr>
                <a:t>佳节</a:t>
              </a:r>
              <a:r>
                <a:rPr lang="zh-CN" altLang="en-US" spc="-150" dirty="0">
                  <a:solidFill>
                    <a:srgbClr val="07133E"/>
                  </a:solidFill>
                  <a:latin typeface="+mj-ea"/>
                  <a:ea typeface="+mj-ea"/>
                  <a:sym typeface="MiSans Heavy" panose="00000A00000000000000" pitchFamily="2" charset="-122"/>
                </a:rPr>
                <a:t>品尝</a:t>
              </a:r>
              <a:endParaRPr lang="zh-CN" altLang="en-US" sz="1800" spc="-150" dirty="0">
                <a:solidFill>
                  <a:srgbClr val="081726"/>
                </a:solidFill>
                <a:latin typeface="+mj-ea"/>
                <a:ea typeface="+mj-ea"/>
                <a:sym typeface="MiSans Heavy" panose="00000A00000000000000" pitchFamily="2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19CDD22-7A4E-86DC-A263-7097F9FED156}"/>
              </a:ext>
            </a:extLst>
          </p:cNvPr>
          <p:cNvGrpSpPr/>
          <p:nvPr/>
        </p:nvGrpSpPr>
        <p:grpSpPr>
          <a:xfrm>
            <a:off x="4442918" y="2487626"/>
            <a:ext cx="3269652" cy="3857612"/>
            <a:chOff x="807260" y="2608216"/>
            <a:chExt cx="3269652" cy="3857612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ABB2E0AB-DFBF-D9C2-E05F-D60C03281852}"/>
                </a:ext>
              </a:extLst>
            </p:cNvPr>
            <p:cNvSpPr/>
            <p:nvPr/>
          </p:nvSpPr>
          <p:spPr>
            <a:xfrm rot="11036835">
              <a:off x="807260" y="2608216"/>
              <a:ext cx="3269652" cy="3269652"/>
            </a:xfrm>
            <a:prstGeom prst="ellipse">
              <a:avLst/>
            </a:prstGeom>
            <a:gradFill>
              <a:gsLst>
                <a:gs pos="0">
                  <a:srgbClr val="0070C0"/>
                </a:gs>
                <a:gs pos="100000">
                  <a:schemeClr val="bg1"/>
                </a:gs>
              </a:gsLst>
              <a:lin ang="5400000" scaled="1"/>
            </a:gradFill>
            <a:ln w="15875" cmpd="sng">
              <a:noFill/>
            </a:ln>
            <a:effectLst>
              <a:outerShdw blurRad="330200" dist="215900" dir="5400000" sx="98000" sy="98000" algn="t" rotWithShape="0">
                <a:schemeClr val="bg1">
                  <a:alpha val="1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0AE0A959-D61B-658C-A157-AE8B4A111EC8}"/>
                </a:ext>
              </a:extLst>
            </p:cNvPr>
            <p:cNvSpPr/>
            <p:nvPr/>
          </p:nvSpPr>
          <p:spPr>
            <a:xfrm>
              <a:off x="899707" y="2717244"/>
              <a:ext cx="3073769" cy="307376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  <a:ln w="15875" cmpd="sng">
              <a:noFill/>
            </a:ln>
            <a:effectLst>
              <a:outerShdw blurRad="330200" dist="215900" dir="5400000" sx="98000" sy="98000" algn="t" rotWithShape="0">
                <a:schemeClr val="accent3">
                  <a:lumMod val="50000"/>
                  <a:alpha val="1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53D72E7-4EFE-202F-8CB0-C0BC8BCF5977}"/>
                </a:ext>
              </a:extLst>
            </p:cNvPr>
            <p:cNvSpPr txBox="1"/>
            <p:nvPr/>
          </p:nvSpPr>
          <p:spPr>
            <a:xfrm>
              <a:off x="1300734" y="3089215"/>
              <a:ext cx="2442204" cy="18955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0" i="0" dirty="0">
                  <a:solidFill>
                    <a:srgbClr val="07133E"/>
                  </a:solidFill>
                  <a:effectLst/>
                  <a:latin typeface="+mn-ea"/>
                </a:rPr>
                <a:t>螃蟹是一种非常适合家庭聚餐的美食。你可以在周末或者节假日的时候，准备一些螃蟹和其他菜肴，和家人一起享受美食</a:t>
              </a:r>
              <a:endParaRPr lang="zh-CN" altLang="en-US" sz="1600" dirty="0">
                <a:solidFill>
                  <a:srgbClr val="081726"/>
                </a:solidFill>
                <a:latin typeface="+mn-ea"/>
                <a:sym typeface="MiSans" panose="00000500000000000000" pitchFamily="2" charset="-122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6B198848-43E6-A7CC-928D-9B77B1DA8DA2}"/>
                </a:ext>
              </a:extLst>
            </p:cNvPr>
            <p:cNvSpPr/>
            <p:nvPr/>
          </p:nvSpPr>
          <p:spPr>
            <a:xfrm>
              <a:off x="1300734" y="5942608"/>
              <a:ext cx="2271714" cy="523220"/>
            </a:xfrm>
            <a:prstGeom prst="ellipse">
              <a:avLst/>
            </a:prstGeom>
            <a:gradFill flip="none" rotWithShape="1">
              <a:gsLst>
                <a:gs pos="19000">
                  <a:srgbClr val="00B0F0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0070C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pc="-150" dirty="0">
                  <a:solidFill>
                    <a:srgbClr val="07133E"/>
                  </a:solidFill>
                  <a:latin typeface="+mn-ea"/>
                  <a:sym typeface="MiSans Heavy" panose="00000A00000000000000" pitchFamily="2" charset="-122"/>
                </a:rPr>
                <a:t>家庭</a:t>
              </a:r>
              <a:r>
                <a:rPr lang="zh-CN" altLang="en-US" spc="-150" dirty="0">
                  <a:solidFill>
                    <a:srgbClr val="07133E"/>
                  </a:solidFill>
                  <a:latin typeface="+mj-ea"/>
                  <a:ea typeface="+mj-ea"/>
                  <a:sym typeface="MiSans Heavy" panose="00000A00000000000000" pitchFamily="2" charset="-122"/>
                </a:rPr>
                <a:t>聚餐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1230E7F-B25E-0A75-4E9E-4F5022B83C0E}"/>
              </a:ext>
            </a:extLst>
          </p:cNvPr>
          <p:cNvGrpSpPr/>
          <p:nvPr/>
        </p:nvGrpSpPr>
        <p:grpSpPr>
          <a:xfrm>
            <a:off x="8190511" y="2487626"/>
            <a:ext cx="3269652" cy="3857612"/>
            <a:chOff x="807260" y="2608216"/>
            <a:chExt cx="3269652" cy="3857612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D8E81116-BB98-27B5-8534-86F1B0BD7567}"/>
                </a:ext>
              </a:extLst>
            </p:cNvPr>
            <p:cNvSpPr/>
            <p:nvPr/>
          </p:nvSpPr>
          <p:spPr>
            <a:xfrm rot="11036835">
              <a:off x="807260" y="2608216"/>
              <a:ext cx="3269652" cy="3269652"/>
            </a:xfrm>
            <a:prstGeom prst="ellipse">
              <a:avLst/>
            </a:prstGeom>
            <a:gradFill>
              <a:gsLst>
                <a:gs pos="0">
                  <a:srgbClr val="0070C0"/>
                </a:gs>
                <a:gs pos="100000">
                  <a:schemeClr val="bg1"/>
                </a:gs>
              </a:gsLst>
              <a:lin ang="5400000" scaled="1"/>
            </a:gradFill>
            <a:ln w="15875" cmpd="sng">
              <a:noFill/>
            </a:ln>
            <a:effectLst>
              <a:outerShdw blurRad="330200" dist="215900" dir="5400000" sx="98000" sy="98000" algn="t" rotWithShape="0">
                <a:schemeClr val="bg1">
                  <a:alpha val="1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31DF8F00-DCFC-DA75-69E2-6E090D3121E9}"/>
                </a:ext>
              </a:extLst>
            </p:cNvPr>
            <p:cNvSpPr/>
            <p:nvPr/>
          </p:nvSpPr>
          <p:spPr>
            <a:xfrm>
              <a:off x="899707" y="2717244"/>
              <a:ext cx="3073769" cy="307376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  <a:ln w="15875" cmpd="sng">
              <a:noFill/>
            </a:ln>
            <a:effectLst>
              <a:outerShdw blurRad="330200" dist="215900" dir="5400000" sx="98000" sy="98000" algn="t" rotWithShape="0">
                <a:schemeClr val="accent3">
                  <a:lumMod val="50000"/>
                  <a:alpha val="1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D592A01-479A-E4B3-1DCF-47DD22707856}"/>
                </a:ext>
              </a:extLst>
            </p:cNvPr>
            <p:cNvSpPr txBox="1"/>
            <p:nvPr/>
          </p:nvSpPr>
          <p:spPr>
            <a:xfrm>
              <a:off x="1300734" y="3173103"/>
              <a:ext cx="2442204" cy="18955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0" i="0" dirty="0">
                  <a:solidFill>
                    <a:srgbClr val="07133E"/>
                  </a:solidFill>
                  <a:effectLst/>
                  <a:latin typeface="+mn-ea"/>
                </a:rPr>
                <a:t>在商务宴请中，螃蟹也是一种非常受欢迎的美食。你可以准备一些大闸蟹或其他种类的螃蟹，与其他客人一起分享</a:t>
              </a:r>
              <a:endParaRPr lang="zh-CN" altLang="en-US" sz="1600" dirty="0">
                <a:solidFill>
                  <a:srgbClr val="081726"/>
                </a:solidFill>
                <a:latin typeface="+mn-ea"/>
                <a:sym typeface="MiSans" panose="00000500000000000000" pitchFamily="2" charset="-122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9B068385-17D9-2B18-A75E-AB11A0AC2F91}"/>
                </a:ext>
              </a:extLst>
            </p:cNvPr>
            <p:cNvSpPr/>
            <p:nvPr/>
          </p:nvSpPr>
          <p:spPr>
            <a:xfrm>
              <a:off x="1300734" y="5942608"/>
              <a:ext cx="2271714" cy="523220"/>
            </a:xfrm>
            <a:prstGeom prst="ellipse">
              <a:avLst/>
            </a:prstGeom>
            <a:gradFill flip="none" rotWithShape="1">
              <a:gsLst>
                <a:gs pos="19000">
                  <a:srgbClr val="00B0F0"/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0070C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pc="-150" dirty="0">
                  <a:solidFill>
                    <a:srgbClr val="07133E"/>
                  </a:solidFill>
                  <a:latin typeface="+mj-ea"/>
                  <a:ea typeface="+mj-ea"/>
                  <a:sym typeface="MiSans Heavy" panose="00000A00000000000000" pitchFamily="2" charset="-122"/>
                </a:rPr>
                <a:t>商务</a:t>
              </a:r>
              <a:r>
                <a:rPr lang="zh-CN" altLang="en-US" spc="-150" dirty="0">
                  <a:solidFill>
                    <a:srgbClr val="07133E"/>
                  </a:solidFill>
                  <a:latin typeface="+mn-ea"/>
                  <a:sym typeface="MiSans Heavy" panose="00000A00000000000000" pitchFamily="2" charset="-122"/>
                </a:rPr>
                <a:t>宴请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600549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6">
            <a:extLst>
              <a:ext uri="{FF2B5EF4-FFF2-40B4-BE49-F238E27FC236}">
                <a16:creationId xmlns:a16="http://schemas.microsoft.com/office/drawing/2014/main" id="{FBB748AE-45C2-29D4-D558-5BD86651B2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764491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3A1D2B66-6DD1-753D-00D7-34A133ECB9DD}"/>
              </a:ext>
            </a:extLst>
          </p:cNvPr>
          <p:cNvSpPr/>
          <p:nvPr/>
        </p:nvSpPr>
        <p:spPr>
          <a:xfrm>
            <a:off x="0" y="1392812"/>
            <a:ext cx="12192000" cy="4915913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085EF93-5C3E-DCC7-4C19-FA90E0C71C62}"/>
              </a:ext>
            </a:extLst>
          </p:cNvPr>
          <p:cNvGrpSpPr/>
          <p:nvPr/>
        </p:nvGrpSpPr>
        <p:grpSpPr>
          <a:xfrm>
            <a:off x="2368707" y="2764954"/>
            <a:ext cx="7346793" cy="1974686"/>
            <a:chOff x="4457698" y="1606714"/>
            <a:chExt cx="3251201" cy="760320"/>
          </a:xfrm>
        </p:grpSpPr>
        <p:sp>
          <p:nvSpPr>
            <p:cNvPr id="6" name="缺角矩形 5">
              <a:extLst>
                <a:ext uri="{FF2B5EF4-FFF2-40B4-BE49-F238E27FC236}">
                  <a16:creationId xmlns:a16="http://schemas.microsoft.com/office/drawing/2014/main" id="{90DE58C4-87D4-1A59-773D-AC818B680838}"/>
                </a:ext>
              </a:extLst>
            </p:cNvPr>
            <p:cNvSpPr/>
            <p:nvPr/>
          </p:nvSpPr>
          <p:spPr>
            <a:xfrm>
              <a:off x="4457698" y="1606714"/>
              <a:ext cx="3251201" cy="760320"/>
            </a:xfrm>
            <a:prstGeom prst="plaque">
              <a:avLst>
                <a:gd name="adj" fmla="val 27334"/>
              </a:avLst>
            </a:prstGeom>
            <a:noFill/>
            <a:ln>
              <a:solidFill>
                <a:srgbClr val="00A5E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7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缺角矩形 6">
              <a:extLst>
                <a:ext uri="{FF2B5EF4-FFF2-40B4-BE49-F238E27FC236}">
                  <a16:creationId xmlns:a16="http://schemas.microsoft.com/office/drawing/2014/main" id="{5514EF63-0974-FF99-6024-9D3CDA4AE0A4}"/>
                </a:ext>
              </a:extLst>
            </p:cNvPr>
            <p:cNvSpPr/>
            <p:nvPr/>
          </p:nvSpPr>
          <p:spPr>
            <a:xfrm>
              <a:off x="4584698" y="1692141"/>
              <a:ext cx="2997200" cy="595313"/>
            </a:xfrm>
            <a:prstGeom prst="plaque">
              <a:avLst>
                <a:gd name="adj" fmla="val 27334"/>
              </a:avLst>
            </a:prstGeom>
            <a:gradFill>
              <a:gsLst>
                <a:gs pos="0">
                  <a:srgbClr val="97E1FF"/>
                </a:gs>
                <a:gs pos="100000">
                  <a:srgbClr val="00A5E4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 dirty="0">
                  <a:solidFill>
                    <a:schemeClr val="bg1"/>
                  </a:solidFill>
                  <a:latin typeface="+mj-ea"/>
                  <a:ea typeface="+mj-ea"/>
                </a:rPr>
                <a:t>谢谢您的观看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949662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3516" y="691585"/>
            <a:ext cx="1735906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OPPOSans R" panose="00020600040101010101" pitchFamily="18" charset="-122"/>
                <a:ea typeface="OPPOSans R" panose="00020600040101010101" pitchFamily="18" charset="-122"/>
              </a:rPr>
              <a:t>小黑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970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OPPOSans R" panose="00020600040101010101" pitchFamily="18" charset="-122"/>
                <a:ea typeface="OPPOSans R" panose="00020600040101010101" pitchFamily="18" charset="-122"/>
              </a:rPr>
              <a:t>热爱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</a:rPr>
              <a:t>创作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OPPOSans R" panose="00020600040101010101" pitchFamily="18" charset="-122"/>
                <a:ea typeface="OPPOSans R" panose="00020600040101010101" pitchFamily="18" charset="-122"/>
              </a:rPr>
              <a:t> 激发无限可能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wxid_emv97vasqc4x22</a:t>
            </a:r>
            <a:endParaRPr lang="zh-CN" altLang="en-US" sz="1400" spc="100" dirty="0">
              <a:solidFill>
                <a:srgbClr val="00FFFF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8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小黑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8245DE-C5E1-5F64-2B15-441A957DB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内容占位符 6">
            <a:extLst>
              <a:ext uri="{FF2B5EF4-FFF2-40B4-BE49-F238E27FC236}">
                <a16:creationId xmlns:a16="http://schemas.microsoft.com/office/drawing/2014/main" id="{48E8C8CD-87EB-5A64-4157-7A42AA615C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"/>
            <a:ext cx="12192000" cy="7644914"/>
          </a:xfr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1431314E-FE50-5FF8-6E59-462865779E88}"/>
              </a:ext>
            </a:extLst>
          </p:cNvPr>
          <p:cNvSpPr/>
          <p:nvPr/>
        </p:nvSpPr>
        <p:spPr>
          <a:xfrm>
            <a:off x="-1" y="1393371"/>
            <a:ext cx="12192001" cy="4441372"/>
          </a:xfrm>
          <a:prstGeom prst="rect">
            <a:avLst/>
          </a:pr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F63DB6-9725-9E19-D9D7-134227CAD6C0}"/>
              </a:ext>
            </a:extLst>
          </p:cNvPr>
          <p:cNvSpPr txBox="1"/>
          <p:nvPr/>
        </p:nvSpPr>
        <p:spPr>
          <a:xfrm>
            <a:off x="2199479" y="1473613"/>
            <a:ext cx="1843088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>
                <a:solidFill>
                  <a:srgbClr val="1BAEE9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目</a:t>
            </a:r>
            <a:endParaRPr lang="en-US" altLang="zh-CN" sz="13800" dirty="0">
              <a:solidFill>
                <a:srgbClr val="1BAEE9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  <a:p>
            <a:r>
              <a:rPr lang="zh-CN" altLang="en-US" sz="13800" dirty="0">
                <a:solidFill>
                  <a:srgbClr val="1BAEE9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录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D41C2CE-B85B-F772-CE28-FC43387BB72B}"/>
              </a:ext>
            </a:extLst>
          </p:cNvPr>
          <p:cNvGrpSpPr/>
          <p:nvPr/>
        </p:nvGrpSpPr>
        <p:grpSpPr>
          <a:xfrm>
            <a:off x="4334667" y="1606714"/>
            <a:ext cx="3251201" cy="760320"/>
            <a:chOff x="4457698" y="1606714"/>
            <a:chExt cx="3251201" cy="760320"/>
          </a:xfrm>
        </p:grpSpPr>
        <p:sp>
          <p:nvSpPr>
            <p:cNvPr id="34" name="缺角矩形 33">
              <a:extLst>
                <a:ext uri="{FF2B5EF4-FFF2-40B4-BE49-F238E27FC236}">
                  <a16:creationId xmlns:a16="http://schemas.microsoft.com/office/drawing/2014/main" id="{DD52AF3C-EE81-9270-A167-BC954C34A146}"/>
                </a:ext>
              </a:extLst>
            </p:cNvPr>
            <p:cNvSpPr/>
            <p:nvPr/>
          </p:nvSpPr>
          <p:spPr>
            <a:xfrm>
              <a:off x="4457698" y="1606714"/>
              <a:ext cx="3251201" cy="760320"/>
            </a:xfrm>
            <a:prstGeom prst="plaque">
              <a:avLst>
                <a:gd name="adj" fmla="val 27334"/>
              </a:avLst>
            </a:prstGeom>
            <a:noFill/>
            <a:ln>
              <a:solidFill>
                <a:srgbClr val="00A5E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400" dirty="0">
                <a:solidFill>
                  <a:srgbClr val="FFFFFF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6" name="缺角矩形 5">
              <a:extLst>
                <a:ext uri="{FF2B5EF4-FFF2-40B4-BE49-F238E27FC236}">
                  <a16:creationId xmlns:a16="http://schemas.microsoft.com/office/drawing/2014/main" id="{4D278709-E3A5-D2A8-7EEF-2111216478AA}"/>
                </a:ext>
              </a:extLst>
            </p:cNvPr>
            <p:cNvSpPr/>
            <p:nvPr/>
          </p:nvSpPr>
          <p:spPr>
            <a:xfrm>
              <a:off x="4584698" y="1692141"/>
              <a:ext cx="2997200" cy="595313"/>
            </a:xfrm>
            <a:prstGeom prst="plaque">
              <a:avLst>
                <a:gd name="adj" fmla="val 27334"/>
              </a:avLst>
            </a:prstGeom>
            <a:gradFill>
              <a:gsLst>
                <a:gs pos="0">
                  <a:srgbClr val="97E1FF"/>
                </a:gs>
                <a:gs pos="100000">
                  <a:srgbClr val="00A5E4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rgbClr val="FFFFFF"/>
                  </a:solidFill>
                  <a:latin typeface="OPPOSans R" panose="00020600040101010101" pitchFamily="18" charset="-122"/>
                  <a:ea typeface="OPPOSans R" panose="00020600040101010101" pitchFamily="18" charset="-122"/>
                </a:rPr>
                <a:t>基本概要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6EB56C42-509A-F2A4-AE52-986E0227F3DE}"/>
              </a:ext>
            </a:extLst>
          </p:cNvPr>
          <p:cNvGrpSpPr/>
          <p:nvPr/>
        </p:nvGrpSpPr>
        <p:grpSpPr>
          <a:xfrm>
            <a:off x="4334667" y="2668680"/>
            <a:ext cx="3251201" cy="760320"/>
            <a:chOff x="4457698" y="1606714"/>
            <a:chExt cx="3251201" cy="760320"/>
          </a:xfrm>
        </p:grpSpPr>
        <p:sp>
          <p:nvSpPr>
            <p:cNvPr id="41" name="缺角矩形 40">
              <a:extLst>
                <a:ext uri="{FF2B5EF4-FFF2-40B4-BE49-F238E27FC236}">
                  <a16:creationId xmlns:a16="http://schemas.microsoft.com/office/drawing/2014/main" id="{749E82AD-21EC-4609-5810-01FEE2302653}"/>
                </a:ext>
              </a:extLst>
            </p:cNvPr>
            <p:cNvSpPr/>
            <p:nvPr/>
          </p:nvSpPr>
          <p:spPr>
            <a:xfrm>
              <a:off x="4457698" y="1606714"/>
              <a:ext cx="3251201" cy="760320"/>
            </a:xfrm>
            <a:prstGeom prst="plaque">
              <a:avLst>
                <a:gd name="adj" fmla="val 27334"/>
              </a:avLst>
            </a:prstGeom>
            <a:noFill/>
            <a:ln>
              <a:solidFill>
                <a:srgbClr val="00A5E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400" dirty="0">
                <a:solidFill>
                  <a:srgbClr val="FFFFFF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42" name="缺角矩形 41">
              <a:extLst>
                <a:ext uri="{FF2B5EF4-FFF2-40B4-BE49-F238E27FC236}">
                  <a16:creationId xmlns:a16="http://schemas.microsoft.com/office/drawing/2014/main" id="{2F259394-DFBC-99E7-A199-9FC48A1FE2C1}"/>
                </a:ext>
              </a:extLst>
            </p:cNvPr>
            <p:cNvSpPr/>
            <p:nvPr/>
          </p:nvSpPr>
          <p:spPr>
            <a:xfrm>
              <a:off x="4584698" y="1692141"/>
              <a:ext cx="2997200" cy="595313"/>
            </a:xfrm>
            <a:prstGeom prst="plaque">
              <a:avLst>
                <a:gd name="adj" fmla="val 27334"/>
              </a:avLst>
            </a:prstGeom>
            <a:gradFill>
              <a:gsLst>
                <a:gs pos="0">
                  <a:srgbClr val="97E1FF"/>
                </a:gs>
                <a:gs pos="100000">
                  <a:srgbClr val="00A5E4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rgbClr val="FFFFFF"/>
                  </a:solidFill>
                  <a:latin typeface="OPPOSans R" panose="00020600040101010101" pitchFamily="18" charset="-122"/>
                  <a:ea typeface="OPPOSans R" panose="00020600040101010101" pitchFamily="18" charset="-122"/>
                </a:rPr>
                <a:t>螃蟹介绍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183046BD-8754-0BEF-E178-2D37FBA7BBF8}"/>
              </a:ext>
            </a:extLst>
          </p:cNvPr>
          <p:cNvGrpSpPr/>
          <p:nvPr/>
        </p:nvGrpSpPr>
        <p:grpSpPr>
          <a:xfrm>
            <a:off x="4334667" y="3759845"/>
            <a:ext cx="3251201" cy="760320"/>
            <a:chOff x="4457698" y="1606714"/>
            <a:chExt cx="3251201" cy="760320"/>
          </a:xfrm>
        </p:grpSpPr>
        <p:sp>
          <p:nvSpPr>
            <p:cNvPr id="49" name="缺角矩形 48">
              <a:extLst>
                <a:ext uri="{FF2B5EF4-FFF2-40B4-BE49-F238E27FC236}">
                  <a16:creationId xmlns:a16="http://schemas.microsoft.com/office/drawing/2014/main" id="{00D49895-FEF2-D567-C44C-5DD6E0C1AD93}"/>
                </a:ext>
              </a:extLst>
            </p:cNvPr>
            <p:cNvSpPr/>
            <p:nvPr/>
          </p:nvSpPr>
          <p:spPr>
            <a:xfrm>
              <a:off x="4457698" y="1606714"/>
              <a:ext cx="3251201" cy="760320"/>
            </a:xfrm>
            <a:prstGeom prst="plaque">
              <a:avLst>
                <a:gd name="adj" fmla="val 27334"/>
              </a:avLst>
            </a:prstGeom>
            <a:noFill/>
            <a:ln>
              <a:solidFill>
                <a:srgbClr val="00A5E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400" dirty="0">
                <a:solidFill>
                  <a:srgbClr val="FFFFFF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50" name="缺角矩形 49">
              <a:extLst>
                <a:ext uri="{FF2B5EF4-FFF2-40B4-BE49-F238E27FC236}">
                  <a16:creationId xmlns:a16="http://schemas.microsoft.com/office/drawing/2014/main" id="{BF490A39-0F27-8595-7BEB-5EA056A13D26}"/>
                </a:ext>
              </a:extLst>
            </p:cNvPr>
            <p:cNvSpPr/>
            <p:nvPr/>
          </p:nvSpPr>
          <p:spPr>
            <a:xfrm>
              <a:off x="4584698" y="1692141"/>
              <a:ext cx="2997200" cy="595313"/>
            </a:xfrm>
            <a:prstGeom prst="plaque">
              <a:avLst>
                <a:gd name="adj" fmla="val 27334"/>
              </a:avLst>
            </a:prstGeom>
            <a:gradFill>
              <a:gsLst>
                <a:gs pos="0">
                  <a:srgbClr val="97E1FF"/>
                </a:gs>
                <a:gs pos="100000">
                  <a:srgbClr val="00A5E4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rgbClr val="FFFFFF"/>
                  </a:solidFill>
                  <a:latin typeface="OPPOSans R" panose="00020600040101010101" pitchFamily="18" charset="-122"/>
                  <a:ea typeface="OPPOSans R" panose="00020600040101010101" pitchFamily="18" charset="-122"/>
                </a:rPr>
                <a:t>运输及储存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E02A4415-7072-D6E9-A304-F492293E246A}"/>
              </a:ext>
            </a:extLst>
          </p:cNvPr>
          <p:cNvGrpSpPr/>
          <p:nvPr/>
        </p:nvGrpSpPr>
        <p:grpSpPr>
          <a:xfrm>
            <a:off x="4334667" y="4821811"/>
            <a:ext cx="3251201" cy="760320"/>
            <a:chOff x="4457698" y="1606714"/>
            <a:chExt cx="3251201" cy="760320"/>
          </a:xfrm>
        </p:grpSpPr>
        <p:sp>
          <p:nvSpPr>
            <p:cNvPr id="54" name="缺角矩形 53">
              <a:extLst>
                <a:ext uri="{FF2B5EF4-FFF2-40B4-BE49-F238E27FC236}">
                  <a16:creationId xmlns:a16="http://schemas.microsoft.com/office/drawing/2014/main" id="{63922284-E22B-9938-E4A9-E63E109F3AD3}"/>
                </a:ext>
              </a:extLst>
            </p:cNvPr>
            <p:cNvSpPr/>
            <p:nvPr/>
          </p:nvSpPr>
          <p:spPr>
            <a:xfrm>
              <a:off x="4457698" y="1606714"/>
              <a:ext cx="3251201" cy="760320"/>
            </a:xfrm>
            <a:prstGeom prst="plaque">
              <a:avLst>
                <a:gd name="adj" fmla="val 27334"/>
              </a:avLst>
            </a:prstGeom>
            <a:noFill/>
            <a:ln>
              <a:solidFill>
                <a:srgbClr val="00A5E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400" dirty="0">
                <a:solidFill>
                  <a:srgbClr val="FFFFFF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55" name="缺角矩形 54">
              <a:extLst>
                <a:ext uri="{FF2B5EF4-FFF2-40B4-BE49-F238E27FC236}">
                  <a16:creationId xmlns:a16="http://schemas.microsoft.com/office/drawing/2014/main" id="{014883BB-0A74-527B-C946-B79B33D591F2}"/>
                </a:ext>
              </a:extLst>
            </p:cNvPr>
            <p:cNvSpPr/>
            <p:nvPr/>
          </p:nvSpPr>
          <p:spPr>
            <a:xfrm>
              <a:off x="4584698" y="1692141"/>
              <a:ext cx="2997200" cy="595313"/>
            </a:xfrm>
            <a:prstGeom prst="plaque">
              <a:avLst>
                <a:gd name="adj" fmla="val 27334"/>
              </a:avLst>
            </a:prstGeom>
            <a:gradFill>
              <a:gsLst>
                <a:gs pos="0">
                  <a:srgbClr val="97E1FF"/>
                </a:gs>
                <a:gs pos="100000">
                  <a:srgbClr val="00A5E4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rgbClr val="FFFFFF"/>
                  </a:solidFill>
                  <a:latin typeface="OPPOSans R" panose="00020600040101010101" pitchFamily="18" charset="-122"/>
                  <a:ea typeface="OPPOSans R" panose="00020600040101010101" pitchFamily="18" charset="-122"/>
                </a:rPr>
                <a:t>总结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726298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存储数据 7">
            <a:extLst>
              <a:ext uri="{FF2B5EF4-FFF2-40B4-BE49-F238E27FC236}">
                <a16:creationId xmlns:a16="http://schemas.microsoft.com/office/drawing/2014/main" id="{412E8901-3238-0A7B-AF7A-937BB2914D94}"/>
              </a:ext>
            </a:extLst>
          </p:cNvPr>
          <p:cNvSpPr/>
          <p:nvPr/>
        </p:nvSpPr>
        <p:spPr>
          <a:xfrm flipH="1">
            <a:off x="3268677" y="2319184"/>
            <a:ext cx="8156960" cy="2219633"/>
          </a:xfrm>
          <a:prstGeom prst="flowChartOnlineStorage">
            <a:avLst/>
          </a:prstGeom>
          <a:solidFill>
            <a:srgbClr val="ABE7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803F0A1B-B81F-E6BF-FB62-6DF8FA93FF5E}"/>
              </a:ext>
            </a:extLst>
          </p:cNvPr>
          <p:cNvSpPr/>
          <p:nvPr/>
        </p:nvSpPr>
        <p:spPr>
          <a:xfrm>
            <a:off x="-1157748" y="-1"/>
            <a:ext cx="6002593" cy="6858001"/>
          </a:xfrm>
          <a:prstGeom prst="ellipse">
            <a:avLst/>
          </a:prstGeom>
          <a:solidFill>
            <a:srgbClr val="ABE7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F7EE764A-96F0-F922-E65C-387080D92B71}"/>
              </a:ext>
            </a:extLst>
          </p:cNvPr>
          <p:cNvSpPr/>
          <p:nvPr/>
        </p:nvSpPr>
        <p:spPr>
          <a:xfrm>
            <a:off x="-921774" y="589933"/>
            <a:ext cx="5530645" cy="56587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AF8D18DC-7201-89FE-AC1C-5E4CA5BA20FE}"/>
              </a:ext>
            </a:extLst>
          </p:cNvPr>
          <p:cNvSpPr/>
          <p:nvPr/>
        </p:nvSpPr>
        <p:spPr>
          <a:xfrm>
            <a:off x="-604684" y="1460089"/>
            <a:ext cx="5139813" cy="4227227"/>
          </a:xfrm>
          <a:prstGeom prst="ellipse">
            <a:avLst/>
          </a:prstGeom>
          <a:solidFill>
            <a:srgbClr val="ABE7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33F42C14-1D12-946F-2D53-B4F9F9B5ABE6}"/>
              </a:ext>
            </a:extLst>
          </p:cNvPr>
          <p:cNvSpPr/>
          <p:nvPr/>
        </p:nvSpPr>
        <p:spPr>
          <a:xfrm>
            <a:off x="131532" y="1771011"/>
            <a:ext cx="3667380" cy="3626900"/>
          </a:xfrm>
          <a:prstGeom prst="ellipse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065931E-507A-8194-FF22-53E4E759DCCF}"/>
              </a:ext>
            </a:extLst>
          </p:cNvPr>
          <p:cNvSpPr txBox="1"/>
          <p:nvPr/>
        </p:nvSpPr>
        <p:spPr>
          <a:xfrm>
            <a:off x="5647430" y="2942914"/>
            <a:ext cx="47354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atin typeface="+mj-ea"/>
                <a:ea typeface="+mj-ea"/>
              </a:rPr>
              <a:t>01 </a:t>
            </a:r>
            <a:r>
              <a:rPr lang="zh-CN" altLang="en-US" sz="5400" dirty="0">
                <a:latin typeface="+mj-ea"/>
                <a:ea typeface="+mj-ea"/>
              </a:rPr>
              <a:t>基本概要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31633934-7CFA-4F73-83E7-DE239D9B4319}"/>
              </a:ext>
            </a:extLst>
          </p:cNvPr>
          <p:cNvSpPr/>
          <p:nvPr/>
        </p:nvSpPr>
        <p:spPr>
          <a:xfrm>
            <a:off x="11414443" y="-1"/>
            <a:ext cx="45720" cy="6961239"/>
          </a:xfrm>
          <a:prstGeom prst="ellipse">
            <a:avLst/>
          </a:prstGeom>
          <a:solidFill>
            <a:srgbClr val="ABE7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1043418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3CEFF"/>
            </a:gs>
            <a:gs pos="11000">
              <a:srgbClr val="B9EB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流程图: 接点 20">
            <a:extLst>
              <a:ext uri="{FF2B5EF4-FFF2-40B4-BE49-F238E27FC236}">
                <a16:creationId xmlns:a16="http://schemas.microsoft.com/office/drawing/2014/main" id="{5DCEACF5-C8FE-FDA0-7155-49F0D6971421}"/>
              </a:ext>
            </a:extLst>
          </p:cNvPr>
          <p:cNvSpPr/>
          <p:nvPr/>
        </p:nvSpPr>
        <p:spPr>
          <a:xfrm>
            <a:off x="88159" y="325110"/>
            <a:ext cx="454025" cy="412750"/>
          </a:xfrm>
          <a:prstGeom prst="flowChartConnector">
            <a:avLst/>
          </a:prstGeom>
          <a:gradFill>
            <a:gsLst>
              <a:gs pos="0">
                <a:srgbClr val="0070C0"/>
              </a:gs>
              <a:gs pos="100000">
                <a:srgbClr val="53CEFF"/>
              </a:gs>
            </a:gsLst>
            <a:lin ang="5400000" scaled="0"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101" name="图形 2">
            <a:extLst>
              <a:ext uri="{FF2B5EF4-FFF2-40B4-BE49-F238E27FC236}">
                <a16:creationId xmlns:a16="http://schemas.microsoft.com/office/drawing/2014/main" id="{72F226B3-FA95-D5BC-45A0-C26E024AD8A4}"/>
              </a:ext>
            </a:extLst>
          </p:cNvPr>
          <p:cNvGrpSpPr/>
          <p:nvPr/>
        </p:nvGrpSpPr>
        <p:grpSpPr>
          <a:xfrm>
            <a:off x="9110640" y="3111187"/>
            <a:ext cx="227252" cy="1682379"/>
            <a:chOff x="9140431" y="3144947"/>
            <a:chExt cx="189070" cy="1293408"/>
          </a:xfrm>
          <a:noFill/>
        </p:grpSpPr>
        <p:grpSp>
          <p:nvGrpSpPr>
            <p:cNvPr id="161" name="图形 2">
              <a:extLst>
                <a:ext uri="{FF2B5EF4-FFF2-40B4-BE49-F238E27FC236}">
                  <a16:creationId xmlns:a16="http://schemas.microsoft.com/office/drawing/2014/main" id="{1F6780E0-DFEE-E30B-4F21-787B5CEA0441}"/>
                </a:ext>
              </a:extLst>
            </p:cNvPr>
            <p:cNvGrpSpPr/>
            <p:nvPr/>
          </p:nvGrpSpPr>
          <p:grpSpPr>
            <a:xfrm>
              <a:off x="9140431" y="3144947"/>
              <a:ext cx="189070" cy="189511"/>
              <a:chOff x="9140431" y="3144947"/>
              <a:chExt cx="189070" cy="189511"/>
            </a:xfrm>
            <a:noFill/>
          </p:grpSpPr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02B36810-64B0-262B-094D-8F6B15A6613F}"/>
                  </a:ext>
                </a:extLst>
              </p:cNvPr>
              <p:cNvSpPr/>
              <p:nvPr/>
            </p:nvSpPr>
            <p:spPr>
              <a:xfrm>
                <a:off x="9164960" y="3144947"/>
                <a:ext cx="141322" cy="123933"/>
              </a:xfrm>
              <a:custGeom>
                <a:avLst/>
                <a:gdLst>
                  <a:gd name="connsiteX0" fmla="*/ 70656 w 141322"/>
                  <a:gd name="connsiteY0" fmla="*/ 123933 h 123933"/>
                  <a:gd name="connsiteX1" fmla="*/ 0 w 141322"/>
                  <a:gd name="connsiteY1" fmla="*/ 0 h 123933"/>
                  <a:gd name="connsiteX2" fmla="*/ 141323 w 141322"/>
                  <a:gd name="connsiteY2" fmla="*/ 0 h 123933"/>
                  <a:gd name="connsiteX3" fmla="*/ 70656 w 141322"/>
                  <a:gd name="connsiteY3" fmla="*/ 123933 h 123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1322" h="123933">
                    <a:moveTo>
                      <a:pt x="70656" y="123933"/>
                    </a:moveTo>
                    <a:cubicBezTo>
                      <a:pt x="34994" y="123933"/>
                      <a:pt x="0" y="0"/>
                      <a:pt x="0" y="0"/>
                    </a:cubicBezTo>
                    <a:lnTo>
                      <a:pt x="141323" y="0"/>
                    </a:lnTo>
                    <a:cubicBezTo>
                      <a:pt x="141311" y="0"/>
                      <a:pt x="106318" y="123933"/>
                      <a:pt x="70656" y="123933"/>
                    </a:cubicBezTo>
                    <a:close/>
                  </a:path>
                </a:pathLst>
              </a:custGeom>
              <a:noFill/>
              <a:ln w="8934" cap="flat">
                <a:solidFill>
                  <a:srgbClr val="00021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3D019DD1-D4D4-4C9C-1EC7-610D90B4DB18}"/>
                  </a:ext>
                </a:extLst>
              </p:cNvPr>
              <p:cNvSpPr/>
              <p:nvPr/>
            </p:nvSpPr>
            <p:spPr>
              <a:xfrm>
                <a:off x="9200121" y="3307390"/>
                <a:ext cx="70989" cy="27067"/>
              </a:xfrm>
              <a:custGeom>
                <a:avLst/>
                <a:gdLst>
                  <a:gd name="connsiteX0" fmla="*/ 70989 w 70989"/>
                  <a:gd name="connsiteY0" fmla="*/ 27068 h 27067"/>
                  <a:gd name="connsiteX1" fmla="*/ 0 w 70989"/>
                  <a:gd name="connsiteY1" fmla="*/ 27068 h 27067"/>
                  <a:gd name="connsiteX2" fmla="*/ 3385 w 70989"/>
                  <a:gd name="connsiteY2" fmla="*/ 14362 h 27067"/>
                  <a:gd name="connsiteX3" fmla="*/ 22086 w 70989"/>
                  <a:gd name="connsiteY3" fmla="*/ 0 h 27067"/>
                  <a:gd name="connsiteX4" fmla="*/ 48904 w 70989"/>
                  <a:gd name="connsiteY4" fmla="*/ 0 h 27067"/>
                  <a:gd name="connsiteX5" fmla="*/ 67604 w 70989"/>
                  <a:gd name="connsiteY5" fmla="*/ 14362 h 27067"/>
                  <a:gd name="connsiteX6" fmla="*/ 70989 w 70989"/>
                  <a:gd name="connsiteY6" fmla="*/ 27068 h 27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0989" h="27067">
                    <a:moveTo>
                      <a:pt x="70989" y="27068"/>
                    </a:moveTo>
                    <a:lnTo>
                      <a:pt x="0" y="27068"/>
                    </a:lnTo>
                    <a:lnTo>
                      <a:pt x="3385" y="14362"/>
                    </a:lnTo>
                    <a:cubicBezTo>
                      <a:pt x="5650" y="5888"/>
                      <a:pt x="13314" y="0"/>
                      <a:pt x="22086" y="0"/>
                    </a:cubicBezTo>
                    <a:lnTo>
                      <a:pt x="48904" y="0"/>
                    </a:lnTo>
                    <a:cubicBezTo>
                      <a:pt x="57664" y="0"/>
                      <a:pt x="65340" y="5900"/>
                      <a:pt x="67604" y="14362"/>
                    </a:cubicBezTo>
                    <a:lnTo>
                      <a:pt x="70989" y="27068"/>
                    </a:lnTo>
                    <a:close/>
                  </a:path>
                </a:pathLst>
              </a:custGeom>
              <a:noFill/>
              <a:ln w="8934" cap="flat">
                <a:solidFill>
                  <a:srgbClr val="00021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C08D3BF4-C896-4847-9A2A-F119AD928556}"/>
                  </a:ext>
                </a:extLst>
              </p:cNvPr>
              <p:cNvSpPr/>
              <p:nvPr/>
            </p:nvSpPr>
            <p:spPr>
              <a:xfrm>
                <a:off x="9235616" y="3268880"/>
                <a:ext cx="11918" cy="38510"/>
              </a:xfrm>
              <a:custGeom>
                <a:avLst/>
                <a:gdLst>
                  <a:gd name="connsiteX0" fmla="*/ 0 w 11918"/>
                  <a:gd name="connsiteY0" fmla="*/ 38510 h 38510"/>
                  <a:gd name="connsiteX1" fmla="*/ 0 w 11918"/>
                  <a:gd name="connsiteY1" fmla="*/ 0 h 38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918" h="38510">
                    <a:moveTo>
                      <a:pt x="0" y="38510"/>
                    </a:moveTo>
                    <a:lnTo>
                      <a:pt x="0" y="0"/>
                    </a:lnTo>
                  </a:path>
                </a:pathLst>
              </a:custGeom>
              <a:ln w="8934" cap="flat">
                <a:solidFill>
                  <a:srgbClr val="00021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A4115288-1CE8-5C9D-A95D-A71242CABAE0}"/>
                  </a:ext>
                </a:extLst>
              </p:cNvPr>
              <p:cNvSpPr/>
              <p:nvPr/>
            </p:nvSpPr>
            <p:spPr>
              <a:xfrm>
                <a:off x="9140431" y="3178796"/>
                <a:ext cx="51906" cy="52181"/>
              </a:xfrm>
              <a:custGeom>
                <a:avLst/>
                <a:gdLst>
                  <a:gd name="connsiteX0" fmla="*/ 31287 w 51906"/>
                  <a:gd name="connsiteY0" fmla="*/ 0 h 52181"/>
                  <a:gd name="connsiteX1" fmla="*/ 0 w 51906"/>
                  <a:gd name="connsiteY1" fmla="*/ 0 h 52181"/>
                  <a:gd name="connsiteX2" fmla="*/ 15530 w 51906"/>
                  <a:gd name="connsiteY2" fmla="*/ 28534 h 52181"/>
                  <a:gd name="connsiteX3" fmla="*/ 51907 w 51906"/>
                  <a:gd name="connsiteY3" fmla="*/ 52181 h 52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906" h="52181">
                    <a:moveTo>
                      <a:pt x="31287" y="0"/>
                    </a:moveTo>
                    <a:lnTo>
                      <a:pt x="0" y="0"/>
                    </a:lnTo>
                    <a:lnTo>
                      <a:pt x="15530" y="28534"/>
                    </a:lnTo>
                    <a:cubicBezTo>
                      <a:pt x="23373" y="42944"/>
                      <a:pt x="33171" y="52181"/>
                      <a:pt x="51907" y="52181"/>
                    </a:cubicBezTo>
                  </a:path>
                </a:pathLst>
              </a:custGeom>
              <a:noFill/>
              <a:ln w="8934" cap="flat">
                <a:solidFill>
                  <a:srgbClr val="00021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24C3191C-4436-4522-91A8-5AF986E979B6}"/>
                  </a:ext>
                </a:extLst>
              </p:cNvPr>
              <p:cNvSpPr/>
              <p:nvPr/>
            </p:nvSpPr>
            <p:spPr>
              <a:xfrm>
                <a:off x="9277594" y="3178796"/>
                <a:ext cx="51906" cy="52181"/>
              </a:xfrm>
              <a:custGeom>
                <a:avLst/>
                <a:gdLst>
                  <a:gd name="connsiteX0" fmla="*/ 20620 w 51906"/>
                  <a:gd name="connsiteY0" fmla="*/ 0 h 52181"/>
                  <a:gd name="connsiteX1" fmla="*/ 51907 w 51906"/>
                  <a:gd name="connsiteY1" fmla="*/ 0 h 52181"/>
                  <a:gd name="connsiteX2" fmla="*/ 36377 w 51906"/>
                  <a:gd name="connsiteY2" fmla="*/ 28534 h 52181"/>
                  <a:gd name="connsiteX3" fmla="*/ 0 w 51906"/>
                  <a:gd name="connsiteY3" fmla="*/ 52181 h 52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906" h="52181">
                    <a:moveTo>
                      <a:pt x="20620" y="0"/>
                    </a:moveTo>
                    <a:lnTo>
                      <a:pt x="51907" y="0"/>
                    </a:lnTo>
                    <a:lnTo>
                      <a:pt x="36377" y="28534"/>
                    </a:lnTo>
                    <a:cubicBezTo>
                      <a:pt x="28534" y="42944"/>
                      <a:pt x="18737" y="52181"/>
                      <a:pt x="0" y="52181"/>
                    </a:cubicBezTo>
                  </a:path>
                </a:pathLst>
              </a:custGeom>
              <a:noFill/>
              <a:ln w="8934" cap="flat">
                <a:solidFill>
                  <a:srgbClr val="00021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</p:grpSp>
        <p:grpSp>
          <p:nvGrpSpPr>
            <p:cNvPr id="162" name="图形 2">
              <a:extLst>
                <a:ext uri="{FF2B5EF4-FFF2-40B4-BE49-F238E27FC236}">
                  <a16:creationId xmlns:a16="http://schemas.microsoft.com/office/drawing/2014/main" id="{45232B59-78E6-0E38-D324-0AF988F12530}"/>
                </a:ext>
              </a:extLst>
            </p:cNvPr>
            <p:cNvGrpSpPr/>
            <p:nvPr/>
          </p:nvGrpSpPr>
          <p:grpSpPr>
            <a:xfrm>
              <a:off x="9158429" y="3730823"/>
              <a:ext cx="153063" cy="167819"/>
              <a:chOff x="9158429" y="3730823"/>
              <a:chExt cx="153063" cy="167819"/>
            </a:xfrm>
            <a:noFill/>
          </p:grpSpPr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CB41FFC1-FCDF-7179-D9A7-42618662B4EF}"/>
                  </a:ext>
                </a:extLst>
              </p:cNvPr>
              <p:cNvSpPr/>
              <p:nvPr/>
            </p:nvSpPr>
            <p:spPr>
              <a:xfrm>
                <a:off x="9158429" y="3730823"/>
                <a:ext cx="153062" cy="167819"/>
              </a:xfrm>
              <a:custGeom>
                <a:avLst/>
                <a:gdLst>
                  <a:gd name="connsiteX0" fmla="*/ 153063 w 153062"/>
                  <a:gd name="connsiteY0" fmla="*/ 0 h 167819"/>
                  <a:gd name="connsiteX1" fmla="*/ 153063 w 153062"/>
                  <a:gd name="connsiteY1" fmla="*/ 85542 h 167819"/>
                  <a:gd name="connsiteX2" fmla="*/ 76532 w 153062"/>
                  <a:gd name="connsiteY2" fmla="*/ 167819 h 167819"/>
                  <a:gd name="connsiteX3" fmla="*/ 76532 w 153062"/>
                  <a:gd name="connsiteY3" fmla="*/ 167819 h 167819"/>
                  <a:gd name="connsiteX4" fmla="*/ 0 w 153062"/>
                  <a:gd name="connsiteY4" fmla="*/ 85542 h 167819"/>
                  <a:gd name="connsiteX5" fmla="*/ 0 w 153062"/>
                  <a:gd name="connsiteY5" fmla="*/ 0 h 167819"/>
                  <a:gd name="connsiteX6" fmla="*/ 32360 w 153062"/>
                  <a:gd name="connsiteY6" fmla="*/ 906 h 167819"/>
                  <a:gd name="connsiteX7" fmla="*/ 32360 w 153062"/>
                  <a:gd name="connsiteY7" fmla="*/ 83337 h 167819"/>
                  <a:gd name="connsiteX8" fmla="*/ 76532 w 153062"/>
                  <a:gd name="connsiteY8" fmla="*/ 130823 h 167819"/>
                  <a:gd name="connsiteX9" fmla="*/ 76532 w 153062"/>
                  <a:gd name="connsiteY9" fmla="*/ 130823 h 167819"/>
                  <a:gd name="connsiteX10" fmla="*/ 120703 w 153062"/>
                  <a:gd name="connsiteY10" fmla="*/ 83337 h 167819"/>
                  <a:gd name="connsiteX11" fmla="*/ 120703 w 153062"/>
                  <a:gd name="connsiteY11" fmla="*/ 906 h 167819"/>
                  <a:gd name="connsiteX12" fmla="*/ 153063 w 153062"/>
                  <a:gd name="connsiteY12" fmla="*/ 0 h 167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3062" h="167819">
                    <a:moveTo>
                      <a:pt x="153063" y="0"/>
                    </a:moveTo>
                    <a:lnTo>
                      <a:pt x="153063" y="85542"/>
                    </a:lnTo>
                    <a:cubicBezTo>
                      <a:pt x="153063" y="130978"/>
                      <a:pt x="118796" y="167819"/>
                      <a:pt x="76532" y="167819"/>
                    </a:cubicBezTo>
                    <a:lnTo>
                      <a:pt x="76532" y="167819"/>
                    </a:lnTo>
                    <a:cubicBezTo>
                      <a:pt x="34267" y="167819"/>
                      <a:pt x="0" y="130989"/>
                      <a:pt x="0" y="85542"/>
                    </a:cubicBezTo>
                    <a:lnTo>
                      <a:pt x="0" y="0"/>
                    </a:lnTo>
                    <a:lnTo>
                      <a:pt x="32360" y="906"/>
                    </a:lnTo>
                    <a:lnTo>
                      <a:pt x="32360" y="83337"/>
                    </a:lnTo>
                    <a:cubicBezTo>
                      <a:pt x="32360" y="109571"/>
                      <a:pt x="52133" y="130823"/>
                      <a:pt x="76532" y="130823"/>
                    </a:cubicBezTo>
                    <a:lnTo>
                      <a:pt x="76532" y="130823"/>
                    </a:lnTo>
                    <a:cubicBezTo>
                      <a:pt x="100930" y="130823"/>
                      <a:pt x="120703" y="109559"/>
                      <a:pt x="120703" y="83337"/>
                    </a:cubicBezTo>
                    <a:lnTo>
                      <a:pt x="120703" y="906"/>
                    </a:lnTo>
                    <a:lnTo>
                      <a:pt x="153063" y="0"/>
                    </a:lnTo>
                    <a:close/>
                  </a:path>
                </a:pathLst>
              </a:custGeom>
              <a:noFill/>
              <a:ln w="8934" cap="flat">
                <a:solidFill>
                  <a:srgbClr val="00021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2CF364C6-88CB-E65D-1AAA-AE9A16B08724}"/>
                  </a:ext>
                </a:extLst>
              </p:cNvPr>
              <p:cNvSpPr/>
              <p:nvPr/>
            </p:nvSpPr>
            <p:spPr>
              <a:xfrm>
                <a:off x="9158429" y="3766007"/>
                <a:ext cx="32359" cy="11918"/>
              </a:xfrm>
              <a:custGeom>
                <a:avLst/>
                <a:gdLst>
                  <a:gd name="connsiteX0" fmla="*/ 0 w 32359"/>
                  <a:gd name="connsiteY0" fmla="*/ 0 h 11918"/>
                  <a:gd name="connsiteX1" fmla="*/ 32360 w 32359"/>
                  <a:gd name="connsiteY1" fmla="*/ 0 h 11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2359" h="11918">
                    <a:moveTo>
                      <a:pt x="0" y="0"/>
                    </a:moveTo>
                    <a:lnTo>
                      <a:pt x="32360" y="0"/>
                    </a:lnTo>
                  </a:path>
                </a:pathLst>
              </a:custGeom>
              <a:ln w="8934" cap="flat">
                <a:solidFill>
                  <a:srgbClr val="00021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C7DD0DE3-9673-6BD0-4041-3598A61C184F}"/>
                  </a:ext>
                </a:extLst>
              </p:cNvPr>
              <p:cNvSpPr/>
              <p:nvPr/>
            </p:nvSpPr>
            <p:spPr>
              <a:xfrm>
                <a:off x="9279144" y="3766007"/>
                <a:ext cx="32348" cy="11918"/>
              </a:xfrm>
              <a:custGeom>
                <a:avLst/>
                <a:gdLst>
                  <a:gd name="connsiteX0" fmla="*/ 0 w 32348"/>
                  <a:gd name="connsiteY0" fmla="*/ 0 h 11918"/>
                  <a:gd name="connsiteX1" fmla="*/ 32348 w 32348"/>
                  <a:gd name="connsiteY1" fmla="*/ 0 h 11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2348" h="11918">
                    <a:moveTo>
                      <a:pt x="0" y="0"/>
                    </a:moveTo>
                    <a:lnTo>
                      <a:pt x="32348" y="0"/>
                    </a:lnTo>
                  </a:path>
                </a:pathLst>
              </a:custGeom>
              <a:ln w="8934" cap="flat">
                <a:solidFill>
                  <a:srgbClr val="00021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F6528175-46AC-7231-49DA-DE53C4F9F455}"/>
                  </a:ext>
                </a:extLst>
              </p:cNvPr>
              <p:cNvSpPr/>
              <p:nvPr/>
            </p:nvSpPr>
            <p:spPr>
              <a:xfrm>
                <a:off x="9227976" y="3773075"/>
                <a:ext cx="13968" cy="46543"/>
              </a:xfrm>
              <a:custGeom>
                <a:avLst/>
                <a:gdLst>
                  <a:gd name="connsiteX0" fmla="*/ 5805 w 13968"/>
                  <a:gd name="connsiteY0" fmla="*/ 0 h 46543"/>
                  <a:gd name="connsiteX1" fmla="*/ 13969 w 13968"/>
                  <a:gd name="connsiteY1" fmla="*/ 19094 h 46543"/>
                  <a:gd name="connsiteX2" fmla="*/ 0 w 13968"/>
                  <a:gd name="connsiteY2" fmla="*/ 29213 h 46543"/>
                  <a:gd name="connsiteX3" fmla="*/ 8522 w 13968"/>
                  <a:gd name="connsiteY3" fmla="*/ 46543 h 46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68" h="46543">
                    <a:moveTo>
                      <a:pt x="5805" y="0"/>
                    </a:moveTo>
                    <a:lnTo>
                      <a:pt x="13969" y="19094"/>
                    </a:lnTo>
                    <a:lnTo>
                      <a:pt x="0" y="29213"/>
                    </a:lnTo>
                    <a:lnTo>
                      <a:pt x="8522" y="46543"/>
                    </a:lnTo>
                  </a:path>
                </a:pathLst>
              </a:custGeom>
              <a:noFill/>
              <a:ln w="8934" cap="flat">
                <a:solidFill>
                  <a:srgbClr val="00021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</p:grpSp>
        <p:grpSp>
          <p:nvGrpSpPr>
            <p:cNvPr id="163" name="图形 2">
              <a:extLst>
                <a:ext uri="{FF2B5EF4-FFF2-40B4-BE49-F238E27FC236}">
                  <a16:creationId xmlns:a16="http://schemas.microsoft.com/office/drawing/2014/main" id="{FE452A59-F68D-9D53-6A36-B72501CF0551}"/>
                </a:ext>
              </a:extLst>
            </p:cNvPr>
            <p:cNvGrpSpPr/>
            <p:nvPr/>
          </p:nvGrpSpPr>
          <p:grpSpPr>
            <a:xfrm>
              <a:off x="9141110" y="4300072"/>
              <a:ext cx="187699" cy="138283"/>
              <a:chOff x="9141110" y="4300072"/>
              <a:chExt cx="187699" cy="138283"/>
            </a:xfrm>
            <a:noFill/>
          </p:grpSpPr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5D5E2502-26F0-C5F5-C077-26F73A37F1CB}"/>
                  </a:ext>
                </a:extLst>
              </p:cNvPr>
              <p:cNvSpPr/>
              <p:nvPr/>
            </p:nvSpPr>
            <p:spPr>
              <a:xfrm>
                <a:off x="9141110" y="4326091"/>
                <a:ext cx="187699" cy="112264"/>
              </a:xfrm>
              <a:custGeom>
                <a:avLst/>
                <a:gdLst>
                  <a:gd name="connsiteX0" fmla="*/ 0 w 187699"/>
                  <a:gd name="connsiteY0" fmla="*/ 0 h 112264"/>
                  <a:gd name="connsiteX1" fmla="*/ 187700 w 187699"/>
                  <a:gd name="connsiteY1" fmla="*/ 0 h 112264"/>
                  <a:gd name="connsiteX2" fmla="*/ 187700 w 187699"/>
                  <a:gd name="connsiteY2" fmla="*/ 112265 h 112264"/>
                  <a:gd name="connsiteX3" fmla="*/ 0 w 187699"/>
                  <a:gd name="connsiteY3" fmla="*/ 112265 h 112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7699" h="112264">
                    <a:moveTo>
                      <a:pt x="0" y="0"/>
                    </a:moveTo>
                    <a:lnTo>
                      <a:pt x="187700" y="0"/>
                    </a:lnTo>
                    <a:lnTo>
                      <a:pt x="187700" y="112265"/>
                    </a:lnTo>
                    <a:lnTo>
                      <a:pt x="0" y="112265"/>
                    </a:lnTo>
                    <a:close/>
                  </a:path>
                </a:pathLst>
              </a:custGeom>
              <a:noFill/>
              <a:ln w="8934" cap="flat">
                <a:solidFill>
                  <a:srgbClr val="00021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54BFAEA3-DE4E-F7C7-4248-FFDA39BCF20F}"/>
                  </a:ext>
                </a:extLst>
              </p:cNvPr>
              <p:cNvSpPr/>
              <p:nvPr/>
            </p:nvSpPr>
            <p:spPr>
              <a:xfrm>
                <a:off x="9204245" y="4300072"/>
                <a:ext cx="61430" cy="26018"/>
              </a:xfrm>
              <a:custGeom>
                <a:avLst/>
                <a:gdLst>
                  <a:gd name="connsiteX0" fmla="*/ 35411 w 61430"/>
                  <a:gd name="connsiteY0" fmla="*/ 0 h 26018"/>
                  <a:gd name="connsiteX1" fmla="*/ 26019 w 61430"/>
                  <a:gd name="connsiteY1" fmla="*/ 0 h 26018"/>
                  <a:gd name="connsiteX2" fmla="*/ 0 w 61430"/>
                  <a:gd name="connsiteY2" fmla="*/ 26019 h 26018"/>
                  <a:gd name="connsiteX3" fmla="*/ 0 w 61430"/>
                  <a:gd name="connsiteY3" fmla="*/ 26019 h 26018"/>
                  <a:gd name="connsiteX4" fmla="*/ 61430 w 61430"/>
                  <a:gd name="connsiteY4" fmla="*/ 26019 h 26018"/>
                  <a:gd name="connsiteX5" fmla="*/ 61430 w 61430"/>
                  <a:gd name="connsiteY5" fmla="*/ 26019 h 26018"/>
                  <a:gd name="connsiteX6" fmla="*/ 35411 w 61430"/>
                  <a:gd name="connsiteY6" fmla="*/ 0 h 26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430" h="26018">
                    <a:moveTo>
                      <a:pt x="35411" y="0"/>
                    </a:moveTo>
                    <a:lnTo>
                      <a:pt x="26019" y="0"/>
                    </a:lnTo>
                    <a:cubicBezTo>
                      <a:pt x="11645" y="0"/>
                      <a:pt x="0" y="11645"/>
                      <a:pt x="0" y="26019"/>
                    </a:cubicBezTo>
                    <a:lnTo>
                      <a:pt x="0" y="26019"/>
                    </a:lnTo>
                    <a:lnTo>
                      <a:pt x="61430" y="26019"/>
                    </a:lnTo>
                    <a:lnTo>
                      <a:pt x="61430" y="26019"/>
                    </a:lnTo>
                    <a:cubicBezTo>
                      <a:pt x="61430" y="11657"/>
                      <a:pt x="49785" y="0"/>
                      <a:pt x="35411" y="0"/>
                    </a:cubicBezTo>
                    <a:close/>
                  </a:path>
                </a:pathLst>
              </a:custGeom>
              <a:noFill/>
              <a:ln w="8934" cap="flat">
                <a:solidFill>
                  <a:srgbClr val="00021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D4A6225E-7482-8670-3DFF-52C69F0E87F4}"/>
                  </a:ext>
                </a:extLst>
              </p:cNvPr>
              <p:cNvSpPr/>
              <p:nvPr/>
            </p:nvSpPr>
            <p:spPr>
              <a:xfrm>
                <a:off x="9141110" y="4366198"/>
                <a:ext cx="187699" cy="11918"/>
              </a:xfrm>
              <a:custGeom>
                <a:avLst/>
                <a:gdLst>
                  <a:gd name="connsiteX0" fmla="*/ 0 w 187699"/>
                  <a:gd name="connsiteY0" fmla="*/ 0 h 11918"/>
                  <a:gd name="connsiteX1" fmla="*/ 187700 w 187699"/>
                  <a:gd name="connsiteY1" fmla="*/ 0 h 11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7699" h="11918">
                    <a:moveTo>
                      <a:pt x="0" y="0"/>
                    </a:moveTo>
                    <a:lnTo>
                      <a:pt x="187700" y="0"/>
                    </a:lnTo>
                  </a:path>
                </a:pathLst>
              </a:custGeom>
              <a:ln w="8934" cap="flat">
                <a:solidFill>
                  <a:srgbClr val="00021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FD8B3EDE-5ADB-DD8D-0B5E-718BD1E3840C}"/>
                  </a:ext>
                </a:extLst>
              </p:cNvPr>
              <p:cNvSpPr/>
              <p:nvPr/>
            </p:nvSpPr>
            <p:spPr>
              <a:xfrm>
                <a:off x="9220884" y="4392789"/>
                <a:ext cx="29856" cy="11918"/>
              </a:xfrm>
              <a:custGeom>
                <a:avLst/>
                <a:gdLst>
                  <a:gd name="connsiteX0" fmla="*/ 0 w 29856"/>
                  <a:gd name="connsiteY0" fmla="*/ 0 h 11918"/>
                  <a:gd name="connsiteX1" fmla="*/ 29857 w 29856"/>
                  <a:gd name="connsiteY1" fmla="*/ 0 h 11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856" h="11918">
                    <a:moveTo>
                      <a:pt x="0" y="0"/>
                    </a:moveTo>
                    <a:lnTo>
                      <a:pt x="29857" y="0"/>
                    </a:lnTo>
                  </a:path>
                </a:pathLst>
              </a:custGeom>
              <a:ln w="8934" cap="flat">
                <a:solidFill>
                  <a:srgbClr val="00021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</p:grpSp>
      </p:grp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3781A215-43EC-26D6-A231-1017D7D935F7}"/>
              </a:ext>
            </a:extLst>
          </p:cNvPr>
          <p:cNvSpPr/>
          <p:nvPr/>
        </p:nvSpPr>
        <p:spPr>
          <a:xfrm>
            <a:off x="10466439" y="4759065"/>
            <a:ext cx="188554" cy="508865"/>
          </a:xfrm>
          <a:custGeom>
            <a:avLst/>
            <a:gdLst>
              <a:gd name="connsiteX0" fmla="*/ 145280 w 156874"/>
              <a:gd name="connsiteY0" fmla="*/ 11622 h 391214"/>
              <a:gd name="connsiteX1" fmla="*/ 156686 w 156874"/>
              <a:gd name="connsiteY1" fmla="*/ 56497 h 391214"/>
              <a:gd name="connsiteX2" fmla="*/ 136913 w 156874"/>
              <a:gd name="connsiteY2" fmla="*/ 116593 h 391214"/>
              <a:gd name="connsiteX3" fmla="*/ 132348 w 156874"/>
              <a:gd name="connsiteY3" fmla="*/ 178964 h 391214"/>
              <a:gd name="connsiteX4" fmla="*/ 137675 w 156874"/>
              <a:gd name="connsiteY4" fmla="*/ 231455 h 391214"/>
              <a:gd name="connsiteX5" fmla="*/ 96603 w 156874"/>
              <a:gd name="connsiteY5" fmla="*/ 299918 h 391214"/>
              <a:gd name="connsiteX6" fmla="*/ 90512 w 156874"/>
              <a:gd name="connsiteY6" fmla="*/ 334912 h 391214"/>
              <a:gd name="connsiteX7" fmla="*/ 90048 w 156874"/>
              <a:gd name="connsiteY7" fmla="*/ 391205 h 391214"/>
              <a:gd name="connsiteX8" fmla="*/ 63885 w 156874"/>
              <a:gd name="connsiteY8" fmla="*/ 363827 h 391214"/>
              <a:gd name="connsiteX9" fmla="*/ 60846 w 156874"/>
              <a:gd name="connsiteY9" fmla="*/ 328714 h 391214"/>
              <a:gd name="connsiteX10" fmla="*/ 19773 w 156874"/>
              <a:gd name="connsiteY10" fmla="*/ 296890 h 391214"/>
              <a:gd name="connsiteX11" fmla="*/ 0 w 156874"/>
              <a:gd name="connsiteY11" fmla="*/ 239846 h 391214"/>
              <a:gd name="connsiteX12" fmla="*/ 7604 w 156874"/>
              <a:gd name="connsiteY12" fmla="*/ 201431 h 391214"/>
              <a:gd name="connsiteX13" fmla="*/ 10644 w 156874"/>
              <a:gd name="connsiteY13" fmla="*/ 171384 h 391214"/>
              <a:gd name="connsiteX14" fmla="*/ 32705 w 156874"/>
              <a:gd name="connsiteY14" fmla="*/ 123458 h 391214"/>
              <a:gd name="connsiteX15" fmla="*/ 50965 w 156874"/>
              <a:gd name="connsiteY15" fmla="*/ 76294 h 391214"/>
              <a:gd name="connsiteX16" fmla="*/ 88236 w 156874"/>
              <a:gd name="connsiteY16" fmla="*/ 28368 h 391214"/>
              <a:gd name="connsiteX17" fmla="*/ 108772 w 156874"/>
              <a:gd name="connsiteY17" fmla="*/ 4030 h 391214"/>
              <a:gd name="connsiteX18" fmla="*/ 145280 w 156874"/>
              <a:gd name="connsiteY18" fmla="*/ 11622 h 391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56874" h="391214">
                <a:moveTo>
                  <a:pt x="145280" y="11622"/>
                </a:moveTo>
                <a:cubicBezTo>
                  <a:pt x="156305" y="22242"/>
                  <a:pt x="157449" y="41289"/>
                  <a:pt x="156686" y="56497"/>
                </a:cubicBezTo>
                <a:cubicBezTo>
                  <a:pt x="155923" y="71718"/>
                  <a:pt x="142229" y="99095"/>
                  <a:pt x="136913" y="116593"/>
                </a:cubicBezTo>
                <a:cubicBezTo>
                  <a:pt x="131585" y="134089"/>
                  <a:pt x="127020" y="155389"/>
                  <a:pt x="132348" y="178964"/>
                </a:cubicBezTo>
                <a:cubicBezTo>
                  <a:pt x="137675" y="202540"/>
                  <a:pt x="147557" y="215484"/>
                  <a:pt x="137675" y="231455"/>
                </a:cubicBezTo>
                <a:cubicBezTo>
                  <a:pt x="127783" y="247427"/>
                  <a:pt x="101919" y="291551"/>
                  <a:pt x="96603" y="299918"/>
                </a:cubicBezTo>
                <a:cubicBezTo>
                  <a:pt x="91275" y="308285"/>
                  <a:pt x="88999" y="325019"/>
                  <a:pt x="90512" y="334912"/>
                </a:cubicBezTo>
                <a:cubicBezTo>
                  <a:pt x="92038" y="344805"/>
                  <a:pt x="97199" y="391968"/>
                  <a:pt x="90048" y="391205"/>
                </a:cubicBezTo>
                <a:cubicBezTo>
                  <a:pt x="82908" y="390442"/>
                  <a:pt x="63122" y="381312"/>
                  <a:pt x="63885" y="363827"/>
                </a:cubicBezTo>
                <a:cubicBezTo>
                  <a:pt x="64649" y="346330"/>
                  <a:pt x="66925" y="332397"/>
                  <a:pt x="60846" y="328714"/>
                </a:cubicBezTo>
                <a:cubicBezTo>
                  <a:pt x="54756" y="325031"/>
                  <a:pt x="29654" y="315901"/>
                  <a:pt x="19773" y="296890"/>
                </a:cubicBezTo>
                <a:cubicBezTo>
                  <a:pt x="9881" y="277880"/>
                  <a:pt x="0" y="251253"/>
                  <a:pt x="0" y="239846"/>
                </a:cubicBezTo>
                <a:cubicBezTo>
                  <a:pt x="0" y="228440"/>
                  <a:pt x="6079" y="210955"/>
                  <a:pt x="7604" y="201431"/>
                </a:cubicBezTo>
                <a:cubicBezTo>
                  <a:pt x="9130" y="191920"/>
                  <a:pt x="7604" y="188118"/>
                  <a:pt x="10644" y="171384"/>
                </a:cubicBezTo>
                <a:cubicBezTo>
                  <a:pt x="13683" y="154650"/>
                  <a:pt x="27378" y="136390"/>
                  <a:pt x="32705" y="123458"/>
                </a:cubicBezTo>
                <a:cubicBezTo>
                  <a:pt x="38033" y="110526"/>
                  <a:pt x="46401" y="84662"/>
                  <a:pt x="50965" y="76294"/>
                </a:cubicBezTo>
                <a:cubicBezTo>
                  <a:pt x="55530" y="67927"/>
                  <a:pt x="82157" y="35222"/>
                  <a:pt x="88236" y="28368"/>
                </a:cubicBezTo>
                <a:cubicBezTo>
                  <a:pt x="94327" y="21527"/>
                  <a:pt x="106496" y="4030"/>
                  <a:pt x="108772" y="4030"/>
                </a:cubicBezTo>
                <a:cubicBezTo>
                  <a:pt x="111049" y="4030"/>
                  <a:pt x="123981" y="-8926"/>
                  <a:pt x="145280" y="11622"/>
                </a:cubicBezTo>
                <a:close/>
              </a:path>
            </a:pathLst>
          </a:custGeom>
          <a:solidFill>
            <a:srgbClr val="E8E8E8"/>
          </a:solidFill>
          <a:ln w="119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+mn-ea"/>
            </a:endParaRPr>
          </a:p>
        </p:txBody>
      </p:sp>
      <p:grpSp>
        <p:nvGrpSpPr>
          <p:cNvPr id="125" name="图形 2">
            <a:extLst>
              <a:ext uri="{FF2B5EF4-FFF2-40B4-BE49-F238E27FC236}">
                <a16:creationId xmlns:a16="http://schemas.microsoft.com/office/drawing/2014/main" id="{1088AF77-F4BA-D5BF-1A62-D0F1EF510B5D}"/>
              </a:ext>
            </a:extLst>
          </p:cNvPr>
          <p:cNvGrpSpPr/>
          <p:nvPr/>
        </p:nvGrpSpPr>
        <p:grpSpPr>
          <a:xfrm>
            <a:off x="5620889" y="727600"/>
            <a:ext cx="5809549" cy="5119135"/>
            <a:chOff x="6216473" y="1574982"/>
            <a:chExt cx="4833451" cy="3935577"/>
          </a:xfrm>
          <a:solidFill>
            <a:srgbClr val="E8E8E8"/>
          </a:solidFill>
        </p:grpSpPr>
        <p:grpSp>
          <p:nvGrpSpPr>
            <p:cNvPr id="126" name="图形 2">
              <a:extLst>
                <a:ext uri="{FF2B5EF4-FFF2-40B4-BE49-F238E27FC236}">
                  <a16:creationId xmlns:a16="http://schemas.microsoft.com/office/drawing/2014/main" id="{5684977D-CAA8-3AF9-B247-76621E9418F0}"/>
                </a:ext>
              </a:extLst>
            </p:cNvPr>
            <p:cNvGrpSpPr/>
            <p:nvPr/>
          </p:nvGrpSpPr>
          <p:grpSpPr>
            <a:xfrm>
              <a:off x="8075461" y="2803379"/>
              <a:ext cx="2253814" cy="1827189"/>
              <a:chOff x="8075461" y="2803379"/>
              <a:chExt cx="2253814" cy="1827189"/>
            </a:xfrm>
            <a:grpFill/>
          </p:grpSpPr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D76653FC-2951-952C-7756-932B29F08AC0}"/>
                  </a:ext>
                </a:extLst>
              </p:cNvPr>
              <p:cNvSpPr/>
              <p:nvPr/>
            </p:nvSpPr>
            <p:spPr>
              <a:xfrm>
                <a:off x="9509391" y="2803379"/>
                <a:ext cx="520467" cy="735847"/>
              </a:xfrm>
              <a:custGeom>
                <a:avLst/>
                <a:gdLst>
                  <a:gd name="connsiteX0" fmla="*/ 520467 w 520467"/>
                  <a:gd name="connsiteY0" fmla="*/ 275823 h 735847"/>
                  <a:gd name="connsiteX1" fmla="*/ 496368 w 520467"/>
                  <a:gd name="connsiteY1" fmla="*/ 292986 h 735847"/>
                  <a:gd name="connsiteX2" fmla="*/ 478108 w 520467"/>
                  <a:gd name="connsiteY2" fmla="*/ 339720 h 735847"/>
                  <a:gd name="connsiteX3" fmla="*/ 446582 w 520467"/>
                  <a:gd name="connsiteY3" fmla="*/ 367110 h 735847"/>
                  <a:gd name="connsiteX4" fmla="*/ 417250 w 520467"/>
                  <a:gd name="connsiteY4" fmla="*/ 378183 h 735847"/>
                  <a:gd name="connsiteX5" fmla="*/ 396928 w 520467"/>
                  <a:gd name="connsiteY5" fmla="*/ 385358 h 735847"/>
                  <a:gd name="connsiteX6" fmla="*/ 380742 w 520467"/>
                  <a:gd name="connsiteY6" fmla="*/ 371115 h 735847"/>
                  <a:gd name="connsiteX7" fmla="*/ 364436 w 520467"/>
                  <a:gd name="connsiteY7" fmla="*/ 387301 h 735847"/>
                  <a:gd name="connsiteX8" fmla="*/ 339121 w 520467"/>
                  <a:gd name="connsiteY8" fmla="*/ 423820 h 735847"/>
                  <a:gd name="connsiteX9" fmla="*/ 374663 w 520467"/>
                  <a:gd name="connsiteY9" fmla="*/ 479684 h 735847"/>
                  <a:gd name="connsiteX10" fmla="*/ 378799 w 520467"/>
                  <a:gd name="connsiteY10" fmla="*/ 487110 h 735847"/>
                  <a:gd name="connsiteX11" fmla="*/ 367965 w 520467"/>
                  <a:gd name="connsiteY11" fmla="*/ 501961 h 735847"/>
                  <a:gd name="connsiteX12" fmla="*/ 333769 w 520467"/>
                  <a:gd name="connsiteY12" fmla="*/ 526300 h 735847"/>
                  <a:gd name="connsiteX13" fmla="*/ 279002 w 520467"/>
                  <a:gd name="connsiteY13" fmla="*/ 526300 h 735847"/>
                  <a:gd name="connsiteX14" fmla="*/ 232625 w 520467"/>
                  <a:gd name="connsiteY14" fmla="*/ 588123 h 735847"/>
                  <a:gd name="connsiteX15" fmla="*/ 201469 w 520467"/>
                  <a:gd name="connsiteY15" fmla="*/ 618302 h 735847"/>
                  <a:gd name="connsiteX16" fmla="*/ 178585 w 520467"/>
                  <a:gd name="connsiteY16" fmla="*/ 643367 h 735847"/>
                  <a:gd name="connsiteX17" fmla="*/ 174330 w 520467"/>
                  <a:gd name="connsiteY17" fmla="*/ 670757 h 735847"/>
                  <a:gd name="connsiteX18" fmla="*/ 174091 w 520467"/>
                  <a:gd name="connsiteY18" fmla="*/ 692903 h 735847"/>
                  <a:gd name="connsiteX19" fmla="*/ 167035 w 520467"/>
                  <a:gd name="connsiteY19" fmla="*/ 717372 h 735847"/>
                  <a:gd name="connsiteX20" fmla="*/ 140384 w 520467"/>
                  <a:gd name="connsiteY20" fmla="*/ 733189 h 735847"/>
                  <a:gd name="connsiteX21" fmla="*/ 95724 w 520467"/>
                  <a:gd name="connsiteY21" fmla="*/ 733189 h 735847"/>
                  <a:gd name="connsiteX22" fmla="*/ 70408 w 520467"/>
                  <a:gd name="connsiteY22" fmla="*/ 708850 h 735847"/>
                  <a:gd name="connsiteX23" fmla="*/ 34866 w 520467"/>
                  <a:gd name="connsiteY23" fmla="*/ 708850 h 735847"/>
                  <a:gd name="connsiteX24" fmla="*/ 31576 w 520467"/>
                  <a:gd name="connsiteY24" fmla="*/ 708361 h 735847"/>
                  <a:gd name="connsiteX25" fmla="*/ 31457 w 520467"/>
                  <a:gd name="connsiteY25" fmla="*/ 708361 h 735847"/>
                  <a:gd name="connsiteX26" fmla="*/ 16618 w 520467"/>
                  <a:gd name="connsiteY26" fmla="*/ 693630 h 735847"/>
                  <a:gd name="connsiteX27" fmla="*/ 1409 w 520467"/>
                  <a:gd name="connsiteY27" fmla="*/ 672331 h 735847"/>
                  <a:gd name="connsiteX28" fmla="*/ 74 w 520467"/>
                  <a:gd name="connsiteY28" fmla="*/ 666979 h 735847"/>
                  <a:gd name="connsiteX29" fmla="*/ 15652 w 520467"/>
                  <a:gd name="connsiteY29" fmla="*/ 664178 h 735847"/>
                  <a:gd name="connsiteX30" fmla="*/ 34878 w 520467"/>
                  <a:gd name="connsiteY30" fmla="*/ 620602 h 735847"/>
                  <a:gd name="connsiteX31" fmla="*/ 54114 w 520467"/>
                  <a:gd name="connsiteY31" fmla="*/ 578004 h 735847"/>
                  <a:gd name="connsiteX32" fmla="*/ 65307 w 520467"/>
                  <a:gd name="connsiteY32" fmla="*/ 552688 h 735847"/>
                  <a:gd name="connsiteX33" fmla="*/ 38894 w 520467"/>
                  <a:gd name="connsiteY33" fmla="*/ 533332 h 735847"/>
                  <a:gd name="connsiteX34" fmla="*/ 10539 w 520467"/>
                  <a:gd name="connsiteY34" fmla="*/ 496824 h 735847"/>
                  <a:gd name="connsiteX35" fmla="*/ 10539 w 520467"/>
                  <a:gd name="connsiteY35" fmla="*/ 466395 h 735847"/>
                  <a:gd name="connsiteX36" fmla="*/ 27821 w 520467"/>
                  <a:gd name="connsiteY36" fmla="*/ 446192 h 735847"/>
                  <a:gd name="connsiteX37" fmla="*/ 17595 w 520467"/>
                  <a:gd name="connsiteY37" fmla="*/ 438040 h 735847"/>
                  <a:gd name="connsiteX38" fmla="*/ 17595 w 520467"/>
                  <a:gd name="connsiteY38" fmla="*/ 411627 h 735847"/>
                  <a:gd name="connsiteX39" fmla="*/ 36940 w 520467"/>
                  <a:gd name="connsiteY39" fmla="*/ 408588 h 735847"/>
                  <a:gd name="connsiteX40" fmla="*/ 75402 w 520467"/>
                  <a:gd name="connsiteY40" fmla="*/ 397515 h 735847"/>
                  <a:gd name="connsiteX41" fmla="*/ 75402 w 520467"/>
                  <a:gd name="connsiteY41" fmla="*/ 351878 h 735847"/>
                  <a:gd name="connsiteX42" fmla="*/ 57142 w 520467"/>
                  <a:gd name="connsiteY42" fmla="*/ 322426 h 735847"/>
                  <a:gd name="connsiteX43" fmla="*/ 39979 w 520467"/>
                  <a:gd name="connsiteY43" fmla="*/ 295036 h 735847"/>
                  <a:gd name="connsiteX44" fmla="*/ 62256 w 520467"/>
                  <a:gd name="connsiteY44" fmla="*/ 257551 h 735847"/>
                  <a:gd name="connsiteX45" fmla="*/ 41934 w 520467"/>
                  <a:gd name="connsiteY45" fmla="*/ 236133 h 735847"/>
                  <a:gd name="connsiteX46" fmla="*/ 39979 w 520467"/>
                  <a:gd name="connsiteY46" fmla="*/ 226037 h 735847"/>
                  <a:gd name="connsiteX47" fmla="*/ 32196 w 520467"/>
                  <a:gd name="connsiteY47" fmla="*/ 204011 h 735847"/>
                  <a:gd name="connsiteX48" fmla="*/ 23674 w 520467"/>
                  <a:gd name="connsiteY48" fmla="*/ 173344 h 735847"/>
                  <a:gd name="connsiteX49" fmla="*/ 22696 w 520467"/>
                  <a:gd name="connsiteY49" fmla="*/ 131723 h 735847"/>
                  <a:gd name="connsiteX50" fmla="*/ 41803 w 520467"/>
                  <a:gd name="connsiteY50" fmla="*/ 122962 h 735847"/>
                  <a:gd name="connsiteX51" fmla="*/ 59204 w 520467"/>
                  <a:gd name="connsiteY51" fmla="*/ 83046 h 735847"/>
                  <a:gd name="connsiteX52" fmla="*/ 85616 w 520467"/>
                  <a:gd name="connsiteY52" fmla="*/ 60769 h 735847"/>
                  <a:gd name="connsiteX53" fmla="*/ 97786 w 520467"/>
                  <a:gd name="connsiteY53" fmla="*/ 89124 h 735847"/>
                  <a:gd name="connsiteX54" fmla="*/ 106916 w 520467"/>
                  <a:gd name="connsiteY54" fmla="*/ 116872 h 735847"/>
                  <a:gd name="connsiteX55" fmla="*/ 125176 w 520467"/>
                  <a:gd name="connsiteY55" fmla="*/ 122962 h 735847"/>
                  <a:gd name="connsiteX56" fmla="*/ 147452 w 520467"/>
                  <a:gd name="connsiteY56" fmla="*/ 108481 h 735847"/>
                  <a:gd name="connsiteX57" fmla="*/ 174842 w 520467"/>
                  <a:gd name="connsiteY57" fmla="*/ 87182 h 735847"/>
                  <a:gd name="connsiteX58" fmla="*/ 184949 w 520467"/>
                  <a:gd name="connsiteY58" fmla="*/ 91198 h 735847"/>
                  <a:gd name="connsiteX59" fmla="*/ 213424 w 520467"/>
                  <a:gd name="connsiteY59" fmla="*/ 95215 h 735847"/>
                  <a:gd name="connsiteX60" fmla="*/ 239717 w 520467"/>
                  <a:gd name="connsiteY60" fmla="*/ 81091 h 735847"/>
                  <a:gd name="connsiteX61" fmla="*/ 264055 w 520467"/>
                  <a:gd name="connsiteY61" fmla="*/ 73904 h 735847"/>
                  <a:gd name="connsiteX62" fmla="*/ 272208 w 520467"/>
                  <a:gd name="connsiteY62" fmla="*/ 44571 h 735847"/>
                  <a:gd name="connsiteX63" fmla="*/ 291433 w 520467"/>
                  <a:gd name="connsiteY63" fmla="*/ 14142 h 735847"/>
                  <a:gd name="connsiteX64" fmla="*/ 324902 w 520467"/>
                  <a:gd name="connsiteY64" fmla="*/ 1973 h 735847"/>
                  <a:gd name="connsiteX65" fmla="*/ 349240 w 520467"/>
                  <a:gd name="connsiteY65" fmla="*/ 26311 h 735847"/>
                  <a:gd name="connsiteX66" fmla="*/ 371636 w 520467"/>
                  <a:gd name="connsiteY66" fmla="*/ 62819 h 735847"/>
                  <a:gd name="connsiteX67" fmla="*/ 379669 w 520467"/>
                  <a:gd name="connsiteY67" fmla="*/ 73892 h 735847"/>
                  <a:gd name="connsiteX68" fmla="*/ 369562 w 520467"/>
                  <a:gd name="connsiteY68" fmla="*/ 90197 h 735847"/>
                  <a:gd name="connsiteX69" fmla="*/ 381731 w 520467"/>
                  <a:gd name="connsiteY69" fmla="*/ 116848 h 735847"/>
                  <a:gd name="connsiteX70" fmla="*/ 409109 w 520467"/>
                  <a:gd name="connsiteY70" fmla="*/ 130721 h 735847"/>
                  <a:gd name="connsiteX71" fmla="*/ 436248 w 520467"/>
                  <a:gd name="connsiteY71" fmla="*/ 135835 h 735847"/>
                  <a:gd name="connsiteX72" fmla="*/ 481159 w 520467"/>
                  <a:gd name="connsiteY72" fmla="*/ 129267 h 735847"/>
                  <a:gd name="connsiteX73" fmla="*/ 473984 w 520467"/>
                  <a:gd name="connsiteY73" fmla="*/ 141925 h 735847"/>
                  <a:gd name="connsiteX74" fmla="*/ 439538 w 520467"/>
                  <a:gd name="connsiteY74" fmla="*/ 157134 h 735847"/>
                  <a:gd name="connsiteX75" fmla="*/ 446594 w 520467"/>
                  <a:gd name="connsiteY75" fmla="*/ 202771 h 735847"/>
                  <a:gd name="connsiteX76" fmla="*/ 496368 w 520467"/>
                  <a:gd name="connsiteY76" fmla="*/ 221031 h 735847"/>
                  <a:gd name="connsiteX77" fmla="*/ 510492 w 520467"/>
                  <a:gd name="connsiteY77" fmla="*/ 254500 h 735847"/>
                  <a:gd name="connsiteX78" fmla="*/ 520467 w 520467"/>
                  <a:gd name="connsiteY78" fmla="*/ 275823 h 735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520467" h="735847">
                    <a:moveTo>
                      <a:pt x="520467" y="275823"/>
                    </a:moveTo>
                    <a:cubicBezTo>
                      <a:pt x="513781" y="279959"/>
                      <a:pt x="506356" y="284702"/>
                      <a:pt x="496368" y="292986"/>
                    </a:cubicBezTo>
                    <a:cubicBezTo>
                      <a:pt x="473006" y="312342"/>
                      <a:pt x="489193" y="310269"/>
                      <a:pt x="478108" y="339720"/>
                    </a:cubicBezTo>
                    <a:cubicBezTo>
                      <a:pt x="466916" y="369053"/>
                      <a:pt x="446582" y="367110"/>
                      <a:pt x="446582" y="367110"/>
                    </a:cubicBezTo>
                    <a:cubicBezTo>
                      <a:pt x="446582" y="367110"/>
                      <a:pt x="418227" y="375143"/>
                      <a:pt x="417250" y="378183"/>
                    </a:cubicBezTo>
                    <a:cubicBezTo>
                      <a:pt x="416153" y="381222"/>
                      <a:pt x="417250" y="388409"/>
                      <a:pt x="396928" y="385358"/>
                    </a:cubicBezTo>
                    <a:cubicBezTo>
                      <a:pt x="376606" y="382319"/>
                      <a:pt x="384758" y="373189"/>
                      <a:pt x="380742" y="371115"/>
                    </a:cubicBezTo>
                    <a:cubicBezTo>
                      <a:pt x="376606" y="369041"/>
                      <a:pt x="369550" y="378171"/>
                      <a:pt x="364436" y="387301"/>
                    </a:cubicBezTo>
                    <a:cubicBezTo>
                      <a:pt x="359442" y="396431"/>
                      <a:pt x="350313" y="405561"/>
                      <a:pt x="339121" y="423820"/>
                    </a:cubicBezTo>
                    <a:cubicBezTo>
                      <a:pt x="327929" y="442080"/>
                      <a:pt x="372589" y="474571"/>
                      <a:pt x="374663" y="479684"/>
                    </a:cubicBezTo>
                    <a:cubicBezTo>
                      <a:pt x="375152" y="481151"/>
                      <a:pt x="376725" y="483820"/>
                      <a:pt x="378799" y="487110"/>
                    </a:cubicBezTo>
                    <a:cubicBezTo>
                      <a:pt x="375271" y="493320"/>
                      <a:pt x="371505" y="499041"/>
                      <a:pt x="367965" y="501961"/>
                    </a:cubicBezTo>
                    <a:cubicBezTo>
                      <a:pt x="358107" y="510352"/>
                      <a:pt x="359681" y="524845"/>
                      <a:pt x="333769" y="526300"/>
                    </a:cubicBezTo>
                    <a:cubicBezTo>
                      <a:pt x="307965" y="527754"/>
                      <a:pt x="286666" y="520948"/>
                      <a:pt x="279002" y="526300"/>
                    </a:cubicBezTo>
                    <a:cubicBezTo>
                      <a:pt x="271457" y="531651"/>
                      <a:pt x="243340" y="576204"/>
                      <a:pt x="232625" y="588123"/>
                    </a:cubicBezTo>
                    <a:cubicBezTo>
                      <a:pt x="221922" y="600054"/>
                      <a:pt x="213638" y="608445"/>
                      <a:pt x="201469" y="618302"/>
                    </a:cubicBezTo>
                    <a:cubicBezTo>
                      <a:pt x="189300" y="628278"/>
                      <a:pt x="185402" y="616109"/>
                      <a:pt x="178585" y="643367"/>
                    </a:cubicBezTo>
                    <a:cubicBezTo>
                      <a:pt x="176033" y="653832"/>
                      <a:pt x="174806" y="663081"/>
                      <a:pt x="174330" y="670757"/>
                    </a:cubicBezTo>
                    <a:cubicBezTo>
                      <a:pt x="173602" y="683296"/>
                      <a:pt x="174580" y="691448"/>
                      <a:pt x="174091" y="692903"/>
                    </a:cubicBezTo>
                    <a:cubicBezTo>
                      <a:pt x="173602" y="694118"/>
                      <a:pt x="170193" y="706288"/>
                      <a:pt x="167035" y="717372"/>
                    </a:cubicBezTo>
                    <a:cubicBezTo>
                      <a:pt x="157786" y="718230"/>
                      <a:pt x="148418" y="729911"/>
                      <a:pt x="140384" y="733189"/>
                    </a:cubicBezTo>
                    <a:cubicBezTo>
                      <a:pt x="130157" y="737205"/>
                      <a:pt x="117988" y="736228"/>
                      <a:pt x="95724" y="733189"/>
                    </a:cubicBezTo>
                    <a:cubicBezTo>
                      <a:pt x="73447" y="730149"/>
                      <a:pt x="74425" y="714929"/>
                      <a:pt x="70408" y="708850"/>
                    </a:cubicBezTo>
                    <a:cubicBezTo>
                      <a:pt x="66272" y="702759"/>
                      <a:pt x="44973" y="708850"/>
                      <a:pt x="34866" y="708850"/>
                    </a:cubicBezTo>
                    <a:cubicBezTo>
                      <a:pt x="33650" y="708850"/>
                      <a:pt x="32554" y="708731"/>
                      <a:pt x="31576" y="708361"/>
                    </a:cubicBezTo>
                    <a:lnTo>
                      <a:pt x="31457" y="708361"/>
                    </a:lnTo>
                    <a:cubicBezTo>
                      <a:pt x="24163" y="706419"/>
                      <a:pt x="21970" y="698135"/>
                      <a:pt x="16618" y="693630"/>
                    </a:cubicBezTo>
                    <a:cubicBezTo>
                      <a:pt x="10527" y="688516"/>
                      <a:pt x="7488" y="684500"/>
                      <a:pt x="1409" y="672331"/>
                    </a:cubicBezTo>
                    <a:cubicBezTo>
                      <a:pt x="193" y="669899"/>
                      <a:pt x="-176" y="668195"/>
                      <a:pt x="74" y="666979"/>
                    </a:cubicBezTo>
                    <a:cubicBezTo>
                      <a:pt x="921" y="661985"/>
                      <a:pt x="11516" y="665036"/>
                      <a:pt x="15652" y="664178"/>
                    </a:cubicBezTo>
                    <a:cubicBezTo>
                      <a:pt x="20646" y="663201"/>
                      <a:pt x="31838" y="626693"/>
                      <a:pt x="34878" y="620602"/>
                    </a:cubicBezTo>
                    <a:cubicBezTo>
                      <a:pt x="37917" y="614512"/>
                      <a:pt x="49121" y="587134"/>
                      <a:pt x="54114" y="578004"/>
                    </a:cubicBezTo>
                    <a:cubicBezTo>
                      <a:pt x="59228" y="568874"/>
                      <a:pt x="65307" y="559744"/>
                      <a:pt x="65307" y="552688"/>
                    </a:cubicBezTo>
                    <a:cubicBezTo>
                      <a:pt x="65307" y="545513"/>
                      <a:pt x="46082" y="541496"/>
                      <a:pt x="38894" y="533332"/>
                    </a:cubicBezTo>
                    <a:cubicBezTo>
                      <a:pt x="31838" y="525298"/>
                      <a:pt x="19669" y="510090"/>
                      <a:pt x="10539" y="496824"/>
                    </a:cubicBezTo>
                    <a:cubicBezTo>
                      <a:pt x="1409" y="483677"/>
                      <a:pt x="10539" y="470531"/>
                      <a:pt x="10539" y="466395"/>
                    </a:cubicBezTo>
                    <a:cubicBezTo>
                      <a:pt x="10539" y="462378"/>
                      <a:pt x="23686" y="454226"/>
                      <a:pt x="27821" y="446192"/>
                    </a:cubicBezTo>
                    <a:cubicBezTo>
                      <a:pt x="31838" y="438040"/>
                      <a:pt x="22709" y="440102"/>
                      <a:pt x="17595" y="438040"/>
                    </a:cubicBezTo>
                    <a:cubicBezTo>
                      <a:pt x="12601" y="435966"/>
                      <a:pt x="17595" y="411627"/>
                      <a:pt x="17595" y="411627"/>
                    </a:cubicBezTo>
                    <a:lnTo>
                      <a:pt x="36940" y="408588"/>
                    </a:lnTo>
                    <a:cubicBezTo>
                      <a:pt x="36940" y="408588"/>
                      <a:pt x="68346" y="408588"/>
                      <a:pt x="75402" y="397515"/>
                    </a:cubicBezTo>
                    <a:cubicBezTo>
                      <a:pt x="82577" y="386323"/>
                      <a:pt x="79538" y="364047"/>
                      <a:pt x="75402" y="351878"/>
                    </a:cubicBezTo>
                    <a:cubicBezTo>
                      <a:pt x="71385" y="339708"/>
                      <a:pt x="65295" y="328505"/>
                      <a:pt x="57142" y="322426"/>
                    </a:cubicBezTo>
                    <a:cubicBezTo>
                      <a:pt x="49109" y="316335"/>
                      <a:pt x="40957" y="301127"/>
                      <a:pt x="39979" y="295036"/>
                    </a:cubicBezTo>
                    <a:cubicBezTo>
                      <a:pt x="38883" y="288946"/>
                      <a:pt x="62256" y="270698"/>
                      <a:pt x="62256" y="257551"/>
                    </a:cubicBezTo>
                    <a:cubicBezTo>
                      <a:pt x="62256" y="251341"/>
                      <a:pt x="52398" y="243070"/>
                      <a:pt x="41934" y="236133"/>
                    </a:cubicBezTo>
                    <a:cubicBezTo>
                      <a:pt x="41814" y="233332"/>
                      <a:pt x="41325" y="229923"/>
                      <a:pt x="39979" y="226037"/>
                    </a:cubicBezTo>
                    <a:cubicBezTo>
                      <a:pt x="37178" y="217635"/>
                      <a:pt x="34496" y="210340"/>
                      <a:pt x="32196" y="204011"/>
                    </a:cubicBezTo>
                    <a:cubicBezTo>
                      <a:pt x="27690" y="191842"/>
                      <a:pt x="24401" y="182593"/>
                      <a:pt x="23674" y="173344"/>
                    </a:cubicBezTo>
                    <a:cubicBezTo>
                      <a:pt x="22696" y="159100"/>
                      <a:pt x="14544" y="138898"/>
                      <a:pt x="22696" y="131723"/>
                    </a:cubicBezTo>
                    <a:cubicBezTo>
                      <a:pt x="30849" y="124667"/>
                      <a:pt x="32554" y="139506"/>
                      <a:pt x="41803" y="122962"/>
                    </a:cubicBezTo>
                    <a:cubicBezTo>
                      <a:pt x="51052" y="106407"/>
                      <a:pt x="54103" y="93260"/>
                      <a:pt x="59204" y="83046"/>
                    </a:cubicBezTo>
                    <a:cubicBezTo>
                      <a:pt x="64317" y="72950"/>
                      <a:pt x="82577" y="60769"/>
                      <a:pt x="85616" y="60769"/>
                    </a:cubicBezTo>
                    <a:cubicBezTo>
                      <a:pt x="88656" y="60769"/>
                      <a:pt x="95724" y="82068"/>
                      <a:pt x="97786" y="89124"/>
                    </a:cubicBezTo>
                    <a:cubicBezTo>
                      <a:pt x="99740" y="96300"/>
                      <a:pt x="100825" y="111031"/>
                      <a:pt x="106916" y="116872"/>
                    </a:cubicBezTo>
                    <a:cubicBezTo>
                      <a:pt x="113007" y="122593"/>
                      <a:pt x="117023" y="123201"/>
                      <a:pt x="125176" y="122962"/>
                    </a:cubicBezTo>
                    <a:cubicBezTo>
                      <a:pt x="133209" y="122593"/>
                      <a:pt x="136260" y="122593"/>
                      <a:pt x="147452" y="108481"/>
                    </a:cubicBezTo>
                    <a:cubicBezTo>
                      <a:pt x="158644" y="94238"/>
                      <a:pt x="174842" y="87182"/>
                      <a:pt x="174842" y="87182"/>
                    </a:cubicBezTo>
                    <a:cubicBezTo>
                      <a:pt x="174842" y="87182"/>
                      <a:pt x="180932" y="88159"/>
                      <a:pt x="184949" y="91198"/>
                    </a:cubicBezTo>
                    <a:cubicBezTo>
                      <a:pt x="189085" y="94238"/>
                      <a:pt x="210384" y="97289"/>
                      <a:pt x="213424" y="95215"/>
                    </a:cubicBezTo>
                    <a:cubicBezTo>
                      <a:pt x="216463" y="93272"/>
                      <a:pt x="234723" y="83046"/>
                      <a:pt x="239717" y="81091"/>
                    </a:cubicBezTo>
                    <a:cubicBezTo>
                      <a:pt x="244830" y="79017"/>
                      <a:pt x="262113" y="78052"/>
                      <a:pt x="264055" y="73904"/>
                    </a:cubicBezTo>
                    <a:cubicBezTo>
                      <a:pt x="266129" y="69887"/>
                      <a:pt x="269168" y="53701"/>
                      <a:pt x="272208" y="44571"/>
                    </a:cubicBezTo>
                    <a:cubicBezTo>
                      <a:pt x="275247" y="35441"/>
                      <a:pt x="277321" y="23272"/>
                      <a:pt x="291433" y="14142"/>
                    </a:cubicBezTo>
                    <a:cubicBezTo>
                      <a:pt x="305676" y="5012"/>
                      <a:pt x="316868" y="-4118"/>
                      <a:pt x="324902" y="1973"/>
                    </a:cubicBezTo>
                    <a:cubicBezTo>
                      <a:pt x="333054" y="8064"/>
                      <a:pt x="343161" y="14142"/>
                      <a:pt x="349240" y="26311"/>
                    </a:cubicBezTo>
                    <a:cubicBezTo>
                      <a:pt x="355319" y="38481"/>
                      <a:pt x="366523" y="59780"/>
                      <a:pt x="371636" y="62819"/>
                    </a:cubicBezTo>
                    <a:cubicBezTo>
                      <a:pt x="376630" y="65858"/>
                      <a:pt x="385759" y="65858"/>
                      <a:pt x="379669" y="73892"/>
                    </a:cubicBezTo>
                    <a:cubicBezTo>
                      <a:pt x="373579" y="82044"/>
                      <a:pt x="369562" y="87158"/>
                      <a:pt x="369562" y="90197"/>
                    </a:cubicBezTo>
                    <a:cubicBezTo>
                      <a:pt x="369562" y="93236"/>
                      <a:pt x="372601" y="109065"/>
                      <a:pt x="381731" y="116848"/>
                    </a:cubicBezTo>
                    <a:cubicBezTo>
                      <a:pt x="390861" y="124643"/>
                      <a:pt x="409109" y="130721"/>
                      <a:pt x="409109" y="130721"/>
                    </a:cubicBezTo>
                    <a:lnTo>
                      <a:pt x="436248" y="135835"/>
                    </a:lnTo>
                    <a:lnTo>
                      <a:pt x="481159" y="129267"/>
                    </a:lnTo>
                    <a:cubicBezTo>
                      <a:pt x="479204" y="133403"/>
                      <a:pt x="476165" y="137909"/>
                      <a:pt x="473984" y="141925"/>
                    </a:cubicBezTo>
                    <a:cubicBezTo>
                      <a:pt x="468990" y="151055"/>
                      <a:pt x="447691" y="149959"/>
                      <a:pt x="439538" y="157134"/>
                    </a:cubicBezTo>
                    <a:cubicBezTo>
                      <a:pt x="431385" y="164190"/>
                      <a:pt x="440515" y="191580"/>
                      <a:pt x="446594" y="202771"/>
                    </a:cubicBezTo>
                    <a:cubicBezTo>
                      <a:pt x="452684" y="213844"/>
                      <a:pt x="485175" y="221031"/>
                      <a:pt x="496368" y="221031"/>
                    </a:cubicBezTo>
                    <a:cubicBezTo>
                      <a:pt x="507452" y="221031"/>
                      <a:pt x="501362" y="247325"/>
                      <a:pt x="510492" y="254500"/>
                    </a:cubicBezTo>
                    <a:cubicBezTo>
                      <a:pt x="514389" y="257563"/>
                      <a:pt x="517798" y="266574"/>
                      <a:pt x="520467" y="275823"/>
                    </a:cubicBezTo>
                    <a:close/>
                  </a:path>
                </a:pathLst>
              </a:custGeom>
              <a:grpFill/>
              <a:ln w="297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4AFEC506-89E5-300A-5E54-EC58514328D2}"/>
                  </a:ext>
                </a:extLst>
              </p:cNvPr>
              <p:cNvSpPr/>
              <p:nvPr/>
            </p:nvSpPr>
            <p:spPr>
              <a:xfrm>
                <a:off x="9649460" y="3290489"/>
                <a:ext cx="661555" cy="415506"/>
              </a:xfrm>
              <a:custGeom>
                <a:avLst/>
                <a:gdLst>
                  <a:gd name="connsiteX0" fmla="*/ 661555 w 661555"/>
                  <a:gd name="connsiteY0" fmla="*/ 48319 h 415506"/>
                  <a:gd name="connsiteX1" fmla="*/ 614941 w 661555"/>
                  <a:gd name="connsiteY1" fmla="*/ 111240 h 415506"/>
                  <a:gd name="connsiteX2" fmla="*/ 541913 w 661555"/>
                  <a:gd name="connsiteY2" fmla="*/ 136555 h 415506"/>
                  <a:gd name="connsiteX3" fmla="*/ 508445 w 661555"/>
                  <a:gd name="connsiteY3" fmla="*/ 160894 h 415506"/>
                  <a:gd name="connsiteX4" fmla="*/ 497253 w 661555"/>
                  <a:gd name="connsiteY4" fmla="*/ 193385 h 415506"/>
                  <a:gd name="connsiteX5" fmla="*/ 476931 w 661555"/>
                  <a:gd name="connsiteY5" fmla="*/ 207509 h 415506"/>
                  <a:gd name="connsiteX6" fmla="*/ 466824 w 661555"/>
                  <a:gd name="connsiteY6" fmla="*/ 188284 h 415506"/>
                  <a:gd name="connsiteX7" fmla="*/ 453677 w 661555"/>
                  <a:gd name="connsiteY7" fmla="*/ 194374 h 415506"/>
                  <a:gd name="connsiteX8" fmla="*/ 445524 w 661555"/>
                  <a:gd name="connsiteY8" fmla="*/ 245125 h 415506"/>
                  <a:gd name="connsiteX9" fmla="*/ 423248 w 661555"/>
                  <a:gd name="connsiteY9" fmla="*/ 282610 h 415506"/>
                  <a:gd name="connsiteX10" fmla="*/ 396717 w 661555"/>
                  <a:gd name="connsiteY10" fmla="*/ 329833 h 415506"/>
                  <a:gd name="connsiteX11" fmla="*/ 366406 w 661555"/>
                  <a:gd name="connsiteY11" fmla="*/ 338355 h 415506"/>
                  <a:gd name="connsiteX12" fmla="*/ 346085 w 661555"/>
                  <a:gd name="connsiteY12" fmla="*/ 373897 h 415506"/>
                  <a:gd name="connsiteX13" fmla="*/ 326859 w 661555"/>
                  <a:gd name="connsiteY13" fmla="*/ 395197 h 415506"/>
                  <a:gd name="connsiteX14" fmla="*/ 301544 w 661555"/>
                  <a:gd name="connsiteY14" fmla="*/ 409440 h 415506"/>
                  <a:gd name="connsiteX15" fmla="*/ 289375 w 661555"/>
                  <a:gd name="connsiteY15" fmla="*/ 400310 h 415506"/>
                  <a:gd name="connsiteX16" fmla="*/ 256883 w 661555"/>
                  <a:gd name="connsiteY16" fmla="*/ 389118 h 415506"/>
                  <a:gd name="connsiteX17" fmla="*/ 222437 w 661555"/>
                  <a:gd name="connsiteY17" fmla="*/ 409440 h 415506"/>
                  <a:gd name="connsiteX18" fmla="*/ 197003 w 661555"/>
                  <a:gd name="connsiteY18" fmla="*/ 408343 h 415506"/>
                  <a:gd name="connsiteX19" fmla="*/ 183856 w 661555"/>
                  <a:gd name="connsiteY19" fmla="*/ 386067 h 415506"/>
                  <a:gd name="connsiteX20" fmla="*/ 151365 w 661555"/>
                  <a:gd name="connsiteY20" fmla="*/ 367807 h 415506"/>
                  <a:gd name="connsiteX21" fmla="*/ 132140 w 661555"/>
                  <a:gd name="connsiteY21" fmla="*/ 399202 h 415506"/>
                  <a:gd name="connsiteX22" fmla="*/ 111818 w 661555"/>
                  <a:gd name="connsiteY22" fmla="*/ 414053 h 415506"/>
                  <a:gd name="connsiteX23" fmla="*/ 98302 w 661555"/>
                  <a:gd name="connsiteY23" fmla="*/ 415506 h 415506"/>
                  <a:gd name="connsiteX24" fmla="*/ 61186 w 661555"/>
                  <a:gd name="connsiteY24" fmla="*/ 410393 h 415506"/>
                  <a:gd name="connsiteX25" fmla="*/ 49994 w 661555"/>
                  <a:gd name="connsiteY25" fmla="*/ 389094 h 415506"/>
                  <a:gd name="connsiteX26" fmla="*/ 11412 w 661555"/>
                  <a:gd name="connsiteY26" fmla="*/ 371812 h 415506"/>
                  <a:gd name="connsiteX27" fmla="*/ 2282 w 661555"/>
                  <a:gd name="connsiteY27" fmla="*/ 351609 h 415506"/>
                  <a:gd name="connsiteX28" fmla="*/ 58147 w 661555"/>
                  <a:gd name="connsiteY28" fmla="*/ 302920 h 415506"/>
                  <a:gd name="connsiteX29" fmla="*/ 93570 w 661555"/>
                  <a:gd name="connsiteY29" fmla="*/ 261299 h 415506"/>
                  <a:gd name="connsiteX30" fmla="*/ 86514 w 661555"/>
                  <a:gd name="connsiteY30" fmla="*/ 233909 h 415506"/>
                  <a:gd name="connsiteX31" fmla="*/ 52068 w 661555"/>
                  <a:gd name="connsiteY31" fmla="*/ 266412 h 415506"/>
                  <a:gd name="connsiteX32" fmla="*/ 45989 w 661555"/>
                  <a:gd name="connsiteY32" fmla="*/ 258260 h 415506"/>
                  <a:gd name="connsiteX33" fmla="*/ 33820 w 661555"/>
                  <a:gd name="connsiteY33" fmla="*/ 231847 h 415506"/>
                  <a:gd name="connsiteX34" fmla="*/ 27003 w 661555"/>
                  <a:gd name="connsiteY34" fmla="*/ 230262 h 415506"/>
                  <a:gd name="connsiteX35" fmla="*/ 34059 w 661555"/>
                  <a:gd name="connsiteY35" fmla="*/ 205793 h 415506"/>
                  <a:gd name="connsiteX36" fmla="*/ 34297 w 661555"/>
                  <a:gd name="connsiteY36" fmla="*/ 183647 h 415506"/>
                  <a:gd name="connsiteX37" fmla="*/ 38552 w 661555"/>
                  <a:gd name="connsiteY37" fmla="*/ 156257 h 415506"/>
                  <a:gd name="connsiteX38" fmla="*/ 61436 w 661555"/>
                  <a:gd name="connsiteY38" fmla="*/ 131192 h 415506"/>
                  <a:gd name="connsiteX39" fmla="*/ 92593 w 661555"/>
                  <a:gd name="connsiteY39" fmla="*/ 101013 h 415506"/>
                  <a:gd name="connsiteX40" fmla="*/ 138969 w 661555"/>
                  <a:gd name="connsiteY40" fmla="*/ 39190 h 415506"/>
                  <a:gd name="connsiteX41" fmla="*/ 193736 w 661555"/>
                  <a:gd name="connsiteY41" fmla="*/ 39190 h 415506"/>
                  <a:gd name="connsiteX42" fmla="*/ 227932 w 661555"/>
                  <a:gd name="connsiteY42" fmla="*/ 14851 h 415506"/>
                  <a:gd name="connsiteX43" fmla="*/ 238766 w 661555"/>
                  <a:gd name="connsiteY43" fmla="*/ 0 h 415506"/>
                  <a:gd name="connsiteX44" fmla="*/ 255930 w 661555"/>
                  <a:gd name="connsiteY44" fmla="*/ 23981 h 415506"/>
                  <a:gd name="connsiteX45" fmla="*/ 266037 w 661555"/>
                  <a:gd name="connsiteY45" fmla="*/ 20942 h 415506"/>
                  <a:gd name="connsiteX46" fmla="*/ 279183 w 661555"/>
                  <a:gd name="connsiteY46" fmla="*/ 1716 h 415506"/>
                  <a:gd name="connsiteX47" fmla="*/ 311675 w 661555"/>
                  <a:gd name="connsiteY47" fmla="*/ 5733 h 415506"/>
                  <a:gd name="connsiteX48" fmla="*/ 333951 w 661555"/>
                  <a:gd name="connsiteY48" fmla="*/ 31049 h 415506"/>
                  <a:gd name="connsiteX49" fmla="*/ 342104 w 661555"/>
                  <a:gd name="connsiteY49" fmla="*/ 80822 h 415506"/>
                  <a:gd name="connsiteX50" fmla="*/ 380685 w 661555"/>
                  <a:gd name="connsiteY50" fmla="*/ 110155 h 415506"/>
                  <a:gd name="connsiteX51" fmla="*/ 428278 w 661555"/>
                  <a:gd name="connsiteY51" fmla="*/ 83862 h 415506"/>
                  <a:gd name="connsiteX52" fmla="*/ 449577 w 661555"/>
                  <a:gd name="connsiteY52" fmla="*/ 46257 h 415506"/>
                  <a:gd name="connsiteX53" fmla="*/ 471973 w 661555"/>
                  <a:gd name="connsiteY53" fmla="*/ 20942 h 415506"/>
                  <a:gd name="connsiteX54" fmla="*/ 519565 w 661555"/>
                  <a:gd name="connsiteY54" fmla="*/ 27998 h 415506"/>
                  <a:gd name="connsiteX55" fmla="*/ 549994 w 661555"/>
                  <a:gd name="connsiteY55" fmla="*/ 43218 h 415506"/>
                  <a:gd name="connsiteX56" fmla="*/ 619971 w 661555"/>
                  <a:gd name="connsiteY56" fmla="*/ 44315 h 415506"/>
                  <a:gd name="connsiteX57" fmla="*/ 661555 w 661555"/>
                  <a:gd name="connsiteY57" fmla="*/ 48319 h 415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661555" h="415506">
                    <a:moveTo>
                      <a:pt x="661555" y="48319"/>
                    </a:moveTo>
                    <a:cubicBezTo>
                      <a:pt x="661555" y="48319"/>
                      <a:pt x="621997" y="108200"/>
                      <a:pt x="614941" y="111240"/>
                    </a:cubicBezTo>
                    <a:cubicBezTo>
                      <a:pt x="607765" y="114279"/>
                      <a:pt x="575381" y="126448"/>
                      <a:pt x="541913" y="136555"/>
                    </a:cubicBezTo>
                    <a:cubicBezTo>
                      <a:pt x="508445" y="146651"/>
                      <a:pt x="512461" y="151764"/>
                      <a:pt x="508445" y="160894"/>
                    </a:cubicBezTo>
                    <a:cubicBezTo>
                      <a:pt x="504309" y="170024"/>
                      <a:pt x="499314" y="189249"/>
                      <a:pt x="497253" y="193385"/>
                    </a:cubicBezTo>
                    <a:cubicBezTo>
                      <a:pt x="495179" y="197402"/>
                      <a:pt x="486061" y="202515"/>
                      <a:pt x="476931" y="207509"/>
                    </a:cubicBezTo>
                    <a:cubicBezTo>
                      <a:pt x="467801" y="212622"/>
                      <a:pt x="467801" y="195340"/>
                      <a:pt x="466824" y="188284"/>
                    </a:cubicBezTo>
                    <a:cubicBezTo>
                      <a:pt x="465846" y="181228"/>
                      <a:pt x="453677" y="194374"/>
                      <a:pt x="453677" y="194374"/>
                    </a:cubicBezTo>
                    <a:cubicBezTo>
                      <a:pt x="453677" y="194374"/>
                      <a:pt x="449541" y="239034"/>
                      <a:pt x="445524" y="245125"/>
                    </a:cubicBezTo>
                    <a:cubicBezTo>
                      <a:pt x="441508" y="251216"/>
                      <a:pt x="436394" y="259249"/>
                      <a:pt x="423248" y="282610"/>
                    </a:cubicBezTo>
                    <a:cubicBezTo>
                      <a:pt x="414249" y="298427"/>
                      <a:pt x="403046" y="318510"/>
                      <a:pt x="396717" y="329833"/>
                    </a:cubicBezTo>
                    <a:cubicBezTo>
                      <a:pt x="384297" y="329344"/>
                      <a:pt x="370674" y="334088"/>
                      <a:pt x="366406" y="338355"/>
                    </a:cubicBezTo>
                    <a:cubicBezTo>
                      <a:pt x="360316" y="344446"/>
                      <a:pt x="351198" y="363790"/>
                      <a:pt x="346085" y="373897"/>
                    </a:cubicBezTo>
                    <a:cubicBezTo>
                      <a:pt x="341091" y="384005"/>
                      <a:pt x="333916" y="386067"/>
                      <a:pt x="326859" y="395197"/>
                    </a:cubicBezTo>
                    <a:cubicBezTo>
                      <a:pt x="319803" y="404327"/>
                      <a:pt x="304583" y="409440"/>
                      <a:pt x="301544" y="409440"/>
                    </a:cubicBezTo>
                    <a:cubicBezTo>
                      <a:pt x="298504" y="409440"/>
                      <a:pt x="294369" y="407378"/>
                      <a:pt x="289375" y="400310"/>
                    </a:cubicBezTo>
                    <a:cubicBezTo>
                      <a:pt x="284261" y="393123"/>
                      <a:pt x="269053" y="389118"/>
                      <a:pt x="256883" y="389118"/>
                    </a:cubicBezTo>
                    <a:cubicBezTo>
                      <a:pt x="244714" y="389118"/>
                      <a:pt x="238624" y="402265"/>
                      <a:pt x="222437" y="409440"/>
                    </a:cubicBezTo>
                    <a:cubicBezTo>
                      <a:pt x="206133" y="416496"/>
                      <a:pt x="206133" y="412479"/>
                      <a:pt x="197003" y="408343"/>
                    </a:cubicBezTo>
                    <a:cubicBezTo>
                      <a:pt x="187873" y="404327"/>
                      <a:pt x="184834" y="390083"/>
                      <a:pt x="183856" y="386067"/>
                    </a:cubicBezTo>
                    <a:cubicBezTo>
                      <a:pt x="182879" y="382050"/>
                      <a:pt x="151365" y="367807"/>
                      <a:pt x="151365" y="367807"/>
                    </a:cubicBezTo>
                    <a:cubicBezTo>
                      <a:pt x="151365" y="367807"/>
                      <a:pt x="131162" y="390083"/>
                      <a:pt x="132140" y="399202"/>
                    </a:cubicBezTo>
                    <a:cubicBezTo>
                      <a:pt x="132866" y="405900"/>
                      <a:pt x="123737" y="411621"/>
                      <a:pt x="111818" y="414053"/>
                    </a:cubicBezTo>
                    <a:cubicBezTo>
                      <a:pt x="107563" y="415030"/>
                      <a:pt x="102938" y="415506"/>
                      <a:pt x="98302" y="415506"/>
                    </a:cubicBezTo>
                    <a:cubicBezTo>
                      <a:pt x="80661" y="415506"/>
                      <a:pt x="79434" y="413444"/>
                      <a:pt x="61186" y="410393"/>
                    </a:cubicBezTo>
                    <a:cubicBezTo>
                      <a:pt x="42926" y="407354"/>
                      <a:pt x="54011" y="400286"/>
                      <a:pt x="49994" y="389094"/>
                    </a:cubicBezTo>
                    <a:cubicBezTo>
                      <a:pt x="45978" y="377891"/>
                      <a:pt x="29673" y="375947"/>
                      <a:pt x="11412" y="371812"/>
                    </a:cubicBezTo>
                    <a:cubicBezTo>
                      <a:pt x="-6847" y="367795"/>
                      <a:pt x="2282" y="351609"/>
                      <a:pt x="2282" y="351609"/>
                    </a:cubicBezTo>
                    <a:cubicBezTo>
                      <a:pt x="2282" y="351609"/>
                      <a:pt x="34774" y="326174"/>
                      <a:pt x="58147" y="302920"/>
                    </a:cubicBezTo>
                    <a:cubicBezTo>
                      <a:pt x="81400" y="279547"/>
                      <a:pt x="83463" y="269452"/>
                      <a:pt x="93570" y="261299"/>
                    </a:cubicBezTo>
                    <a:cubicBezTo>
                      <a:pt x="103797" y="253147"/>
                      <a:pt x="95644" y="235983"/>
                      <a:pt x="86514" y="233909"/>
                    </a:cubicBezTo>
                    <a:cubicBezTo>
                      <a:pt x="77384" y="231835"/>
                      <a:pt x="70328" y="252169"/>
                      <a:pt x="52068" y="266412"/>
                    </a:cubicBezTo>
                    <a:cubicBezTo>
                      <a:pt x="33808" y="280525"/>
                      <a:pt x="43916" y="262277"/>
                      <a:pt x="45989" y="258260"/>
                    </a:cubicBezTo>
                    <a:cubicBezTo>
                      <a:pt x="47944" y="254243"/>
                      <a:pt x="44893" y="239034"/>
                      <a:pt x="33820" y="231847"/>
                    </a:cubicBezTo>
                    <a:cubicBezTo>
                      <a:pt x="31508" y="230382"/>
                      <a:pt x="29315" y="230024"/>
                      <a:pt x="27003" y="230262"/>
                    </a:cubicBezTo>
                    <a:cubicBezTo>
                      <a:pt x="30173" y="219190"/>
                      <a:pt x="33570" y="207020"/>
                      <a:pt x="34059" y="205793"/>
                    </a:cubicBezTo>
                    <a:cubicBezTo>
                      <a:pt x="34547" y="204338"/>
                      <a:pt x="33570" y="196174"/>
                      <a:pt x="34297" y="183647"/>
                    </a:cubicBezTo>
                    <a:cubicBezTo>
                      <a:pt x="34785" y="175983"/>
                      <a:pt x="36002" y="166734"/>
                      <a:pt x="38552" y="156257"/>
                    </a:cubicBezTo>
                    <a:cubicBezTo>
                      <a:pt x="45369" y="128999"/>
                      <a:pt x="49256" y="141168"/>
                      <a:pt x="61436" y="131192"/>
                    </a:cubicBezTo>
                    <a:cubicBezTo>
                      <a:pt x="73606" y="121335"/>
                      <a:pt x="81889" y="112932"/>
                      <a:pt x="92593" y="101013"/>
                    </a:cubicBezTo>
                    <a:cubicBezTo>
                      <a:pt x="103296" y="89082"/>
                      <a:pt x="131413" y="44541"/>
                      <a:pt x="138969" y="39190"/>
                    </a:cubicBezTo>
                    <a:cubicBezTo>
                      <a:pt x="146633" y="33838"/>
                      <a:pt x="167932" y="40644"/>
                      <a:pt x="193736" y="39190"/>
                    </a:cubicBezTo>
                    <a:cubicBezTo>
                      <a:pt x="219661" y="37724"/>
                      <a:pt x="218076" y="23242"/>
                      <a:pt x="227932" y="14851"/>
                    </a:cubicBezTo>
                    <a:cubicBezTo>
                      <a:pt x="231460" y="11931"/>
                      <a:pt x="235227" y="6210"/>
                      <a:pt x="238766" y="0"/>
                    </a:cubicBezTo>
                    <a:cubicBezTo>
                      <a:pt x="244130" y="8522"/>
                      <a:pt x="252890" y="21061"/>
                      <a:pt x="255930" y="23981"/>
                    </a:cubicBezTo>
                    <a:cubicBezTo>
                      <a:pt x="259947" y="27998"/>
                      <a:pt x="267014" y="24958"/>
                      <a:pt x="266037" y="20942"/>
                    </a:cubicBezTo>
                    <a:cubicBezTo>
                      <a:pt x="265060" y="16925"/>
                      <a:pt x="273093" y="4756"/>
                      <a:pt x="279183" y="1716"/>
                    </a:cubicBezTo>
                    <a:cubicBezTo>
                      <a:pt x="285275" y="-1323"/>
                      <a:pt x="308635" y="5733"/>
                      <a:pt x="311675" y="5733"/>
                    </a:cubicBezTo>
                    <a:cubicBezTo>
                      <a:pt x="314714" y="5733"/>
                      <a:pt x="331997" y="20942"/>
                      <a:pt x="333951" y="31049"/>
                    </a:cubicBezTo>
                    <a:cubicBezTo>
                      <a:pt x="336013" y="41275"/>
                      <a:pt x="342104" y="66591"/>
                      <a:pt x="342104" y="80822"/>
                    </a:cubicBezTo>
                    <a:cubicBezTo>
                      <a:pt x="342104" y="94946"/>
                      <a:pt x="357312" y="100048"/>
                      <a:pt x="380685" y="110155"/>
                    </a:cubicBezTo>
                    <a:cubicBezTo>
                      <a:pt x="403940" y="120381"/>
                      <a:pt x="411115" y="105161"/>
                      <a:pt x="428278" y="83862"/>
                    </a:cubicBezTo>
                    <a:cubicBezTo>
                      <a:pt x="445561" y="62563"/>
                      <a:pt x="443498" y="60489"/>
                      <a:pt x="449577" y="46257"/>
                    </a:cubicBezTo>
                    <a:cubicBezTo>
                      <a:pt x="455656" y="32133"/>
                      <a:pt x="468921" y="23981"/>
                      <a:pt x="471973" y="20942"/>
                    </a:cubicBezTo>
                    <a:cubicBezTo>
                      <a:pt x="475012" y="17902"/>
                      <a:pt x="514571" y="23981"/>
                      <a:pt x="519565" y="27998"/>
                    </a:cubicBezTo>
                    <a:cubicBezTo>
                      <a:pt x="524679" y="32133"/>
                      <a:pt x="548039" y="40167"/>
                      <a:pt x="549994" y="43218"/>
                    </a:cubicBezTo>
                    <a:cubicBezTo>
                      <a:pt x="552056" y="46257"/>
                      <a:pt x="596729" y="50393"/>
                      <a:pt x="619971" y="44315"/>
                    </a:cubicBezTo>
                    <a:cubicBezTo>
                      <a:pt x="643296" y="38212"/>
                      <a:pt x="661555" y="48319"/>
                      <a:pt x="661555" y="48319"/>
                    </a:cubicBezTo>
                    <a:close/>
                  </a:path>
                </a:pathLst>
              </a:custGeom>
              <a:grpFill/>
              <a:ln w="11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12E906E3-0ADC-7537-CE81-C8300612160C}"/>
                  </a:ext>
                </a:extLst>
              </p:cNvPr>
              <p:cNvSpPr/>
              <p:nvPr/>
            </p:nvSpPr>
            <p:spPr>
              <a:xfrm>
                <a:off x="9245168" y="3509498"/>
                <a:ext cx="569416" cy="549456"/>
              </a:xfrm>
              <a:custGeom>
                <a:avLst/>
                <a:gdLst>
                  <a:gd name="connsiteX0" fmla="*/ 560996 w 569416"/>
                  <a:gd name="connsiteY0" fmla="*/ 270752 h 549456"/>
                  <a:gd name="connsiteX1" fmla="*/ 550651 w 569416"/>
                  <a:gd name="connsiteY1" fmla="*/ 286700 h 549456"/>
                  <a:gd name="connsiteX2" fmla="*/ 529352 w 569416"/>
                  <a:gd name="connsiteY2" fmla="*/ 294852 h 549456"/>
                  <a:gd name="connsiteX3" fmla="*/ 503916 w 569416"/>
                  <a:gd name="connsiteY3" fmla="*/ 270514 h 549456"/>
                  <a:gd name="connsiteX4" fmla="*/ 476538 w 569416"/>
                  <a:gd name="connsiteY4" fmla="*/ 256271 h 549456"/>
                  <a:gd name="connsiteX5" fmla="*/ 473499 w 569416"/>
                  <a:gd name="connsiteY5" fmla="*/ 278666 h 549456"/>
                  <a:gd name="connsiteX6" fmla="*/ 482630 w 569416"/>
                  <a:gd name="connsiteY6" fmla="*/ 297892 h 549456"/>
                  <a:gd name="connsiteX7" fmla="*/ 473499 w 569416"/>
                  <a:gd name="connsiteY7" fmla="*/ 310061 h 549456"/>
                  <a:gd name="connsiteX8" fmla="*/ 462427 w 569416"/>
                  <a:gd name="connsiteY8" fmla="*/ 320168 h 549456"/>
                  <a:gd name="connsiteX9" fmla="*/ 459387 w 569416"/>
                  <a:gd name="connsiteY9" fmla="*/ 344507 h 549456"/>
                  <a:gd name="connsiteX10" fmla="*/ 439065 w 569416"/>
                  <a:gd name="connsiteY10" fmla="*/ 362767 h 549456"/>
                  <a:gd name="connsiteX11" fmla="*/ 413749 w 569416"/>
                  <a:gd name="connsiteY11" fmla="*/ 362767 h 549456"/>
                  <a:gd name="connsiteX12" fmla="*/ 411568 w 569416"/>
                  <a:gd name="connsiteY12" fmla="*/ 369215 h 549456"/>
                  <a:gd name="connsiteX13" fmla="*/ 413749 w 569416"/>
                  <a:gd name="connsiteY13" fmla="*/ 372981 h 549456"/>
                  <a:gd name="connsiteX14" fmla="*/ 428958 w 569416"/>
                  <a:gd name="connsiteY14" fmla="*/ 386128 h 549456"/>
                  <a:gd name="connsiteX15" fmla="*/ 448195 w 569416"/>
                  <a:gd name="connsiteY15" fmla="*/ 412540 h 549456"/>
                  <a:gd name="connsiteX16" fmla="*/ 472534 w 569416"/>
                  <a:gd name="connsiteY16" fmla="*/ 432743 h 549456"/>
                  <a:gd name="connsiteX17" fmla="*/ 483857 w 569416"/>
                  <a:gd name="connsiteY17" fmla="*/ 428964 h 549456"/>
                  <a:gd name="connsiteX18" fmla="*/ 506003 w 569416"/>
                  <a:gd name="connsiteY18" fmla="*/ 423613 h 549456"/>
                  <a:gd name="connsiteX19" fmla="*/ 518172 w 569416"/>
                  <a:gd name="connsiteY19" fmla="*/ 459155 h 549456"/>
                  <a:gd name="connsiteX20" fmla="*/ 518541 w 569416"/>
                  <a:gd name="connsiteY20" fmla="*/ 460371 h 549456"/>
                  <a:gd name="connsiteX21" fmla="*/ 508076 w 569416"/>
                  <a:gd name="connsiteY21" fmla="*/ 507832 h 549456"/>
                  <a:gd name="connsiteX22" fmla="*/ 488720 w 569416"/>
                  <a:gd name="connsiteY22" fmla="*/ 514888 h 549456"/>
                  <a:gd name="connsiteX23" fmla="*/ 477647 w 569416"/>
                  <a:gd name="connsiteY23" fmla="*/ 544340 h 549456"/>
                  <a:gd name="connsiteX24" fmla="*/ 468887 w 569416"/>
                  <a:gd name="connsiteY24" fmla="*/ 549453 h 549456"/>
                  <a:gd name="connsiteX25" fmla="*/ 447218 w 569416"/>
                  <a:gd name="connsiteY25" fmla="*/ 544340 h 549456"/>
                  <a:gd name="connsiteX26" fmla="*/ 409614 w 569416"/>
                  <a:gd name="connsiteY26" fmla="*/ 537284 h 549456"/>
                  <a:gd name="connsiteX27" fmla="*/ 387337 w 569416"/>
                  <a:gd name="connsiteY27" fmla="*/ 509894 h 549456"/>
                  <a:gd name="connsiteX28" fmla="*/ 350829 w 569416"/>
                  <a:gd name="connsiteY28" fmla="*/ 517928 h 549456"/>
                  <a:gd name="connsiteX29" fmla="*/ 320400 w 569416"/>
                  <a:gd name="connsiteY29" fmla="*/ 494673 h 549456"/>
                  <a:gd name="connsiteX30" fmla="*/ 320400 w 569416"/>
                  <a:gd name="connsiteY30" fmla="*/ 460109 h 549456"/>
                  <a:gd name="connsiteX31" fmla="*/ 292045 w 569416"/>
                  <a:gd name="connsiteY31" fmla="*/ 450001 h 549456"/>
                  <a:gd name="connsiteX32" fmla="*/ 240317 w 569416"/>
                  <a:gd name="connsiteY32" fmla="*/ 455114 h 549456"/>
                  <a:gd name="connsiteX33" fmla="*/ 147945 w 569416"/>
                  <a:gd name="connsiteY33" fmla="*/ 445985 h 549456"/>
                  <a:gd name="connsiteX34" fmla="*/ 95240 w 569416"/>
                  <a:gd name="connsiteY34" fmla="*/ 411420 h 549456"/>
                  <a:gd name="connsiteX35" fmla="*/ 67850 w 569416"/>
                  <a:gd name="connsiteY35" fmla="*/ 366867 h 549456"/>
                  <a:gd name="connsiteX36" fmla="*/ 67123 w 569416"/>
                  <a:gd name="connsiteY36" fmla="*/ 364674 h 549456"/>
                  <a:gd name="connsiteX37" fmla="*/ 51664 w 569416"/>
                  <a:gd name="connsiteY37" fmla="*/ 321217 h 549456"/>
                  <a:gd name="connsiteX38" fmla="*/ 22212 w 569416"/>
                  <a:gd name="connsiteY38" fmla="*/ 300895 h 549456"/>
                  <a:gd name="connsiteX39" fmla="*/ 20150 w 569416"/>
                  <a:gd name="connsiteY39" fmla="*/ 273875 h 549456"/>
                  <a:gd name="connsiteX40" fmla="*/ 22212 w 569416"/>
                  <a:gd name="connsiteY40" fmla="*/ 265353 h 549456"/>
                  <a:gd name="connsiteX41" fmla="*/ 6145 w 569416"/>
                  <a:gd name="connsiteY41" fmla="*/ 237963 h 549456"/>
                  <a:gd name="connsiteX42" fmla="*/ 3583 w 569416"/>
                  <a:gd name="connsiteY42" fmla="*/ 210216 h 549456"/>
                  <a:gd name="connsiteX43" fmla="*/ 5657 w 569416"/>
                  <a:gd name="connsiteY43" fmla="*/ 204983 h 549456"/>
                  <a:gd name="connsiteX44" fmla="*/ 6992 w 569416"/>
                  <a:gd name="connsiteY44" fmla="*/ 205591 h 549456"/>
                  <a:gd name="connsiteX45" fmla="*/ 36444 w 569416"/>
                  <a:gd name="connsiteY45" fmla="*/ 205591 h 549456"/>
                  <a:gd name="connsiteX46" fmla="*/ 82081 w 569416"/>
                  <a:gd name="connsiteY46" fmla="*/ 175162 h 549456"/>
                  <a:gd name="connsiteX47" fmla="*/ 127719 w 569416"/>
                  <a:gd name="connsiteY47" fmla="*/ 167975 h 549456"/>
                  <a:gd name="connsiteX48" fmla="*/ 138672 w 569416"/>
                  <a:gd name="connsiteY48" fmla="*/ 163231 h 549456"/>
                  <a:gd name="connsiteX49" fmla="*/ 156074 w 569416"/>
                  <a:gd name="connsiteY49" fmla="*/ 143637 h 549456"/>
                  <a:gd name="connsiteX50" fmla="*/ 181389 w 569416"/>
                  <a:gd name="connsiteY50" fmla="*/ 133541 h 549456"/>
                  <a:gd name="connsiteX51" fmla="*/ 226050 w 569416"/>
                  <a:gd name="connsiteY51" fmla="*/ 133541 h 549456"/>
                  <a:gd name="connsiteX52" fmla="*/ 257456 w 569416"/>
                  <a:gd name="connsiteY52" fmla="*/ 103112 h 549456"/>
                  <a:gd name="connsiteX53" fmla="*/ 282534 w 569416"/>
                  <a:gd name="connsiteY53" fmla="*/ 103112 h 549456"/>
                  <a:gd name="connsiteX54" fmla="*/ 283869 w 569416"/>
                  <a:gd name="connsiteY54" fmla="*/ 82791 h 549456"/>
                  <a:gd name="connsiteX55" fmla="*/ 283869 w 569416"/>
                  <a:gd name="connsiteY55" fmla="*/ 38249 h 549456"/>
                  <a:gd name="connsiteX56" fmla="*/ 295669 w 569416"/>
                  <a:gd name="connsiteY56" fmla="*/ 2218 h 549456"/>
                  <a:gd name="connsiteX57" fmla="*/ 295788 w 569416"/>
                  <a:gd name="connsiteY57" fmla="*/ 2218 h 549456"/>
                  <a:gd name="connsiteX58" fmla="*/ 299077 w 569416"/>
                  <a:gd name="connsiteY58" fmla="*/ 2707 h 549456"/>
                  <a:gd name="connsiteX59" fmla="*/ 334620 w 569416"/>
                  <a:gd name="connsiteY59" fmla="*/ 2707 h 549456"/>
                  <a:gd name="connsiteX60" fmla="*/ 359936 w 569416"/>
                  <a:gd name="connsiteY60" fmla="*/ 27046 h 549456"/>
                  <a:gd name="connsiteX61" fmla="*/ 404596 w 569416"/>
                  <a:gd name="connsiteY61" fmla="*/ 27046 h 549456"/>
                  <a:gd name="connsiteX62" fmla="*/ 431247 w 569416"/>
                  <a:gd name="connsiteY62" fmla="*/ 11229 h 549456"/>
                  <a:gd name="connsiteX63" fmla="*/ 438064 w 569416"/>
                  <a:gd name="connsiteY63" fmla="*/ 12814 h 549456"/>
                  <a:gd name="connsiteX64" fmla="*/ 450234 w 569416"/>
                  <a:gd name="connsiteY64" fmla="*/ 39227 h 549456"/>
                  <a:gd name="connsiteX65" fmla="*/ 456312 w 569416"/>
                  <a:gd name="connsiteY65" fmla="*/ 47379 h 549456"/>
                  <a:gd name="connsiteX66" fmla="*/ 490758 w 569416"/>
                  <a:gd name="connsiteY66" fmla="*/ 14876 h 549456"/>
                  <a:gd name="connsiteX67" fmla="*/ 497814 w 569416"/>
                  <a:gd name="connsiteY67" fmla="*/ 42266 h 549456"/>
                  <a:gd name="connsiteX68" fmla="*/ 462391 w 569416"/>
                  <a:gd name="connsiteY68" fmla="*/ 83887 h 549456"/>
                  <a:gd name="connsiteX69" fmla="*/ 406527 w 569416"/>
                  <a:gd name="connsiteY69" fmla="*/ 132576 h 549456"/>
                  <a:gd name="connsiteX70" fmla="*/ 415657 w 569416"/>
                  <a:gd name="connsiteY70" fmla="*/ 152778 h 549456"/>
                  <a:gd name="connsiteX71" fmla="*/ 454238 w 569416"/>
                  <a:gd name="connsiteY71" fmla="*/ 170061 h 549456"/>
                  <a:gd name="connsiteX72" fmla="*/ 465430 w 569416"/>
                  <a:gd name="connsiteY72" fmla="*/ 191360 h 549456"/>
                  <a:gd name="connsiteX73" fmla="*/ 502546 w 569416"/>
                  <a:gd name="connsiteY73" fmla="*/ 196473 h 549456"/>
                  <a:gd name="connsiteX74" fmla="*/ 516062 w 569416"/>
                  <a:gd name="connsiteY74" fmla="*/ 195019 h 549456"/>
                  <a:gd name="connsiteX75" fmla="*/ 518124 w 569416"/>
                  <a:gd name="connsiteY75" fmla="*/ 202814 h 549456"/>
                  <a:gd name="connsiteX76" fmla="*/ 524453 w 569416"/>
                  <a:gd name="connsiteY76" fmla="*/ 211706 h 549456"/>
                  <a:gd name="connsiteX77" fmla="*/ 542462 w 569416"/>
                  <a:gd name="connsiteY77" fmla="*/ 221801 h 549456"/>
                  <a:gd name="connsiteX78" fmla="*/ 555609 w 569416"/>
                  <a:gd name="connsiteY78" fmla="*/ 233970 h 549456"/>
                  <a:gd name="connsiteX79" fmla="*/ 560996 w 569416"/>
                  <a:gd name="connsiteY79" fmla="*/ 270752 h 549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</a:cxnLst>
                <a:rect l="l" t="t" r="r" b="b"/>
                <a:pathLst>
                  <a:path w="569416" h="549456">
                    <a:moveTo>
                      <a:pt x="560996" y="270752"/>
                    </a:moveTo>
                    <a:cubicBezTo>
                      <a:pt x="558076" y="274042"/>
                      <a:pt x="554549" y="285234"/>
                      <a:pt x="550651" y="286700"/>
                    </a:cubicBezTo>
                    <a:cubicBezTo>
                      <a:pt x="550531" y="286819"/>
                      <a:pt x="529352" y="294852"/>
                      <a:pt x="529352" y="294852"/>
                    </a:cubicBezTo>
                    <a:cubicBezTo>
                      <a:pt x="529352" y="294852"/>
                      <a:pt x="509995" y="282683"/>
                      <a:pt x="503916" y="270514"/>
                    </a:cubicBezTo>
                    <a:cubicBezTo>
                      <a:pt x="497838" y="258344"/>
                      <a:pt x="480663" y="257367"/>
                      <a:pt x="476538" y="256271"/>
                    </a:cubicBezTo>
                    <a:cubicBezTo>
                      <a:pt x="472522" y="255293"/>
                      <a:pt x="473499" y="268440"/>
                      <a:pt x="473499" y="278666"/>
                    </a:cubicBezTo>
                    <a:cubicBezTo>
                      <a:pt x="473499" y="288774"/>
                      <a:pt x="479578" y="292790"/>
                      <a:pt x="482630" y="297892"/>
                    </a:cubicBezTo>
                    <a:cubicBezTo>
                      <a:pt x="485668" y="303005"/>
                      <a:pt x="473499" y="310061"/>
                      <a:pt x="473499" y="310061"/>
                    </a:cubicBezTo>
                    <a:lnTo>
                      <a:pt x="462427" y="320168"/>
                    </a:lnTo>
                    <a:cubicBezTo>
                      <a:pt x="462427" y="320168"/>
                      <a:pt x="461330" y="335377"/>
                      <a:pt x="459387" y="344507"/>
                    </a:cubicBezTo>
                    <a:cubicBezTo>
                      <a:pt x="457313" y="353637"/>
                      <a:pt x="445144" y="362767"/>
                      <a:pt x="439065" y="362767"/>
                    </a:cubicBezTo>
                    <a:lnTo>
                      <a:pt x="413749" y="362767"/>
                    </a:lnTo>
                    <a:cubicBezTo>
                      <a:pt x="409614" y="362767"/>
                      <a:pt x="410222" y="366294"/>
                      <a:pt x="411568" y="369215"/>
                    </a:cubicBezTo>
                    <a:cubicBezTo>
                      <a:pt x="412534" y="371289"/>
                      <a:pt x="413749" y="372981"/>
                      <a:pt x="413749" y="372981"/>
                    </a:cubicBezTo>
                    <a:lnTo>
                      <a:pt x="428958" y="386128"/>
                    </a:lnTo>
                    <a:cubicBezTo>
                      <a:pt x="428958" y="386128"/>
                      <a:pt x="442105" y="402314"/>
                      <a:pt x="448195" y="412540"/>
                    </a:cubicBezTo>
                    <a:cubicBezTo>
                      <a:pt x="454286" y="422647"/>
                      <a:pt x="469494" y="432743"/>
                      <a:pt x="472534" y="432743"/>
                    </a:cubicBezTo>
                    <a:cubicBezTo>
                      <a:pt x="473869" y="432743"/>
                      <a:pt x="478255" y="430919"/>
                      <a:pt x="483857" y="428964"/>
                    </a:cubicBezTo>
                    <a:cubicBezTo>
                      <a:pt x="490305" y="426771"/>
                      <a:pt x="498458" y="424221"/>
                      <a:pt x="506003" y="423613"/>
                    </a:cubicBezTo>
                    <a:cubicBezTo>
                      <a:pt x="520245" y="422636"/>
                      <a:pt x="514155" y="449048"/>
                      <a:pt x="518172" y="459155"/>
                    </a:cubicBezTo>
                    <a:cubicBezTo>
                      <a:pt x="518290" y="459525"/>
                      <a:pt x="518410" y="459882"/>
                      <a:pt x="518541" y="460371"/>
                    </a:cubicBezTo>
                    <a:cubicBezTo>
                      <a:pt x="521461" y="471575"/>
                      <a:pt x="512820" y="500049"/>
                      <a:pt x="508076" y="507832"/>
                    </a:cubicBezTo>
                    <a:cubicBezTo>
                      <a:pt x="502963" y="515985"/>
                      <a:pt x="488720" y="514888"/>
                      <a:pt x="488720" y="514888"/>
                    </a:cubicBezTo>
                    <a:cubicBezTo>
                      <a:pt x="488720" y="514888"/>
                      <a:pt x="479590" y="535210"/>
                      <a:pt x="477647" y="544340"/>
                    </a:cubicBezTo>
                    <a:cubicBezTo>
                      <a:pt x="476801" y="547987"/>
                      <a:pt x="473380" y="549334"/>
                      <a:pt x="468887" y="549453"/>
                    </a:cubicBezTo>
                    <a:cubicBezTo>
                      <a:pt x="462319" y="549572"/>
                      <a:pt x="453309" y="546771"/>
                      <a:pt x="447218" y="544340"/>
                    </a:cubicBezTo>
                    <a:cubicBezTo>
                      <a:pt x="436991" y="540323"/>
                      <a:pt x="430913" y="540323"/>
                      <a:pt x="409614" y="537284"/>
                    </a:cubicBezTo>
                    <a:cubicBezTo>
                      <a:pt x="388315" y="534244"/>
                      <a:pt x="391354" y="515985"/>
                      <a:pt x="387337" y="509894"/>
                    </a:cubicBezTo>
                    <a:cubicBezTo>
                      <a:pt x="383321" y="503804"/>
                      <a:pt x="357886" y="519024"/>
                      <a:pt x="350829" y="517928"/>
                    </a:cubicBezTo>
                    <a:cubicBezTo>
                      <a:pt x="343774" y="516950"/>
                      <a:pt x="326491" y="509894"/>
                      <a:pt x="320400" y="494673"/>
                    </a:cubicBezTo>
                    <a:cubicBezTo>
                      <a:pt x="314322" y="479465"/>
                      <a:pt x="320400" y="468261"/>
                      <a:pt x="320400" y="460109"/>
                    </a:cubicBezTo>
                    <a:cubicBezTo>
                      <a:pt x="320400" y="452075"/>
                      <a:pt x="297027" y="450001"/>
                      <a:pt x="292045" y="450001"/>
                    </a:cubicBezTo>
                    <a:cubicBezTo>
                      <a:pt x="286932" y="450001"/>
                      <a:pt x="249447" y="455114"/>
                      <a:pt x="240317" y="455114"/>
                    </a:cubicBezTo>
                    <a:cubicBezTo>
                      <a:pt x="231187" y="455114"/>
                      <a:pt x="180436" y="453053"/>
                      <a:pt x="147945" y="445985"/>
                    </a:cubicBezTo>
                    <a:cubicBezTo>
                      <a:pt x="115573" y="438798"/>
                      <a:pt x="106444" y="428702"/>
                      <a:pt x="95240" y="411420"/>
                    </a:cubicBezTo>
                    <a:cubicBezTo>
                      <a:pt x="84047" y="394256"/>
                      <a:pt x="71867" y="379048"/>
                      <a:pt x="67850" y="366867"/>
                    </a:cubicBezTo>
                    <a:cubicBezTo>
                      <a:pt x="67612" y="366140"/>
                      <a:pt x="67361" y="365412"/>
                      <a:pt x="67123" y="364674"/>
                    </a:cubicBezTo>
                    <a:cubicBezTo>
                      <a:pt x="62987" y="351897"/>
                      <a:pt x="56419" y="328774"/>
                      <a:pt x="51664" y="321217"/>
                    </a:cubicBezTo>
                    <a:cubicBezTo>
                      <a:pt x="46551" y="313064"/>
                      <a:pt x="36455" y="309048"/>
                      <a:pt x="22212" y="300895"/>
                    </a:cubicBezTo>
                    <a:cubicBezTo>
                      <a:pt x="11986" y="295055"/>
                      <a:pt x="16979" y="282886"/>
                      <a:pt x="20150" y="273875"/>
                    </a:cubicBezTo>
                    <a:cubicBezTo>
                      <a:pt x="21485" y="270347"/>
                      <a:pt x="22462" y="267427"/>
                      <a:pt x="22212" y="265353"/>
                    </a:cubicBezTo>
                    <a:cubicBezTo>
                      <a:pt x="20877" y="255985"/>
                      <a:pt x="11378" y="245520"/>
                      <a:pt x="6145" y="237963"/>
                    </a:cubicBezTo>
                    <a:cubicBezTo>
                      <a:pt x="-1888" y="226521"/>
                      <a:pt x="-1280" y="224817"/>
                      <a:pt x="3583" y="210216"/>
                    </a:cubicBezTo>
                    <a:cubicBezTo>
                      <a:pt x="4190" y="208392"/>
                      <a:pt x="4799" y="206688"/>
                      <a:pt x="5657" y="204983"/>
                    </a:cubicBezTo>
                    <a:cubicBezTo>
                      <a:pt x="6145" y="205353"/>
                      <a:pt x="6622" y="205591"/>
                      <a:pt x="6992" y="205591"/>
                    </a:cubicBezTo>
                    <a:cubicBezTo>
                      <a:pt x="10031" y="205591"/>
                      <a:pt x="26228" y="208631"/>
                      <a:pt x="36444" y="205591"/>
                    </a:cubicBezTo>
                    <a:cubicBezTo>
                      <a:pt x="46551" y="202552"/>
                      <a:pt x="72951" y="183196"/>
                      <a:pt x="82081" y="175162"/>
                    </a:cubicBezTo>
                    <a:cubicBezTo>
                      <a:pt x="91211" y="167010"/>
                      <a:pt x="112510" y="172123"/>
                      <a:pt x="127719" y="167975"/>
                    </a:cubicBezTo>
                    <a:cubicBezTo>
                      <a:pt x="131986" y="166879"/>
                      <a:pt x="135633" y="165174"/>
                      <a:pt x="138672" y="163231"/>
                    </a:cubicBezTo>
                    <a:cubicBezTo>
                      <a:pt x="146467" y="158237"/>
                      <a:pt x="150961" y="150943"/>
                      <a:pt x="156074" y="143637"/>
                    </a:cubicBezTo>
                    <a:cubicBezTo>
                      <a:pt x="163130" y="133541"/>
                      <a:pt x="174334" y="136581"/>
                      <a:pt x="181389" y="133541"/>
                    </a:cubicBezTo>
                    <a:cubicBezTo>
                      <a:pt x="188565" y="130502"/>
                      <a:pt x="207802" y="133541"/>
                      <a:pt x="226050" y="133541"/>
                    </a:cubicBezTo>
                    <a:cubicBezTo>
                      <a:pt x="244310" y="133541"/>
                      <a:pt x="247349" y="110168"/>
                      <a:pt x="257456" y="103112"/>
                    </a:cubicBezTo>
                    <a:cubicBezTo>
                      <a:pt x="267683" y="96056"/>
                      <a:pt x="258553" y="113219"/>
                      <a:pt x="282534" y="103112"/>
                    </a:cubicBezTo>
                    <a:cubicBezTo>
                      <a:pt x="306503" y="93005"/>
                      <a:pt x="286908" y="93005"/>
                      <a:pt x="283869" y="82791"/>
                    </a:cubicBezTo>
                    <a:cubicBezTo>
                      <a:pt x="280829" y="72683"/>
                      <a:pt x="283869" y="52361"/>
                      <a:pt x="283869" y="38249"/>
                    </a:cubicBezTo>
                    <a:cubicBezTo>
                      <a:pt x="283869" y="31432"/>
                      <a:pt x="289709" y="16223"/>
                      <a:pt x="295669" y="2218"/>
                    </a:cubicBezTo>
                    <a:lnTo>
                      <a:pt x="295788" y="2218"/>
                    </a:lnTo>
                    <a:cubicBezTo>
                      <a:pt x="296765" y="2588"/>
                      <a:pt x="297849" y="2707"/>
                      <a:pt x="299077" y="2707"/>
                    </a:cubicBezTo>
                    <a:cubicBezTo>
                      <a:pt x="309185" y="2707"/>
                      <a:pt x="330484" y="-3384"/>
                      <a:pt x="334620" y="2707"/>
                    </a:cubicBezTo>
                    <a:cubicBezTo>
                      <a:pt x="338636" y="8798"/>
                      <a:pt x="337659" y="24006"/>
                      <a:pt x="359936" y="27046"/>
                    </a:cubicBezTo>
                    <a:cubicBezTo>
                      <a:pt x="382212" y="30085"/>
                      <a:pt x="394381" y="31062"/>
                      <a:pt x="404596" y="27046"/>
                    </a:cubicBezTo>
                    <a:cubicBezTo>
                      <a:pt x="412629" y="23756"/>
                      <a:pt x="421997" y="12075"/>
                      <a:pt x="431247" y="11229"/>
                    </a:cubicBezTo>
                    <a:cubicBezTo>
                      <a:pt x="433559" y="10979"/>
                      <a:pt x="435752" y="11348"/>
                      <a:pt x="438064" y="12814"/>
                    </a:cubicBezTo>
                    <a:cubicBezTo>
                      <a:pt x="449149" y="19989"/>
                      <a:pt x="452188" y="35210"/>
                      <a:pt x="450234" y="39227"/>
                    </a:cubicBezTo>
                    <a:cubicBezTo>
                      <a:pt x="448171" y="43243"/>
                      <a:pt x="438064" y="61503"/>
                      <a:pt x="456312" y="47379"/>
                    </a:cubicBezTo>
                    <a:cubicBezTo>
                      <a:pt x="474572" y="33136"/>
                      <a:pt x="481628" y="12814"/>
                      <a:pt x="490758" y="14876"/>
                    </a:cubicBezTo>
                    <a:cubicBezTo>
                      <a:pt x="499888" y="16950"/>
                      <a:pt x="508040" y="34101"/>
                      <a:pt x="497814" y="42266"/>
                    </a:cubicBezTo>
                    <a:cubicBezTo>
                      <a:pt x="487707" y="50419"/>
                      <a:pt x="485645" y="60526"/>
                      <a:pt x="462391" y="83887"/>
                    </a:cubicBezTo>
                    <a:cubicBezTo>
                      <a:pt x="439017" y="107141"/>
                      <a:pt x="406527" y="132576"/>
                      <a:pt x="406527" y="132576"/>
                    </a:cubicBezTo>
                    <a:cubicBezTo>
                      <a:pt x="406527" y="132576"/>
                      <a:pt x="397397" y="148762"/>
                      <a:pt x="415657" y="152778"/>
                    </a:cubicBezTo>
                    <a:cubicBezTo>
                      <a:pt x="433916" y="156914"/>
                      <a:pt x="450221" y="158857"/>
                      <a:pt x="454238" y="170061"/>
                    </a:cubicBezTo>
                    <a:cubicBezTo>
                      <a:pt x="458255" y="181253"/>
                      <a:pt x="447183" y="188321"/>
                      <a:pt x="465430" y="191360"/>
                    </a:cubicBezTo>
                    <a:cubicBezTo>
                      <a:pt x="483690" y="194399"/>
                      <a:pt x="484906" y="196473"/>
                      <a:pt x="502546" y="196473"/>
                    </a:cubicBezTo>
                    <a:cubicBezTo>
                      <a:pt x="507170" y="196473"/>
                      <a:pt x="511795" y="195985"/>
                      <a:pt x="516062" y="195019"/>
                    </a:cubicBezTo>
                    <a:cubicBezTo>
                      <a:pt x="516550" y="197701"/>
                      <a:pt x="517158" y="200371"/>
                      <a:pt x="518124" y="202814"/>
                    </a:cubicBezTo>
                    <a:cubicBezTo>
                      <a:pt x="519459" y="206461"/>
                      <a:pt x="521413" y="209632"/>
                      <a:pt x="524453" y="211706"/>
                    </a:cubicBezTo>
                    <a:cubicBezTo>
                      <a:pt x="524453" y="211706"/>
                      <a:pt x="534310" y="218762"/>
                      <a:pt x="542462" y="221801"/>
                    </a:cubicBezTo>
                    <a:cubicBezTo>
                      <a:pt x="550615" y="224841"/>
                      <a:pt x="550615" y="228857"/>
                      <a:pt x="555609" y="233970"/>
                    </a:cubicBezTo>
                    <a:cubicBezTo>
                      <a:pt x="569876" y="248106"/>
                      <a:pt x="575359" y="254078"/>
                      <a:pt x="560996" y="270752"/>
                    </a:cubicBezTo>
                    <a:close/>
                  </a:path>
                </a:pathLst>
              </a:custGeom>
              <a:solidFill>
                <a:srgbClr val="558ED6"/>
              </a:solidFill>
              <a:ln w="297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2C400912-8879-77E4-D4DA-41F4325084E9}"/>
                  </a:ext>
                </a:extLst>
              </p:cNvPr>
              <p:cNvSpPr/>
              <p:nvPr/>
            </p:nvSpPr>
            <p:spPr>
              <a:xfrm>
                <a:off x="9761253" y="3620265"/>
                <a:ext cx="568021" cy="472774"/>
              </a:xfrm>
              <a:custGeom>
                <a:avLst/>
                <a:gdLst>
                  <a:gd name="connsiteX0" fmla="*/ 568022 w 568021"/>
                  <a:gd name="connsiteY0" fmla="*/ 419950 h 472774"/>
                  <a:gd name="connsiteX1" fmla="*/ 567783 w 568021"/>
                  <a:gd name="connsiteY1" fmla="*/ 420927 h 472774"/>
                  <a:gd name="connsiteX2" fmla="*/ 567295 w 568021"/>
                  <a:gd name="connsiteY2" fmla="*/ 422632 h 472774"/>
                  <a:gd name="connsiteX3" fmla="*/ 566568 w 568021"/>
                  <a:gd name="connsiteY3" fmla="*/ 424825 h 472774"/>
                  <a:gd name="connsiteX4" fmla="*/ 565840 w 568021"/>
                  <a:gd name="connsiteY4" fmla="*/ 426899 h 472774"/>
                  <a:gd name="connsiteX5" fmla="*/ 560119 w 568021"/>
                  <a:gd name="connsiteY5" fmla="*/ 441749 h 472774"/>
                  <a:gd name="connsiteX6" fmla="*/ 560119 w 568021"/>
                  <a:gd name="connsiteY6" fmla="*/ 441869 h 472774"/>
                  <a:gd name="connsiteX7" fmla="*/ 555376 w 568021"/>
                  <a:gd name="connsiteY7" fmla="*/ 451368 h 472774"/>
                  <a:gd name="connsiteX8" fmla="*/ 528475 w 568021"/>
                  <a:gd name="connsiteY8" fmla="*/ 462560 h 472774"/>
                  <a:gd name="connsiteX9" fmla="*/ 507664 w 568021"/>
                  <a:gd name="connsiteY9" fmla="*/ 469128 h 472774"/>
                  <a:gd name="connsiteX10" fmla="*/ 497068 w 568021"/>
                  <a:gd name="connsiteY10" fmla="*/ 472775 h 472774"/>
                  <a:gd name="connsiteX11" fmla="*/ 482825 w 568021"/>
                  <a:gd name="connsiteY11" fmla="*/ 466326 h 472774"/>
                  <a:gd name="connsiteX12" fmla="*/ 461526 w 568021"/>
                  <a:gd name="connsiteY12" fmla="*/ 455611 h 472774"/>
                  <a:gd name="connsiteX13" fmla="*/ 425745 w 568021"/>
                  <a:gd name="connsiteY13" fmla="*/ 454884 h 472774"/>
                  <a:gd name="connsiteX14" fmla="*/ 395316 w 568021"/>
                  <a:gd name="connsiteY14" fmla="*/ 454884 h 472774"/>
                  <a:gd name="connsiteX15" fmla="*/ 370977 w 568021"/>
                  <a:gd name="connsiteY15" fmla="*/ 438818 h 472774"/>
                  <a:gd name="connsiteX16" fmla="*/ 351991 w 568021"/>
                  <a:gd name="connsiteY16" fmla="*/ 434562 h 472774"/>
                  <a:gd name="connsiteX17" fmla="*/ 307926 w 568021"/>
                  <a:gd name="connsiteY17" fmla="*/ 438698 h 472774"/>
                  <a:gd name="connsiteX18" fmla="*/ 305257 w 568021"/>
                  <a:gd name="connsiteY18" fmla="*/ 438818 h 472774"/>
                  <a:gd name="connsiteX19" fmla="*/ 301967 w 568021"/>
                  <a:gd name="connsiteY19" fmla="*/ 438567 h 472774"/>
                  <a:gd name="connsiteX20" fmla="*/ 298558 w 568021"/>
                  <a:gd name="connsiteY20" fmla="*/ 437959 h 472774"/>
                  <a:gd name="connsiteX21" fmla="*/ 295268 w 568021"/>
                  <a:gd name="connsiteY21" fmla="*/ 436982 h 472774"/>
                  <a:gd name="connsiteX22" fmla="*/ 282730 w 568021"/>
                  <a:gd name="connsiteY22" fmla="*/ 430534 h 472774"/>
                  <a:gd name="connsiteX23" fmla="*/ 279440 w 568021"/>
                  <a:gd name="connsiteY23" fmla="*/ 428222 h 472774"/>
                  <a:gd name="connsiteX24" fmla="*/ 274446 w 568021"/>
                  <a:gd name="connsiteY24" fmla="*/ 423955 h 472774"/>
                  <a:gd name="connsiteX25" fmla="*/ 265316 w 568021"/>
                  <a:gd name="connsiteY25" fmla="*/ 413848 h 472774"/>
                  <a:gd name="connsiteX26" fmla="*/ 250835 w 568021"/>
                  <a:gd name="connsiteY26" fmla="*/ 381833 h 472774"/>
                  <a:gd name="connsiteX27" fmla="*/ 218952 w 568021"/>
                  <a:gd name="connsiteY27" fmla="*/ 350677 h 472774"/>
                  <a:gd name="connsiteX28" fmla="*/ 243171 w 568021"/>
                  <a:gd name="connsiteY28" fmla="*/ 319402 h 472774"/>
                  <a:gd name="connsiteX29" fmla="*/ 249988 w 568021"/>
                  <a:gd name="connsiteY29" fmla="*/ 292870 h 472774"/>
                  <a:gd name="connsiteX30" fmla="*/ 275185 w 568021"/>
                  <a:gd name="connsiteY30" fmla="*/ 286779 h 472774"/>
                  <a:gd name="connsiteX31" fmla="*/ 304768 w 568021"/>
                  <a:gd name="connsiteY31" fmla="*/ 278388 h 472774"/>
                  <a:gd name="connsiteX32" fmla="*/ 279690 w 568021"/>
                  <a:gd name="connsiteY32" fmla="*/ 253311 h 472774"/>
                  <a:gd name="connsiteX33" fmla="*/ 250000 w 568021"/>
                  <a:gd name="connsiteY33" fmla="*/ 240284 h 472774"/>
                  <a:gd name="connsiteX34" fmla="*/ 250000 w 568021"/>
                  <a:gd name="connsiteY34" fmla="*/ 266934 h 472774"/>
                  <a:gd name="connsiteX35" fmla="*/ 224923 w 568021"/>
                  <a:gd name="connsiteY35" fmla="*/ 278377 h 472774"/>
                  <a:gd name="connsiteX36" fmla="*/ 188415 w 568021"/>
                  <a:gd name="connsiteY36" fmla="*/ 246362 h 472774"/>
                  <a:gd name="connsiteX37" fmla="*/ 170155 w 568021"/>
                  <a:gd name="connsiteY37" fmla="*/ 216791 h 472774"/>
                  <a:gd name="connsiteX38" fmla="*/ 187676 w 568021"/>
                  <a:gd name="connsiteY38" fmla="*/ 187828 h 472774"/>
                  <a:gd name="connsiteX39" fmla="*/ 149702 w 568021"/>
                  <a:gd name="connsiteY39" fmla="*/ 163978 h 472774"/>
                  <a:gd name="connsiteX40" fmla="*/ 100167 w 568021"/>
                  <a:gd name="connsiteY40" fmla="*/ 146088 h 472774"/>
                  <a:gd name="connsiteX41" fmla="*/ 77402 w 568021"/>
                  <a:gd name="connsiteY41" fmla="*/ 123204 h 472774"/>
                  <a:gd name="connsiteX42" fmla="*/ 39548 w 568021"/>
                  <a:gd name="connsiteY42" fmla="*/ 123204 h 472774"/>
                  <a:gd name="connsiteX43" fmla="*/ 26401 w 568021"/>
                  <a:gd name="connsiteY43" fmla="*/ 111035 h 472774"/>
                  <a:gd name="connsiteX44" fmla="*/ 8391 w 568021"/>
                  <a:gd name="connsiteY44" fmla="*/ 100939 h 472774"/>
                  <a:gd name="connsiteX45" fmla="*/ 2062 w 568021"/>
                  <a:gd name="connsiteY45" fmla="*/ 92047 h 472774"/>
                  <a:gd name="connsiteX46" fmla="*/ 0 w 568021"/>
                  <a:gd name="connsiteY46" fmla="*/ 84253 h 472774"/>
                  <a:gd name="connsiteX47" fmla="*/ 20322 w 568021"/>
                  <a:gd name="connsiteY47" fmla="*/ 69402 h 472774"/>
                  <a:gd name="connsiteX48" fmla="*/ 39548 w 568021"/>
                  <a:gd name="connsiteY48" fmla="*/ 38007 h 472774"/>
                  <a:gd name="connsiteX49" fmla="*/ 72038 w 568021"/>
                  <a:gd name="connsiteY49" fmla="*/ 56267 h 472774"/>
                  <a:gd name="connsiteX50" fmla="*/ 85185 w 568021"/>
                  <a:gd name="connsiteY50" fmla="*/ 78543 h 472774"/>
                  <a:gd name="connsiteX51" fmla="*/ 110620 w 568021"/>
                  <a:gd name="connsiteY51" fmla="*/ 79640 h 472774"/>
                  <a:gd name="connsiteX52" fmla="*/ 145066 w 568021"/>
                  <a:gd name="connsiteY52" fmla="*/ 59318 h 472774"/>
                  <a:gd name="connsiteX53" fmla="*/ 177557 w 568021"/>
                  <a:gd name="connsiteY53" fmla="*/ 70510 h 472774"/>
                  <a:gd name="connsiteX54" fmla="*/ 189726 w 568021"/>
                  <a:gd name="connsiteY54" fmla="*/ 79640 h 472774"/>
                  <a:gd name="connsiteX55" fmla="*/ 215042 w 568021"/>
                  <a:gd name="connsiteY55" fmla="*/ 65397 h 472774"/>
                  <a:gd name="connsiteX56" fmla="*/ 234267 w 568021"/>
                  <a:gd name="connsiteY56" fmla="*/ 44098 h 472774"/>
                  <a:gd name="connsiteX57" fmla="*/ 254589 w 568021"/>
                  <a:gd name="connsiteY57" fmla="*/ 8556 h 472774"/>
                  <a:gd name="connsiteX58" fmla="*/ 284899 w 568021"/>
                  <a:gd name="connsiteY58" fmla="*/ 33 h 472774"/>
                  <a:gd name="connsiteX59" fmla="*/ 279905 w 568021"/>
                  <a:gd name="connsiteY59" fmla="*/ 9032 h 472774"/>
                  <a:gd name="connsiteX60" fmla="*/ 289035 w 568021"/>
                  <a:gd name="connsiteY60" fmla="*/ 37507 h 472774"/>
                  <a:gd name="connsiteX61" fmla="*/ 329690 w 568021"/>
                  <a:gd name="connsiteY61" fmla="*/ 57220 h 472774"/>
                  <a:gd name="connsiteX62" fmla="*/ 337724 w 568021"/>
                  <a:gd name="connsiteY62" fmla="*/ 60260 h 472774"/>
                  <a:gd name="connsiteX63" fmla="*/ 367664 w 568021"/>
                  <a:gd name="connsiteY63" fmla="*/ 87161 h 472774"/>
                  <a:gd name="connsiteX64" fmla="*/ 399667 w 568021"/>
                  <a:gd name="connsiteY64" fmla="*/ 144491 h 472774"/>
                  <a:gd name="connsiteX65" fmla="*/ 431561 w 568021"/>
                  <a:gd name="connsiteY65" fmla="*/ 201809 h 472774"/>
                  <a:gd name="connsiteX66" fmla="*/ 460524 w 568021"/>
                  <a:gd name="connsiteY66" fmla="*/ 253537 h 472774"/>
                  <a:gd name="connsiteX67" fmla="*/ 483290 w 568021"/>
                  <a:gd name="connsiteY67" fmla="*/ 264610 h 472774"/>
                  <a:gd name="connsiteX68" fmla="*/ 498499 w 568021"/>
                  <a:gd name="connsiteY68" fmla="*/ 277876 h 472774"/>
                  <a:gd name="connsiteX69" fmla="*/ 521872 w 568021"/>
                  <a:gd name="connsiteY69" fmla="*/ 304777 h 472774"/>
                  <a:gd name="connsiteX70" fmla="*/ 543660 w 568021"/>
                  <a:gd name="connsiteY70" fmla="*/ 310379 h 472774"/>
                  <a:gd name="connsiteX71" fmla="*/ 552789 w 568021"/>
                  <a:gd name="connsiteY71" fmla="*/ 329604 h 472774"/>
                  <a:gd name="connsiteX72" fmla="*/ 551324 w 568021"/>
                  <a:gd name="connsiteY72" fmla="*/ 354431 h 472774"/>
                  <a:gd name="connsiteX73" fmla="*/ 544148 w 568021"/>
                  <a:gd name="connsiteY73" fmla="*/ 373657 h 472774"/>
                  <a:gd name="connsiteX74" fmla="*/ 535996 w 568021"/>
                  <a:gd name="connsiteY74" fmla="*/ 390450 h 472774"/>
                  <a:gd name="connsiteX75" fmla="*/ 534649 w 568021"/>
                  <a:gd name="connsiteY75" fmla="*/ 397018 h 472774"/>
                  <a:gd name="connsiteX76" fmla="*/ 557903 w 568021"/>
                  <a:gd name="connsiteY76" fmla="*/ 410164 h 472774"/>
                  <a:gd name="connsiteX77" fmla="*/ 568022 w 568021"/>
                  <a:gd name="connsiteY77" fmla="*/ 419950 h 472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568021" h="472774">
                    <a:moveTo>
                      <a:pt x="568022" y="419950"/>
                    </a:moveTo>
                    <a:cubicBezTo>
                      <a:pt x="568022" y="420069"/>
                      <a:pt x="567903" y="420438"/>
                      <a:pt x="567783" y="420927"/>
                    </a:cubicBezTo>
                    <a:cubicBezTo>
                      <a:pt x="567664" y="421416"/>
                      <a:pt x="567533" y="421905"/>
                      <a:pt x="567295" y="422632"/>
                    </a:cubicBezTo>
                    <a:cubicBezTo>
                      <a:pt x="567175" y="423240"/>
                      <a:pt x="566937" y="423967"/>
                      <a:pt x="566568" y="424825"/>
                    </a:cubicBezTo>
                    <a:cubicBezTo>
                      <a:pt x="566329" y="425433"/>
                      <a:pt x="566079" y="426160"/>
                      <a:pt x="565840" y="426899"/>
                    </a:cubicBezTo>
                    <a:cubicBezTo>
                      <a:pt x="564387" y="431154"/>
                      <a:pt x="562193" y="436875"/>
                      <a:pt x="560119" y="441749"/>
                    </a:cubicBezTo>
                    <a:lnTo>
                      <a:pt x="560119" y="441869"/>
                    </a:lnTo>
                    <a:cubicBezTo>
                      <a:pt x="558296" y="445886"/>
                      <a:pt x="556710" y="449533"/>
                      <a:pt x="555376" y="451368"/>
                    </a:cubicBezTo>
                    <a:cubicBezTo>
                      <a:pt x="551359" y="457459"/>
                      <a:pt x="541132" y="459402"/>
                      <a:pt x="528475" y="462560"/>
                    </a:cubicBezTo>
                    <a:cubicBezTo>
                      <a:pt x="515817" y="465480"/>
                      <a:pt x="519344" y="466577"/>
                      <a:pt x="507664" y="469128"/>
                    </a:cubicBezTo>
                    <a:cubicBezTo>
                      <a:pt x="500358" y="470593"/>
                      <a:pt x="498296" y="471440"/>
                      <a:pt x="497068" y="472775"/>
                    </a:cubicBezTo>
                    <a:lnTo>
                      <a:pt x="482825" y="466326"/>
                    </a:lnTo>
                    <a:cubicBezTo>
                      <a:pt x="482825" y="466326"/>
                      <a:pt x="468343" y="457924"/>
                      <a:pt x="461526" y="455611"/>
                    </a:cubicBezTo>
                    <a:cubicBezTo>
                      <a:pt x="454708" y="453180"/>
                      <a:pt x="437188" y="454884"/>
                      <a:pt x="425745" y="454884"/>
                    </a:cubicBezTo>
                    <a:cubicBezTo>
                      <a:pt x="414303" y="454884"/>
                      <a:pt x="417462" y="456470"/>
                      <a:pt x="395316" y="454884"/>
                    </a:cubicBezTo>
                    <a:cubicBezTo>
                      <a:pt x="373290" y="453299"/>
                      <a:pt x="380954" y="447220"/>
                      <a:pt x="370977" y="438818"/>
                    </a:cubicBezTo>
                    <a:cubicBezTo>
                      <a:pt x="367319" y="435778"/>
                      <a:pt x="360275" y="434562"/>
                      <a:pt x="351991" y="434562"/>
                    </a:cubicBezTo>
                    <a:cubicBezTo>
                      <a:pt x="337867" y="434443"/>
                      <a:pt x="319857" y="437364"/>
                      <a:pt x="307926" y="438698"/>
                    </a:cubicBezTo>
                    <a:cubicBezTo>
                      <a:pt x="307080" y="438818"/>
                      <a:pt x="306103" y="438818"/>
                      <a:pt x="305257" y="438818"/>
                    </a:cubicBezTo>
                    <a:cubicBezTo>
                      <a:pt x="304160" y="438818"/>
                      <a:pt x="303063" y="438698"/>
                      <a:pt x="301967" y="438567"/>
                    </a:cubicBezTo>
                    <a:cubicBezTo>
                      <a:pt x="300751" y="438448"/>
                      <a:pt x="299655" y="438198"/>
                      <a:pt x="298558" y="437959"/>
                    </a:cubicBezTo>
                    <a:cubicBezTo>
                      <a:pt x="297462" y="437709"/>
                      <a:pt x="296377" y="437352"/>
                      <a:pt x="295268" y="436982"/>
                    </a:cubicBezTo>
                    <a:cubicBezTo>
                      <a:pt x="290894" y="435516"/>
                      <a:pt x="286627" y="433085"/>
                      <a:pt x="282730" y="430534"/>
                    </a:cubicBezTo>
                    <a:cubicBezTo>
                      <a:pt x="281633" y="429807"/>
                      <a:pt x="280537" y="428949"/>
                      <a:pt x="279440" y="428222"/>
                    </a:cubicBezTo>
                    <a:cubicBezTo>
                      <a:pt x="277617" y="426755"/>
                      <a:pt x="275912" y="425302"/>
                      <a:pt x="274446" y="423955"/>
                    </a:cubicBezTo>
                    <a:cubicBezTo>
                      <a:pt x="269703" y="419700"/>
                      <a:pt x="266413" y="415683"/>
                      <a:pt x="265316" y="413848"/>
                    </a:cubicBezTo>
                    <a:cubicBezTo>
                      <a:pt x="262158" y="408496"/>
                      <a:pt x="256067" y="396327"/>
                      <a:pt x="250835" y="381833"/>
                    </a:cubicBezTo>
                    <a:cubicBezTo>
                      <a:pt x="245483" y="367352"/>
                      <a:pt x="221133" y="359807"/>
                      <a:pt x="218952" y="350677"/>
                    </a:cubicBezTo>
                    <a:cubicBezTo>
                      <a:pt x="216758" y="341547"/>
                      <a:pt x="235626" y="338508"/>
                      <a:pt x="243171" y="319402"/>
                    </a:cubicBezTo>
                    <a:cubicBezTo>
                      <a:pt x="250835" y="300415"/>
                      <a:pt x="247068" y="302000"/>
                      <a:pt x="249988" y="292870"/>
                    </a:cubicBezTo>
                    <a:cubicBezTo>
                      <a:pt x="253147" y="283740"/>
                      <a:pt x="266783" y="286779"/>
                      <a:pt x="275185" y="286779"/>
                    </a:cubicBezTo>
                    <a:cubicBezTo>
                      <a:pt x="283576" y="286779"/>
                      <a:pt x="291133" y="285194"/>
                      <a:pt x="304768" y="278388"/>
                    </a:cubicBezTo>
                    <a:cubicBezTo>
                      <a:pt x="318522" y="271571"/>
                      <a:pt x="282742" y="257816"/>
                      <a:pt x="279690" y="253311"/>
                    </a:cubicBezTo>
                    <a:cubicBezTo>
                      <a:pt x="276651" y="248686"/>
                      <a:pt x="256079" y="238829"/>
                      <a:pt x="250000" y="240284"/>
                    </a:cubicBezTo>
                    <a:cubicBezTo>
                      <a:pt x="243910" y="241869"/>
                      <a:pt x="250000" y="255623"/>
                      <a:pt x="250000" y="266934"/>
                    </a:cubicBezTo>
                    <a:cubicBezTo>
                      <a:pt x="250000" y="278377"/>
                      <a:pt x="232599" y="277638"/>
                      <a:pt x="224923" y="278377"/>
                    </a:cubicBezTo>
                    <a:cubicBezTo>
                      <a:pt x="217378" y="279104"/>
                      <a:pt x="199845" y="255623"/>
                      <a:pt x="188415" y="246362"/>
                    </a:cubicBezTo>
                    <a:cubicBezTo>
                      <a:pt x="176973" y="237352"/>
                      <a:pt x="171740" y="227375"/>
                      <a:pt x="170155" y="216791"/>
                    </a:cubicBezTo>
                    <a:cubicBezTo>
                      <a:pt x="168689" y="206088"/>
                      <a:pt x="183052" y="197685"/>
                      <a:pt x="187676" y="187828"/>
                    </a:cubicBezTo>
                    <a:cubicBezTo>
                      <a:pt x="192301" y="177971"/>
                      <a:pt x="175507" y="165802"/>
                      <a:pt x="149702" y="163978"/>
                    </a:cubicBezTo>
                    <a:cubicBezTo>
                      <a:pt x="123778" y="162155"/>
                      <a:pt x="116114" y="157411"/>
                      <a:pt x="100167" y="146088"/>
                    </a:cubicBezTo>
                    <a:cubicBezTo>
                      <a:pt x="84220" y="134646"/>
                      <a:pt x="83492" y="126982"/>
                      <a:pt x="77402" y="123204"/>
                    </a:cubicBezTo>
                    <a:cubicBezTo>
                      <a:pt x="71311" y="119425"/>
                      <a:pt x="39548" y="123204"/>
                      <a:pt x="39548" y="123204"/>
                    </a:cubicBezTo>
                    <a:cubicBezTo>
                      <a:pt x="34554" y="118090"/>
                      <a:pt x="34554" y="114074"/>
                      <a:pt x="26401" y="111035"/>
                    </a:cubicBezTo>
                    <a:cubicBezTo>
                      <a:pt x="18248" y="107995"/>
                      <a:pt x="8391" y="100939"/>
                      <a:pt x="8391" y="100939"/>
                    </a:cubicBezTo>
                    <a:cubicBezTo>
                      <a:pt x="5352" y="98865"/>
                      <a:pt x="3397" y="95707"/>
                      <a:pt x="2062" y="92047"/>
                    </a:cubicBezTo>
                    <a:cubicBezTo>
                      <a:pt x="1085" y="89616"/>
                      <a:pt x="477" y="86934"/>
                      <a:pt x="0" y="84253"/>
                    </a:cubicBezTo>
                    <a:cubicBezTo>
                      <a:pt x="11931" y="81821"/>
                      <a:pt x="21049" y="76100"/>
                      <a:pt x="20322" y="69402"/>
                    </a:cubicBezTo>
                    <a:cubicBezTo>
                      <a:pt x="19345" y="60272"/>
                      <a:pt x="39548" y="38007"/>
                      <a:pt x="39548" y="38007"/>
                    </a:cubicBezTo>
                    <a:cubicBezTo>
                      <a:pt x="39548" y="38007"/>
                      <a:pt x="71073" y="52250"/>
                      <a:pt x="72038" y="56267"/>
                    </a:cubicBezTo>
                    <a:cubicBezTo>
                      <a:pt x="73004" y="60284"/>
                      <a:pt x="76055" y="74527"/>
                      <a:pt x="85185" y="78543"/>
                    </a:cubicBezTo>
                    <a:cubicBezTo>
                      <a:pt x="94315" y="82679"/>
                      <a:pt x="94315" y="86696"/>
                      <a:pt x="110620" y="79640"/>
                    </a:cubicBezTo>
                    <a:cubicBezTo>
                      <a:pt x="126806" y="72465"/>
                      <a:pt x="132897" y="59318"/>
                      <a:pt x="145066" y="59318"/>
                    </a:cubicBezTo>
                    <a:cubicBezTo>
                      <a:pt x="157235" y="59318"/>
                      <a:pt x="172456" y="63335"/>
                      <a:pt x="177557" y="70510"/>
                    </a:cubicBezTo>
                    <a:cubicBezTo>
                      <a:pt x="182551" y="77566"/>
                      <a:pt x="186687" y="79640"/>
                      <a:pt x="189726" y="79640"/>
                    </a:cubicBezTo>
                    <a:cubicBezTo>
                      <a:pt x="192766" y="79640"/>
                      <a:pt x="207986" y="74527"/>
                      <a:pt x="215042" y="65397"/>
                    </a:cubicBezTo>
                    <a:cubicBezTo>
                      <a:pt x="222098" y="56267"/>
                      <a:pt x="229285" y="54205"/>
                      <a:pt x="234267" y="44098"/>
                    </a:cubicBezTo>
                    <a:cubicBezTo>
                      <a:pt x="239381" y="33990"/>
                      <a:pt x="248511" y="14646"/>
                      <a:pt x="254589" y="8556"/>
                    </a:cubicBezTo>
                    <a:cubicBezTo>
                      <a:pt x="258844" y="4300"/>
                      <a:pt x="272479" y="-443"/>
                      <a:pt x="284899" y="33"/>
                    </a:cubicBezTo>
                    <a:cubicBezTo>
                      <a:pt x="281859" y="5504"/>
                      <a:pt x="279905" y="9032"/>
                      <a:pt x="279905" y="9032"/>
                    </a:cubicBezTo>
                    <a:cubicBezTo>
                      <a:pt x="275400" y="25826"/>
                      <a:pt x="285018" y="30939"/>
                      <a:pt x="289035" y="37507"/>
                    </a:cubicBezTo>
                    <a:cubicBezTo>
                      <a:pt x="293171" y="44074"/>
                      <a:pt x="307295" y="50165"/>
                      <a:pt x="329690" y="57220"/>
                    </a:cubicBezTo>
                    <a:cubicBezTo>
                      <a:pt x="332610" y="58198"/>
                      <a:pt x="335293" y="59175"/>
                      <a:pt x="337724" y="60260"/>
                    </a:cubicBezTo>
                    <a:cubicBezTo>
                      <a:pt x="354160" y="67685"/>
                      <a:pt x="361097" y="78400"/>
                      <a:pt x="367664" y="87161"/>
                    </a:cubicBezTo>
                    <a:cubicBezTo>
                      <a:pt x="375328" y="97256"/>
                      <a:pt x="384946" y="115027"/>
                      <a:pt x="399667" y="144491"/>
                    </a:cubicBezTo>
                    <a:cubicBezTo>
                      <a:pt x="414398" y="173943"/>
                      <a:pt x="428510" y="194753"/>
                      <a:pt x="431561" y="201809"/>
                    </a:cubicBezTo>
                    <a:cubicBezTo>
                      <a:pt x="434601" y="208865"/>
                      <a:pt x="454446" y="241857"/>
                      <a:pt x="460524" y="253537"/>
                    </a:cubicBezTo>
                    <a:cubicBezTo>
                      <a:pt x="466616" y="265218"/>
                      <a:pt x="470143" y="262179"/>
                      <a:pt x="483290" y="264610"/>
                    </a:cubicBezTo>
                    <a:cubicBezTo>
                      <a:pt x="496556" y="267161"/>
                      <a:pt x="494482" y="272274"/>
                      <a:pt x="498499" y="277876"/>
                    </a:cubicBezTo>
                    <a:cubicBezTo>
                      <a:pt x="502634" y="283478"/>
                      <a:pt x="510668" y="294551"/>
                      <a:pt x="521872" y="304777"/>
                    </a:cubicBezTo>
                    <a:cubicBezTo>
                      <a:pt x="533063" y="314884"/>
                      <a:pt x="532456" y="305755"/>
                      <a:pt x="543660" y="310379"/>
                    </a:cubicBezTo>
                    <a:cubicBezTo>
                      <a:pt x="554851" y="314884"/>
                      <a:pt x="550239" y="319390"/>
                      <a:pt x="552789" y="329604"/>
                    </a:cubicBezTo>
                    <a:cubicBezTo>
                      <a:pt x="555340" y="339712"/>
                      <a:pt x="552301" y="346279"/>
                      <a:pt x="551324" y="354431"/>
                    </a:cubicBezTo>
                    <a:cubicBezTo>
                      <a:pt x="550226" y="362584"/>
                      <a:pt x="547676" y="369163"/>
                      <a:pt x="544148" y="373657"/>
                    </a:cubicBezTo>
                    <a:cubicBezTo>
                      <a:pt x="540620" y="378281"/>
                      <a:pt x="535018" y="383394"/>
                      <a:pt x="535996" y="390450"/>
                    </a:cubicBezTo>
                    <a:cubicBezTo>
                      <a:pt x="536973" y="396660"/>
                      <a:pt x="535137" y="397018"/>
                      <a:pt x="534649" y="397018"/>
                    </a:cubicBezTo>
                    <a:cubicBezTo>
                      <a:pt x="536353" y="398114"/>
                      <a:pt x="552539" y="407244"/>
                      <a:pt x="557903" y="410164"/>
                    </a:cubicBezTo>
                    <a:cubicBezTo>
                      <a:pt x="563517" y="413263"/>
                      <a:pt x="568022" y="417888"/>
                      <a:pt x="568022" y="419950"/>
                    </a:cubicBezTo>
                    <a:close/>
                  </a:path>
                </a:pathLst>
              </a:custGeom>
              <a:solidFill>
                <a:srgbClr val="E4B7B6"/>
              </a:solidFill>
              <a:ln w="297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AF76936D-C404-5832-3DAB-270F1B5D88BC}"/>
                  </a:ext>
                </a:extLst>
              </p:cNvPr>
              <p:cNvSpPr/>
              <p:nvPr/>
            </p:nvSpPr>
            <p:spPr>
              <a:xfrm>
                <a:off x="8075461" y="3730829"/>
                <a:ext cx="995312" cy="899739"/>
              </a:xfrm>
              <a:custGeom>
                <a:avLst/>
                <a:gdLst>
                  <a:gd name="connsiteX0" fmla="*/ 995090 w 995312"/>
                  <a:gd name="connsiteY0" fmla="*/ 297705 h 899739"/>
                  <a:gd name="connsiteX1" fmla="*/ 975852 w 995312"/>
                  <a:gd name="connsiteY1" fmla="*/ 337264 h 899739"/>
                  <a:gd name="connsiteX2" fmla="*/ 951514 w 995312"/>
                  <a:gd name="connsiteY2" fmla="*/ 401161 h 899739"/>
                  <a:gd name="connsiteX3" fmla="*/ 924136 w 995312"/>
                  <a:gd name="connsiteY3" fmla="*/ 385953 h 899739"/>
                  <a:gd name="connsiteX4" fmla="*/ 900763 w 995312"/>
                  <a:gd name="connsiteY4" fmla="*/ 397026 h 899739"/>
                  <a:gd name="connsiteX5" fmla="*/ 900763 w 995312"/>
                  <a:gd name="connsiteY5" fmla="*/ 444737 h 899739"/>
                  <a:gd name="connsiteX6" fmla="*/ 870334 w 995312"/>
                  <a:gd name="connsiteY6" fmla="*/ 483319 h 899739"/>
                  <a:gd name="connsiteX7" fmla="*/ 827736 w 995312"/>
                  <a:gd name="connsiteY7" fmla="*/ 477240 h 899739"/>
                  <a:gd name="connsiteX8" fmla="*/ 787199 w 995312"/>
                  <a:gd name="connsiteY8" fmla="*/ 463974 h 899739"/>
                  <a:gd name="connsiteX9" fmla="*/ 755793 w 995312"/>
                  <a:gd name="connsiteY9" fmla="*/ 451805 h 899739"/>
                  <a:gd name="connsiteX10" fmla="*/ 744601 w 995312"/>
                  <a:gd name="connsiteY10" fmla="*/ 449850 h 899739"/>
                  <a:gd name="connsiteX11" fmla="*/ 737545 w 995312"/>
                  <a:gd name="connsiteY11" fmla="*/ 473104 h 899739"/>
                  <a:gd name="connsiteX12" fmla="*/ 736329 w 995312"/>
                  <a:gd name="connsiteY12" fmla="*/ 494403 h 899739"/>
                  <a:gd name="connsiteX13" fmla="*/ 715149 w 995312"/>
                  <a:gd name="connsiteY13" fmla="*/ 505595 h 899739"/>
                  <a:gd name="connsiteX14" fmla="*/ 709058 w 995312"/>
                  <a:gd name="connsiteY14" fmla="*/ 509612 h 899739"/>
                  <a:gd name="connsiteX15" fmla="*/ 709058 w 995312"/>
                  <a:gd name="connsiteY15" fmla="*/ 552210 h 899739"/>
                  <a:gd name="connsiteX16" fmla="*/ 735471 w 995312"/>
                  <a:gd name="connsiteY16" fmla="*/ 592866 h 899739"/>
                  <a:gd name="connsiteX17" fmla="*/ 778069 w 995312"/>
                  <a:gd name="connsiteY17" fmla="*/ 625238 h 899739"/>
                  <a:gd name="connsiteX18" fmla="*/ 790239 w 995312"/>
                  <a:gd name="connsiteY18" fmla="*/ 639481 h 899739"/>
                  <a:gd name="connsiteX19" fmla="*/ 787199 w 995312"/>
                  <a:gd name="connsiteY19" fmla="*/ 654451 h 899739"/>
                  <a:gd name="connsiteX20" fmla="*/ 785984 w 995312"/>
                  <a:gd name="connsiteY20" fmla="*/ 654701 h 899739"/>
                  <a:gd name="connsiteX21" fmla="*/ 785495 w 995312"/>
                  <a:gd name="connsiteY21" fmla="*/ 654701 h 899739"/>
                  <a:gd name="connsiteX22" fmla="*/ 778069 w 995312"/>
                  <a:gd name="connsiteY22" fmla="*/ 652627 h 899739"/>
                  <a:gd name="connsiteX23" fmla="*/ 747640 w 995312"/>
                  <a:gd name="connsiteY23" fmla="*/ 637419 h 899739"/>
                  <a:gd name="connsiteX24" fmla="*/ 723302 w 995312"/>
                  <a:gd name="connsiteY24" fmla="*/ 654820 h 899739"/>
                  <a:gd name="connsiteX25" fmla="*/ 738510 w 995312"/>
                  <a:gd name="connsiteY25" fmla="*/ 682079 h 899739"/>
                  <a:gd name="connsiteX26" fmla="*/ 775030 w 995312"/>
                  <a:gd name="connsiteY26" fmla="*/ 700339 h 899739"/>
                  <a:gd name="connsiteX27" fmla="*/ 790239 w 995312"/>
                  <a:gd name="connsiteY27" fmla="*/ 707395 h 899739"/>
                  <a:gd name="connsiteX28" fmla="*/ 783183 w 995312"/>
                  <a:gd name="connsiteY28" fmla="*/ 735869 h 899739"/>
                  <a:gd name="connsiteX29" fmla="*/ 727319 w 995312"/>
                  <a:gd name="connsiteY29" fmla="*/ 741960 h 899739"/>
                  <a:gd name="connsiteX30" fmla="*/ 688487 w 995312"/>
                  <a:gd name="connsiteY30" fmla="*/ 741710 h 899739"/>
                  <a:gd name="connsiteX31" fmla="*/ 681680 w 995312"/>
                  <a:gd name="connsiteY31" fmla="*/ 711769 h 899739"/>
                  <a:gd name="connsiteX32" fmla="*/ 667557 w 995312"/>
                  <a:gd name="connsiteY32" fmla="*/ 699350 h 899739"/>
                  <a:gd name="connsiteX33" fmla="*/ 642122 w 995312"/>
                  <a:gd name="connsiteY33" fmla="*/ 722592 h 899739"/>
                  <a:gd name="connsiteX34" fmla="*/ 619845 w 995312"/>
                  <a:gd name="connsiteY34" fmla="*/ 728670 h 899739"/>
                  <a:gd name="connsiteX35" fmla="*/ 591490 w 995312"/>
                  <a:gd name="connsiteY35" fmla="*/ 711757 h 899739"/>
                  <a:gd name="connsiteX36" fmla="*/ 606699 w 995312"/>
                  <a:gd name="connsiteY36" fmla="*/ 694237 h 899739"/>
                  <a:gd name="connsiteX37" fmla="*/ 598903 w 995312"/>
                  <a:gd name="connsiteY37" fmla="*/ 683045 h 899739"/>
                  <a:gd name="connsiteX38" fmla="*/ 597568 w 995312"/>
                  <a:gd name="connsiteY38" fmla="*/ 653712 h 899739"/>
                  <a:gd name="connsiteX39" fmla="*/ 585399 w 995312"/>
                  <a:gd name="connsiteY39" fmla="*/ 626322 h 899739"/>
                  <a:gd name="connsiteX40" fmla="*/ 552909 w 995312"/>
                  <a:gd name="connsiteY40" fmla="*/ 643486 h 899739"/>
                  <a:gd name="connsiteX41" fmla="*/ 535626 w 995312"/>
                  <a:gd name="connsiteY41" fmla="*/ 671960 h 899739"/>
                  <a:gd name="connsiteX42" fmla="*/ 515423 w 995312"/>
                  <a:gd name="connsiteY42" fmla="*/ 683033 h 899739"/>
                  <a:gd name="connsiteX43" fmla="*/ 515423 w 995312"/>
                  <a:gd name="connsiteY43" fmla="*/ 716501 h 899739"/>
                  <a:gd name="connsiteX44" fmla="*/ 485972 w 995312"/>
                  <a:gd name="connsiteY44" fmla="*/ 745953 h 899739"/>
                  <a:gd name="connsiteX45" fmla="*/ 444350 w 995312"/>
                  <a:gd name="connsiteY45" fmla="*/ 792449 h 899739"/>
                  <a:gd name="connsiteX46" fmla="*/ 447998 w 995312"/>
                  <a:gd name="connsiteY46" fmla="*/ 871686 h 899739"/>
                  <a:gd name="connsiteX47" fmla="*/ 438141 w 995312"/>
                  <a:gd name="connsiteY47" fmla="*/ 887264 h 899739"/>
                  <a:gd name="connsiteX48" fmla="*/ 381180 w 995312"/>
                  <a:gd name="connsiteY48" fmla="*/ 880565 h 899739"/>
                  <a:gd name="connsiteX49" fmla="*/ 369011 w 995312"/>
                  <a:gd name="connsiteY49" fmla="*/ 893712 h 899739"/>
                  <a:gd name="connsiteX50" fmla="*/ 353075 w 995312"/>
                  <a:gd name="connsiteY50" fmla="*/ 898575 h 899739"/>
                  <a:gd name="connsiteX51" fmla="*/ 347473 w 995312"/>
                  <a:gd name="connsiteY51" fmla="*/ 892496 h 899739"/>
                  <a:gd name="connsiteX52" fmla="*/ 327140 w 995312"/>
                  <a:gd name="connsiteY52" fmla="*/ 882270 h 899739"/>
                  <a:gd name="connsiteX53" fmla="*/ 313516 w 995312"/>
                  <a:gd name="connsiteY53" fmla="*/ 868634 h 899739"/>
                  <a:gd name="connsiteX54" fmla="*/ 305483 w 995312"/>
                  <a:gd name="connsiteY54" fmla="*/ 830172 h 899739"/>
                  <a:gd name="connsiteX55" fmla="*/ 290274 w 995312"/>
                  <a:gd name="connsiteY55" fmla="*/ 810816 h 899739"/>
                  <a:gd name="connsiteX56" fmla="*/ 290274 w 995312"/>
                  <a:gd name="connsiteY56" fmla="*/ 767240 h 899739"/>
                  <a:gd name="connsiteX57" fmla="*/ 256806 w 995312"/>
                  <a:gd name="connsiteY57" fmla="*/ 755071 h 899739"/>
                  <a:gd name="connsiteX58" fmla="*/ 256806 w 995312"/>
                  <a:gd name="connsiteY58" fmla="*/ 729755 h 899739"/>
                  <a:gd name="connsiteX59" fmla="*/ 256806 w 995312"/>
                  <a:gd name="connsiteY59" fmla="*/ 690196 h 899739"/>
                  <a:gd name="connsiteX60" fmla="*/ 233433 w 995312"/>
                  <a:gd name="connsiteY60" fmla="*/ 702365 h 899739"/>
                  <a:gd name="connsiteX61" fmla="*/ 199964 w 995312"/>
                  <a:gd name="connsiteY61" fmla="*/ 684105 h 899739"/>
                  <a:gd name="connsiteX62" fmla="*/ 203981 w 995312"/>
                  <a:gd name="connsiteY62" fmla="*/ 660005 h 899739"/>
                  <a:gd name="connsiteX63" fmla="*/ 212134 w 995312"/>
                  <a:gd name="connsiteY63" fmla="*/ 636394 h 899739"/>
                  <a:gd name="connsiteX64" fmla="*/ 186818 w 995312"/>
                  <a:gd name="connsiteY64" fmla="*/ 626286 h 899739"/>
                  <a:gd name="connsiteX65" fmla="*/ 174649 w 995312"/>
                  <a:gd name="connsiteY65" fmla="*/ 602913 h 899739"/>
                  <a:gd name="connsiteX66" fmla="*/ 168558 w 995312"/>
                  <a:gd name="connsiteY66" fmla="*/ 621173 h 899739"/>
                  <a:gd name="connsiteX67" fmla="*/ 154315 w 995312"/>
                  <a:gd name="connsiteY67" fmla="*/ 634320 h 899739"/>
                  <a:gd name="connsiteX68" fmla="*/ 132038 w 995312"/>
                  <a:gd name="connsiteY68" fmla="*/ 656716 h 899739"/>
                  <a:gd name="connsiteX69" fmla="*/ 101371 w 995312"/>
                  <a:gd name="connsiteY69" fmla="*/ 645524 h 899739"/>
                  <a:gd name="connsiteX70" fmla="*/ 101371 w 995312"/>
                  <a:gd name="connsiteY70" fmla="*/ 602925 h 899739"/>
                  <a:gd name="connsiteX71" fmla="*/ 114756 w 995312"/>
                  <a:gd name="connsiteY71" fmla="*/ 539028 h 899739"/>
                  <a:gd name="connsiteX72" fmla="*/ 106484 w 995312"/>
                  <a:gd name="connsiteY72" fmla="*/ 522592 h 899739"/>
                  <a:gd name="connsiteX73" fmla="*/ 105876 w 995312"/>
                  <a:gd name="connsiteY73" fmla="*/ 487300 h 899739"/>
                  <a:gd name="connsiteX74" fmla="*/ 96508 w 995312"/>
                  <a:gd name="connsiteY74" fmla="*/ 467585 h 899739"/>
                  <a:gd name="connsiteX75" fmla="*/ 105876 w 995312"/>
                  <a:gd name="connsiteY75" fmla="*/ 456871 h 899739"/>
                  <a:gd name="connsiteX76" fmla="*/ 105149 w 995312"/>
                  <a:gd name="connsiteY76" fmla="*/ 383843 h 899739"/>
                  <a:gd name="connsiteX77" fmla="*/ 105149 w 995312"/>
                  <a:gd name="connsiteY77" fmla="*/ 348790 h 899739"/>
                  <a:gd name="connsiteX78" fmla="*/ 82873 w 995312"/>
                  <a:gd name="connsiteY78" fmla="*/ 307776 h 899739"/>
                  <a:gd name="connsiteX79" fmla="*/ 101132 w 995312"/>
                  <a:gd name="connsiteY79" fmla="*/ 289517 h 899739"/>
                  <a:gd name="connsiteX80" fmla="*/ 101132 w 995312"/>
                  <a:gd name="connsiteY80" fmla="*/ 271257 h 899739"/>
                  <a:gd name="connsiteX81" fmla="*/ 58534 w 995312"/>
                  <a:gd name="connsiteY81" fmla="*/ 220994 h 899739"/>
                  <a:gd name="connsiteX82" fmla="*/ 31037 w 995312"/>
                  <a:gd name="connsiteY82" fmla="*/ 166227 h 899739"/>
                  <a:gd name="connsiteX83" fmla="*/ 0 w 995312"/>
                  <a:gd name="connsiteY83" fmla="*/ 138718 h 899739"/>
                  <a:gd name="connsiteX84" fmla="*/ 3171 w 995312"/>
                  <a:gd name="connsiteY84" fmla="*/ 119123 h 899739"/>
                  <a:gd name="connsiteX85" fmla="*/ 15340 w 995312"/>
                  <a:gd name="connsiteY85" fmla="*/ 85655 h 899739"/>
                  <a:gd name="connsiteX86" fmla="*/ 41752 w 995312"/>
                  <a:gd name="connsiteY86" fmla="*/ 66430 h 899739"/>
                  <a:gd name="connsiteX87" fmla="*/ 70107 w 995312"/>
                  <a:gd name="connsiteY87" fmla="*/ 68372 h 899739"/>
                  <a:gd name="connsiteX88" fmla="*/ 132050 w 995312"/>
                  <a:gd name="connsiteY88" fmla="*/ 75559 h 899739"/>
                  <a:gd name="connsiteX89" fmla="*/ 156389 w 995312"/>
                  <a:gd name="connsiteY89" fmla="*/ 86632 h 899739"/>
                  <a:gd name="connsiteX90" fmla="*/ 188760 w 995312"/>
                  <a:gd name="connsiteY90" fmla="*/ 105989 h 899739"/>
                  <a:gd name="connsiteX91" fmla="*/ 199952 w 995312"/>
                  <a:gd name="connsiteY91" fmla="*/ 97228 h 899739"/>
                  <a:gd name="connsiteX92" fmla="*/ 218212 w 995312"/>
                  <a:gd name="connsiteY92" fmla="*/ 82628 h 899739"/>
                  <a:gd name="connsiteX93" fmla="*/ 241585 w 995312"/>
                  <a:gd name="connsiteY93" fmla="*/ 110136 h 899739"/>
                  <a:gd name="connsiteX94" fmla="*/ 256794 w 995312"/>
                  <a:gd name="connsiteY94" fmla="*/ 137395 h 899739"/>
                  <a:gd name="connsiteX95" fmla="*/ 281132 w 995312"/>
                  <a:gd name="connsiteY95" fmla="*/ 163807 h 899739"/>
                  <a:gd name="connsiteX96" fmla="*/ 312539 w 995312"/>
                  <a:gd name="connsiteY96" fmla="*/ 164785 h 899739"/>
                  <a:gd name="connsiteX97" fmla="*/ 317652 w 995312"/>
                  <a:gd name="connsiteY97" fmla="*/ 141412 h 899739"/>
                  <a:gd name="connsiteX98" fmla="*/ 343945 w 995312"/>
                  <a:gd name="connsiteY98" fmla="*/ 118170 h 899739"/>
                  <a:gd name="connsiteX99" fmla="*/ 368284 w 995312"/>
                  <a:gd name="connsiteY99" fmla="*/ 110136 h 899739"/>
                  <a:gd name="connsiteX100" fmla="*/ 390680 w 995312"/>
                  <a:gd name="connsiteY100" fmla="*/ 124260 h 899739"/>
                  <a:gd name="connsiteX101" fmla="*/ 423063 w 995312"/>
                  <a:gd name="connsiteY101" fmla="*/ 135333 h 899739"/>
                  <a:gd name="connsiteX102" fmla="*/ 441323 w 995312"/>
                  <a:gd name="connsiteY102" fmla="*/ 133390 h 899739"/>
                  <a:gd name="connsiteX103" fmla="*/ 448499 w 995312"/>
                  <a:gd name="connsiteY103" fmla="*/ 97240 h 899739"/>
                  <a:gd name="connsiteX104" fmla="*/ 460668 w 995312"/>
                  <a:gd name="connsiteY104" fmla="*/ 87741 h 899739"/>
                  <a:gd name="connsiteX105" fmla="*/ 450441 w 995312"/>
                  <a:gd name="connsiteY105" fmla="*/ 67419 h 899739"/>
                  <a:gd name="connsiteX106" fmla="*/ 447402 w 995312"/>
                  <a:gd name="connsiteY106" fmla="*/ 65464 h 899739"/>
                  <a:gd name="connsiteX107" fmla="*/ 445090 w 995312"/>
                  <a:gd name="connsiteY107" fmla="*/ 62782 h 899739"/>
                  <a:gd name="connsiteX108" fmla="*/ 443266 w 995312"/>
                  <a:gd name="connsiteY108" fmla="*/ 59373 h 899739"/>
                  <a:gd name="connsiteX109" fmla="*/ 442170 w 995312"/>
                  <a:gd name="connsiteY109" fmla="*/ 55476 h 899739"/>
                  <a:gd name="connsiteX110" fmla="*/ 441323 w 995312"/>
                  <a:gd name="connsiteY110" fmla="*/ 46108 h 899739"/>
                  <a:gd name="connsiteX111" fmla="*/ 446436 w 995312"/>
                  <a:gd name="connsiteY111" fmla="*/ 30899 h 899739"/>
                  <a:gd name="connsiteX112" fmla="*/ 476866 w 995312"/>
                  <a:gd name="connsiteY112" fmla="*/ 28825 h 899739"/>
                  <a:gd name="connsiteX113" fmla="*/ 491109 w 995312"/>
                  <a:gd name="connsiteY113" fmla="*/ 4487 h 899739"/>
                  <a:gd name="connsiteX114" fmla="*/ 505233 w 995312"/>
                  <a:gd name="connsiteY114" fmla="*/ 4487 h 899739"/>
                  <a:gd name="connsiteX115" fmla="*/ 521538 w 995312"/>
                  <a:gd name="connsiteY115" fmla="*/ 33938 h 899739"/>
                  <a:gd name="connsiteX116" fmla="*/ 534684 w 995312"/>
                  <a:gd name="connsiteY116" fmla="*/ 71424 h 899739"/>
                  <a:gd name="connsiteX117" fmla="*/ 559023 w 995312"/>
                  <a:gd name="connsiteY117" fmla="*/ 115118 h 899739"/>
                  <a:gd name="connsiteX118" fmla="*/ 578248 w 995312"/>
                  <a:gd name="connsiteY118" fmla="*/ 126191 h 899739"/>
                  <a:gd name="connsiteX119" fmla="*/ 590417 w 995312"/>
                  <a:gd name="connsiteY119" fmla="*/ 110124 h 899739"/>
                  <a:gd name="connsiteX120" fmla="*/ 629977 w 995312"/>
                  <a:gd name="connsiteY120" fmla="*/ 116084 h 899739"/>
                  <a:gd name="connsiteX121" fmla="*/ 640203 w 995312"/>
                  <a:gd name="connsiteY121" fmla="*/ 161722 h 899739"/>
                  <a:gd name="connsiteX122" fmla="*/ 640203 w 995312"/>
                  <a:gd name="connsiteY122" fmla="*/ 187037 h 899739"/>
                  <a:gd name="connsiteX123" fmla="*/ 722360 w 995312"/>
                  <a:gd name="connsiteY123" fmla="*/ 191173 h 899739"/>
                  <a:gd name="connsiteX124" fmla="*/ 730394 w 995312"/>
                  <a:gd name="connsiteY124" fmla="*/ 165738 h 899739"/>
                  <a:gd name="connsiteX125" fmla="*/ 755948 w 995312"/>
                  <a:gd name="connsiteY125" fmla="*/ 165738 h 899739"/>
                  <a:gd name="connsiteX126" fmla="*/ 762515 w 995312"/>
                  <a:gd name="connsiteY126" fmla="*/ 176930 h 899739"/>
                  <a:gd name="connsiteX127" fmla="*/ 804505 w 995312"/>
                  <a:gd name="connsiteY127" fmla="*/ 202246 h 899739"/>
                  <a:gd name="connsiteX128" fmla="*/ 859273 w 995312"/>
                  <a:gd name="connsiteY128" fmla="*/ 202246 h 899739"/>
                  <a:gd name="connsiteX129" fmla="*/ 891169 w 995312"/>
                  <a:gd name="connsiteY129" fmla="*/ 225619 h 899739"/>
                  <a:gd name="connsiteX130" fmla="*/ 933278 w 995312"/>
                  <a:gd name="connsiteY130" fmla="*/ 241805 h 899739"/>
                  <a:gd name="connsiteX131" fmla="*/ 937295 w 995312"/>
                  <a:gd name="connsiteY131" fmla="*/ 242174 h 899739"/>
                  <a:gd name="connsiteX132" fmla="*/ 938272 w 995312"/>
                  <a:gd name="connsiteY132" fmla="*/ 242294 h 899739"/>
                  <a:gd name="connsiteX133" fmla="*/ 964684 w 995312"/>
                  <a:gd name="connsiteY133" fmla="*/ 248992 h 899739"/>
                  <a:gd name="connsiteX134" fmla="*/ 990120 w 995312"/>
                  <a:gd name="connsiteY134" fmla="*/ 248992 h 899739"/>
                  <a:gd name="connsiteX135" fmla="*/ 990846 w 995312"/>
                  <a:gd name="connsiteY135" fmla="*/ 249850 h 899739"/>
                  <a:gd name="connsiteX136" fmla="*/ 988046 w 995312"/>
                  <a:gd name="connsiteY136" fmla="*/ 266287 h 899739"/>
                  <a:gd name="connsiteX137" fmla="*/ 995090 w 995312"/>
                  <a:gd name="connsiteY137" fmla="*/ 297705 h 899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</a:cxnLst>
                <a:rect l="l" t="t" r="r" b="b"/>
                <a:pathLst>
                  <a:path w="995312" h="899739">
                    <a:moveTo>
                      <a:pt x="995090" y="297705"/>
                    </a:moveTo>
                    <a:cubicBezTo>
                      <a:pt x="994112" y="309874"/>
                      <a:pt x="981943" y="314868"/>
                      <a:pt x="975852" y="337264"/>
                    </a:cubicBezTo>
                    <a:cubicBezTo>
                      <a:pt x="969762" y="359541"/>
                      <a:pt x="963683" y="388992"/>
                      <a:pt x="951514" y="401161"/>
                    </a:cubicBezTo>
                    <a:cubicBezTo>
                      <a:pt x="939345" y="413331"/>
                      <a:pt x="928141" y="386918"/>
                      <a:pt x="924136" y="385953"/>
                    </a:cubicBezTo>
                    <a:cubicBezTo>
                      <a:pt x="920119" y="384856"/>
                      <a:pt x="904911" y="373783"/>
                      <a:pt x="900763" y="397026"/>
                    </a:cubicBezTo>
                    <a:cubicBezTo>
                      <a:pt x="896746" y="420399"/>
                      <a:pt x="904899" y="434630"/>
                      <a:pt x="900763" y="444737"/>
                    </a:cubicBezTo>
                    <a:cubicBezTo>
                      <a:pt x="896746" y="454844"/>
                      <a:pt x="892730" y="481257"/>
                      <a:pt x="870334" y="483319"/>
                    </a:cubicBezTo>
                    <a:cubicBezTo>
                      <a:pt x="848058" y="485261"/>
                      <a:pt x="835888" y="480279"/>
                      <a:pt x="827736" y="477240"/>
                    </a:cubicBezTo>
                    <a:cubicBezTo>
                      <a:pt x="819702" y="474201"/>
                      <a:pt x="801443" y="463974"/>
                      <a:pt x="787199" y="463974"/>
                    </a:cubicBezTo>
                    <a:cubicBezTo>
                      <a:pt x="772956" y="463974"/>
                      <a:pt x="754947" y="453867"/>
                      <a:pt x="755793" y="451805"/>
                    </a:cubicBezTo>
                    <a:cubicBezTo>
                      <a:pt x="756770" y="449850"/>
                      <a:pt x="748618" y="442675"/>
                      <a:pt x="744601" y="449850"/>
                    </a:cubicBezTo>
                    <a:cubicBezTo>
                      <a:pt x="740584" y="456906"/>
                      <a:pt x="733409" y="466036"/>
                      <a:pt x="737545" y="473104"/>
                    </a:cubicBezTo>
                    <a:cubicBezTo>
                      <a:pt x="741562" y="480279"/>
                      <a:pt x="740095" y="486370"/>
                      <a:pt x="736329" y="494403"/>
                    </a:cubicBezTo>
                    <a:cubicBezTo>
                      <a:pt x="733528" y="500363"/>
                      <a:pt x="722455" y="502437"/>
                      <a:pt x="715149" y="505595"/>
                    </a:cubicBezTo>
                    <a:cubicBezTo>
                      <a:pt x="712348" y="506692"/>
                      <a:pt x="710155" y="508027"/>
                      <a:pt x="709058" y="509612"/>
                    </a:cubicBezTo>
                    <a:cubicBezTo>
                      <a:pt x="705042" y="515690"/>
                      <a:pt x="707116" y="538086"/>
                      <a:pt x="709058" y="552210"/>
                    </a:cubicBezTo>
                    <a:cubicBezTo>
                      <a:pt x="711132" y="566453"/>
                      <a:pt x="722325" y="579588"/>
                      <a:pt x="735471" y="592866"/>
                    </a:cubicBezTo>
                    <a:cubicBezTo>
                      <a:pt x="748618" y="606012"/>
                      <a:pt x="771979" y="623295"/>
                      <a:pt x="778069" y="625238"/>
                    </a:cubicBezTo>
                    <a:cubicBezTo>
                      <a:pt x="784160" y="627311"/>
                      <a:pt x="790239" y="639481"/>
                      <a:pt x="790239" y="639481"/>
                    </a:cubicBezTo>
                    <a:cubicBezTo>
                      <a:pt x="790239" y="639481"/>
                      <a:pt x="793159" y="652020"/>
                      <a:pt x="787199" y="654451"/>
                    </a:cubicBezTo>
                    <a:cubicBezTo>
                      <a:pt x="786710" y="654570"/>
                      <a:pt x="786341" y="654570"/>
                      <a:pt x="785984" y="654701"/>
                    </a:cubicBezTo>
                    <a:cubicBezTo>
                      <a:pt x="785864" y="654820"/>
                      <a:pt x="785745" y="654820"/>
                      <a:pt x="785495" y="654701"/>
                    </a:cubicBezTo>
                    <a:cubicBezTo>
                      <a:pt x="783671" y="654940"/>
                      <a:pt x="781240" y="654332"/>
                      <a:pt x="778069" y="652627"/>
                    </a:cubicBezTo>
                    <a:cubicBezTo>
                      <a:pt x="760787" y="643497"/>
                      <a:pt x="759809" y="631328"/>
                      <a:pt x="747640" y="637419"/>
                    </a:cubicBezTo>
                    <a:cubicBezTo>
                      <a:pt x="735471" y="643509"/>
                      <a:pt x="722325" y="643867"/>
                      <a:pt x="723302" y="654820"/>
                    </a:cubicBezTo>
                    <a:cubicBezTo>
                      <a:pt x="724279" y="665893"/>
                      <a:pt x="732431" y="676001"/>
                      <a:pt x="738510" y="682079"/>
                    </a:cubicBezTo>
                    <a:cubicBezTo>
                      <a:pt x="744601" y="688170"/>
                      <a:pt x="768940" y="700339"/>
                      <a:pt x="775030" y="700339"/>
                    </a:cubicBezTo>
                    <a:cubicBezTo>
                      <a:pt x="781109" y="700339"/>
                      <a:pt x="790239" y="701316"/>
                      <a:pt x="790239" y="707395"/>
                    </a:cubicBezTo>
                    <a:cubicBezTo>
                      <a:pt x="790239" y="713473"/>
                      <a:pt x="803385" y="730768"/>
                      <a:pt x="783183" y="735869"/>
                    </a:cubicBezTo>
                    <a:cubicBezTo>
                      <a:pt x="762861" y="740863"/>
                      <a:pt x="736448" y="742925"/>
                      <a:pt x="727319" y="741960"/>
                    </a:cubicBezTo>
                    <a:cubicBezTo>
                      <a:pt x="722444" y="741352"/>
                      <a:pt x="704434" y="741471"/>
                      <a:pt x="688487" y="741710"/>
                    </a:cubicBezTo>
                    <a:cubicBezTo>
                      <a:pt x="687640" y="731364"/>
                      <a:pt x="685567" y="721507"/>
                      <a:pt x="681680" y="711769"/>
                    </a:cubicBezTo>
                    <a:cubicBezTo>
                      <a:pt x="676686" y="698873"/>
                      <a:pt x="667557" y="699350"/>
                      <a:pt x="667557" y="699350"/>
                    </a:cubicBezTo>
                    <a:cubicBezTo>
                      <a:pt x="667557" y="699350"/>
                      <a:pt x="643218" y="717610"/>
                      <a:pt x="642122" y="722592"/>
                    </a:cubicBezTo>
                    <a:cubicBezTo>
                      <a:pt x="641144" y="727705"/>
                      <a:pt x="619845" y="728670"/>
                      <a:pt x="619845" y="728670"/>
                    </a:cubicBezTo>
                    <a:cubicBezTo>
                      <a:pt x="619845" y="728670"/>
                      <a:pt x="597568" y="724654"/>
                      <a:pt x="591490" y="711757"/>
                    </a:cubicBezTo>
                    <a:cubicBezTo>
                      <a:pt x="585399" y="698861"/>
                      <a:pt x="598546" y="700315"/>
                      <a:pt x="606699" y="694237"/>
                    </a:cubicBezTo>
                    <a:cubicBezTo>
                      <a:pt x="614732" y="688146"/>
                      <a:pt x="605602" y="685106"/>
                      <a:pt x="598903" y="683045"/>
                    </a:cubicBezTo>
                    <a:cubicBezTo>
                      <a:pt x="592217" y="681090"/>
                      <a:pt x="591478" y="666859"/>
                      <a:pt x="597568" y="653712"/>
                    </a:cubicBezTo>
                    <a:cubicBezTo>
                      <a:pt x="603660" y="640446"/>
                      <a:pt x="588439" y="626322"/>
                      <a:pt x="585399" y="626322"/>
                    </a:cubicBezTo>
                    <a:cubicBezTo>
                      <a:pt x="582360" y="626322"/>
                      <a:pt x="567140" y="632413"/>
                      <a:pt x="552909" y="643486"/>
                    </a:cubicBezTo>
                    <a:cubicBezTo>
                      <a:pt x="538665" y="654678"/>
                      <a:pt x="544756" y="664785"/>
                      <a:pt x="535626" y="671960"/>
                    </a:cubicBezTo>
                    <a:cubicBezTo>
                      <a:pt x="526496" y="679016"/>
                      <a:pt x="515423" y="683033"/>
                      <a:pt x="515423" y="683033"/>
                    </a:cubicBezTo>
                    <a:cubicBezTo>
                      <a:pt x="515423" y="683033"/>
                      <a:pt x="515423" y="712484"/>
                      <a:pt x="515423" y="716501"/>
                    </a:cubicBezTo>
                    <a:cubicBezTo>
                      <a:pt x="515423" y="720637"/>
                      <a:pt x="497164" y="737800"/>
                      <a:pt x="485972" y="745953"/>
                    </a:cubicBezTo>
                    <a:cubicBezTo>
                      <a:pt x="465161" y="761042"/>
                      <a:pt x="446043" y="763354"/>
                      <a:pt x="444350" y="792449"/>
                    </a:cubicBezTo>
                    <a:cubicBezTo>
                      <a:pt x="442646" y="818980"/>
                      <a:pt x="454815" y="845273"/>
                      <a:pt x="447998" y="871686"/>
                    </a:cubicBezTo>
                    <a:cubicBezTo>
                      <a:pt x="446413" y="877764"/>
                      <a:pt x="443493" y="883974"/>
                      <a:pt x="438141" y="887264"/>
                    </a:cubicBezTo>
                    <a:cubicBezTo>
                      <a:pt x="421097" y="897490"/>
                      <a:pt x="398463" y="870708"/>
                      <a:pt x="381180" y="880565"/>
                    </a:cubicBezTo>
                    <a:cubicBezTo>
                      <a:pt x="375948" y="883605"/>
                      <a:pt x="373028" y="889207"/>
                      <a:pt x="369011" y="893712"/>
                    </a:cubicBezTo>
                    <a:cubicBezTo>
                      <a:pt x="364875" y="898217"/>
                      <a:pt x="358177" y="901626"/>
                      <a:pt x="353075" y="898575"/>
                    </a:cubicBezTo>
                    <a:cubicBezTo>
                      <a:pt x="350644" y="897109"/>
                      <a:pt x="349178" y="894558"/>
                      <a:pt x="347473" y="892496"/>
                    </a:cubicBezTo>
                    <a:cubicBezTo>
                      <a:pt x="341621" y="885190"/>
                      <a:pt x="335054" y="885190"/>
                      <a:pt x="327140" y="882270"/>
                    </a:cubicBezTo>
                    <a:cubicBezTo>
                      <a:pt x="318260" y="879099"/>
                      <a:pt x="318618" y="877764"/>
                      <a:pt x="313516" y="868634"/>
                    </a:cubicBezTo>
                    <a:cubicBezTo>
                      <a:pt x="302443" y="848432"/>
                      <a:pt x="305483" y="844296"/>
                      <a:pt x="305483" y="830172"/>
                    </a:cubicBezTo>
                    <a:cubicBezTo>
                      <a:pt x="305483" y="815929"/>
                      <a:pt x="290274" y="810816"/>
                      <a:pt x="290274" y="810816"/>
                    </a:cubicBezTo>
                    <a:cubicBezTo>
                      <a:pt x="290274" y="810816"/>
                      <a:pt x="290274" y="770291"/>
                      <a:pt x="290274" y="767240"/>
                    </a:cubicBezTo>
                    <a:cubicBezTo>
                      <a:pt x="290274" y="764201"/>
                      <a:pt x="267879" y="759087"/>
                      <a:pt x="256806" y="755071"/>
                    </a:cubicBezTo>
                    <a:cubicBezTo>
                      <a:pt x="245614" y="751054"/>
                      <a:pt x="256806" y="737788"/>
                      <a:pt x="256806" y="729755"/>
                    </a:cubicBezTo>
                    <a:lnTo>
                      <a:pt x="256806" y="690196"/>
                    </a:lnTo>
                    <a:cubicBezTo>
                      <a:pt x="256806" y="682043"/>
                      <a:pt x="238546" y="698229"/>
                      <a:pt x="233433" y="702365"/>
                    </a:cubicBezTo>
                    <a:cubicBezTo>
                      <a:pt x="228319" y="706382"/>
                      <a:pt x="214208" y="692139"/>
                      <a:pt x="199964" y="684105"/>
                    </a:cubicBezTo>
                    <a:cubicBezTo>
                      <a:pt x="185721" y="675953"/>
                      <a:pt x="197891" y="664749"/>
                      <a:pt x="203981" y="660005"/>
                    </a:cubicBezTo>
                    <a:cubicBezTo>
                      <a:pt x="210072" y="655142"/>
                      <a:pt x="212134" y="642484"/>
                      <a:pt x="212134" y="636394"/>
                    </a:cubicBezTo>
                    <a:cubicBezTo>
                      <a:pt x="212134" y="630303"/>
                      <a:pt x="197891" y="632377"/>
                      <a:pt x="186818" y="626286"/>
                    </a:cubicBezTo>
                    <a:cubicBezTo>
                      <a:pt x="175626" y="620196"/>
                      <a:pt x="179643" y="603891"/>
                      <a:pt x="174649" y="602913"/>
                    </a:cubicBezTo>
                    <a:cubicBezTo>
                      <a:pt x="169536" y="601936"/>
                      <a:pt x="168558" y="613021"/>
                      <a:pt x="168558" y="621173"/>
                    </a:cubicBezTo>
                    <a:cubicBezTo>
                      <a:pt x="168558" y="629326"/>
                      <a:pt x="157366" y="632365"/>
                      <a:pt x="154315" y="634320"/>
                    </a:cubicBezTo>
                    <a:cubicBezTo>
                      <a:pt x="151276" y="636394"/>
                      <a:pt x="138129" y="646489"/>
                      <a:pt x="132038" y="656716"/>
                    </a:cubicBezTo>
                    <a:cubicBezTo>
                      <a:pt x="125948" y="666823"/>
                      <a:pt x="109642" y="650637"/>
                      <a:pt x="101371" y="645524"/>
                    </a:cubicBezTo>
                    <a:cubicBezTo>
                      <a:pt x="92980" y="640410"/>
                      <a:pt x="94434" y="616072"/>
                      <a:pt x="101371" y="602925"/>
                    </a:cubicBezTo>
                    <a:cubicBezTo>
                      <a:pt x="108189" y="589779"/>
                      <a:pt x="109654" y="552174"/>
                      <a:pt x="114756" y="539028"/>
                    </a:cubicBezTo>
                    <a:cubicBezTo>
                      <a:pt x="116949" y="533545"/>
                      <a:pt x="112444" y="527586"/>
                      <a:pt x="106484" y="522592"/>
                    </a:cubicBezTo>
                    <a:cubicBezTo>
                      <a:pt x="107462" y="514070"/>
                      <a:pt x="109166" y="495452"/>
                      <a:pt x="105876" y="487300"/>
                    </a:cubicBezTo>
                    <a:cubicBezTo>
                      <a:pt x="101621" y="476584"/>
                      <a:pt x="96508" y="476584"/>
                      <a:pt x="96508" y="467585"/>
                    </a:cubicBezTo>
                    <a:cubicBezTo>
                      <a:pt x="96508" y="458337"/>
                      <a:pt x="105876" y="456871"/>
                      <a:pt x="105876" y="456871"/>
                    </a:cubicBezTo>
                    <a:cubicBezTo>
                      <a:pt x="105876" y="456871"/>
                      <a:pt x="105638" y="400637"/>
                      <a:pt x="105149" y="383843"/>
                    </a:cubicBezTo>
                    <a:cubicBezTo>
                      <a:pt x="104660" y="367049"/>
                      <a:pt x="107211" y="354880"/>
                      <a:pt x="105149" y="348790"/>
                    </a:cubicBezTo>
                    <a:cubicBezTo>
                      <a:pt x="103087" y="342699"/>
                      <a:pt x="82873" y="327609"/>
                      <a:pt x="82873" y="307776"/>
                    </a:cubicBezTo>
                    <a:cubicBezTo>
                      <a:pt x="82873" y="287943"/>
                      <a:pt x="91883" y="295607"/>
                      <a:pt x="101132" y="289517"/>
                    </a:cubicBezTo>
                    <a:cubicBezTo>
                      <a:pt x="110143" y="283426"/>
                      <a:pt x="101132" y="271257"/>
                      <a:pt x="101132" y="271257"/>
                    </a:cubicBezTo>
                    <a:cubicBezTo>
                      <a:pt x="101132" y="271257"/>
                      <a:pt x="76794" y="246918"/>
                      <a:pt x="58534" y="220994"/>
                    </a:cubicBezTo>
                    <a:cubicBezTo>
                      <a:pt x="40274" y="195190"/>
                      <a:pt x="31037" y="166227"/>
                      <a:pt x="31037" y="166227"/>
                    </a:cubicBezTo>
                    <a:lnTo>
                      <a:pt x="0" y="138718"/>
                    </a:lnTo>
                    <a:lnTo>
                      <a:pt x="3171" y="119123"/>
                    </a:lnTo>
                    <a:cubicBezTo>
                      <a:pt x="3171" y="119123"/>
                      <a:pt x="13397" y="88694"/>
                      <a:pt x="15340" y="85655"/>
                    </a:cubicBezTo>
                    <a:cubicBezTo>
                      <a:pt x="17414" y="82616"/>
                      <a:pt x="36639" y="69469"/>
                      <a:pt x="41752" y="66430"/>
                    </a:cubicBezTo>
                    <a:cubicBezTo>
                      <a:pt x="46865" y="63390"/>
                      <a:pt x="70107" y="68372"/>
                      <a:pt x="70107" y="68372"/>
                    </a:cubicBezTo>
                    <a:cubicBezTo>
                      <a:pt x="70107" y="68372"/>
                      <a:pt x="118796" y="72508"/>
                      <a:pt x="132050" y="75559"/>
                    </a:cubicBezTo>
                    <a:cubicBezTo>
                      <a:pt x="145197" y="78599"/>
                      <a:pt x="146174" y="80554"/>
                      <a:pt x="156389" y="86632"/>
                    </a:cubicBezTo>
                    <a:cubicBezTo>
                      <a:pt x="166496" y="92723"/>
                      <a:pt x="181705" y="105989"/>
                      <a:pt x="188760" y="105989"/>
                    </a:cubicBezTo>
                    <a:cubicBezTo>
                      <a:pt x="195936" y="105989"/>
                      <a:pt x="195936" y="104892"/>
                      <a:pt x="199952" y="97228"/>
                    </a:cubicBezTo>
                    <a:cubicBezTo>
                      <a:pt x="203969" y="89564"/>
                      <a:pt x="218212" y="82628"/>
                      <a:pt x="218212" y="82628"/>
                    </a:cubicBezTo>
                    <a:cubicBezTo>
                      <a:pt x="218212" y="82628"/>
                      <a:pt x="239511" y="107943"/>
                      <a:pt x="241585" y="110136"/>
                    </a:cubicBezTo>
                    <a:cubicBezTo>
                      <a:pt x="243540" y="112329"/>
                      <a:pt x="251693" y="129242"/>
                      <a:pt x="256794" y="137395"/>
                    </a:cubicBezTo>
                    <a:cubicBezTo>
                      <a:pt x="261788" y="145548"/>
                      <a:pt x="273957" y="157717"/>
                      <a:pt x="281132" y="163807"/>
                    </a:cubicBezTo>
                    <a:cubicBezTo>
                      <a:pt x="288189" y="169886"/>
                      <a:pt x="309488" y="166847"/>
                      <a:pt x="312539" y="164785"/>
                    </a:cubicBezTo>
                    <a:cubicBezTo>
                      <a:pt x="315578" y="162711"/>
                      <a:pt x="317652" y="145560"/>
                      <a:pt x="317652" y="141412"/>
                    </a:cubicBezTo>
                    <a:cubicBezTo>
                      <a:pt x="317652" y="137395"/>
                      <a:pt x="338951" y="124248"/>
                      <a:pt x="343945" y="118170"/>
                    </a:cubicBezTo>
                    <a:cubicBezTo>
                      <a:pt x="349059" y="112079"/>
                      <a:pt x="368284" y="110136"/>
                      <a:pt x="368284" y="110136"/>
                    </a:cubicBezTo>
                    <a:lnTo>
                      <a:pt x="390680" y="124260"/>
                    </a:lnTo>
                    <a:lnTo>
                      <a:pt x="423063" y="135333"/>
                    </a:lnTo>
                    <a:lnTo>
                      <a:pt x="441323" y="133390"/>
                    </a:lnTo>
                    <a:lnTo>
                      <a:pt x="448499" y="97240"/>
                    </a:lnTo>
                    <a:lnTo>
                      <a:pt x="460668" y="87741"/>
                    </a:lnTo>
                    <a:cubicBezTo>
                      <a:pt x="460668" y="87741"/>
                      <a:pt x="457628" y="70458"/>
                      <a:pt x="450441" y="67419"/>
                    </a:cubicBezTo>
                    <a:cubicBezTo>
                      <a:pt x="449225" y="66930"/>
                      <a:pt x="448248" y="66322"/>
                      <a:pt x="447402" y="65464"/>
                    </a:cubicBezTo>
                    <a:cubicBezTo>
                      <a:pt x="446425" y="64737"/>
                      <a:pt x="445698" y="63760"/>
                      <a:pt x="445090" y="62782"/>
                    </a:cubicBezTo>
                    <a:cubicBezTo>
                      <a:pt x="444363" y="61817"/>
                      <a:pt x="443755" y="60589"/>
                      <a:pt x="443266" y="59373"/>
                    </a:cubicBezTo>
                    <a:cubicBezTo>
                      <a:pt x="442777" y="58158"/>
                      <a:pt x="442420" y="56811"/>
                      <a:pt x="442170" y="55476"/>
                    </a:cubicBezTo>
                    <a:cubicBezTo>
                      <a:pt x="441561" y="52556"/>
                      <a:pt x="441323" y="49386"/>
                      <a:pt x="441323" y="46108"/>
                    </a:cubicBezTo>
                    <a:cubicBezTo>
                      <a:pt x="441323" y="36000"/>
                      <a:pt x="446436" y="30899"/>
                      <a:pt x="446436" y="30899"/>
                    </a:cubicBezTo>
                    <a:cubicBezTo>
                      <a:pt x="446436" y="30899"/>
                      <a:pt x="470775" y="29922"/>
                      <a:pt x="476866" y="28825"/>
                    </a:cubicBezTo>
                    <a:cubicBezTo>
                      <a:pt x="482956" y="27848"/>
                      <a:pt x="483921" y="14701"/>
                      <a:pt x="491109" y="4487"/>
                    </a:cubicBezTo>
                    <a:cubicBezTo>
                      <a:pt x="498165" y="-5609"/>
                      <a:pt x="505233" y="4487"/>
                      <a:pt x="505233" y="4487"/>
                    </a:cubicBezTo>
                    <a:cubicBezTo>
                      <a:pt x="505233" y="4487"/>
                      <a:pt x="517402" y="26883"/>
                      <a:pt x="521538" y="33938"/>
                    </a:cubicBezTo>
                    <a:cubicBezTo>
                      <a:pt x="525554" y="40995"/>
                      <a:pt x="531645" y="66430"/>
                      <a:pt x="534684" y="71424"/>
                    </a:cubicBezTo>
                    <a:cubicBezTo>
                      <a:pt x="537723" y="76537"/>
                      <a:pt x="551967" y="104892"/>
                      <a:pt x="559023" y="115118"/>
                    </a:cubicBezTo>
                    <a:cubicBezTo>
                      <a:pt x="566079" y="125226"/>
                      <a:pt x="572169" y="126191"/>
                      <a:pt x="578248" y="126191"/>
                    </a:cubicBezTo>
                    <a:cubicBezTo>
                      <a:pt x="584339" y="126191"/>
                      <a:pt x="590417" y="110124"/>
                      <a:pt x="590417" y="110124"/>
                    </a:cubicBezTo>
                    <a:lnTo>
                      <a:pt x="629977" y="116084"/>
                    </a:lnTo>
                    <a:cubicBezTo>
                      <a:pt x="629977" y="116084"/>
                      <a:pt x="634112" y="152604"/>
                      <a:pt x="640203" y="161722"/>
                    </a:cubicBezTo>
                    <a:cubicBezTo>
                      <a:pt x="646282" y="170851"/>
                      <a:pt x="640203" y="183998"/>
                      <a:pt x="640203" y="187037"/>
                    </a:cubicBezTo>
                    <a:cubicBezTo>
                      <a:pt x="640203" y="190077"/>
                      <a:pt x="706055" y="199207"/>
                      <a:pt x="722360" y="191173"/>
                    </a:cubicBezTo>
                    <a:cubicBezTo>
                      <a:pt x="738546" y="183021"/>
                      <a:pt x="730394" y="165738"/>
                      <a:pt x="730394" y="165738"/>
                    </a:cubicBezTo>
                    <a:lnTo>
                      <a:pt x="755948" y="165738"/>
                    </a:lnTo>
                    <a:cubicBezTo>
                      <a:pt x="756186" y="168420"/>
                      <a:pt x="758009" y="171948"/>
                      <a:pt x="762515" y="176930"/>
                    </a:cubicBezTo>
                    <a:cubicBezTo>
                      <a:pt x="776031" y="192139"/>
                      <a:pt x="781145" y="202246"/>
                      <a:pt x="804505" y="202246"/>
                    </a:cubicBezTo>
                    <a:cubicBezTo>
                      <a:pt x="827760" y="202246"/>
                      <a:pt x="852098" y="197252"/>
                      <a:pt x="859273" y="202246"/>
                    </a:cubicBezTo>
                    <a:cubicBezTo>
                      <a:pt x="866329" y="207359"/>
                      <a:pt x="875459" y="213450"/>
                      <a:pt x="891169" y="225619"/>
                    </a:cubicBezTo>
                    <a:cubicBezTo>
                      <a:pt x="906865" y="237788"/>
                      <a:pt x="923171" y="241805"/>
                      <a:pt x="933278" y="241805"/>
                    </a:cubicBezTo>
                    <a:cubicBezTo>
                      <a:pt x="934493" y="241805"/>
                      <a:pt x="935828" y="241924"/>
                      <a:pt x="937295" y="242174"/>
                    </a:cubicBezTo>
                    <a:cubicBezTo>
                      <a:pt x="937533" y="242174"/>
                      <a:pt x="937902" y="242174"/>
                      <a:pt x="938272" y="242294"/>
                    </a:cubicBezTo>
                    <a:cubicBezTo>
                      <a:pt x="947640" y="243879"/>
                      <a:pt x="958713" y="248992"/>
                      <a:pt x="964684" y="248992"/>
                    </a:cubicBezTo>
                    <a:cubicBezTo>
                      <a:pt x="971859" y="248992"/>
                      <a:pt x="988057" y="245953"/>
                      <a:pt x="990120" y="248992"/>
                    </a:cubicBezTo>
                    <a:cubicBezTo>
                      <a:pt x="990238" y="249231"/>
                      <a:pt x="990477" y="249481"/>
                      <a:pt x="990846" y="249850"/>
                    </a:cubicBezTo>
                    <a:cubicBezTo>
                      <a:pt x="988046" y="255452"/>
                      <a:pt x="986579" y="261292"/>
                      <a:pt x="988046" y="266287"/>
                    </a:cubicBezTo>
                    <a:cubicBezTo>
                      <a:pt x="993147" y="283462"/>
                      <a:pt x="996186" y="285536"/>
                      <a:pt x="995090" y="297705"/>
                    </a:cubicBezTo>
                    <a:close/>
                  </a:path>
                </a:pathLst>
              </a:custGeom>
              <a:grpFill/>
              <a:ln w="297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</p:grpSp>
        <p:grpSp>
          <p:nvGrpSpPr>
            <p:cNvPr id="127" name="图形 2">
              <a:extLst>
                <a:ext uri="{FF2B5EF4-FFF2-40B4-BE49-F238E27FC236}">
                  <a16:creationId xmlns:a16="http://schemas.microsoft.com/office/drawing/2014/main" id="{D96359CE-735C-0836-B74B-FC01952E59B5}"/>
                </a:ext>
              </a:extLst>
            </p:cNvPr>
            <p:cNvGrpSpPr/>
            <p:nvPr/>
          </p:nvGrpSpPr>
          <p:grpSpPr>
            <a:xfrm>
              <a:off x="6362942" y="3085268"/>
              <a:ext cx="2969217" cy="2425291"/>
              <a:chOff x="6362942" y="3085268"/>
              <a:chExt cx="2969217" cy="2425291"/>
            </a:xfrm>
            <a:grpFill/>
          </p:grpSpPr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8FCC42DE-69BF-EACA-927E-653C0E7F4C5B}"/>
                  </a:ext>
                </a:extLst>
              </p:cNvPr>
              <p:cNvSpPr/>
              <p:nvPr/>
            </p:nvSpPr>
            <p:spPr>
              <a:xfrm>
                <a:off x="9067388" y="5309738"/>
                <a:ext cx="264771" cy="200822"/>
              </a:xfrm>
              <a:custGeom>
                <a:avLst/>
                <a:gdLst>
                  <a:gd name="connsiteX0" fmla="*/ 222794 w 264771"/>
                  <a:gd name="connsiteY0" fmla="*/ 0 h 200822"/>
                  <a:gd name="connsiteX1" fmla="*/ 175630 w 264771"/>
                  <a:gd name="connsiteY1" fmla="*/ 16734 h 200822"/>
                  <a:gd name="connsiteX2" fmla="*/ 114021 w 264771"/>
                  <a:gd name="connsiteY2" fmla="*/ 16734 h 200822"/>
                  <a:gd name="connsiteX3" fmla="*/ 70660 w 264771"/>
                  <a:gd name="connsiteY3" fmla="*/ 18176 h 200822"/>
                  <a:gd name="connsiteX4" fmla="*/ 34152 w 264771"/>
                  <a:gd name="connsiteY4" fmla="*/ 63135 h 200822"/>
                  <a:gd name="connsiteX5" fmla="*/ 2209 w 264771"/>
                  <a:gd name="connsiteY5" fmla="*/ 82908 h 200822"/>
                  <a:gd name="connsiteX6" fmla="*/ 2209 w 264771"/>
                  <a:gd name="connsiteY6" fmla="*/ 139201 h 200822"/>
                  <a:gd name="connsiteX7" fmla="*/ 34915 w 264771"/>
                  <a:gd name="connsiteY7" fmla="*/ 177235 h 200822"/>
                  <a:gd name="connsiteX8" fmla="*/ 69146 w 264771"/>
                  <a:gd name="connsiteY8" fmla="*/ 182562 h 200822"/>
                  <a:gd name="connsiteX9" fmla="*/ 110040 w 264771"/>
                  <a:gd name="connsiteY9" fmla="*/ 200822 h 200822"/>
                  <a:gd name="connsiteX10" fmla="*/ 129242 w 264771"/>
                  <a:gd name="connsiteY10" fmla="*/ 185614 h 200822"/>
                  <a:gd name="connsiteX11" fmla="*/ 156631 w 264771"/>
                  <a:gd name="connsiteY11" fmla="*/ 169642 h 200822"/>
                  <a:gd name="connsiteX12" fmla="*/ 203795 w 264771"/>
                  <a:gd name="connsiteY12" fmla="*/ 141502 h 200822"/>
                  <a:gd name="connsiteX13" fmla="*/ 212162 w 264771"/>
                  <a:gd name="connsiteY13" fmla="*/ 104982 h 200822"/>
                  <a:gd name="connsiteX14" fmla="*/ 244104 w 264771"/>
                  <a:gd name="connsiteY14" fmla="*/ 65423 h 200822"/>
                  <a:gd name="connsiteX15" fmla="*/ 264641 w 264771"/>
                  <a:gd name="connsiteY15" fmla="*/ 33480 h 200822"/>
                  <a:gd name="connsiteX16" fmla="*/ 247907 w 264771"/>
                  <a:gd name="connsiteY16" fmla="*/ 12 h 200822"/>
                  <a:gd name="connsiteX17" fmla="*/ 222794 w 264771"/>
                  <a:gd name="connsiteY17" fmla="*/ 12 h 200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64771" h="200822">
                    <a:moveTo>
                      <a:pt x="222794" y="0"/>
                    </a:moveTo>
                    <a:cubicBezTo>
                      <a:pt x="218991" y="3802"/>
                      <a:pt x="198454" y="15209"/>
                      <a:pt x="175630" y="16734"/>
                    </a:cubicBezTo>
                    <a:cubicBezTo>
                      <a:pt x="152805" y="18260"/>
                      <a:pt x="117823" y="19011"/>
                      <a:pt x="114021" y="16734"/>
                    </a:cubicBezTo>
                    <a:cubicBezTo>
                      <a:pt x="110219" y="14457"/>
                      <a:pt x="80553" y="8200"/>
                      <a:pt x="70660" y="18176"/>
                    </a:cubicBezTo>
                    <a:cubicBezTo>
                      <a:pt x="60767" y="28141"/>
                      <a:pt x="40993" y="55530"/>
                      <a:pt x="34152" y="63135"/>
                    </a:cubicBezTo>
                    <a:cubicBezTo>
                      <a:pt x="27311" y="70739"/>
                      <a:pt x="2960" y="77592"/>
                      <a:pt x="2209" y="82908"/>
                    </a:cubicBezTo>
                    <a:cubicBezTo>
                      <a:pt x="1446" y="88236"/>
                      <a:pt x="-2356" y="128546"/>
                      <a:pt x="2209" y="139201"/>
                    </a:cubicBezTo>
                    <a:cubicBezTo>
                      <a:pt x="6774" y="149845"/>
                      <a:pt x="30350" y="173433"/>
                      <a:pt x="34915" y="177235"/>
                    </a:cubicBezTo>
                    <a:cubicBezTo>
                      <a:pt x="39480" y="181037"/>
                      <a:pt x="62305" y="179511"/>
                      <a:pt x="69146" y="182562"/>
                    </a:cubicBezTo>
                    <a:cubicBezTo>
                      <a:pt x="75988" y="185602"/>
                      <a:pt x="110040" y="200822"/>
                      <a:pt x="110040" y="200822"/>
                    </a:cubicBezTo>
                    <a:cubicBezTo>
                      <a:pt x="110040" y="200822"/>
                      <a:pt x="127715" y="190179"/>
                      <a:pt x="129242" y="185614"/>
                    </a:cubicBezTo>
                    <a:cubicBezTo>
                      <a:pt x="130767" y="181049"/>
                      <a:pt x="145976" y="174207"/>
                      <a:pt x="156631" y="169642"/>
                    </a:cubicBezTo>
                    <a:cubicBezTo>
                      <a:pt x="167275" y="165078"/>
                      <a:pt x="201506" y="147580"/>
                      <a:pt x="203795" y="141502"/>
                    </a:cubicBezTo>
                    <a:cubicBezTo>
                      <a:pt x="206071" y="135411"/>
                      <a:pt x="206834" y="116400"/>
                      <a:pt x="212162" y="104982"/>
                    </a:cubicBezTo>
                    <a:cubicBezTo>
                      <a:pt x="217490" y="93564"/>
                      <a:pt x="234224" y="73790"/>
                      <a:pt x="244104" y="65423"/>
                    </a:cubicBezTo>
                    <a:cubicBezTo>
                      <a:pt x="253997" y="57056"/>
                      <a:pt x="266166" y="49452"/>
                      <a:pt x="264641" y="33480"/>
                    </a:cubicBezTo>
                    <a:cubicBezTo>
                      <a:pt x="263115" y="17509"/>
                      <a:pt x="247907" y="12"/>
                      <a:pt x="247907" y="12"/>
                    </a:cubicBezTo>
                    <a:lnTo>
                      <a:pt x="222794" y="12"/>
                    </a:lnTo>
                    <a:close/>
                  </a:path>
                </a:pathLst>
              </a:custGeom>
              <a:grpFill/>
              <a:ln w="11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BBF596F8-BC0C-F053-4A84-A80547EF7BC4}"/>
                  </a:ext>
                </a:extLst>
              </p:cNvPr>
              <p:cNvSpPr/>
              <p:nvPr/>
            </p:nvSpPr>
            <p:spPr>
              <a:xfrm>
                <a:off x="8747058" y="3182598"/>
                <a:ext cx="254124" cy="452300"/>
              </a:xfrm>
              <a:custGeom>
                <a:avLst/>
                <a:gdLst>
                  <a:gd name="connsiteX0" fmla="*/ 254124 w 254124"/>
                  <a:gd name="connsiteY0" fmla="*/ 173731 h 452300"/>
                  <a:gd name="connsiteX1" fmla="*/ 245483 w 254124"/>
                  <a:gd name="connsiteY1" fmla="*/ 181514 h 452300"/>
                  <a:gd name="connsiteX2" fmla="*/ 231240 w 254124"/>
                  <a:gd name="connsiteY2" fmla="*/ 214017 h 452300"/>
                  <a:gd name="connsiteX3" fmla="*/ 231240 w 254124"/>
                  <a:gd name="connsiteY3" fmla="*/ 241406 h 452300"/>
                  <a:gd name="connsiteX4" fmla="*/ 222718 w 254124"/>
                  <a:gd name="connsiteY4" fmla="*/ 248343 h 452300"/>
                  <a:gd name="connsiteX5" fmla="*/ 222599 w 254124"/>
                  <a:gd name="connsiteY5" fmla="*/ 248343 h 452300"/>
                  <a:gd name="connsiteX6" fmla="*/ 192658 w 254124"/>
                  <a:gd name="connsiteY6" fmla="*/ 240429 h 452300"/>
                  <a:gd name="connsiteX7" fmla="*/ 175495 w 254124"/>
                  <a:gd name="connsiteY7" fmla="*/ 256615 h 452300"/>
                  <a:gd name="connsiteX8" fmla="*/ 181573 w 254124"/>
                  <a:gd name="connsiteY8" fmla="*/ 293123 h 452300"/>
                  <a:gd name="connsiteX9" fmla="*/ 160274 w 254124"/>
                  <a:gd name="connsiteY9" fmla="*/ 315638 h 452300"/>
                  <a:gd name="connsiteX10" fmla="*/ 159178 w 254124"/>
                  <a:gd name="connsiteY10" fmla="*/ 333647 h 452300"/>
                  <a:gd name="connsiteX11" fmla="*/ 198737 w 254124"/>
                  <a:gd name="connsiteY11" fmla="*/ 362122 h 452300"/>
                  <a:gd name="connsiteX12" fmla="*/ 206890 w 254124"/>
                  <a:gd name="connsiteY12" fmla="*/ 390477 h 452300"/>
                  <a:gd name="connsiteX13" fmla="*/ 169404 w 254124"/>
                  <a:gd name="connsiteY13" fmla="*/ 405686 h 452300"/>
                  <a:gd name="connsiteX14" fmla="*/ 159178 w 254124"/>
                  <a:gd name="connsiteY14" fmla="*/ 430024 h 452300"/>
                  <a:gd name="connsiteX15" fmla="*/ 142992 w 254124"/>
                  <a:gd name="connsiteY15" fmla="*/ 452300 h 452300"/>
                  <a:gd name="connsiteX16" fmla="*/ 115602 w 254124"/>
                  <a:gd name="connsiteY16" fmla="*/ 422968 h 452300"/>
                  <a:gd name="connsiteX17" fmla="*/ 88225 w 254124"/>
                  <a:gd name="connsiteY17" fmla="*/ 399595 h 452300"/>
                  <a:gd name="connsiteX18" fmla="*/ 62908 w 254124"/>
                  <a:gd name="connsiteY18" fmla="*/ 385352 h 452300"/>
                  <a:gd name="connsiteX19" fmla="*/ 68999 w 254124"/>
                  <a:gd name="connsiteY19" fmla="*/ 370131 h 452300"/>
                  <a:gd name="connsiteX20" fmla="*/ 79106 w 254124"/>
                  <a:gd name="connsiteY20" fmla="*/ 341776 h 452300"/>
                  <a:gd name="connsiteX21" fmla="*/ 57807 w 254124"/>
                  <a:gd name="connsiteY21" fmla="*/ 311347 h 452300"/>
                  <a:gd name="connsiteX22" fmla="*/ 65960 w 254124"/>
                  <a:gd name="connsiteY22" fmla="*/ 287974 h 452300"/>
                  <a:gd name="connsiteX23" fmla="*/ 47700 w 254124"/>
                  <a:gd name="connsiteY23" fmla="*/ 261681 h 452300"/>
                  <a:gd name="connsiteX24" fmla="*/ 11192 w 254124"/>
                  <a:gd name="connsiteY24" fmla="*/ 242324 h 452300"/>
                  <a:gd name="connsiteX25" fmla="*/ 0 w 254124"/>
                  <a:gd name="connsiteY25" fmla="*/ 207640 h 452300"/>
                  <a:gd name="connsiteX26" fmla="*/ 5113 w 254124"/>
                  <a:gd name="connsiteY26" fmla="*/ 204839 h 452300"/>
                  <a:gd name="connsiteX27" fmla="*/ 78141 w 254124"/>
                  <a:gd name="connsiteY27" fmla="*/ 182563 h 452300"/>
                  <a:gd name="connsiteX28" fmla="*/ 96401 w 254124"/>
                  <a:gd name="connsiteY28" fmla="*/ 162241 h 452300"/>
                  <a:gd name="connsiteX29" fmla="*/ 96401 w 254124"/>
                  <a:gd name="connsiteY29" fmla="*/ 114529 h 452300"/>
                  <a:gd name="connsiteX30" fmla="*/ 113564 w 254124"/>
                  <a:gd name="connsiteY30" fmla="*/ 68892 h 452300"/>
                  <a:gd name="connsiteX31" fmla="*/ 143994 w 254124"/>
                  <a:gd name="connsiteY31" fmla="*/ 45638 h 452300"/>
                  <a:gd name="connsiteX32" fmla="*/ 167367 w 254124"/>
                  <a:gd name="connsiteY32" fmla="*/ 12169 h 452300"/>
                  <a:gd name="connsiteX33" fmla="*/ 190740 w 254124"/>
                  <a:gd name="connsiteY33" fmla="*/ 0 h 452300"/>
                  <a:gd name="connsiteX34" fmla="*/ 197795 w 254124"/>
                  <a:gd name="connsiteY34" fmla="*/ 28355 h 452300"/>
                  <a:gd name="connsiteX35" fmla="*/ 173457 w 254124"/>
                  <a:gd name="connsiteY35" fmla="*/ 81061 h 452300"/>
                  <a:gd name="connsiteX36" fmla="*/ 170418 w 254124"/>
                  <a:gd name="connsiteY36" fmla="*/ 118665 h 452300"/>
                  <a:gd name="connsiteX37" fmla="*/ 207903 w 254124"/>
                  <a:gd name="connsiteY37" fmla="*/ 126699 h 452300"/>
                  <a:gd name="connsiteX38" fmla="*/ 240393 w 254124"/>
                  <a:gd name="connsiteY38" fmla="*/ 143004 h 452300"/>
                  <a:gd name="connsiteX39" fmla="*/ 241002 w 254124"/>
                  <a:gd name="connsiteY39" fmla="*/ 147509 h 452300"/>
                  <a:gd name="connsiteX40" fmla="*/ 254124 w 254124"/>
                  <a:gd name="connsiteY40" fmla="*/ 173731 h 452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54124" h="452300">
                    <a:moveTo>
                      <a:pt x="254124" y="173731"/>
                    </a:moveTo>
                    <a:cubicBezTo>
                      <a:pt x="250477" y="177378"/>
                      <a:pt x="247438" y="180179"/>
                      <a:pt x="245483" y="181514"/>
                    </a:cubicBezTo>
                    <a:cubicBezTo>
                      <a:pt x="235257" y="188701"/>
                      <a:pt x="233314" y="199774"/>
                      <a:pt x="231240" y="214017"/>
                    </a:cubicBezTo>
                    <a:cubicBezTo>
                      <a:pt x="229178" y="228260"/>
                      <a:pt x="241347" y="227163"/>
                      <a:pt x="231240" y="241406"/>
                    </a:cubicBezTo>
                    <a:cubicBezTo>
                      <a:pt x="228439" y="245423"/>
                      <a:pt x="225638" y="247497"/>
                      <a:pt x="222718" y="248343"/>
                    </a:cubicBezTo>
                    <a:lnTo>
                      <a:pt x="222599" y="248343"/>
                    </a:lnTo>
                    <a:cubicBezTo>
                      <a:pt x="215173" y="250286"/>
                      <a:pt x="206532" y="243957"/>
                      <a:pt x="192658" y="240429"/>
                    </a:cubicBezTo>
                    <a:cubicBezTo>
                      <a:pt x="173421" y="235316"/>
                      <a:pt x="179512" y="249559"/>
                      <a:pt x="175495" y="256615"/>
                    </a:cubicBezTo>
                    <a:cubicBezTo>
                      <a:pt x="171359" y="263671"/>
                      <a:pt x="179512" y="287044"/>
                      <a:pt x="181573" y="293123"/>
                    </a:cubicBezTo>
                    <a:cubicBezTo>
                      <a:pt x="183528" y="299213"/>
                      <a:pt x="178534" y="304315"/>
                      <a:pt x="160274" y="315638"/>
                    </a:cubicBezTo>
                    <a:cubicBezTo>
                      <a:pt x="142015" y="326961"/>
                      <a:pt x="159178" y="329631"/>
                      <a:pt x="159178" y="333647"/>
                    </a:cubicBezTo>
                    <a:cubicBezTo>
                      <a:pt x="159178" y="337783"/>
                      <a:pt x="187652" y="353969"/>
                      <a:pt x="198737" y="362122"/>
                    </a:cubicBezTo>
                    <a:cubicBezTo>
                      <a:pt x="209929" y="370155"/>
                      <a:pt x="207867" y="383421"/>
                      <a:pt x="206890" y="390477"/>
                    </a:cubicBezTo>
                    <a:cubicBezTo>
                      <a:pt x="205912" y="397533"/>
                      <a:pt x="176461" y="404720"/>
                      <a:pt x="169404" y="405686"/>
                    </a:cubicBezTo>
                    <a:cubicBezTo>
                      <a:pt x="162229" y="406663"/>
                      <a:pt x="158213" y="416877"/>
                      <a:pt x="159178" y="430024"/>
                    </a:cubicBezTo>
                    <a:cubicBezTo>
                      <a:pt x="160274" y="443170"/>
                      <a:pt x="153088" y="452300"/>
                      <a:pt x="142992" y="452300"/>
                    </a:cubicBezTo>
                    <a:cubicBezTo>
                      <a:pt x="132885" y="452300"/>
                      <a:pt x="120716" y="436114"/>
                      <a:pt x="115602" y="422968"/>
                    </a:cubicBezTo>
                    <a:cubicBezTo>
                      <a:pt x="110489" y="409821"/>
                      <a:pt x="92241" y="404708"/>
                      <a:pt x="88225" y="399595"/>
                    </a:cubicBezTo>
                    <a:cubicBezTo>
                      <a:pt x="84207" y="394482"/>
                      <a:pt x="65948" y="393516"/>
                      <a:pt x="62908" y="385352"/>
                    </a:cubicBezTo>
                    <a:cubicBezTo>
                      <a:pt x="59869" y="377318"/>
                      <a:pt x="65948" y="373182"/>
                      <a:pt x="68999" y="370131"/>
                    </a:cubicBezTo>
                    <a:cubicBezTo>
                      <a:pt x="72038" y="367092"/>
                      <a:pt x="79106" y="348832"/>
                      <a:pt x="79106" y="341776"/>
                    </a:cubicBezTo>
                    <a:cubicBezTo>
                      <a:pt x="79106" y="334720"/>
                      <a:pt x="72051" y="323516"/>
                      <a:pt x="57807" y="311347"/>
                    </a:cubicBezTo>
                    <a:cubicBezTo>
                      <a:pt x="43564" y="299178"/>
                      <a:pt x="58784" y="296138"/>
                      <a:pt x="65960" y="287974"/>
                    </a:cubicBezTo>
                    <a:cubicBezTo>
                      <a:pt x="73016" y="279940"/>
                      <a:pt x="52694" y="268749"/>
                      <a:pt x="47700" y="261681"/>
                    </a:cubicBezTo>
                    <a:cubicBezTo>
                      <a:pt x="42587" y="254505"/>
                      <a:pt x="26401" y="252551"/>
                      <a:pt x="11192" y="242324"/>
                    </a:cubicBezTo>
                    <a:cubicBezTo>
                      <a:pt x="3886" y="237580"/>
                      <a:pt x="966" y="222241"/>
                      <a:pt x="0" y="207640"/>
                    </a:cubicBezTo>
                    <a:cubicBezTo>
                      <a:pt x="1955" y="207032"/>
                      <a:pt x="3648" y="206186"/>
                      <a:pt x="5113" y="204839"/>
                    </a:cubicBezTo>
                    <a:cubicBezTo>
                      <a:pt x="15221" y="195709"/>
                      <a:pt x="75102" y="182563"/>
                      <a:pt x="78141" y="182563"/>
                    </a:cubicBezTo>
                    <a:cubicBezTo>
                      <a:pt x="81180" y="182563"/>
                      <a:pt x="96401" y="169297"/>
                      <a:pt x="96401" y="162241"/>
                    </a:cubicBezTo>
                    <a:cubicBezTo>
                      <a:pt x="96401" y="155185"/>
                      <a:pt x="90310" y="136925"/>
                      <a:pt x="96401" y="114529"/>
                    </a:cubicBezTo>
                    <a:cubicBezTo>
                      <a:pt x="102492" y="92253"/>
                      <a:pt x="104434" y="77044"/>
                      <a:pt x="113564" y="68892"/>
                    </a:cubicBezTo>
                    <a:cubicBezTo>
                      <a:pt x="122694" y="60858"/>
                      <a:pt x="138999" y="49666"/>
                      <a:pt x="143994" y="45638"/>
                    </a:cubicBezTo>
                    <a:cubicBezTo>
                      <a:pt x="149106" y="41502"/>
                      <a:pt x="157259" y="17151"/>
                      <a:pt x="167367" y="12169"/>
                    </a:cubicBezTo>
                    <a:cubicBezTo>
                      <a:pt x="177473" y="7056"/>
                      <a:pt x="190740" y="0"/>
                      <a:pt x="190740" y="0"/>
                    </a:cubicBezTo>
                    <a:cubicBezTo>
                      <a:pt x="190740" y="0"/>
                      <a:pt x="200846" y="15209"/>
                      <a:pt x="197795" y="28355"/>
                    </a:cubicBezTo>
                    <a:cubicBezTo>
                      <a:pt x="194756" y="41502"/>
                      <a:pt x="179536" y="59762"/>
                      <a:pt x="173457" y="81061"/>
                    </a:cubicBezTo>
                    <a:cubicBezTo>
                      <a:pt x="167367" y="102360"/>
                      <a:pt x="162265" y="108451"/>
                      <a:pt x="170418" y="118665"/>
                    </a:cubicBezTo>
                    <a:cubicBezTo>
                      <a:pt x="178570" y="128772"/>
                      <a:pt x="202909" y="126699"/>
                      <a:pt x="207903" y="126699"/>
                    </a:cubicBezTo>
                    <a:cubicBezTo>
                      <a:pt x="213016" y="126699"/>
                      <a:pt x="239428" y="131812"/>
                      <a:pt x="240393" y="143004"/>
                    </a:cubicBezTo>
                    <a:cubicBezTo>
                      <a:pt x="240513" y="144470"/>
                      <a:pt x="240763" y="145924"/>
                      <a:pt x="241002" y="147509"/>
                    </a:cubicBezTo>
                    <a:cubicBezTo>
                      <a:pt x="242432" y="157545"/>
                      <a:pt x="246341" y="169476"/>
                      <a:pt x="254124" y="173731"/>
                    </a:cubicBezTo>
                    <a:close/>
                  </a:path>
                </a:pathLst>
              </a:custGeom>
              <a:grpFill/>
              <a:ln w="297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C9E048DE-87FE-A620-CEBC-D12908557B36}"/>
                  </a:ext>
                </a:extLst>
              </p:cNvPr>
              <p:cNvSpPr/>
              <p:nvPr/>
            </p:nvSpPr>
            <p:spPr>
              <a:xfrm>
                <a:off x="6362942" y="3239392"/>
                <a:ext cx="1820326" cy="1203206"/>
              </a:xfrm>
              <a:custGeom>
                <a:avLst/>
                <a:gdLst>
                  <a:gd name="connsiteX0" fmla="*/ 1819015 w 1820326"/>
                  <a:gd name="connsiteY0" fmla="*/ 1014064 h 1203206"/>
                  <a:gd name="connsiteX1" fmla="*/ 1818407 w 1820326"/>
                  <a:gd name="connsiteY1" fmla="*/ 1018319 h 1203206"/>
                  <a:gd name="connsiteX2" fmla="*/ 1807573 w 1820326"/>
                  <a:gd name="connsiteY2" fmla="*/ 1028915 h 1203206"/>
                  <a:gd name="connsiteX3" fmla="*/ 1792245 w 1820326"/>
                  <a:gd name="connsiteY3" fmla="*/ 1051800 h 1203206"/>
                  <a:gd name="connsiteX4" fmla="*/ 1766441 w 1820326"/>
                  <a:gd name="connsiteY4" fmla="*/ 1051800 h 1203206"/>
                  <a:gd name="connsiteX5" fmla="*/ 1760350 w 1820326"/>
                  <a:gd name="connsiteY5" fmla="*/ 1080763 h 1203206"/>
                  <a:gd name="connsiteX6" fmla="*/ 1759861 w 1820326"/>
                  <a:gd name="connsiteY6" fmla="*/ 1097557 h 1203206"/>
                  <a:gd name="connsiteX7" fmla="*/ 1755725 w 1820326"/>
                  <a:gd name="connsiteY7" fmla="*/ 1117270 h 1203206"/>
                  <a:gd name="connsiteX8" fmla="*/ 1725297 w 1820326"/>
                  <a:gd name="connsiteY8" fmla="*/ 1117270 h 1203206"/>
                  <a:gd name="connsiteX9" fmla="*/ 1709349 w 1820326"/>
                  <a:gd name="connsiteY9" fmla="*/ 1129321 h 1203206"/>
                  <a:gd name="connsiteX10" fmla="*/ 1695714 w 1820326"/>
                  <a:gd name="connsiteY10" fmla="*/ 1114958 h 1203206"/>
                  <a:gd name="connsiteX11" fmla="*/ 1675142 w 1820326"/>
                  <a:gd name="connsiteY11" fmla="*/ 1090620 h 1203206"/>
                  <a:gd name="connsiteX12" fmla="*/ 1648491 w 1820326"/>
                  <a:gd name="connsiteY12" fmla="*/ 1114112 h 1203206"/>
                  <a:gd name="connsiteX13" fmla="*/ 1645451 w 1820326"/>
                  <a:gd name="connsiteY13" fmla="*/ 1140763 h 1203206"/>
                  <a:gd name="connsiteX14" fmla="*/ 1644844 w 1820326"/>
                  <a:gd name="connsiteY14" fmla="*/ 1142706 h 1203206"/>
                  <a:gd name="connsiteX15" fmla="*/ 1643628 w 1820326"/>
                  <a:gd name="connsiteY15" fmla="*/ 1144529 h 1203206"/>
                  <a:gd name="connsiteX16" fmla="*/ 1641435 w 1820326"/>
                  <a:gd name="connsiteY16" fmla="*/ 1146722 h 1203206"/>
                  <a:gd name="connsiteX17" fmla="*/ 1638634 w 1820326"/>
                  <a:gd name="connsiteY17" fmla="*/ 1148915 h 1203206"/>
                  <a:gd name="connsiteX18" fmla="*/ 1629861 w 1820326"/>
                  <a:gd name="connsiteY18" fmla="*/ 1154148 h 1203206"/>
                  <a:gd name="connsiteX19" fmla="*/ 1610267 w 1820326"/>
                  <a:gd name="connsiteY19" fmla="*/ 1162419 h 1203206"/>
                  <a:gd name="connsiteX20" fmla="*/ 1605762 w 1820326"/>
                  <a:gd name="connsiteY20" fmla="*/ 1163874 h 1203206"/>
                  <a:gd name="connsiteX21" fmla="*/ 1600767 w 1820326"/>
                  <a:gd name="connsiteY21" fmla="*/ 1165221 h 1203206"/>
                  <a:gd name="connsiteX22" fmla="*/ 1598944 w 1820326"/>
                  <a:gd name="connsiteY22" fmla="*/ 1165590 h 1203206"/>
                  <a:gd name="connsiteX23" fmla="*/ 1598455 w 1820326"/>
                  <a:gd name="connsiteY23" fmla="*/ 1165709 h 1203206"/>
                  <a:gd name="connsiteX24" fmla="*/ 1597120 w 1820326"/>
                  <a:gd name="connsiteY24" fmla="*/ 1165828 h 1203206"/>
                  <a:gd name="connsiteX25" fmla="*/ 1596024 w 1820326"/>
                  <a:gd name="connsiteY25" fmla="*/ 1165948 h 1203206"/>
                  <a:gd name="connsiteX26" fmla="*/ 1554879 w 1820326"/>
                  <a:gd name="connsiteY26" fmla="*/ 1142336 h 1203206"/>
                  <a:gd name="connsiteX27" fmla="*/ 1516906 w 1820326"/>
                  <a:gd name="connsiteY27" fmla="*/ 1102777 h 1203206"/>
                  <a:gd name="connsiteX28" fmla="*/ 1464450 w 1820326"/>
                  <a:gd name="connsiteY28" fmla="*/ 1089023 h 1203206"/>
                  <a:gd name="connsiteX29" fmla="*/ 1408825 w 1820326"/>
                  <a:gd name="connsiteY29" fmla="*/ 1107283 h 1203206"/>
                  <a:gd name="connsiteX30" fmla="*/ 1381566 w 1820326"/>
                  <a:gd name="connsiteY30" fmla="*/ 1132348 h 1203206"/>
                  <a:gd name="connsiteX31" fmla="*/ 1359420 w 1820326"/>
                  <a:gd name="connsiteY31" fmla="*/ 1148415 h 1203206"/>
                  <a:gd name="connsiteX32" fmla="*/ 1309278 w 1820326"/>
                  <a:gd name="connsiteY32" fmla="*/ 1167402 h 1203206"/>
                  <a:gd name="connsiteX33" fmla="*/ 1285666 w 1820326"/>
                  <a:gd name="connsiteY33" fmla="*/ 1193206 h 1203206"/>
                  <a:gd name="connsiteX34" fmla="*/ 1139611 w 1820326"/>
                  <a:gd name="connsiteY34" fmla="*/ 1202455 h 1203206"/>
                  <a:gd name="connsiteX35" fmla="*/ 1111494 w 1820326"/>
                  <a:gd name="connsiteY35" fmla="*/ 1190286 h 1203206"/>
                  <a:gd name="connsiteX36" fmla="*/ 1109182 w 1820326"/>
                  <a:gd name="connsiteY36" fmla="*/ 1146842 h 1203206"/>
                  <a:gd name="connsiteX37" fmla="*/ 1124391 w 1820326"/>
                  <a:gd name="connsiteY37" fmla="*/ 1137711 h 1203206"/>
                  <a:gd name="connsiteX38" fmla="*/ 1120612 w 1820326"/>
                  <a:gd name="connsiteY38" fmla="*/ 1113373 h 1203206"/>
                  <a:gd name="connsiteX39" fmla="*/ 1084104 w 1820326"/>
                  <a:gd name="connsiteY39" fmla="*/ 1108868 h 1203206"/>
                  <a:gd name="connsiteX40" fmla="*/ 1081065 w 1820326"/>
                  <a:gd name="connsiteY40" fmla="*/ 1082944 h 1203206"/>
                  <a:gd name="connsiteX41" fmla="*/ 1071935 w 1820326"/>
                  <a:gd name="connsiteY41" fmla="*/ 1051061 h 1203206"/>
                  <a:gd name="connsiteX42" fmla="*/ 1026298 w 1820326"/>
                  <a:gd name="connsiteY42" fmla="*/ 1052527 h 1203206"/>
                  <a:gd name="connsiteX43" fmla="*/ 992090 w 1820326"/>
                  <a:gd name="connsiteY43" fmla="*/ 1039630 h 1203206"/>
                  <a:gd name="connsiteX44" fmla="*/ 980648 w 1820326"/>
                  <a:gd name="connsiteY44" fmla="*/ 1007747 h 1203206"/>
                  <a:gd name="connsiteX45" fmla="*/ 938050 w 1820326"/>
                  <a:gd name="connsiteY45" fmla="*/ 997771 h 1203206"/>
                  <a:gd name="connsiteX46" fmla="*/ 882555 w 1820326"/>
                  <a:gd name="connsiteY46" fmla="*/ 1010667 h 1203206"/>
                  <a:gd name="connsiteX47" fmla="*/ 855046 w 1820326"/>
                  <a:gd name="connsiteY47" fmla="*/ 1040369 h 1203206"/>
                  <a:gd name="connsiteX48" fmla="*/ 820851 w 1820326"/>
                  <a:gd name="connsiteY48" fmla="*/ 1063981 h 1203206"/>
                  <a:gd name="connsiteX49" fmla="*/ 808682 w 1820326"/>
                  <a:gd name="connsiteY49" fmla="*/ 1030513 h 1203206"/>
                  <a:gd name="connsiteX50" fmla="*/ 820124 w 1820326"/>
                  <a:gd name="connsiteY50" fmla="*/ 1003123 h 1203206"/>
                  <a:gd name="connsiteX51" fmla="*/ 807955 w 1820326"/>
                  <a:gd name="connsiteY51" fmla="*/ 993993 h 1203206"/>
                  <a:gd name="connsiteX52" fmla="*/ 747096 w 1820326"/>
                  <a:gd name="connsiteY52" fmla="*/ 993993 h 1203206"/>
                  <a:gd name="connsiteX53" fmla="*/ 674796 w 1820326"/>
                  <a:gd name="connsiteY53" fmla="*/ 984863 h 1203206"/>
                  <a:gd name="connsiteX54" fmla="*/ 622341 w 1820326"/>
                  <a:gd name="connsiteY54" fmla="*/ 958212 h 1203206"/>
                  <a:gd name="connsiteX55" fmla="*/ 587287 w 1820326"/>
                  <a:gd name="connsiteY55" fmla="*/ 953707 h 1203206"/>
                  <a:gd name="connsiteX56" fmla="*/ 559170 w 1820326"/>
                  <a:gd name="connsiteY56" fmla="*/ 927783 h 1203206"/>
                  <a:gd name="connsiteX57" fmla="*/ 529599 w 1820326"/>
                  <a:gd name="connsiteY57" fmla="*/ 893588 h 1203206"/>
                  <a:gd name="connsiteX58" fmla="*/ 499909 w 1820326"/>
                  <a:gd name="connsiteY58" fmla="*/ 893588 h 1203206"/>
                  <a:gd name="connsiteX59" fmla="*/ 494558 w 1820326"/>
                  <a:gd name="connsiteY59" fmla="*/ 863885 h 1203206"/>
                  <a:gd name="connsiteX60" fmla="*/ 482388 w 1820326"/>
                  <a:gd name="connsiteY60" fmla="*/ 840274 h 1203206"/>
                  <a:gd name="connsiteX61" fmla="*/ 439063 w 1820326"/>
                  <a:gd name="connsiteY61" fmla="*/ 835042 h 1203206"/>
                  <a:gd name="connsiteX62" fmla="*/ 424581 w 1820326"/>
                  <a:gd name="connsiteY62" fmla="*/ 785507 h 1203206"/>
                  <a:gd name="connsiteX63" fmla="*/ 419230 w 1820326"/>
                  <a:gd name="connsiteY63" fmla="*/ 749845 h 1203206"/>
                  <a:gd name="connsiteX64" fmla="*/ 369087 w 1820326"/>
                  <a:gd name="connsiteY64" fmla="*/ 746079 h 1203206"/>
                  <a:gd name="connsiteX65" fmla="*/ 356059 w 1820326"/>
                  <a:gd name="connsiteY65" fmla="*/ 725507 h 1203206"/>
                  <a:gd name="connsiteX66" fmla="*/ 329528 w 1820326"/>
                  <a:gd name="connsiteY66" fmla="*/ 692038 h 1203206"/>
                  <a:gd name="connsiteX67" fmla="*/ 283890 w 1820326"/>
                  <a:gd name="connsiteY67" fmla="*/ 647855 h 1203206"/>
                  <a:gd name="connsiteX68" fmla="*/ 270863 w 1820326"/>
                  <a:gd name="connsiteY68" fmla="*/ 621204 h 1203206"/>
                  <a:gd name="connsiteX69" fmla="*/ 251149 w 1820326"/>
                  <a:gd name="connsiteY69" fmla="*/ 598451 h 1203206"/>
                  <a:gd name="connsiteX70" fmla="*/ 240433 w 1820326"/>
                  <a:gd name="connsiteY70" fmla="*/ 579464 h 1203206"/>
                  <a:gd name="connsiteX71" fmla="*/ 216941 w 1820326"/>
                  <a:gd name="connsiteY71" fmla="*/ 564982 h 1203206"/>
                  <a:gd name="connsiteX72" fmla="*/ 197835 w 1820326"/>
                  <a:gd name="connsiteY72" fmla="*/ 588594 h 1203206"/>
                  <a:gd name="connsiteX73" fmla="*/ 178848 w 1820326"/>
                  <a:gd name="connsiteY73" fmla="*/ 598451 h 1203206"/>
                  <a:gd name="connsiteX74" fmla="*/ 172758 w 1820326"/>
                  <a:gd name="connsiteY74" fmla="*/ 571800 h 1203206"/>
                  <a:gd name="connsiteX75" fmla="*/ 114939 w 1820326"/>
                  <a:gd name="connsiteY75" fmla="*/ 514839 h 1203206"/>
                  <a:gd name="connsiteX76" fmla="*/ 54081 w 1820326"/>
                  <a:gd name="connsiteY76" fmla="*/ 462992 h 1203206"/>
                  <a:gd name="connsiteX77" fmla="*/ 15261 w 1820326"/>
                  <a:gd name="connsiteY77" fmla="*/ 428796 h 1203206"/>
                  <a:gd name="connsiteX78" fmla="*/ 4677 w 1820326"/>
                  <a:gd name="connsiteY78" fmla="*/ 375614 h 1203206"/>
                  <a:gd name="connsiteX79" fmla="*/ 15261 w 1820326"/>
                  <a:gd name="connsiteY79" fmla="*/ 338367 h 1203206"/>
                  <a:gd name="connsiteX80" fmla="*/ 18431 w 1820326"/>
                  <a:gd name="connsiteY80" fmla="*/ 311716 h 1203206"/>
                  <a:gd name="connsiteX81" fmla="*/ 910 w 1820326"/>
                  <a:gd name="connsiteY81" fmla="*/ 298689 h 1203206"/>
                  <a:gd name="connsiteX82" fmla="*/ 21351 w 1820326"/>
                  <a:gd name="connsiteY82" fmla="*/ 276663 h 1203206"/>
                  <a:gd name="connsiteX83" fmla="*/ 35833 w 1820326"/>
                  <a:gd name="connsiteY83" fmla="*/ 255364 h 1203206"/>
                  <a:gd name="connsiteX84" fmla="*/ 43497 w 1820326"/>
                  <a:gd name="connsiteY84" fmla="*/ 272157 h 1203206"/>
                  <a:gd name="connsiteX85" fmla="*/ 63211 w 1820326"/>
                  <a:gd name="connsiteY85" fmla="*/ 293457 h 1203206"/>
                  <a:gd name="connsiteX86" fmla="*/ 92174 w 1820326"/>
                  <a:gd name="connsiteY86" fmla="*/ 269845 h 1203206"/>
                  <a:gd name="connsiteX87" fmla="*/ 101303 w 1820326"/>
                  <a:gd name="connsiteY87" fmla="*/ 221156 h 1203206"/>
                  <a:gd name="connsiteX88" fmla="*/ 85356 w 1820326"/>
                  <a:gd name="connsiteY88" fmla="*/ 155793 h 1203206"/>
                  <a:gd name="connsiteX89" fmla="*/ 87549 w 1820326"/>
                  <a:gd name="connsiteY89" fmla="*/ 118427 h 1203206"/>
                  <a:gd name="connsiteX90" fmla="*/ 114569 w 1820326"/>
                  <a:gd name="connsiteY90" fmla="*/ 98832 h 1203206"/>
                  <a:gd name="connsiteX91" fmla="*/ 114689 w 1820326"/>
                  <a:gd name="connsiteY91" fmla="*/ 98832 h 1203206"/>
                  <a:gd name="connsiteX92" fmla="*/ 161912 w 1820326"/>
                  <a:gd name="connsiteY92" fmla="*/ 93361 h 1203206"/>
                  <a:gd name="connsiteX93" fmla="*/ 213640 w 1820326"/>
                  <a:gd name="connsiteY93" fmla="*/ 91287 h 1203206"/>
                  <a:gd name="connsiteX94" fmla="*/ 217657 w 1820326"/>
                  <a:gd name="connsiteY94" fmla="*/ 62932 h 1203206"/>
                  <a:gd name="connsiteX95" fmla="*/ 241018 w 1820326"/>
                  <a:gd name="connsiteY95" fmla="*/ 52825 h 1203206"/>
                  <a:gd name="connsiteX96" fmla="*/ 259278 w 1820326"/>
                  <a:gd name="connsiteY96" fmla="*/ 25435 h 1203206"/>
                  <a:gd name="connsiteX97" fmla="*/ 281554 w 1820326"/>
                  <a:gd name="connsiteY97" fmla="*/ 0 h 1203206"/>
                  <a:gd name="connsiteX98" fmla="*/ 312949 w 1820326"/>
                  <a:gd name="connsiteY98" fmla="*/ 22396 h 1203206"/>
                  <a:gd name="connsiteX99" fmla="*/ 355547 w 1820326"/>
                  <a:gd name="connsiteY99" fmla="*/ 40656 h 1203206"/>
                  <a:gd name="connsiteX100" fmla="*/ 393151 w 1820326"/>
                  <a:gd name="connsiteY100" fmla="*/ 56841 h 1203206"/>
                  <a:gd name="connsiteX101" fmla="*/ 437692 w 1820326"/>
                  <a:gd name="connsiteY101" fmla="*/ 26412 h 1203206"/>
                  <a:gd name="connsiteX102" fmla="*/ 472257 w 1820326"/>
                  <a:gd name="connsiteY102" fmla="*/ 43695 h 1203206"/>
                  <a:gd name="connsiteX103" fmla="*/ 511816 w 1820326"/>
                  <a:gd name="connsiteY103" fmla="*/ 42598 h 1203206"/>
                  <a:gd name="connsiteX104" fmla="*/ 550279 w 1820326"/>
                  <a:gd name="connsiteY104" fmla="*/ 62920 h 1203206"/>
                  <a:gd name="connsiteX105" fmla="*/ 592877 w 1820326"/>
                  <a:gd name="connsiteY105" fmla="*/ 95411 h 1203206"/>
                  <a:gd name="connsiteX106" fmla="*/ 724808 w 1820326"/>
                  <a:gd name="connsiteY106" fmla="*/ 93337 h 1203206"/>
                  <a:gd name="connsiteX107" fmla="*/ 770446 w 1820326"/>
                  <a:gd name="connsiteY107" fmla="*/ 73016 h 1203206"/>
                  <a:gd name="connsiteX108" fmla="*/ 827156 w 1820326"/>
                  <a:gd name="connsiteY108" fmla="*/ 74112 h 1203206"/>
                  <a:gd name="connsiteX109" fmla="*/ 880958 w 1820326"/>
                  <a:gd name="connsiteY109" fmla="*/ 68021 h 1203206"/>
                  <a:gd name="connsiteX110" fmla="*/ 927573 w 1820326"/>
                  <a:gd name="connsiteY110" fmla="*/ 49762 h 1203206"/>
                  <a:gd name="connsiteX111" fmla="*/ 974915 w 1820326"/>
                  <a:gd name="connsiteY111" fmla="*/ 65340 h 1203206"/>
                  <a:gd name="connsiteX112" fmla="*/ 996584 w 1820326"/>
                  <a:gd name="connsiteY112" fmla="*/ 81168 h 1203206"/>
                  <a:gd name="connsiteX113" fmla="*/ 1027013 w 1820326"/>
                  <a:gd name="connsiteY113" fmla="*/ 100393 h 1203206"/>
                  <a:gd name="connsiteX114" fmla="*/ 1097001 w 1820326"/>
                  <a:gd name="connsiteY114" fmla="*/ 118653 h 1203206"/>
                  <a:gd name="connsiteX115" fmla="*/ 1110756 w 1820326"/>
                  <a:gd name="connsiteY115" fmla="*/ 129726 h 1203206"/>
                  <a:gd name="connsiteX116" fmla="*/ 1095547 w 1820326"/>
                  <a:gd name="connsiteY116" fmla="*/ 137879 h 1203206"/>
                  <a:gd name="connsiteX117" fmla="*/ 1069623 w 1820326"/>
                  <a:gd name="connsiteY117" fmla="*/ 152122 h 1203206"/>
                  <a:gd name="connsiteX118" fmla="*/ 1107716 w 1820326"/>
                  <a:gd name="connsiteY118" fmla="*/ 178534 h 1203206"/>
                  <a:gd name="connsiteX119" fmla="*/ 1094570 w 1820326"/>
                  <a:gd name="connsiteY119" fmla="*/ 201299 h 1203206"/>
                  <a:gd name="connsiteX120" fmla="*/ 1045285 w 1820326"/>
                  <a:gd name="connsiteY120" fmla="*/ 243897 h 1203206"/>
                  <a:gd name="connsiteX121" fmla="*/ 1065118 w 1820326"/>
                  <a:gd name="connsiteY121" fmla="*/ 271407 h 1203206"/>
                  <a:gd name="connsiteX122" fmla="*/ 1055869 w 1820326"/>
                  <a:gd name="connsiteY122" fmla="*/ 292587 h 1203206"/>
                  <a:gd name="connsiteX123" fmla="*/ 1045285 w 1820326"/>
                  <a:gd name="connsiteY123" fmla="*/ 314005 h 1203206"/>
                  <a:gd name="connsiteX124" fmla="*/ 1045285 w 1820326"/>
                  <a:gd name="connsiteY124" fmla="*/ 342849 h 1203206"/>
                  <a:gd name="connsiteX125" fmla="*/ 1066584 w 1820326"/>
                  <a:gd name="connsiteY125" fmla="*/ 397616 h 1203206"/>
                  <a:gd name="connsiteX126" fmla="*/ 1071208 w 1820326"/>
                  <a:gd name="connsiteY126" fmla="*/ 456889 h 1203206"/>
                  <a:gd name="connsiteX127" fmla="*/ 1107728 w 1820326"/>
                  <a:gd name="connsiteY127" fmla="*/ 481228 h 1203206"/>
                  <a:gd name="connsiteX128" fmla="*/ 1154832 w 1820326"/>
                  <a:gd name="connsiteY128" fmla="*/ 472217 h 1203206"/>
                  <a:gd name="connsiteX129" fmla="*/ 1186834 w 1820326"/>
                  <a:gd name="connsiteY129" fmla="*/ 505566 h 1203206"/>
                  <a:gd name="connsiteX130" fmla="*/ 1268872 w 1820326"/>
                  <a:gd name="connsiteY130" fmla="*/ 569583 h 1203206"/>
                  <a:gd name="connsiteX131" fmla="*/ 1369409 w 1820326"/>
                  <a:gd name="connsiteY131" fmla="*/ 586257 h 1203206"/>
                  <a:gd name="connsiteX132" fmla="*/ 1439265 w 1820326"/>
                  <a:gd name="connsiteY132" fmla="*/ 600012 h 1203206"/>
                  <a:gd name="connsiteX133" fmla="*/ 1478944 w 1820326"/>
                  <a:gd name="connsiteY133" fmla="*/ 609023 h 1203206"/>
                  <a:gd name="connsiteX134" fmla="*/ 1509373 w 1820326"/>
                  <a:gd name="connsiteY134" fmla="*/ 656246 h 1203206"/>
                  <a:gd name="connsiteX135" fmla="*/ 1529087 w 1820326"/>
                  <a:gd name="connsiteY135" fmla="*/ 703469 h 1203206"/>
                  <a:gd name="connsiteX136" fmla="*/ 1585320 w 1820326"/>
                  <a:gd name="connsiteY136" fmla="*/ 720143 h 1203206"/>
                  <a:gd name="connsiteX137" fmla="*/ 1670517 w 1820326"/>
                  <a:gd name="connsiteY137" fmla="*/ 709559 h 1203206"/>
                  <a:gd name="connsiteX138" fmla="*/ 1680613 w 1820326"/>
                  <a:gd name="connsiteY138" fmla="*/ 675113 h 1203206"/>
                  <a:gd name="connsiteX139" fmla="*/ 1684271 w 1820326"/>
                  <a:gd name="connsiteY139" fmla="*/ 663790 h 1203206"/>
                  <a:gd name="connsiteX140" fmla="*/ 1704105 w 1820326"/>
                  <a:gd name="connsiteY140" fmla="*/ 622777 h 1203206"/>
                  <a:gd name="connsiteX141" fmla="*/ 1712496 w 1820326"/>
                  <a:gd name="connsiteY141" fmla="*/ 630203 h 1203206"/>
                  <a:gd name="connsiteX142" fmla="*/ 1743533 w 1820326"/>
                  <a:gd name="connsiteY142" fmla="*/ 657711 h 1203206"/>
                  <a:gd name="connsiteX143" fmla="*/ 1771030 w 1820326"/>
                  <a:gd name="connsiteY143" fmla="*/ 712479 h 1203206"/>
                  <a:gd name="connsiteX144" fmla="*/ 1813628 w 1820326"/>
                  <a:gd name="connsiteY144" fmla="*/ 762741 h 1203206"/>
                  <a:gd name="connsiteX145" fmla="*/ 1813628 w 1820326"/>
                  <a:gd name="connsiteY145" fmla="*/ 781001 h 1203206"/>
                  <a:gd name="connsiteX146" fmla="*/ 1795368 w 1820326"/>
                  <a:gd name="connsiteY146" fmla="*/ 799261 h 1203206"/>
                  <a:gd name="connsiteX147" fmla="*/ 1817644 w 1820326"/>
                  <a:gd name="connsiteY147" fmla="*/ 840274 h 1203206"/>
                  <a:gd name="connsiteX148" fmla="*/ 1817644 w 1820326"/>
                  <a:gd name="connsiteY148" fmla="*/ 875328 h 1203206"/>
                  <a:gd name="connsiteX149" fmla="*/ 1818372 w 1820326"/>
                  <a:gd name="connsiteY149" fmla="*/ 948355 h 1203206"/>
                  <a:gd name="connsiteX150" fmla="*/ 1809003 w 1820326"/>
                  <a:gd name="connsiteY150" fmla="*/ 959070 h 1203206"/>
                  <a:gd name="connsiteX151" fmla="*/ 1818372 w 1820326"/>
                  <a:gd name="connsiteY151" fmla="*/ 978784 h 1203206"/>
                  <a:gd name="connsiteX152" fmla="*/ 1819015 w 1820326"/>
                  <a:gd name="connsiteY152" fmla="*/ 1014064 h 1203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</a:cxnLst>
                <a:rect l="l" t="t" r="r" b="b"/>
                <a:pathLst>
                  <a:path w="1820326" h="1203206">
                    <a:moveTo>
                      <a:pt x="1819015" y="1014064"/>
                    </a:moveTo>
                    <a:cubicBezTo>
                      <a:pt x="1818658" y="1016746"/>
                      <a:pt x="1818407" y="1018319"/>
                      <a:pt x="1818407" y="1018319"/>
                    </a:cubicBezTo>
                    <a:cubicBezTo>
                      <a:pt x="1818407" y="1018319"/>
                      <a:pt x="1812079" y="1021359"/>
                      <a:pt x="1807573" y="1028915"/>
                    </a:cubicBezTo>
                    <a:cubicBezTo>
                      <a:pt x="1802948" y="1036579"/>
                      <a:pt x="1798324" y="1048749"/>
                      <a:pt x="1792245" y="1051800"/>
                    </a:cubicBezTo>
                    <a:cubicBezTo>
                      <a:pt x="1786155" y="1054839"/>
                      <a:pt x="1766441" y="1051800"/>
                      <a:pt x="1766441" y="1051800"/>
                    </a:cubicBezTo>
                    <a:lnTo>
                      <a:pt x="1760350" y="1080763"/>
                    </a:lnTo>
                    <a:cubicBezTo>
                      <a:pt x="1760350" y="1080763"/>
                      <a:pt x="1760350" y="1088915"/>
                      <a:pt x="1759861" y="1097557"/>
                    </a:cubicBezTo>
                    <a:cubicBezTo>
                      <a:pt x="1759254" y="1106806"/>
                      <a:pt x="1758157" y="1116424"/>
                      <a:pt x="1755725" y="1117270"/>
                    </a:cubicBezTo>
                    <a:cubicBezTo>
                      <a:pt x="1751220" y="1118737"/>
                      <a:pt x="1740517" y="1102789"/>
                      <a:pt x="1725297" y="1117270"/>
                    </a:cubicBezTo>
                    <a:cubicBezTo>
                      <a:pt x="1720553" y="1121776"/>
                      <a:pt x="1714820" y="1125912"/>
                      <a:pt x="1709349" y="1129321"/>
                    </a:cubicBezTo>
                    <a:cubicBezTo>
                      <a:pt x="1703997" y="1116174"/>
                      <a:pt x="1696453" y="1120679"/>
                      <a:pt x="1695714" y="1114958"/>
                    </a:cubicBezTo>
                    <a:cubicBezTo>
                      <a:pt x="1694867" y="1108880"/>
                      <a:pt x="1684271" y="1091347"/>
                      <a:pt x="1675142" y="1090620"/>
                    </a:cubicBezTo>
                    <a:cubicBezTo>
                      <a:pt x="1666012" y="1089773"/>
                      <a:pt x="1659933" y="1101943"/>
                      <a:pt x="1648491" y="1114112"/>
                    </a:cubicBezTo>
                    <a:cubicBezTo>
                      <a:pt x="1637168" y="1126281"/>
                      <a:pt x="1646179" y="1130906"/>
                      <a:pt x="1645451" y="1140763"/>
                    </a:cubicBezTo>
                    <a:cubicBezTo>
                      <a:pt x="1645451" y="1141371"/>
                      <a:pt x="1645213" y="1141978"/>
                      <a:pt x="1644844" y="1142706"/>
                    </a:cubicBezTo>
                    <a:cubicBezTo>
                      <a:pt x="1644605" y="1143313"/>
                      <a:pt x="1644117" y="1143921"/>
                      <a:pt x="1643628" y="1144529"/>
                    </a:cubicBezTo>
                    <a:cubicBezTo>
                      <a:pt x="1643020" y="1145256"/>
                      <a:pt x="1642281" y="1145995"/>
                      <a:pt x="1641435" y="1146722"/>
                    </a:cubicBezTo>
                    <a:cubicBezTo>
                      <a:pt x="1640589" y="1147449"/>
                      <a:pt x="1639730" y="1148177"/>
                      <a:pt x="1638634" y="1148915"/>
                    </a:cubicBezTo>
                    <a:cubicBezTo>
                      <a:pt x="1636071" y="1150739"/>
                      <a:pt x="1633151" y="1152444"/>
                      <a:pt x="1629861" y="1154148"/>
                    </a:cubicBezTo>
                    <a:cubicBezTo>
                      <a:pt x="1623652" y="1157437"/>
                      <a:pt x="1616477" y="1160358"/>
                      <a:pt x="1610267" y="1162419"/>
                    </a:cubicBezTo>
                    <a:cubicBezTo>
                      <a:pt x="1608682" y="1163028"/>
                      <a:pt x="1607227" y="1163516"/>
                      <a:pt x="1605762" y="1163874"/>
                    </a:cubicBezTo>
                    <a:cubicBezTo>
                      <a:pt x="1603807" y="1164481"/>
                      <a:pt x="1602233" y="1164970"/>
                      <a:pt x="1600767" y="1165221"/>
                    </a:cubicBezTo>
                    <a:cubicBezTo>
                      <a:pt x="1600160" y="1165459"/>
                      <a:pt x="1599432" y="1165590"/>
                      <a:pt x="1598944" y="1165590"/>
                    </a:cubicBezTo>
                    <a:cubicBezTo>
                      <a:pt x="1598705" y="1165709"/>
                      <a:pt x="1598586" y="1165709"/>
                      <a:pt x="1598455" y="1165709"/>
                    </a:cubicBezTo>
                    <a:cubicBezTo>
                      <a:pt x="1597978" y="1165828"/>
                      <a:pt x="1597609" y="1165828"/>
                      <a:pt x="1597120" y="1165828"/>
                    </a:cubicBezTo>
                    <a:cubicBezTo>
                      <a:pt x="1596763" y="1165948"/>
                      <a:pt x="1596393" y="1165948"/>
                      <a:pt x="1596024" y="1165948"/>
                    </a:cubicBezTo>
                    <a:cubicBezTo>
                      <a:pt x="1586894" y="1165948"/>
                      <a:pt x="1567061" y="1154505"/>
                      <a:pt x="1554879" y="1142336"/>
                    </a:cubicBezTo>
                    <a:cubicBezTo>
                      <a:pt x="1542710" y="1130167"/>
                      <a:pt x="1526035" y="1111907"/>
                      <a:pt x="1516906" y="1102777"/>
                    </a:cubicBezTo>
                    <a:cubicBezTo>
                      <a:pt x="1507776" y="1093647"/>
                      <a:pt x="1481125" y="1092074"/>
                      <a:pt x="1464450" y="1089023"/>
                    </a:cubicBezTo>
                    <a:cubicBezTo>
                      <a:pt x="1447656" y="1085983"/>
                      <a:pt x="1419540" y="1100465"/>
                      <a:pt x="1408825" y="1107283"/>
                    </a:cubicBezTo>
                    <a:cubicBezTo>
                      <a:pt x="1398241" y="1114100"/>
                      <a:pt x="1388384" y="1126269"/>
                      <a:pt x="1381566" y="1132348"/>
                    </a:cubicBezTo>
                    <a:cubicBezTo>
                      <a:pt x="1374629" y="1138439"/>
                      <a:pt x="1366226" y="1148415"/>
                      <a:pt x="1359420" y="1148415"/>
                    </a:cubicBezTo>
                    <a:cubicBezTo>
                      <a:pt x="1352603" y="1148415"/>
                      <a:pt x="1319862" y="1159857"/>
                      <a:pt x="1309278" y="1167402"/>
                    </a:cubicBezTo>
                    <a:cubicBezTo>
                      <a:pt x="1298562" y="1174947"/>
                      <a:pt x="1290291" y="1187116"/>
                      <a:pt x="1285666" y="1193206"/>
                    </a:cubicBezTo>
                    <a:cubicBezTo>
                      <a:pt x="1281041" y="1199297"/>
                      <a:pt x="1153247" y="1200143"/>
                      <a:pt x="1139611" y="1202455"/>
                    </a:cubicBezTo>
                    <a:cubicBezTo>
                      <a:pt x="1125976" y="1204648"/>
                      <a:pt x="1112948" y="1202455"/>
                      <a:pt x="1111494" y="1190286"/>
                    </a:cubicBezTo>
                    <a:cubicBezTo>
                      <a:pt x="1109909" y="1178117"/>
                      <a:pt x="1109182" y="1159857"/>
                      <a:pt x="1109182" y="1146842"/>
                    </a:cubicBezTo>
                    <a:cubicBezTo>
                      <a:pt x="1109182" y="1133933"/>
                      <a:pt x="1119039" y="1139297"/>
                      <a:pt x="1124391" y="1137711"/>
                    </a:cubicBezTo>
                    <a:cubicBezTo>
                      <a:pt x="1129742" y="1136246"/>
                      <a:pt x="1131208" y="1120179"/>
                      <a:pt x="1120612" y="1113373"/>
                    </a:cubicBezTo>
                    <a:cubicBezTo>
                      <a:pt x="1109897" y="1106556"/>
                      <a:pt x="1103819" y="1115685"/>
                      <a:pt x="1084104" y="1108868"/>
                    </a:cubicBezTo>
                    <a:cubicBezTo>
                      <a:pt x="1064260" y="1101931"/>
                      <a:pt x="1079480" y="1093659"/>
                      <a:pt x="1081065" y="1082944"/>
                    </a:cubicBezTo>
                    <a:cubicBezTo>
                      <a:pt x="1082519" y="1072360"/>
                      <a:pt x="1079480" y="1057140"/>
                      <a:pt x="1071935" y="1051061"/>
                    </a:cubicBezTo>
                    <a:cubicBezTo>
                      <a:pt x="1064272" y="1044970"/>
                      <a:pt x="1037609" y="1050334"/>
                      <a:pt x="1026298" y="1052527"/>
                    </a:cubicBezTo>
                    <a:cubicBezTo>
                      <a:pt x="1014855" y="1054839"/>
                      <a:pt x="1002686" y="1049488"/>
                      <a:pt x="992090" y="1039630"/>
                    </a:cubicBezTo>
                    <a:cubicBezTo>
                      <a:pt x="981387" y="1029773"/>
                      <a:pt x="982114" y="1016019"/>
                      <a:pt x="980648" y="1007747"/>
                    </a:cubicBezTo>
                    <a:cubicBezTo>
                      <a:pt x="979063" y="999345"/>
                      <a:pt x="961661" y="1001657"/>
                      <a:pt x="938050" y="997771"/>
                    </a:cubicBezTo>
                    <a:cubicBezTo>
                      <a:pt x="914438" y="993993"/>
                      <a:pt x="898491" y="1003123"/>
                      <a:pt x="882555" y="1010667"/>
                    </a:cubicBezTo>
                    <a:cubicBezTo>
                      <a:pt x="866488" y="1018331"/>
                      <a:pt x="861137" y="1030501"/>
                      <a:pt x="855046" y="1040369"/>
                    </a:cubicBezTo>
                    <a:cubicBezTo>
                      <a:pt x="848956" y="1050346"/>
                      <a:pt x="831554" y="1058629"/>
                      <a:pt x="820851" y="1063981"/>
                    </a:cubicBezTo>
                    <a:cubicBezTo>
                      <a:pt x="810267" y="1069332"/>
                      <a:pt x="806369" y="1040369"/>
                      <a:pt x="808682" y="1030513"/>
                    </a:cubicBezTo>
                    <a:cubicBezTo>
                      <a:pt x="810994" y="1020656"/>
                      <a:pt x="819397" y="1007747"/>
                      <a:pt x="820124" y="1003123"/>
                    </a:cubicBezTo>
                    <a:cubicBezTo>
                      <a:pt x="820851" y="998498"/>
                      <a:pt x="815618" y="993266"/>
                      <a:pt x="807955" y="993993"/>
                    </a:cubicBezTo>
                    <a:cubicBezTo>
                      <a:pt x="800291" y="994720"/>
                      <a:pt x="777525" y="994720"/>
                      <a:pt x="747096" y="993993"/>
                    </a:cubicBezTo>
                    <a:cubicBezTo>
                      <a:pt x="716667" y="993266"/>
                      <a:pt x="695368" y="990954"/>
                      <a:pt x="674796" y="984863"/>
                    </a:cubicBezTo>
                    <a:cubicBezTo>
                      <a:pt x="654224" y="978784"/>
                      <a:pt x="641327" y="965149"/>
                      <a:pt x="622341" y="958212"/>
                    </a:cubicBezTo>
                    <a:cubicBezTo>
                      <a:pt x="603354" y="951395"/>
                      <a:pt x="598729" y="955173"/>
                      <a:pt x="587287" y="953707"/>
                    </a:cubicBezTo>
                    <a:cubicBezTo>
                      <a:pt x="575964" y="952122"/>
                      <a:pt x="568300" y="937640"/>
                      <a:pt x="559170" y="927783"/>
                    </a:cubicBezTo>
                    <a:cubicBezTo>
                      <a:pt x="550040" y="917926"/>
                      <a:pt x="543950" y="906484"/>
                      <a:pt x="529599" y="893588"/>
                    </a:cubicBezTo>
                    <a:cubicBezTo>
                      <a:pt x="515118" y="880679"/>
                      <a:pt x="499909" y="900405"/>
                      <a:pt x="499909" y="893588"/>
                    </a:cubicBezTo>
                    <a:cubicBezTo>
                      <a:pt x="499909" y="886770"/>
                      <a:pt x="496012" y="869249"/>
                      <a:pt x="494558" y="863885"/>
                    </a:cubicBezTo>
                    <a:cubicBezTo>
                      <a:pt x="493091" y="858534"/>
                      <a:pt x="493091" y="846365"/>
                      <a:pt x="482388" y="840274"/>
                    </a:cubicBezTo>
                    <a:cubicBezTo>
                      <a:pt x="471673" y="834183"/>
                      <a:pt x="454271" y="843433"/>
                      <a:pt x="439063" y="835042"/>
                    </a:cubicBezTo>
                    <a:cubicBezTo>
                      <a:pt x="423854" y="826651"/>
                      <a:pt x="423854" y="801573"/>
                      <a:pt x="424581" y="785507"/>
                    </a:cubicBezTo>
                    <a:cubicBezTo>
                      <a:pt x="425309" y="769559"/>
                      <a:pt x="420803" y="754350"/>
                      <a:pt x="419230" y="749845"/>
                    </a:cubicBezTo>
                    <a:cubicBezTo>
                      <a:pt x="417775" y="745220"/>
                      <a:pt x="377478" y="747533"/>
                      <a:pt x="369087" y="746079"/>
                    </a:cubicBezTo>
                    <a:cubicBezTo>
                      <a:pt x="360696" y="744493"/>
                      <a:pt x="358372" y="734636"/>
                      <a:pt x="356059" y="725507"/>
                    </a:cubicBezTo>
                    <a:cubicBezTo>
                      <a:pt x="353866" y="716377"/>
                      <a:pt x="334033" y="699583"/>
                      <a:pt x="329528" y="692038"/>
                    </a:cubicBezTo>
                    <a:cubicBezTo>
                      <a:pt x="324903" y="684374"/>
                      <a:pt x="295201" y="663075"/>
                      <a:pt x="283890" y="647855"/>
                    </a:cubicBezTo>
                    <a:cubicBezTo>
                      <a:pt x="272448" y="632646"/>
                      <a:pt x="270863" y="621204"/>
                      <a:pt x="270863" y="621204"/>
                    </a:cubicBezTo>
                    <a:cubicBezTo>
                      <a:pt x="270863" y="621204"/>
                      <a:pt x="258693" y="602217"/>
                      <a:pt x="251149" y="598451"/>
                    </a:cubicBezTo>
                    <a:cubicBezTo>
                      <a:pt x="243604" y="594803"/>
                      <a:pt x="244331" y="587009"/>
                      <a:pt x="240433" y="579464"/>
                    </a:cubicBezTo>
                    <a:cubicBezTo>
                      <a:pt x="236655" y="571800"/>
                      <a:pt x="229111" y="564255"/>
                      <a:pt x="216941" y="564982"/>
                    </a:cubicBezTo>
                    <a:cubicBezTo>
                      <a:pt x="204772" y="565709"/>
                      <a:pt x="200148" y="585554"/>
                      <a:pt x="197835" y="588594"/>
                    </a:cubicBezTo>
                    <a:cubicBezTo>
                      <a:pt x="195642" y="591633"/>
                      <a:pt x="181888" y="596865"/>
                      <a:pt x="178848" y="598451"/>
                    </a:cubicBezTo>
                    <a:cubicBezTo>
                      <a:pt x="175809" y="600036"/>
                      <a:pt x="172758" y="571800"/>
                      <a:pt x="172758" y="571800"/>
                    </a:cubicBezTo>
                    <a:cubicBezTo>
                      <a:pt x="172758" y="571800"/>
                      <a:pt x="116524" y="519345"/>
                      <a:pt x="114939" y="514839"/>
                    </a:cubicBezTo>
                    <a:cubicBezTo>
                      <a:pt x="113485" y="510214"/>
                      <a:pt x="64796" y="472968"/>
                      <a:pt x="54081" y="462992"/>
                    </a:cubicBezTo>
                    <a:cubicBezTo>
                      <a:pt x="43497" y="453135"/>
                      <a:pt x="23652" y="437187"/>
                      <a:pt x="15261" y="428796"/>
                    </a:cubicBezTo>
                    <a:cubicBezTo>
                      <a:pt x="6989" y="420393"/>
                      <a:pt x="-7493" y="387783"/>
                      <a:pt x="4677" y="375614"/>
                    </a:cubicBezTo>
                    <a:cubicBezTo>
                      <a:pt x="16846" y="363445"/>
                      <a:pt x="12341" y="348224"/>
                      <a:pt x="15261" y="338367"/>
                    </a:cubicBezTo>
                    <a:cubicBezTo>
                      <a:pt x="18431" y="328391"/>
                      <a:pt x="18431" y="315483"/>
                      <a:pt x="18431" y="311716"/>
                    </a:cubicBezTo>
                    <a:cubicBezTo>
                      <a:pt x="18431" y="307950"/>
                      <a:pt x="910" y="303325"/>
                      <a:pt x="910" y="298689"/>
                    </a:cubicBezTo>
                    <a:cubicBezTo>
                      <a:pt x="910" y="294183"/>
                      <a:pt x="18431" y="283599"/>
                      <a:pt x="21351" y="276663"/>
                    </a:cubicBezTo>
                    <a:cubicBezTo>
                      <a:pt x="24522" y="269845"/>
                      <a:pt x="28288" y="260715"/>
                      <a:pt x="35833" y="255364"/>
                    </a:cubicBezTo>
                    <a:cubicBezTo>
                      <a:pt x="43497" y="250012"/>
                      <a:pt x="43497" y="272157"/>
                      <a:pt x="43497" y="272157"/>
                    </a:cubicBezTo>
                    <a:cubicBezTo>
                      <a:pt x="43497" y="272157"/>
                      <a:pt x="51042" y="286520"/>
                      <a:pt x="63211" y="293457"/>
                    </a:cubicBezTo>
                    <a:cubicBezTo>
                      <a:pt x="75380" y="300274"/>
                      <a:pt x="83783" y="283599"/>
                      <a:pt x="92174" y="269845"/>
                    </a:cubicBezTo>
                    <a:cubicBezTo>
                      <a:pt x="100445" y="256091"/>
                      <a:pt x="102758" y="235638"/>
                      <a:pt x="101303" y="221156"/>
                    </a:cubicBezTo>
                    <a:cubicBezTo>
                      <a:pt x="99718" y="206675"/>
                      <a:pt x="88276" y="172467"/>
                      <a:pt x="85356" y="155793"/>
                    </a:cubicBezTo>
                    <a:cubicBezTo>
                      <a:pt x="82186" y="138999"/>
                      <a:pt x="85356" y="130596"/>
                      <a:pt x="87549" y="118427"/>
                    </a:cubicBezTo>
                    <a:cubicBezTo>
                      <a:pt x="89254" y="109416"/>
                      <a:pt x="105928" y="102122"/>
                      <a:pt x="114569" y="98832"/>
                    </a:cubicBezTo>
                    <a:lnTo>
                      <a:pt x="114689" y="98832"/>
                    </a:lnTo>
                    <a:lnTo>
                      <a:pt x="161912" y="93361"/>
                    </a:lnTo>
                    <a:cubicBezTo>
                      <a:pt x="161912" y="93361"/>
                      <a:pt x="206453" y="94339"/>
                      <a:pt x="213640" y="91287"/>
                    </a:cubicBezTo>
                    <a:cubicBezTo>
                      <a:pt x="220696" y="88248"/>
                      <a:pt x="216679" y="73027"/>
                      <a:pt x="217657" y="62932"/>
                    </a:cubicBezTo>
                    <a:cubicBezTo>
                      <a:pt x="218634" y="52825"/>
                      <a:pt x="228848" y="53802"/>
                      <a:pt x="241018" y="52825"/>
                    </a:cubicBezTo>
                    <a:cubicBezTo>
                      <a:pt x="253187" y="51728"/>
                      <a:pt x="252090" y="49785"/>
                      <a:pt x="259278" y="25435"/>
                    </a:cubicBezTo>
                    <a:cubicBezTo>
                      <a:pt x="266333" y="1097"/>
                      <a:pt x="271447" y="0"/>
                      <a:pt x="281554" y="0"/>
                    </a:cubicBezTo>
                    <a:cubicBezTo>
                      <a:pt x="291649" y="0"/>
                      <a:pt x="303819" y="21299"/>
                      <a:pt x="312949" y="22396"/>
                    </a:cubicBezTo>
                    <a:cubicBezTo>
                      <a:pt x="322078" y="23373"/>
                      <a:pt x="355547" y="40656"/>
                      <a:pt x="355547" y="40656"/>
                    </a:cubicBezTo>
                    <a:cubicBezTo>
                      <a:pt x="355547" y="40656"/>
                      <a:pt x="375881" y="57819"/>
                      <a:pt x="393151" y="56841"/>
                    </a:cubicBezTo>
                    <a:cubicBezTo>
                      <a:pt x="410315" y="55864"/>
                      <a:pt x="414450" y="39559"/>
                      <a:pt x="437692" y="26412"/>
                    </a:cubicBezTo>
                    <a:cubicBezTo>
                      <a:pt x="461065" y="13266"/>
                      <a:pt x="455952" y="36520"/>
                      <a:pt x="472257" y="43695"/>
                    </a:cubicBezTo>
                    <a:cubicBezTo>
                      <a:pt x="488443" y="50751"/>
                      <a:pt x="495499" y="44672"/>
                      <a:pt x="511816" y="42598"/>
                    </a:cubicBezTo>
                    <a:cubicBezTo>
                      <a:pt x="528002" y="40656"/>
                      <a:pt x="536155" y="52825"/>
                      <a:pt x="550279" y="62920"/>
                    </a:cubicBezTo>
                    <a:cubicBezTo>
                      <a:pt x="564522" y="73016"/>
                      <a:pt x="571578" y="84219"/>
                      <a:pt x="592877" y="95411"/>
                    </a:cubicBezTo>
                    <a:cubicBezTo>
                      <a:pt x="614176" y="106484"/>
                      <a:pt x="724808" y="93337"/>
                      <a:pt x="724808" y="93337"/>
                    </a:cubicBezTo>
                    <a:cubicBezTo>
                      <a:pt x="724808" y="93337"/>
                      <a:pt x="757180" y="87247"/>
                      <a:pt x="770446" y="73016"/>
                    </a:cubicBezTo>
                    <a:cubicBezTo>
                      <a:pt x="783592" y="58903"/>
                      <a:pt x="813044" y="73016"/>
                      <a:pt x="827156" y="74112"/>
                    </a:cubicBezTo>
                    <a:cubicBezTo>
                      <a:pt x="841399" y="75089"/>
                      <a:pt x="871828" y="78129"/>
                      <a:pt x="880958" y="68021"/>
                    </a:cubicBezTo>
                    <a:cubicBezTo>
                      <a:pt x="890088" y="57795"/>
                      <a:pt x="898240" y="52813"/>
                      <a:pt x="927573" y="49762"/>
                    </a:cubicBezTo>
                    <a:cubicBezTo>
                      <a:pt x="946190" y="47819"/>
                      <a:pt x="961530" y="55971"/>
                      <a:pt x="974915" y="65340"/>
                    </a:cubicBezTo>
                    <a:cubicBezTo>
                      <a:pt x="982710" y="70822"/>
                      <a:pt x="989885" y="76663"/>
                      <a:pt x="996584" y="81168"/>
                    </a:cubicBezTo>
                    <a:cubicBezTo>
                      <a:pt x="1014844" y="93337"/>
                      <a:pt x="1019957" y="100393"/>
                      <a:pt x="1027013" y="100393"/>
                    </a:cubicBezTo>
                    <a:cubicBezTo>
                      <a:pt x="1034069" y="100393"/>
                      <a:pt x="1087871" y="114637"/>
                      <a:pt x="1097001" y="118653"/>
                    </a:cubicBezTo>
                    <a:cubicBezTo>
                      <a:pt x="1102841" y="121335"/>
                      <a:pt x="1107096" y="125590"/>
                      <a:pt x="1110756" y="129726"/>
                    </a:cubicBezTo>
                    <a:cubicBezTo>
                      <a:pt x="1106977" y="133135"/>
                      <a:pt x="1101995" y="136055"/>
                      <a:pt x="1095547" y="137879"/>
                    </a:cubicBezTo>
                    <a:cubicBezTo>
                      <a:pt x="1069623" y="145066"/>
                      <a:pt x="1060493" y="137879"/>
                      <a:pt x="1069623" y="152122"/>
                    </a:cubicBezTo>
                    <a:cubicBezTo>
                      <a:pt x="1078753" y="166365"/>
                      <a:pt x="1103092" y="175495"/>
                      <a:pt x="1107716" y="178534"/>
                    </a:cubicBezTo>
                    <a:cubicBezTo>
                      <a:pt x="1112221" y="181573"/>
                      <a:pt x="1113318" y="187664"/>
                      <a:pt x="1094570" y="201299"/>
                    </a:cubicBezTo>
                    <a:cubicBezTo>
                      <a:pt x="1075702" y="215054"/>
                      <a:pt x="1045285" y="236353"/>
                      <a:pt x="1045285" y="243897"/>
                    </a:cubicBezTo>
                    <a:cubicBezTo>
                      <a:pt x="1045285" y="251561"/>
                      <a:pt x="1060493" y="262157"/>
                      <a:pt x="1065118" y="271407"/>
                    </a:cubicBezTo>
                    <a:cubicBezTo>
                      <a:pt x="1069623" y="280417"/>
                      <a:pt x="1061947" y="289666"/>
                      <a:pt x="1055869" y="292587"/>
                    </a:cubicBezTo>
                    <a:cubicBezTo>
                      <a:pt x="1049778" y="295745"/>
                      <a:pt x="1048324" y="301835"/>
                      <a:pt x="1045285" y="314005"/>
                    </a:cubicBezTo>
                    <a:cubicBezTo>
                      <a:pt x="1042245" y="326174"/>
                      <a:pt x="1046858" y="332265"/>
                      <a:pt x="1045285" y="342849"/>
                    </a:cubicBezTo>
                    <a:cubicBezTo>
                      <a:pt x="1043699" y="353433"/>
                      <a:pt x="1065118" y="385447"/>
                      <a:pt x="1066584" y="397616"/>
                    </a:cubicBezTo>
                    <a:cubicBezTo>
                      <a:pt x="1068038" y="409785"/>
                      <a:pt x="1060493" y="438629"/>
                      <a:pt x="1071208" y="456889"/>
                    </a:cubicBezTo>
                    <a:cubicBezTo>
                      <a:pt x="1081792" y="475149"/>
                      <a:pt x="1090922" y="487318"/>
                      <a:pt x="1107728" y="481228"/>
                    </a:cubicBezTo>
                    <a:cubicBezTo>
                      <a:pt x="1124403" y="475149"/>
                      <a:pt x="1138157" y="458475"/>
                      <a:pt x="1154832" y="472217"/>
                    </a:cubicBezTo>
                    <a:cubicBezTo>
                      <a:pt x="1171506" y="485852"/>
                      <a:pt x="1170040" y="475137"/>
                      <a:pt x="1186834" y="505566"/>
                    </a:cubicBezTo>
                    <a:cubicBezTo>
                      <a:pt x="1203509" y="535995"/>
                      <a:pt x="1252198" y="557414"/>
                      <a:pt x="1268872" y="569583"/>
                    </a:cubicBezTo>
                    <a:cubicBezTo>
                      <a:pt x="1285666" y="581752"/>
                      <a:pt x="1361733" y="583218"/>
                      <a:pt x="1369409" y="586257"/>
                    </a:cubicBezTo>
                    <a:cubicBezTo>
                      <a:pt x="1376953" y="589297"/>
                      <a:pt x="1434772" y="596841"/>
                      <a:pt x="1439265" y="600012"/>
                    </a:cubicBezTo>
                    <a:cubicBezTo>
                      <a:pt x="1443890" y="602932"/>
                      <a:pt x="1468229" y="602932"/>
                      <a:pt x="1478944" y="609023"/>
                    </a:cubicBezTo>
                    <a:cubicBezTo>
                      <a:pt x="1489528" y="615113"/>
                      <a:pt x="1509373" y="648701"/>
                      <a:pt x="1509373" y="656246"/>
                    </a:cubicBezTo>
                    <a:cubicBezTo>
                      <a:pt x="1509373" y="663790"/>
                      <a:pt x="1529087" y="695805"/>
                      <a:pt x="1529087" y="703469"/>
                    </a:cubicBezTo>
                    <a:cubicBezTo>
                      <a:pt x="1529087" y="711013"/>
                      <a:pt x="1565606" y="715638"/>
                      <a:pt x="1585320" y="720143"/>
                    </a:cubicBezTo>
                    <a:cubicBezTo>
                      <a:pt x="1605153" y="724649"/>
                      <a:pt x="1669051" y="717104"/>
                      <a:pt x="1670517" y="709559"/>
                    </a:cubicBezTo>
                    <a:cubicBezTo>
                      <a:pt x="1671733" y="703719"/>
                      <a:pt x="1676476" y="688260"/>
                      <a:pt x="1680613" y="675113"/>
                    </a:cubicBezTo>
                    <a:cubicBezTo>
                      <a:pt x="1681959" y="670977"/>
                      <a:pt x="1683175" y="667080"/>
                      <a:pt x="1684271" y="663790"/>
                    </a:cubicBezTo>
                    <a:cubicBezTo>
                      <a:pt x="1688777" y="650155"/>
                      <a:pt x="1704105" y="622777"/>
                      <a:pt x="1704105" y="622777"/>
                    </a:cubicBezTo>
                    <a:lnTo>
                      <a:pt x="1712496" y="630203"/>
                    </a:lnTo>
                    <a:lnTo>
                      <a:pt x="1743533" y="657711"/>
                    </a:lnTo>
                    <a:cubicBezTo>
                      <a:pt x="1743533" y="657711"/>
                      <a:pt x="1752782" y="686675"/>
                      <a:pt x="1771030" y="712479"/>
                    </a:cubicBezTo>
                    <a:cubicBezTo>
                      <a:pt x="1789289" y="738403"/>
                      <a:pt x="1813628" y="762741"/>
                      <a:pt x="1813628" y="762741"/>
                    </a:cubicBezTo>
                    <a:cubicBezTo>
                      <a:pt x="1813628" y="762741"/>
                      <a:pt x="1822639" y="774911"/>
                      <a:pt x="1813628" y="781001"/>
                    </a:cubicBezTo>
                    <a:cubicBezTo>
                      <a:pt x="1804379" y="787080"/>
                      <a:pt x="1795368" y="779416"/>
                      <a:pt x="1795368" y="799261"/>
                    </a:cubicBezTo>
                    <a:cubicBezTo>
                      <a:pt x="1795368" y="819094"/>
                      <a:pt x="1815571" y="834195"/>
                      <a:pt x="1817644" y="840274"/>
                    </a:cubicBezTo>
                    <a:cubicBezTo>
                      <a:pt x="1819706" y="846365"/>
                      <a:pt x="1817156" y="858534"/>
                      <a:pt x="1817644" y="875328"/>
                    </a:cubicBezTo>
                    <a:cubicBezTo>
                      <a:pt x="1818133" y="892122"/>
                      <a:pt x="1818372" y="948355"/>
                      <a:pt x="1818372" y="948355"/>
                    </a:cubicBezTo>
                    <a:cubicBezTo>
                      <a:pt x="1818372" y="948355"/>
                      <a:pt x="1809003" y="949809"/>
                      <a:pt x="1809003" y="959070"/>
                    </a:cubicBezTo>
                    <a:cubicBezTo>
                      <a:pt x="1809003" y="968081"/>
                      <a:pt x="1814117" y="968081"/>
                      <a:pt x="1818372" y="978784"/>
                    </a:cubicBezTo>
                    <a:cubicBezTo>
                      <a:pt x="1821697" y="986925"/>
                      <a:pt x="1819981" y="1005542"/>
                      <a:pt x="1819015" y="1014064"/>
                    </a:cubicBezTo>
                    <a:close/>
                  </a:path>
                </a:pathLst>
              </a:custGeom>
              <a:solidFill>
                <a:srgbClr val="E8E8E8"/>
              </a:solidFill>
              <a:ln w="297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219BD0E1-FE73-AE32-4708-BA66D7B72CF6}"/>
                  </a:ext>
                </a:extLst>
              </p:cNvPr>
              <p:cNvSpPr/>
              <p:nvPr/>
            </p:nvSpPr>
            <p:spPr>
              <a:xfrm>
                <a:off x="7407188" y="3085268"/>
                <a:ext cx="1194569" cy="875598"/>
              </a:xfrm>
              <a:custGeom>
                <a:avLst/>
                <a:gdLst>
                  <a:gd name="connsiteX0" fmla="*/ 1188702 w 1194569"/>
                  <a:gd name="connsiteY0" fmla="*/ 456424 h 875598"/>
                  <a:gd name="connsiteX1" fmla="*/ 1166426 w 1194569"/>
                  <a:gd name="connsiteY1" fmla="*/ 500489 h 875598"/>
                  <a:gd name="connsiteX2" fmla="*/ 1130883 w 1194569"/>
                  <a:gd name="connsiteY2" fmla="*/ 525316 h 875598"/>
                  <a:gd name="connsiteX3" fmla="*/ 1131861 w 1194569"/>
                  <a:gd name="connsiteY3" fmla="*/ 533469 h 875598"/>
                  <a:gd name="connsiteX4" fmla="*/ 1129429 w 1194569"/>
                  <a:gd name="connsiteY4" fmla="*/ 549654 h 875598"/>
                  <a:gd name="connsiteX5" fmla="*/ 1108619 w 1194569"/>
                  <a:gd name="connsiteY5" fmla="*/ 562920 h 875598"/>
                  <a:gd name="connsiteX6" fmla="*/ 1091336 w 1194569"/>
                  <a:gd name="connsiteY6" fmla="*/ 572539 h 875598"/>
                  <a:gd name="connsiteX7" fmla="*/ 1082695 w 1194569"/>
                  <a:gd name="connsiteY7" fmla="*/ 613075 h 875598"/>
                  <a:gd name="connsiteX8" fmla="*/ 1083303 w 1194569"/>
                  <a:gd name="connsiteY8" fmla="*/ 646544 h 875598"/>
                  <a:gd name="connsiteX9" fmla="*/ 1031575 w 1194569"/>
                  <a:gd name="connsiteY9" fmla="*/ 646544 h 875598"/>
                  <a:gd name="connsiteX10" fmla="*/ 1011741 w 1194569"/>
                  <a:gd name="connsiteY10" fmla="*/ 620250 h 875598"/>
                  <a:gd name="connsiteX11" fmla="*/ 1000550 w 1194569"/>
                  <a:gd name="connsiteY11" fmla="*/ 611001 h 875598"/>
                  <a:gd name="connsiteX12" fmla="*/ 993493 w 1194569"/>
                  <a:gd name="connsiteY12" fmla="*/ 640453 h 875598"/>
                  <a:gd name="connsiteX13" fmla="*/ 1022456 w 1194569"/>
                  <a:gd name="connsiteY13" fmla="*/ 662848 h 875598"/>
                  <a:gd name="connsiteX14" fmla="*/ 1066998 w 1194569"/>
                  <a:gd name="connsiteY14" fmla="*/ 682563 h 875598"/>
                  <a:gd name="connsiteX15" fmla="*/ 1087808 w 1194569"/>
                  <a:gd name="connsiteY15" fmla="*/ 701311 h 875598"/>
                  <a:gd name="connsiteX16" fmla="*/ 1108130 w 1194569"/>
                  <a:gd name="connsiteY16" fmla="*/ 707878 h 875598"/>
                  <a:gd name="connsiteX17" fmla="*/ 1113243 w 1194569"/>
                  <a:gd name="connsiteY17" fmla="*/ 708367 h 875598"/>
                  <a:gd name="connsiteX18" fmla="*/ 1113362 w 1194569"/>
                  <a:gd name="connsiteY18" fmla="*/ 708367 h 875598"/>
                  <a:gd name="connsiteX19" fmla="*/ 1115674 w 1194569"/>
                  <a:gd name="connsiteY19" fmla="*/ 711049 h 875598"/>
                  <a:gd name="connsiteX20" fmla="*/ 1118714 w 1194569"/>
                  <a:gd name="connsiteY20" fmla="*/ 713004 h 875598"/>
                  <a:gd name="connsiteX21" fmla="*/ 1128941 w 1194569"/>
                  <a:gd name="connsiteY21" fmla="*/ 733326 h 875598"/>
                  <a:gd name="connsiteX22" fmla="*/ 1116771 w 1194569"/>
                  <a:gd name="connsiteY22" fmla="*/ 742825 h 875598"/>
                  <a:gd name="connsiteX23" fmla="*/ 1109596 w 1194569"/>
                  <a:gd name="connsiteY23" fmla="*/ 778975 h 875598"/>
                  <a:gd name="connsiteX24" fmla="*/ 1091336 w 1194569"/>
                  <a:gd name="connsiteY24" fmla="*/ 780918 h 875598"/>
                  <a:gd name="connsiteX25" fmla="*/ 1058952 w 1194569"/>
                  <a:gd name="connsiteY25" fmla="*/ 769845 h 875598"/>
                  <a:gd name="connsiteX26" fmla="*/ 1036557 w 1194569"/>
                  <a:gd name="connsiteY26" fmla="*/ 755721 h 875598"/>
                  <a:gd name="connsiteX27" fmla="*/ 1012218 w 1194569"/>
                  <a:gd name="connsiteY27" fmla="*/ 763754 h 875598"/>
                  <a:gd name="connsiteX28" fmla="*/ 985925 w 1194569"/>
                  <a:gd name="connsiteY28" fmla="*/ 786996 h 875598"/>
                  <a:gd name="connsiteX29" fmla="*/ 980812 w 1194569"/>
                  <a:gd name="connsiteY29" fmla="*/ 810370 h 875598"/>
                  <a:gd name="connsiteX30" fmla="*/ 949405 w 1194569"/>
                  <a:gd name="connsiteY30" fmla="*/ 809392 h 875598"/>
                  <a:gd name="connsiteX31" fmla="*/ 925067 w 1194569"/>
                  <a:gd name="connsiteY31" fmla="*/ 782980 h 875598"/>
                  <a:gd name="connsiteX32" fmla="*/ 909858 w 1194569"/>
                  <a:gd name="connsiteY32" fmla="*/ 755721 h 875598"/>
                  <a:gd name="connsiteX33" fmla="*/ 886485 w 1194569"/>
                  <a:gd name="connsiteY33" fmla="*/ 728212 h 875598"/>
                  <a:gd name="connsiteX34" fmla="*/ 868225 w 1194569"/>
                  <a:gd name="connsiteY34" fmla="*/ 742813 h 875598"/>
                  <a:gd name="connsiteX35" fmla="*/ 857033 w 1194569"/>
                  <a:gd name="connsiteY35" fmla="*/ 751573 h 875598"/>
                  <a:gd name="connsiteX36" fmla="*/ 824661 w 1194569"/>
                  <a:gd name="connsiteY36" fmla="*/ 732217 h 875598"/>
                  <a:gd name="connsiteX37" fmla="*/ 800323 w 1194569"/>
                  <a:gd name="connsiteY37" fmla="*/ 721144 h 875598"/>
                  <a:gd name="connsiteX38" fmla="*/ 738380 w 1194569"/>
                  <a:gd name="connsiteY38" fmla="*/ 713957 h 875598"/>
                  <a:gd name="connsiteX39" fmla="*/ 710025 w 1194569"/>
                  <a:gd name="connsiteY39" fmla="*/ 712014 h 875598"/>
                  <a:gd name="connsiteX40" fmla="*/ 683613 w 1194569"/>
                  <a:gd name="connsiteY40" fmla="*/ 731240 h 875598"/>
                  <a:gd name="connsiteX41" fmla="*/ 671443 w 1194569"/>
                  <a:gd name="connsiteY41" fmla="*/ 764708 h 875598"/>
                  <a:gd name="connsiteX42" fmla="*/ 668273 w 1194569"/>
                  <a:gd name="connsiteY42" fmla="*/ 784303 h 875598"/>
                  <a:gd name="connsiteX43" fmla="*/ 659882 w 1194569"/>
                  <a:gd name="connsiteY43" fmla="*/ 776877 h 875598"/>
                  <a:gd name="connsiteX44" fmla="*/ 640049 w 1194569"/>
                  <a:gd name="connsiteY44" fmla="*/ 817891 h 875598"/>
                  <a:gd name="connsiteX45" fmla="*/ 636402 w 1194569"/>
                  <a:gd name="connsiteY45" fmla="*/ 829213 h 875598"/>
                  <a:gd name="connsiteX46" fmla="*/ 626295 w 1194569"/>
                  <a:gd name="connsiteY46" fmla="*/ 863659 h 875598"/>
                  <a:gd name="connsiteX47" fmla="*/ 541098 w 1194569"/>
                  <a:gd name="connsiteY47" fmla="*/ 874243 h 875598"/>
                  <a:gd name="connsiteX48" fmla="*/ 484864 w 1194569"/>
                  <a:gd name="connsiteY48" fmla="*/ 857568 h 875598"/>
                  <a:gd name="connsiteX49" fmla="*/ 465150 w 1194569"/>
                  <a:gd name="connsiteY49" fmla="*/ 810346 h 875598"/>
                  <a:gd name="connsiteX50" fmla="*/ 434721 w 1194569"/>
                  <a:gd name="connsiteY50" fmla="*/ 763123 h 875598"/>
                  <a:gd name="connsiteX51" fmla="*/ 395043 w 1194569"/>
                  <a:gd name="connsiteY51" fmla="*/ 754112 h 875598"/>
                  <a:gd name="connsiteX52" fmla="*/ 325174 w 1194569"/>
                  <a:gd name="connsiteY52" fmla="*/ 740358 h 875598"/>
                  <a:gd name="connsiteX53" fmla="*/ 224650 w 1194569"/>
                  <a:gd name="connsiteY53" fmla="*/ 723683 h 875598"/>
                  <a:gd name="connsiteX54" fmla="*/ 142611 w 1194569"/>
                  <a:gd name="connsiteY54" fmla="*/ 659666 h 875598"/>
                  <a:gd name="connsiteX55" fmla="*/ 110609 w 1194569"/>
                  <a:gd name="connsiteY55" fmla="*/ 626317 h 875598"/>
                  <a:gd name="connsiteX56" fmla="*/ 63505 w 1194569"/>
                  <a:gd name="connsiteY56" fmla="*/ 635328 h 875598"/>
                  <a:gd name="connsiteX57" fmla="*/ 26986 w 1194569"/>
                  <a:gd name="connsiteY57" fmla="*/ 610989 h 875598"/>
                  <a:gd name="connsiteX58" fmla="*/ 22361 w 1194569"/>
                  <a:gd name="connsiteY58" fmla="*/ 551717 h 875598"/>
                  <a:gd name="connsiteX59" fmla="*/ 1062 w 1194569"/>
                  <a:gd name="connsiteY59" fmla="*/ 496949 h 875598"/>
                  <a:gd name="connsiteX60" fmla="*/ 1062 w 1194569"/>
                  <a:gd name="connsiteY60" fmla="*/ 468105 h 875598"/>
                  <a:gd name="connsiteX61" fmla="*/ 11646 w 1194569"/>
                  <a:gd name="connsiteY61" fmla="*/ 446687 h 875598"/>
                  <a:gd name="connsiteX62" fmla="*/ 20895 w 1194569"/>
                  <a:gd name="connsiteY62" fmla="*/ 425506 h 875598"/>
                  <a:gd name="connsiteX63" fmla="*/ 1062 w 1194569"/>
                  <a:gd name="connsiteY63" fmla="*/ 397998 h 875598"/>
                  <a:gd name="connsiteX64" fmla="*/ 50347 w 1194569"/>
                  <a:gd name="connsiteY64" fmla="*/ 355399 h 875598"/>
                  <a:gd name="connsiteX65" fmla="*/ 63493 w 1194569"/>
                  <a:gd name="connsiteY65" fmla="*/ 332634 h 875598"/>
                  <a:gd name="connsiteX66" fmla="*/ 25401 w 1194569"/>
                  <a:gd name="connsiteY66" fmla="*/ 306222 h 875598"/>
                  <a:gd name="connsiteX67" fmla="*/ 51324 w 1194569"/>
                  <a:gd name="connsiteY67" fmla="*/ 291979 h 875598"/>
                  <a:gd name="connsiteX68" fmla="*/ 66533 w 1194569"/>
                  <a:gd name="connsiteY68" fmla="*/ 283826 h 875598"/>
                  <a:gd name="connsiteX69" fmla="*/ 72016 w 1194569"/>
                  <a:gd name="connsiteY69" fmla="*/ 290036 h 875598"/>
                  <a:gd name="connsiteX70" fmla="*/ 147105 w 1194569"/>
                  <a:gd name="connsiteY70" fmla="*/ 283957 h 875598"/>
                  <a:gd name="connsiteX71" fmla="*/ 166330 w 1194569"/>
                  <a:gd name="connsiteY71" fmla="*/ 268737 h 875598"/>
                  <a:gd name="connsiteX72" fmla="*/ 137725 w 1194569"/>
                  <a:gd name="connsiteY72" fmla="*/ 251454 h 875598"/>
                  <a:gd name="connsiteX73" fmla="*/ 151110 w 1194569"/>
                  <a:gd name="connsiteY73" fmla="*/ 233194 h 875598"/>
                  <a:gd name="connsiteX74" fmla="*/ 183613 w 1194569"/>
                  <a:gd name="connsiteY74" fmla="*/ 205804 h 875598"/>
                  <a:gd name="connsiteX75" fmla="*/ 210990 w 1194569"/>
                  <a:gd name="connsiteY75" fmla="*/ 184505 h 875598"/>
                  <a:gd name="connsiteX76" fmla="*/ 176545 w 1194569"/>
                  <a:gd name="connsiteY76" fmla="*/ 149082 h 875598"/>
                  <a:gd name="connsiteX77" fmla="*/ 141980 w 1194569"/>
                  <a:gd name="connsiteY77" fmla="*/ 120608 h 875598"/>
                  <a:gd name="connsiteX78" fmla="*/ 141980 w 1194569"/>
                  <a:gd name="connsiteY78" fmla="*/ 71919 h 875598"/>
                  <a:gd name="connsiteX79" fmla="*/ 178499 w 1194569"/>
                  <a:gd name="connsiteY79" fmla="*/ 39547 h 875598"/>
                  <a:gd name="connsiteX80" fmla="*/ 268809 w 1194569"/>
                  <a:gd name="connsiteY80" fmla="*/ 30417 h 875598"/>
                  <a:gd name="connsiteX81" fmla="*/ 323577 w 1194569"/>
                  <a:gd name="connsiteY81" fmla="*/ 7056 h 875598"/>
                  <a:gd name="connsiteX82" fmla="*/ 446259 w 1194569"/>
                  <a:gd name="connsiteY82" fmla="*/ 0 h 875598"/>
                  <a:gd name="connsiteX83" fmla="*/ 500049 w 1194569"/>
                  <a:gd name="connsiteY83" fmla="*/ 16186 h 875598"/>
                  <a:gd name="connsiteX84" fmla="*/ 603505 w 1194569"/>
                  <a:gd name="connsiteY84" fmla="*/ 58784 h 875598"/>
                  <a:gd name="connsiteX85" fmla="*/ 640013 w 1194569"/>
                  <a:gd name="connsiteY85" fmla="*/ 86043 h 875598"/>
                  <a:gd name="connsiteX86" fmla="*/ 697820 w 1194569"/>
                  <a:gd name="connsiteY86" fmla="*/ 86043 h 875598"/>
                  <a:gd name="connsiteX87" fmla="*/ 734340 w 1194569"/>
                  <a:gd name="connsiteY87" fmla="*/ 61824 h 875598"/>
                  <a:gd name="connsiteX88" fmla="*/ 777546 w 1194569"/>
                  <a:gd name="connsiteY88" fmla="*/ 70215 h 875598"/>
                  <a:gd name="connsiteX89" fmla="*/ 807367 w 1194569"/>
                  <a:gd name="connsiteY89" fmla="*/ 70215 h 875598"/>
                  <a:gd name="connsiteX90" fmla="*/ 839262 w 1194569"/>
                  <a:gd name="connsiteY90" fmla="*/ 58772 h 875598"/>
                  <a:gd name="connsiteX91" fmla="*/ 859095 w 1194569"/>
                  <a:gd name="connsiteY91" fmla="*/ 77032 h 875598"/>
                  <a:gd name="connsiteX92" fmla="*/ 903279 w 1194569"/>
                  <a:gd name="connsiteY92" fmla="*/ 115125 h 875598"/>
                  <a:gd name="connsiteX93" fmla="*/ 944292 w 1194569"/>
                  <a:gd name="connsiteY93" fmla="*/ 122670 h 875598"/>
                  <a:gd name="connsiteX94" fmla="*/ 956461 w 1194569"/>
                  <a:gd name="connsiteY94" fmla="*/ 99297 h 875598"/>
                  <a:gd name="connsiteX95" fmla="*/ 973136 w 1194569"/>
                  <a:gd name="connsiteY95" fmla="*/ 142384 h 875598"/>
                  <a:gd name="connsiteX96" fmla="*/ 996020 w 1194569"/>
                  <a:gd name="connsiteY96" fmla="*/ 182062 h 875598"/>
                  <a:gd name="connsiteX97" fmla="*/ 1032528 w 1194569"/>
                  <a:gd name="connsiteY97" fmla="*/ 205185 h 875598"/>
                  <a:gd name="connsiteX98" fmla="*/ 1053827 w 1194569"/>
                  <a:gd name="connsiteY98" fmla="*/ 242908 h 875598"/>
                  <a:gd name="connsiteX99" fmla="*/ 1076593 w 1194569"/>
                  <a:gd name="connsiteY99" fmla="*/ 264088 h 875598"/>
                  <a:gd name="connsiteX100" fmla="*/ 1098011 w 1194569"/>
                  <a:gd name="connsiteY100" fmla="*/ 238284 h 875598"/>
                  <a:gd name="connsiteX101" fmla="*/ 1126855 w 1194569"/>
                  <a:gd name="connsiteY101" fmla="*/ 264088 h 875598"/>
                  <a:gd name="connsiteX102" fmla="*/ 1143529 w 1194569"/>
                  <a:gd name="connsiteY102" fmla="*/ 306198 h 875598"/>
                  <a:gd name="connsiteX103" fmla="*/ 1162397 w 1194569"/>
                  <a:gd name="connsiteY103" fmla="*/ 315328 h 875598"/>
                  <a:gd name="connsiteX104" fmla="*/ 1184673 w 1194569"/>
                  <a:gd name="connsiteY104" fmla="*/ 325554 h 875598"/>
                  <a:gd name="connsiteX105" fmla="*/ 1173482 w 1194569"/>
                  <a:gd name="connsiteY105" fmla="*/ 342229 h 875598"/>
                  <a:gd name="connsiteX106" fmla="*/ 1159847 w 1194569"/>
                  <a:gd name="connsiteY106" fmla="*/ 347831 h 875598"/>
                  <a:gd name="connsiteX107" fmla="*/ 1171527 w 1194569"/>
                  <a:gd name="connsiteY107" fmla="*/ 372658 h 875598"/>
                  <a:gd name="connsiteX108" fmla="*/ 1192826 w 1194569"/>
                  <a:gd name="connsiteY108" fmla="*/ 428403 h 875598"/>
                  <a:gd name="connsiteX109" fmla="*/ 1188702 w 1194569"/>
                  <a:gd name="connsiteY109" fmla="*/ 456424 h 875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1194569" h="875598">
                    <a:moveTo>
                      <a:pt x="1188702" y="456424"/>
                    </a:moveTo>
                    <a:cubicBezTo>
                      <a:pt x="1180061" y="470060"/>
                      <a:pt x="1182135" y="491835"/>
                      <a:pt x="1166426" y="500489"/>
                    </a:cubicBezTo>
                    <a:cubicBezTo>
                      <a:pt x="1150728" y="509130"/>
                      <a:pt x="1131372" y="514732"/>
                      <a:pt x="1130883" y="525316"/>
                    </a:cubicBezTo>
                    <a:cubicBezTo>
                      <a:pt x="1130764" y="528725"/>
                      <a:pt x="1131241" y="531287"/>
                      <a:pt x="1131861" y="533469"/>
                    </a:cubicBezTo>
                    <a:cubicBezTo>
                      <a:pt x="1133196" y="538463"/>
                      <a:pt x="1134530" y="541991"/>
                      <a:pt x="1129429" y="549654"/>
                    </a:cubicBezTo>
                    <a:cubicBezTo>
                      <a:pt x="1121765" y="560858"/>
                      <a:pt x="1114697" y="563409"/>
                      <a:pt x="1108619" y="562920"/>
                    </a:cubicBezTo>
                    <a:cubicBezTo>
                      <a:pt x="1102528" y="562312"/>
                      <a:pt x="1094375" y="565483"/>
                      <a:pt x="1091336" y="572539"/>
                    </a:cubicBezTo>
                    <a:cubicBezTo>
                      <a:pt x="1088297" y="579595"/>
                      <a:pt x="1082206" y="596389"/>
                      <a:pt x="1082695" y="613075"/>
                    </a:cubicBezTo>
                    <a:cubicBezTo>
                      <a:pt x="1083303" y="629869"/>
                      <a:pt x="1089870" y="640465"/>
                      <a:pt x="1083303" y="646544"/>
                    </a:cubicBezTo>
                    <a:cubicBezTo>
                      <a:pt x="1076616" y="652634"/>
                      <a:pt x="1040097" y="654696"/>
                      <a:pt x="1031575" y="646544"/>
                    </a:cubicBezTo>
                    <a:cubicBezTo>
                      <a:pt x="1022933" y="638510"/>
                      <a:pt x="1013315" y="623171"/>
                      <a:pt x="1011741" y="620250"/>
                    </a:cubicBezTo>
                    <a:cubicBezTo>
                      <a:pt x="1010275" y="617080"/>
                      <a:pt x="1007236" y="606985"/>
                      <a:pt x="1000550" y="611001"/>
                    </a:cubicBezTo>
                    <a:cubicBezTo>
                      <a:pt x="993982" y="615137"/>
                      <a:pt x="992028" y="634374"/>
                      <a:pt x="993493" y="640453"/>
                    </a:cubicBezTo>
                    <a:cubicBezTo>
                      <a:pt x="995079" y="646532"/>
                      <a:pt x="1000668" y="654696"/>
                      <a:pt x="1022456" y="662848"/>
                    </a:cubicBezTo>
                    <a:cubicBezTo>
                      <a:pt x="1044244" y="670882"/>
                      <a:pt x="1060430" y="675995"/>
                      <a:pt x="1066998" y="682563"/>
                    </a:cubicBezTo>
                    <a:cubicBezTo>
                      <a:pt x="1073565" y="689130"/>
                      <a:pt x="1081730" y="697771"/>
                      <a:pt x="1087808" y="701311"/>
                    </a:cubicBezTo>
                    <a:cubicBezTo>
                      <a:pt x="1093899" y="704839"/>
                      <a:pt x="1108130" y="707878"/>
                      <a:pt x="1108130" y="707878"/>
                    </a:cubicBezTo>
                    <a:lnTo>
                      <a:pt x="1113243" y="708367"/>
                    </a:lnTo>
                    <a:lnTo>
                      <a:pt x="1113362" y="708367"/>
                    </a:lnTo>
                    <a:cubicBezTo>
                      <a:pt x="1113971" y="709344"/>
                      <a:pt x="1114697" y="710322"/>
                      <a:pt x="1115674" y="711049"/>
                    </a:cubicBezTo>
                    <a:cubicBezTo>
                      <a:pt x="1116521" y="711895"/>
                      <a:pt x="1117498" y="712515"/>
                      <a:pt x="1118714" y="713004"/>
                    </a:cubicBezTo>
                    <a:cubicBezTo>
                      <a:pt x="1125890" y="716043"/>
                      <a:pt x="1128941" y="733326"/>
                      <a:pt x="1128941" y="733326"/>
                    </a:cubicBezTo>
                    <a:lnTo>
                      <a:pt x="1116771" y="742825"/>
                    </a:lnTo>
                    <a:lnTo>
                      <a:pt x="1109596" y="778975"/>
                    </a:lnTo>
                    <a:lnTo>
                      <a:pt x="1091336" y="780918"/>
                    </a:lnTo>
                    <a:lnTo>
                      <a:pt x="1058952" y="769845"/>
                    </a:lnTo>
                    <a:lnTo>
                      <a:pt x="1036557" y="755721"/>
                    </a:lnTo>
                    <a:cubicBezTo>
                      <a:pt x="1036557" y="755721"/>
                      <a:pt x="1017331" y="757664"/>
                      <a:pt x="1012218" y="763754"/>
                    </a:cubicBezTo>
                    <a:cubicBezTo>
                      <a:pt x="1007224" y="769845"/>
                      <a:pt x="985925" y="782980"/>
                      <a:pt x="985925" y="786996"/>
                    </a:cubicBezTo>
                    <a:cubicBezTo>
                      <a:pt x="985925" y="791132"/>
                      <a:pt x="983863" y="808295"/>
                      <a:pt x="980812" y="810370"/>
                    </a:cubicBezTo>
                    <a:cubicBezTo>
                      <a:pt x="977772" y="812444"/>
                      <a:pt x="956473" y="815483"/>
                      <a:pt x="949405" y="809392"/>
                    </a:cubicBezTo>
                    <a:cubicBezTo>
                      <a:pt x="942230" y="803302"/>
                      <a:pt x="930061" y="791132"/>
                      <a:pt x="925067" y="782980"/>
                    </a:cubicBezTo>
                    <a:cubicBezTo>
                      <a:pt x="919954" y="774827"/>
                      <a:pt x="911801" y="757902"/>
                      <a:pt x="909858" y="755721"/>
                    </a:cubicBezTo>
                    <a:cubicBezTo>
                      <a:pt x="907796" y="753528"/>
                      <a:pt x="886485" y="728212"/>
                      <a:pt x="886485" y="728212"/>
                    </a:cubicBezTo>
                    <a:cubicBezTo>
                      <a:pt x="886485" y="728212"/>
                      <a:pt x="872242" y="735149"/>
                      <a:pt x="868225" y="742813"/>
                    </a:cubicBezTo>
                    <a:cubicBezTo>
                      <a:pt x="864209" y="750477"/>
                      <a:pt x="864209" y="751573"/>
                      <a:pt x="857033" y="751573"/>
                    </a:cubicBezTo>
                    <a:cubicBezTo>
                      <a:pt x="849977" y="751573"/>
                      <a:pt x="834757" y="738308"/>
                      <a:pt x="824661" y="732217"/>
                    </a:cubicBezTo>
                    <a:cubicBezTo>
                      <a:pt x="814435" y="726138"/>
                      <a:pt x="813470" y="724184"/>
                      <a:pt x="800323" y="721144"/>
                    </a:cubicBezTo>
                    <a:cubicBezTo>
                      <a:pt x="787057" y="718105"/>
                      <a:pt x="738380" y="713957"/>
                      <a:pt x="738380" y="713957"/>
                    </a:cubicBezTo>
                    <a:cubicBezTo>
                      <a:pt x="738380" y="713957"/>
                      <a:pt x="715127" y="708963"/>
                      <a:pt x="710025" y="712014"/>
                    </a:cubicBezTo>
                    <a:cubicBezTo>
                      <a:pt x="704912" y="715054"/>
                      <a:pt x="685687" y="728200"/>
                      <a:pt x="683613" y="731240"/>
                    </a:cubicBezTo>
                    <a:cubicBezTo>
                      <a:pt x="681670" y="734279"/>
                      <a:pt x="671443" y="764708"/>
                      <a:pt x="671443" y="764708"/>
                    </a:cubicBezTo>
                    <a:lnTo>
                      <a:pt x="668273" y="784303"/>
                    </a:lnTo>
                    <a:lnTo>
                      <a:pt x="659882" y="776877"/>
                    </a:lnTo>
                    <a:cubicBezTo>
                      <a:pt x="659882" y="776877"/>
                      <a:pt x="644554" y="804267"/>
                      <a:pt x="640049" y="817891"/>
                    </a:cubicBezTo>
                    <a:cubicBezTo>
                      <a:pt x="638952" y="821180"/>
                      <a:pt x="637737" y="825066"/>
                      <a:pt x="636402" y="829213"/>
                    </a:cubicBezTo>
                    <a:cubicBezTo>
                      <a:pt x="632254" y="842360"/>
                      <a:pt x="627510" y="857819"/>
                      <a:pt x="626295" y="863659"/>
                    </a:cubicBezTo>
                    <a:cubicBezTo>
                      <a:pt x="624828" y="871204"/>
                      <a:pt x="560931" y="878749"/>
                      <a:pt x="541098" y="874243"/>
                    </a:cubicBezTo>
                    <a:cubicBezTo>
                      <a:pt x="521384" y="869738"/>
                      <a:pt x="484864" y="865113"/>
                      <a:pt x="484864" y="857568"/>
                    </a:cubicBezTo>
                    <a:cubicBezTo>
                      <a:pt x="484864" y="849904"/>
                      <a:pt x="465150" y="817891"/>
                      <a:pt x="465150" y="810346"/>
                    </a:cubicBezTo>
                    <a:cubicBezTo>
                      <a:pt x="465150" y="802801"/>
                      <a:pt x="445317" y="769213"/>
                      <a:pt x="434721" y="763123"/>
                    </a:cubicBezTo>
                    <a:cubicBezTo>
                      <a:pt x="424018" y="757032"/>
                      <a:pt x="399668" y="757032"/>
                      <a:pt x="395043" y="754112"/>
                    </a:cubicBezTo>
                    <a:cubicBezTo>
                      <a:pt x="390538" y="750942"/>
                      <a:pt x="332731" y="743397"/>
                      <a:pt x="325174" y="740358"/>
                    </a:cubicBezTo>
                    <a:cubicBezTo>
                      <a:pt x="317510" y="737318"/>
                      <a:pt x="241444" y="735852"/>
                      <a:pt x="224650" y="723683"/>
                    </a:cubicBezTo>
                    <a:cubicBezTo>
                      <a:pt x="207975" y="711514"/>
                      <a:pt x="159286" y="690095"/>
                      <a:pt x="142611" y="659666"/>
                    </a:cubicBezTo>
                    <a:cubicBezTo>
                      <a:pt x="125818" y="629237"/>
                      <a:pt x="127284" y="639952"/>
                      <a:pt x="110609" y="626317"/>
                    </a:cubicBezTo>
                    <a:cubicBezTo>
                      <a:pt x="93934" y="612563"/>
                      <a:pt x="80180" y="629237"/>
                      <a:pt x="63505" y="635328"/>
                    </a:cubicBezTo>
                    <a:cubicBezTo>
                      <a:pt x="46712" y="641419"/>
                      <a:pt x="37582" y="629249"/>
                      <a:pt x="26986" y="610989"/>
                    </a:cubicBezTo>
                    <a:cubicBezTo>
                      <a:pt x="16282" y="592729"/>
                      <a:pt x="23827" y="563886"/>
                      <a:pt x="22361" y="551717"/>
                    </a:cubicBezTo>
                    <a:cubicBezTo>
                      <a:pt x="20895" y="539547"/>
                      <a:pt x="-523" y="507533"/>
                      <a:pt x="1062" y="496949"/>
                    </a:cubicBezTo>
                    <a:cubicBezTo>
                      <a:pt x="2635" y="486365"/>
                      <a:pt x="-1977" y="480274"/>
                      <a:pt x="1062" y="468105"/>
                    </a:cubicBezTo>
                    <a:cubicBezTo>
                      <a:pt x="4101" y="455936"/>
                      <a:pt x="5567" y="449845"/>
                      <a:pt x="11646" y="446687"/>
                    </a:cubicBezTo>
                    <a:cubicBezTo>
                      <a:pt x="17737" y="443766"/>
                      <a:pt x="25401" y="434517"/>
                      <a:pt x="20895" y="425506"/>
                    </a:cubicBezTo>
                    <a:cubicBezTo>
                      <a:pt x="16271" y="416257"/>
                      <a:pt x="1062" y="405674"/>
                      <a:pt x="1062" y="397998"/>
                    </a:cubicBezTo>
                    <a:cubicBezTo>
                      <a:pt x="1062" y="390453"/>
                      <a:pt x="31491" y="369154"/>
                      <a:pt x="50347" y="355399"/>
                    </a:cubicBezTo>
                    <a:cubicBezTo>
                      <a:pt x="69095" y="341764"/>
                      <a:pt x="67999" y="335685"/>
                      <a:pt x="63493" y="332634"/>
                    </a:cubicBezTo>
                    <a:cubicBezTo>
                      <a:pt x="58869" y="329595"/>
                      <a:pt x="34530" y="320465"/>
                      <a:pt x="25401" y="306222"/>
                    </a:cubicBezTo>
                    <a:cubicBezTo>
                      <a:pt x="16271" y="291979"/>
                      <a:pt x="25401" y="299166"/>
                      <a:pt x="51324" y="291979"/>
                    </a:cubicBezTo>
                    <a:cubicBezTo>
                      <a:pt x="57784" y="290155"/>
                      <a:pt x="62767" y="287235"/>
                      <a:pt x="66533" y="283826"/>
                    </a:cubicBezTo>
                    <a:cubicBezTo>
                      <a:pt x="68487" y="286019"/>
                      <a:pt x="70192" y="288200"/>
                      <a:pt x="72016" y="290036"/>
                    </a:cubicBezTo>
                    <a:cubicBezTo>
                      <a:pt x="77129" y="295149"/>
                      <a:pt x="120704" y="289058"/>
                      <a:pt x="147105" y="283957"/>
                    </a:cubicBezTo>
                    <a:cubicBezTo>
                      <a:pt x="173517" y="278844"/>
                      <a:pt x="166330" y="268737"/>
                      <a:pt x="166330" y="268737"/>
                    </a:cubicBezTo>
                    <a:cubicBezTo>
                      <a:pt x="166330" y="268737"/>
                      <a:pt x="150144" y="259607"/>
                      <a:pt x="137725" y="251454"/>
                    </a:cubicBezTo>
                    <a:cubicBezTo>
                      <a:pt x="125305" y="243421"/>
                      <a:pt x="147093" y="236246"/>
                      <a:pt x="151110" y="233194"/>
                    </a:cubicBezTo>
                    <a:cubicBezTo>
                      <a:pt x="155245" y="230155"/>
                      <a:pt x="178499" y="213969"/>
                      <a:pt x="183613" y="205804"/>
                    </a:cubicBezTo>
                    <a:cubicBezTo>
                      <a:pt x="188726" y="197771"/>
                      <a:pt x="205889" y="190596"/>
                      <a:pt x="210990" y="184505"/>
                    </a:cubicBezTo>
                    <a:cubicBezTo>
                      <a:pt x="216104" y="178415"/>
                      <a:pt x="189691" y="156150"/>
                      <a:pt x="176545" y="149082"/>
                    </a:cubicBezTo>
                    <a:cubicBezTo>
                      <a:pt x="163279" y="141907"/>
                      <a:pt x="151110" y="128761"/>
                      <a:pt x="141980" y="120608"/>
                    </a:cubicBezTo>
                    <a:cubicBezTo>
                      <a:pt x="132850" y="112575"/>
                      <a:pt x="141002" y="90179"/>
                      <a:pt x="141980" y="71919"/>
                    </a:cubicBezTo>
                    <a:cubicBezTo>
                      <a:pt x="143076" y="53659"/>
                      <a:pt x="172409" y="42586"/>
                      <a:pt x="178499" y="39547"/>
                    </a:cubicBezTo>
                    <a:cubicBezTo>
                      <a:pt x="184578" y="36508"/>
                      <a:pt x="233267" y="32360"/>
                      <a:pt x="268809" y="30417"/>
                    </a:cubicBezTo>
                    <a:cubicBezTo>
                      <a:pt x="304352" y="28355"/>
                      <a:pt x="308368" y="14112"/>
                      <a:pt x="323577" y="7056"/>
                    </a:cubicBezTo>
                    <a:cubicBezTo>
                      <a:pt x="338786" y="0"/>
                      <a:pt x="446259" y="0"/>
                      <a:pt x="446259" y="0"/>
                    </a:cubicBezTo>
                    <a:cubicBezTo>
                      <a:pt x="446259" y="0"/>
                      <a:pt x="483374" y="10107"/>
                      <a:pt x="500049" y="16186"/>
                    </a:cubicBezTo>
                    <a:cubicBezTo>
                      <a:pt x="516723" y="22277"/>
                      <a:pt x="588285" y="42110"/>
                      <a:pt x="603505" y="58784"/>
                    </a:cubicBezTo>
                    <a:cubicBezTo>
                      <a:pt x="618714" y="75459"/>
                      <a:pt x="618714" y="81299"/>
                      <a:pt x="640013" y="86043"/>
                    </a:cubicBezTo>
                    <a:cubicBezTo>
                      <a:pt x="661312" y="90787"/>
                      <a:pt x="691741" y="92002"/>
                      <a:pt x="697820" y="86043"/>
                    </a:cubicBezTo>
                    <a:cubicBezTo>
                      <a:pt x="703911" y="80084"/>
                      <a:pt x="716080" y="63278"/>
                      <a:pt x="734340" y="61824"/>
                    </a:cubicBezTo>
                    <a:cubicBezTo>
                      <a:pt x="752599" y="60358"/>
                      <a:pt x="771944" y="64982"/>
                      <a:pt x="777546" y="70215"/>
                    </a:cubicBezTo>
                    <a:cubicBezTo>
                      <a:pt x="783029" y="75447"/>
                      <a:pt x="802743" y="68021"/>
                      <a:pt x="807367" y="70215"/>
                    </a:cubicBezTo>
                    <a:cubicBezTo>
                      <a:pt x="811992" y="72527"/>
                      <a:pt x="830252" y="58772"/>
                      <a:pt x="839262" y="58772"/>
                    </a:cubicBezTo>
                    <a:cubicBezTo>
                      <a:pt x="848511" y="58772"/>
                      <a:pt x="851431" y="67902"/>
                      <a:pt x="859095" y="77032"/>
                    </a:cubicBezTo>
                    <a:cubicBezTo>
                      <a:pt x="866759" y="86162"/>
                      <a:pt x="886473" y="104422"/>
                      <a:pt x="903279" y="115125"/>
                    </a:cubicBezTo>
                    <a:cubicBezTo>
                      <a:pt x="919954" y="125709"/>
                      <a:pt x="944292" y="122670"/>
                      <a:pt x="944292" y="122670"/>
                    </a:cubicBezTo>
                    <a:cubicBezTo>
                      <a:pt x="944292" y="122670"/>
                      <a:pt x="950382" y="88105"/>
                      <a:pt x="956461" y="99297"/>
                    </a:cubicBezTo>
                    <a:cubicBezTo>
                      <a:pt x="962540" y="110489"/>
                      <a:pt x="973136" y="131788"/>
                      <a:pt x="973136" y="142384"/>
                    </a:cubicBezTo>
                    <a:cubicBezTo>
                      <a:pt x="973136" y="153099"/>
                      <a:pt x="996020" y="182062"/>
                      <a:pt x="996020" y="182062"/>
                    </a:cubicBezTo>
                    <a:cubicBezTo>
                      <a:pt x="996020" y="182062"/>
                      <a:pt x="1027915" y="194958"/>
                      <a:pt x="1032528" y="205185"/>
                    </a:cubicBezTo>
                    <a:cubicBezTo>
                      <a:pt x="1037152" y="215411"/>
                      <a:pt x="1053827" y="242908"/>
                      <a:pt x="1053827" y="242908"/>
                    </a:cubicBezTo>
                    <a:cubicBezTo>
                      <a:pt x="1053827" y="242908"/>
                      <a:pt x="1070502" y="264088"/>
                      <a:pt x="1076593" y="264088"/>
                    </a:cubicBezTo>
                    <a:cubicBezTo>
                      <a:pt x="1082671" y="264088"/>
                      <a:pt x="1098011" y="238284"/>
                      <a:pt x="1098011" y="238284"/>
                    </a:cubicBezTo>
                    <a:lnTo>
                      <a:pt x="1126855" y="264088"/>
                    </a:lnTo>
                    <a:cubicBezTo>
                      <a:pt x="1126855" y="264088"/>
                      <a:pt x="1137451" y="302670"/>
                      <a:pt x="1143529" y="306198"/>
                    </a:cubicBezTo>
                    <a:cubicBezTo>
                      <a:pt x="1143529" y="306198"/>
                      <a:pt x="1150216" y="312276"/>
                      <a:pt x="1162397" y="315328"/>
                    </a:cubicBezTo>
                    <a:cubicBezTo>
                      <a:pt x="1174566" y="318367"/>
                      <a:pt x="1185651" y="320930"/>
                      <a:pt x="1184673" y="325554"/>
                    </a:cubicBezTo>
                    <a:cubicBezTo>
                      <a:pt x="1183696" y="330060"/>
                      <a:pt x="1181634" y="339678"/>
                      <a:pt x="1173482" y="342229"/>
                    </a:cubicBezTo>
                    <a:cubicBezTo>
                      <a:pt x="1165448" y="344780"/>
                      <a:pt x="1159847" y="342229"/>
                      <a:pt x="1159847" y="347831"/>
                    </a:cubicBezTo>
                    <a:cubicBezTo>
                      <a:pt x="1159847" y="353433"/>
                      <a:pt x="1171038" y="371192"/>
                      <a:pt x="1171527" y="372658"/>
                    </a:cubicBezTo>
                    <a:cubicBezTo>
                      <a:pt x="1172016" y="374243"/>
                      <a:pt x="1191241" y="419881"/>
                      <a:pt x="1192826" y="428403"/>
                    </a:cubicBezTo>
                    <a:cubicBezTo>
                      <a:pt x="1194304" y="437080"/>
                      <a:pt x="1197344" y="442682"/>
                      <a:pt x="1188702" y="456424"/>
                    </a:cubicBezTo>
                    <a:close/>
                  </a:path>
                </a:pathLst>
              </a:custGeom>
              <a:solidFill>
                <a:srgbClr val="E8E8E8"/>
              </a:solidFill>
              <a:ln w="297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</p:grpSp>
        <p:grpSp>
          <p:nvGrpSpPr>
            <p:cNvPr id="128" name="图形 2">
              <a:extLst>
                <a:ext uri="{FF2B5EF4-FFF2-40B4-BE49-F238E27FC236}">
                  <a16:creationId xmlns:a16="http://schemas.microsoft.com/office/drawing/2014/main" id="{2614FD66-BA8D-9820-9C2C-8BDA3E9D5CAC}"/>
                </a:ext>
              </a:extLst>
            </p:cNvPr>
            <p:cNvGrpSpPr/>
            <p:nvPr/>
          </p:nvGrpSpPr>
          <p:grpSpPr>
            <a:xfrm>
              <a:off x="8588715" y="1574982"/>
              <a:ext cx="2461209" cy="3320357"/>
              <a:chOff x="8588715" y="1574982"/>
              <a:chExt cx="2461209" cy="3320357"/>
            </a:xfrm>
            <a:grpFill/>
          </p:grpSpPr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3EE277CA-4A92-87A6-D71B-FDD697E5F95E}"/>
                  </a:ext>
                </a:extLst>
              </p:cNvPr>
              <p:cNvSpPr/>
              <p:nvPr/>
            </p:nvSpPr>
            <p:spPr>
              <a:xfrm>
                <a:off x="9999704" y="1574982"/>
                <a:ext cx="1050220" cy="1000767"/>
              </a:xfrm>
              <a:custGeom>
                <a:avLst/>
                <a:gdLst>
                  <a:gd name="connsiteX0" fmla="*/ 1031466 w 1050220"/>
                  <a:gd name="connsiteY0" fmla="*/ 429035 h 1000767"/>
                  <a:gd name="connsiteX1" fmla="*/ 1047652 w 1050220"/>
                  <a:gd name="connsiteY1" fmla="*/ 459464 h 1000767"/>
                  <a:gd name="connsiteX2" fmla="*/ 1027330 w 1050220"/>
                  <a:gd name="connsiteY2" fmla="*/ 491955 h 1000767"/>
                  <a:gd name="connsiteX3" fmla="*/ 1017223 w 1050220"/>
                  <a:gd name="connsiteY3" fmla="*/ 535530 h 1000767"/>
                  <a:gd name="connsiteX4" fmla="*/ 1005053 w 1050220"/>
                  <a:gd name="connsiteY4" fmla="*/ 642026 h 1000767"/>
                  <a:gd name="connsiteX5" fmla="*/ 1005053 w 1050220"/>
                  <a:gd name="connsiteY5" fmla="*/ 717116 h 1000767"/>
                  <a:gd name="connsiteX6" fmla="*/ 987771 w 1050220"/>
                  <a:gd name="connsiteY6" fmla="*/ 767866 h 1000767"/>
                  <a:gd name="connsiteX7" fmla="*/ 932026 w 1050220"/>
                  <a:gd name="connsiteY7" fmla="*/ 769821 h 1000767"/>
                  <a:gd name="connsiteX8" fmla="*/ 893444 w 1050220"/>
                  <a:gd name="connsiteY8" fmla="*/ 784064 h 1000767"/>
                  <a:gd name="connsiteX9" fmla="*/ 851942 w 1050220"/>
                  <a:gd name="connsiteY9" fmla="*/ 820572 h 1000767"/>
                  <a:gd name="connsiteX10" fmla="*/ 867163 w 1050220"/>
                  <a:gd name="connsiteY10" fmla="*/ 881430 h 1000767"/>
                  <a:gd name="connsiteX11" fmla="*/ 880798 w 1050220"/>
                  <a:gd name="connsiteY11" fmla="*/ 921597 h 1000767"/>
                  <a:gd name="connsiteX12" fmla="*/ 883349 w 1050220"/>
                  <a:gd name="connsiteY12" fmla="*/ 931085 h 1000767"/>
                  <a:gd name="connsiteX13" fmla="*/ 901609 w 1050220"/>
                  <a:gd name="connsiteY13" fmla="*/ 974779 h 1000767"/>
                  <a:gd name="connsiteX14" fmla="*/ 902825 w 1050220"/>
                  <a:gd name="connsiteY14" fmla="*/ 977580 h 1000767"/>
                  <a:gd name="connsiteX15" fmla="*/ 878236 w 1050220"/>
                  <a:gd name="connsiteY15" fmla="*/ 975757 h 1000767"/>
                  <a:gd name="connsiteX16" fmla="*/ 848903 w 1050220"/>
                  <a:gd name="connsiteY16" fmla="*/ 971740 h 1000767"/>
                  <a:gd name="connsiteX17" fmla="*/ 811299 w 1050220"/>
                  <a:gd name="connsiteY17" fmla="*/ 959571 h 1000767"/>
                  <a:gd name="connsiteX18" fmla="*/ 802169 w 1050220"/>
                  <a:gd name="connsiteY18" fmla="*/ 941311 h 1000767"/>
                  <a:gd name="connsiteX19" fmla="*/ 782932 w 1050220"/>
                  <a:gd name="connsiteY19" fmla="*/ 931085 h 1000767"/>
                  <a:gd name="connsiteX20" fmla="*/ 767723 w 1050220"/>
                  <a:gd name="connsiteY20" fmla="*/ 958474 h 1000767"/>
                  <a:gd name="connsiteX21" fmla="*/ 741311 w 1050220"/>
                  <a:gd name="connsiteY21" fmla="*/ 962610 h 1000767"/>
                  <a:gd name="connsiteX22" fmla="*/ 730238 w 1050220"/>
                  <a:gd name="connsiteY22" fmla="*/ 976734 h 1000767"/>
                  <a:gd name="connsiteX23" fmla="*/ 730238 w 1050220"/>
                  <a:gd name="connsiteY23" fmla="*/ 999130 h 1000767"/>
                  <a:gd name="connsiteX24" fmla="*/ 688617 w 1050220"/>
                  <a:gd name="connsiteY24" fmla="*/ 994017 h 1000767"/>
                  <a:gd name="connsiteX25" fmla="*/ 688617 w 1050220"/>
                  <a:gd name="connsiteY25" fmla="*/ 970644 h 1000767"/>
                  <a:gd name="connsiteX26" fmla="*/ 656126 w 1050220"/>
                  <a:gd name="connsiteY26" fmla="*/ 949345 h 1000767"/>
                  <a:gd name="connsiteX27" fmla="*/ 646019 w 1050220"/>
                  <a:gd name="connsiteY27" fmla="*/ 914899 h 1000767"/>
                  <a:gd name="connsiteX28" fmla="*/ 622658 w 1050220"/>
                  <a:gd name="connsiteY28" fmla="*/ 889583 h 1000767"/>
                  <a:gd name="connsiteX29" fmla="*/ 613528 w 1050220"/>
                  <a:gd name="connsiteY29" fmla="*/ 910882 h 1000767"/>
                  <a:gd name="connsiteX30" fmla="*/ 617663 w 1050220"/>
                  <a:gd name="connsiteY30" fmla="*/ 946293 h 1000767"/>
                  <a:gd name="connsiteX31" fmla="*/ 606472 w 1050220"/>
                  <a:gd name="connsiteY31" fmla="*/ 961502 h 1000767"/>
                  <a:gd name="connsiteX32" fmla="*/ 582134 w 1050220"/>
                  <a:gd name="connsiteY32" fmla="*/ 937163 h 1000767"/>
                  <a:gd name="connsiteX33" fmla="*/ 573004 w 1050220"/>
                  <a:gd name="connsiteY33" fmla="*/ 916961 h 1000767"/>
                  <a:gd name="connsiteX34" fmla="*/ 539535 w 1050220"/>
                  <a:gd name="connsiteY34" fmla="*/ 916961 h 1000767"/>
                  <a:gd name="connsiteX35" fmla="*/ 532479 w 1050220"/>
                  <a:gd name="connsiteY35" fmla="*/ 879356 h 1000767"/>
                  <a:gd name="connsiteX36" fmla="*/ 509106 w 1050220"/>
                  <a:gd name="connsiteY36" fmla="*/ 857080 h 1000767"/>
                  <a:gd name="connsiteX37" fmla="*/ 479654 w 1050220"/>
                  <a:gd name="connsiteY37" fmla="*/ 854041 h 1000767"/>
                  <a:gd name="connsiteX38" fmla="*/ 453361 w 1050220"/>
                  <a:gd name="connsiteY38" fmla="*/ 858057 h 1000767"/>
                  <a:gd name="connsiteX39" fmla="*/ 427926 w 1050220"/>
                  <a:gd name="connsiteY39" fmla="*/ 851967 h 1000767"/>
                  <a:gd name="connsiteX40" fmla="*/ 416841 w 1050220"/>
                  <a:gd name="connsiteY40" fmla="*/ 842837 h 1000767"/>
                  <a:gd name="connsiteX41" fmla="*/ 403576 w 1050220"/>
                  <a:gd name="connsiteY41" fmla="*/ 855006 h 1000767"/>
                  <a:gd name="connsiteX42" fmla="*/ 392741 w 1050220"/>
                  <a:gd name="connsiteY42" fmla="*/ 858534 h 1000767"/>
                  <a:gd name="connsiteX43" fmla="*/ 378259 w 1050220"/>
                  <a:gd name="connsiteY43" fmla="*/ 856102 h 1000767"/>
                  <a:gd name="connsiteX44" fmla="*/ 364016 w 1050220"/>
                  <a:gd name="connsiteY44" fmla="*/ 846973 h 1000767"/>
                  <a:gd name="connsiteX45" fmla="*/ 357926 w 1050220"/>
                  <a:gd name="connsiteY45" fmla="*/ 867175 h 1000767"/>
                  <a:gd name="connsiteX46" fmla="*/ 304255 w 1050220"/>
                  <a:gd name="connsiteY46" fmla="*/ 856102 h 1000767"/>
                  <a:gd name="connsiteX47" fmla="*/ 295125 w 1050220"/>
                  <a:gd name="connsiteY47" fmla="*/ 813504 h 1000767"/>
                  <a:gd name="connsiteX48" fmla="*/ 272729 w 1050220"/>
                  <a:gd name="connsiteY48" fmla="*/ 777962 h 1000767"/>
                  <a:gd name="connsiteX49" fmla="*/ 233170 w 1050220"/>
                  <a:gd name="connsiteY49" fmla="*/ 791109 h 1000767"/>
                  <a:gd name="connsiteX50" fmla="*/ 222336 w 1050220"/>
                  <a:gd name="connsiteY50" fmla="*/ 785995 h 1000767"/>
                  <a:gd name="connsiteX51" fmla="*/ 222086 w 1050220"/>
                  <a:gd name="connsiteY51" fmla="*/ 785018 h 1000767"/>
                  <a:gd name="connsiteX52" fmla="*/ 207843 w 1050220"/>
                  <a:gd name="connsiteY52" fmla="*/ 761776 h 1000767"/>
                  <a:gd name="connsiteX53" fmla="*/ 230119 w 1050220"/>
                  <a:gd name="connsiteY53" fmla="*/ 741454 h 1000767"/>
                  <a:gd name="connsiteX54" fmla="*/ 244363 w 1050220"/>
                  <a:gd name="connsiteY54" fmla="*/ 741454 h 1000767"/>
                  <a:gd name="connsiteX55" fmla="*/ 241323 w 1050220"/>
                  <a:gd name="connsiteY55" fmla="*/ 721132 h 1000767"/>
                  <a:gd name="connsiteX56" fmla="*/ 230131 w 1050220"/>
                  <a:gd name="connsiteY56" fmla="*/ 715042 h 1000767"/>
                  <a:gd name="connsiteX57" fmla="*/ 180476 w 1050220"/>
                  <a:gd name="connsiteY57" fmla="*/ 707986 h 1000767"/>
                  <a:gd name="connsiteX58" fmla="*/ 146031 w 1050220"/>
                  <a:gd name="connsiteY58" fmla="*/ 682670 h 1000767"/>
                  <a:gd name="connsiteX59" fmla="*/ 134839 w 1050220"/>
                  <a:gd name="connsiteY59" fmla="*/ 653218 h 1000767"/>
                  <a:gd name="connsiteX60" fmla="*/ 193623 w 1050220"/>
                  <a:gd name="connsiteY60" fmla="*/ 613659 h 1000767"/>
                  <a:gd name="connsiteX61" fmla="*/ 229166 w 1050220"/>
                  <a:gd name="connsiteY61" fmla="*/ 581156 h 1000767"/>
                  <a:gd name="connsiteX62" fmla="*/ 256555 w 1050220"/>
                  <a:gd name="connsiteY62" fmla="*/ 534541 h 1000767"/>
                  <a:gd name="connsiteX63" fmla="*/ 271764 w 1050220"/>
                  <a:gd name="connsiteY63" fmla="*/ 543671 h 1000767"/>
                  <a:gd name="connsiteX64" fmla="*/ 287950 w 1050220"/>
                  <a:gd name="connsiteY64" fmla="*/ 551824 h 1000767"/>
                  <a:gd name="connsiteX65" fmla="*/ 294029 w 1050220"/>
                  <a:gd name="connsiteY65" fmla="*/ 520298 h 1000767"/>
                  <a:gd name="connsiteX66" fmla="*/ 300119 w 1050220"/>
                  <a:gd name="connsiteY66" fmla="*/ 459440 h 1000767"/>
                  <a:gd name="connsiteX67" fmla="*/ 316424 w 1050220"/>
                  <a:gd name="connsiteY67" fmla="*/ 451406 h 1000767"/>
                  <a:gd name="connsiteX68" fmla="*/ 318379 w 1050220"/>
                  <a:gd name="connsiteY68" fmla="*/ 409785 h 1000767"/>
                  <a:gd name="connsiteX69" fmla="*/ 327509 w 1050220"/>
                  <a:gd name="connsiteY69" fmla="*/ 333719 h 1000767"/>
                  <a:gd name="connsiteX70" fmla="*/ 335661 w 1050220"/>
                  <a:gd name="connsiteY70" fmla="*/ 296234 h 1000767"/>
                  <a:gd name="connsiteX71" fmla="*/ 350870 w 1050220"/>
                  <a:gd name="connsiteY71" fmla="*/ 274934 h 1000767"/>
                  <a:gd name="connsiteX72" fmla="*/ 350870 w 1050220"/>
                  <a:gd name="connsiteY72" fmla="*/ 243409 h 1000767"/>
                  <a:gd name="connsiteX73" fmla="*/ 329571 w 1050220"/>
                  <a:gd name="connsiteY73" fmla="*/ 229285 h 1000767"/>
                  <a:gd name="connsiteX74" fmla="*/ 314362 w 1050220"/>
                  <a:gd name="connsiteY74" fmla="*/ 195816 h 1000767"/>
                  <a:gd name="connsiteX75" fmla="*/ 286007 w 1050220"/>
                  <a:gd name="connsiteY75" fmla="*/ 179511 h 1000767"/>
                  <a:gd name="connsiteX76" fmla="*/ 257533 w 1050220"/>
                  <a:gd name="connsiteY76" fmla="*/ 177569 h 1000767"/>
                  <a:gd name="connsiteX77" fmla="*/ 237330 w 1050220"/>
                  <a:gd name="connsiteY77" fmla="*/ 207998 h 1000767"/>
                  <a:gd name="connsiteX78" fmla="*/ 209952 w 1050220"/>
                  <a:gd name="connsiteY78" fmla="*/ 225161 h 1000767"/>
                  <a:gd name="connsiteX79" fmla="*/ 160178 w 1050220"/>
                  <a:gd name="connsiteY79" fmla="*/ 248534 h 1000767"/>
                  <a:gd name="connsiteX80" fmla="*/ 122694 w 1050220"/>
                  <a:gd name="connsiteY80" fmla="*/ 208975 h 1000767"/>
                  <a:gd name="connsiteX81" fmla="*/ 104433 w 1050220"/>
                  <a:gd name="connsiteY81" fmla="*/ 152014 h 1000767"/>
                  <a:gd name="connsiteX82" fmla="*/ 90190 w 1050220"/>
                  <a:gd name="connsiteY82" fmla="*/ 132908 h 1000767"/>
                  <a:gd name="connsiteX83" fmla="*/ 66936 w 1050220"/>
                  <a:gd name="connsiteY83" fmla="*/ 121716 h 1000767"/>
                  <a:gd name="connsiteX84" fmla="*/ 51728 w 1050220"/>
                  <a:gd name="connsiteY84" fmla="*/ 151168 h 1000767"/>
                  <a:gd name="connsiteX85" fmla="*/ 17163 w 1050220"/>
                  <a:gd name="connsiteY85" fmla="*/ 136925 h 1000767"/>
                  <a:gd name="connsiteX86" fmla="*/ 0 w 1050220"/>
                  <a:gd name="connsiteY86" fmla="*/ 110632 h 1000767"/>
                  <a:gd name="connsiteX87" fmla="*/ 15209 w 1050220"/>
                  <a:gd name="connsiteY87" fmla="*/ 93349 h 1000767"/>
                  <a:gd name="connsiteX88" fmla="*/ 21299 w 1050220"/>
                  <a:gd name="connsiteY88" fmla="*/ 52825 h 1000767"/>
                  <a:gd name="connsiteX89" fmla="*/ 13385 w 1050220"/>
                  <a:gd name="connsiteY89" fmla="*/ 36400 h 1000767"/>
                  <a:gd name="connsiteX90" fmla="*/ 32372 w 1050220"/>
                  <a:gd name="connsiteY90" fmla="*/ 30441 h 1000767"/>
                  <a:gd name="connsiteX91" fmla="*/ 36627 w 1050220"/>
                  <a:gd name="connsiteY91" fmla="*/ 29464 h 1000767"/>
                  <a:gd name="connsiteX92" fmla="*/ 41371 w 1050220"/>
                  <a:gd name="connsiteY92" fmla="*/ 27878 h 1000767"/>
                  <a:gd name="connsiteX93" fmla="*/ 44052 w 1050220"/>
                  <a:gd name="connsiteY93" fmla="*/ 26913 h 1000767"/>
                  <a:gd name="connsiteX94" fmla="*/ 65709 w 1050220"/>
                  <a:gd name="connsiteY94" fmla="*/ 18391 h 1000767"/>
                  <a:gd name="connsiteX95" fmla="*/ 66436 w 1050220"/>
                  <a:gd name="connsiteY95" fmla="*/ 18021 h 1000767"/>
                  <a:gd name="connsiteX96" fmla="*/ 69475 w 1050220"/>
                  <a:gd name="connsiteY96" fmla="*/ 16806 h 1000767"/>
                  <a:gd name="connsiteX97" fmla="*/ 75196 w 1050220"/>
                  <a:gd name="connsiteY97" fmla="*/ 14374 h 1000767"/>
                  <a:gd name="connsiteX98" fmla="*/ 75315 w 1050220"/>
                  <a:gd name="connsiteY98" fmla="*/ 14374 h 1000767"/>
                  <a:gd name="connsiteX99" fmla="*/ 77390 w 1050220"/>
                  <a:gd name="connsiteY99" fmla="*/ 13528 h 1000767"/>
                  <a:gd name="connsiteX100" fmla="*/ 80918 w 1050220"/>
                  <a:gd name="connsiteY100" fmla="*/ 11943 h 1000767"/>
                  <a:gd name="connsiteX101" fmla="*/ 83110 w 1050220"/>
                  <a:gd name="connsiteY101" fmla="*/ 11085 h 1000767"/>
                  <a:gd name="connsiteX102" fmla="*/ 85184 w 1050220"/>
                  <a:gd name="connsiteY102" fmla="*/ 10226 h 1000767"/>
                  <a:gd name="connsiteX103" fmla="*/ 154076 w 1050220"/>
                  <a:gd name="connsiteY103" fmla="*/ 0 h 1000767"/>
                  <a:gd name="connsiteX104" fmla="*/ 212979 w 1050220"/>
                  <a:gd name="connsiteY104" fmla="*/ 28844 h 1000767"/>
                  <a:gd name="connsiteX105" fmla="*/ 253516 w 1050220"/>
                  <a:gd name="connsiteY105" fmla="*/ 16305 h 1000767"/>
                  <a:gd name="connsiteX106" fmla="*/ 308284 w 1050220"/>
                  <a:gd name="connsiteY106" fmla="*/ 42598 h 1000767"/>
                  <a:gd name="connsiteX107" fmla="*/ 347842 w 1050220"/>
                  <a:gd name="connsiteY107" fmla="*/ 116722 h 1000767"/>
                  <a:gd name="connsiteX108" fmla="*/ 412718 w 1050220"/>
                  <a:gd name="connsiteY108" fmla="*/ 208010 h 1000767"/>
                  <a:gd name="connsiteX109" fmla="*/ 459451 w 1050220"/>
                  <a:gd name="connsiteY109" fmla="*/ 277998 h 1000767"/>
                  <a:gd name="connsiteX110" fmla="*/ 482705 w 1050220"/>
                  <a:gd name="connsiteY110" fmla="*/ 344934 h 1000767"/>
                  <a:gd name="connsiteX111" fmla="*/ 505101 w 1050220"/>
                  <a:gd name="connsiteY111" fmla="*/ 376341 h 1000767"/>
                  <a:gd name="connsiteX112" fmla="*/ 566937 w 1050220"/>
                  <a:gd name="connsiteY112" fmla="*/ 375364 h 1000767"/>
                  <a:gd name="connsiteX113" fmla="*/ 605518 w 1050220"/>
                  <a:gd name="connsiteY113" fmla="*/ 368176 h 1000767"/>
                  <a:gd name="connsiteX114" fmla="*/ 659189 w 1050220"/>
                  <a:gd name="connsiteY114" fmla="*/ 378403 h 1000767"/>
                  <a:gd name="connsiteX115" fmla="*/ 712979 w 1050220"/>
                  <a:gd name="connsiteY115" fmla="*/ 416865 h 1000767"/>
                  <a:gd name="connsiteX116" fmla="*/ 740357 w 1050220"/>
                  <a:gd name="connsiteY116" fmla="*/ 478820 h 1000767"/>
                  <a:gd name="connsiteX117" fmla="*/ 776865 w 1050220"/>
                  <a:gd name="connsiteY117" fmla="*/ 516305 h 1000767"/>
                  <a:gd name="connsiteX118" fmla="*/ 845876 w 1050220"/>
                  <a:gd name="connsiteY118" fmla="*/ 503158 h 1000767"/>
                  <a:gd name="connsiteX119" fmla="*/ 885435 w 1050220"/>
                  <a:gd name="connsiteY119" fmla="*/ 469690 h 1000767"/>
                  <a:gd name="connsiteX120" fmla="*/ 932050 w 1050220"/>
                  <a:gd name="connsiteY120" fmla="*/ 443278 h 1000767"/>
                  <a:gd name="connsiteX121" fmla="*/ 987795 w 1050220"/>
                  <a:gd name="connsiteY121" fmla="*/ 401657 h 1000767"/>
                  <a:gd name="connsiteX122" fmla="*/ 1018224 w 1050220"/>
                  <a:gd name="connsiteY122" fmla="*/ 378415 h 1000767"/>
                  <a:gd name="connsiteX123" fmla="*/ 1047675 w 1050220"/>
                  <a:gd name="connsiteY123" fmla="*/ 368188 h 1000767"/>
                  <a:gd name="connsiteX124" fmla="*/ 1039523 w 1050220"/>
                  <a:gd name="connsiteY124" fmla="*/ 402753 h 1000767"/>
                  <a:gd name="connsiteX125" fmla="*/ 1031466 w 1050220"/>
                  <a:gd name="connsiteY125" fmla="*/ 429035 h 1000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1050220" h="1000767">
                    <a:moveTo>
                      <a:pt x="1031466" y="429035"/>
                    </a:moveTo>
                    <a:cubicBezTo>
                      <a:pt x="1030369" y="435125"/>
                      <a:pt x="1046674" y="454470"/>
                      <a:pt x="1047652" y="459464"/>
                    </a:cubicBezTo>
                    <a:cubicBezTo>
                      <a:pt x="1048629" y="464577"/>
                      <a:pt x="1034505" y="481859"/>
                      <a:pt x="1027330" y="491955"/>
                    </a:cubicBezTo>
                    <a:cubicBezTo>
                      <a:pt x="1020274" y="502062"/>
                      <a:pt x="1018200" y="519344"/>
                      <a:pt x="1017223" y="535530"/>
                    </a:cubicBezTo>
                    <a:cubicBezTo>
                      <a:pt x="1016246" y="551835"/>
                      <a:pt x="1005053" y="617688"/>
                      <a:pt x="1005053" y="642026"/>
                    </a:cubicBezTo>
                    <a:lnTo>
                      <a:pt x="1005053" y="717116"/>
                    </a:lnTo>
                    <a:cubicBezTo>
                      <a:pt x="1005053" y="739392"/>
                      <a:pt x="992884" y="758737"/>
                      <a:pt x="987771" y="767866"/>
                    </a:cubicBezTo>
                    <a:cubicBezTo>
                      <a:pt x="982777" y="776996"/>
                      <a:pt x="944195" y="770906"/>
                      <a:pt x="932026" y="769821"/>
                    </a:cubicBezTo>
                    <a:cubicBezTo>
                      <a:pt x="919857" y="768844"/>
                      <a:pt x="903671" y="774934"/>
                      <a:pt x="893444" y="784064"/>
                    </a:cubicBezTo>
                    <a:cubicBezTo>
                      <a:pt x="883337" y="793194"/>
                      <a:pt x="861072" y="812420"/>
                      <a:pt x="851942" y="820572"/>
                    </a:cubicBezTo>
                    <a:cubicBezTo>
                      <a:pt x="842813" y="828725"/>
                      <a:pt x="867163" y="881430"/>
                      <a:pt x="867163" y="881430"/>
                    </a:cubicBezTo>
                    <a:cubicBezTo>
                      <a:pt x="867163" y="881430"/>
                      <a:pt x="876293" y="907115"/>
                      <a:pt x="880798" y="921597"/>
                    </a:cubicBezTo>
                    <a:cubicBezTo>
                      <a:pt x="882384" y="926460"/>
                      <a:pt x="883349" y="929988"/>
                      <a:pt x="883349" y="931085"/>
                    </a:cubicBezTo>
                    <a:cubicBezTo>
                      <a:pt x="883349" y="935220"/>
                      <a:pt x="896496" y="965650"/>
                      <a:pt x="901609" y="974779"/>
                    </a:cubicBezTo>
                    <a:cubicBezTo>
                      <a:pt x="902097" y="975507"/>
                      <a:pt x="902455" y="976484"/>
                      <a:pt x="902825" y="977580"/>
                    </a:cubicBezTo>
                    <a:cubicBezTo>
                      <a:pt x="891752" y="977342"/>
                      <a:pt x="880310" y="976734"/>
                      <a:pt x="878236" y="975757"/>
                    </a:cubicBezTo>
                    <a:cubicBezTo>
                      <a:pt x="874219" y="973683"/>
                      <a:pt x="851942" y="971740"/>
                      <a:pt x="848903" y="971740"/>
                    </a:cubicBezTo>
                    <a:cubicBezTo>
                      <a:pt x="845864" y="971740"/>
                      <a:pt x="814338" y="963588"/>
                      <a:pt x="811299" y="959571"/>
                    </a:cubicBezTo>
                    <a:cubicBezTo>
                      <a:pt x="808260" y="955435"/>
                      <a:pt x="803266" y="951418"/>
                      <a:pt x="802169" y="941311"/>
                    </a:cubicBezTo>
                    <a:cubicBezTo>
                      <a:pt x="801192" y="931085"/>
                      <a:pt x="788045" y="931085"/>
                      <a:pt x="782932" y="931085"/>
                    </a:cubicBezTo>
                    <a:cubicBezTo>
                      <a:pt x="777819" y="931085"/>
                      <a:pt x="767723" y="953480"/>
                      <a:pt x="767723" y="958474"/>
                    </a:cubicBezTo>
                    <a:cubicBezTo>
                      <a:pt x="767723" y="963588"/>
                      <a:pt x="745447" y="962610"/>
                      <a:pt x="741311" y="962610"/>
                    </a:cubicBezTo>
                    <a:cubicBezTo>
                      <a:pt x="737295" y="962610"/>
                      <a:pt x="731203" y="971740"/>
                      <a:pt x="730238" y="976734"/>
                    </a:cubicBezTo>
                    <a:cubicBezTo>
                      <a:pt x="729142" y="981847"/>
                      <a:pt x="731216" y="994994"/>
                      <a:pt x="730238" y="999130"/>
                    </a:cubicBezTo>
                    <a:cubicBezTo>
                      <a:pt x="729142" y="1003147"/>
                      <a:pt x="703826" y="999130"/>
                      <a:pt x="688617" y="994017"/>
                    </a:cubicBezTo>
                    <a:cubicBezTo>
                      <a:pt x="673408" y="988904"/>
                      <a:pt x="688617" y="976734"/>
                      <a:pt x="688617" y="970644"/>
                    </a:cubicBezTo>
                    <a:cubicBezTo>
                      <a:pt x="688617" y="964553"/>
                      <a:pt x="665244" y="958474"/>
                      <a:pt x="656126" y="949345"/>
                    </a:cubicBezTo>
                    <a:cubicBezTo>
                      <a:pt x="646996" y="940215"/>
                      <a:pt x="648093" y="921955"/>
                      <a:pt x="646019" y="914899"/>
                    </a:cubicBezTo>
                    <a:cubicBezTo>
                      <a:pt x="643957" y="907843"/>
                      <a:pt x="627759" y="889583"/>
                      <a:pt x="622658" y="889583"/>
                    </a:cubicBezTo>
                    <a:cubicBezTo>
                      <a:pt x="617663" y="889583"/>
                      <a:pt x="611585" y="901752"/>
                      <a:pt x="613528" y="910882"/>
                    </a:cubicBezTo>
                    <a:cubicBezTo>
                      <a:pt x="615602" y="920012"/>
                      <a:pt x="613528" y="929142"/>
                      <a:pt x="617663" y="946293"/>
                    </a:cubicBezTo>
                    <a:cubicBezTo>
                      <a:pt x="621681" y="963576"/>
                      <a:pt x="609511" y="959559"/>
                      <a:pt x="606472" y="961502"/>
                    </a:cubicBezTo>
                    <a:cubicBezTo>
                      <a:pt x="603433" y="963576"/>
                      <a:pt x="586150" y="949333"/>
                      <a:pt x="582134" y="937163"/>
                    </a:cubicBezTo>
                    <a:cubicBezTo>
                      <a:pt x="578116" y="924994"/>
                      <a:pt x="576042" y="918903"/>
                      <a:pt x="573004" y="916961"/>
                    </a:cubicBezTo>
                    <a:cubicBezTo>
                      <a:pt x="569964" y="914899"/>
                      <a:pt x="543552" y="917938"/>
                      <a:pt x="539535" y="916961"/>
                    </a:cubicBezTo>
                    <a:cubicBezTo>
                      <a:pt x="535518" y="915864"/>
                      <a:pt x="533444" y="889571"/>
                      <a:pt x="532479" y="879356"/>
                    </a:cubicBezTo>
                    <a:cubicBezTo>
                      <a:pt x="531383" y="869261"/>
                      <a:pt x="515196" y="865244"/>
                      <a:pt x="509106" y="857080"/>
                    </a:cubicBezTo>
                    <a:cubicBezTo>
                      <a:pt x="503016" y="848927"/>
                      <a:pt x="479654" y="854041"/>
                      <a:pt x="479654" y="854041"/>
                    </a:cubicBezTo>
                    <a:cubicBezTo>
                      <a:pt x="479654" y="854041"/>
                      <a:pt x="459451" y="858057"/>
                      <a:pt x="453361" y="858057"/>
                    </a:cubicBezTo>
                    <a:cubicBezTo>
                      <a:pt x="447282" y="858057"/>
                      <a:pt x="430000" y="856114"/>
                      <a:pt x="427926" y="851967"/>
                    </a:cubicBezTo>
                    <a:cubicBezTo>
                      <a:pt x="425972" y="847950"/>
                      <a:pt x="419893" y="843933"/>
                      <a:pt x="416841" y="842837"/>
                    </a:cubicBezTo>
                    <a:cubicBezTo>
                      <a:pt x="413802" y="841859"/>
                      <a:pt x="404672" y="850012"/>
                      <a:pt x="403576" y="855006"/>
                    </a:cubicBezTo>
                    <a:cubicBezTo>
                      <a:pt x="402967" y="857926"/>
                      <a:pt x="398581" y="858903"/>
                      <a:pt x="392741" y="858534"/>
                    </a:cubicBezTo>
                    <a:cubicBezTo>
                      <a:pt x="388236" y="858415"/>
                      <a:pt x="383123" y="857318"/>
                      <a:pt x="378259" y="856102"/>
                    </a:cubicBezTo>
                    <a:cubicBezTo>
                      <a:pt x="367068" y="853063"/>
                      <a:pt x="364016" y="846973"/>
                      <a:pt x="364016" y="846973"/>
                    </a:cubicBezTo>
                    <a:lnTo>
                      <a:pt x="357926" y="867175"/>
                    </a:lnTo>
                    <a:cubicBezTo>
                      <a:pt x="357926" y="867175"/>
                      <a:pt x="324458" y="866210"/>
                      <a:pt x="304255" y="856102"/>
                    </a:cubicBezTo>
                    <a:cubicBezTo>
                      <a:pt x="283933" y="845876"/>
                      <a:pt x="295125" y="826651"/>
                      <a:pt x="295125" y="813504"/>
                    </a:cubicBezTo>
                    <a:cubicBezTo>
                      <a:pt x="295125" y="800238"/>
                      <a:pt x="280882" y="788069"/>
                      <a:pt x="272729" y="777962"/>
                    </a:cubicBezTo>
                    <a:cubicBezTo>
                      <a:pt x="264696" y="767855"/>
                      <a:pt x="253504" y="790131"/>
                      <a:pt x="233170" y="791109"/>
                    </a:cubicBezTo>
                    <a:cubicBezTo>
                      <a:pt x="214422" y="792086"/>
                      <a:pt x="222575" y="790381"/>
                      <a:pt x="222336" y="785995"/>
                    </a:cubicBezTo>
                    <a:cubicBezTo>
                      <a:pt x="222336" y="785757"/>
                      <a:pt x="222217" y="785387"/>
                      <a:pt x="222086" y="785018"/>
                    </a:cubicBezTo>
                    <a:cubicBezTo>
                      <a:pt x="220023" y="780024"/>
                      <a:pt x="213933" y="774911"/>
                      <a:pt x="207843" y="761776"/>
                    </a:cubicBezTo>
                    <a:cubicBezTo>
                      <a:pt x="201764" y="748510"/>
                      <a:pt x="220989" y="744493"/>
                      <a:pt x="230119" y="741454"/>
                    </a:cubicBezTo>
                    <a:cubicBezTo>
                      <a:pt x="239249" y="738415"/>
                      <a:pt x="236197" y="742432"/>
                      <a:pt x="244363" y="741454"/>
                    </a:cubicBezTo>
                    <a:cubicBezTo>
                      <a:pt x="252515" y="740477"/>
                      <a:pt x="241323" y="721132"/>
                      <a:pt x="241323" y="721132"/>
                    </a:cubicBezTo>
                    <a:lnTo>
                      <a:pt x="230131" y="715042"/>
                    </a:lnTo>
                    <a:cubicBezTo>
                      <a:pt x="230131" y="715042"/>
                      <a:pt x="196663" y="711025"/>
                      <a:pt x="180476" y="707986"/>
                    </a:cubicBezTo>
                    <a:cubicBezTo>
                      <a:pt x="164291" y="704946"/>
                      <a:pt x="155161" y="693743"/>
                      <a:pt x="146031" y="682670"/>
                    </a:cubicBezTo>
                    <a:cubicBezTo>
                      <a:pt x="136901" y="671478"/>
                      <a:pt x="135804" y="656257"/>
                      <a:pt x="134839" y="653218"/>
                    </a:cubicBezTo>
                    <a:cubicBezTo>
                      <a:pt x="133861" y="650179"/>
                      <a:pt x="172324" y="627902"/>
                      <a:pt x="193623" y="613659"/>
                    </a:cubicBezTo>
                    <a:cubicBezTo>
                      <a:pt x="214922" y="599416"/>
                      <a:pt x="216984" y="593337"/>
                      <a:pt x="229166" y="581156"/>
                    </a:cubicBezTo>
                    <a:cubicBezTo>
                      <a:pt x="241335" y="568987"/>
                      <a:pt x="247425" y="541597"/>
                      <a:pt x="256555" y="534541"/>
                    </a:cubicBezTo>
                    <a:cubicBezTo>
                      <a:pt x="265685" y="527485"/>
                      <a:pt x="262646" y="537580"/>
                      <a:pt x="271764" y="543671"/>
                    </a:cubicBezTo>
                    <a:cubicBezTo>
                      <a:pt x="280893" y="549762"/>
                      <a:pt x="287950" y="551824"/>
                      <a:pt x="287950" y="551824"/>
                    </a:cubicBezTo>
                    <a:cubicBezTo>
                      <a:pt x="287950" y="551824"/>
                      <a:pt x="292086" y="534541"/>
                      <a:pt x="294029" y="520298"/>
                    </a:cubicBezTo>
                    <a:cubicBezTo>
                      <a:pt x="296102" y="506186"/>
                      <a:pt x="297068" y="478796"/>
                      <a:pt x="300119" y="459440"/>
                    </a:cubicBezTo>
                    <a:cubicBezTo>
                      <a:pt x="303158" y="440215"/>
                      <a:pt x="312288" y="453349"/>
                      <a:pt x="316424" y="451406"/>
                    </a:cubicBezTo>
                    <a:cubicBezTo>
                      <a:pt x="320441" y="449333"/>
                      <a:pt x="318379" y="435101"/>
                      <a:pt x="318379" y="409785"/>
                    </a:cubicBezTo>
                    <a:cubicBezTo>
                      <a:pt x="318379" y="384470"/>
                      <a:pt x="325554" y="344911"/>
                      <a:pt x="327509" y="333719"/>
                    </a:cubicBezTo>
                    <a:cubicBezTo>
                      <a:pt x="329583" y="322527"/>
                      <a:pt x="330548" y="311442"/>
                      <a:pt x="335661" y="296234"/>
                    </a:cubicBezTo>
                    <a:cubicBezTo>
                      <a:pt x="340775" y="281025"/>
                      <a:pt x="347831" y="279928"/>
                      <a:pt x="350870" y="274934"/>
                    </a:cubicBezTo>
                    <a:cubicBezTo>
                      <a:pt x="353909" y="269821"/>
                      <a:pt x="352932" y="247545"/>
                      <a:pt x="350870" y="243409"/>
                    </a:cubicBezTo>
                    <a:cubicBezTo>
                      <a:pt x="348796" y="239392"/>
                      <a:pt x="336627" y="235375"/>
                      <a:pt x="329571" y="229285"/>
                    </a:cubicBezTo>
                    <a:cubicBezTo>
                      <a:pt x="322514" y="223194"/>
                      <a:pt x="321418" y="206889"/>
                      <a:pt x="314362" y="195816"/>
                    </a:cubicBezTo>
                    <a:cubicBezTo>
                      <a:pt x="307306" y="184625"/>
                      <a:pt x="293063" y="184625"/>
                      <a:pt x="286007" y="179511"/>
                    </a:cubicBezTo>
                    <a:cubicBezTo>
                      <a:pt x="278832" y="174517"/>
                      <a:pt x="262634" y="177569"/>
                      <a:pt x="257533" y="177569"/>
                    </a:cubicBezTo>
                    <a:cubicBezTo>
                      <a:pt x="252539" y="177569"/>
                      <a:pt x="247425" y="199845"/>
                      <a:pt x="237330" y="207998"/>
                    </a:cubicBezTo>
                    <a:cubicBezTo>
                      <a:pt x="227103" y="216031"/>
                      <a:pt x="214934" y="221144"/>
                      <a:pt x="209952" y="225161"/>
                    </a:cubicBezTo>
                    <a:cubicBezTo>
                      <a:pt x="204839" y="229297"/>
                      <a:pt x="166257" y="248534"/>
                      <a:pt x="160178" y="248534"/>
                    </a:cubicBezTo>
                    <a:cubicBezTo>
                      <a:pt x="154088" y="248534"/>
                      <a:pt x="130846" y="241478"/>
                      <a:pt x="122694" y="208975"/>
                    </a:cubicBezTo>
                    <a:cubicBezTo>
                      <a:pt x="114541" y="176484"/>
                      <a:pt x="106507" y="163337"/>
                      <a:pt x="104433" y="152014"/>
                    </a:cubicBezTo>
                    <a:cubicBezTo>
                      <a:pt x="102360" y="140691"/>
                      <a:pt x="94327" y="135948"/>
                      <a:pt x="90190" y="132908"/>
                    </a:cubicBezTo>
                    <a:cubicBezTo>
                      <a:pt x="86174" y="129869"/>
                      <a:pt x="71931" y="121716"/>
                      <a:pt x="66936" y="121716"/>
                    </a:cubicBezTo>
                    <a:cubicBezTo>
                      <a:pt x="61824" y="121716"/>
                      <a:pt x="54767" y="147151"/>
                      <a:pt x="51728" y="151168"/>
                    </a:cubicBezTo>
                    <a:cubicBezTo>
                      <a:pt x="48688" y="155185"/>
                      <a:pt x="27389" y="144112"/>
                      <a:pt x="17163" y="136925"/>
                    </a:cubicBezTo>
                    <a:cubicBezTo>
                      <a:pt x="7056" y="129869"/>
                      <a:pt x="0" y="116722"/>
                      <a:pt x="0" y="110632"/>
                    </a:cubicBezTo>
                    <a:cubicBezTo>
                      <a:pt x="0" y="104541"/>
                      <a:pt x="7056" y="99440"/>
                      <a:pt x="15209" y="93349"/>
                    </a:cubicBezTo>
                    <a:cubicBezTo>
                      <a:pt x="23242" y="87259"/>
                      <a:pt x="21299" y="66937"/>
                      <a:pt x="21299" y="52825"/>
                    </a:cubicBezTo>
                    <a:cubicBezTo>
                      <a:pt x="21299" y="48319"/>
                      <a:pt x="18009" y="42479"/>
                      <a:pt x="13385" y="36400"/>
                    </a:cubicBezTo>
                    <a:cubicBezTo>
                      <a:pt x="21669" y="33361"/>
                      <a:pt x="29333" y="30441"/>
                      <a:pt x="32372" y="30441"/>
                    </a:cubicBezTo>
                    <a:cubicBezTo>
                      <a:pt x="33218" y="30441"/>
                      <a:pt x="34684" y="30083"/>
                      <a:pt x="36627" y="29464"/>
                    </a:cubicBezTo>
                    <a:cubicBezTo>
                      <a:pt x="37962" y="29094"/>
                      <a:pt x="39547" y="28605"/>
                      <a:pt x="41371" y="27878"/>
                    </a:cubicBezTo>
                    <a:cubicBezTo>
                      <a:pt x="42228" y="27640"/>
                      <a:pt x="43194" y="27271"/>
                      <a:pt x="44052" y="26913"/>
                    </a:cubicBezTo>
                    <a:cubicBezTo>
                      <a:pt x="50501" y="24601"/>
                      <a:pt x="58415" y="21430"/>
                      <a:pt x="65709" y="18391"/>
                    </a:cubicBezTo>
                    <a:cubicBezTo>
                      <a:pt x="65959" y="18272"/>
                      <a:pt x="66197" y="18153"/>
                      <a:pt x="66436" y="18021"/>
                    </a:cubicBezTo>
                    <a:cubicBezTo>
                      <a:pt x="67414" y="17652"/>
                      <a:pt x="68498" y="17294"/>
                      <a:pt x="69475" y="16806"/>
                    </a:cubicBezTo>
                    <a:cubicBezTo>
                      <a:pt x="71549" y="15960"/>
                      <a:pt x="73492" y="15101"/>
                      <a:pt x="75196" y="14374"/>
                    </a:cubicBezTo>
                    <a:lnTo>
                      <a:pt x="75315" y="14374"/>
                    </a:lnTo>
                    <a:cubicBezTo>
                      <a:pt x="76043" y="14136"/>
                      <a:pt x="76781" y="13766"/>
                      <a:pt x="77390" y="13528"/>
                    </a:cubicBezTo>
                    <a:cubicBezTo>
                      <a:pt x="78724" y="13039"/>
                      <a:pt x="79940" y="12431"/>
                      <a:pt x="80918" y="11943"/>
                    </a:cubicBezTo>
                    <a:cubicBezTo>
                      <a:pt x="81775" y="11693"/>
                      <a:pt x="82503" y="11335"/>
                      <a:pt x="83110" y="11085"/>
                    </a:cubicBezTo>
                    <a:cubicBezTo>
                      <a:pt x="84445" y="10596"/>
                      <a:pt x="85184" y="10226"/>
                      <a:pt x="85184" y="10226"/>
                    </a:cubicBezTo>
                    <a:lnTo>
                      <a:pt x="154076" y="0"/>
                    </a:lnTo>
                    <a:cubicBezTo>
                      <a:pt x="154076" y="0"/>
                      <a:pt x="200810" y="24338"/>
                      <a:pt x="212979" y="28844"/>
                    </a:cubicBezTo>
                    <a:cubicBezTo>
                      <a:pt x="225149" y="33349"/>
                      <a:pt x="237318" y="24338"/>
                      <a:pt x="253516" y="16305"/>
                    </a:cubicBezTo>
                    <a:cubicBezTo>
                      <a:pt x="269702" y="8153"/>
                      <a:pt x="308284" y="42598"/>
                      <a:pt x="308284" y="42598"/>
                    </a:cubicBezTo>
                    <a:cubicBezTo>
                      <a:pt x="308284" y="42598"/>
                      <a:pt x="338712" y="91287"/>
                      <a:pt x="347842" y="116722"/>
                    </a:cubicBezTo>
                    <a:cubicBezTo>
                      <a:pt x="356973" y="142038"/>
                      <a:pt x="399571" y="183659"/>
                      <a:pt x="412718" y="208010"/>
                    </a:cubicBezTo>
                    <a:cubicBezTo>
                      <a:pt x="425983" y="232348"/>
                      <a:pt x="459451" y="271907"/>
                      <a:pt x="459451" y="277998"/>
                    </a:cubicBezTo>
                    <a:cubicBezTo>
                      <a:pt x="459451" y="284088"/>
                      <a:pt x="479654" y="338856"/>
                      <a:pt x="482705" y="344934"/>
                    </a:cubicBezTo>
                    <a:cubicBezTo>
                      <a:pt x="485745" y="351025"/>
                      <a:pt x="505101" y="376341"/>
                      <a:pt x="505101" y="376341"/>
                    </a:cubicBezTo>
                    <a:cubicBezTo>
                      <a:pt x="505101" y="376341"/>
                      <a:pt x="553790" y="376341"/>
                      <a:pt x="566937" y="375364"/>
                    </a:cubicBezTo>
                    <a:cubicBezTo>
                      <a:pt x="580084" y="374267"/>
                      <a:pt x="593349" y="370250"/>
                      <a:pt x="605518" y="368176"/>
                    </a:cubicBezTo>
                    <a:cubicBezTo>
                      <a:pt x="617687" y="366234"/>
                      <a:pt x="652133" y="374267"/>
                      <a:pt x="659189" y="378403"/>
                    </a:cubicBezTo>
                    <a:cubicBezTo>
                      <a:pt x="666364" y="382420"/>
                      <a:pt x="706901" y="409809"/>
                      <a:pt x="712979" y="416865"/>
                    </a:cubicBezTo>
                    <a:cubicBezTo>
                      <a:pt x="719058" y="424052"/>
                      <a:pt x="734278" y="466639"/>
                      <a:pt x="740357" y="478820"/>
                    </a:cubicBezTo>
                    <a:cubicBezTo>
                      <a:pt x="746448" y="490989"/>
                      <a:pt x="776865" y="516305"/>
                      <a:pt x="776865" y="516305"/>
                    </a:cubicBezTo>
                    <a:cubicBezTo>
                      <a:pt x="776865" y="516305"/>
                      <a:pt x="830655" y="508153"/>
                      <a:pt x="845876" y="503158"/>
                    </a:cubicBezTo>
                    <a:cubicBezTo>
                      <a:pt x="861085" y="498045"/>
                      <a:pt x="870214" y="486853"/>
                      <a:pt x="885435" y="469690"/>
                    </a:cubicBezTo>
                    <a:cubicBezTo>
                      <a:pt x="900643" y="452408"/>
                      <a:pt x="918904" y="447294"/>
                      <a:pt x="932050" y="443278"/>
                    </a:cubicBezTo>
                    <a:cubicBezTo>
                      <a:pt x="945197" y="439261"/>
                      <a:pt x="958462" y="425995"/>
                      <a:pt x="987795" y="401657"/>
                    </a:cubicBezTo>
                    <a:cubicBezTo>
                      <a:pt x="1017247" y="377318"/>
                      <a:pt x="1009094" y="387533"/>
                      <a:pt x="1018224" y="378415"/>
                    </a:cubicBezTo>
                    <a:cubicBezTo>
                      <a:pt x="1027354" y="369285"/>
                      <a:pt x="1039523" y="368188"/>
                      <a:pt x="1047675" y="368188"/>
                    </a:cubicBezTo>
                    <a:cubicBezTo>
                      <a:pt x="1055948" y="368188"/>
                      <a:pt x="1041585" y="393623"/>
                      <a:pt x="1039523" y="402753"/>
                    </a:cubicBezTo>
                    <a:cubicBezTo>
                      <a:pt x="1037545" y="411883"/>
                      <a:pt x="1032431" y="422956"/>
                      <a:pt x="1031466" y="429035"/>
                    </a:cubicBezTo>
                    <a:close/>
                  </a:path>
                </a:pathLst>
              </a:custGeom>
              <a:solidFill>
                <a:srgbClr val="B2A2C7"/>
              </a:solidFill>
              <a:ln w="297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2B099526-0511-2E40-56A2-1AF69D177425}"/>
                  </a:ext>
                </a:extLst>
              </p:cNvPr>
              <p:cNvSpPr/>
              <p:nvPr/>
            </p:nvSpPr>
            <p:spPr>
              <a:xfrm>
                <a:off x="9945711" y="2657962"/>
                <a:ext cx="561739" cy="536731"/>
              </a:xfrm>
              <a:custGeom>
                <a:avLst/>
                <a:gdLst>
                  <a:gd name="connsiteX0" fmla="*/ 561740 w 561739"/>
                  <a:gd name="connsiteY0" fmla="*/ 261919 h 536731"/>
                  <a:gd name="connsiteX1" fmla="*/ 545792 w 561739"/>
                  <a:gd name="connsiteY1" fmla="*/ 263993 h 536731"/>
                  <a:gd name="connsiteX2" fmla="*/ 470822 w 561739"/>
                  <a:gd name="connsiteY2" fmla="*/ 341037 h 536731"/>
                  <a:gd name="connsiteX3" fmla="*/ 446484 w 561739"/>
                  <a:gd name="connsiteY3" fmla="*/ 388748 h 536731"/>
                  <a:gd name="connsiteX4" fmla="*/ 416055 w 561739"/>
                  <a:gd name="connsiteY4" fmla="*/ 398856 h 536731"/>
                  <a:gd name="connsiteX5" fmla="*/ 348022 w 561739"/>
                  <a:gd name="connsiteY5" fmla="*/ 417116 h 536731"/>
                  <a:gd name="connsiteX6" fmla="*/ 320631 w 561739"/>
                  <a:gd name="connsiteY6" fmla="*/ 444505 h 536731"/>
                  <a:gd name="connsiteX7" fmla="*/ 279130 w 561739"/>
                  <a:gd name="connsiteY7" fmla="*/ 476031 h 536731"/>
                  <a:gd name="connsiteX8" fmla="*/ 266961 w 561739"/>
                  <a:gd name="connsiteY8" fmla="*/ 501347 h 536731"/>
                  <a:gd name="connsiteX9" fmla="*/ 259785 w 561739"/>
                  <a:gd name="connsiteY9" fmla="*/ 527759 h 536731"/>
                  <a:gd name="connsiteX10" fmla="*/ 213170 w 561739"/>
                  <a:gd name="connsiteY10" fmla="*/ 534815 h 536731"/>
                  <a:gd name="connsiteX11" fmla="*/ 231430 w 561739"/>
                  <a:gd name="connsiteY11" fmla="*/ 505364 h 536731"/>
                  <a:gd name="connsiteX12" fmla="*/ 248713 w 561739"/>
                  <a:gd name="connsiteY12" fmla="*/ 477974 h 536731"/>
                  <a:gd name="connsiteX13" fmla="*/ 228391 w 561739"/>
                  <a:gd name="connsiteY13" fmla="*/ 458748 h 536731"/>
                  <a:gd name="connsiteX14" fmla="*/ 241537 w 561739"/>
                  <a:gd name="connsiteY14" fmla="*/ 393874 h 536731"/>
                  <a:gd name="connsiteX15" fmla="*/ 266972 w 561739"/>
                  <a:gd name="connsiteY15" fmla="*/ 364422 h 536731"/>
                  <a:gd name="connsiteX16" fmla="*/ 288272 w 561739"/>
                  <a:gd name="connsiteY16" fmla="*/ 329976 h 536731"/>
                  <a:gd name="connsiteX17" fmla="*/ 236543 w 561739"/>
                  <a:gd name="connsiteY17" fmla="*/ 294434 h 536731"/>
                  <a:gd name="connsiteX18" fmla="*/ 209154 w 561739"/>
                  <a:gd name="connsiteY18" fmla="*/ 306603 h 536731"/>
                  <a:gd name="connsiteX19" fmla="*/ 170572 w 561739"/>
                  <a:gd name="connsiteY19" fmla="*/ 310620 h 536731"/>
                  <a:gd name="connsiteX20" fmla="*/ 146234 w 561739"/>
                  <a:gd name="connsiteY20" fmla="*/ 360393 h 536731"/>
                  <a:gd name="connsiteX21" fmla="*/ 126519 w 561739"/>
                  <a:gd name="connsiteY21" fmla="*/ 385340 h 536731"/>
                  <a:gd name="connsiteX22" fmla="*/ 124088 w 561739"/>
                  <a:gd name="connsiteY22" fmla="*/ 387652 h 536731"/>
                  <a:gd name="connsiteX23" fmla="*/ 124088 w 561739"/>
                  <a:gd name="connsiteY23" fmla="*/ 387771 h 536731"/>
                  <a:gd name="connsiteX24" fmla="*/ 111788 w 561739"/>
                  <a:gd name="connsiteY24" fmla="*/ 399940 h 536731"/>
                  <a:gd name="connsiteX25" fmla="*/ 84160 w 561739"/>
                  <a:gd name="connsiteY25" fmla="*/ 421239 h 536731"/>
                  <a:gd name="connsiteX26" fmla="*/ 74183 w 561739"/>
                  <a:gd name="connsiteY26" fmla="*/ 399940 h 536731"/>
                  <a:gd name="connsiteX27" fmla="*/ 60059 w 561739"/>
                  <a:gd name="connsiteY27" fmla="*/ 366472 h 536731"/>
                  <a:gd name="connsiteX28" fmla="*/ 10286 w 561739"/>
                  <a:gd name="connsiteY28" fmla="*/ 348212 h 536731"/>
                  <a:gd name="connsiteX29" fmla="*/ 3230 w 561739"/>
                  <a:gd name="connsiteY29" fmla="*/ 302574 h 536731"/>
                  <a:gd name="connsiteX30" fmla="*/ 37676 w 561739"/>
                  <a:gd name="connsiteY30" fmla="*/ 287366 h 536731"/>
                  <a:gd name="connsiteX31" fmla="*/ 44851 w 561739"/>
                  <a:gd name="connsiteY31" fmla="*/ 274708 h 536731"/>
                  <a:gd name="connsiteX32" fmla="*/ 44970 w 561739"/>
                  <a:gd name="connsiteY32" fmla="*/ 274708 h 536731"/>
                  <a:gd name="connsiteX33" fmla="*/ 44720 w 561739"/>
                  <a:gd name="connsiteY33" fmla="*/ 262288 h 536731"/>
                  <a:gd name="connsiteX34" fmla="*/ 28534 w 561739"/>
                  <a:gd name="connsiteY34" fmla="*/ 236603 h 536731"/>
                  <a:gd name="connsiteX35" fmla="*/ 28415 w 561739"/>
                  <a:gd name="connsiteY35" fmla="*/ 218343 h 536731"/>
                  <a:gd name="connsiteX36" fmla="*/ 29392 w 561739"/>
                  <a:gd name="connsiteY36" fmla="*/ 193754 h 536731"/>
                  <a:gd name="connsiteX37" fmla="*/ 29630 w 561739"/>
                  <a:gd name="connsiteY37" fmla="*/ 191561 h 536731"/>
                  <a:gd name="connsiteX38" fmla="*/ 30000 w 561739"/>
                  <a:gd name="connsiteY38" fmla="*/ 189368 h 536731"/>
                  <a:gd name="connsiteX39" fmla="*/ 31585 w 561739"/>
                  <a:gd name="connsiteY39" fmla="*/ 182801 h 536731"/>
                  <a:gd name="connsiteX40" fmla="*/ 53981 w 561739"/>
                  <a:gd name="connsiteY40" fmla="*/ 153468 h 536731"/>
                  <a:gd name="connsiteX41" fmla="*/ 63111 w 561739"/>
                  <a:gd name="connsiteY41" fmla="*/ 187914 h 536731"/>
                  <a:gd name="connsiteX42" fmla="*/ 89404 w 561739"/>
                  <a:gd name="connsiteY42" fmla="*/ 221383 h 536731"/>
                  <a:gd name="connsiteX43" fmla="*/ 116782 w 561739"/>
                  <a:gd name="connsiteY43" fmla="*/ 183897 h 536731"/>
                  <a:gd name="connsiteX44" fmla="*/ 141120 w 561739"/>
                  <a:gd name="connsiteY44" fmla="*/ 152980 h 536731"/>
                  <a:gd name="connsiteX45" fmla="*/ 175685 w 561739"/>
                  <a:gd name="connsiteY45" fmla="*/ 152372 h 536731"/>
                  <a:gd name="connsiteX46" fmla="*/ 182741 w 561739"/>
                  <a:gd name="connsiteY46" fmla="*/ 128033 h 536731"/>
                  <a:gd name="connsiteX47" fmla="*/ 218284 w 561739"/>
                  <a:gd name="connsiteY47" fmla="*/ 115864 h 536731"/>
                  <a:gd name="connsiteX48" fmla="*/ 241537 w 561739"/>
                  <a:gd name="connsiteY48" fmla="*/ 103695 h 536731"/>
                  <a:gd name="connsiteX49" fmla="*/ 265876 w 561739"/>
                  <a:gd name="connsiteY49" fmla="*/ 88486 h 536731"/>
                  <a:gd name="connsiteX50" fmla="*/ 299344 w 561739"/>
                  <a:gd name="connsiteY50" fmla="*/ 73278 h 536731"/>
                  <a:gd name="connsiteX51" fmla="*/ 340965 w 561739"/>
                  <a:gd name="connsiteY51" fmla="*/ 56115 h 536731"/>
                  <a:gd name="connsiteX52" fmla="*/ 351073 w 561739"/>
                  <a:gd name="connsiteY52" fmla="*/ 29702 h 536731"/>
                  <a:gd name="connsiteX53" fmla="*/ 358617 w 561739"/>
                  <a:gd name="connsiteY53" fmla="*/ 0 h 536731"/>
                  <a:gd name="connsiteX54" fmla="*/ 373707 w 561739"/>
                  <a:gd name="connsiteY54" fmla="*/ 1585 h 536731"/>
                  <a:gd name="connsiteX55" fmla="*/ 402550 w 561739"/>
                  <a:gd name="connsiteY55" fmla="*/ 19106 h 536731"/>
                  <a:gd name="connsiteX56" fmla="*/ 417640 w 561739"/>
                  <a:gd name="connsiteY56" fmla="*/ 35411 h 536731"/>
                  <a:gd name="connsiteX57" fmla="*/ 422383 w 561739"/>
                  <a:gd name="connsiteY57" fmla="*/ 41859 h 536731"/>
                  <a:gd name="connsiteX58" fmla="*/ 432967 w 561739"/>
                  <a:gd name="connsiteY58" fmla="*/ 46365 h 536731"/>
                  <a:gd name="connsiteX59" fmla="*/ 440631 w 561739"/>
                  <a:gd name="connsiteY59" fmla="*/ 13015 h 536731"/>
                  <a:gd name="connsiteX60" fmla="*/ 452801 w 561739"/>
                  <a:gd name="connsiteY60" fmla="*/ 22026 h 536731"/>
                  <a:gd name="connsiteX61" fmla="*/ 452801 w 561739"/>
                  <a:gd name="connsiteY61" fmla="*/ 54768 h 536731"/>
                  <a:gd name="connsiteX62" fmla="*/ 474827 w 561739"/>
                  <a:gd name="connsiteY62" fmla="*/ 69249 h 536731"/>
                  <a:gd name="connsiteX63" fmla="*/ 487724 w 561739"/>
                  <a:gd name="connsiteY63" fmla="*/ 91275 h 536731"/>
                  <a:gd name="connsiteX64" fmla="*/ 503671 w 561739"/>
                  <a:gd name="connsiteY64" fmla="*/ 117199 h 536731"/>
                  <a:gd name="connsiteX65" fmla="*/ 512062 w 561739"/>
                  <a:gd name="connsiteY65" fmla="*/ 143004 h 536731"/>
                  <a:gd name="connsiteX66" fmla="*/ 517413 w 561739"/>
                  <a:gd name="connsiteY66" fmla="*/ 164303 h 536731"/>
                  <a:gd name="connsiteX67" fmla="*/ 537986 w 561739"/>
                  <a:gd name="connsiteY67" fmla="*/ 194732 h 536731"/>
                  <a:gd name="connsiteX68" fmla="*/ 553194 w 561739"/>
                  <a:gd name="connsiteY68" fmla="*/ 237330 h 536731"/>
                  <a:gd name="connsiteX69" fmla="*/ 561740 w 561739"/>
                  <a:gd name="connsiteY69" fmla="*/ 261919 h 536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561739" h="536731">
                    <a:moveTo>
                      <a:pt x="561740" y="261919"/>
                    </a:moveTo>
                    <a:cubicBezTo>
                      <a:pt x="555900" y="261549"/>
                      <a:pt x="550179" y="261430"/>
                      <a:pt x="545792" y="263993"/>
                    </a:cubicBezTo>
                    <a:cubicBezTo>
                      <a:pt x="533623" y="271049"/>
                      <a:pt x="470822" y="341037"/>
                      <a:pt x="470822" y="341037"/>
                    </a:cubicBezTo>
                    <a:cubicBezTo>
                      <a:pt x="470822" y="341037"/>
                      <a:pt x="453540" y="380596"/>
                      <a:pt x="446484" y="388748"/>
                    </a:cubicBezTo>
                    <a:cubicBezTo>
                      <a:pt x="439309" y="396901"/>
                      <a:pt x="420071" y="398856"/>
                      <a:pt x="416055" y="398856"/>
                    </a:cubicBezTo>
                    <a:cubicBezTo>
                      <a:pt x="411919" y="398856"/>
                      <a:pt x="366281" y="407986"/>
                      <a:pt x="348022" y="417116"/>
                    </a:cubicBezTo>
                    <a:cubicBezTo>
                      <a:pt x="329761" y="426246"/>
                      <a:pt x="328796" y="433421"/>
                      <a:pt x="320631" y="444505"/>
                    </a:cubicBezTo>
                    <a:cubicBezTo>
                      <a:pt x="312598" y="455697"/>
                      <a:pt x="295316" y="463862"/>
                      <a:pt x="279130" y="476031"/>
                    </a:cubicBezTo>
                    <a:cubicBezTo>
                      <a:pt x="262825" y="488200"/>
                      <a:pt x="266961" y="495268"/>
                      <a:pt x="266961" y="501347"/>
                    </a:cubicBezTo>
                    <a:cubicBezTo>
                      <a:pt x="266961" y="507437"/>
                      <a:pt x="262825" y="524720"/>
                      <a:pt x="259785" y="527759"/>
                    </a:cubicBezTo>
                    <a:cubicBezTo>
                      <a:pt x="256746" y="530799"/>
                      <a:pt x="219249" y="540906"/>
                      <a:pt x="213170" y="534815"/>
                    </a:cubicBezTo>
                    <a:cubicBezTo>
                      <a:pt x="207091" y="528725"/>
                      <a:pt x="227414" y="511442"/>
                      <a:pt x="231430" y="505364"/>
                    </a:cubicBezTo>
                    <a:cubicBezTo>
                      <a:pt x="235447" y="499273"/>
                      <a:pt x="246638" y="489178"/>
                      <a:pt x="248713" y="477974"/>
                    </a:cubicBezTo>
                    <a:cubicBezTo>
                      <a:pt x="250667" y="466901"/>
                      <a:pt x="237521" y="464827"/>
                      <a:pt x="228391" y="458748"/>
                    </a:cubicBezTo>
                    <a:cubicBezTo>
                      <a:pt x="219261" y="452658"/>
                      <a:pt x="236543" y="413111"/>
                      <a:pt x="241537" y="393874"/>
                    </a:cubicBezTo>
                    <a:cubicBezTo>
                      <a:pt x="246651" y="374529"/>
                      <a:pt x="252730" y="381704"/>
                      <a:pt x="266972" y="364422"/>
                    </a:cubicBezTo>
                    <a:cubicBezTo>
                      <a:pt x="281096" y="347139"/>
                      <a:pt x="288272" y="334970"/>
                      <a:pt x="288272" y="329976"/>
                    </a:cubicBezTo>
                    <a:cubicBezTo>
                      <a:pt x="288272" y="324863"/>
                      <a:pt x="252730" y="304541"/>
                      <a:pt x="236543" y="294434"/>
                    </a:cubicBezTo>
                    <a:cubicBezTo>
                      <a:pt x="220238" y="284327"/>
                      <a:pt x="212205" y="306603"/>
                      <a:pt x="209154" y="306603"/>
                    </a:cubicBezTo>
                    <a:cubicBezTo>
                      <a:pt x="206102" y="306603"/>
                      <a:pt x="183718" y="306603"/>
                      <a:pt x="170572" y="310620"/>
                    </a:cubicBezTo>
                    <a:cubicBezTo>
                      <a:pt x="157425" y="314756"/>
                      <a:pt x="155364" y="345185"/>
                      <a:pt x="146234" y="360393"/>
                    </a:cubicBezTo>
                    <a:cubicBezTo>
                      <a:pt x="139905" y="370858"/>
                      <a:pt x="135161" y="376460"/>
                      <a:pt x="126519" y="385340"/>
                    </a:cubicBezTo>
                    <a:cubicBezTo>
                      <a:pt x="125673" y="386067"/>
                      <a:pt x="124934" y="386806"/>
                      <a:pt x="124088" y="387652"/>
                    </a:cubicBezTo>
                    <a:lnTo>
                      <a:pt x="124088" y="387771"/>
                    </a:lnTo>
                    <a:cubicBezTo>
                      <a:pt x="120679" y="391061"/>
                      <a:pt x="116663" y="395077"/>
                      <a:pt x="111788" y="399940"/>
                    </a:cubicBezTo>
                    <a:cubicBezTo>
                      <a:pt x="100715" y="410894"/>
                      <a:pt x="93039" y="415638"/>
                      <a:pt x="84160" y="421239"/>
                    </a:cubicBezTo>
                    <a:cubicBezTo>
                      <a:pt x="81490" y="411991"/>
                      <a:pt x="78069" y="402980"/>
                      <a:pt x="74183" y="399940"/>
                    </a:cubicBezTo>
                    <a:cubicBezTo>
                      <a:pt x="65053" y="392765"/>
                      <a:pt x="71144" y="366472"/>
                      <a:pt x="60059" y="366472"/>
                    </a:cubicBezTo>
                    <a:cubicBezTo>
                      <a:pt x="48868" y="366472"/>
                      <a:pt x="16364" y="359297"/>
                      <a:pt x="10286" y="348212"/>
                    </a:cubicBezTo>
                    <a:cubicBezTo>
                      <a:pt x="4207" y="337020"/>
                      <a:pt x="-4922" y="309630"/>
                      <a:pt x="3230" y="302574"/>
                    </a:cubicBezTo>
                    <a:cubicBezTo>
                      <a:pt x="11383" y="295399"/>
                      <a:pt x="32682" y="296496"/>
                      <a:pt x="37676" y="287366"/>
                    </a:cubicBezTo>
                    <a:cubicBezTo>
                      <a:pt x="39857" y="283349"/>
                      <a:pt x="42908" y="278844"/>
                      <a:pt x="44851" y="274708"/>
                    </a:cubicBezTo>
                    <a:lnTo>
                      <a:pt x="44970" y="274708"/>
                    </a:lnTo>
                    <a:cubicBezTo>
                      <a:pt x="47640" y="269476"/>
                      <a:pt x="48618" y="264732"/>
                      <a:pt x="44720" y="262288"/>
                    </a:cubicBezTo>
                    <a:cubicBezTo>
                      <a:pt x="37664" y="257902"/>
                      <a:pt x="28534" y="256937"/>
                      <a:pt x="28534" y="236603"/>
                    </a:cubicBezTo>
                    <a:cubicBezTo>
                      <a:pt x="28534" y="230512"/>
                      <a:pt x="28415" y="224315"/>
                      <a:pt x="28415" y="218343"/>
                    </a:cubicBezTo>
                    <a:cubicBezTo>
                      <a:pt x="28415" y="209464"/>
                      <a:pt x="28534" y="200811"/>
                      <a:pt x="29392" y="193754"/>
                    </a:cubicBezTo>
                    <a:cubicBezTo>
                      <a:pt x="29392" y="193027"/>
                      <a:pt x="29511" y="192288"/>
                      <a:pt x="29630" y="191561"/>
                    </a:cubicBezTo>
                    <a:lnTo>
                      <a:pt x="30000" y="189368"/>
                    </a:lnTo>
                    <a:cubicBezTo>
                      <a:pt x="30357" y="186937"/>
                      <a:pt x="30977" y="184625"/>
                      <a:pt x="31585" y="182801"/>
                    </a:cubicBezTo>
                    <a:cubicBezTo>
                      <a:pt x="35721" y="171728"/>
                      <a:pt x="49964" y="149333"/>
                      <a:pt x="53981" y="153468"/>
                    </a:cubicBezTo>
                    <a:cubicBezTo>
                      <a:pt x="57998" y="157485"/>
                      <a:pt x="52884" y="163576"/>
                      <a:pt x="63111" y="187914"/>
                    </a:cubicBezTo>
                    <a:cubicBezTo>
                      <a:pt x="73206" y="212253"/>
                      <a:pt x="76257" y="234529"/>
                      <a:pt x="89404" y="221383"/>
                    </a:cubicBezTo>
                    <a:cubicBezTo>
                      <a:pt x="102670" y="208236"/>
                      <a:pt x="116782" y="186937"/>
                      <a:pt x="116782" y="183897"/>
                    </a:cubicBezTo>
                    <a:cubicBezTo>
                      <a:pt x="116782" y="180858"/>
                      <a:pt x="125912" y="147378"/>
                      <a:pt x="141120" y="152980"/>
                    </a:cubicBezTo>
                    <a:cubicBezTo>
                      <a:pt x="156329" y="158462"/>
                      <a:pt x="173612" y="153218"/>
                      <a:pt x="175685" y="152372"/>
                    </a:cubicBezTo>
                    <a:cubicBezTo>
                      <a:pt x="177640" y="151394"/>
                      <a:pt x="169595" y="135209"/>
                      <a:pt x="182741" y="128033"/>
                    </a:cubicBezTo>
                    <a:cubicBezTo>
                      <a:pt x="195888" y="120977"/>
                      <a:pt x="209154" y="120000"/>
                      <a:pt x="218284" y="115864"/>
                    </a:cubicBezTo>
                    <a:cubicBezTo>
                      <a:pt x="227414" y="111847"/>
                      <a:pt x="237509" y="109774"/>
                      <a:pt x="241537" y="103695"/>
                    </a:cubicBezTo>
                    <a:cubicBezTo>
                      <a:pt x="245673" y="97604"/>
                      <a:pt x="246651" y="91526"/>
                      <a:pt x="265876" y="88486"/>
                    </a:cubicBezTo>
                    <a:cubicBezTo>
                      <a:pt x="285232" y="85447"/>
                      <a:pt x="274029" y="76317"/>
                      <a:pt x="299344" y="73278"/>
                    </a:cubicBezTo>
                    <a:cubicBezTo>
                      <a:pt x="324779" y="70238"/>
                      <a:pt x="338903" y="63182"/>
                      <a:pt x="340965" y="56115"/>
                    </a:cubicBezTo>
                    <a:cubicBezTo>
                      <a:pt x="343039" y="48939"/>
                      <a:pt x="351073" y="29702"/>
                      <a:pt x="351073" y="29702"/>
                    </a:cubicBezTo>
                    <a:cubicBezTo>
                      <a:pt x="351073" y="29702"/>
                      <a:pt x="359225" y="131"/>
                      <a:pt x="358617" y="0"/>
                    </a:cubicBezTo>
                    <a:cubicBezTo>
                      <a:pt x="362265" y="727"/>
                      <a:pt x="366531" y="238"/>
                      <a:pt x="373707" y="1585"/>
                    </a:cubicBezTo>
                    <a:cubicBezTo>
                      <a:pt x="386615" y="3778"/>
                      <a:pt x="399512" y="13027"/>
                      <a:pt x="402550" y="19106"/>
                    </a:cubicBezTo>
                    <a:cubicBezTo>
                      <a:pt x="404493" y="23123"/>
                      <a:pt x="412407" y="29941"/>
                      <a:pt x="417640" y="35411"/>
                    </a:cubicBezTo>
                    <a:cubicBezTo>
                      <a:pt x="420441" y="38212"/>
                      <a:pt x="422383" y="40644"/>
                      <a:pt x="422383" y="41859"/>
                    </a:cubicBezTo>
                    <a:cubicBezTo>
                      <a:pt x="422383" y="45626"/>
                      <a:pt x="432967" y="52443"/>
                      <a:pt x="432967" y="46365"/>
                    </a:cubicBezTo>
                    <a:cubicBezTo>
                      <a:pt x="432967" y="40274"/>
                      <a:pt x="432241" y="13015"/>
                      <a:pt x="440631" y="13015"/>
                    </a:cubicBezTo>
                    <a:cubicBezTo>
                      <a:pt x="448915" y="13015"/>
                      <a:pt x="452801" y="16782"/>
                      <a:pt x="452801" y="22026"/>
                    </a:cubicBezTo>
                    <a:cubicBezTo>
                      <a:pt x="452801" y="27378"/>
                      <a:pt x="449761" y="46365"/>
                      <a:pt x="452801" y="54768"/>
                    </a:cubicBezTo>
                    <a:cubicBezTo>
                      <a:pt x="455840" y="63170"/>
                      <a:pt x="474827" y="69249"/>
                      <a:pt x="474827" y="69249"/>
                    </a:cubicBezTo>
                    <a:cubicBezTo>
                      <a:pt x="474827" y="69249"/>
                      <a:pt x="482491" y="76794"/>
                      <a:pt x="487724" y="91275"/>
                    </a:cubicBezTo>
                    <a:cubicBezTo>
                      <a:pt x="493075" y="105757"/>
                      <a:pt x="497580" y="109535"/>
                      <a:pt x="503671" y="117199"/>
                    </a:cubicBezTo>
                    <a:cubicBezTo>
                      <a:pt x="509762" y="124744"/>
                      <a:pt x="513647" y="140810"/>
                      <a:pt x="512062" y="143004"/>
                    </a:cubicBezTo>
                    <a:cubicBezTo>
                      <a:pt x="510596" y="145316"/>
                      <a:pt x="504517" y="148355"/>
                      <a:pt x="517413" y="164303"/>
                    </a:cubicBezTo>
                    <a:cubicBezTo>
                      <a:pt x="530322" y="180250"/>
                      <a:pt x="531168" y="178057"/>
                      <a:pt x="537986" y="194732"/>
                    </a:cubicBezTo>
                    <a:cubicBezTo>
                      <a:pt x="544803" y="211526"/>
                      <a:pt x="550155" y="232098"/>
                      <a:pt x="553194" y="237330"/>
                    </a:cubicBezTo>
                    <a:cubicBezTo>
                      <a:pt x="554553" y="239654"/>
                      <a:pt x="558093" y="250358"/>
                      <a:pt x="561740" y="261919"/>
                    </a:cubicBezTo>
                    <a:close/>
                  </a:path>
                </a:pathLst>
              </a:custGeom>
              <a:solidFill>
                <a:srgbClr val="B2A2C7"/>
              </a:solidFill>
              <a:ln w="297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E007E5D3-7D55-C4D7-66A0-E4E91C4143B7}"/>
                  </a:ext>
                </a:extLst>
              </p:cNvPr>
              <p:cNvSpPr/>
              <p:nvPr/>
            </p:nvSpPr>
            <p:spPr>
              <a:xfrm>
                <a:off x="9238264" y="3039535"/>
                <a:ext cx="350829" cy="676940"/>
              </a:xfrm>
              <a:custGeom>
                <a:avLst/>
                <a:gdLst>
                  <a:gd name="connsiteX0" fmla="*/ 346506 w 350829"/>
                  <a:gd name="connsiteY0" fmla="*/ 161371 h 676940"/>
                  <a:gd name="connsiteX1" fmla="*/ 308043 w 350829"/>
                  <a:gd name="connsiteY1" fmla="*/ 172443 h 676940"/>
                  <a:gd name="connsiteX2" fmla="*/ 288699 w 350829"/>
                  <a:gd name="connsiteY2" fmla="*/ 175483 h 676940"/>
                  <a:gd name="connsiteX3" fmla="*/ 288699 w 350829"/>
                  <a:gd name="connsiteY3" fmla="*/ 201895 h 676940"/>
                  <a:gd name="connsiteX4" fmla="*/ 298926 w 350829"/>
                  <a:gd name="connsiteY4" fmla="*/ 210048 h 676940"/>
                  <a:gd name="connsiteX5" fmla="*/ 281643 w 350829"/>
                  <a:gd name="connsiteY5" fmla="*/ 230250 h 676940"/>
                  <a:gd name="connsiteX6" fmla="*/ 281643 w 350829"/>
                  <a:gd name="connsiteY6" fmla="*/ 260679 h 676940"/>
                  <a:gd name="connsiteX7" fmla="*/ 309998 w 350829"/>
                  <a:gd name="connsiteY7" fmla="*/ 297187 h 676940"/>
                  <a:gd name="connsiteX8" fmla="*/ 336410 w 350829"/>
                  <a:gd name="connsiteY8" fmla="*/ 316543 h 676940"/>
                  <a:gd name="connsiteX9" fmla="*/ 325219 w 350829"/>
                  <a:gd name="connsiteY9" fmla="*/ 341859 h 676940"/>
                  <a:gd name="connsiteX10" fmla="*/ 305981 w 350829"/>
                  <a:gd name="connsiteY10" fmla="*/ 384458 h 676940"/>
                  <a:gd name="connsiteX11" fmla="*/ 286756 w 350829"/>
                  <a:gd name="connsiteY11" fmla="*/ 428033 h 676940"/>
                  <a:gd name="connsiteX12" fmla="*/ 271178 w 350829"/>
                  <a:gd name="connsiteY12" fmla="*/ 430834 h 676940"/>
                  <a:gd name="connsiteX13" fmla="*/ 272513 w 350829"/>
                  <a:gd name="connsiteY13" fmla="*/ 436186 h 676940"/>
                  <a:gd name="connsiteX14" fmla="*/ 287722 w 350829"/>
                  <a:gd name="connsiteY14" fmla="*/ 457485 h 676940"/>
                  <a:gd name="connsiteX15" fmla="*/ 302561 w 350829"/>
                  <a:gd name="connsiteY15" fmla="*/ 472217 h 676940"/>
                  <a:gd name="connsiteX16" fmla="*/ 290761 w 350829"/>
                  <a:gd name="connsiteY16" fmla="*/ 508248 h 676940"/>
                  <a:gd name="connsiteX17" fmla="*/ 290761 w 350829"/>
                  <a:gd name="connsiteY17" fmla="*/ 552789 h 676940"/>
                  <a:gd name="connsiteX18" fmla="*/ 289426 w 350829"/>
                  <a:gd name="connsiteY18" fmla="*/ 573111 h 676940"/>
                  <a:gd name="connsiteX19" fmla="*/ 264349 w 350829"/>
                  <a:gd name="connsiteY19" fmla="*/ 573111 h 676940"/>
                  <a:gd name="connsiteX20" fmla="*/ 232942 w 350829"/>
                  <a:gd name="connsiteY20" fmla="*/ 603540 h 676940"/>
                  <a:gd name="connsiteX21" fmla="*/ 188282 w 350829"/>
                  <a:gd name="connsiteY21" fmla="*/ 603540 h 676940"/>
                  <a:gd name="connsiteX22" fmla="*/ 162966 w 350829"/>
                  <a:gd name="connsiteY22" fmla="*/ 613635 h 676940"/>
                  <a:gd name="connsiteX23" fmla="*/ 145564 w 350829"/>
                  <a:gd name="connsiteY23" fmla="*/ 633230 h 676940"/>
                  <a:gd name="connsiteX24" fmla="*/ 134611 w 350829"/>
                  <a:gd name="connsiteY24" fmla="*/ 637974 h 676940"/>
                  <a:gd name="connsiteX25" fmla="*/ 88973 w 350829"/>
                  <a:gd name="connsiteY25" fmla="*/ 645161 h 676940"/>
                  <a:gd name="connsiteX26" fmla="*/ 43335 w 350829"/>
                  <a:gd name="connsiteY26" fmla="*/ 675590 h 676940"/>
                  <a:gd name="connsiteX27" fmla="*/ 13883 w 350829"/>
                  <a:gd name="connsiteY27" fmla="*/ 675590 h 676940"/>
                  <a:gd name="connsiteX28" fmla="*/ 12549 w 350829"/>
                  <a:gd name="connsiteY28" fmla="*/ 674982 h 676940"/>
                  <a:gd name="connsiteX29" fmla="*/ 737 w 350829"/>
                  <a:gd name="connsiteY29" fmla="*/ 642121 h 676940"/>
                  <a:gd name="connsiteX30" fmla="*/ 15946 w 350829"/>
                  <a:gd name="connsiteY30" fmla="*/ 601466 h 676940"/>
                  <a:gd name="connsiteX31" fmla="*/ 30308 w 350829"/>
                  <a:gd name="connsiteY31" fmla="*/ 584302 h 676940"/>
                  <a:gd name="connsiteX32" fmla="*/ 30308 w 350829"/>
                  <a:gd name="connsiteY32" fmla="*/ 545721 h 676940"/>
                  <a:gd name="connsiteX33" fmla="*/ 14849 w 350829"/>
                  <a:gd name="connsiteY33" fmla="*/ 513218 h 676940"/>
                  <a:gd name="connsiteX34" fmla="*/ 23002 w 350829"/>
                  <a:gd name="connsiteY34" fmla="*/ 494958 h 676940"/>
                  <a:gd name="connsiteX35" fmla="*/ 23002 w 350829"/>
                  <a:gd name="connsiteY35" fmla="*/ 477795 h 676940"/>
                  <a:gd name="connsiteX36" fmla="*/ 6816 w 350829"/>
                  <a:gd name="connsiteY36" fmla="*/ 443230 h 676940"/>
                  <a:gd name="connsiteX37" fmla="*/ 8771 w 350829"/>
                  <a:gd name="connsiteY37" fmla="*/ 405745 h 676940"/>
                  <a:gd name="connsiteX38" fmla="*/ 43335 w 350829"/>
                  <a:gd name="connsiteY38" fmla="*/ 372276 h 676940"/>
                  <a:gd name="connsiteX39" fmla="*/ 41274 w 350829"/>
                  <a:gd name="connsiteY39" fmla="*/ 343921 h 676940"/>
                  <a:gd name="connsiteX40" fmla="*/ 22036 w 350829"/>
                  <a:gd name="connsiteY40" fmla="*/ 309356 h 676940"/>
                  <a:gd name="connsiteX41" fmla="*/ 22036 w 350829"/>
                  <a:gd name="connsiteY41" fmla="*/ 273933 h 676940"/>
                  <a:gd name="connsiteX42" fmla="*/ 51369 w 350829"/>
                  <a:gd name="connsiteY42" fmla="*/ 250930 h 676940"/>
                  <a:gd name="connsiteX43" fmla="*/ 58544 w 350829"/>
                  <a:gd name="connsiteY43" fmla="*/ 236329 h 676940"/>
                  <a:gd name="connsiteX44" fmla="*/ 68651 w 350829"/>
                  <a:gd name="connsiteY44" fmla="*/ 185697 h 676940"/>
                  <a:gd name="connsiteX45" fmla="*/ 81798 w 350829"/>
                  <a:gd name="connsiteY45" fmla="*/ 165375 h 676940"/>
                  <a:gd name="connsiteX46" fmla="*/ 81798 w 350829"/>
                  <a:gd name="connsiteY46" fmla="*/ 153468 h 676940"/>
                  <a:gd name="connsiteX47" fmla="*/ 114300 w 350829"/>
                  <a:gd name="connsiteY47" fmla="*/ 137032 h 676940"/>
                  <a:gd name="connsiteX48" fmla="*/ 122453 w 350829"/>
                  <a:gd name="connsiteY48" fmla="*/ 126198 h 676940"/>
                  <a:gd name="connsiteX49" fmla="*/ 130487 w 350829"/>
                  <a:gd name="connsiteY49" fmla="*/ 110620 h 676940"/>
                  <a:gd name="connsiteX50" fmla="*/ 148746 w 350829"/>
                  <a:gd name="connsiteY50" fmla="*/ 70095 h 676940"/>
                  <a:gd name="connsiteX51" fmla="*/ 181238 w 350829"/>
                  <a:gd name="connsiteY51" fmla="*/ 45757 h 676940"/>
                  <a:gd name="connsiteX52" fmla="*/ 196446 w 350829"/>
                  <a:gd name="connsiteY52" fmla="*/ 47700 h 676940"/>
                  <a:gd name="connsiteX53" fmla="*/ 241107 w 350829"/>
                  <a:gd name="connsiteY53" fmla="*/ 34553 h 676940"/>
                  <a:gd name="connsiteX54" fmla="*/ 298913 w 350829"/>
                  <a:gd name="connsiteY54" fmla="*/ 18367 h 676940"/>
                  <a:gd name="connsiteX55" fmla="*/ 304635 w 350829"/>
                  <a:gd name="connsiteY55" fmla="*/ 15936 h 676940"/>
                  <a:gd name="connsiteX56" fmla="*/ 307305 w 350829"/>
                  <a:gd name="connsiteY56" fmla="*/ 13993 h 676940"/>
                  <a:gd name="connsiteX57" fmla="*/ 313026 w 350829"/>
                  <a:gd name="connsiteY57" fmla="*/ 0 h 676940"/>
                  <a:gd name="connsiteX58" fmla="*/ 333348 w 350829"/>
                  <a:gd name="connsiteY58" fmla="*/ 21418 h 676940"/>
                  <a:gd name="connsiteX59" fmla="*/ 311071 w 350829"/>
                  <a:gd name="connsiteY59" fmla="*/ 58903 h 676940"/>
                  <a:gd name="connsiteX60" fmla="*/ 328234 w 350829"/>
                  <a:gd name="connsiteY60" fmla="*/ 86293 h 676940"/>
                  <a:gd name="connsiteX61" fmla="*/ 346494 w 350829"/>
                  <a:gd name="connsiteY61" fmla="*/ 115745 h 676940"/>
                  <a:gd name="connsiteX62" fmla="*/ 346506 w 350829"/>
                  <a:gd name="connsiteY62" fmla="*/ 161371 h 676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350829" h="676940">
                    <a:moveTo>
                      <a:pt x="346506" y="161371"/>
                    </a:moveTo>
                    <a:cubicBezTo>
                      <a:pt x="339450" y="172443"/>
                      <a:pt x="308043" y="172443"/>
                      <a:pt x="308043" y="172443"/>
                    </a:cubicBezTo>
                    <a:lnTo>
                      <a:pt x="288699" y="175483"/>
                    </a:lnTo>
                    <a:cubicBezTo>
                      <a:pt x="288699" y="175483"/>
                      <a:pt x="283705" y="199821"/>
                      <a:pt x="288699" y="201895"/>
                    </a:cubicBezTo>
                    <a:cubicBezTo>
                      <a:pt x="293812" y="203969"/>
                      <a:pt x="302942" y="201895"/>
                      <a:pt x="298926" y="210048"/>
                    </a:cubicBezTo>
                    <a:cubicBezTo>
                      <a:pt x="294789" y="218081"/>
                      <a:pt x="281643" y="226233"/>
                      <a:pt x="281643" y="230250"/>
                    </a:cubicBezTo>
                    <a:cubicBezTo>
                      <a:pt x="281643" y="234386"/>
                      <a:pt x="272513" y="247533"/>
                      <a:pt x="281643" y="260679"/>
                    </a:cubicBezTo>
                    <a:cubicBezTo>
                      <a:pt x="290773" y="273945"/>
                      <a:pt x="302942" y="289154"/>
                      <a:pt x="309998" y="297187"/>
                    </a:cubicBezTo>
                    <a:cubicBezTo>
                      <a:pt x="317174" y="305340"/>
                      <a:pt x="336410" y="309356"/>
                      <a:pt x="336410" y="316543"/>
                    </a:cubicBezTo>
                    <a:cubicBezTo>
                      <a:pt x="336410" y="323599"/>
                      <a:pt x="330331" y="332729"/>
                      <a:pt x="325219" y="341859"/>
                    </a:cubicBezTo>
                    <a:cubicBezTo>
                      <a:pt x="320225" y="350989"/>
                      <a:pt x="309032" y="378367"/>
                      <a:pt x="305981" y="384458"/>
                    </a:cubicBezTo>
                    <a:cubicBezTo>
                      <a:pt x="302942" y="390548"/>
                      <a:pt x="291738" y="427056"/>
                      <a:pt x="286756" y="428033"/>
                    </a:cubicBezTo>
                    <a:cubicBezTo>
                      <a:pt x="282620" y="428880"/>
                      <a:pt x="272024" y="425840"/>
                      <a:pt x="271178" y="430834"/>
                    </a:cubicBezTo>
                    <a:cubicBezTo>
                      <a:pt x="270928" y="432050"/>
                      <a:pt x="271298" y="433754"/>
                      <a:pt x="272513" y="436186"/>
                    </a:cubicBezTo>
                    <a:cubicBezTo>
                      <a:pt x="278592" y="448355"/>
                      <a:pt x="281643" y="452372"/>
                      <a:pt x="287722" y="457485"/>
                    </a:cubicBezTo>
                    <a:cubicBezTo>
                      <a:pt x="293073" y="461990"/>
                      <a:pt x="295266" y="470262"/>
                      <a:pt x="302561" y="472217"/>
                    </a:cubicBezTo>
                    <a:cubicBezTo>
                      <a:pt x="296601" y="486210"/>
                      <a:pt x="290761" y="501430"/>
                      <a:pt x="290761" y="508248"/>
                    </a:cubicBezTo>
                    <a:cubicBezTo>
                      <a:pt x="290761" y="522360"/>
                      <a:pt x="287722" y="542693"/>
                      <a:pt x="290761" y="552789"/>
                    </a:cubicBezTo>
                    <a:cubicBezTo>
                      <a:pt x="293801" y="563015"/>
                      <a:pt x="313395" y="563015"/>
                      <a:pt x="289426" y="573111"/>
                    </a:cubicBezTo>
                    <a:cubicBezTo>
                      <a:pt x="265445" y="583218"/>
                      <a:pt x="274575" y="566055"/>
                      <a:pt x="264349" y="573111"/>
                    </a:cubicBezTo>
                    <a:cubicBezTo>
                      <a:pt x="254253" y="580167"/>
                      <a:pt x="251202" y="603540"/>
                      <a:pt x="232942" y="603540"/>
                    </a:cubicBezTo>
                    <a:cubicBezTo>
                      <a:pt x="214683" y="603540"/>
                      <a:pt x="195457" y="600500"/>
                      <a:pt x="188282" y="603540"/>
                    </a:cubicBezTo>
                    <a:cubicBezTo>
                      <a:pt x="181226" y="606579"/>
                      <a:pt x="170022" y="603540"/>
                      <a:pt x="162966" y="613635"/>
                    </a:cubicBezTo>
                    <a:cubicBezTo>
                      <a:pt x="157853" y="620941"/>
                      <a:pt x="153347" y="628236"/>
                      <a:pt x="145564" y="633230"/>
                    </a:cubicBezTo>
                    <a:cubicBezTo>
                      <a:pt x="142525" y="635173"/>
                      <a:pt x="138877" y="636877"/>
                      <a:pt x="134611" y="637974"/>
                    </a:cubicBezTo>
                    <a:cubicBezTo>
                      <a:pt x="119402" y="642109"/>
                      <a:pt x="98103" y="636996"/>
                      <a:pt x="88973" y="645161"/>
                    </a:cubicBezTo>
                    <a:cubicBezTo>
                      <a:pt x="79843" y="653194"/>
                      <a:pt x="53430" y="672551"/>
                      <a:pt x="43335" y="675590"/>
                    </a:cubicBezTo>
                    <a:cubicBezTo>
                      <a:pt x="33121" y="678629"/>
                      <a:pt x="16923" y="675590"/>
                      <a:pt x="13883" y="675590"/>
                    </a:cubicBezTo>
                    <a:cubicBezTo>
                      <a:pt x="13514" y="675590"/>
                      <a:pt x="13037" y="675351"/>
                      <a:pt x="12549" y="674982"/>
                    </a:cubicBezTo>
                    <a:cubicBezTo>
                      <a:pt x="7924" y="671454"/>
                      <a:pt x="-2910" y="654660"/>
                      <a:pt x="737" y="642121"/>
                    </a:cubicBezTo>
                    <a:cubicBezTo>
                      <a:pt x="4754" y="627878"/>
                      <a:pt x="10844" y="606579"/>
                      <a:pt x="15946" y="601466"/>
                    </a:cubicBezTo>
                    <a:cubicBezTo>
                      <a:pt x="20940" y="596472"/>
                      <a:pt x="29581" y="596472"/>
                      <a:pt x="30308" y="584302"/>
                    </a:cubicBezTo>
                    <a:cubicBezTo>
                      <a:pt x="31154" y="572133"/>
                      <a:pt x="39676" y="558868"/>
                      <a:pt x="30308" y="545721"/>
                    </a:cubicBezTo>
                    <a:cubicBezTo>
                      <a:pt x="20940" y="532574"/>
                      <a:pt x="13872" y="518331"/>
                      <a:pt x="14849" y="513218"/>
                    </a:cubicBezTo>
                    <a:cubicBezTo>
                      <a:pt x="15946" y="508224"/>
                      <a:pt x="23002" y="499106"/>
                      <a:pt x="23002" y="494958"/>
                    </a:cubicBezTo>
                    <a:cubicBezTo>
                      <a:pt x="23002" y="490942"/>
                      <a:pt x="28115" y="489964"/>
                      <a:pt x="23002" y="477795"/>
                    </a:cubicBezTo>
                    <a:cubicBezTo>
                      <a:pt x="17888" y="465626"/>
                      <a:pt x="6816" y="454434"/>
                      <a:pt x="6816" y="443230"/>
                    </a:cubicBezTo>
                    <a:cubicBezTo>
                      <a:pt x="6816" y="432157"/>
                      <a:pt x="-2315" y="412801"/>
                      <a:pt x="8771" y="405745"/>
                    </a:cubicBezTo>
                    <a:cubicBezTo>
                      <a:pt x="19962" y="398689"/>
                      <a:pt x="43335" y="376293"/>
                      <a:pt x="43335" y="372276"/>
                    </a:cubicBezTo>
                    <a:cubicBezTo>
                      <a:pt x="43335" y="368260"/>
                      <a:pt x="46375" y="354017"/>
                      <a:pt x="41274" y="343921"/>
                    </a:cubicBezTo>
                    <a:cubicBezTo>
                      <a:pt x="36160" y="333695"/>
                      <a:pt x="23013" y="315447"/>
                      <a:pt x="22036" y="309356"/>
                    </a:cubicBezTo>
                    <a:cubicBezTo>
                      <a:pt x="20940" y="303266"/>
                      <a:pt x="8771" y="285018"/>
                      <a:pt x="22036" y="273933"/>
                    </a:cubicBezTo>
                    <a:cubicBezTo>
                      <a:pt x="35182" y="262741"/>
                      <a:pt x="47352" y="254338"/>
                      <a:pt x="51369" y="250930"/>
                    </a:cubicBezTo>
                    <a:cubicBezTo>
                      <a:pt x="55504" y="247521"/>
                      <a:pt x="58544" y="244481"/>
                      <a:pt x="58544" y="236329"/>
                    </a:cubicBezTo>
                    <a:cubicBezTo>
                      <a:pt x="58544" y="228295"/>
                      <a:pt x="64634" y="190691"/>
                      <a:pt x="68651" y="185697"/>
                    </a:cubicBezTo>
                    <a:cubicBezTo>
                      <a:pt x="72668" y="180584"/>
                      <a:pt x="81798" y="169392"/>
                      <a:pt x="81798" y="165375"/>
                    </a:cubicBezTo>
                    <a:lnTo>
                      <a:pt x="81798" y="153468"/>
                    </a:lnTo>
                    <a:cubicBezTo>
                      <a:pt x="90796" y="149690"/>
                      <a:pt x="112715" y="140203"/>
                      <a:pt x="114300" y="137032"/>
                    </a:cubicBezTo>
                    <a:cubicBezTo>
                      <a:pt x="115278" y="135089"/>
                      <a:pt x="118925" y="130941"/>
                      <a:pt x="122453" y="126198"/>
                    </a:cubicBezTo>
                    <a:cubicBezTo>
                      <a:pt x="126589" y="120965"/>
                      <a:pt x="130487" y="114875"/>
                      <a:pt x="130487" y="110620"/>
                    </a:cubicBezTo>
                    <a:cubicBezTo>
                      <a:pt x="130487" y="102467"/>
                      <a:pt x="131583" y="96377"/>
                      <a:pt x="148746" y="70095"/>
                    </a:cubicBezTo>
                    <a:cubicBezTo>
                      <a:pt x="166029" y="43683"/>
                      <a:pt x="178198" y="44660"/>
                      <a:pt x="181238" y="45757"/>
                    </a:cubicBezTo>
                    <a:cubicBezTo>
                      <a:pt x="184277" y="46734"/>
                      <a:pt x="176124" y="47700"/>
                      <a:pt x="196446" y="47700"/>
                    </a:cubicBezTo>
                    <a:cubicBezTo>
                      <a:pt x="216768" y="47700"/>
                      <a:pt x="241107" y="34553"/>
                      <a:pt x="241107" y="34553"/>
                    </a:cubicBezTo>
                    <a:lnTo>
                      <a:pt x="298913" y="18367"/>
                    </a:lnTo>
                    <a:cubicBezTo>
                      <a:pt x="298913" y="18367"/>
                      <a:pt x="301595" y="17759"/>
                      <a:pt x="304635" y="15936"/>
                    </a:cubicBezTo>
                    <a:cubicBezTo>
                      <a:pt x="305481" y="15328"/>
                      <a:pt x="306458" y="14720"/>
                      <a:pt x="307305" y="13993"/>
                    </a:cubicBezTo>
                    <a:cubicBezTo>
                      <a:pt x="310343" y="11192"/>
                      <a:pt x="313026" y="6806"/>
                      <a:pt x="313026" y="0"/>
                    </a:cubicBezTo>
                    <a:cubicBezTo>
                      <a:pt x="323490" y="6937"/>
                      <a:pt x="333348" y="15209"/>
                      <a:pt x="333348" y="21418"/>
                    </a:cubicBezTo>
                    <a:cubicBezTo>
                      <a:pt x="333348" y="34565"/>
                      <a:pt x="309974" y="52825"/>
                      <a:pt x="311071" y="58903"/>
                    </a:cubicBezTo>
                    <a:cubicBezTo>
                      <a:pt x="312048" y="64982"/>
                      <a:pt x="320201" y="80202"/>
                      <a:pt x="328234" y="86293"/>
                    </a:cubicBezTo>
                    <a:cubicBezTo>
                      <a:pt x="336387" y="92384"/>
                      <a:pt x="342477" y="103576"/>
                      <a:pt x="346494" y="115745"/>
                    </a:cubicBezTo>
                    <a:cubicBezTo>
                      <a:pt x="350653" y="127902"/>
                      <a:pt x="353693" y="150179"/>
                      <a:pt x="346506" y="161371"/>
                    </a:cubicBezTo>
                    <a:close/>
                  </a:path>
                </a:pathLst>
              </a:custGeom>
              <a:grpFill/>
              <a:ln w="297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643E5354-86ED-7DF9-B087-AB58CCE2797F}"/>
                  </a:ext>
                </a:extLst>
              </p:cNvPr>
              <p:cNvSpPr/>
              <p:nvPr/>
            </p:nvSpPr>
            <p:spPr>
              <a:xfrm>
                <a:off x="8831342" y="3184577"/>
                <a:ext cx="488767" cy="871172"/>
              </a:xfrm>
              <a:custGeom>
                <a:avLst/>
                <a:gdLst>
                  <a:gd name="connsiteX0" fmla="*/ 428958 w 488767"/>
                  <a:gd name="connsiteY0" fmla="*/ 128915 h 871172"/>
                  <a:gd name="connsiteX1" fmla="*/ 428958 w 488767"/>
                  <a:gd name="connsiteY1" fmla="*/ 164339 h 871172"/>
                  <a:gd name="connsiteX2" fmla="*/ 448195 w 488767"/>
                  <a:gd name="connsiteY2" fmla="*/ 198903 h 871172"/>
                  <a:gd name="connsiteX3" fmla="*/ 450257 w 488767"/>
                  <a:gd name="connsiteY3" fmla="*/ 227259 h 871172"/>
                  <a:gd name="connsiteX4" fmla="*/ 415692 w 488767"/>
                  <a:gd name="connsiteY4" fmla="*/ 260727 h 871172"/>
                  <a:gd name="connsiteX5" fmla="*/ 413737 w 488767"/>
                  <a:gd name="connsiteY5" fmla="*/ 298212 h 871172"/>
                  <a:gd name="connsiteX6" fmla="*/ 429923 w 488767"/>
                  <a:gd name="connsiteY6" fmla="*/ 332777 h 871172"/>
                  <a:gd name="connsiteX7" fmla="*/ 429923 w 488767"/>
                  <a:gd name="connsiteY7" fmla="*/ 349940 h 871172"/>
                  <a:gd name="connsiteX8" fmla="*/ 421770 w 488767"/>
                  <a:gd name="connsiteY8" fmla="*/ 368200 h 871172"/>
                  <a:gd name="connsiteX9" fmla="*/ 437229 w 488767"/>
                  <a:gd name="connsiteY9" fmla="*/ 400703 h 871172"/>
                  <a:gd name="connsiteX10" fmla="*/ 437229 w 488767"/>
                  <a:gd name="connsiteY10" fmla="*/ 439285 h 871172"/>
                  <a:gd name="connsiteX11" fmla="*/ 422867 w 488767"/>
                  <a:gd name="connsiteY11" fmla="*/ 456448 h 871172"/>
                  <a:gd name="connsiteX12" fmla="*/ 407659 w 488767"/>
                  <a:gd name="connsiteY12" fmla="*/ 497104 h 871172"/>
                  <a:gd name="connsiteX13" fmla="*/ 419470 w 488767"/>
                  <a:gd name="connsiteY13" fmla="*/ 529964 h 871172"/>
                  <a:gd name="connsiteX14" fmla="*/ 417396 w 488767"/>
                  <a:gd name="connsiteY14" fmla="*/ 535197 h 871172"/>
                  <a:gd name="connsiteX15" fmla="*/ 419959 w 488767"/>
                  <a:gd name="connsiteY15" fmla="*/ 562944 h 871172"/>
                  <a:gd name="connsiteX16" fmla="*/ 436026 w 488767"/>
                  <a:gd name="connsiteY16" fmla="*/ 590334 h 871172"/>
                  <a:gd name="connsiteX17" fmla="*/ 433963 w 488767"/>
                  <a:gd name="connsiteY17" fmla="*/ 598856 h 871172"/>
                  <a:gd name="connsiteX18" fmla="*/ 436026 w 488767"/>
                  <a:gd name="connsiteY18" fmla="*/ 625876 h 871172"/>
                  <a:gd name="connsiteX19" fmla="*/ 465477 w 488767"/>
                  <a:gd name="connsiteY19" fmla="*/ 646198 h 871172"/>
                  <a:gd name="connsiteX20" fmla="*/ 480937 w 488767"/>
                  <a:gd name="connsiteY20" fmla="*/ 689654 h 871172"/>
                  <a:gd name="connsiteX21" fmla="*/ 392450 w 488767"/>
                  <a:gd name="connsiteY21" fmla="*/ 686734 h 871172"/>
                  <a:gd name="connsiteX22" fmla="*/ 354845 w 488767"/>
                  <a:gd name="connsiteY22" fmla="*/ 686734 h 871172"/>
                  <a:gd name="connsiteX23" fmla="*/ 329530 w 488767"/>
                  <a:gd name="connsiteY23" fmla="*/ 692825 h 871172"/>
                  <a:gd name="connsiteX24" fmla="*/ 350829 w 488767"/>
                  <a:gd name="connsiteY24" fmla="*/ 712050 h 871172"/>
                  <a:gd name="connsiteX25" fmla="*/ 385275 w 488767"/>
                  <a:gd name="connsiteY25" fmla="*/ 731394 h 871172"/>
                  <a:gd name="connsiteX26" fmla="*/ 392450 w 488767"/>
                  <a:gd name="connsiteY26" fmla="*/ 748558 h 871172"/>
                  <a:gd name="connsiteX27" fmla="*/ 373105 w 488767"/>
                  <a:gd name="connsiteY27" fmla="*/ 763766 h 871172"/>
                  <a:gd name="connsiteX28" fmla="*/ 337682 w 488767"/>
                  <a:gd name="connsiteY28" fmla="*/ 772896 h 871172"/>
                  <a:gd name="connsiteX29" fmla="*/ 344739 w 488767"/>
                  <a:gd name="connsiteY29" fmla="*/ 812574 h 871172"/>
                  <a:gd name="connsiteX30" fmla="*/ 341210 w 488767"/>
                  <a:gd name="connsiteY30" fmla="*/ 846532 h 871172"/>
                  <a:gd name="connsiteX31" fmla="*/ 341091 w 488767"/>
                  <a:gd name="connsiteY31" fmla="*/ 846532 h 871172"/>
                  <a:gd name="connsiteX32" fmla="*/ 337682 w 488767"/>
                  <a:gd name="connsiteY32" fmla="*/ 862229 h 871172"/>
                  <a:gd name="connsiteX33" fmla="*/ 306157 w 488767"/>
                  <a:gd name="connsiteY33" fmla="*/ 848963 h 871172"/>
                  <a:gd name="connsiteX34" fmla="*/ 256502 w 488767"/>
                  <a:gd name="connsiteY34" fmla="*/ 812574 h 871172"/>
                  <a:gd name="connsiteX35" fmla="*/ 234965 w 488767"/>
                  <a:gd name="connsiteY35" fmla="*/ 796138 h 871172"/>
                  <a:gd name="connsiteX36" fmla="*/ 234238 w 488767"/>
                  <a:gd name="connsiteY36" fmla="*/ 795280 h 871172"/>
                  <a:gd name="connsiteX37" fmla="*/ 208803 w 488767"/>
                  <a:gd name="connsiteY37" fmla="*/ 795280 h 871172"/>
                  <a:gd name="connsiteX38" fmla="*/ 177396 w 488767"/>
                  <a:gd name="connsiteY38" fmla="*/ 788105 h 871172"/>
                  <a:gd name="connsiteX39" fmla="*/ 135287 w 488767"/>
                  <a:gd name="connsiteY39" fmla="*/ 771919 h 871172"/>
                  <a:gd name="connsiteX40" fmla="*/ 103392 w 488767"/>
                  <a:gd name="connsiteY40" fmla="*/ 748546 h 871172"/>
                  <a:gd name="connsiteX41" fmla="*/ 48624 w 488767"/>
                  <a:gd name="connsiteY41" fmla="*/ 748546 h 871172"/>
                  <a:gd name="connsiteX42" fmla="*/ 6634 w 488767"/>
                  <a:gd name="connsiteY42" fmla="*/ 723230 h 871172"/>
                  <a:gd name="connsiteX43" fmla="*/ 66 w 488767"/>
                  <a:gd name="connsiteY43" fmla="*/ 712038 h 871172"/>
                  <a:gd name="connsiteX44" fmla="*/ 6634 w 488767"/>
                  <a:gd name="connsiteY44" fmla="*/ 699869 h 871172"/>
                  <a:gd name="connsiteX45" fmla="*/ 10042 w 488767"/>
                  <a:gd name="connsiteY45" fmla="*/ 682706 h 871172"/>
                  <a:gd name="connsiteX46" fmla="*/ 10042 w 488767"/>
                  <a:gd name="connsiteY46" fmla="*/ 648141 h 871172"/>
                  <a:gd name="connsiteX47" fmla="*/ 36454 w 488767"/>
                  <a:gd name="connsiteY47" fmla="*/ 637068 h 871172"/>
                  <a:gd name="connsiteX48" fmla="*/ 81008 w 488767"/>
                  <a:gd name="connsiteY48" fmla="*/ 653254 h 871172"/>
                  <a:gd name="connsiteX49" fmla="*/ 81008 w 488767"/>
                  <a:gd name="connsiteY49" fmla="*/ 630977 h 871172"/>
                  <a:gd name="connsiteX50" fmla="*/ 72974 w 488767"/>
                  <a:gd name="connsiteY50" fmla="*/ 590322 h 871172"/>
                  <a:gd name="connsiteX51" fmla="*/ 83082 w 488767"/>
                  <a:gd name="connsiteY51" fmla="*/ 572062 h 871172"/>
                  <a:gd name="connsiteX52" fmla="*/ 79065 w 488767"/>
                  <a:gd name="connsiteY52" fmla="*/ 551859 h 871172"/>
                  <a:gd name="connsiteX53" fmla="*/ 55692 w 488767"/>
                  <a:gd name="connsiteY53" fmla="*/ 542730 h 871172"/>
                  <a:gd name="connsiteX54" fmla="*/ 60686 w 488767"/>
                  <a:gd name="connsiteY54" fmla="*/ 530930 h 871172"/>
                  <a:gd name="connsiteX55" fmla="*/ 62760 w 488767"/>
                  <a:gd name="connsiteY55" fmla="*/ 521430 h 871172"/>
                  <a:gd name="connsiteX56" fmla="*/ 77003 w 488767"/>
                  <a:gd name="connsiteY56" fmla="*/ 484911 h 871172"/>
                  <a:gd name="connsiteX57" fmla="*/ 120579 w 488767"/>
                  <a:gd name="connsiteY57" fmla="*/ 485888 h 871172"/>
                  <a:gd name="connsiteX58" fmla="*/ 169864 w 488767"/>
                  <a:gd name="connsiteY58" fmla="*/ 497080 h 871172"/>
                  <a:gd name="connsiteX59" fmla="*/ 182521 w 488767"/>
                  <a:gd name="connsiteY59" fmla="*/ 463612 h 871172"/>
                  <a:gd name="connsiteX60" fmla="*/ 253475 w 488767"/>
                  <a:gd name="connsiteY60" fmla="*/ 450346 h 871172"/>
                  <a:gd name="connsiteX61" fmla="*/ 254452 w 488767"/>
                  <a:gd name="connsiteY61" fmla="*/ 421013 h 871172"/>
                  <a:gd name="connsiteX62" fmla="*/ 248362 w 488767"/>
                  <a:gd name="connsiteY62" fmla="*/ 395578 h 871172"/>
                  <a:gd name="connsiteX63" fmla="*/ 270757 w 488767"/>
                  <a:gd name="connsiteY63" fmla="*/ 361132 h 871172"/>
                  <a:gd name="connsiteX64" fmla="*/ 255549 w 488767"/>
                  <a:gd name="connsiteY64" fmla="*/ 320596 h 871172"/>
                  <a:gd name="connsiteX65" fmla="*/ 197742 w 488767"/>
                  <a:gd name="connsiteY65" fmla="*/ 298200 h 871172"/>
                  <a:gd name="connsiteX66" fmla="*/ 152104 w 488767"/>
                  <a:gd name="connsiteY66" fmla="*/ 271907 h 871172"/>
                  <a:gd name="connsiteX67" fmla="*/ 138469 w 488767"/>
                  <a:gd name="connsiteY67" fmla="*/ 246353 h 871172"/>
                  <a:gd name="connsiteX68" fmla="*/ 146991 w 488767"/>
                  <a:gd name="connsiteY68" fmla="*/ 239416 h 871172"/>
                  <a:gd name="connsiteX69" fmla="*/ 146991 w 488767"/>
                  <a:gd name="connsiteY69" fmla="*/ 212026 h 871172"/>
                  <a:gd name="connsiteX70" fmla="*/ 161235 w 488767"/>
                  <a:gd name="connsiteY70" fmla="*/ 179523 h 871172"/>
                  <a:gd name="connsiteX71" fmla="*/ 169875 w 488767"/>
                  <a:gd name="connsiteY71" fmla="*/ 171740 h 871172"/>
                  <a:gd name="connsiteX72" fmla="*/ 171341 w 488767"/>
                  <a:gd name="connsiteY72" fmla="*/ 172467 h 871172"/>
                  <a:gd name="connsiteX73" fmla="*/ 217956 w 488767"/>
                  <a:gd name="connsiteY73" fmla="*/ 188653 h 871172"/>
                  <a:gd name="connsiteX74" fmla="*/ 261652 w 488767"/>
                  <a:gd name="connsiteY74" fmla="*/ 193766 h 871172"/>
                  <a:gd name="connsiteX75" fmla="*/ 279911 w 488767"/>
                  <a:gd name="connsiteY75" fmla="*/ 188653 h 871172"/>
                  <a:gd name="connsiteX76" fmla="*/ 280400 w 488767"/>
                  <a:gd name="connsiteY76" fmla="*/ 178915 h 871172"/>
                  <a:gd name="connsiteX77" fmla="*/ 280519 w 488767"/>
                  <a:gd name="connsiteY77" fmla="*/ 173564 h 871172"/>
                  <a:gd name="connsiteX78" fmla="*/ 280519 w 488767"/>
                  <a:gd name="connsiteY78" fmla="*/ 173445 h 871172"/>
                  <a:gd name="connsiteX79" fmla="*/ 279911 w 488767"/>
                  <a:gd name="connsiteY79" fmla="*/ 155185 h 871172"/>
                  <a:gd name="connsiteX80" fmla="*/ 300114 w 488767"/>
                  <a:gd name="connsiteY80" fmla="*/ 138021 h 871172"/>
                  <a:gd name="connsiteX81" fmla="*/ 315322 w 488767"/>
                  <a:gd name="connsiteY81" fmla="*/ 105530 h 871172"/>
                  <a:gd name="connsiteX82" fmla="*/ 359018 w 488767"/>
                  <a:gd name="connsiteY82" fmla="*/ 71085 h 871172"/>
                  <a:gd name="connsiteX83" fmla="*/ 383356 w 488767"/>
                  <a:gd name="connsiteY83" fmla="*/ 30429 h 871172"/>
                  <a:gd name="connsiteX84" fmla="*/ 383356 w 488767"/>
                  <a:gd name="connsiteY84" fmla="*/ 5113 h 871172"/>
                  <a:gd name="connsiteX85" fmla="*/ 408671 w 488767"/>
                  <a:gd name="connsiteY85" fmla="*/ 14243 h 871172"/>
                  <a:gd name="connsiteX86" fmla="*/ 440078 w 488767"/>
                  <a:gd name="connsiteY86" fmla="*/ 9130 h 871172"/>
                  <a:gd name="connsiteX87" fmla="*/ 457361 w 488767"/>
                  <a:gd name="connsiteY87" fmla="*/ 0 h 871172"/>
                  <a:gd name="connsiteX88" fmla="*/ 484750 w 488767"/>
                  <a:gd name="connsiteY88" fmla="*/ 10095 h 871172"/>
                  <a:gd name="connsiteX89" fmla="*/ 488767 w 488767"/>
                  <a:gd name="connsiteY89" fmla="*/ 8391 h 871172"/>
                  <a:gd name="connsiteX90" fmla="*/ 488767 w 488767"/>
                  <a:gd name="connsiteY90" fmla="*/ 20322 h 871172"/>
                  <a:gd name="connsiteX91" fmla="*/ 475620 w 488767"/>
                  <a:gd name="connsiteY91" fmla="*/ 40644 h 871172"/>
                  <a:gd name="connsiteX92" fmla="*/ 465513 w 488767"/>
                  <a:gd name="connsiteY92" fmla="*/ 91275 h 871172"/>
                  <a:gd name="connsiteX93" fmla="*/ 458338 w 488767"/>
                  <a:gd name="connsiteY93" fmla="*/ 105876 h 871172"/>
                  <a:gd name="connsiteX94" fmla="*/ 428958 w 488767"/>
                  <a:gd name="connsiteY94" fmla="*/ 128915 h 871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488767" h="871172">
                    <a:moveTo>
                      <a:pt x="428958" y="128915"/>
                    </a:moveTo>
                    <a:cubicBezTo>
                      <a:pt x="415692" y="139988"/>
                      <a:pt x="427861" y="158248"/>
                      <a:pt x="428958" y="164339"/>
                    </a:cubicBezTo>
                    <a:cubicBezTo>
                      <a:pt x="429935" y="170417"/>
                      <a:pt x="443082" y="188677"/>
                      <a:pt x="448195" y="198903"/>
                    </a:cubicBezTo>
                    <a:cubicBezTo>
                      <a:pt x="453308" y="209011"/>
                      <a:pt x="450257" y="223242"/>
                      <a:pt x="450257" y="227259"/>
                    </a:cubicBezTo>
                    <a:cubicBezTo>
                      <a:pt x="450257" y="231275"/>
                      <a:pt x="426895" y="253671"/>
                      <a:pt x="415692" y="260727"/>
                    </a:cubicBezTo>
                    <a:cubicBezTo>
                      <a:pt x="404619" y="267783"/>
                      <a:pt x="413737" y="287139"/>
                      <a:pt x="413737" y="298212"/>
                    </a:cubicBezTo>
                    <a:cubicBezTo>
                      <a:pt x="413737" y="309404"/>
                      <a:pt x="424810" y="320608"/>
                      <a:pt x="429923" y="332777"/>
                    </a:cubicBezTo>
                    <a:cubicBezTo>
                      <a:pt x="435036" y="344946"/>
                      <a:pt x="429923" y="345924"/>
                      <a:pt x="429923" y="349940"/>
                    </a:cubicBezTo>
                    <a:cubicBezTo>
                      <a:pt x="429923" y="354076"/>
                      <a:pt x="422867" y="363206"/>
                      <a:pt x="421770" y="368200"/>
                    </a:cubicBezTo>
                    <a:cubicBezTo>
                      <a:pt x="420793" y="373313"/>
                      <a:pt x="427861" y="387557"/>
                      <a:pt x="437229" y="400703"/>
                    </a:cubicBezTo>
                    <a:cubicBezTo>
                      <a:pt x="446598" y="413850"/>
                      <a:pt x="438076" y="427116"/>
                      <a:pt x="437229" y="439285"/>
                    </a:cubicBezTo>
                    <a:cubicBezTo>
                      <a:pt x="436502" y="451454"/>
                      <a:pt x="427861" y="451454"/>
                      <a:pt x="422867" y="456448"/>
                    </a:cubicBezTo>
                    <a:cubicBezTo>
                      <a:pt x="417754" y="461561"/>
                      <a:pt x="411675" y="482861"/>
                      <a:pt x="407659" y="497104"/>
                    </a:cubicBezTo>
                    <a:cubicBezTo>
                      <a:pt x="404011" y="509643"/>
                      <a:pt x="414834" y="526436"/>
                      <a:pt x="419470" y="529964"/>
                    </a:cubicBezTo>
                    <a:cubicBezTo>
                      <a:pt x="418612" y="531669"/>
                      <a:pt x="418004" y="533373"/>
                      <a:pt x="417396" y="535197"/>
                    </a:cubicBezTo>
                    <a:cubicBezTo>
                      <a:pt x="412533" y="549797"/>
                      <a:pt x="411925" y="551502"/>
                      <a:pt x="419959" y="562944"/>
                    </a:cubicBezTo>
                    <a:cubicBezTo>
                      <a:pt x="425192" y="570489"/>
                      <a:pt x="434679" y="580953"/>
                      <a:pt x="436026" y="590334"/>
                    </a:cubicBezTo>
                    <a:cubicBezTo>
                      <a:pt x="436276" y="592408"/>
                      <a:pt x="435298" y="595328"/>
                      <a:pt x="433963" y="598856"/>
                    </a:cubicBezTo>
                    <a:cubicBezTo>
                      <a:pt x="430793" y="607867"/>
                      <a:pt x="425811" y="620036"/>
                      <a:pt x="436026" y="625876"/>
                    </a:cubicBezTo>
                    <a:cubicBezTo>
                      <a:pt x="450269" y="634028"/>
                      <a:pt x="460364" y="638045"/>
                      <a:pt x="465477" y="646198"/>
                    </a:cubicBezTo>
                    <a:cubicBezTo>
                      <a:pt x="470221" y="653743"/>
                      <a:pt x="476800" y="676865"/>
                      <a:pt x="480937" y="689654"/>
                    </a:cubicBezTo>
                    <a:cubicBezTo>
                      <a:pt x="453189" y="688200"/>
                      <a:pt x="406443" y="686007"/>
                      <a:pt x="392450" y="686734"/>
                    </a:cubicBezTo>
                    <a:cubicBezTo>
                      <a:pt x="372247" y="687711"/>
                      <a:pt x="362021" y="686734"/>
                      <a:pt x="354845" y="686734"/>
                    </a:cubicBezTo>
                    <a:cubicBezTo>
                      <a:pt x="347790" y="686734"/>
                      <a:pt x="329530" y="689773"/>
                      <a:pt x="329530" y="692825"/>
                    </a:cubicBezTo>
                    <a:cubicBezTo>
                      <a:pt x="329530" y="695864"/>
                      <a:pt x="343773" y="704994"/>
                      <a:pt x="350829" y="712050"/>
                    </a:cubicBezTo>
                    <a:cubicBezTo>
                      <a:pt x="357885" y="719225"/>
                      <a:pt x="379184" y="730310"/>
                      <a:pt x="385275" y="731394"/>
                    </a:cubicBezTo>
                    <a:cubicBezTo>
                      <a:pt x="391353" y="732372"/>
                      <a:pt x="391353" y="741502"/>
                      <a:pt x="392450" y="748558"/>
                    </a:cubicBezTo>
                    <a:cubicBezTo>
                      <a:pt x="393427" y="755733"/>
                      <a:pt x="380281" y="763766"/>
                      <a:pt x="373105" y="763766"/>
                    </a:cubicBezTo>
                    <a:cubicBezTo>
                      <a:pt x="366049" y="763766"/>
                      <a:pt x="340734" y="767902"/>
                      <a:pt x="337682" y="772896"/>
                    </a:cubicBezTo>
                    <a:cubicBezTo>
                      <a:pt x="334643" y="778010"/>
                      <a:pt x="337682" y="795292"/>
                      <a:pt x="344739" y="812574"/>
                    </a:cubicBezTo>
                    <a:cubicBezTo>
                      <a:pt x="349971" y="825471"/>
                      <a:pt x="345227" y="833266"/>
                      <a:pt x="341210" y="846532"/>
                    </a:cubicBezTo>
                    <a:cubicBezTo>
                      <a:pt x="341091" y="846532"/>
                      <a:pt x="341091" y="846532"/>
                      <a:pt x="341091" y="846532"/>
                    </a:cubicBezTo>
                    <a:cubicBezTo>
                      <a:pt x="339745" y="850906"/>
                      <a:pt x="338410" y="856019"/>
                      <a:pt x="337682" y="862229"/>
                    </a:cubicBezTo>
                    <a:cubicBezTo>
                      <a:pt x="334643" y="886567"/>
                      <a:pt x="314309" y="854076"/>
                      <a:pt x="306157" y="848963"/>
                    </a:cubicBezTo>
                    <a:cubicBezTo>
                      <a:pt x="298123" y="843969"/>
                      <a:pt x="262581" y="816591"/>
                      <a:pt x="256502" y="812574"/>
                    </a:cubicBezTo>
                    <a:cubicBezTo>
                      <a:pt x="250900" y="808927"/>
                      <a:pt x="238361" y="799916"/>
                      <a:pt x="234965" y="796138"/>
                    </a:cubicBezTo>
                    <a:cubicBezTo>
                      <a:pt x="234607" y="795769"/>
                      <a:pt x="234357" y="795530"/>
                      <a:pt x="234238" y="795280"/>
                    </a:cubicBezTo>
                    <a:cubicBezTo>
                      <a:pt x="232164" y="792241"/>
                      <a:pt x="215978" y="795280"/>
                      <a:pt x="208803" y="795280"/>
                    </a:cubicBezTo>
                    <a:cubicBezTo>
                      <a:pt x="201747" y="795280"/>
                      <a:pt x="187504" y="788105"/>
                      <a:pt x="177396" y="788105"/>
                    </a:cubicBezTo>
                    <a:cubicBezTo>
                      <a:pt x="167289" y="788105"/>
                      <a:pt x="150984" y="784088"/>
                      <a:pt x="135287" y="771919"/>
                    </a:cubicBezTo>
                    <a:cubicBezTo>
                      <a:pt x="119589" y="759750"/>
                      <a:pt x="110460" y="753659"/>
                      <a:pt x="103392" y="748546"/>
                    </a:cubicBezTo>
                    <a:cubicBezTo>
                      <a:pt x="96216" y="743552"/>
                      <a:pt x="71866" y="748546"/>
                      <a:pt x="48624" y="748546"/>
                    </a:cubicBezTo>
                    <a:cubicBezTo>
                      <a:pt x="25251" y="748546"/>
                      <a:pt x="20149" y="738439"/>
                      <a:pt x="6634" y="723230"/>
                    </a:cubicBezTo>
                    <a:cubicBezTo>
                      <a:pt x="2140" y="718236"/>
                      <a:pt x="305" y="714708"/>
                      <a:pt x="66" y="712038"/>
                    </a:cubicBezTo>
                    <a:cubicBezTo>
                      <a:pt x="-661" y="706687"/>
                      <a:pt x="4810" y="704612"/>
                      <a:pt x="6634" y="699869"/>
                    </a:cubicBezTo>
                    <a:cubicBezTo>
                      <a:pt x="9315" y="692813"/>
                      <a:pt x="14059" y="686722"/>
                      <a:pt x="10042" y="682706"/>
                    </a:cubicBezTo>
                    <a:cubicBezTo>
                      <a:pt x="6026" y="678570"/>
                      <a:pt x="4929" y="659333"/>
                      <a:pt x="10042" y="648141"/>
                    </a:cubicBezTo>
                    <a:cubicBezTo>
                      <a:pt x="15155" y="637068"/>
                      <a:pt x="25251" y="638033"/>
                      <a:pt x="36454" y="637068"/>
                    </a:cubicBezTo>
                    <a:cubicBezTo>
                      <a:pt x="47527" y="635972"/>
                      <a:pt x="59709" y="647175"/>
                      <a:pt x="81008" y="653254"/>
                    </a:cubicBezTo>
                    <a:cubicBezTo>
                      <a:pt x="102307" y="659345"/>
                      <a:pt x="87087" y="643147"/>
                      <a:pt x="81008" y="630977"/>
                    </a:cubicBezTo>
                    <a:cubicBezTo>
                      <a:pt x="74917" y="618808"/>
                      <a:pt x="72974" y="602503"/>
                      <a:pt x="72974" y="590322"/>
                    </a:cubicBezTo>
                    <a:cubicBezTo>
                      <a:pt x="72974" y="578153"/>
                      <a:pt x="79053" y="576198"/>
                      <a:pt x="83082" y="572062"/>
                    </a:cubicBezTo>
                    <a:cubicBezTo>
                      <a:pt x="87098" y="568045"/>
                      <a:pt x="86121" y="558915"/>
                      <a:pt x="79065" y="551859"/>
                    </a:cubicBezTo>
                    <a:cubicBezTo>
                      <a:pt x="71890" y="544684"/>
                      <a:pt x="63856" y="550763"/>
                      <a:pt x="55692" y="542730"/>
                    </a:cubicBezTo>
                    <a:cubicBezTo>
                      <a:pt x="50948" y="537986"/>
                      <a:pt x="56538" y="534577"/>
                      <a:pt x="60686" y="530930"/>
                    </a:cubicBezTo>
                    <a:cubicBezTo>
                      <a:pt x="63606" y="528129"/>
                      <a:pt x="65799" y="525209"/>
                      <a:pt x="62760" y="521430"/>
                    </a:cubicBezTo>
                    <a:cubicBezTo>
                      <a:pt x="55704" y="512300"/>
                      <a:pt x="68839" y="494040"/>
                      <a:pt x="77003" y="484911"/>
                    </a:cubicBezTo>
                    <a:cubicBezTo>
                      <a:pt x="85155" y="475781"/>
                      <a:pt x="113511" y="483814"/>
                      <a:pt x="120579" y="485888"/>
                    </a:cubicBezTo>
                    <a:cubicBezTo>
                      <a:pt x="127754" y="487962"/>
                      <a:pt x="146991" y="495995"/>
                      <a:pt x="169864" y="497080"/>
                    </a:cubicBezTo>
                    <a:cubicBezTo>
                      <a:pt x="192748" y="498057"/>
                      <a:pt x="179482" y="473719"/>
                      <a:pt x="182521" y="463612"/>
                    </a:cubicBezTo>
                    <a:cubicBezTo>
                      <a:pt x="185561" y="453385"/>
                      <a:pt x="239244" y="458498"/>
                      <a:pt x="253475" y="450346"/>
                    </a:cubicBezTo>
                    <a:cubicBezTo>
                      <a:pt x="267718" y="442193"/>
                      <a:pt x="259566" y="438177"/>
                      <a:pt x="254452" y="421013"/>
                    </a:cubicBezTo>
                    <a:cubicBezTo>
                      <a:pt x="249458" y="403850"/>
                      <a:pt x="248362" y="404708"/>
                      <a:pt x="248362" y="395578"/>
                    </a:cubicBezTo>
                    <a:cubicBezTo>
                      <a:pt x="248362" y="386448"/>
                      <a:pt x="270757" y="368188"/>
                      <a:pt x="270757" y="361132"/>
                    </a:cubicBezTo>
                    <a:cubicBezTo>
                      <a:pt x="270757" y="354076"/>
                      <a:pt x="258588" y="325590"/>
                      <a:pt x="255549" y="320596"/>
                    </a:cubicBezTo>
                    <a:cubicBezTo>
                      <a:pt x="252509" y="315483"/>
                      <a:pt x="231210" y="311466"/>
                      <a:pt x="197742" y="298200"/>
                    </a:cubicBezTo>
                    <a:cubicBezTo>
                      <a:pt x="164273" y="285054"/>
                      <a:pt x="161222" y="282014"/>
                      <a:pt x="152104" y="271907"/>
                    </a:cubicBezTo>
                    <a:cubicBezTo>
                      <a:pt x="147968" y="267163"/>
                      <a:pt x="142736" y="256448"/>
                      <a:pt x="138469" y="246353"/>
                    </a:cubicBezTo>
                    <a:cubicBezTo>
                      <a:pt x="141389" y="245507"/>
                      <a:pt x="144190" y="243433"/>
                      <a:pt x="146991" y="239416"/>
                    </a:cubicBezTo>
                    <a:cubicBezTo>
                      <a:pt x="157098" y="225173"/>
                      <a:pt x="144929" y="226269"/>
                      <a:pt x="146991" y="212026"/>
                    </a:cubicBezTo>
                    <a:cubicBezTo>
                      <a:pt x="149065" y="197783"/>
                      <a:pt x="151008" y="186710"/>
                      <a:pt x="161235" y="179523"/>
                    </a:cubicBezTo>
                    <a:cubicBezTo>
                      <a:pt x="163189" y="178188"/>
                      <a:pt x="166228" y="175387"/>
                      <a:pt x="169875" y="171740"/>
                    </a:cubicBezTo>
                    <a:cubicBezTo>
                      <a:pt x="170364" y="171979"/>
                      <a:pt x="170852" y="172229"/>
                      <a:pt x="171341" y="172467"/>
                    </a:cubicBezTo>
                    <a:cubicBezTo>
                      <a:pt x="181449" y="176484"/>
                      <a:pt x="213940" y="185614"/>
                      <a:pt x="217956" y="188653"/>
                    </a:cubicBezTo>
                    <a:cubicBezTo>
                      <a:pt x="222092" y="191693"/>
                      <a:pt x="261652" y="193766"/>
                      <a:pt x="261652" y="193766"/>
                    </a:cubicBezTo>
                    <a:lnTo>
                      <a:pt x="279911" y="188653"/>
                    </a:lnTo>
                    <a:cubicBezTo>
                      <a:pt x="279911" y="188653"/>
                      <a:pt x="280150" y="184398"/>
                      <a:pt x="280400" y="178915"/>
                    </a:cubicBezTo>
                    <a:cubicBezTo>
                      <a:pt x="280519" y="177211"/>
                      <a:pt x="280519" y="175387"/>
                      <a:pt x="280519" y="173564"/>
                    </a:cubicBezTo>
                    <a:lnTo>
                      <a:pt x="280519" y="173445"/>
                    </a:lnTo>
                    <a:cubicBezTo>
                      <a:pt x="280888" y="165411"/>
                      <a:pt x="280888" y="156770"/>
                      <a:pt x="279911" y="155185"/>
                    </a:cubicBezTo>
                    <a:cubicBezTo>
                      <a:pt x="277837" y="152145"/>
                      <a:pt x="296097" y="148129"/>
                      <a:pt x="300114" y="138021"/>
                    </a:cubicBezTo>
                    <a:cubicBezTo>
                      <a:pt x="304250" y="127795"/>
                      <a:pt x="312283" y="108570"/>
                      <a:pt x="315322" y="105530"/>
                    </a:cubicBezTo>
                    <a:cubicBezTo>
                      <a:pt x="318362" y="102491"/>
                      <a:pt x="354881" y="79118"/>
                      <a:pt x="359018" y="71085"/>
                    </a:cubicBezTo>
                    <a:cubicBezTo>
                      <a:pt x="363034" y="62932"/>
                      <a:pt x="383356" y="30429"/>
                      <a:pt x="383356" y="30429"/>
                    </a:cubicBezTo>
                    <a:lnTo>
                      <a:pt x="383356" y="5113"/>
                    </a:lnTo>
                    <a:cubicBezTo>
                      <a:pt x="383356" y="5113"/>
                      <a:pt x="400519" y="8153"/>
                      <a:pt x="408671" y="14243"/>
                    </a:cubicBezTo>
                    <a:cubicBezTo>
                      <a:pt x="416824" y="20334"/>
                      <a:pt x="440078" y="9130"/>
                      <a:pt x="440078" y="9130"/>
                    </a:cubicBezTo>
                    <a:lnTo>
                      <a:pt x="457361" y="0"/>
                    </a:lnTo>
                    <a:lnTo>
                      <a:pt x="484750" y="10095"/>
                    </a:lnTo>
                    <a:cubicBezTo>
                      <a:pt x="484750" y="10095"/>
                      <a:pt x="486335" y="9488"/>
                      <a:pt x="488767" y="8391"/>
                    </a:cubicBezTo>
                    <a:lnTo>
                      <a:pt x="488767" y="20322"/>
                    </a:lnTo>
                    <a:cubicBezTo>
                      <a:pt x="488767" y="24339"/>
                      <a:pt x="479637" y="35530"/>
                      <a:pt x="475620" y="40644"/>
                    </a:cubicBezTo>
                    <a:cubicBezTo>
                      <a:pt x="471604" y="45638"/>
                      <a:pt x="465513" y="83242"/>
                      <a:pt x="465513" y="91275"/>
                    </a:cubicBezTo>
                    <a:cubicBezTo>
                      <a:pt x="465513" y="99428"/>
                      <a:pt x="462474" y="102467"/>
                      <a:pt x="458338" y="105876"/>
                    </a:cubicBezTo>
                    <a:cubicBezTo>
                      <a:pt x="454274" y="109321"/>
                      <a:pt x="442104" y="117723"/>
                      <a:pt x="428958" y="128915"/>
                    </a:cubicBezTo>
                    <a:close/>
                  </a:path>
                </a:pathLst>
              </a:custGeom>
              <a:grpFill/>
              <a:ln w="297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0DB3612D-39E7-5B14-2FBF-1EE60A200F4B}"/>
                  </a:ext>
                </a:extLst>
              </p:cNvPr>
              <p:cNvSpPr/>
              <p:nvPr/>
            </p:nvSpPr>
            <p:spPr>
              <a:xfrm>
                <a:off x="9802887" y="4383564"/>
                <a:ext cx="440095" cy="511775"/>
              </a:xfrm>
              <a:custGeom>
                <a:avLst/>
                <a:gdLst>
                  <a:gd name="connsiteX0" fmla="*/ 440095 w 440095"/>
                  <a:gd name="connsiteY0" fmla="*/ 93099 h 511775"/>
                  <a:gd name="connsiteX1" fmla="*/ 428045 w 440095"/>
                  <a:gd name="connsiteY1" fmla="*/ 102837 h 511775"/>
                  <a:gd name="connsiteX2" fmla="*/ 414290 w 440095"/>
                  <a:gd name="connsiteY2" fmla="*/ 121573 h 511775"/>
                  <a:gd name="connsiteX3" fmla="*/ 422932 w 440095"/>
                  <a:gd name="connsiteY3" fmla="*/ 143969 h 511775"/>
                  <a:gd name="connsiteX4" fmla="*/ 403099 w 440095"/>
                  <a:gd name="connsiteY4" fmla="*/ 161740 h 511775"/>
                  <a:gd name="connsiteX5" fmla="*/ 378761 w 440095"/>
                  <a:gd name="connsiteY5" fmla="*/ 149571 h 511775"/>
                  <a:gd name="connsiteX6" fmla="*/ 366591 w 440095"/>
                  <a:gd name="connsiteY6" fmla="*/ 138379 h 511775"/>
                  <a:gd name="connsiteX7" fmla="*/ 350894 w 440095"/>
                  <a:gd name="connsiteY7" fmla="*/ 163695 h 511775"/>
                  <a:gd name="connsiteX8" fmla="*/ 364159 w 440095"/>
                  <a:gd name="connsiteY8" fmla="*/ 199726 h 511775"/>
                  <a:gd name="connsiteX9" fmla="*/ 370250 w 440095"/>
                  <a:gd name="connsiteY9" fmla="*/ 233194 h 511775"/>
                  <a:gd name="connsiteX10" fmla="*/ 371716 w 440095"/>
                  <a:gd name="connsiteY10" fmla="*/ 262038 h 511775"/>
                  <a:gd name="connsiteX11" fmla="*/ 381334 w 440095"/>
                  <a:gd name="connsiteY11" fmla="*/ 279809 h 511775"/>
                  <a:gd name="connsiteX12" fmla="*/ 389487 w 440095"/>
                  <a:gd name="connsiteY12" fmla="*/ 282848 h 511775"/>
                  <a:gd name="connsiteX13" fmla="*/ 383408 w 440095"/>
                  <a:gd name="connsiteY13" fmla="*/ 299154 h 511775"/>
                  <a:gd name="connsiteX14" fmla="*/ 339345 w 440095"/>
                  <a:gd name="connsiteY14" fmla="*/ 314362 h 511775"/>
                  <a:gd name="connsiteX15" fmla="*/ 309893 w 440095"/>
                  <a:gd name="connsiteY15" fmla="*/ 334076 h 511775"/>
                  <a:gd name="connsiteX16" fmla="*/ 301251 w 440095"/>
                  <a:gd name="connsiteY16" fmla="*/ 371073 h 511775"/>
                  <a:gd name="connsiteX17" fmla="*/ 309773 w 440095"/>
                  <a:gd name="connsiteY17" fmla="*/ 382276 h 511775"/>
                  <a:gd name="connsiteX18" fmla="*/ 274839 w 440095"/>
                  <a:gd name="connsiteY18" fmla="*/ 416234 h 511775"/>
                  <a:gd name="connsiteX19" fmla="*/ 257068 w 440095"/>
                  <a:gd name="connsiteY19" fmla="*/ 424875 h 511775"/>
                  <a:gd name="connsiteX20" fmla="*/ 251585 w 440095"/>
                  <a:gd name="connsiteY20" fmla="*/ 401990 h 511775"/>
                  <a:gd name="connsiteX21" fmla="*/ 220548 w 440095"/>
                  <a:gd name="connsiteY21" fmla="*/ 416234 h 511775"/>
                  <a:gd name="connsiteX22" fmla="*/ 219571 w 440095"/>
                  <a:gd name="connsiteY22" fmla="*/ 439118 h 511775"/>
                  <a:gd name="connsiteX23" fmla="*/ 220548 w 440095"/>
                  <a:gd name="connsiteY23" fmla="*/ 456770 h 511775"/>
                  <a:gd name="connsiteX24" fmla="*/ 195721 w 440095"/>
                  <a:gd name="connsiteY24" fmla="*/ 489750 h 511775"/>
                  <a:gd name="connsiteX25" fmla="*/ 140465 w 440095"/>
                  <a:gd name="connsiteY25" fmla="*/ 511049 h 511775"/>
                  <a:gd name="connsiteX26" fmla="*/ 139130 w 440095"/>
                  <a:gd name="connsiteY26" fmla="*/ 511776 h 511775"/>
                  <a:gd name="connsiteX27" fmla="*/ 126829 w 440095"/>
                  <a:gd name="connsiteY27" fmla="*/ 487795 h 511775"/>
                  <a:gd name="connsiteX28" fmla="*/ 112586 w 440095"/>
                  <a:gd name="connsiteY28" fmla="*/ 454326 h 511775"/>
                  <a:gd name="connsiteX29" fmla="*/ 108570 w 440095"/>
                  <a:gd name="connsiteY29" fmla="*/ 424875 h 511775"/>
                  <a:gd name="connsiteX30" fmla="*/ 81549 w 440095"/>
                  <a:gd name="connsiteY30" fmla="*/ 406615 h 511775"/>
                  <a:gd name="connsiteX31" fmla="*/ 16186 w 440095"/>
                  <a:gd name="connsiteY31" fmla="*/ 387390 h 511775"/>
                  <a:gd name="connsiteX32" fmla="*/ 0 w 440095"/>
                  <a:gd name="connsiteY32" fmla="*/ 375220 h 511775"/>
                  <a:gd name="connsiteX33" fmla="*/ 10107 w 440095"/>
                  <a:gd name="connsiteY33" fmla="*/ 343695 h 511775"/>
                  <a:gd name="connsiteX34" fmla="*/ 16198 w 440095"/>
                  <a:gd name="connsiteY34" fmla="*/ 308272 h 511775"/>
                  <a:gd name="connsiteX35" fmla="*/ 26424 w 440095"/>
                  <a:gd name="connsiteY35" fmla="*/ 281859 h 511775"/>
                  <a:gd name="connsiteX36" fmla="*/ 41633 w 440095"/>
                  <a:gd name="connsiteY36" fmla="*/ 251430 h 511775"/>
                  <a:gd name="connsiteX37" fmla="*/ 65971 w 440095"/>
                  <a:gd name="connsiteY37" fmla="*/ 221001 h 511775"/>
                  <a:gd name="connsiteX38" fmla="*/ 63897 w 440095"/>
                  <a:gd name="connsiteY38" fmla="*/ 198724 h 511775"/>
                  <a:gd name="connsiteX39" fmla="*/ 53790 w 440095"/>
                  <a:gd name="connsiteY39" fmla="*/ 182419 h 511775"/>
                  <a:gd name="connsiteX40" fmla="*/ 72050 w 440095"/>
                  <a:gd name="connsiteY40" fmla="*/ 154064 h 511775"/>
                  <a:gd name="connsiteX41" fmla="*/ 103456 w 440095"/>
                  <a:gd name="connsiteY41" fmla="*/ 138856 h 511775"/>
                  <a:gd name="connsiteX42" fmla="*/ 111609 w 440095"/>
                  <a:gd name="connsiteY42" fmla="*/ 120596 h 511775"/>
                  <a:gd name="connsiteX43" fmla="*/ 103456 w 440095"/>
                  <a:gd name="connsiteY43" fmla="*/ 91144 h 511775"/>
                  <a:gd name="connsiteX44" fmla="*/ 127795 w 440095"/>
                  <a:gd name="connsiteY44" fmla="*/ 54636 h 511775"/>
                  <a:gd name="connsiteX45" fmla="*/ 155173 w 440095"/>
                  <a:gd name="connsiteY45" fmla="*/ 54636 h 511775"/>
                  <a:gd name="connsiteX46" fmla="*/ 166365 w 440095"/>
                  <a:gd name="connsiteY46" fmla="*/ 34434 h 511775"/>
                  <a:gd name="connsiteX47" fmla="*/ 203849 w 440095"/>
                  <a:gd name="connsiteY47" fmla="*/ 22264 h 511775"/>
                  <a:gd name="connsiteX48" fmla="*/ 220036 w 440095"/>
                  <a:gd name="connsiteY48" fmla="*/ 7056 h 511775"/>
                  <a:gd name="connsiteX49" fmla="*/ 230143 w 440095"/>
                  <a:gd name="connsiteY49" fmla="*/ 0 h 511775"/>
                  <a:gd name="connsiteX50" fmla="*/ 230631 w 440095"/>
                  <a:gd name="connsiteY50" fmla="*/ 369 h 511775"/>
                  <a:gd name="connsiteX51" fmla="*/ 253265 w 440095"/>
                  <a:gd name="connsiteY51" fmla="*/ 15709 h 511775"/>
                  <a:gd name="connsiteX52" fmla="*/ 268117 w 440095"/>
                  <a:gd name="connsiteY52" fmla="*/ 30441 h 511775"/>
                  <a:gd name="connsiteX53" fmla="*/ 272372 w 440095"/>
                  <a:gd name="connsiteY53" fmla="*/ 33123 h 511775"/>
                  <a:gd name="connsiteX54" fmla="*/ 279916 w 440095"/>
                  <a:gd name="connsiteY54" fmla="*/ 52956 h 511775"/>
                  <a:gd name="connsiteX55" fmla="*/ 267747 w 440095"/>
                  <a:gd name="connsiteY55" fmla="*/ 74982 h 511775"/>
                  <a:gd name="connsiteX56" fmla="*/ 294398 w 440095"/>
                  <a:gd name="connsiteY56" fmla="*/ 87878 h 511775"/>
                  <a:gd name="connsiteX57" fmla="*/ 328606 w 440095"/>
                  <a:gd name="connsiteY57" fmla="*/ 78748 h 511775"/>
                  <a:gd name="connsiteX58" fmla="*/ 342241 w 440095"/>
                  <a:gd name="connsiteY58" fmla="*/ 60488 h 511775"/>
                  <a:gd name="connsiteX59" fmla="*/ 354410 w 440095"/>
                  <a:gd name="connsiteY59" fmla="*/ 55137 h 511775"/>
                  <a:gd name="connsiteX60" fmla="*/ 359034 w 440095"/>
                  <a:gd name="connsiteY60" fmla="*/ 71442 h 511775"/>
                  <a:gd name="connsiteX61" fmla="*/ 367425 w 440095"/>
                  <a:gd name="connsiteY61" fmla="*/ 100047 h 511775"/>
                  <a:gd name="connsiteX62" fmla="*/ 384827 w 440095"/>
                  <a:gd name="connsiteY62" fmla="*/ 95542 h 511775"/>
                  <a:gd name="connsiteX63" fmla="*/ 396996 w 440095"/>
                  <a:gd name="connsiteY63" fmla="*/ 78021 h 511775"/>
                  <a:gd name="connsiteX64" fmla="*/ 410751 w 440095"/>
                  <a:gd name="connsiteY64" fmla="*/ 65852 h 511775"/>
                  <a:gd name="connsiteX65" fmla="*/ 424505 w 440095"/>
                  <a:gd name="connsiteY65" fmla="*/ 85566 h 511775"/>
                  <a:gd name="connsiteX66" fmla="*/ 440095 w 440095"/>
                  <a:gd name="connsiteY66" fmla="*/ 93099 h 511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440095" h="511775">
                    <a:moveTo>
                      <a:pt x="440095" y="93099"/>
                    </a:moveTo>
                    <a:cubicBezTo>
                      <a:pt x="437783" y="96627"/>
                      <a:pt x="433766" y="98450"/>
                      <a:pt x="428045" y="102837"/>
                    </a:cubicBezTo>
                    <a:cubicBezTo>
                      <a:pt x="418915" y="109893"/>
                      <a:pt x="421347" y="107461"/>
                      <a:pt x="414290" y="121573"/>
                    </a:cubicBezTo>
                    <a:cubicBezTo>
                      <a:pt x="407235" y="135816"/>
                      <a:pt x="417819" y="134839"/>
                      <a:pt x="422932" y="143969"/>
                    </a:cubicBezTo>
                    <a:cubicBezTo>
                      <a:pt x="428045" y="153099"/>
                      <a:pt x="419404" y="155649"/>
                      <a:pt x="403099" y="161740"/>
                    </a:cubicBezTo>
                    <a:cubicBezTo>
                      <a:pt x="386913" y="167831"/>
                      <a:pt x="381919" y="155042"/>
                      <a:pt x="378761" y="149571"/>
                    </a:cubicBezTo>
                    <a:cubicBezTo>
                      <a:pt x="375840" y="143969"/>
                      <a:pt x="366591" y="138379"/>
                      <a:pt x="366591" y="138379"/>
                    </a:cubicBezTo>
                    <a:cubicBezTo>
                      <a:pt x="366591" y="138379"/>
                      <a:pt x="350894" y="162229"/>
                      <a:pt x="350894" y="163695"/>
                    </a:cubicBezTo>
                    <a:cubicBezTo>
                      <a:pt x="350894" y="165280"/>
                      <a:pt x="362085" y="187545"/>
                      <a:pt x="364159" y="199726"/>
                    </a:cubicBezTo>
                    <a:cubicBezTo>
                      <a:pt x="366114" y="211895"/>
                      <a:pt x="368177" y="214934"/>
                      <a:pt x="370250" y="233194"/>
                    </a:cubicBezTo>
                    <a:cubicBezTo>
                      <a:pt x="372205" y="251454"/>
                      <a:pt x="371716" y="257044"/>
                      <a:pt x="371716" y="262038"/>
                    </a:cubicBezTo>
                    <a:cubicBezTo>
                      <a:pt x="371716" y="267151"/>
                      <a:pt x="379869" y="277377"/>
                      <a:pt x="381334" y="279809"/>
                    </a:cubicBezTo>
                    <a:cubicBezTo>
                      <a:pt x="382920" y="282372"/>
                      <a:pt x="389487" y="282848"/>
                      <a:pt x="389487" y="282848"/>
                    </a:cubicBezTo>
                    <a:cubicBezTo>
                      <a:pt x="389487" y="282848"/>
                      <a:pt x="387413" y="293563"/>
                      <a:pt x="383408" y="299154"/>
                    </a:cubicBezTo>
                    <a:cubicBezTo>
                      <a:pt x="379392" y="304636"/>
                      <a:pt x="354445" y="311323"/>
                      <a:pt x="339345" y="314362"/>
                    </a:cubicBezTo>
                    <a:cubicBezTo>
                      <a:pt x="324017" y="317401"/>
                      <a:pt x="316460" y="324958"/>
                      <a:pt x="309893" y="334076"/>
                    </a:cubicBezTo>
                    <a:cubicBezTo>
                      <a:pt x="303313" y="343206"/>
                      <a:pt x="300763" y="359392"/>
                      <a:pt x="301251" y="371073"/>
                    </a:cubicBezTo>
                    <a:cubicBezTo>
                      <a:pt x="301740" y="381907"/>
                      <a:pt x="308677" y="382276"/>
                      <a:pt x="309773" y="382276"/>
                    </a:cubicBezTo>
                    <a:lnTo>
                      <a:pt x="274839" y="416234"/>
                    </a:lnTo>
                    <a:cubicBezTo>
                      <a:pt x="274839" y="416234"/>
                      <a:pt x="264732" y="424875"/>
                      <a:pt x="257068" y="424875"/>
                    </a:cubicBezTo>
                    <a:cubicBezTo>
                      <a:pt x="249523" y="424875"/>
                      <a:pt x="251585" y="408689"/>
                      <a:pt x="251585" y="401990"/>
                    </a:cubicBezTo>
                    <a:cubicBezTo>
                      <a:pt x="251585" y="395411"/>
                      <a:pt x="224684" y="413671"/>
                      <a:pt x="220548" y="416234"/>
                    </a:cubicBezTo>
                    <a:cubicBezTo>
                      <a:pt x="216531" y="418784"/>
                      <a:pt x="218606" y="435590"/>
                      <a:pt x="219571" y="439118"/>
                    </a:cubicBezTo>
                    <a:cubicBezTo>
                      <a:pt x="220667" y="442646"/>
                      <a:pt x="220548" y="456770"/>
                      <a:pt x="220548" y="456770"/>
                    </a:cubicBezTo>
                    <a:cubicBezTo>
                      <a:pt x="220548" y="456770"/>
                      <a:pt x="199857" y="487807"/>
                      <a:pt x="195721" y="489750"/>
                    </a:cubicBezTo>
                    <a:cubicBezTo>
                      <a:pt x="191704" y="491812"/>
                      <a:pt x="148617" y="507521"/>
                      <a:pt x="140465" y="511049"/>
                    </a:cubicBezTo>
                    <a:cubicBezTo>
                      <a:pt x="140095" y="511168"/>
                      <a:pt x="139607" y="511418"/>
                      <a:pt x="139130" y="511776"/>
                    </a:cubicBezTo>
                    <a:lnTo>
                      <a:pt x="126829" y="487795"/>
                    </a:lnTo>
                    <a:cubicBezTo>
                      <a:pt x="126829" y="487795"/>
                      <a:pt x="115637" y="463456"/>
                      <a:pt x="112586" y="454326"/>
                    </a:cubicBezTo>
                    <a:cubicBezTo>
                      <a:pt x="109547" y="445197"/>
                      <a:pt x="110512" y="428891"/>
                      <a:pt x="108570" y="424875"/>
                    </a:cubicBezTo>
                    <a:cubicBezTo>
                      <a:pt x="106496" y="420858"/>
                      <a:pt x="84231" y="410632"/>
                      <a:pt x="81549" y="406615"/>
                    </a:cubicBezTo>
                    <a:cubicBezTo>
                      <a:pt x="78999" y="402598"/>
                      <a:pt x="23373" y="387390"/>
                      <a:pt x="16186" y="387390"/>
                    </a:cubicBezTo>
                    <a:cubicBezTo>
                      <a:pt x="9130" y="387390"/>
                      <a:pt x="0" y="375220"/>
                      <a:pt x="0" y="375220"/>
                    </a:cubicBezTo>
                    <a:cubicBezTo>
                      <a:pt x="0" y="375220"/>
                      <a:pt x="8152" y="347831"/>
                      <a:pt x="10107" y="343695"/>
                    </a:cubicBezTo>
                    <a:cubicBezTo>
                      <a:pt x="12181" y="339678"/>
                      <a:pt x="15220" y="316305"/>
                      <a:pt x="16198" y="308272"/>
                    </a:cubicBezTo>
                    <a:cubicBezTo>
                      <a:pt x="17294" y="300119"/>
                      <a:pt x="19237" y="290012"/>
                      <a:pt x="26424" y="281859"/>
                    </a:cubicBezTo>
                    <a:cubicBezTo>
                      <a:pt x="33480" y="273707"/>
                      <a:pt x="35554" y="260560"/>
                      <a:pt x="41633" y="251430"/>
                    </a:cubicBezTo>
                    <a:cubicBezTo>
                      <a:pt x="47711" y="242300"/>
                      <a:pt x="55757" y="234148"/>
                      <a:pt x="65971" y="221001"/>
                    </a:cubicBezTo>
                    <a:cubicBezTo>
                      <a:pt x="76066" y="207855"/>
                      <a:pt x="66949" y="208832"/>
                      <a:pt x="63897" y="198724"/>
                    </a:cubicBezTo>
                    <a:cubicBezTo>
                      <a:pt x="60858" y="188498"/>
                      <a:pt x="58784" y="187533"/>
                      <a:pt x="53790" y="182419"/>
                    </a:cubicBezTo>
                    <a:cubicBezTo>
                      <a:pt x="48677" y="177425"/>
                      <a:pt x="65959" y="159177"/>
                      <a:pt x="72050" y="154064"/>
                    </a:cubicBezTo>
                    <a:cubicBezTo>
                      <a:pt x="78140" y="148951"/>
                      <a:pt x="96388" y="142872"/>
                      <a:pt x="103456" y="138856"/>
                    </a:cubicBezTo>
                    <a:cubicBezTo>
                      <a:pt x="110512" y="134839"/>
                      <a:pt x="112586" y="131800"/>
                      <a:pt x="111609" y="120596"/>
                    </a:cubicBezTo>
                    <a:cubicBezTo>
                      <a:pt x="110512" y="109404"/>
                      <a:pt x="103456" y="96257"/>
                      <a:pt x="103456" y="91144"/>
                    </a:cubicBezTo>
                    <a:cubicBezTo>
                      <a:pt x="103456" y="86150"/>
                      <a:pt x="118665" y="68868"/>
                      <a:pt x="127795" y="54636"/>
                    </a:cubicBezTo>
                    <a:cubicBezTo>
                      <a:pt x="136925" y="40512"/>
                      <a:pt x="152133" y="54636"/>
                      <a:pt x="155173" y="54636"/>
                    </a:cubicBezTo>
                    <a:cubicBezTo>
                      <a:pt x="158212" y="54636"/>
                      <a:pt x="166365" y="37473"/>
                      <a:pt x="166365" y="34434"/>
                    </a:cubicBezTo>
                    <a:cubicBezTo>
                      <a:pt x="166365" y="31394"/>
                      <a:pt x="195697" y="26281"/>
                      <a:pt x="203849" y="22264"/>
                    </a:cubicBezTo>
                    <a:cubicBezTo>
                      <a:pt x="212002" y="18129"/>
                      <a:pt x="220036" y="7056"/>
                      <a:pt x="220036" y="7056"/>
                    </a:cubicBezTo>
                    <a:lnTo>
                      <a:pt x="230143" y="0"/>
                    </a:lnTo>
                    <a:cubicBezTo>
                      <a:pt x="230262" y="238"/>
                      <a:pt x="230500" y="238"/>
                      <a:pt x="230631" y="369"/>
                    </a:cubicBezTo>
                    <a:cubicBezTo>
                      <a:pt x="239630" y="4994"/>
                      <a:pt x="252539" y="4267"/>
                      <a:pt x="253265" y="15709"/>
                    </a:cubicBezTo>
                    <a:cubicBezTo>
                      <a:pt x="253993" y="24720"/>
                      <a:pt x="261907" y="27151"/>
                      <a:pt x="268117" y="30441"/>
                    </a:cubicBezTo>
                    <a:cubicBezTo>
                      <a:pt x="269702" y="31168"/>
                      <a:pt x="271156" y="32145"/>
                      <a:pt x="272372" y="33123"/>
                    </a:cubicBezTo>
                    <a:cubicBezTo>
                      <a:pt x="278462" y="38474"/>
                      <a:pt x="279916" y="49070"/>
                      <a:pt x="279916" y="52956"/>
                    </a:cubicBezTo>
                    <a:cubicBezTo>
                      <a:pt x="279916" y="56734"/>
                      <a:pt x="268474" y="71943"/>
                      <a:pt x="267747" y="74982"/>
                    </a:cubicBezTo>
                    <a:cubicBezTo>
                      <a:pt x="267020" y="78021"/>
                      <a:pt x="294398" y="87878"/>
                      <a:pt x="294398" y="87878"/>
                    </a:cubicBezTo>
                    <a:cubicBezTo>
                      <a:pt x="294398" y="87878"/>
                      <a:pt x="324827" y="81788"/>
                      <a:pt x="328606" y="78748"/>
                    </a:cubicBezTo>
                    <a:cubicBezTo>
                      <a:pt x="332383" y="75709"/>
                      <a:pt x="340047" y="64386"/>
                      <a:pt x="342241" y="60488"/>
                    </a:cubicBezTo>
                    <a:cubicBezTo>
                      <a:pt x="344553" y="56710"/>
                      <a:pt x="352944" y="49892"/>
                      <a:pt x="354410" y="55137"/>
                    </a:cubicBezTo>
                    <a:cubicBezTo>
                      <a:pt x="355995" y="60488"/>
                      <a:pt x="359034" y="61823"/>
                      <a:pt x="359034" y="71442"/>
                    </a:cubicBezTo>
                    <a:cubicBezTo>
                      <a:pt x="359034" y="81061"/>
                      <a:pt x="363659" y="99320"/>
                      <a:pt x="367425" y="100047"/>
                    </a:cubicBezTo>
                    <a:cubicBezTo>
                      <a:pt x="371204" y="100906"/>
                      <a:pt x="381907" y="100047"/>
                      <a:pt x="384827" y="95542"/>
                    </a:cubicBezTo>
                    <a:cubicBezTo>
                      <a:pt x="387986" y="90918"/>
                      <a:pt x="394803" y="84100"/>
                      <a:pt x="396996" y="78021"/>
                    </a:cubicBezTo>
                    <a:cubicBezTo>
                      <a:pt x="399309" y="71931"/>
                      <a:pt x="409165" y="63540"/>
                      <a:pt x="410751" y="65852"/>
                    </a:cubicBezTo>
                    <a:cubicBezTo>
                      <a:pt x="412336" y="68164"/>
                      <a:pt x="422920" y="79487"/>
                      <a:pt x="424505" y="85566"/>
                    </a:cubicBezTo>
                    <a:cubicBezTo>
                      <a:pt x="425125" y="87866"/>
                      <a:pt x="431943" y="90667"/>
                      <a:pt x="440095" y="93099"/>
                    </a:cubicBezTo>
                    <a:close/>
                  </a:path>
                </a:pathLst>
              </a:custGeom>
              <a:grpFill/>
              <a:ln w="11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BE0D8613-4DDC-70F4-5A93-E7CF532A8A78}"/>
                  </a:ext>
                </a:extLst>
              </p:cNvPr>
              <p:cNvSpPr/>
              <p:nvPr/>
            </p:nvSpPr>
            <p:spPr>
              <a:xfrm>
                <a:off x="8588715" y="4309414"/>
                <a:ext cx="578104" cy="499005"/>
              </a:xfrm>
              <a:custGeom>
                <a:avLst/>
                <a:gdLst>
                  <a:gd name="connsiteX0" fmla="*/ 578105 w 578104"/>
                  <a:gd name="connsiteY0" fmla="*/ 347499 h 499005"/>
                  <a:gd name="connsiteX1" fmla="*/ 566544 w 578104"/>
                  <a:gd name="connsiteY1" fmla="*/ 363077 h 499005"/>
                  <a:gd name="connsiteX2" fmla="*/ 552300 w 578104"/>
                  <a:gd name="connsiteY2" fmla="*/ 379382 h 499005"/>
                  <a:gd name="connsiteX3" fmla="*/ 530512 w 578104"/>
                  <a:gd name="connsiteY3" fmla="*/ 400682 h 499005"/>
                  <a:gd name="connsiteX4" fmla="*/ 492538 w 578104"/>
                  <a:gd name="connsiteY4" fmla="*/ 425020 h 499005"/>
                  <a:gd name="connsiteX5" fmla="*/ 468200 w 578104"/>
                  <a:gd name="connsiteY5" fmla="*/ 421981 h 499005"/>
                  <a:gd name="connsiteX6" fmla="*/ 456031 w 578104"/>
                  <a:gd name="connsiteY6" fmla="*/ 411277 h 499005"/>
                  <a:gd name="connsiteX7" fmla="*/ 434243 w 578104"/>
                  <a:gd name="connsiteY7" fmla="*/ 433065 h 499005"/>
                  <a:gd name="connsiteX8" fmla="*/ 431203 w 578104"/>
                  <a:gd name="connsiteY8" fmla="*/ 456915 h 499005"/>
                  <a:gd name="connsiteX9" fmla="*/ 403814 w 578104"/>
                  <a:gd name="connsiteY9" fmla="*/ 446319 h 499005"/>
                  <a:gd name="connsiteX10" fmla="*/ 383981 w 578104"/>
                  <a:gd name="connsiteY10" fmla="*/ 429525 h 499005"/>
                  <a:gd name="connsiteX11" fmla="*/ 362193 w 578104"/>
                  <a:gd name="connsiteY11" fmla="*/ 413339 h 499005"/>
                  <a:gd name="connsiteX12" fmla="*/ 346007 w 578104"/>
                  <a:gd name="connsiteY12" fmla="*/ 397642 h 499005"/>
                  <a:gd name="connsiteX13" fmla="*/ 329214 w 578104"/>
                  <a:gd name="connsiteY13" fmla="*/ 405676 h 499005"/>
                  <a:gd name="connsiteX14" fmla="*/ 329214 w 578104"/>
                  <a:gd name="connsiteY14" fmla="*/ 432577 h 499005"/>
                  <a:gd name="connsiteX15" fmla="*/ 321061 w 578104"/>
                  <a:gd name="connsiteY15" fmla="*/ 446820 h 499005"/>
                  <a:gd name="connsiteX16" fmla="*/ 290143 w 578104"/>
                  <a:gd name="connsiteY16" fmla="*/ 451325 h 499005"/>
                  <a:gd name="connsiteX17" fmla="*/ 251681 w 578104"/>
                  <a:gd name="connsiteY17" fmla="*/ 467631 h 499005"/>
                  <a:gd name="connsiteX18" fmla="*/ 237438 w 578104"/>
                  <a:gd name="connsiteY18" fmla="*/ 490145 h 499005"/>
                  <a:gd name="connsiteX19" fmla="*/ 222229 w 578104"/>
                  <a:gd name="connsiteY19" fmla="*/ 498298 h 499005"/>
                  <a:gd name="connsiteX20" fmla="*/ 189249 w 578104"/>
                  <a:gd name="connsiteY20" fmla="*/ 483816 h 499005"/>
                  <a:gd name="connsiteX21" fmla="*/ 151764 w 578104"/>
                  <a:gd name="connsiteY21" fmla="*/ 467142 h 499005"/>
                  <a:gd name="connsiteX22" fmla="*/ 130465 w 578104"/>
                  <a:gd name="connsiteY22" fmla="*/ 472613 h 499005"/>
                  <a:gd name="connsiteX23" fmla="*/ 116710 w 578104"/>
                  <a:gd name="connsiteY23" fmla="*/ 493423 h 499005"/>
                  <a:gd name="connsiteX24" fmla="*/ 95900 w 578104"/>
                  <a:gd name="connsiteY24" fmla="*/ 493912 h 499005"/>
                  <a:gd name="connsiteX25" fmla="*/ 74601 w 578104"/>
                  <a:gd name="connsiteY25" fmla="*/ 493065 h 499005"/>
                  <a:gd name="connsiteX26" fmla="*/ 77271 w 578104"/>
                  <a:gd name="connsiteY26" fmla="*/ 478215 h 499005"/>
                  <a:gd name="connsiteX27" fmla="*/ 92360 w 578104"/>
                  <a:gd name="connsiteY27" fmla="*/ 464090 h 499005"/>
                  <a:gd name="connsiteX28" fmla="*/ 91013 w 578104"/>
                  <a:gd name="connsiteY28" fmla="*/ 406760 h 499005"/>
                  <a:gd name="connsiteX29" fmla="*/ 73373 w 578104"/>
                  <a:gd name="connsiteY29" fmla="*/ 392398 h 499005"/>
                  <a:gd name="connsiteX30" fmla="*/ 85423 w 578104"/>
                  <a:gd name="connsiteY30" fmla="*/ 346272 h 499005"/>
                  <a:gd name="connsiteX31" fmla="*/ 99547 w 578104"/>
                  <a:gd name="connsiteY31" fmla="*/ 324126 h 499005"/>
                  <a:gd name="connsiteX32" fmla="*/ 93468 w 578104"/>
                  <a:gd name="connsiteY32" fmla="*/ 280920 h 499005"/>
                  <a:gd name="connsiteX33" fmla="*/ 84338 w 578104"/>
                  <a:gd name="connsiteY33" fmla="*/ 276903 h 499005"/>
                  <a:gd name="connsiteX34" fmla="*/ 53909 w 578104"/>
                  <a:gd name="connsiteY34" fmla="*/ 290050 h 499005"/>
                  <a:gd name="connsiteX35" fmla="*/ 25435 w 578104"/>
                  <a:gd name="connsiteY35" fmla="*/ 294186 h 499005"/>
                  <a:gd name="connsiteX36" fmla="*/ 11311 w 578104"/>
                  <a:gd name="connsiteY36" fmla="*/ 271790 h 499005"/>
                  <a:gd name="connsiteX37" fmla="*/ 18367 w 578104"/>
                  <a:gd name="connsiteY37" fmla="*/ 244412 h 499005"/>
                  <a:gd name="connsiteX38" fmla="*/ 14350 w 578104"/>
                  <a:gd name="connsiteY38" fmla="*/ 230288 h 499005"/>
                  <a:gd name="connsiteX39" fmla="*/ 108 w 578104"/>
                  <a:gd name="connsiteY39" fmla="*/ 213006 h 499005"/>
                  <a:gd name="connsiteX40" fmla="*/ 37592 w 578104"/>
                  <a:gd name="connsiteY40" fmla="*/ 188668 h 499005"/>
                  <a:gd name="connsiteX41" fmla="*/ 96496 w 578104"/>
                  <a:gd name="connsiteY41" fmla="*/ 199859 h 499005"/>
                  <a:gd name="connsiteX42" fmla="*/ 151263 w 578104"/>
                  <a:gd name="connsiteY42" fmla="*/ 198763 h 499005"/>
                  <a:gd name="connsiteX43" fmla="*/ 175602 w 578104"/>
                  <a:gd name="connsiteY43" fmla="*/ 173447 h 499005"/>
                  <a:gd name="connsiteX44" fmla="*/ 175233 w 578104"/>
                  <a:gd name="connsiteY44" fmla="*/ 163101 h 499005"/>
                  <a:gd name="connsiteX45" fmla="*/ 214064 w 578104"/>
                  <a:gd name="connsiteY45" fmla="*/ 163351 h 499005"/>
                  <a:gd name="connsiteX46" fmla="*/ 269929 w 578104"/>
                  <a:gd name="connsiteY46" fmla="*/ 157261 h 499005"/>
                  <a:gd name="connsiteX47" fmla="*/ 276985 w 578104"/>
                  <a:gd name="connsiteY47" fmla="*/ 128786 h 499005"/>
                  <a:gd name="connsiteX48" fmla="*/ 261776 w 578104"/>
                  <a:gd name="connsiteY48" fmla="*/ 121730 h 499005"/>
                  <a:gd name="connsiteX49" fmla="*/ 225256 w 578104"/>
                  <a:gd name="connsiteY49" fmla="*/ 103471 h 499005"/>
                  <a:gd name="connsiteX50" fmla="*/ 210047 w 578104"/>
                  <a:gd name="connsiteY50" fmla="*/ 76212 h 499005"/>
                  <a:gd name="connsiteX51" fmla="*/ 234386 w 578104"/>
                  <a:gd name="connsiteY51" fmla="*/ 58810 h 499005"/>
                  <a:gd name="connsiteX52" fmla="*/ 264815 w 578104"/>
                  <a:gd name="connsiteY52" fmla="*/ 74019 h 499005"/>
                  <a:gd name="connsiteX53" fmla="*/ 272241 w 578104"/>
                  <a:gd name="connsiteY53" fmla="*/ 76093 h 499005"/>
                  <a:gd name="connsiteX54" fmla="*/ 272730 w 578104"/>
                  <a:gd name="connsiteY54" fmla="*/ 76093 h 499005"/>
                  <a:gd name="connsiteX55" fmla="*/ 273945 w 578104"/>
                  <a:gd name="connsiteY55" fmla="*/ 75843 h 499005"/>
                  <a:gd name="connsiteX56" fmla="*/ 284541 w 578104"/>
                  <a:gd name="connsiteY56" fmla="*/ 73530 h 499005"/>
                  <a:gd name="connsiteX57" fmla="*/ 302312 w 578104"/>
                  <a:gd name="connsiteY57" fmla="*/ 70980 h 499005"/>
                  <a:gd name="connsiteX58" fmla="*/ 315578 w 578104"/>
                  <a:gd name="connsiteY58" fmla="*/ 56617 h 499005"/>
                  <a:gd name="connsiteX59" fmla="*/ 332252 w 578104"/>
                  <a:gd name="connsiteY59" fmla="*/ 37022 h 499005"/>
                  <a:gd name="connsiteX60" fmla="*/ 344422 w 578104"/>
                  <a:gd name="connsiteY60" fmla="*/ 46641 h 499005"/>
                  <a:gd name="connsiteX61" fmla="*/ 367306 w 578104"/>
                  <a:gd name="connsiteY61" fmla="*/ 50777 h 499005"/>
                  <a:gd name="connsiteX62" fmla="*/ 376925 w 578104"/>
                  <a:gd name="connsiteY62" fmla="*/ 27404 h 499005"/>
                  <a:gd name="connsiteX63" fmla="*/ 384470 w 578104"/>
                  <a:gd name="connsiteY63" fmla="*/ 1480 h 499005"/>
                  <a:gd name="connsiteX64" fmla="*/ 397128 w 578104"/>
                  <a:gd name="connsiteY64" fmla="*/ 16939 h 499005"/>
                  <a:gd name="connsiteX65" fmla="*/ 427068 w 578104"/>
                  <a:gd name="connsiteY65" fmla="*/ 24365 h 499005"/>
                  <a:gd name="connsiteX66" fmla="*/ 454458 w 578104"/>
                  <a:gd name="connsiteY66" fmla="*/ 14257 h 499005"/>
                  <a:gd name="connsiteX67" fmla="*/ 469189 w 578104"/>
                  <a:gd name="connsiteY67" fmla="*/ 21313 h 499005"/>
                  <a:gd name="connsiteX68" fmla="*/ 467115 w 578104"/>
                  <a:gd name="connsiteY68" fmla="*/ 52708 h 499005"/>
                  <a:gd name="connsiteX69" fmla="*/ 476734 w 578104"/>
                  <a:gd name="connsiteY69" fmla="*/ 62327 h 499005"/>
                  <a:gd name="connsiteX70" fmla="*/ 482086 w 578104"/>
                  <a:gd name="connsiteY70" fmla="*/ 79120 h 499005"/>
                  <a:gd name="connsiteX71" fmla="*/ 499130 w 578104"/>
                  <a:gd name="connsiteY71" fmla="*/ 86176 h 499005"/>
                  <a:gd name="connsiteX72" fmla="*/ 515804 w 578104"/>
                  <a:gd name="connsiteY72" fmla="*/ 110026 h 499005"/>
                  <a:gd name="connsiteX73" fmla="*/ 536126 w 578104"/>
                  <a:gd name="connsiteY73" fmla="*/ 110026 h 499005"/>
                  <a:gd name="connsiteX74" fmla="*/ 559737 w 578104"/>
                  <a:gd name="connsiteY74" fmla="*/ 88727 h 499005"/>
                  <a:gd name="connsiteX75" fmla="*/ 563516 w 578104"/>
                  <a:gd name="connsiteY75" fmla="*/ 82887 h 499005"/>
                  <a:gd name="connsiteX76" fmla="*/ 563635 w 578104"/>
                  <a:gd name="connsiteY76" fmla="*/ 83006 h 499005"/>
                  <a:gd name="connsiteX77" fmla="*/ 574469 w 578104"/>
                  <a:gd name="connsiteY77" fmla="*/ 113185 h 499005"/>
                  <a:gd name="connsiteX78" fmla="*/ 557676 w 578104"/>
                  <a:gd name="connsiteY78" fmla="*/ 145318 h 499005"/>
                  <a:gd name="connsiteX79" fmla="*/ 572158 w 578104"/>
                  <a:gd name="connsiteY79" fmla="*/ 158214 h 499005"/>
                  <a:gd name="connsiteX80" fmla="*/ 566555 w 578104"/>
                  <a:gd name="connsiteY80" fmla="*/ 185604 h 499005"/>
                  <a:gd name="connsiteX81" fmla="*/ 531132 w 578104"/>
                  <a:gd name="connsiteY81" fmla="*/ 215294 h 499005"/>
                  <a:gd name="connsiteX82" fmla="*/ 518963 w 578104"/>
                  <a:gd name="connsiteY82" fmla="*/ 235008 h 499005"/>
                  <a:gd name="connsiteX83" fmla="*/ 502896 w 578104"/>
                  <a:gd name="connsiteY83" fmla="*/ 241945 h 499005"/>
                  <a:gd name="connsiteX84" fmla="*/ 523468 w 578104"/>
                  <a:gd name="connsiteY84" fmla="*/ 249490 h 499005"/>
                  <a:gd name="connsiteX85" fmla="*/ 552312 w 578104"/>
                  <a:gd name="connsiteY85" fmla="*/ 231230 h 499005"/>
                  <a:gd name="connsiteX86" fmla="*/ 572884 w 578104"/>
                  <a:gd name="connsiteY86" fmla="*/ 242672 h 499005"/>
                  <a:gd name="connsiteX87" fmla="*/ 569106 w 578104"/>
                  <a:gd name="connsiteY87" fmla="*/ 265437 h 499005"/>
                  <a:gd name="connsiteX88" fmla="*/ 553158 w 578104"/>
                  <a:gd name="connsiteY88" fmla="*/ 280646 h 499005"/>
                  <a:gd name="connsiteX89" fmla="*/ 557664 w 578104"/>
                  <a:gd name="connsiteY89" fmla="*/ 313387 h 499005"/>
                  <a:gd name="connsiteX90" fmla="*/ 578105 w 578104"/>
                  <a:gd name="connsiteY90" fmla="*/ 347499 h 499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578104" h="499005">
                    <a:moveTo>
                      <a:pt x="578105" y="347499"/>
                    </a:moveTo>
                    <a:cubicBezTo>
                      <a:pt x="572503" y="353947"/>
                      <a:pt x="567270" y="360527"/>
                      <a:pt x="566544" y="363077"/>
                    </a:cubicBezTo>
                    <a:cubicBezTo>
                      <a:pt x="565077" y="369168"/>
                      <a:pt x="559487" y="373304"/>
                      <a:pt x="552300" y="379382"/>
                    </a:cubicBezTo>
                    <a:cubicBezTo>
                      <a:pt x="545245" y="385473"/>
                      <a:pt x="541716" y="393506"/>
                      <a:pt x="530512" y="400682"/>
                    </a:cubicBezTo>
                    <a:cubicBezTo>
                      <a:pt x="519440" y="407738"/>
                      <a:pt x="500691" y="422470"/>
                      <a:pt x="492538" y="425020"/>
                    </a:cubicBezTo>
                    <a:cubicBezTo>
                      <a:pt x="484386" y="427452"/>
                      <a:pt x="473302" y="428548"/>
                      <a:pt x="468200" y="421981"/>
                    </a:cubicBezTo>
                    <a:cubicBezTo>
                      <a:pt x="463087" y="415283"/>
                      <a:pt x="459559" y="407738"/>
                      <a:pt x="456031" y="411277"/>
                    </a:cubicBezTo>
                    <a:cubicBezTo>
                      <a:pt x="452503" y="414806"/>
                      <a:pt x="434243" y="426975"/>
                      <a:pt x="434243" y="433065"/>
                    </a:cubicBezTo>
                    <a:cubicBezTo>
                      <a:pt x="434243" y="439144"/>
                      <a:pt x="438748" y="456915"/>
                      <a:pt x="431203" y="456915"/>
                    </a:cubicBezTo>
                    <a:cubicBezTo>
                      <a:pt x="423539" y="456915"/>
                      <a:pt x="410393" y="452898"/>
                      <a:pt x="403814" y="446319"/>
                    </a:cubicBezTo>
                    <a:cubicBezTo>
                      <a:pt x="397246" y="439633"/>
                      <a:pt x="393111" y="432076"/>
                      <a:pt x="383981" y="429525"/>
                    </a:cubicBezTo>
                    <a:cubicBezTo>
                      <a:pt x="374851" y="426963"/>
                      <a:pt x="364743" y="416868"/>
                      <a:pt x="362193" y="413339"/>
                    </a:cubicBezTo>
                    <a:cubicBezTo>
                      <a:pt x="359642" y="409812"/>
                      <a:pt x="354040" y="396057"/>
                      <a:pt x="346007" y="397642"/>
                    </a:cubicBezTo>
                    <a:cubicBezTo>
                      <a:pt x="337855" y="399108"/>
                      <a:pt x="329702" y="400682"/>
                      <a:pt x="329214" y="405676"/>
                    </a:cubicBezTo>
                    <a:cubicBezTo>
                      <a:pt x="328725" y="410789"/>
                      <a:pt x="328236" y="431111"/>
                      <a:pt x="329214" y="432577"/>
                    </a:cubicBezTo>
                    <a:cubicBezTo>
                      <a:pt x="330310" y="434162"/>
                      <a:pt x="333838" y="446331"/>
                      <a:pt x="321061" y="446820"/>
                    </a:cubicBezTo>
                    <a:cubicBezTo>
                      <a:pt x="308403" y="447309"/>
                      <a:pt x="301835" y="443781"/>
                      <a:pt x="290143" y="451325"/>
                    </a:cubicBezTo>
                    <a:cubicBezTo>
                      <a:pt x="278462" y="458989"/>
                      <a:pt x="257771" y="461552"/>
                      <a:pt x="251681" y="467631"/>
                    </a:cubicBezTo>
                    <a:cubicBezTo>
                      <a:pt x="245590" y="473709"/>
                      <a:pt x="240977" y="485282"/>
                      <a:pt x="237438" y="490145"/>
                    </a:cubicBezTo>
                    <a:cubicBezTo>
                      <a:pt x="233909" y="495008"/>
                      <a:pt x="233909" y="501099"/>
                      <a:pt x="222229" y="498298"/>
                    </a:cubicBezTo>
                    <a:cubicBezTo>
                      <a:pt x="210548" y="495497"/>
                      <a:pt x="195816" y="489907"/>
                      <a:pt x="189249" y="483816"/>
                    </a:cubicBezTo>
                    <a:cubicBezTo>
                      <a:pt x="182670" y="477738"/>
                      <a:pt x="156270" y="465556"/>
                      <a:pt x="151764" y="467142"/>
                    </a:cubicBezTo>
                    <a:cubicBezTo>
                      <a:pt x="147140" y="468596"/>
                      <a:pt x="131931" y="467142"/>
                      <a:pt x="130465" y="472613"/>
                    </a:cubicBezTo>
                    <a:cubicBezTo>
                      <a:pt x="128879" y="478215"/>
                      <a:pt x="123409" y="492934"/>
                      <a:pt x="116710" y="493423"/>
                    </a:cubicBezTo>
                    <a:cubicBezTo>
                      <a:pt x="110131" y="493912"/>
                      <a:pt x="102586" y="492446"/>
                      <a:pt x="95900" y="493912"/>
                    </a:cubicBezTo>
                    <a:cubicBezTo>
                      <a:pt x="92980" y="494639"/>
                      <a:pt x="83969" y="493912"/>
                      <a:pt x="74601" y="493065"/>
                    </a:cubicBezTo>
                    <a:cubicBezTo>
                      <a:pt x="73743" y="487952"/>
                      <a:pt x="74482" y="482601"/>
                      <a:pt x="77271" y="478215"/>
                    </a:cubicBezTo>
                    <a:cubicBezTo>
                      <a:pt x="80918" y="472255"/>
                      <a:pt x="87378" y="468846"/>
                      <a:pt x="92360" y="464090"/>
                    </a:cubicBezTo>
                    <a:cubicBezTo>
                      <a:pt x="108176" y="449359"/>
                      <a:pt x="107449" y="420634"/>
                      <a:pt x="91013" y="406760"/>
                    </a:cubicBezTo>
                    <a:cubicBezTo>
                      <a:pt x="85173" y="401897"/>
                      <a:pt x="77747" y="398608"/>
                      <a:pt x="73373" y="392398"/>
                    </a:cubicBezTo>
                    <a:cubicBezTo>
                      <a:pt x="61811" y="376212"/>
                      <a:pt x="77867" y="359538"/>
                      <a:pt x="85423" y="346272"/>
                    </a:cubicBezTo>
                    <a:cubicBezTo>
                      <a:pt x="88105" y="341647"/>
                      <a:pt x="99785" y="328620"/>
                      <a:pt x="99547" y="324126"/>
                    </a:cubicBezTo>
                    <a:cubicBezTo>
                      <a:pt x="99547" y="324007"/>
                      <a:pt x="97485" y="285056"/>
                      <a:pt x="93468" y="280920"/>
                    </a:cubicBezTo>
                    <a:cubicBezTo>
                      <a:pt x="89332" y="276903"/>
                      <a:pt x="93468" y="280920"/>
                      <a:pt x="84338" y="276903"/>
                    </a:cubicBezTo>
                    <a:cubicBezTo>
                      <a:pt x="75208" y="272887"/>
                      <a:pt x="66079" y="279943"/>
                      <a:pt x="53909" y="290050"/>
                    </a:cubicBezTo>
                    <a:cubicBezTo>
                      <a:pt x="41740" y="300276"/>
                      <a:pt x="35650" y="296141"/>
                      <a:pt x="25435" y="294186"/>
                    </a:cubicBezTo>
                    <a:cubicBezTo>
                      <a:pt x="15328" y="292124"/>
                      <a:pt x="13265" y="280920"/>
                      <a:pt x="11311" y="271790"/>
                    </a:cubicBezTo>
                    <a:cubicBezTo>
                      <a:pt x="9237" y="262660"/>
                      <a:pt x="14350" y="249514"/>
                      <a:pt x="18367" y="244412"/>
                    </a:cubicBezTo>
                    <a:cubicBezTo>
                      <a:pt x="22384" y="239418"/>
                      <a:pt x="19344" y="235282"/>
                      <a:pt x="14350" y="230288"/>
                    </a:cubicBezTo>
                    <a:cubicBezTo>
                      <a:pt x="9237" y="225175"/>
                      <a:pt x="2181" y="222136"/>
                      <a:pt x="108" y="213006"/>
                    </a:cubicBezTo>
                    <a:cubicBezTo>
                      <a:pt x="-1967" y="203876"/>
                      <a:pt x="26519" y="190729"/>
                      <a:pt x="37592" y="188668"/>
                    </a:cubicBezTo>
                    <a:cubicBezTo>
                      <a:pt x="48784" y="186593"/>
                      <a:pt x="76174" y="199859"/>
                      <a:pt x="96496" y="199859"/>
                    </a:cubicBezTo>
                    <a:cubicBezTo>
                      <a:pt x="116698" y="199859"/>
                      <a:pt x="129964" y="201814"/>
                      <a:pt x="151263" y="198763"/>
                    </a:cubicBezTo>
                    <a:cubicBezTo>
                      <a:pt x="172563" y="195723"/>
                      <a:pt x="175602" y="187690"/>
                      <a:pt x="175602" y="173447"/>
                    </a:cubicBezTo>
                    <a:cubicBezTo>
                      <a:pt x="175602" y="169919"/>
                      <a:pt x="175483" y="166510"/>
                      <a:pt x="175233" y="163101"/>
                    </a:cubicBezTo>
                    <a:cubicBezTo>
                      <a:pt x="191180" y="162863"/>
                      <a:pt x="209190" y="162744"/>
                      <a:pt x="214064" y="163351"/>
                    </a:cubicBezTo>
                    <a:cubicBezTo>
                      <a:pt x="223194" y="164329"/>
                      <a:pt x="249607" y="162255"/>
                      <a:pt x="269929" y="157261"/>
                    </a:cubicBezTo>
                    <a:cubicBezTo>
                      <a:pt x="290131" y="152148"/>
                      <a:pt x="276985" y="134865"/>
                      <a:pt x="276985" y="128786"/>
                    </a:cubicBezTo>
                    <a:cubicBezTo>
                      <a:pt x="276985" y="122696"/>
                      <a:pt x="267855" y="121730"/>
                      <a:pt x="261776" y="121730"/>
                    </a:cubicBezTo>
                    <a:cubicBezTo>
                      <a:pt x="255686" y="121730"/>
                      <a:pt x="231346" y="109561"/>
                      <a:pt x="225256" y="103471"/>
                    </a:cubicBezTo>
                    <a:cubicBezTo>
                      <a:pt x="219166" y="97380"/>
                      <a:pt x="211013" y="87285"/>
                      <a:pt x="210047" y="76212"/>
                    </a:cubicBezTo>
                    <a:cubicBezTo>
                      <a:pt x="209070" y="65259"/>
                      <a:pt x="222217" y="64889"/>
                      <a:pt x="234386" y="58810"/>
                    </a:cubicBezTo>
                    <a:cubicBezTo>
                      <a:pt x="246555" y="52720"/>
                      <a:pt x="247533" y="64901"/>
                      <a:pt x="264815" y="74019"/>
                    </a:cubicBezTo>
                    <a:cubicBezTo>
                      <a:pt x="267974" y="75723"/>
                      <a:pt x="270417" y="76331"/>
                      <a:pt x="272241" y="76093"/>
                    </a:cubicBezTo>
                    <a:cubicBezTo>
                      <a:pt x="272479" y="76212"/>
                      <a:pt x="272599" y="76212"/>
                      <a:pt x="272730" y="76093"/>
                    </a:cubicBezTo>
                    <a:cubicBezTo>
                      <a:pt x="273099" y="75974"/>
                      <a:pt x="273456" y="75974"/>
                      <a:pt x="273945" y="75843"/>
                    </a:cubicBezTo>
                    <a:cubicBezTo>
                      <a:pt x="276746" y="74984"/>
                      <a:pt x="282705" y="73530"/>
                      <a:pt x="284541" y="73530"/>
                    </a:cubicBezTo>
                    <a:cubicBezTo>
                      <a:pt x="287091" y="73530"/>
                      <a:pt x="293671" y="73530"/>
                      <a:pt x="302312" y="70980"/>
                    </a:cubicBezTo>
                    <a:cubicBezTo>
                      <a:pt x="310953" y="68417"/>
                      <a:pt x="313016" y="63924"/>
                      <a:pt x="315578" y="56617"/>
                    </a:cubicBezTo>
                    <a:cubicBezTo>
                      <a:pt x="318128" y="49323"/>
                      <a:pt x="325685" y="41647"/>
                      <a:pt x="332252" y="37022"/>
                    </a:cubicBezTo>
                    <a:cubicBezTo>
                      <a:pt x="338832" y="32517"/>
                      <a:pt x="339309" y="39573"/>
                      <a:pt x="344422" y="46641"/>
                    </a:cubicBezTo>
                    <a:cubicBezTo>
                      <a:pt x="349535" y="53816"/>
                      <a:pt x="357080" y="52243"/>
                      <a:pt x="367306" y="50777"/>
                    </a:cubicBezTo>
                    <a:cubicBezTo>
                      <a:pt x="377413" y="49192"/>
                      <a:pt x="378379" y="39585"/>
                      <a:pt x="376925" y="27404"/>
                    </a:cubicBezTo>
                    <a:cubicBezTo>
                      <a:pt x="375340" y="15235"/>
                      <a:pt x="381919" y="8179"/>
                      <a:pt x="384470" y="1480"/>
                    </a:cubicBezTo>
                    <a:cubicBezTo>
                      <a:pt x="387020" y="-5206"/>
                      <a:pt x="393600" y="12684"/>
                      <a:pt x="397128" y="16939"/>
                    </a:cubicBezTo>
                    <a:cubicBezTo>
                      <a:pt x="400775" y="21075"/>
                      <a:pt x="427068" y="24365"/>
                      <a:pt x="427068" y="24365"/>
                    </a:cubicBezTo>
                    <a:cubicBezTo>
                      <a:pt x="427068" y="24365"/>
                      <a:pt x="449464" y="15235"/>
                      <a:pt x="454458" y="14257"/>
                    </a:cubicBezTo>
                    <a:cubicBezTo>
                      <a:pt x="459571" y="13161"/>
                      <a:pt x="468212" y="18763"/>
                      <a:pt x="469189" y="21313"/>
                    </a:cubicBezTo>
                    <a:cubicBezTo>
                      <a:pt x="470286" y="23864"/>
                      <a:pt x="467115" y="40539"/>
                      <a:pt x="467115" y="52708"/>
                    </a:cubicBezTo>
                    <a:cubicBezTo>
                      <a:pt x="467115" y="64877"/>
                      <a:pt x="475268" y="60372"/>
                      <a:pt x="476734" y="62327"/>
                    </a:cubicBezTo>
                    <a:cubicBezTo>
                      <a:pt x="478069" y="64400"/>
                      <a:pt x="478319" y="70479"/>
                      <a:pt x="482086" y="79120"/>
                    </a:cubicBezTo>
                    <a:cubicBezTo>
                      <a:pt x="485745" y="87762"/>
                      <a:pt x="495602" y="85211"/>
                      <a:pt x="499130" y="86176"/>
                    </a:cubicBezTo>
                    <a:cubicBezTo>
                      <a:pt x="502657" y="87273"/>
                      <a:pt x="510321" y="104436"/>
                      <a:pt x="515804" y="110026"/>
                    </a:cubicBezTo>
                    <a:cubicBezTo>
                      <a:pt x="521407" y="115628"/>
                      <a:pt x="533576" y="112577"/>
                      <a:pt x="536126" y="110026"/>
                    </a:cubicBezTo>
                    <a:cubicBezTo>
                      <a:pt x="538677" y="107463"/>
                      <a:pt x="551823" y="96879"/>
                      <a:pt x="559737" y="88727"/>
                    </a:cubicBezTo>
                    <a:cubicBezTo>
                      <a:pt x="561800" y="86653"/>
                      <a:pt x="563027" y="84710"/>
                      <a:pt x="563516" y="82887"/>
                    </a:cubicBezTo>
                    <a:lnTo>
                      <a:pt x="563635" y="83006"/>
                    </a:lnTo>
                    <a:cubicBezTo>
                      <a:pt x="563635" y="83006"/>
                      <a:pt x="581287" y="91766"/>
                      <a:pt x="574469" y="113185"/>
                    </a:cubicBezTo>
                    <a:cubicBezTo>
                      <a:pt x="567652" y="134603"/>
                      <a:pt x="553897" y="139955"/>
                      <a:pt x="557676" y="145318"/>
                    </a:cubicBezTo>
                    <a:cubicBezTo>
                      <a:pt x="561574" y="150670"/>
                      <a:pt x="569118" y="151397"/>
                      <a:pt x="572158" y="158214"/>
                    </a:cubicBezTo>
                    <a:cubicBezTo>
                      <a:pt x="575197" y="165032"/>
                      <a:pt x="570810" y="175008"/>
                      <a:pt x="566555" y="185604"/>
                    </a:cubicBezTo>
                    <a:cubicBezTo>
                      <a:pt x="562300" y="196188"/>
                      <a:pt x="531871" y="207630"/>
                      <a:pt x="531132" y="215294"/>
                    </a:cubicBezTo>
                    <a:cubicBezTo>
                      <a:pt x="530286" y="222839"/>
                      <a:pt x="527974" y="231969"/>
                      <a:pt x="518963" y="235008"/>
                    </a:cubicBezTo>
                    <a:cubicBezTo>
                      <a:pt x="509714" y="238047"/>
                      <a:pt x="502896" y="241945"/>
                      <a:pt x="502896" y="241945"/>
                    </a:cubicBezTo>
                    <a:cubicBezTo>
                      <a:pt x="502896" y="241945"/>
                      <a:pt x="515065" y="250956"/>
                      <a:pt x="523468" y="249490"/>
                    </a:cubicBezTo>
                    <a:cubicBezTo>
                      <a:pt x="531871" y="248024"/>
                      <a:pt x="552312" y="231230"/>
                      <a:pt x="552312" y="231230"/>
                    </a:cubicBezTo>
                    <a:cubicBezTo>
                      <a:pt x="552312" y="231230"/>
                      <a:pt x="572884" y="240360"/>
                      <a:pt x="572884" y="242672"/>
                    </a:cubicBezTo>
                    <a:cubicBezTo>
                      <a:pt x="572884" y="244865"/>
                      <a:pt x="572884" y="260193"/>
                      <a:pt x="569106" y="265437"/>
                    </a:cubicBezTo>
                    <a:cubicBezTo>
                      <a:pt x="565328" y="270789"/>
                      <a:pt x="554625" y="270062"/>
                      <a:pt x="553158" y="280646"/>
                    </a:cubicBezTo>
                    <a:cubicBezTo>
                      <a:pt x="551573" y="291349"/>
                      <a:pt x="556197" y="301218"/>
                      <a:pt x="557664" y="313387"/>
                    </a:cubicBezTo>
                    <a:cubicBezTo>
                      <a:pt x="559118" y="324984"/>
                      <a:pt x="568129" y="337893"/>
                      <a:pt x="578105" y="347499"/>
                    </a:cubicBezTo>
                    <a:close/>
                  </a:path>
                </a:pathLst>
              </a:custGeom>
              <a:grpFill/>
              <a:ln w="297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</p:grpSp>
        <p:grpSp>
          <p:nvGrpSpPr>
            <p:cNvPr id="129" name="图形 2">
              <a:extLst>
                <a:ext uri="{FF2B5EF4-FFF2-40B4-BE49-F238E27FC236}">
                  <a16:creationId xmlns:a16="http://schemas.microsoft.com/office/drawing/2014/main" id="{ED2C49A3-FFE2-A29A-41F8-0D0076B0D782}"/>
                </a:ext>
              </a:extLst>
            </p:cNvPr>
            <p:cNvGrpSpPr/>
            <p:nvPr/>
          </p:nvGrpSpPr>
          <p:grpSpPr>
            <a:xfrm>
              <a:off x="6216473" y="1611431"/>
              <a:ext cx="4688933" cy="2811190"/>
              <a:chOff x="6216473" y="1611431"/>
              <a:chExt cx="4688933" cy="2811190"/>
            </a:xfrm>
            <a:grpFill/>
          </p:grpSpPr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DA249FBC-E2C2-74D1-3ACA-6AE27DEF67DD}"/>
                  </a:ext>
                </a:extLst>
              </p:cNvPr>
              <p:cNvSpPr/>
              <p:nvPr/>
            </p:nvSpPr>
            <p:spPr>
              <a:xfrm>
                <a:off x="9667682" y="2990114"/>
                <a:ext cx="168777" cy="165422"/>
              </a:xfrm>
              <a:custGeom>
                <a:avLst/>
                <a:gdLst>
                  <a:gd name="connsiteX0" fmla="*/ 149650 w 168777"/>
                  <a:gd name="connsiteY0" fmla="*/ 16275 h 165422"/>
                  <a:gd name="connsiteX1" fmla="*/ 154215 w 168777"/>
                  <a:gd name="connsiteY1" fmla="*/ 71043 h 165422"/>
                  <a:gd name="connsiteX2" fmla="*/ 160305 w 168777"/>
                  <a:gd name="connsiteY2" fmla="*/ 105274 h 165422"/>
                  <a:gd name="connsiteX3" fmla="*/ 167147 w 168777"/>
                  <a:gd name="connsiteY3" fmla="*/ 128099 h 165422"/>
                  <a:gd name="connsiteX4" fmla="*/ 145848 w 168777"/>
                  <a:gd name="connsiteY4" fmla="*/ 145596 h 165422"/>
                  <a:gd name="connsiteX5" fmla="*/ 101724 w 168777"/>
                  <a:gd name="connsiteY5" fmla="*/ 157002 h 165422"/>
                  <a:gd name="connsiteX6" fmla="*/ 65967 w 168777"/>
                  <a:gd name="connsiteY6" fmla="*/ 165369 h 165422"/>
                  <a:gd name="connsiteX7" fmla="*/ 16527 w 168777"/>
                  <a:gd name="connsiteY7" fmla="*/ 154726 h 165422"/>
                  <a:gd name="connsiteX8" fmla="*/ 1318 w 168777"/>
                  <a:gd name="connsiteY8" fmla="*/ 122020 h 165422"/>
                  <a:gd name="connsiteX9" fmla="*/ 40114 w 168777"/>
                  <a:gd name="connsiteY9" fmla="*/ 79422 h 165422"/>
                  <a:gd name="connsiteX10" fmla="*/ 52284 w 168777"/>
                  <a:gd name="connsiteY10" fmla="*/ 48230 h 165422"/>
                  <a:gd name="connsiteX11" fmla="*/ 62177 w 168777"/>
                  <a:gd name="connsiteY11" fmla="*/ 16287 h 165422"/>
                  <a:gd name="connsiteX12" fmla="*/ 90317 w 168777"/>
                  <a:gd name="connsiteY12" fmla="*/ 316 h 165422"/>
                  <a:gd name="connsiteX13" fmla="*/ 117707 w 168777"/>
                  <a:gd name="connsiteY13" fmla="*/ 10208 h 165422"/>
                  <a:gd name="connsiteX14" fmla="*/ 141283 w 168777"/>
                  <a:gd name="connsiteY14" fmla="*/ 4881 h 165422"/>
                  <a:gd name="connsiteX15" fmla="*/ 149650 w 168777"/>
                  <a:gd name="connsiteY15" fmla="*/ 16275 h 165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68777" h="165422">
                    <a:moveTo>
                      <a:pt x="149650" y="16275"/>
                    </a:moveTo>
                    <a:cubicBezTo>
                      <a:pt x="149650" y="16275"/>
                      <a:pt x="158017" y="61150"/>
                      <a:pt x="154215" y="71043"/>
                    </a:cubicBezTo>
                    <a:cubicBezTo>
                      <a:pt x="150413" y="80935"/>
                      <a:pt x="151938" y="99183"/>
                      <a:pt x="160305" y="105274"/>
                    </a:cubicBezTo>
                    <a:cubicBezTo>
                      <a:pt x="160305" y="105274"/>
                      <a:pt x="173237" y="118206"/>
                      <a:pt x="167147" y="128099"/>
                    </a:cubicBezTo>
                    <a:cubicBezTo>
                      <a:pt x="161056" y="137991"/>
                      <a:pt x="159543" y="141794"/>
                      <a:pt x="145848" y="145596"/>
                    </a:cubicBezTo>
                    <a:cubicBezTo>
                      <a:pt x="132152" y="149398"/>
                      <a:pt x="107814" y="152437"/>
                      <a:pt x="101724" y="157002"/>
                    </a:cubicBezTo>
                    <a:cubicBezTo>
                      <a:pt x="95633" y="161567"/>
                      <a:pt x="80425" y="164606"/>
                      <a:pt x="65967" y="165369"/>
                    </a:cubicBezTo>
                    <a:cubicBezTo>
                      <a:pt x="51521" y="166132"/>
                      <a:pt x="21092" y="158528"/>
                      <a:pt x="16527" y="154726"/>
                    </a:cubicBezTo>
                    <a:cubicBezTo>
                      <a:pt x="11962" y="150923"/>
                      <a:pt x="-4772" y="134189"/>
                      <a:pt x="1318" y="122020"/>
                    </a:cubicBezTo>
                    <a:cubicBezTo>
                      <a:pt x="7409" y="109851"/>
                      <a:pt x="36313" y="82461"/>
                      <a:pt x="40114" y="79422"/>
                    </a:cubicBezTo>
                    <a:cubicBezTo>
                      <a:pt x="43917" y="76382"/>
                      <a:pt x="50758" y="59648"/>
                      <a:pt x="52284" y="48230"/>
                    </a:cubicBezTo>
                    <a:cubicBezTo>
                      <a:pt x="53809" y="36823"/>
                      <a:pt x="55323" y="23891"/>
                      <a:pt x="62177" y="16287"/>
                    </a:cubicBezTo>
                    <a:cubicBezTo>
                      <a:pt x="69018" y="8683"/>
                      <a:pt x="81950" y="-1973"/>
                      <a:pt x="90317" y="316"/>
                    </a:cubicBezTo>
                    <a:cubicBezTo>
                      <a:pt x="98684" y="2592"/>
                      <a:pt x="108577" y="10208"/>
                      <a:pt x="117707" y="10208"/>
                    </a:cubicBezTo>
                    <a:cubicBezTo>
                      <a:pt x="126837" y="10208"/>
                      <a:pt x="141283" y="4881"/>
                      <a:pt x="141283" y="4881"/>
                    </a:cubicBezTo>
                    <a:lnTo>
                      <a:pt x="149650" y="16275"/>
                    </a:lnTo>
                    <a:close/>
                  </a:path>
                </a:pathLst>
              </a:custGeom>
              <a:grpFill/>
              <a:ln w="297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grpSp>
            <p:nvGrpSpPr>
              <p:cNvPr id="140" name="图形 2">
                <a:extLst>
                  <a:ext uri="{FF2B5EF4-FFF2-40B4-BE49-F238E27FC236}">
                    <a16:creationId xmlns:a16="http://schemas.microsoft.com/office/drawing/2014/main" id="{B540C637-4344-0D6A-037E-08027F490E95}"/>
                  </a:ext>
                </a:extLst>
              </p:cNvPr>
              <p:cNvGrpSpPr/>
              <p:nvPr/>
            </p:nvGrpSpPr>
            <p:grpSpPr>
              <a:xfrm>
                <a:off x="6216473" y="1611431"/>
                <a:ext cx="4688933" cy="2811190"/>
                <a:chOff x="6216473" y="1611431"/>
                <a:chExt cx="4688933" cy="2811190"/>
              </a:xfrm>
              <a:grpFill/>
            </p:grpSpPr>
            <p:sp>
              <p:nvSpPr>
                <p:cNvPr id="141" name="任意多边形: 形状 140">
                  <a:extLst>
                    <a:ext uri="{FF2B5EF4-FFF2-40B4-BE49-F238E27FC236}">
                      <a16:creationId xmlns:a16="http://schemas.microsoft.com/office/drawing/2014/main" id="{BBE16FC4-701D-CC53-136E-DC346585CAC9}"/>
                    </a:ext>
                  </a:extLst>
                </p:cNvPr>
                <p:cNvSpPr/>
                <p:nvPr/>
              </p:nvSpPr>
              <p:spPr>
                <a:xfrm>
                  <a:off x="10117769" y="2350361"/>
                  <a:ext cx="787637" cy="569873"/>
                </a:xfrm>
                <a:custGeom>
                  <a:avLst/>
                  <a:gdLst>
                    <a:gd name="connsiteX0" fmla="*/ 787548 w 787637"/>
                    <a:gd name="connsiteY0" fmla="*/ 240903 h 569873"/>
                    <a:gd name="connsiteX1" fmla="*/ 762471 w 787637"/>
                    <a:gd name="connsiteY1" fmla="*/ 267315 h 569873"/>
                    <a:gd name="connsiteX2" fmla="*/ 737882 w 787637"/>
                    <a:gd name="connsiteY2" fmla="*/ 274371 h 569873"/>
                    <a:gd name="connsiteX3" fmla="*/ 744938 w 787637"/>
                    <a:gd name="connsiteY3" fmla="*/ 297744 h 569873"/>
                    <a:gd name="connsiteX4" fmla="*/ 760147 w 787637"/>
                    <a:gd name="connsiteY4" fmla="*/ 313930 h 569873"/>
                    <a:gd name="connsiteX5" fmla="*/ 760147 w 787637"/>
                    <a:gd name="connsiteY5" fmla="*/ 323060 h 569873"/>
                    <a:gd name="connsiteX6" fmla="*/ 729717 w 787637"/>
                    <a:gd name="connsiteY6" fmla="*/ 321117 h 569873"/>
                    <a:gd name="connsiteX7" fmla="*/ 724723 w 787637"/>
                    <a:gd name="connsiteY7" fmla="*/ 290688 h 569873"/>
                    <a:gd name="connsiteX8" fmla="*/ 681399 w 787637"/>
                    <a:gd name="connsiteY8" fmla="*/ 250033 h 569873"/>
                    <a:gd name="connsiteX9" fmla="*/ 680064 w 787637"/>
                    <a:gd name="connsiteY9" fmla="*/ 284598 h 569873"/>
                    <a:gd name="connsiteX10" fmla="*/ 680064 w 787637"/>
                    <a:gd name="connsiteY10" fmla="*/ 313930 h 569873"/>
                    <a:gd name="connsiteX11" fmla="*/ 652674 w 787637"/>
                    <a:gd name="connsiteY11" fmla="*/ 340343 h 569873"/>
                    <a:gd name="connsiteX12" fmla="*/ 633436 w 787637"/>
                    <a:gd name="connsiteY12" fmla="*/ 379902 h 569873"/>
                    <a:gd name="connsiteX13" fmla="*/ 599968 w 787637"/>
                    <a:gd name="connsiteY13" fmla="*/ 396087 h 569873"/>
                    <a:gd name="connsiteX14" fmla="*/ 565403 w 787637"/>
                    <a:gd name="connsiteY14" fmla="*/ 418483 h 569873"/>
                    <a:gd name="connsiteX15" fmla="*/ 568442 w 787637"/>
                    <a:gd name="connsiteY15" fmla="*/ 444776 h 569873"/>
                    <a:gd name="connsiteX16" fmla="*/ 589742 w 787637"/>
                    <a:gd name="connsiteY16" fmla="*/ 458042 h 569873"/>
                    <a:gd name="connsiteX17" fmla="*/ 572579 w 787637"/>
                    <a:gd name="connsiteY17" fmla="*/ 480319 h 569873"/>
                    <a:gd name="connsiteX18" fmla="*/ 523889 w 787637"/>
                    <a:gd name="connsiteY18" fmla="*/ 484335 h 569873"/>
                    <a:gd name="connsiteX19" fmla="*/ 495415 w 787637"/>
                    <a:gd name="connsiteY19" fmla="*/ 467172 h 569873"/>
                    <a:gd name="connsiteX20" fmla="*/ 461946 w 787637"/>
                    <a:gd name="connsiteY20" fmla="*/ 459997 h 569873"/>
                    <a:gd name="connsiteX21" fmla="*/ 430540 w 787637"/>
                    <a:gd name="connsiteY21" fmla="*/ 512822 h 569873"/>
                    <a:gd name="connsiteX22" fmla="*/ 427382 w 787637"/>
                    <a:gd name="connsiteY22" fmla="*/ 517696 h 569873"/>
                    <a:gd name="connsiteX23" fmla="*/ 420445 w 787637"/>
                    <a:gd name="connsiteY23" fmla="*/ 532786 h 569873"/>
                    <a:gd name="connsiteX24" fmla="*/ 418979 w 787637"/>
                    <a:gd name="connsiteY24" fmla="*/ 541189 h 569873"/>
                    <a:gd name="connsiteX25" fmla="*/ 418979 w 787637"/>
                    <a:gd name="connsiteY25" fmla="*/ 541308 h 569873"/>
                    <a:gd name="connsiteX26" fmla="*/ 418979 w 787637"/>
                    <a:gd name="connsiteY26" fmla="*/ 541546 h 569873"/>
                    <a:gd name="connsiteX27" fmla="*/ 417644 w 787637"/>
                    <a:gd name="connsiteY27" fmla="*/ 552989 h 569873"/>
                    <a:gd name="connsiteX28" fmla="*/ 416428 w 787637"/>
                    <a:gd name="connsiteY28" fmla="*/ 557363 h 569873"/>
                    <a:gd name="connsiteX29" fmla="*/ 415332 w 787637"/>
                    <a:gd name="connsiteY29" fmla="*/ 560402 h 569873"/>
                    <a:gd name="connsiteX30" fmla="*/ 389658 w 787637"/>
                    <a:gd name="connsiteY30" fmla="*/ 569532 h 569873"/>
                    <a:gd name="connsiteX31" fmla="*/ 381136 w 787637"/>
                    <a:gd name="connsiteY31" fmla="*/ 544943 h 569873"/>
                    <a:gd name="connsiteX32" fmla="*/ 365928 w 787637"/>
                    <a:gd name="connsiteY32" fmla="*/ 502345 h 569873"/>
                    <a:gd name="connsiteX33" fmla="*/ 345355 w 787637"/>
                    <a:gd name="connsiteY33" fmla="*/ 471916 h 569873"/>
                    <a:gd name="connsiteX34" fmla="*/ 340004 w 787637"/>
                    <a:gd name="connsiteY34" fmla="*/ 450617 h 569873"/>
                    <a:gd name="connsiteX35" fmla="*/ 331613 w 787637"/>
                    <a:gd name="connsiteY35" fmla="*/ 424812 h 569873"/>
                    <a:gd name="connsiteX36" fmla="*/ 315666 w 787637"/>
                    <a:gd name="connsiteY36" fmla="*/ 398888 h 569873"/>
                    <a:gd name="connsiteX37" fmla="*/ 302769 w 787637"/>
                    <a:gd name="connsiteY37" fmla="*/ 376862 h 569873"/>
                    <a:gd name="connsiteX38" fmla="*/ 280742 w 787637"/>
                    <a:gd name="connsiteY38" fmla="*/ 362381 h 569873"/>
                    <a:gd name="connsiteX39" fmla="*/ 280742 w 787637"/>
                    <a:gd name="connsiteY39" fmla="*/ 329639 h 569873"/>
                    <a:gd name="connsiteX40" fmla="*/ 268573 w 787637"/>
                    <a:gd name="connsiteY40" fmla="*/ 320629 h 569873"/>
                    <a:gd name="connsiteX41" fmla="*/ 260909 w 787637"/>
                    <a:gd name="connsiteY41" fmla="*/ 353978 h 569873"/>
                    <a:gd name="connsiteX42" fmla="*/ 250325 w 787637"/>
                    <a:gd name="connsiteY42" fmla="*/ 349472 h 569873"/>
                    <a:gd name="connsiteX43" fmla="*/ 245582 w 787637"/>
                    <a:gd name="connsiteY43" fmla="*/ 343024 h 569873"/>
                    <a:gd name="connsiteX44" fmla="*/ 230492 w 787637"/>
                    <a:gd name="connsiteY44" fmla="*/ 326719 h 569873"/>
                    <a:gd name="connsiteX45" fmla="*/ 201648 w 787637"/>
                    <a:gd name="connsiteY45" fmla="*/ 309198 h 569873"/>
                    <a:gd name="connsiteX46" fmla="*/ 186559 w 787637"/>
                    <a:gd name="connsiteY46" fmla="*/ 307613 h 569873"/>
                    <a:gd name="connsiteX47" fmla="*/ 177310 w 787637"/>
                    <a:gd name="connsiteY47" fmla="*/ 303108 h 569873"/>
                    <a:gd name="connsiteX48" fmla="*/ 171959 w 787637"/>
                    <a:gd name="connsiteY48" fmla="*/ 282536 h 569873"/>
                    <a:gd name="connsiteX49" fmla="*/ 159062 w 787637"/>
                    <a:gd name="connsiteY49" fmla="*/ 256612 h 569873"/>
                    <a:gd name="connsiteX50" fmla="*/ 127060 w 787637"/>
                    <a:gd name="connsiteY50" fmla="*/ 206469 h 569873"/>
                    <a:gd name="connsiteX51" fmla="*/ 109646 w 787637"/>
                    <a:gd name="connsiteY51" fmla="*/ 196612 h 569873"/>
                    <a:gd name="connsiteX52" fmla="*/ 105761 w 787637"/>
                    <a:gd name="connsiteY52" fmla="*/ 216326 h 569873"/>
                    <a:gd name="connsiteX53" fmla="*/ 65475 w 787637"/>
                    <a:gd name="connsiteY53" fmla="*/ 235432 h 569873"/>
                    <a:gd name="connsiteX54" fmla="*/ 54771 w 787637"/>
                    <a:gd name="connsiteY54" fmla="*/ 210235 h 569873"/>
                    <a:gd name="connsiteX55" fmla="*/ 39563 w 787637"/>
                    <a:gd name="connsiteY55" fmla="*/ 167637 h 569873"/>
                    <a:gd name="connsiteX56" fmla="*/ 41148 w 787637"/>
                    <a:gd name="connsiteY56" fmla="*/ 128805 h 569873"/>
                    <a:gd name="connsiteX57" fmla="*/ 19849 w 787637"/>
                    <a:gd name="connsiteY57" fmla="*/ 85480 h 569873"/>
                    <a:gd name="connsiteX58" fmla="*/ 135 w 787637"/>
                    <a:gd name="connsiteY58" fmla="*/ 54323 h 569873"/>
                    <a:gd name="connsiteX59" fmla="*/ 30564 w 787637"/>
                    <a:gd name="connsiteY59" fmla="*/ 48245 h 569873"/>
                    <a:gd name="connsiteX60" fmla="*/ 54056 w 787637"/>
                    <a:gd name="connsiteY60" fmla="*/ 59687 h 569873"/>
                    <a:gd name="connsiteX61" fmla="*/ 73889 w 787637"/>
                    <a:gd name="connsiteY61" fmla="*/ 67971 h 569873"/>
                    <a:gd name="connsiteX62" fmla="*/ 73889 w 787637"/>
                    <a:gd name="connsiteY62" fmla="*/ 39127 h 569873"/>
                    <a:gd name="connsiteX63" fmla="*/ 87524 w 787637"/>
                    <a:gd name="connsiteY63" fmla="*/ 21606 h 569873"/>
                    <a:gd name="connsiteX64" fmla="*/ 104318 w 787637"/>
                    <a:gd name="connsiteY64" fmla="*/ 10652 h 569873"/>
                    <a:gd name="connsiteX65" fmla="*/ 115152 w 787637"/>
                    <a:gd name="connsiteY65" fmla="*/ 15766 h 569873"/>
                    <a:gd name="connsiteX66" fmla="*/ 154712 w 787637"/>
                    <a:gd name="connsiteY66" fmla="*/ 2619 h 569873"/>
                    <a:gd name="connsiteX67" fmla="*/ 177108 w 787637"/>
                    <a:gd name="connsiteY67" fmla="*/ 38161 h 569873"/>
                    <a:gd name="connsiteX68" fmla="*/ 186238 w 787637"/>
                    <a:gd name="connsiteY68" fmla="*/ 80760 h 569873"/>
                    <a:gd name="connsiteX69" fmla="*/ 239909 w 787637"/>
                    <a:gd name="connsiteY69" fmla="*/ 91832 h 569873"/>
                    <a:gd name="connsiteX70" fmla="*/ 245999 w 787637"/>
                    <a:gd name="connsiteY70" fmla="*/ 71630 h 569873"/>
                    <a:gd name="connsiteX71" fmla="*/ 260242 w 787637"/>
                    <a:gd name="connsiteY71" fmla="*/ 80760 h 569873"/>
                    <a:gd name="connsiteX72" fmla="*/ 274723 w 787637"/>
                    <a:gd name="connsiteY72" fmla="*/ 83191 h 569873"/>
                    <a:gd name="connsiteX73" fmla="*/ 285558 w 787637"/>
                    <a:gd name="connsiteY73" fmla="*/ 79663 h 569873"/>
                    <a:gd name="connsiteX74" fmla="*/ 298824 w 787637"/>
                    <a:gd name="connsiteY74" fmla="*/ 67494 h 569873"/>
                    <a:gd name="connsiteX75" fmla="*/ 309908 w 787637"/>
                    <a:gd name="connsiteY75" fmla="*/ 76624 h 569873"/>
                    <a:gd name="connsiteX76" fmla="*/ 335343 w 787637"/>
                    <a:gd name="connsiteY76" fmla="*/ 82714 h 569873"/>
                    <a:gd name="connsiteX77" fmla="*/ 361637 w 787637"/>
                    <a:gd name="connsiteY77" fmla="*/ 78698 h 569873"/>
                    <a:gd name="connsiteX78" fmla="*/ 391088 w 787637"/>
                    <a:gd name="connsiteY78" fmla="*/ 81737 h 569873"/>
                    <a:gd name="connsiteX79" fmla="*/ 414461 w 787637"/>
                    <a:gd name="connsiteY79" fmla="*/ 104014 h 569873"/>
                    <a:gd name="connsiteX80" fmla="*/ 421518 w 787637"/>
                    <a:gd name="connsiteY80" fmla="*/ 141618 h 569873"/>
                    <a:gd name="connsiteX81" fmla="*/ 454986 w 787637"/>
                    <a:gd name="connsiteY81" fmla="*/ 141618 h 569873"/>
                    <a:gd name="connsiteX82" fmla="*/ 464116 w 787637"/>
                    <a:gd name="connsiteY82" fmla="*/ 161820 h 569873"/>
                    <a:gd name="connsiteX83" fmla="*/ 488454 w 787637"/>
                    <a:gd name="connsiteY83" fmla="*/ 186159 h 569873"/>
                    <a:gd name="connsiteX84" fmla="*/ 499646 w 787637"/>
                    <a:gd name="connsiteY84" fmla="*/ 170950 h 569873"/>
                    <a:gd name="connsiteX85" fmla="*/ 495511 w 787637"/>
                    <a:gd name="connsiteY85" fmla="*/ 135539 h 569873"/>
                    <a:gd name="connsiteX86" fmla="*/ 504640 w 787637"/>
                    <a:gd name="connsiteY86" fmla="*/ 114240 h 569873"/>
                    <a:gd name="connsiteX87" fmla="*/ 528001 w 787637"/>
                    <a:gd name="connsiteY87" fmla="*/ 139556 h 569873"/>
                    <a:gd name="connsiteX88" fmla="*/ 538109 w 787637"/>
                    <a:gd name="connsiteY88" fmla="*/ 174002 h 569873"/>
                    <a:gd name="connsiteX89" fmla="*/ 570600 w 787637"/>
                    <a:gd name="connsiteY89" fmla="*/ 195301 h 569873"/>
                    <a:gd name="connsiteX90" fmla="*/ 570600 w 787637"/>
                    <a:gd name="connsiteY90" fmla="*/ 218674 h 569873"/>
                    <a:gd name="connsiteX91" fmla="*/ 612221 w 787637"/>
                    <a:gd name="connsiteY91" fmla="*/ 223787 h 569873"/>
                    <a:gd name="connsiteX92" fmla="*/ 612221 w 787637"/>
                    <a:gd name="connsiteY92" fmla="*/ 201391 h 569873"/>
                    <a:gd name="connsiteX93" fmla="*/ 623294 w 787637"/>
                    <a:gd name="connsiteY93" fmla="*/ 187268 h 569873"/>
                    <a:gd name="connsiteX94" fmla="*/ 649705 w 787637"/>
                    <a:gd name="connsiteY94" fmla="*/ 183132 h 569873"/>
                    <a:gd name="connsiteX95" fmla="*/ 664914 w 787637"/>
                    <a:gd name="connsiteY95" fmla="*/ 155742 h 569873"/>
                    <a:gd name="connsiteX96" fmla="*/ 684151 w 787637"/>
                    <a:gd name="connsiteY96" fmla="*/ 165968 h 569873"/>
                    <a:gd name="connsiteX97" fmla="*/ 693281 w 787637"/>
                    <a:gd name="connsiteY97" fmla="*/ 184228 h 569873"/>
                    <a:gd name="connsiteX98" fmla="*/ 730886 w 787637"/>
                    <a:gd name="connsiteY98" fmla="*/ 196397 h 569873"/>
                    <a:gd name="connsiteX99" fmla="*/ 760218 w 787637"/>
                    <a:gd name="connsiteY99" fmla="*/ 200414 h 569873"/>
                    <a:gd name="connsiteX100" fmla="*/ 784807 w 787637"/>
                    <a:gd name="connsiteY100" fmla="*/ 202238 h 569873"/>
                    <a:gd name="connsiteX101" fmla="*/ 787548 w 787637"/>
                    <a:gd name="connsiteY101" fmla="*/ 240903 h 569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</a:cxnLst>
                  <a:rect l="l" t="t" r="r" b="b"/>
                  <a:pathLst>
                    <a:path w="787637" h="569873">
                      <a:moveTo>
                        <a:pt x="787548" y="240903"/>
                      </a:moveTo>
                      <a:cubicBezTo>
                        <a:pt x="787548" y="243942"/>
                        <a:pt x="776476" y="258185"/>
                        <a:pt x="762471" y="267315"/>
                      </a:cubicBezTo>
                      <a:cubicBezTo>
                        <a:pt x="748478" y="276445"/>
                        <a:pt x="742995" y="269377"/>
                        <a:pt x="737882" y="274371"/>
                      </a:cubicBezTo>
                      <a:cubicBezTo>
                        <a:pt x="732769" y="279484"/>
                        <a:pt x="738860" y="284598"/>
                        <a:pt x="744938" y="297744"/>
                      </a:cubicBezTo>
                      <a:cubicBezTo>
                        <a:pt x="751029" y="310891"/>
                        <a:pt x="755165" y="311987"/>
                        <a:pt x="760147" y="313930"/>
                      </a:cubicBezTo>
                      <a:cubicBezTo>
                        <a:pt x="765260" y="316004"/>
                        <a:pt x="760147" y="323060"/>
                        <a:pt x="760147" y="323060"/>
                      </a:cubicBezTo>
                      <a:cubicBezTo>
                        <a:pt x="760147" y="323060"/>
                        <a:pt x="734831" y="322083"/>
                        <a:pt x="729717" y="321117"/>
                      </a:cubicBezTo>
                      <a:cubicBezTo>
                        <a:pt x="724723" y="320021"/>
                        <a:pt x="722662" y="296779"/>
                        <a:pt x="724723" y="290688"/>
                      </a:cubicBezTo>
                      <a:cubicBezTo>
                        <a:pt x="726678" y="284598"/>
                        <a:pt x="690159" y="252107"/>
                        <a:pt x="681399" y="250033"/>
                      </a:cubicBezTo>
                      <a:cubicBezTo>
                        <a:pt x="672638" y="248090"/>
                        <a:pt x="677024" y="273406"/>
                        <a:pt x="680064" y="284598"/>
                      </a:cubicBezTo>
                      <a:cubicBezTo>
                        <a:pt x="683102" y="295670"/>
                        <a:pt x="680064" y="303835"/>
                        <a:pt x="680064" y="313930"/>
                      </a:cubicBezTo>
                      <a:cubicBezTo>
                        <a:pt x="680064" y="324157"/>
                        <a:pt x="659742" y="336326"/>
                        <a:pt x="652674" y="340343"/>
                      </a:cubicBezTo>
                      <a:cubicBezTo>
                        <a:pt x="645618" y="344359"/>
                        <a:pt x="639527" y="367732"/>
                        <a:pt x="633436" y="379902"/>
                      </a:cubicBezTo>
                      <a:cubicBezTo>
                        <a:pt x="627346" y="392071"/>
                        <a:pt x="619193" y="397184"/>
                        <a:pt x="599968" y="396087"/>
                      </a:cubicBezTo>
                      <a:cubicBezTo>
                        <a:pt x="580624" y="395110"/>
                        <a:pt x="567477" y="410331"/>
                        <a:pt x="565403" y="418483"/>
                      </a:cubicBezTo>
                      <a:cubicBezTo>
                        <a:pt x="563448" y="426517"/>
                        <a:pt x="568442" y="439782"/>
                        <a:pt x="568442" y="444776"/>
                      </a:cubicBezTo>
                      <a:cubicBezTo>
                        <a:pt x="568442" y="449890"/>
                        <a:pt x="589742" y="458042"/>
                        <a:pt x="589742" y="458042"/>
                      </a:cubicBezTo>
                      <a:cubicBezTo>
                        <a:pt x="589742" y="458042"/>
                        <a:pt x="579634" y="480319"/>
                        <a:pt x="572579" y="480319"/>
                      </a:cubicBezTo>
                      <a:cubicBezTo>
                        <a:pt x="565403" y="480319"/>
                        <a:pt x="546166" y="485432"/>
                        <a:pt x="523889" y="484335"/>
                      </a:cubicBezTo>
                      <a:cubicBezTo>
                        <a:pt x="501493" y="483358"/>
                        <a:pt x="498455" y="475205"/>
                        <a:pt x="495415" y="467172"/>
                      </a:cubicBezTo>
                      <a:cubicBezTo>
                        <a:pt x="492376" y="459020"/>
                        <a:pt x="487382" y="456946"/>
                        <a:pt x="461946" y="459997"/>
                      </a:cubicBezTo>
                      <a:cubicBezTo>
                        <a:pt x="436631" y="463036"/>
                        <a:pt x="447822" y="487387"/>
                        <a:pt x="430540" y="512822"/>
                      </a:cubicBezTo>
                      <a:cubicBezTo>
                        <a:pt x="429443" y="514526"/>
                        <a:pt x="428347" y="516111"/>
                        <a:pt x="427382" y="517696"/>
                      </a:cubicBezTo>
                      <a:cubicBezTo>
                        <a:pt x="423723" y="523787"/>
                        <a:pt x="421660" y="528650"/>
                        <a:pt x="420445" y="532786"/>
                      </a:cubicBezTo>
                      <a:cubicBezTo>
                        <a:pt x="419599" y="535825"/>
                        <a:pt x="419229" y="538626"/>
                        <a:pt x="418979" y="541189"/>
                      </a:cubicBezTo>
                      <a:cubicBezTo>
                        <a:pt x="418979" y="541308"/>
                        <a:pt x="418979" y="541308"/>
                        <a:pt x="418979" y="541308"/>
                      </a:cubicBezTo>
                      <a:cubicBezTo>
                        <a:pt x="418979" y="541427"/>
                        <a:pt x="418979" y="541546"/>
                        <a:pt x="418979" y="541546"/>
                      </a:cubicBezTo>
                      <a:cubicBezTo>
                        <a:pt x="418621" y="545313"/>
                        <a:pt x="418490" y="548853"/>
                        <a:pt x="417644" y="552989"/>
                      </a:cubicBezTo>
                      <a:cubicBezTo>
                        <a:pt x="417286" y="554443"/>
                        <a:pt x="416917" y="555789"/>
                        <a:pt x="416428" y="557363"/>
                      </a:cubicBezTo>
                      <a:cubicBezTo>
                        <a:pt x="416190" y="558340"/>
                        <a:pt x="415820" y="559306"/>
                        <a:pt x="415332" y="560402"/>
                      </a:cubicBezTo>
                      <a:cubicBezTo>
                        <a:pt x="410826" y="571475"/>
                        <a:pt x="400004" y="570021"/>
                        <a:pt x="389658" y="569532"/>
                      </a:cubicBezTo>
                      <a:cubicBezTo>
                        <a:pt x="385999" y="557971"/>
                        <a:pt x="382471" y="547256"/>
                        <a:pt x="381136" y="544943"/>
                      </a:cubicBezTo>
                      <a:cubicBezTo>
                        <a:pt x="378097" y="539711"/>
                        <a:pt x="372745" y="519139"/>
                        <a:pt x="365928" y="502345"/>
                      </a:cubicBezTo>
                      <a:cubicBezTo>
                        <a:pt x="359110" y="485670"/>
                        <a:pt x="358264" y="487863"/>
                        <a:pt x="345355" y="471916"/>
                      </a:cubicBezTo>
                      <a:cubicBezTo>
                        <a:pt x="332459" y="455968"/>
                        <a:pt x="338537" y="452929"/>
                        <a:pt x="340004" y="450617"/>
                      </a:cubicBezTo>
                      <a:cubicBezTo>
                        <a:pt x="341589" y="448424"/>
                        <a:pt x="337691" y="432357"/>
                        <a:pt x="331613" y="424812"/>
                      </a:cubicBezTo>
                      <a:cubicBezTo>
                        <a:pt x="325522" y="417148"/>
                        <a:pt x="321029" y="413370"/>
                        <a:pt x="315666" y="398888"/>
                      </a:cubicBezTo>
                      <a:cubicBezTo>
                        <a:pt x="310433" y="384407"/>
                        <a:pt x="302769" y="376862"/>
                        <a:pt x="302769" y="376862"/>
                      </a:cubicBezTo>
                      <a:cubicBezTo>
                        <a:pt x="302769" y="376862"/>
                        <a:pt x="283782" y="370772"/>
                        <a:pt x="280742" y="362381"/>
                      </a:cubicBezTo>
                      <a:cubicBezTo>
                        <a:pt x="277703" y="353978"/>
                        <a:pt x="280742" y="334991"/>
                        <a:pt x="280742" y="329639"/>
                      </a:cubicBezTo>
                      <a:cubicBezTo>
                        <a:pt x="280742" y="324407"/>
                        <a:pt x="276845" y="320629"/>
                        <a:pt x="268573" y="320629"/>
                      </a:cubicBezTo>
                      <a:cubicBezTo>
                        <a:pt x="260171" y="320629"/>
                        <a:pt x="260909" y="347887"/>
                        <a:pt x="260909" y="353978"/>
                      </a:cubicBezTo>
                      <a:cubicBezTo>
                        <a:pt x="260909" y="360068"/>
                        <a:pt x="250325" y="353251"/>
                        <a:pt x="250325" y="349472"/>
                      </a:cubicBezTo>
                      <a:cubicBezTo>
                        <a:pt x="250325" y="348257"/>
                        <a:pt x="248383" y="345825"/>
                        <a:pt x="245582" y="343024"/>
                      </a:cubicBezTo>
                      <a:cubicBezTo>
                        <a:pt x="240349" y="337554"/>
                        <a:pt x="232435" y="330736"/>
                        <a:pt x="230492" y="326719"/>
                      </a:cubicBezTo>
                      <a:cubicBezTo>
                        <a:pt x="227453" y="320641"/>
                        <a:pt x="214545" y="311380"/>
                        <a:pt x="201648" y="309198"/>
                      </a:cubicBezTo>
                      <a:cubicBezTo>
                        <a:pt x="194473" y="307863"/>
                        <a:pt x="190207" y="308352"/>
                        <a:pt x="186559" y="307613"/>
                      </a:cubicBezTo>
                      <a:cubicBezTo>
                        <a:pt x="183639" y="307244"/>
                        <a:pt x="180958" y="306147"/>
                        <a:pt x="177310" y="303108"/>
                      </a:cubicBezTo>
                      <a:cubicBezTo>
                        <a:pt x="168919" y="296290"/>
                        <a:pt x="171220" y="288626"/>
                        <a:pt x="171959" y="282536"/>
                      </a:cubicBezTo>
                      <a:cubicBezTo>
                        <a:pt x="172685" y="276445"/>
                        <a:pt x="168919" y="268054"/>
                        <a:pt x="159062" y="256612"/>
                      </a:cubicBezTo>
                      <a:cubicBezTo>
                        <a:pt x="149086" y="245289"/>
                        <a:pt x="132412" y="216326"/>
                        <a:pt x="127060" y="206469"/>
                      </a:cubicBezTo>
                      <a:cubicBezTo>
                        <a:pt x="121828" y="196612"/>
                        <a:pt x="117203" y="196612"/>
                        <a:pt x="109646" y="196612"/>
                      </a:cubicBezTo>
                      <a:cubicBezTo>
                        <a:pt x="101982" y="196612"/>
                        <a:pt x="105761" y="212559"/>
                        <a:pt x="105761" y="216326"/>
                      </a:cubicBezTo>
                      <a:cubicBezTo>
                        <a:pt x="105761" y="220092"/>
                        <a:pt x="69253" y="236898"/>
                        <a:pt x="65475" y="235432"/>
                      </a:cubicBezTo>
                      <a:cubicBezTo>
                        <a:pt x="61696" y="233847"/>
                        <a:pt x="56345" y="214860"/>
                        <a:pt x="54771" y="210235"/>
                      </a:cubicBezTo>
                      <a:cubicBezTo>
                        <a:pt x="53186" y="205730"/>
                        <a:pt x="38097" y="185897"/>
                        <a:pt x="39563" y="167637"/>
                      </a:cubicBezTo>
                      <a:cubicBezTo>
                        <a:pt x="41148" y="149377"/>
                        <a:pt x="40409" y="139520"/>
                        <a:pt x="41148" y="128805"/>
                      </a:cubicBezTo>
                      <a:cubicBezTo>
                        <a:pt x="41875" y="118221"/>
                        <a:pt x="27393" y="96922"/>
                        <a:pt x="19849" y="85480"/>
                      </a:cubicBezTo>
                      <a:cubicBezTo>
                        <a:pt x="12304" y="74038"/>
                        <a:pt x="2316" y="68805"/>
                        <a:pt x="135" y="54323"/>
                      </a:cubicBezTo>
                      <a:cubicBezTo>
                        <a:pt x="-2178" y="39842"/>
                        <a:pt x="25939" y="48245"/>
                        <a:pt x="30564" y="48245"/>
                      </a:cubicBezTo>
                      <a:cubicBezTo>
                        <a:pt x="35069" y="48245"/>
                        <a:pt x="50278" y="56636"/>
                        <a:pt x="54056" y="59687"/>
                      </a:cubicBezTo>
                      <a:cubicBezTo>
                        <a:pt x="57835" y="62726"/>
                        <a:pt x="73163" y="72595"/>
                        <a:pt x="73889" y="67971"/>
                      </a:cubicBezTo>
                      <a:cubicBezTo>
                        <a:pt x="74616" y="63465"/>
                        <a:pt x="74616" y="50569"/>
                        <a:pt x="73889" y="39127"/>
                      </a:cubicBezTo>
                      <a:cubicBezTo>
                        <a:pt x="73163" y="27685"/>
                        <a:pt x="87524" y="21606"/>
                        <a:pt x="87524" y="21606"/>
                      </a:cubicBezTo>
                      <a:lnTo>
                        <a:pt x="104318" y="10652"/>
                      </a:lnTo>
                      <a:cubicBezTo>
                        <a:pt x="104557" y="15039"/>
                        <a:pt x="96404" y="16743"/>
                        <a:pt x="115152" y="15766"/>
                      </a:cubicBezTo>
                      <a:cubicBezTo>
                        <a:pt x="135474" y="14800"/>
                        <a:pt x="146678" y="-7476"/>
                        <a:pt x="154712" y="2619"/>
                      </a:cubicBezTo>
                      <a:cubicBezTo>
                        <a:pt x="162865" y="12726"/>
                        <a:pt x="177108" y="24896"/>
                        <a:pt x="177108" y="38161"/>
                      </a:cubicBezTo>
                      <a:cubicBezTo>
                        <a:pt x="177108" y="51308"/>
                        <a:pt x="165916" y="70533"/>
                        <a:pt x="186238" y="80760"/>
                      </a:cubicBezTo>
                      <a:cubicBezTo>
                        <a:pt x="206440" y="90867"/>
                        <a:pt x="239909" y="91832"/>
                        <a:pt x="239909" y="91832"/>
                      </a:cubicBezTo>
                      <a:lnTo>
                        <a:pt x="245999" y="71630"/>
                      </a:lnTo>
                      <a:cubicBezTo>
                        <a:pt x="245999" y="71630"/>
                        <a:pt x="249038" y="77720"/>
                        <a:pt x="260242" y="80760"/>
                      </a:cubicBezTo>
                      <a:cubicBezTo>
                        <a:pt x="265105" y="81976"/>
                        <a:pt x="270218" y="83072"/>
                        <a:pt x="274723" y="83191"/>
                      </a:cubicBezTo>
                      <a:cubicBezTo>
                        <a:pt x="280564" y="83561"/>
                        <a:pt x="284950" y="82583"/>
                        <a:pt x="285558" y="79663"/>
                      </a:cubicBezTo>
                      <a:cubicBezTo>
                        <a:pt x="286655" y="74669"/>
                        <a:pt x="295784" y="66517"/>
                        <a:pt x="298824" y="67494"/>
                      </a:cubicBezTo>
                      <a:cubicBezTo>
                        <a:pt x="301863" y="68591"/>
                        <a:pt x="307954" y="72607"/>
                        <a:pt x="309908" y="76624"/>
                      </a:cubicBezTo>
                      <a:cubicBezTo>
                        <a:pt x="311970" y="80760"/>
                        <a:pt x="329253" y="82714"/>
                        <a:pt x="335343" y="82714"/>
                      </a:cubicBezTo>
                      <a:cubicBezTo>
                        <a:pt x="341434" y="82714"/>
                        <a:pt x="361637" y="78698"/>
                        <a:pt x="361637" y="78698"/>
                      </a:cubicBezTo>
                      <a:cubicBezTo>
                        <a:pt x="361637" y="78698"/>
                        <a:pt x="384998" y="73584"/>
                        <a:pt x="391088" y="81737"/>
                      </a:cubicBezTo>
                      <a:cubicBezTo>
                        <a:pt x="397179" y="89890"/>
                        <a:pt x="413365" y="93906"/>
                        <a:pt x="414461" y="104014"/>
                      </a:cubicBezTo>
                      <a:cubicBezTo>
                        <a:pt x="415439" y="114240"/>
                        <a:pt x="417500" y="140521"/>
                        <a:pt x="421518" y="141618"/>
                      </a:cubicBezTo>
                      <a:cubicBezTo>
                        <a:pt x="425534" y="142595"/>
                        <a:pt x="451946" y="139556"/>
                        <a:pt x="454986" y="141618"/>
                      </a:cubicBezTo>
                      <a:cubicBezTo>
                        <a:pt x="458025" y="143561"/>
                        <a:pt x="460099" y="149651"/>
                        <a:pt x="464116" y="161820"/>
                      </a:cubicBezTo>
                      <a:cubicBezTo>
                        <a:pt x="468133" y="173990"/>
                        <a:pt x="485415" y="188233"/>
                        <a:pt x="488454" y="186159"/>
                      </a:cubicBezTo>
                      <a:cubicBezTo>
                        <a:pt x="491493" y="184216"/>
                        <a:pt x="503663" y="188233"/>
                        <a:pt x="499646" y="170950"/>
                      </a:cubicBezTo>
                      <a:cubicBezTo>
                        <a:pt x="495511" y="153787"/>
                        <a:pt x="497584" y="144657"/>
                        <a:pt x="495511" y="135539"/>
                      </a:cubicBezTo>
                      <a:cubicBezTo>
                        <a:pt x="493556" y="126409"/>
                        <a:pt x="499646" y="114240"/>
                        <a:pt x="504640" y="114240"/>
                      </a:cubicBezTo>
                      <a:cubicBezTo>
                        <a:pt x="509754" y="114240"/>
                        <a:pt x="525939" y="132500"/>
                        <a:pt x="528001" y="139556"/>
                      </a:cubicBezTo>
                      <a:cubicBezTo>
                        <a:pt x="530075" y="146612"/>
                        <a:pt x="528979" y="164872"/>
                        <a:pt x="538109" y="174002"/>
                      </a:cubicBezTo>
                      <a:cubicBezTo>
                        <a:pt x="547238" y="183132"/>
                        <a:pt x="570600" y="189222"/>
                        <a:pt x="570600" y="195301"/>
                      </a:cubicBezTo>
                      <a:cubicBezTo>
                        <a:pt x="570600" y="201391"/>
                        <a:pt x="555391" y="213561"/>
                        <a:pt x="570600" y="218674"/>
                      </a:cubicBezTo>
                      <a:cubicBezTo>
                        <a:pt x="585808" y="223787"/>
                        <a:pt x="611124" y="227804"/>
                        <a:pt x="612221" y="223787"/>
                      </a:cubicBezTo>
                      <a:cubicBezTo>
                        <a:pt x="613198" y="219651"/>
                        <a:pt x="611124" y="206505"/>
                        <a:pt x="612221" y="201391"/>
                      </a:cubicBezTo>
                      <a:cubicBezTo>
                        <a:pt x="613198" y="196397"/>
                        <a:pt x="619277" y="187268"/>
                        <a:pt x="623294" y="187268"/>
                      </a:cubicBezTo>
                      <a:cubicBezTo>
                        <a:pt x="627429" y="187268"/>
                        <a:pt x="649705" y="188245"/>
                        <a:pt x="649705" y="183132"/>
                      </a:cubicBezTo>
                      <a:cubicBezTo>
                        <a:pt x="649705" y="178138"/>
                        <a:pt x="659813" y="155742"/>
                        <a:pt x="664914" y="155742"/>
                      </a:cubicBezTo>
                      <a:cubicBezTo>
                        <a:pt x="670027" y="155742"/>
                        <a:pt x="683174" y="155742"/>
                        <a:pt x="684151" y="165968"/>
                      </a:cubicBezTo>
                      <a:cubicBezTo>
                        <a:pt x="685248" y="176076"/>
                        <a:pt x="690242" y="180092"/>
                        <a:pt x="693281" y="184228"/>
                      </a:cubicBezTo>
                      <a:cubicBezTo>
                        <a:pt x="696321" y="188245"/>
                        <a:pt x="727846" y="196397"/>
                        <a:pt x="730886" y="196397"/>
                      </a:cubicBezTo>
                      <a:cubicBezTo>
                        <a:pt x="733925" y="196397"/>
                        <a:pt x="756202" y="198340"/>
                        <a:pt x="760218" y="200414"/>
                      </a:cubicBezTo>
                      <a:cubicBezTo>
                        <a:pt x="762292" y="201391"/>
                        <a:pt x="773722" y="201999"/>
                        <a:pt x="784807" y="202238"/>
                      </a:cubicBezTo>
                      <a:cubicBezTo>
                        <a:pt x="788407" y="213525"/>
                        <a:pt x="787548" y="238114"/>
                        <a:pt x="787548" y="240903"/>
                      </a:cubicBezTo>
                      <a:close/>
                    </a:path>
                  </a:pathLst>
                </a:custGeom>
                <a:solidFill>
                  <a:srgbClr val="B2A2C7"/>
                </a:solidFill>
                <a:ln w="1191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id="{C6110827-9B97-EA94-DD43-8327F4BE1988}"/>
                    </a:ext>
                  </a:extLst>
                </p:cNvPr>
                <p:cNvSpPr/>
                <p:nvPr/>
              </p:nvSpPr>
              <p:spPr>
                <a:xfrm>
                  <a:off x="8184680" y="1611431"/>
                  <a:ext cx="2167828" cy="1780109"/>
                </a:xfrm>
                <a:custGeom>
                  <a:avLst/>
                  <a:gdLst>
                    <a:gd name="connsiteX0" fmla="*/ 2165894 w 2167828"/>
                    <a:gd name="connsiteY0" fmla="*/ 238510 h 1780109"/>
                    <a:gd name="connsiteX1" fmla="*/ 2150686 w 2167828"/>
                    <a:gd name="connsiteY1" fmla="*/ 259809 h 1780109"/>
                    <a:gd name="connsiteX2" fmla="*/ 2142533 w 2167828"/>
                    <a:gd name="connsiteY2" fmla="*/ 297294 h 1780109"/>
                    <a:gd name="connsiteX3" fmla="*/ 2133403 w 2167828"/>
                    <a:gd name="connsiteY3" fmla="*/ 373361 h 1780109"/>
                    <a:gd name="connsiteX4" fmla="*/ 2131448 w 2167828"/>
                    <a:gd name="connsiteY4" fmla="*/ 414982 h 1780109"/>
                    <a:gd name="connsiteX5" fmla="*/ 2115143 w 2167828"/>
                    <a:gd name="connsiteY5" fmla="*/ 423015 h 1780109"/>
                    <a:gd name="connsiteX6" fmla="*/ 2109053 w 2167828"/>
                    <a:gd name="connsiteY6" fmla="*/ 483874 h 1780109"/>
                    <a:gd name="connsiteX7" fmla="*/ 2102974 w 2167828"/>
                    <a:gd name="connsiteY7" fmla="*/ 515399 h 1780109"/>
                    <a:gd name="connsiteX8" fmla="*/ 2086788 w 2167828"/>
                    <a:gd name="connsiteY8" fmla="*/ 507247 h 1780109"/>
                    <a:gd name="connsiteX9" fmla="*/ 2071579 w 2167828"/>
                    <a:gd name="connsiteY9" fmla="*/ 498117 h 1780109"/>
                    <a:gd name="connsiteX10" fmla="*/ 2044190 w 2167828"/>
                    <a:gd name="connsiteY10" fmla="*/ 544732 h 1780109"/>
                    <a:gd name="connsiteX11" fmla="*/ 2008647 w 2167828"/>
                    <a:gd name="connsiteY11" fmla="*/ 577235 h 1780109"/>
                    <a:gd name="connsiteX12" fmla="*/ 1949863 w 2167828"/>
                    <a:gd name="connsiteY12" fmla="*/ 616794 h 1780109"/>
                    <a:gd name="connsiteX13" fmla="*/ 1961055 w 2167828"/>
                    <a:gd name="connsiteY13" fmla="*/ 646246 h 1780109"/>
                    <a:gd name="connsiteX14" fmla="*/ 1995501 w 2167828"/>
                    <a:gd name="connsiteY14" fmla="*/ 671561 h 1780109"/>
                    <a:gd name="connsiteX15" fmla="*/ 2045155 w 2167828"/>
                    <a:gd name="connsiteY15" fmla="*/ 678617 h 1780109"/>
                    <a:gd name="connsiteX16" fmla="*/ 2056347 w 2167828"/>
                    <a:gd name="connsiteY16" fmla="*/ 684708 h 1780109"/>
                    <a:gd name="connsiteX17" fmla="*/ 2059387 w 2167828"/>
                    <a:gd name="connsiteY17" fmla="*/ 705030 h 1780109"/>
                    <a:gd name="connsiteX18" fmla="*/ 2045143 w 2167828"/>
                    <a:gd name="connsiteY18" fmla="*/ 705030 h 1780109"/>
                    <a:gd name="connsiteX19" fmla="*/ 2022867 w 2167828"/>
                    <a:gd name="connsiteY19" fmla="*/ 725352 h 1780109"/>
                    <a:gd name="connsiteX20" fmla="*/ 2037110 w 2167828"/>
                    <a:gd name="connsiteY20" fmla="*/ 748594 h 1780109"/>
                    <a:gd name="connsiteX21" fmla="*/ 2037360 w 2167828"/>
                    <a:gd name="connsiteY21" fmla="*/ 749571 h 1780109"/>
                    <a:gd name="connsiteX22" fmla="*/ 2020566 w 2167828"/>
                    <a:gd name="connsiteY22" fmla="*/ 760524 h 1780109"/>
                    <a:gd name="connsiteX23" fmla="*/ 2006931 w 2167828"/>
                    <a:gd name="connsiteY23" fmla="*/ 778045 h 1780109"/>
                    <a:gd name="connsiteX24" fmla="*/ 2006931 w 2167828"/>
                    <a:gd name="connsiteY24" fmla="*/ 806889 h 1780109"/>
                    <a:gd name="connsiteX25" fmla="*/ 1987098 w 2167828"/>
                    <a:gd name="connsiteY25" fmla="*/ 798606 h 1780109"/>
                    <a:gd name="connsiteX26" fmla="*/ 1963606 w 2167828"/>
                    <a:gd name="connsiteY26" fmla="*/ 787163 h 1780109"/>
                    <a:gd name="connsiteX27" fmla="*/ 1933176 w 2167828"/>
                    <a:gd name="connsiteY27" fmla="*/ 793242 h 1780109"/>
                    <a:gd name="connsiteX28" fmla="*/ 1952890 w 2167828"/>
                    <a:gd name="connsiteY28" fmla="*/ 824398 h 1780109"/>
                    <a:gd name="connsiteX29" fmla="*/ 1974190 w 2167828"/>
                    <a:gd name="connsiteY29" fmla="*/ 867723 h 1780109"/>
                    <a:gd name="connsiteX30" fmla="*/ 1972605 w 2167828"/>
                    <a:gd name="connsiteY30" fmla="*/ 906555 h 1780109"/>
                    <a:gd name="connsiteX31" fmla="*/ 1987813 w 2167828"/>
                    <a:gd name="connsiteY31" fmla="*/ 949154 h 1780109"/>
                    <a:gd name="connsiteX32" fmla="*/ 1998516 w 2167828"/>
                    <a:gd name="connsiteY32" fmla="*/ 974350 h 1780109"/>
                    <a:gd name="connsiteX33" fmla="*/ 2038802 w 2167828"/>
                    <a:gd name="connsiteY33" fmla="*/ 955244 h 1780109"/>
                    <a:gd name="connsiteX34" fmla="*/ 2042688 w 2167828"/>
                    <a:gd name="connsiteY34" fmla="*/ 935530 h 1780109"/>
                    <a:gd name="connsiteX35" fmla="*/ 2060102 w 2167828"/>
                    <a:gd name="connsiteY35" fmla="*/ 945387 h 1780109"/>
                    <a:gd name="connsiteX36" fmla="*/ 2092104 w 2167828"/>
                    <a:gd name="connsiteY36" fmla="*/ 995530 h 1780109"/>
                    <a:gd name="connsiteX37" fmla="*/ 2105000 w 2167828"/>
                    <a:gd name="connsiteY37" fmla="*/ 1021454 h 1780109"/>
                    <a:gd name="connsiteX38" fmla="*/ 2110351 w 2167828"/>
                    <a:gd name="connsiteY38" fmla="*/ 1042026 h 1780109"/>
                    <a:gd name="connsiteX39" fmla="*/ 2119601 w 2167828"/>
                    <a:gd name="connsiteY39" fmla="*/ 1046532 h 1780109"/>
                    <a:gd name="connsiteX40" fmla="*/ 2112056 w 2167828"/>
                    <a:gd name="connsiteY40" fmla="*/ 1076234 h 1780109"/>
                    <a:gd name="connsiteX41" fmla="*/ 2101949 w 2167828"/>
                    <a:gd name="connsiteY41" fmla="*/ 1102646 h 1780109"/>
                    <a:gd name="connsiteX42" fmla="*/ 2060328 w 2167828"/>
                    <a:gd name="connsiteY42" fmla="*/ 1119809 h 1780109"/>
                    <a:gd name="connsiteX43" fmla="*/ 2026860 w 2167828"/>
                    <a:gd name="connsiteY43" fmla="*/ 1135018 h 1780109"/>
                    <a:gd name="connsiteX44" fmla="*/ 2002521 w 2167828"/>
                    <a:gd name="connsiteY44" fmla="*/ 1150226 h 1780109"/>
                    <a:gd name="connsiteX45" fmla="*/ 1979267 w 2167828"/>
                    <a:gd name="connsiteY45" fmla="*/ 1162396 h 1780109"/>
                    <a:gd name="connsiteX46" fmla="*/ 1943725 w 2167828"/>
                    <a:gd name="connsiteY46" fmla="*/ 1174565 h 1780109"/>
                    <a:gd name="connsiteX47" fmla="*/ 1936669 w 2167828"/>
                    <a:gd name="connsiteY47" fmla="*/ 1198903 h 1780109"/>
                    <a:gd name="connsiteX48" fmla="*/ 1902104 w 2167828"/>
                    <a:gd name="connsiteY48" fmla="*/ 1199511 h 1780109"/>
                    <a:gd name="connsiteX49" fmla="*/ 1877765 w 2167828"/>
                    <a:gd name="connsiteY49" fmla="*/ 1230429 h 1780109"/>
                    <a:gd name="connsiteX50" fmla="*/ 1850387 w 2167828"/>
                    <a:gd name="connsiteY50" fmla="*/ 1267914 h 1780109"/>
                    <a:gd name="connsiteX51" fmla="*/ 1824094 w 2167828"/>
                    <a:gd name="connsiteY51" fmla="*/ 1234446 h 1780109"/>
                    <a:gd name="connsiteX52" fmla="*/ 1814965 w 2167828"/>
                    <a:gd name="connsiteY52" fmla="*/ 1200000 h 1780109"/>
                    <a:gd name="connsiteX53" fmla="*/ 1792568 w 2167828"/>
                    <a:gd name="connsiteY53" fmla="*/ 1229333 h 1780109"/>
                    <a:gd name="connsiteX54" fmla="*/ 1790983 w 2167828"/>
                    <a:gd name="connsiteY54" fmla="*/ 1235900 h 1780109"/>
                    <a:gd name="connsiteX55" fmla="*/ 1790614 w 2167828"/>
                    <a:gd name="connsiteY55" fmla="*/ 1238093 h 1780109"/>
                    <a:gd name="connsiteX56" fmla="*/ 1790376 w 2167828"/>
                    <a:gd name="connsiteY56" fmla="*/ 1240286 h 1780109"/>
                    <a:gd name="connsiteX57" fmla="*/ 1789398 w 2167828"/>
                    <a:gd name="connsiteY57" fmla="*/ 1264875 h 1780109"/>
                    <a:gd name="connsiteX58" fmla="*/ 1789517 w 2167828"/>
                    <a:gd name="connsiteY58" fmla="*/ 1283135 h 1780109"/>
                    <a:gd name="connsiteX59" fmla="*/ 1805703 w 2167828"/>
                    <a:gd name="connsiteY59" fmla="*/ 1308820 h 1780109"/>
                    <a:gd name="connsiteX60" fmla="*/ 1805954 w 2167828"/>
                    <a:gd name="connsiteY60" fmla="*/ 1321240 h 1780109"/>
                    <a:gd name="connsiteX61" fmla="*/ 1805835 w 2167828"/>
                    <a:gd name="connsiteY61" fmla="*/ 1321240 h 1780109"/>
                    <a:gd name="connsiteX62" fmla="*/ 1760924 w 2167828"/>
                    <a:gd name="connsiteY62" fmla="*/ 1327807 h 1780109"/>
                    <a:gd name="connsiteX63" fmla="*/ 1733784 w 2167828"/>
                    <a:gd name="connsiteY63" fmla="*/ 1322694 h 1780109"/>
                    <a:gd name="connsiteX64" fmla="*/ 1706406 w 2167828"/>
                    <a:gd name="connsiteY64" fmla="*/ 1308820 h 1780109"/>
                    <a:gd name="connsiteX65" fmla="*/ 1694237 w 2167828"/>
                    <a:gd name="connsiteY65" fmla="*/ 1282169 h 1780109"/>
                    <a:gd name="connsiteX66" fmla="*/ 1704345 w 2167828"/>
                    <a:gd name="connsiteY66" fmla="*/ 1265864 h 1780109"/>
                    <a:gd name="connsiteX67" fmla="*/ 1696311 w 2167828"/>
                    <a:gd name="connsiteY67" fmla="*/ 1254791 h 1780109"/>
                    <a:gd name="connsiteX68" fmla="*/ 1673916 w 2167828"/>
                    <a:gd name="connsiteY68" fmla="*/ 1218284 h 1780109"/>
                    <a:gd name="connsiteX69" fmla="*/ 1649577 w 2167828"/>
                    <a:gd name="connsiteY69" fmla="*/ 1193945 h 1780109"/>
                    <a:gd name="connsiteX70" fmla="*/ 1616109 w 2167828"/>
                    <a:gd name="connsiteY70" fmla="*/ 1206114 h 1780109"/>
                    <a:gd name="connsiteX71" fmla="*/ 1596884 w 2167828"/>
                    <a:gd name="connsiteY71" fmla="*/ 1236543 h 1780109"/>
                    <a:gd name="connsiteX72" fmla="*/ 1588731 w 2167828"/>
                    <a:gd name="connsiteY72" fmla="*/ 1265876 h 1780109"/>
                    <a:gd name="connsiteX73" fmla="*/ 1564392 w 2167828"/>
                    <a:gd name="connsiteY73" fmla="*/ 1273063 h 1780109"/>
                    <a:gd name="connsiteX74" fmla="*/ 1538099 w 2167828"/>
                    <a:gd name="connsiteY74" fmla="*/ 1287187 h 1780109"/>
                    <a:gd name="connsiteX75" fmla="*/ 1509625 w 2167828"/>
                    <a:gd name="connsiteY75" fmla="*/ 1283170 h 1780109"/>
                    <a:gd name="connsiteX76" fmla="*/ 1499518 w 2167828"/>
                    <a:gd name="connsiteY76" fmla="*/ 1279154 h 1780109"/>
                    <a:gd name="connsiteX77" fmla="*/ 1472127 w 2167828"/>
                    <a:gd name="connsiteY77" fmla="*/ 1300453 h 1780109"/>
                    <a:gd name="connsiteX78" fmla="*/ 1449851 w 2167828"/>
                    <a:gd name="connsiteY78" fmla="*/ 1314934 h 1780109"/>
                    <a:gd name="connsiteX79" fmla="*/ 1431591 w 2167828"/>
                    <a:gd name="connsiteY79" fmla="*/ 1308844 h 1780109"/>
                    <a:gd name="connsiteX80" fmla="*/ 1422461 w 2167828"/>
                    <a:gd name="connsiteY80" fmla="*/ 1281097 h 1780109"/>
                    <a:gd name="connsiteX81" fmla="*/ 1410292 w 2167828"/>
                    <a:gd name="connsiteY81" fmla="*/ 1252741 h 1780109"/>
                    <a:gd name="connsiteX82" fmla="*/ 1383880 w 2167828"/>
                    <a:gd name="connsiteY82" fmla="*/ 1275018 h 1780109"/>
                    <a:gd name="connsiteX83" fmla="*/ 1366478 w 2167828"/>
                    <a:gd name="connsiteY83" fmla="*/ 1314934 h 1780109"/>
                    <a:gd name="connsiteX84" fmla="*/ 1347372 w 2167828"/>
                    <a:gd name="connsiteY84" fmla="*/ 1323695 h 1780109"/>
                    <a:gd name="connsiteX85" fmla="*/ 1348350 w 2167828"/>
                    <a:gd name="connsiteY85" fmla="*/ 1365316 h 1780109"/>
                    <a:gd name="connsiteX86" fmla="*/ 1356871 w 2167828"/>
                    <a:gd name="connsiteY86" fmla="*/ 1395983 h 1780109"/>
                    <a:gd name="connsiteX87" fmla="*/ 1364655 w 2167828"/>
                    <a:gd name="connsiteY87" fmla="*/ 1418010 h 1780109"/>
                    <a:gd name="connsiteX88" fmla="*/ 1366609 w 2167828"/>
                    <a:gd name="connsiteY88" fmla="*/ 1428105 h 1780109"/>
                    <a:gd name="connsiteX89" fmla="*/ 1360888 w 2167828"/>
                    <a:gd name="connsiteY89" fmla="*/ 1442098 h 1780109"/>
                    <a:gd name="connsiteX90" fmla="*/ 1358219 w 2167828"/>
                    <a:gd name="connsiteY90" fmla="*/ 1444040 h 1780109"/>
                    <a:gd name="connsiteX91" fmla="*/ 1352497 w 2167828"/>
                    <a:gd name="connsiteY91" fmla="*/ 1446472 h 1780109"/>
                    <a:gd name="connsiteX92" fmla="*/ 1294690 w 2167828"/>
                    <a:gd name="connsiteY92" fmla="*/ 1462658 h 1780109"/>
                    <a:gd name="connsiteX93" fmla="*/ 1250030 w 2167828"/>
                    <a:gd name="connsiteY93" fmla="*/ 1475805 h 1780109"/>
                    <a:gd name="connsiteX94" fmla="*/ 1234821 w 2167828"/>
                    <a:gd name="connsiteY94" fmla="*/ 1473862 h 1780109"/>
                    <a:gd name="connsiteX95" fmla="*/ 1202330 w 2167828"/>
                    <a:gd name="connsiteY95" fmla="*/ 1498200 h 1780109"/>
                    <a:gd name="connsiteX96" fmla="*/ 1184071 w 2167828"/>
                    <a:gd name="connsiteY96" fmla="*/ 1538725 h 1780109"/>
                    <a:gd name="connsiteX97" fmla="*/ 1176037 w 2167828"/>
                    <a:gd name="connsiteY97" fmla="*/ 1554303 h 1780109"/>
                    <a:gd name="connsiteX98" fmla="*/ 1167884 w 2167828"/>
                    <a:gd name="connsiteY98" fmla="*/ 1565137 h 1780109"/>
                    <a:gd name="connsiteX99" fmla="*/ 1135381 w 2167828"/>
                    <a:gd name="connsiteY99" fmla="*/ 1581573 h 1780109"/>
                    <a:gd name="connsiteX100" fmla="*/ 1131365 w 2167828"/>
                    <a:gd name="connsiteY100" fmla="*/ 1583278 h 1780109"/>
                    <a:gd name="connsiteX101" fmla="*/ 1103975 w 2167828"/>
                    <a:gd name="connsiteY101" fmla="*/ 1573182 h 1780109"/>
                    <a:gd name="connsiteX102" fmla="*/ 1086693 w 2167828"/>
                    <a:gd name="connsiteY102" fmla="*/ 1582312 h 1780109"/>
                    <a:gd name="connsiteX103" fmla="*/ 1055286 w 2167828"/>
                    <a:gd name="connsiteY103" fmla="*/ 1587425 h 1780109"/>
                    <a:gd name="connsiteX104" fmla="*/ 1029970 w 2167828"/>
                    <a:gd name="connsiteY104" fmla="*/ 1578296 h 1780109"/>
                    <a:gd name="connsiteX105" fmla="*/ 1029970 w 2167828"/>
                    <a:gd name="connsiteY105" fmla="*/ 1603611 h 1780109"/>
                    <a:gd name="connsiteX106" fmla="*/ 1005632 w 2167828"/>
                    <a:gd name="connsiteY106" fmla="*/ 1644267 h 1780109"/>
                    <a:gd name="connsiteX107" fmla="*/ 961937 w 2167828"/>
                    <a:gd name="connsiteY107" fmla="*/ 1678713 h 1780109"/>
                    <a:gd name="connsiteX108" fmla="*/ 946728 w 2167828"/>
                    <a:gd name="connsiteY108" fmla="*/ 1711204 h 1780109"/>
                    <a:gd name="connsiteX109" fmla="*/ 926525 w 2167828"/>
                    <a:gd name="connsiteY109" fmla="*/ 1728367 h 1780109"/>
                    <a:gd name="connsiteX110" fmla="*/ 927134 w 2167828"/>
                    <a:gd name="connsiteY110" fmla="*/ 1746627 h 1780109"/>
                    <a:gd name="connsiteX111" fmla="*/ 927134 w 2167828"/>
                    <a:gd name="connsiteY111" fmla="*/ 1746746 h 1780109"/>
                    <a:gd name="connsiteX112" fmla="*/ 927014 w 2167828"/>
                    <a:gd name="connsiteY112" fmla="*/ 1752098 h 1780109"/>
                    <a:gd name="connsiteX113" fmla="*/ 926525 w 2167828"/>
                    <a:gd name="connsiteY113" fmla="*/ 1761836 h 1780109"/>
                    <a:gd name="connsiteX114" fmla="*/ 908266 w 2167828"/>
                    <a:gd name="connsiteY114" fmla="*/ 1766949 h 1780109"/>
                    <a:gd name="connsiteX115" fmla="*/ 864571 w 2167828"/>
                    <a:gd name="connsiteY115" fmla="*/ 1761836 h 1780109"/>
                    <a:gd name="connsiteX116" fmla="*/ 817956 w 2167828"/>
                    <a:gd name="connsiteY116" fmla="*/ 1745650 h 1780109"/>
                    <a:gd name="connsiteX117" fmla="*/ 816490 w 2167828"/>
                    <a:gd name="connsiteY117" fmla="*/ 1744922 h 1780109"/>
                    <a:gd name="connsiteX118" fmla="*/ 803344 w 2167828"/>
                    <a:gd name="connsiteY118" fmla="*/ 1718760 h 1780109"/>
                    <a:gd name="connsiteX119" fmla="*/ 802735 w 2167828"/>
                    <a:gd name="connsiteY119" fmla="*/ 1714255 h 1780109"/>
                    <a:gd name="connsiteX120" fmla="*/ 770244 w 2167828"/>
                    <a:gd name="connsiteY120" fmla="*/ 1697950 h 1780109"/>
                    <a:gd name="connsiteX121" fmla="*/ 732760 w 2167828"/>
                    <a:gd name="connsiteY121" fmla="*/ 1689916 h 1780109"/>
                    <a:gd name="connsiteX122" fmla="*/ 735799 w 2167828"/>
                    <a:gd name="connsiteY122" fmla="*/ 1652312 h 1780109"/>
                    <a:gd name="connsiteX123" fmla="*/ 760137 w 2167828"/>
                    <a:gd name="connsiteY123" fmla="*/ 1599607 h 1780109"/>
                    <a:gd name="connsiteX124" fmla="*/ 753081 w 2167828"/>
                    <a:gd name="connsiteY124" fmla="*/ 1571251 h 1780109"/>
                    <a:gd name="connsiteX125" fmla="*/ 729708 w 2167828"/>
                    <a:gd name="connsiteY125" fmla="*/ 1583421 h 1780109"/>
                    <a:gd name="connsiteX126" fmla="*/ 706335 w 2167828"/>
                    <a:gd name="connsiteY126" fmla="*/ 1616889 h 1780109"/>
                    <a:gd name="connsiteX127" fmla="*/ 675906 w 2167828"/>
                    <a:gd name="connsiteY127" fmla="*/ 1640143 h 1780109"/>
                    <a:gd name="connsiteX128" fmla="*/ 658743 w 2167828"/>
                    <a:gd name="connsiteY128" fmla="*/ 1685781 h 1780109"/>
                    <a:gd name="connsiteX129" fmla="*/ 658743 w 2167828"/>
                    <a:gd name="connsiteY129" fmla="*/ 1733492 h 1780109"/>
                    <a:gd name="connsiteX130" fmla="*/ 640483 w 2167828"/>
                    <a:gd name="connsiteY130" fmla="*/ 1753814 h 1780109"/>
                    <a:gd name="connsiteX131" fmla="*/ 567455 w 2167828"/>
                    <a:gd name="connsiteY131" fmla="*/ 1776091 h 1780109"/>
                    <a:gd name="connsiteX132" fmla="*/ 562342 w 2167828"/>
                    <a:gd name="connsiteY132" fmla="*/ 1778892 h 1780109"/>
                    <a:gd name="connsiteX133" fmla="*/ 534953 w 2167828"/>
                    <a:gd name="connsiteY133" fmla="*/ 1776091 h 1780109"/>
                    <a:gd name="connsiteX134" fmla="*/ 481162 w 2167828"/>
                    <a:gd name="connsiteY134" fmla="*/ 1741645 h 1780109"/>
                    <a:gd name="connsiteX135" fmla="*/ 462903 w 2167828"/>
                    <a:gd name="connsiteY135" fmla="*/ 1699046 h 1780109"/>
                    <a:gd name="connsiteX136" fmla="*/ 478111 w 2167828"/>
                    <a:gd name="connsiteY136" fmla="*/ 1678725 h 1780109"/>
                    <a:gd name="connsiteX137" fmla="*/ 501484 w 2167828"/>
                    <a:gd name="connsiteY137" fmla="*/ 1636126 h 1780109"/>
                    <a:gd name="connsiteX138" fmla="*/ 538969 w 2167828"/>
                    <a:gd name="connsiteY138" fmla="*/ 1612753 h 1780109"/>
                    <a:gd name="connsiteX139" fmla="*/ 554178 w 2167828"/>
                    <a:gd name="connsiteY139" fmla="*/ 1566138 h 1780109"/>
                    <a:gd name="connsiteX140" fmla="*/ 516693 w 2167828"/>
                    <a:gd name="connsiteY140" fmla="*/ 1559082 h 1780109"/>
                    <a:gd name="connsiteX141" fmla="*/ 463987 w 2167828"/>
                    <a:gd name="connsiteY141" fmla="*/ 1583421 h 1780109"/>
                    <a:gd name="connsiteX142" fmla="*/ 416275 w 2167828"/>
                    <a:gd name="connsiteY142" fmla="*/ 1579285 h 1780109"/>
                    <a:gd name="connsiteX143" fmla="*/ 374654 w 2167828"/>
                    <a:gd name="connsiteY143" fmla="*/ 1587437 h 1780109"/>
                    <a:gd name="connsiteX144" fmla="*/ 362485 w 2167828"/>
                    <a:gd name="connsiteY144" fmla="*/ 1617866 h 1780109"/>
                    <a:gd name="connsiteX145" fmla="*/ 335107 w 2167828"/>
                    <a:gd name="connsiteY145" fmla="*/ 1617866 h 1780109"/>
                    <a:gd name="connsiteX146" fmla="*/ 311853 w 2167828"/>
                    <a:gd name="connsiteY146" fmla="*/ 1604720 h 1780109"/>
                    <a:gd name="connsiteX147" fmla="*/ 265119 w 2167828"/>
                    <a:gd name="connsiteY147" fmla="*/ 1559082 h 1780109"/>
                    <a:gd name="connsiteX148" fmla="*/ 186013 w 2167828"/>
                    <a:gd name="connsiteY148" fmla="*/ 1486055 h 1780109"/>
                    <a:gd name="connsiteX149" fmla="*/ 191126 w 2167828"/>
                    <a:gd name="connsiteY149" fmla="*/ 1438343 h 1780109"/>
                    <a:gd name="connsiteX150" fmla="*/ 225572 w 2167828"/>
                    <a:gd name="connsiteY150" fmla="*/ 1406937 h 1780109"/>
                    <a:gd name="connsiteX151" fmla="*/ 234702 w 2167828"/>
                    <a:gd name="connsiteY151" fmla="*/ 1372372 h 1780109"/>
                    <a:gd name="connsiteX152" fmla="*/ 166788 w 2167828"/>
                    <a:gd name="connsiteY152" fmla="*/ 1358248 h 1780109"/>
                    <a:gd name="connsiteX153" fmla="*/ 125167 w 2167828"/>
                    <a:gd name="connsiteY153" fmla="*/ 1371394 h 1780109"/>
                    <a:gd name="connsiteX154" fmla="*/ 82569 w 2167828"/>
                    <a:gd name="connsiteY154" fmla="*/ 1391716 h 1780109"/>
                    <a:gd name="connsiteX155" fmla="*/ 58230 w 2167828"/>
                    <a:gd name="connsiteY155" fmla="*/ 1374434 h 1780109"/>
                    <a:gd name="connsiteX156" fmla="*/ 24762 w 2167828"/>
                    <a:gd name="connsiteY156" fmla="*/ 1299333 h 1780109"/>
                    <a:gd name="connsiteX157" fmla="*/ 14905 w 2167828"/>
                    <a:gd name="connsiteY157" fmla="*/ 1245661 h 1780109"/>
                    <a:gd name="connsiteX158" fmla="*/ 28898 w 2167828"/>
                    <a:gd name="connsiteY158" fmla="*/ 1212193 h 1780109"/>
                    <a:gd name="connsiteX159" fmla="*/ 4559 w 2167828"/>
                    <a:gd name="connsiteY159" fmla="*/ 1175685 h 1780109"/>
                    <a:gd name="connsiteX160" fmla="*/ 1150 w 2167828"/>
                    <a:gd name="connsiteY160" fmla="*/ 1115316 h 1780109"/>
                    <a:gd name="connsiteX161" fmla="*/ 32187 w 2167828"/>
                    <a:gd name="connsiteY161" fmla="*/ 1115804 h 1780109"/>
                    <a:gd name="connsiteX162" fmla="*/ 99863 w 2167828"/>
                    <a:gd name="connsiteY162" fmla="*/ 1140882 h 1780109"/>
                    <a:gd name="connsiteX163" fmla="*/ 179708 w 2167828"/>
                    <a:gd name="connsiteY163" fmla="*/ 1160715 h 1780109"/>
                    <a:gd name="connsiteX164" fmla="*/ 182271 w 2167828"/>
                    <a:gd name="connsiteY164" fmla="*/ 1160834 h 1780109"/>
                    <a:gd name="connsiteX165" fmla="*/ 286204 w 2167828"/>
                    <a:gd name="connsiteY165" fmla="*/ 1163755 h 1780109"/>
                    <a:gd name="connsiteX166" fmla="*/ 344869 w 2167828"/>
                    <a:gd name="connsiteY166" fmla="*/ 1182741 h 1780109"/>
                    <a:gd name="connsiteX167" fmla="*/ 391246 w 2167828"/>
                    <a:gd name="connsiteY167" fmla="*/ 1215483 h 1780109"/>
                    <a:gd name="connsiteX168" fmla="*/ 439935 w 2167828"/>
                    <a:gd name="connsiteY168" fmla="*/ 1238248 h 1780109"/>
                    <a:gd name="connsiteX169" fmla="*/ 469518 w 2167828"/>
                    <a:gd name="connsiteY169" fmla="*/ 1273302 h 1780109"/>
                    <a:gd name="connsiteX170" fmla="*/ 544130 w 2167828"/>
                    <a:gd name="connsiteY170" fmla="*/ 1280846 h 1780109"/>
                    <a:gd name="connsiteX171" fmla="*/ 639184 w 2167828"/>
                    <a:gd name="connsiteY171" fmla="*/ 1298379 h 1780109"/>
                    <a:gd name="connsiteX172" fmla="*/ 671925 w 2167828"/>
                    <a:gd name="connsiteY172" fmla="*/ 1273302 h 1780109"/>
                    <a:gd name="connsiteX173" fmla="*/ 793630 w 2167828"/>
                    <a:gd name="connsiteY173" fmla="*/ 1218534 h 1780109"/>
                    <a:gd name="connsiteX174" fmla="*/ 941997 w 2167828"/>
                    <a:gd name="connsiteY174" fmla="*/ 1224625 h 1780109"/>
                    <a:gd name="connsiteX175" fmla="*/ 1038635 w 2167828"/>
                    <a:gd name="connsiteY175" fmla="*/ 1187378 h 1780109"/>
                    <a:gd name="connsiteX176" fmla="*/ 1183105 w 2167828"/>
                    <a:gd name="connsiteY176" fmla="*/ 1074672 h 1780109"/>
                    <a:gd name="connsiteX177" fmla="*/ 1177753 w 2167828"/>
                    <a:gd name="connsiteY177" fmla="*/ 1054219 h 1780109"/>
                    <a:gd name="connsiteX178" fmla="*/ 1139780 w 2167828"/>
                    <a:gd name="connsiteY178" fmla="*/ 1014660 h 1780109"/>
                    <a:gd name="connsiteX179" fmla="*/ 1145870 w 2167828"/>
                    <a:gd name="connsiteY179" fmla="*/ 959034 h 1780109"/>
                    <a:gd name="connsiteX180" fmla="*/ 1187622 w 2167828"/>
                    <a:gd name="connsiteY180" fmla="*/ 922527 h 1780109"/>
                    <a:gd name="connsiteX181" fmla="*/ 1234118 w 2167828"/>
                    <a:gd name="connsiteY181" fmla="*/ 942360 h 1780109"/>
                    <a:gd name="connsiteX182" fmla="*/ 1311651 w 2167828"/>
                    <a:gd name="connsiteY182" fmla="*/ 965125 h 1780109"/>
                    <a:gd name="connsiteX183" fmla="*/ 1360340 w 2167828"/>
                    <a:gd name="connsiteY183" fmla="*/ 918021 h 1780109"/>
                    <a:gd name="connsiteX184" fmla="*/ 1389303 w 2167828"/>
                    <a:gd name="connsiteY184" fmla="*/ 879201 h 1780109"/>
                    <a:gd name="connsiteX185" fmla="*/ 1447849 w 2167828"/>
                    <a:gd name="connsiteY185" fmla="*/ 879201 h 1780109"/>
                    <a:gd name="connsiteX186" fmla="*/ 1501889 w 2167828"/>
                    <a:gd name="connsiteY186" fmla="*/ 865566 h 1780109"/>
                    <a:gd name="connsiteX187" fmla="*/ 1509434 w 2167828"/>
                    <a:gd name="connsiteY187" fmla="*/ 838176 h 1780109"/>
                    <a:gd name="connsiteX188" fmla="*/ 1518564 w 2167828"/>
                    <a:gd name="connsiteY188" fmla="*/ 790226 h 1780109"/>
                    <a:gd name="connsiteX189" fmla="*/ 1560436 w 2167828"/>
                    <a:gd name="connsiteY189" fmla="*/ 782563 h 1780109"/>
                    <a:gd name="connsiteX190" fmla="*/ 1590864 w 2167828"/>
                    <a:gd name="connsiteY190" fmla="*/ 763576 h 1780109"/>
                    <a:gd name="connsiteX191" fmla="*/ 1637968 w 2167828"/>
                    <a:gd name="connsiteY191" fmla="*/ 739964 h 1780109"/>
                    <a:gd name="connsiteX192" fmla="*/ 1698826 w 2167828"/>
                    <a:gd name="connsiteY192" fmla="*/ 737771 h 1780109"/>
                    <a:gd name="connsiteX193" fmla="*/ 1754452 w 2167828"/>
                    <a:gd name="connsiteY193" fmla="*/ 746901 h 1780109"/>
                    <a:gd name="connsiteX194" fmla="*/ 1778433 w 2167828"/>
                    <a:gd name="connsiteY194" fmla="*/ 722563 h 1780109"/>
                    <a:gd name="connsiteX195" fmla="*/ 1761996 w 2167828"/>
                    <a:gd name="connsiteY195" fmla="*/ 689094 h 1780109"/>
                    <a:gd name="connsiteX196" fmla="*/ 1714893 w 2167828"/>
                    <a:gd name="connsiteY196" fmla="*/ 648689 h 1780109"/>
                    <a:gd name="connsiteX197" fmla="*/ 1688242 w 2167828"/>
                    <a:gd name="connsiteY197" fmla="*/ 614493 h 1780109"/>
                    <a:gd name="connsiteX198" fmla="*/ 1655501 w 2167828"/>
                    <a:gd name="connsiteY198" fmla="*/ 589416 h 1780109"/>
                    <a:gd name="connsiteX199" fmla="*/ 1618254 w 2167828"/>
                    <a:gd name="connsiteY199" fmla="*/ 594768 h 1780109"/>
                    <a:gd name="connsiteX200" fmla="*/ 1599267 w 2167828"/>
                    <a:gd name="connsiteY200" fmla="*/ 618260 h 1780109"/>
                    <a:gd name="connsiteX201" fmla="*/ 1573343 w 2167828"/>
                    <a:gd name="connsiteY201" fmla="*/ 636520 h 1780109"/>
                    <a:gd name="connsiteX202" fmla="*/ 1552044 w 2167828"/>
                    <a:gd name="connsiteY202" fmla="*/ 619118 h 1780109"/>
                    <a:gd name="connsiteX203" fmla="*/ 1520888 w 2167828"/>
                    <a:gd name="connsiteY203" fmla="*/ 614732 h 1780109"/>
                    <a:gd name="connsiteX204" fmla="*/ 1492533 w 2167828"/>
                    <a:gd name="connsiteY204" fmla="*/ 624958 h 1780109"/>
                    <a:gd name="connsiteX205" fmla="*/ 1464058 w 2167828"/>
                    <a:gd name="connsiteY205" fmla="*/ 641144 h 1780109"/>
                    <a:gd name="connsiteX206" fmla="*/ 1435703 w 2167828"/>
                    <a:gd name="connsiteY206" fmla="*/ 598546 h 1780109"/>
                    <a:gd name="connsiteX207" fmla="*/ 1456025 w 2167828"/>
                    <a:gd name="connsiteY207" fmla="*/ 574207 h 1780109"/>
                    <a:gd name="connsiteX208" fmla="*/ 1472211 w 2167828"/>
                    <a:gd name="connsiteY208" fmla="*/ 524064 h 1780109"/>
                    <a:gd name="connsiteX209" fmla="*/ 1502640 w 2167828"/>
                    <a:gd name="connsiteY209" fmla="*/ 431931 h 1780109"/>
                    <a:gd name="connsiteX210" fmla="*/ 1520900 w 2167828"/>
                    <a:gd name="connsiteY210" fmla="*/ 403814 h 1780109"/>
                    <a:gd name="connsiteX211" fmla="*/ 1533069 w 2167828"/>
                    <a:gd name="connsiteY211" fmla="*/ 407831 h 1780109"/>
                    <a:gd name="connsiteX212" fmla="*/ 1551329 w 2167828"/>
                    <a:gd name="connsiteY212" fmla="*/ 413921 h 1780109"/>
                    <a:gd name="connsiteX213" fmla="*/ 1581758 w 2167828"/>
                    <a:gd name="connsiteY213" fmla="*/ 424148 h 1780109"/>
                    <a:gd name="connsiteX214" fmla="*/ 1614249 w 2167828"/>
                    <a:gd name="connsiteY214" fmla="*/ 424148 h 1780109"/>
                    <a:gd name="connsiteX215" fmla="*/ 1640542 w 2167828"/>
                    <a:gd name="connsiteY215" fmla="*/ 387640 h 1780109"/>
                    <a:gd name="connsiteX216" fmla="*/ 1693367 w 2167828"/>
                    <a:gd name="connsiteY216" fmla="*/ 363302 h 1780109"/>
                    <a:gd name="connsiteX217" fmla="*/ 1709553 w 2167828"/>
                    <a:gd name="connsiteY217" fmla="*/ 340906 h 1780109"/>
                    <a:gd name="connsiteX218" fmla="*/ 1693367 w 2167828"/>
                    <a:gd name="connsiteY218" fmla="*/ 328737 h 1780109"/>
                    <a:gd name="connsiteX219" fmla="*/ 1722462 w 2167828"/>
                    <a:gd name="connsiteY219" fmla="*/ 231371 h 1780109"/>
                    <a:gd name="connsiteX220" fmla="*/ 1762259 w 2167828"/>
                    <a:gd name="connsiteY220" fmla="*/ 152265 h 1780109"/>
                    <a:gd name="connsiteX221" fmla="*/ 1780519 w 2167828"/>
                    <a:gd name="connsiteY221" fmla="*/ 117819 h 1780109"/>
                    <a:gd name="connsiteX222" fmla="*/ 1764333 w 2167828"/>
                    <a:gd name="connsiteY222" fmla="*/ 91407 h 1780109"/>
                    <a:gd name="connsiteX223" fmla="*/ 1734023 w 2167828"/>
                    <a:gd name="connsiteY223" fmla="*/ 64875 h 1780109"/>
                    <a:gd name="connsiteX224" fmla="*/ 1762259 w 2167828"/>
                    <a:gd name="connsiteY224" fmla="*/ 22515 h 1780109"/>
                    <a:gd name="connsiteX225" fmla="*/ 1806919 w 2167828"/>
                    <a:gd name="connsiteY225" fmla="*/ 6210 h 1780109"/>
                    <a:gd name="connsiteX226" fmla="*/ 1828457 w 2167828"/>
                    <a:gd name="connsiteY226" fmla="*/ 0 h 1780109"/>
                    <a:gd name="connsiteX227" fmla="*/ 1836370 w 2167828"/>
                    <a:gd name="connsiteY227" fmla="*/ 16424 h 1780109"/>
                    <a:gd name="connsiteX228" fmla="*/ 1830280 w 2167828"/>
                    <a:gd name="connsiteY228" fmla="*/ 56949 h 1780109"/>
                    <a:gd name="connsiteX229" fmla="*/ 1815071 w 2167828"/>
                    <a:gd name="connsiteY229" fmla="*/ 74231 h 1780109"/>
                    <a:gd name="connsiteX230" fmla="*/ 1832235 w 2167828"/>
                    <a:gd name="connsiteY230" fmla="*/ 100524 h 1780109"/>
                    <a:gd name="connsiteX231" fmla="*/ 1866800 w 2167828"/>
                    <a:gd name="connsiteY231" fmla="*/ 114768 h 1780109"/>
                    <a:gd name="connsiteX232" fmla="*/ 1882009 w 2167828"/>
                    <a:gd name="connsiteY232" fmla="*/ 85316 h 1780109"/>
                    <a:gd name="connsiteX233" fmla="*/ 1905262 w 2167828"/>
                    <a:gd name="connsiteY233" fmla="*/ 96508 h 1780109"/>
                    <a:gd name="connsiteX234" fmla="*/ 1919506 w 2167828"/>
                    <a:gd name="connsiteY234" fmla="*/ 115614 h 1780109"/>
                    <a:gd name="connsiteX235" fmla="*/ 1937765 w 2167828"/>
                    <a:gd name="connsiteY235" fmla="*/ 172575 h 1780109"/>
                    <a:gd name="connsiteX236" fmla="*/ 1975251 w 2167828"/>
                    <a:gd name="connsiteY236" fmla="*/ 212134 h 1780109"/>
                    <a:gd name="connsiteX237" fmla="*/ 2025024 w 2167828"/>
                    <a:gd name="connsiteY237" fmla="*/ 188760 h 1780109"/>
                    <a:gd name="connsiteX238" fmla="*/ 2052401 w 2167828"/>
                    <a:gd name="connsiteY238" fmla="*/ 171597 h 1780109"/>
                    <a:gd name="connsiteX239" fmla="*/ 2072604 w 2167828"/>
                    <a:gd name="connsiteY239" fmla="*/ 141168 h 1780109"/>
                    <a:gd name="connsiteX240" fmla="*/ 2101079 w 2167828"/>
                    <a:gd name="connsiteY240" fmla="*/ 143111 h 1780109"/>
                    <a:gd name="connsiteX241" fmla="*/ 2129434 w 2167828"/>
                    <a:gd name="connsiteY241" fmla="*/ 159416 h 1780109"/>
                    <a:gd name="connsiteX242" fmla="*/ 2144642 w 2167828"/>
                    <a:gd name="connsiteY242" fmla="*/ 192884 h 1780109"/>
                    <a:gd name="connsiteX243" fmla="*/ 2165941 w 2167828"/>
                    <a:gd name="connsiteY243" fmla="*/ 207008 h 1780109"/>
                    <a:gd name="connsiteX244" fmla="*/ 2165894 w 2167828"/>
                    <a:gd name="connsiteY244" fmla="*/ 238510 h 17801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</a:cxnLst>
                  <a:rect l="l" t="t" r="r" b="b"/>
                  <a:pathLst>
                    <a:path w="2167828" h="1780109">
                      <a:moveTo>
                        <a:pt x="2165894" y="238510"/>
                      </a:moveTo>
                      <a:cubicBezTo>
                        <a:pt x="2162855" y="243504"/>
                        <a:pt x="2155787" y="244589"/>
                        <a:pt x="2150686" y="259809"/>
                      </a:cubicBezTo>
                      <a:cubicBezTo>
                        <a:pt x="2145572" y="275018"/>
                        <a:pt x="2144595" y="286103"/>
                        <a:pt x="2142533" y="297294"/>
                      </a:cubicBezTo>
                      <a:cubicBezTo>
                        <a:pt x="2140578" y="308486"/>
                        <a:pt x="2133403" y="348045"/>
                        <a:pt x="2133403" y="373361"/>
                      </a:cubicBezTo>
                      <a:cubicBezTo>
                        <a:pt x="2133403" y="398677"/>
                        <a:pt x="2135477" y="412920"/>
                        <a:pt x="2131448" y="414982"/>
                      </a:cubicBezTo>
                      <a:cubicBezTo>
                        <a:pt x="2127313" y="416925"/>
                        <a:pt x="2118183" y="403790"/>
                        <a:pt x="2115143" y="423015"/>
                      </a:cubicBezTo>
                      <a:cubicBezTo>
                        <a:pt x="2112104" y="442372"/>
                        <a:pt x="2111126" y="469750"/>
                        <a:pt x="2109053" y="483874"/>
                      </a:cubicBezTo>
                      <a:cubicBezTo>
                        <a:pt x="2107110" y="498117"/>
                        <a:pt x="2102974" y="515399"/>
                        <a:pt x="2102974" y="515399"/>
                      </a:cubicBezTo>
                      <a:cubicBezTo>
                        <a:pt x="2102974" y="515399"/>
                        <a:pt x="2095918" y="513337"/>
                        <a:pt x="2086788" y="507247"/>
                      </a:cubicBezTo>
                      <a:cubicBezTo>
                        <a:pt x="2077658" y="501156"/>
                        <a:pt x="2080697" y="491061"/>
                        <a:pt x="2071579" y="498117"/>
                      </a:cubicBezTo>
                      <a:cubicBezTo>
                        <a:pt x="2062449" y="505173"/>
                        <a:pt x="2056371" y="532563"/>
                        <a:pt x="2044190" y="544732"/>
                      </a:cubicBezTo>
                      <a:cubicBezTo>
                        <a:pt x="2032021" y="556901"/>
                        <a:pt x="2029946" y="562992"/>
                        <a:pt x="2008647" y="577235"/>
                      </a:cubicBezTo>
                      <a:cubicBezTo>
                        <a:pt x="1987348" y="591478"/>
                        <a:pt x="1948885" y="613742"/>
                        <a:pt x="1949863" y="616794"/>
                      </a:cubicBezTo>
                      <a:cubicBezTo>
                        <a:pt x="1950840" y="619833"/>
                        <a:pt x="1951937" y="635054"/>
                        <a:pt x="1961055" y="646246"/>
                      </a:cubicBezTo>
                      <a:cubicBezTo>
                        <a:pt x="1970185" y="657318"/>
                        <a:pt x="1979315" y="668522"/>
                        <a:pt x="1995501" y="671561"/>
                      </a:cubicBezTo>
                      <a:cubicBezTo>
                        <a:pt x="2011687" y="674601"/>
                        <a:pt x="2045155" y="678617"/>
                        <a:pt x="2045155" y="678617"/>
                      </a:cubicBezTo>
                      <a:lnTo>
                        <a:pt x="2056347" y="684708"/>
                      </a:lnTo>
                      <a:cubicBezTo>
                        <a:pt x="2056347" y="684708"/>
                        <a:pt x="2067539" y="704064"/>
                        <a:pt x="2059387" y="705030"/>
                      </a:cubicBezTo>
                      <a:cubicBezTo>
                        <a:pt x="2051234" y="706007"/>
                        <a:pt x="2054273" y="701990"/>
                        <a:pt x="2045143" y="705030"/>
                      </a:cubicBezTo>
                      <a:cubicBezTo>
                        <a:pt x="2036013" y="708069"/>
                        <a:pt x="2016788" y="712086"/>
                        <a:pt x="2022867" y="725352"/>
                      </a:cubicBezTo>
                      <a:cubicBezTo>
                        <a:pt x="2028957" y="738498"/>
                        <a:pt x="2035036" y="743611"/>
                        <a:pt x="2037110" y="748594"/>
                      </a:cubicBezTo>
                      <a:cubicBezTo>
                        <a:pt x="2037229" y="748963"/>
                        <a:pt x="2037360" y="749321"/>
                        <a:pt x="2037360" y="749571"/>
                      </a:cubicBezTo>
                      <a:lnTo>
                        <a:pt x="2020566" y="760524"/>
                      </a:lnTo>
                      <a:cubicBezTo>
                        <a:pt x="2020566" y="760524"/>
                        <a:pt x="2006204" y="766615"/>
                        <a:pt x="2006931" y="778045"/>
                      </a:cubicBezTo>
                      <a:cubicBezTo>
                        <a:pt x="2007658" y="789488"/>
                        <a:pt x="2007658" y="802384"/>
                        <a:pt x="2006931" y="806889"/>
                      </a:cubicBezTo>
                      <a:cubicBezTo>
                        <a:pt x="2006204" y="811514"/>
                        <a:pt x="1990864" y="801657"/>
                        <a:pt x="1987098" y="798606"/>
                      </a:cubicBezTo>
                      <a:cubicBezTo>
                        <a:pt x="1983320" y="795566"/>
                        <a:pt x="1968111" y="787163"/>
                        <a:pt x="1963606" y="787163"/>
                      </a:cubicBezTo>
                      <a:cubicBezTo>
                        <a:pt x="1958981" y="787163"/>
                        <a:pt x="1930864" y="778760"/>
                        <a:pt x="1933176" y="793242"/>
                      </a:cubicBezTo>
                      <a:cubicBezTo>
                        <a:pt x="1935370" y="807723"/>
                        <a:pt x="1945346" y="812956"/>
                        <a:pt x="1952890" y="824398"/>
                      </a:cubicBezTo>
                      <a:cubicBezTo>
                        <a:pt x="1960436" y="835840"/>
                        <a:pt x="1974917" y="857139"/>
                        <a:pt x="1974190" y="867723"/>
                      </a:cubicBezTo>
                      <a:cubicBezTo>
                        <a:pt x="1973462" y="878439"/>
                        <a:pt x="1974190" y="888296"/>
                        <a:pt x="1972605" y="906555"/>
                      </a:cubicBezTo>
                      <a:cubicBezTo>
                        <a:pt x="1971138" y="924815"/>
                        <a:pt x="1986240" y="944648"/>
                        <a:pt x="1987813" y="949154"/>
                      </a:cubicBezTo>
                      <a:cubicBezTo>
                        <a:pt x="1989398" y="953778"/>
                        <a:pt x="1994750" y="972765"/>
                        <a:pt x="1998516" y="974350"/>
                      </a:cubicBezTo>
                      <a:cubicBezTo>
                        <a:pt x="2002294" y="975816"/>
                        <a:pt x="2038802" y="959011"/>
                        <a:pt x="2038802" y="955244"/>
                      </a:cubicBezTo>
                      <a:cubicBezTo>
                        <a:pt x="2038802" y="951466"/>
                        <a:pt x="2035024" y="935530"/>
                        <a:pt x="2042688" y="935530"/>
                      </a:cubicBezTo>
                      <a:cubicBezTo>
                        <a:pt x="2050233" y="935530"/>
                        <a:pt x="2054857" y="935530"/>
                        <a:pt x="2060102" y="945387"/>
                      </a:cubicBezTo>
                      <a:cubicBezTo>
                        <a:pt x="2065453" y="955244"/>
                        <a:pt x="2082128" y="984207"/>
                        <a:pt x="2092104" y="995530"/>
                      </a:cubicBezTo>
                      <a:cubicBezTo>
                        <a:pt x="2101961" y="1006973"/>
                        <a:pt x="2105739" y="1015375"/>
                        <a:pt x="2105000" y="1021454"/>
                      </a:cubicBezTo>
                      <a:cubicBezTo>
                        <a:pt x="2104273" y="1027545"/>
                        <a:pt x="2101961" y="1035209"/>
                        <a:pt x="2110351" y="1042026"/>
                      </a:cubicBezTo>
                      <a:cubicBezTo>
                        <a:pt x="2114011" y="1045065"/>
                        <a:pt x="2116680" y="1046162"/>
                        <a:pt x="2119601" y="1046532"/>
                      </a:cubicBezTo>
                      <a:cubicBezTo>
                        <a:pt x="2120209" y="1046651"/>
                        <a:pt x="2112056" y="1076234"/>
                        <a:pt x="2112056" y="1076234"/>
                      </a:cubicBezTo>
                      <a:cubicBezTo>
                        <a:pt x="2112056" y="1076234"/>
                        <a:pt x="2104023" y="1095459"/>
                        <a:pt x="2101949" y="1102646"/>
                      </a:cubicBezTo>
                      <a:cubicBezTo>
                        <a:pt x="2099875" y="1109702"/>
                        <a:pt x="2085763" y="1116770"/>
                        <a:pt x="2060328" y="1119809"/>
                      </a:cubicBezTo>
                      <a:cubicBezTo>
                        <a:pt x="2035012" y="1122849"/>
                        <a:pt x="2046204" y="1131979"/>
                        <a:pt x="2026860" y="1135018"/>
                      </a:cubicBezTo>
                      <a:cubicBezTo>
                        <a:pt x="2007634" y="1138057"/>
                        <a:pt x="2006657" y="1144148"/>
                        <a:pt x="2002521" y="1150226"/>
                      </a:cubicBezTo>
                      <a:cubicBezTo>
                        <a:pt x="1998504" y="1156317"/>
                        <a:pt x="1988397" y="1158379"/>
                        <a:pt x="1979267" y="1162396"/>
                      </a:cubicBezTo>
                      <a:cubicBezTo>
                        <a:pt x="1970137" y="1166532"/>
                        <a:pt x="1956872" y="1167509"/>
                        <a:pt x="1943725" y="1174565"/>
                      </a:cubicBezTo>
                      <a:cubicBezTo>
                        <a:pt x="1930579" y="1181740"/>
                        <a:pt x="1938611" y="1197938"/>
                        <a:pt x="1936669" y="1198903"/>
                      </a:cubicBezTo>
                      <a:cubicBezTo>
                        <a:pt x="1934607" y="1199750"/>
                        <a:pt x="1917325" y="1204994"/>
                        <a:pt x="1902104" y="1199511"/>
                      </a:cubicBezTo>
                      <a:cubicBezTo>
                        <a:pt x="1886895" y="1193909"/>
                        <a:pt x="1877765" y="1227390"/>
                        <a:pt x="1877765" y="1230429"/>
                      </a:cubicBezTo>
                      <a:cubicBezTo>
                        <a:pt x="1877765" y="1233468"/>
                        <a:pt x="1863641" y="1254768"/>
                        <a:pt x="1850387" y="1267914"/>
                      </a:cubicBezTo>
                      <a:cubicBezTo>
                        <a:pt x="1837241" y="1281061"/>
                        <a:pt x="1834202" y="1258784"/>
                        <a:pt x="1824094" y="1234446"/>
                      </a:cubicBezTo>
                      <a:cubicBezTo>
                        <a:pt x="1813868" y="1210107"/>
                        <a:pt x="1818981" y="1204017"/>
                        <a:pt x="1814965" y="1200000"/>
                      </a:cubicBezTo>
                      <a:cubicBezTo>
                        <a:pt x="1810947" y="1195864"/>
                        <a:pt x="1796705" y="1218260"/>
                        <a:pt x="1792568" y="1229333"/>
                      </a:cubicBezTo>
                      <a:cubicBezTo>
                        <a:pt x="1791842" y="1231275"/>
                        <a:pt x="1791353" y="1233468"/>
                        <a:pt x="1790983" y="1235900"/>
                      </a:cubicBezTo>
                      <a:lnTo>
                        <a:pt x="1790614" y="1238093"/>
                      </a:lnTo>
                      <a:cubicBezTo>
                        <a:pt x="1790494" y="1238820"/>
                        <a:pt x="1790376" y="1239547"/>
                        <a:pt x="1790376" y="1240286"/>
                      </a:cubicBezTo>
                      <a:cubicBezTo>
                        <a:pt x="1789529" y="1247342"/>
                        <a:pt x="1789398" y="1255983"/>
                        <a:pt x="1789398" y="1264875"/>
                      </a:cubicBezTo>
                      <a:cubicBezTo>
                        <a:pt x="1789398" y="1270834"/>
                        <a:pt x="1789517" y="1277044"/>
                        <a:pt x="1789517" y="1283135"/>
                      </a:cubicBezTo>
                      <a:cubicBezTo>
                        <a:pt x="1789517" y="1303456"/>
                        <a:pt x="1798647" y="1304434"/>
                        <a:pt x="1805703" y="1308820"/>
                      </a:cubicBezTo>
                      <a:cubicBezTo>
                        <a:pt x="1809601" y="1311252"/>
                        <a:pt x="1808624" y="1315995"/>
                        <a:pt x="1805954" y="1321240"/>
                      </a:cubicBezTo>
                      <a:lnTo>
                        <a:pt x="1805835" y="1321240"/>
                      </a:lnTo>
                      <a:lnTo>
                        <a:pt x="1760924" y="1327807"/>
                      </a:lnTo>
                      <a:lnTo>
                        <a:pt x="1733784" y="1322694"/>
                      </a:lnTo>
                      <a:cubicBezTo>
                        <a:pt x="1733784" y="1322694"/>
                        <a:pt x="1715525" y="1316603"/>
                        <a:pt x="1706406" y="1308820"/>
                      </a:cubicBezTo>
                      <a:cubicBezTo>
                        <a:pt x="1697277" y="1301025"/>
                        <a:pt x="1694237" y="1285209"/>
                        <a:pt x="1694237" y="1282169"/>
                      </a:cubicBezTo>
                      <a:cubicBezTo>
                        <a:pt x="1694237" y="1279130"/>
                        <a:pt x="1698254" y="1274017"/>
                        <a:pt x="1704345" y="1265864"/>
                      </a:cubicBezTo>
                      <a:cubicBezTo>
                        <a:pt x="1710435" y="1257831"/>
                        <a:pt x="1701305" y="1257831"/>
                        <a:pt x="1696311" y="1254791"/>
                      </a:cubicBezTo>
                      <a:cubicBezTo>
                        <a:pt x="1691198" y="1251752"/>
                        <a:pt x="1680006" y="1230453"/>
                        <a:pt x="1673916" y="1218284"/>
                      </a:cubicBezTo>
                      <a:cubicBezTo>
                        <a:pt x="1667825" y="1206114"/>
                        <a:pt x="1657730" y="1200024"/>
                        <a:pt x="1649577" y="1193945"/>
                      </a:cubicBezTo>
                      <a:cubicBezTo>
                        <a:pt x="1641544" y="1187866"/>
                        <a:pt x="1630340" y="1196984"/>
                        <a:pt x="1616109" y="1206114"/>
                      </a:cubicBezTo>
                      <a:cubicBezTo>
                        <a:pt x="1601985" y="1215244"/>
                        <a:pt x="1599923" y="1227413"/>
                        <a:pt x="1596884" y="1236543"/>
                      </a:cubicBezTo>
                      <a:cubicBezTo>
                        <a:pt x="1593844" y="1245673"/>
                        <a:pt x="1590793" y="1261859"/>
                        <a:pt x="1588731" y="1265876"/>
                      </a:cubicBezTo>
                      <a:cubicBezTo>
                        <a:pt x="1586776" y="1270012"/>
                        <a:pt x="1569493" y="1270989"/>
                        <a:pt x="1564392" y="1273063"/>
                      </a:cubicBezTo>
                      <a:cubicBezTo>
                        <a:pt x="1559398" y="1275006"/>
                        <a:pt x="1541139" y="1285232"/>
                        <a:pt x="1538099" y="1287187"/>
                      </a:cubicBezTo>
                      <a:cubicBezTo>
                        <a:pt x="1535060" y="1289261"/>
                        <a:pt x="1513761" y="1286210"/>
                        <a:pt x="1509625" y="1283170"/>
                      </a:cubicBezTo>
                      <a:cubicBezTo>
                        <a:pt x="1505608" y="1280131"/>
                        <a:pt x="1499518" y="1279154"/>
                        <a:pt x="1499518" y="1279154"/>
                      </a:cubicBezTo>
                      <a:cubicBezTo>
                        <a:pt x="1499518" y="1279154"/>
                        <a:pt x="1483331" y="1286210"/>
                        <a:pt x="1472127" y="1300453"/>
                      </a:cubicBezTo>
                      <a:cubicBezTo>
                        <a:pt x="1460936" y="1314577"/>
                        <a:pt x="1457885" y="1314577"/>
                        <a:pt x="1449851" y="1314934"/>
                      </a:cubicBezTo>
                      <a:cubicBezTo>
                        <a:pt x="1441699" y="1315173"/>
                        <a:pt x="1437682" y="1314565"/>
                        <a:pt x="1431591" y="1308844"/>
                      </a:cubicBezTo>
                      <a:cubicBezTo>
                        <a:pt x="1425501" y="1303004"/>
                        <a:pt x="1424416" y="1288272"/>
                        <a:pt x="1422461" y="1281097"/>
                      </a:cubicBezTo>
                      <a:cubicBezTo>
                        <a:pt x="1420388" y="1274040"/>
                        <a:pt x="1413331" y="1252741"/>
                        <a:pt x="1410292" y="1252741"/>
                      </a:cubicBezTo>
                      <a:cubicBezTo>
                        <a:pt x="1407253" y="1252741"/>
                        <a:pt x="1388993" y="1264911"/>
                        <a:pt x="1383880" y="1275018"/>
                      </a:cubicBezTo>
                      <a:cubicBezTo>
                        <a:pt x="1378767" y="1285244"/>
                        <a:pt x="1375727" y="1298391"/>
                        <a:pt x="1366478" y="1314934"/>
                      </a:cubicBezTo>
                      <a:cubicBezTo>
                        <a:pt x="1357229" y="1331490"/>
                        <a:pt x="1355525" y="1316639"/>
                        <a:pt x="1347372" y="1323695"/>
                      </a:cubicBezTo>
                      <a:cubicBezTo>
                        <a:pt x="1339219" y="1330870"/>
                        <a:pt x="1347372" y="1351085"/>
                        <a:pt x="1348350" y="1365316"/>
                      </a:cubicBezTo>
                      <a:cubicBezTo>
                        <a:pt x="1349076" y="1374565"/>
                        <a:pt x="1352366" y="1383814"/>
                        <a:pt x="1356871" y="1395983"/>
                      </a:cubicBezTo>
                      <a:cubicBezTo>
                        <a:pt x="1359172" y="1402312"/>
                        <a:pt x="1361854" y="1409619"/>
                        <a:pt x="1364655" y="1418010"/>
                      </a:cubicBezTo>
                      <a:cubicBezTo>
                        <a:pt x="1366001" y="1421907"/>
                        <a:pt x="1366478" y="1425316"/>
                        <a:pt x="1366609" y="1428105"/>
                      </a:cubicBezTo>
                      <a:cubicBezTo>
                        <a:pt x="1366609" y="1434922"/>
                        <a:pt x="1363927" y="1439297"/>
                        <a:pt x="1360888" y="1442098"/>
                      </a:cubicBezTo>
                      <a:cubicBezTo>
                        <a:pt x="1360042" y="1442825"/>
                        <a:pt x="1359065" y="1443433"/>
                        <a:pt x="1358219" y="1444040"/>
                      </a:cubicBezTo>
                      <a:cubicBezTo>
                        <a:pt x="1355179" y="1445864"/>
                        <a:pt x="1352497" y="1446472"/>
                        <a:pt x="1352497" y="1446472"/>
                      </a:cubicBezTo>
                      <a:lnTo>
                        <a:pt x="1294690" y="1462658"/>
                      </a:lnTo>
                      <a:cubicBezTo>
                        <a:pt x="1294690" y="1462658"/>
                        <a:pt x="1270352" y="1475805"/>
                        <a:pt x="1250030" y="1475805"/>
                      </a:cubicBezTo>
                      <a:cubicBezTo>
                        <a:pt x="1229708" y="1475805"/>
                        <a:pt x="1237861" y="1474827"/>
                        <a:pt x="1234821" y="1473862"/>
                      </a:cubicBezTo>
                      <a:cubicBezTo>
                        <a:pt x="1231782" y="1472765"/>
                        <a:pt x="1219613" y="1471788"/>
                        <a:pt x="1202330" y="1498200"/>
                      </a:cubicBezTo>
                      <a:cubicBezTo>
                        <a:pt x="1185167" y="1524493"/>
                        <a:pt x="1184071" y="1530572"/>
                        <a:pt x="1184071" y="1538725"/>
                      </a:cubicBezTo>
                      <a:cubicBezTo>
                        <a:pt x="1184071" y="1542980"/>
                        <a:pt x="1180173" y="1549070"/>
                        <a:pt x="1176037" y="1554303"/>
                      </a:cubicBezTo>
                      <a:cubicBezTo>
                        <a:pt x="1172509" y="1559046"/>
                        <a:pt x="1168862" y="1563182"/>
                        <a:pt x="1167884" y="1565137"/>
                      </a:cubicBezTo>
                      <a:cubicBezTo>
                        <a:pt x="1166299" y="1568296"/>
                        <a:pt x="1144393" y="1577795"/>
                        <a:pt x="1135381" y="1581573"/>
                      </a:cubicBezTo>
                      <a:cubicBezTo>
                        <a:pt x="1132950" y="1582670"/>
                        <a:pt x="1131365" y="1583278"/>
                        <a:pt x="1131365" y="1583278"/>
                      </a:cubicBezTo>
                      <a:lnTo>
                        <a:pt x="1103975" y="1573182"/>
                      </a:lnTo>
                      <a:lnTo>
                        <a:pt x="1086693" y="1582312"/>
                      </a:lnTo>
                      <a:cubicBezTo>
                        <a:pt x="1086693" y="1582312"/>
                        <a:pt x="1063438" y="1593504"/>
                        <a:pt x="1055286" y="1587425"/>
                      </a:cubicBezTo>
                      <a:cubicBezTo>
                        <a:pt x="1047134" y="1581335"/>
                        <a:pt x="1029970" y="1578296"/>
                        <a:pt x="1029970" y="1578296"/>
                      </a:cubicBezTo>
                      <a:lnTo>
                        <a:pt x="1029970" y="1603611"/>
                      </a:lnTo>
                      <a:cubicBezTo>
                        <a:pt x="1029970" y="1603611"/>
                        <a:pt x="1009648" y="1636114"/>
                        <a:pt x="1005632" y="1644267"/>
                      </a:cubicBezTo>
                      <a:cubicBezTo>
                        <a:pt x="1001496" y="1652300"/>
                        <a:pt x="964989" y="1675673"/>
                        <a:pt x="961937" y="1678713"/>
                      </a:cubicBezTo>
                      <a:cubicBezTo>
                        <a:pt x="958897" y="1681752"/>
                        <a:pt x="950865" y="1700989"/>
                        <a:pt x="946728" y="1711204"/>
                      </a:cubicBezTo>
                      <a:cubicBezTo>
                        <a:pt x="942712" y="1721311"/>
                        <a:pt x="924452" y="1725328"/>
                        <a:pt x="926525" y="1728367"/>
                      </a:cubicBezTo>
                      <a:cubicBezTo>
                        <a:pt x="927503" y="1729952"/>
                        <a:pt x="927503" y="1738593"/>
                        <a:pt x="927134" y="1746627"/>
                      </a:cubicBezTo>
                      <a:lnTo>
                        <a:pt x="927134" y="1746746"/>
                      </a:lnTo>
                      <a:cubicBezTo>
                        <a:pt x="927134" y="1748570"/>
                        <a:pt x="927014" y="1750405"/>
                        <a:pt x="927014" y="1752098"/>
                      </a:cubicBezTo>
                      <a:cubicBezTo>
                        <a:pt x="926764" y="1757569"/>
                        <a:pt x="926525" y="1761836"/>
                        <a:pt x="926525" y="1761836"/>
                      </a:cubicBezTo>
                      <a:lnTo>
                        <a:pt x="908266" y="1766949"/>
                      </a:lnTo>
                      <a:cubicBezTo>
                        <a:pt x="908266" y="1766949"/>
                        <a:pt x="868707" y="1764875"/>
                        <a:pt x="864571" y="1761836"/>
                      </a:cubicBezTo>
                      <a:cubicBezTo>
                        <a:pt x="860554" y="1758796"/>
                        <a:pt x="828063" y="1749666"/>
                        <a:pt x="817956" y="1745650"/>
                      </a:cubicBezTo>
                      <a:cubicBezTo>
                        <a:pt x="817467" y="1745399"/>
                        <a:pt x="816979" y="1745161"/>
                        <a:pt x="816490" y="1744922"/>
                      </a:cubicBezTo>
                      <a:cubicBezTo>
                        <a:pt x="808707" y="1740667"/>
                        <a:pt x="804809" y="1728736"/>
                        <a:pt x="803344" y="1718760"/>
                      </a:cubicBezTo>
                      <a:cubicBezTo>
                        <a:pt x="803105" y="1717175"/>
                        <a:pt x="802855" y="1715721"/>
                        <a:pt x="802735" y="1714255"/>
                      </a:cubicBezTo>
                      <a:cubicBezTo>
                        <a:pt x="801758" y="1703063"/>
                        <a:pt x="775346" y="1697950"/>
                        <a:pt x="770244" y="1697950"/>
                      </a:cubicBezTo>
                      <a:cubicBezTo>
                        <a:pt x="765251" y="1697950"/>
                        <a:pt x="740912" y="1700024"/>
                        <a:pt x="732760" y="1689916"/>
                      </a:cubicBezTo>
                      <a:cubicBezTo>
                        <a:pt x="724607" y="1679690"/>
                        <a:pt x="729720" y="1673611"/>
                        <a:pt x="735799" y="1652312"/>
                      </a:cubicBezTo>
                      <a:cubicBezTo>
                        <a:pt x="741889" y="1631013"/>
                        <a:pt x="757098" y="1612753"/>
                        <a:pt x="760137" y="1599607"/>
                      </a:cubicBezTo>
                      <a:cubicBezTo>
                        <a:pt x="763177" y="1586460"/>
                        <a:pt x="753081" y="1571251"/>
                        <a:pt x="753081" y="1571251"/>
                      </a:cubicBezTo>
                      <a:cubicBezTo>
                        <a:pt x="753081" y="1571251"/>
                        <a:pt x="739815" y="1578307"/>
                        <a:pt x="729708" y="1583421"/>
                      </a:cubicBezTo>
                      <a:cubicBezTo>
                        <a:pt x="719601" y="1588415"/>
                        <a:pt x="711448" y="1612753"/>
                        <a:pt x="706335" y="1616889"/>
                      </a:cubicBezTo>
                      <a:cubicBezTo>
                        <a:pt x="701341" y="1620906"/>
                        <a:pt x="685036" y="1632098"/>
                        <a:pt x="675906" y="1640143"/>
                      </a:cubicBezTo>
                      <a:cubicBezTo>
                        <a:pt x="666776" y="1648296"/>
                        <a:pt x="664833" y="1663516"/>
                        <a:pt x="658743" y="1685781"/>
                      </a:cubicBezTo>
                      <a:cubicBezTo>
                        <a:pt x="652652" y="1708176"/>
                        <a:pt x="658743" y="1726436"/>
                        <a:pt x="658743" y="1733492"/>
                      </a:cubicBezTo>
                      <a:cubicBezTo>
                        <a:pt x="658743" y="1740548"/>
                        <a:pt x="643534" y="1753814"/>
                        <a:pt x="640483" y="1753814"/>
                      </a:cubicBezTo>
                      <a:cubicBezTo>
                        <a:pt x="637432" y="1753814"/>
                        <a:pt x="577563" y="1766961"/>
                        <a:pt x="567455" y="1776091"/>
                      </a:cubicBezTo>
                      <a:cubicBezTo>
                        <a:pt x="565990" y="1777425"/>
                        <a:pt x="564297" y="1778284"/>
                        <a:pt x="562342" y="1778892"/>
                      </a:cubicBezTo>
                      <a:cubicBezTo>
                        <a:pt x="551270" y="1782789"/>
                        <a:pt x="534953" y="1776091"/>
                        <a:pt x="534953" y="1776091"/>
                      </a:cubicBezTo>
                      <a:cubicBezTo>
                        <a:pt x="534953" y="1776091"/>
                        <a:pt x="493332" y="1757831"/>
                        <a:pt x="481162" y="1741645"/>
                      </a:cubicBezTo>
                      <a:cubicBezTo>
                        <a:pt x="468993" y="1725340"/>
                        <a:pt x="463999" y="1713170"/>
                        <a:pt x="462903" y="1699046"/>
                      </a:cubicBezTo>
                      <a:cubicBezTo>
                        <a:pt x="461925" y="1684803"/>
                        <a:pt x="473129" y="1683838"/>
                        <a:pt x="478111" y="1678725"/>
                      </a:cubicBezTo>
                      <a:cubicBezTo>
                        <a:pt x="483224" y="1673611"/>
                        <a:pt x="490280" y="1650369"/>
                        <a:pt x="501484" y="1636126"/>
                      </a:cubicBezTo>
                      <a:cubicBezTo>
                        <a:pt x="512676" y="1621883"/>
                        <a:pt x="531913" y="1622980"/>
                        <a:pt x="538969" y="1612753"/>
                      </a:cubicBezTo>
                      <a:cubicBezTo>
                        <a:pt x="546144" y="1602658"/>
                        <a:pt x="555275" y="1581359"/>
                        <a:pt x="554178" y="1566138"/>
                      </a:cubicBezTo>
                      <a:cubicBezTo>
                        <a:pt x="553201" y="1550930"/>
                        <a:pt x="525823" y="1559082"/>
                        <a:pt x="516693" y="1559082"/>
                      </a:cubicBezTo>
                      <a:cubicBezTo>
                        <a:pt x="507562" y="1559082"/>
                        <a:pt x="463987" y="1583421"/>
                        <a:pt x="463987" y="1583421"/>
                      </a:cubicBezTo>
                      <a:cubicBezTo>
                        <a:pt x="463987" y="1583421"/>
                        <a:pt x="424428" y="1583421"/>
                        <a:pt x="416275" y="1579285"/>
                      </a:cubicBezTo>
                      <a:cubicBezTo>
                        <a:pt x="408123" y="1575268"/>
                        <a:pt x="376717" y="1582324"/>
                        <a:pt x="374654" y="1587437"/>
                      </a:cubicBezTo>
                      <a:cubicBezTo>
                        <a:pt x="372700" y="1592551"/>
                        <a:pt x="362485" y="1607759"/>
                        <a:pt x="362485" y="1617866"/>
                      </a:cubicBezTo>
                      <a:cubicBezTo>
                        <a:pt x="362485" y="1627962"/>
                        <a:pt x="344225" y="1620906"/>
                        <a:pt x="335107" y="1617866"/>
                      </a:cubicBezTo>
                      <a:cubicBezTo>
                        <a:pt x="325977" y="1614827"/>
                        <a:pt x="312831" y="1607759"/>
                        <a:pt x="311853" y="1604720"/>
                      </a:cubicBezTo>
                      <a:cubicBezTo>
                        <a:pt x="310757" y="1601680"/>
                        <a:pt x="274249" y="1568212"/>
                        <a:pt x="265119" y="1559082"/>
                      </a:cubicBezTo>
                      <a:cubicBezTo>
                        <a:pt x="255990" y="1549952"/>
                        <a:pt x="186013" y="1486055"/>
                        <a:pt x="186013" y="1486055"/>
                      </a:cubicBezTo>
                      <a:cubicBezTo>
                        <a:pt x="186013" y="1486055"/>
                        <a:pt x="186013" y="1444434"/>
                        <a:pt x="191126" y="1438343"/>
                      </a:cubicBezTo>
                      <a:cubicBezTo>
                        <a:pt x="196240" y="1432253"/>
                        <a:pt x="217539" y="1417044"/>
                        <a:pt x="225572" y="1406937"/>
                      </a:cubicBezTo>
                      <a:cubicBezTo>
                        <a:pt x="233725" y="1396710"/>
                        <a:pt x="234702" y="1375411"/>
                        <a:pt x="234702" y="1372372"/>
                      </a:cubicBezTo>
                      <a:cubicBezTo>
                        <a:pt x="234702" y="1369333"/>
                        <a:pt x="186013" y="1359225"/>
                        <a:pt x="166788" y="1358248"/>
                      </a:cubicBezTo>
                      <a:cubicBezTo>
                        <a:pt x="147563" y="1357151"/>
                        <a:pt x="130280" y="1368355"/>
                        <a:pt x="125167" y="1371394"/>
                      </a:cubicBezTo>
                      <a:cubicBezTo>
                        <a:pt x="120173" y="1374434"/>
                        <a:pt x="96812" y="1384541"/>
                        <a:pt x="82569" y="1391716"/>
                      </a:cubicBezTo>
                      <a:cubicBezTo>
                        <a:pt x="68445" y="1398772"/>
                        <a:pt x="63344" y="1388677"/>
                        <a:pt x="58230" y="1374434"/>
                      </a:cubicBezTo>
                      <a:cubicBezTo>
                        <a:pt x="53236" y="1360191"/>
                        <a:pt x="31937" y="1321728"/>
                        <a:pt x="24762" y="1299333"/>
                      </a:cubicBezTo>
                      <a:cubicBezTo>
                        <a:pt x="17706" y="1277056"/>
                        <a:pt x="9553" y="1252717"/>
                        <a:pt x="14905" y="1245661"/>
                      </a:cubicBezTo>
                      <a:cubicBezTo>
                        <a:pt x="20256" y="1238474"/>
                        <a:pt x="22819" y="1226305"/>
                        <a:pt x="28898" y="1212193"/>
                      </a:cubicBezTo>
                      <a:cubicBezTo>
                        <a:pt x="34976" y="1197950"/>
                        <a:pt x="13689" y="1185781"/>
                        <a:pt x="4559" y="1175685"/>
                      </a:cubicBezTo>
                      <a:cubicBezTo>
                        <a:pt x="-1043" y="1169356"/>
                        <a:pt x="-554" y="1138808"/>
                        <a:pt x="1150" y="1115316"/>
                      </a:cubicBezTo>
                      <a:cubicBezTo>
                        <a:pt x="11615" y="1115554"/>
                        <a:pt x="23296" y="1115804"/>
                        <a:pt x="32187" y="1115804"/>
                      </a:cubicBezTo>
                      <a:cubicBezTo>
                        <a:pt x="51174" y="1115804"/>
                        <a:pt x="89994" y="1136377"/>
                        <a:pt x="99863" y="1140882"/>
                      </a:cubicBezTo>
                      <a:cubicBezTo>
                        <a:pt x="109720" y="1145507"/>
                        <a:pt x="153904" y="1159142"/>
                        <a:pt x="179708" y="1160715"/>
                      </a:cubicBezTo>
                      <a:cubicBezTo>
                        <a:pt x="180554" y="1160715"/>
                        <a:pt x="181412" y="1160834"/>
                        <a:pt x="182271" y="1160834"/>
                      </a:cubicBezTo>
                      <a:cubicBezTo>
                        <a:pt x="209172" y="1162181"/>
                        <a:pt x="263332" y="1162181"/>
                        <a:pt x="286204" y="1163755"/>
                      </a:cubicBezTo>
                      <a:cubicBezTo>
                        <a:pt x="309815" y="1165221"/>
                        <a:pt x="344869" y="1182741"/>
                        <a:pt x="344869" y="1182741"/>
                      </a:cubicBezTo>
                      <a:cubicBezTo>
                        <a:pt x="344869" y="1182741"/>
                        <a:pt x="384309" y="1213170"/>
                        <a:pt x="391246" y="1215483"/>
                      </a:cubicBezTo>
                      <a:cubicBezTo>
                        <a:pt x="398064" y="1217795"/>
                        <a:pt x="428492" y="1232157"/>
                        <a:pt x="439935" y="1238248"/>
                      </a:cubicBezTo>
                      <a:cubicBezTo>
                        <a:pt x="451257" y="1244339"/>
                        <a:pt x="465012" y="1272574"/>
                        <a:pt x="469518" y="1273302"/>
                      </a:cubicBezTo>
                      <a:cubicBezTo>
                        <a:pt x="474142" y="1274029"/>
                        <a:pt x="512116" y="1277080"/>
                        <a:pt x="544130" y="1280846"/>
                      </a:cubicBezTo>
                      <a:cubicBezTo>
                        <a:pt x="576133" y="1284744"/>
                        <a:pt x="582223" y="1297640"/>
                        <a:pt x="639184" y="1298379"/>
                      </a:cubicBezTo>
                      <a:cubicBezTo>
                        <a:pt x="696264" y="1299106"/>
                        <a:pt x="671925" y="1273302"/>
                        <a:pt x="671925" y="1273302"/>
                      </a:cubicBezTo>
                      <a:cubicBezTo>
                        <a:pt x="671925" y="1273302"/>
                        <a:pt x="767706" y="1227664"/>
                        <a:pt x="793630" y="1218534"/>
                      </a:cubicBezTo>
                      <a:cubicBezTo>
                        <a:pt x="819553" y="1209404"/>
                        <a:pt x="885644" y="1219261"/>
                        <a:pt x="941997" y="1224625"/>
                      </a:cubicBezTo>
                      <a:cubicBezTo>
                        <a:pt x="998230" y="1229976"/>
                        <a:pt x="1027920" y="1196388"/>
                        <a:pt x="1038635" y="1187378"/>
                      </a:cubicBezTo>
                      <a:cubicBezTo>
                        <a:pt x="1049232" y="1178129"/>
                        <a:pt x="1181532" y="1080036"/>
                        <a:pt x="1183105" y="1074672"/>
                      </a:cubicBezTo>
                      <a:cubicBezTo>
                        <a:pt x="1184690" y="1069440"/>
                        <a:pt x="1180066" y="1056412"/>
                        <a:pt x="1177753" y="1054219"/>
                      </a:cubicBezTo>
                      <a:cubicBezTo>
                        <a:pt x="1175441" y="1051907"/>
                        <a:pt x="1142819" y="1023063"/>
                        <a:pt x="1139780" y="1014660"/>
                      </a:cubicBezTo>
                      <a:cubicBezTo>
                        <a:pt x="1136740" y="1006257"/>
                        <a:pt x="1139780" y="970477"/>
                        <a:pt x="1145870" y="959034"/>
                      </a:cubicBezTo>
                      <a:cubicBezTo>
                        <a:pt x="1151961" y="947712"/>
                        <a:pt x="1169362" y="930191"/>
                        <a:pt x="1187622" y="922527"/>
                      </a:cubicBezTo>
                      <a:cubicBezTo>
                        <a:pt x="1205882" y="914982"/>
                        <a:pt x="1229493" y="937866"/>
                        <a:pt x="1234118" y="942360"/>
                      </a:cubicBezTo>
                      <a:cubicBezTo>
                        <a:pt x="1238624" y="946865"/>
                        <a:pt x="1291925" y="965125"/>
                        <a:pt x="1311651" y="965125"/>
                      </a:cubicBezTo>
                      <a:cubicBezTo>
                        <a:pt x="1331484" y="965125"/>
                        <a:pt x="1354250" y="926424"/>
                        <a:pt x="1360340" y="918021"/>
                      </a:cubicBezTo>
                      <a:cubicBezTo>
                        <a:pt x="1366419" y="909619"/>
                        <a:pt x="1380173" y="877735"/>
                        <a:pt x="1389303" y="879201"/>
                      </a:cubicBezTo>
                      <a:cubicBezTo>
                        <a:pt x="1398433" y="880775"/>
                        <a:pt x="1417420" y="880775"/>
                        <a:pt x="1447849" y="879201"/>
                      </a:cubicBezTo>
                      <a:cubicBezTo>
                        <a:pt x="1478278" y="877735"/>
                        <a:pt x="1477539" y="874696"/>
                        <a:pt x="1501889" y="865566"/>
                      </a:cubicBezTo>
                      <a:cubicBezTo>
                        <a:pt x="1526228" y="856436"/>
                        <a:pt x="1509434" y="838176"/>
                        <a:pt x="1509434" y="838176"/>
                      </a:cubicBezTo>
                      <a:cubicBezTo>
                        <a:pt x="1509434" y="838176"/>
                        <a:pt x="1508707" y="800810"/>
                        <a:pt x="1518564" y="790226"/>
                      </a:cubicBezTo>
                      <a:cubicBezTo>
                        <a:pt x="1528421" y="779642"/>
                        <a:pt x="1553618" y="784136"/>
                        <a:pt x="1560436" y="782563"/>
                      </a:cubicBezTo>
                      <a:cubicBezTo>
                        <a:pt x="1567253" y="781108"/>
                        <a:pt x="1582461" y="775745"/>
                        <a:pt x="1590864" y="763576"/>
                      </a:cubicBezTo>
                      <a:cubicBezTo>
                        <a:pt x="1599255" y="751406"/>
                        <a:pt x="1625798" y="749213"/>
                        <a:pt x="1637968" y="739964"/>
                      </a:cubicBezTo>
                      <a:cubicBezTo>
                        <a:pt x="1650137" y="730953"/>
                        <a:pt x="1675334" y="737044"/>
                        <a:pt x="1698826" y="737771"/>
                      </a:cubicBezTo>
                      <a:cubicBezTo>
                        <a:pt x="1722438" y="738498"/>
                        <a:pt x="1726335" y="754446"/>
                        <a:pt x="1754452" y="746901"/>
                      </a:cubicBezTo>
                      <a:cubicBezTo>
                        <a:pt x="1782569" y="739237"/>
                        <a:pt x="1775751" y="731693"/>
                        <a:pt x="1778433" y="722563"/>
                      </a:cubicBezTo>
                      <a:cubicBezTo>
                        <a:pt x="1781103" y="713433"/>
                        <a:pt x="1768088" y="698224"/>
                        <a:pt x="1761996" y="689094"/>
                      </a:cubicBezTo>
                      <a:cubicBezTo>
                        <a:pt x="1755918" y="679964"/>
                        <a:pt x="1740697" y="666210"/>
                        <a:pt x="1714893" y="648689"/>
                      </a:cubicBezTo>
                      <a:cubicBezTo>
                        <a:pt x="1688970" y="631287"/>
                        <a:pt x="1690555" y="628236"/>
                        <a:pt x="1688242" y="614493"/>
                      </a:cubicBezTo>
                      <a:cubicBezTo>
                        <a:pt x="1685930" y="600858"/>
                        <a:pt x="1661592" y="591728"/>
                        <a:pt x="1655501" y="589416"/>
                      </a:cubicBezTo>
                      <a:cubicBezTo>
                        <a:pt x="1649422" y="587104"/>
                        <a:pt x="1622878" y="593182"/>
                        <a:pt x="1618254" y="594768"/>
                      </a:cubicBezTo>
                      <a:cubicBezTo>
                        <a:pt x="1613629" y="596234"/>
                        <a:pt x="1604619" y="609976"/>
                        <a:pt x="1599267" y="618260"/>
                      </a:cubicBezTo>
                      <a:cubicBezTo>
                        <a:pt x="1593915" y="626663"/>
                        <a:pt x="1587098" y="634327"/>
                        <a:pt x="1573343" y="636520"/>
                      </a:cubicBezTo>
                      <a:cubicBezTo>
                        <a:pt x="1559708" y="638832"/>
                        <a:pt x="1560447" y="628975"/>
                        <a:pt x="1552044" y="619118"/>
                      </a:cubicBezTo>
                      <a:cubicBezTo>
                        <a:pt x="1543760" y="609261"/>
                        <a:pt x="1520888" y="614732"/>
                        <a:pt x="1520888" y="614732"/>
                      </a:cubicBezTo>
                      <a:cubicBezTo>
                        <a:pt x="1520888" y="614732"/>
                        <a:pt x="1498612" y="616806"/>
                        <a:pt x="1492533" y="624958"/>
                      </a:cubicBezTo>
                      <a:cubicBezTo>
                        <a:pt x="1486454" y="632992"/>
                        <a:pt x="1472211" y="641144"/>
                        <a:pt x="1464058" y="641144"/>
                      </a:cubicBezTo>
                      <a:cubicBezTo>
                        <a:pt x="1456025" y="641144"/>
                        <a:pt x="1443856" y="614732"/>
                        <a:pt x="1435703" y="598546"/>
                      </a:cubicBezTo>
                      <a:cubicBezTo>
                        <a:pt x="1427551" y="582360"/>
                        <a:pt x="1443856" y="582360"/>
                        <a:pt x="1456025" y="574207"/>
                      </a:cubicBezTo>
                      <a:cubicBezTo>
                        <a:pt x="1468195" y="566055"/>
                        <a:pt x="1468195" y="536234"/>
                        <a:pt x="1472211" y="524064"/>
                      </a:cubicBezTo>
                      <a:cubicBezTo>
                        <a:pt x="1476228" y="511895"/>
                        <a:pt x="1496549" y="446162"/>
                        <a:pt x="1502640" y="431931"/>
                      </a:cubicBezTo>
                      <a:cubicBezTo>
                        <a:pt x="1508731" y="417807"/>
                        <a:pt x="1520900" y="403814"/>
                        <a:pt x="1520900" y="403814"/>
                      </a:cubicBezTo>
                      <a:lnTo>
                        <a:pt x="1533069" y="407831"/>
                      </a:lnTo>
                      <a:lnTo>
                        <a:pt x="1551329" y="413921"/>
                      </a:lnTo>
                      <a:lnTo>
                        <a:pt x="1581758" y="424148"/>
                      </a:lnTo>
                      <a:lnTo>
                        <a:pt x="1614249" y="424148"/>
                      </a:lnTo>
                      <a:cubicBezTo>
                        <a:pt x="1614249" y="424148"/>
                        <a:pt x="1636526" y="393719"/>
                        <a:pt x="1640542" y="387640"/>
                      </a:cubicBezTo>
                      <a:cubicBezTo>
                        <a:pt x="1644679" y="381550"/>
                        <a:pt x="1683141" y="365244"/>
                        <a:pt x="1693367" y="363302"/>
                      </a:cubicBezTo>
                      <a:cubicBezTo>
                        <a:pt x="1703475" y="361228"/>
                        <a:pt x="1709553" y="340906"/>
                        <a:pt x="1709553" y="340906"/>
                      </a:cubicBezTo>
                      <a:cubicBezTo>
                        <a:pt x="1709553" y="340906"/>
                        <a:pt x="1693367" y="334815"/>
                        <a:pt x="1693367" y="328737"/>
                      </a:cubicBezTo>
                      <a:cubicBezTo>
                        <a:pt x="1693367" y="322646"/>
                        <a:pt x="1717705" y="257783"/>
                        <a:pt x="1722462" y="231371"/>
                      </a:cubicBezTo>
                      <a:cubicBezTo>
                        <a:pt x="1727205" y="205077"/>
                        <a:pt x="1748135" y="170513"/>
                        <a:pt x="1762259" y="152265"/>
                      </a:cubicBezTo>
                      <a:cubicBezTo>
                        <a:pt x="1776502" y="134005"/>
                        <a:pt x="1780519" y="125971"/>
                        <a:pt x="1780519" y="117819"/>
                      </a:cubicBezTo>
                      <a:cubicBezTo>
                        <a:pt x="1780519" y="109666"/>
                        <a:pt x="1764333" y="91407"/>
                        <a:pt x="1764333" y="91407"/>
                      </a:cubicBezTo>
                      <a:cubicBezTo>
                        <a:pt x="1747170" y="88856"/>
                        <a:pt x="1725989" y="85447"/>
                        <a:pt x="1734023" y="64875"/>
                      </a:cubicBezTo>
                      <a:cubicBezTo>
                        <a:pt x="1740363" y="49058"/>
                        <a:pt x="1753010" y="36400"/>
                        <a:pt x="1762259" y="22515"/>
                      </a:cubicBezTo>
                      <a:cubicBezTo>
                        <a:pt x="1774428" y="4255"/>
                        <a:pt x="1798767" y="6210"/>
                        <a:pt x="1806919" y="6210"/>
                      </a:cubicBezTo>
                      <a:cubicBezTo>
                        <a:pt x="1811055" y="6210"/>
                        <a:pt x="1819946" y="3051"/>
                        <a:pt x="1828457" y="0"/>
                      </a:cubicBezTo>
                      <a:cubicBezTo>
                        <a:pt x="1833082" y="6091"/>
                        <a:pt x="1836370" y="11931"/>
                        <a:pt x="1836370" y="16424"/>
                      </a:cubicBezTo>
                      <a:cubicBezTo>
                        <a:pt x="1836370" y="30548"/>
                        <a:pt x="1838314" y="50870"/>
                        <a:pt x="1830280" y="56949"/>
                      </a:cubicBezTo>
                      <a:cubicBezTo>
                        <a:pt x="1822128" y="63039"/>
                        <a:pt x="1815071" y="68141"/>
                        <a:pt x="1815071" y="74231"/>
                      </a:cubicBezTo>
                      <a:cubicBezTo>
                        <a:pt x="1815071" y="80310"/>
                        <a:pt x="1822128" y="93468"/>
                        <a:pt x="1832235" y="100524"/>
                      </a:cubicBezTo>
                      <a:cubicBezTo>
                        <a:pt x="1842462" y="107700"/>
                        <a:pt x="1863761" y="118784"/>
                        <a:pt x="1866800" y="114768"/>
                      </a:cubicBezTo>
                      <a:cubicBezTo>
                        <a:pt x="1869839" y="110751"/>
                        <a:pt x="1876907" y="85316"/>
                        <a:pt x="1882009" y="85316"/>
                      </a:cubicBezTo>
                      <a:cubicBezTo>
                        <a:pt x="1887003" y="85316"/>
                        <a:pt x="1901234" y="93468"/>
                        <a:pt x="1905262" y="96508"/>
                      </a:cubicBezTo>
                      <a:cubicBezTo>
                        <a:pt x="1909398" y="99547"/>
                        <a:pt x="1917432" y="104303"/>
                        <a:pt x="1919506" y="115614"/>
                      </a:cubicBezTo>
                      <a:cubicBezTo>
                        <a:pt x="1921567" y="126937"/>
                        <a:pt x="1929613" y="140072"/>
                        <a:pt x="1937765" y="172575"/>
                      </a:cubicBezTo>
                      <a:cubicBezTo>
                        <a:pt x="1945918" y="205066"/>
                        <a:pt x="1969172" y="212134"/>
                        <a:pt x="1975251" y="212134"/>
                      </a:cubicBezTo>
                      <a:cubicBezTo>
                        <a:pt x="1981341" y="212134"/>
                        <a:pt x="2019923" y="192896"/>
                        <a:pt x="2025024" y="188760"/>
                      </a:cubicBezTo>
                      <a:cubicBezTo>
                        <a:pt x="2030018" y="184744"/>
                        <a:pt x="2042187" y="179631"/>
                        <a:pt x="2052401" y="171597"/>
                      </a:cubicBezTo>
                      <a:cubicBezTo>
                        <a:pt x="2062509" y="163445"/>
                        <a:pt x="2067610" y="141168"/>
                        <a:pt x="2072604" y="141168"/>
                      </a:cubicBezTo>
                      <a:cubicBezTo>
                        <a:pt x="2077718" y="141168"/>
                        <a:pt x="2093904" y="138129"/>
                        <a:pt x="2101079" y="143111"/>
                      </a:cubicBezTo>
                      <a:cubicBezTo>
                        <a:pt x="2108135" y="148224"/>
                        <a:pt x="2122378" y="148224"/>
                        <a:pt x="2129434" y="159416"/>
                      </a:cubicBezTo>
                      <a:cubicBezTo>
                        <a:pt x="2136490" y="170489"/>
                        <a:pt x="2137587" y="186806"/>
                        <a:pt x="2144642" y="192884"/>
                      </a:cubicBezTo>
                      <a:cubicBezTo>
                        <a:pt x="2151699" y="198975"/>
                        <a:pt x="2163868" y="202992"/>
                        <a:pt x="2165941" y="207008"/>
                      </a:cubicBezTo>
                      <a:cubicBezTo>
                        <a:pt x="2167956" y="211120"/>
                        <a:pt x="2168934" y="233397"/>
                        <a:pt x="2165894" y="238510"/>
                      </a:cubicBezTo>
                      <a:close/>
                    </a:path>
                  </a:pathLst>
                </a:custGeom>
                <a:solidFill>
                  <a:srgbClr val="B2A2C7"/>
                </a:solidFill>
                <a:ln w="1191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43" name="任意多边形: 形状 142">
                  <a:extLst>
                    <a:ext uri="{FF2B5EF4-FFF2-40B4-BE49-F238E27FC236}">
                      <a16:creationId xmlns:a16="http://schemas.microsoft.com/office/drawing/2014/main" id="{9B93A97F-70CF-3359-C492-59ED473D8EAA}"/>
                    </a:ext>
                  </a:extLst>
                </p:cNvPr>
                <p:cNvSpPr/>
                <p:nvPr/>
              </p:nvSpPr>
              <p:spPr>
                <a:xfrm>
                  <a:off x="6216473" y="1921533"/>
                  <a:ext cx="1910703" cy="1455716"/>
                </a:xfrm>
                <a:custGeom>
                  <a:avLst/>
                  <a:gdLst>
                    <a:gd name="connsiteX0" fmla="*/ 1910704 w 1910703"/>
                    <a:gd name="connsiteY0" fmla="*/ 797287 h 1455716"/>
                    <a:gd name="connsiteX1" fmla="*/ 1904744 w 1910703"/>
                    <a:gd name="connsiteY1" fmla="*/ 807752 h 1455716"/>
                    <a:gd name="connsiteX2" fmla="*/ 1876389 w 1910703"/>
                    <a:gd name="connsiteY2" fmla="*/ 824915 h 1455716"/>
                    <a:gd name="connsiteX3" fmla="*/ 1888558 w 1910703"/>
                    <a:gd name="connsiteY3" fmla="*/ 859480 h 1455716"/>
                    <a:gd name="connsiteX4" fmla="*/ 1876389 w 1910703"/>
                    <a:gd name="connsiteY4" fmla="*/ 925320 h 1455716"/>
                    <a:gd name="connsiteX5" fmla="*/ 1754685 w 1910703"/>
                    <a:gd name="connsiteY5" fmla="*/ 945642 h 1455716"/>
                    <a:gd name="connsiteX6" fmla="*/ 1701979 w 1910703"/>
                    <a:gd name="connsiteY6" fmla="*/ 964867 h 1455716"/>
                    <a:gd name="connsiteX7" fmla="*/ 1665459 w 1910703"/>
                    <a:gd name="connsiteY7" fmla="*/ 1001387 h 1455716"/>
                    <a:gd name="connsiteX8" fmla="*/ 1631991 w 1910703"/>
                    <a:gd name="connsiteY8" fmla="*/ 1038992 h 1455716"/>
                    <a:gd name="connsiteX9" fmla="*/ 1647200 w 1910703"/>
                    <a:gd name="connsiteY9" fmla="*/ 1078551 h 1455716"/>
                    <a:gd name="connsiteX10" fmla="*/ 1654256 w 1910703"/>
                    <a:gd name="connsiteY10" fmla="*/ 1113962 h 1455716"/>
                    <a:gd name="connsiteX11" fmla="*/ 1631860 w 1910703"/>
                    <a:gd name="connsiteY11" fmla="*/ 1142448 h 1455716"/>
                    <a:gd name="connsiteX12" fmla="*/ 1636973 w 1910703"/>
                    <a:gd name="connsiteY12" fmla="*/ 1163747 h 1455716"/>
                    <a:gd name="connsiteX13" fmla="*/ 1514291 w 1910703"/>
                    <a:gd name="connsiteY13" fmla="*/ 1170803 h 1455716"/>
                    <a:gd name="connsiteX14" fmla="*/ 1459524 w 1910703"/>
                    <a:gd name="connsiteY14" fmla="*/ 1194164 h 1455716"/>
                    <a:gd name="connsiteX15" fmla="*/ 1369214 w 1910703"/>
                    <a:gd name="connsiteY15" fmla="*/ 1203294 h 1455716"/>
                    <a:gd name="connsiteX16" fmla="*/ 1332694 w 1910703"/>
                    <a:gd name="connsiteY16" fmla="*/ 1235666 h 1455716"/>
                    <a:gd name="connsiteX17" fmla="*/ 1332694 w 1910703"/>
                    <a:gd name="connsiteY17" fmla="*/ 1284355 h 1455716"/>
                    <a:gd name="connsiteX18" fmla="*/ 1367259 w 1910703"/>
                    <a:gd name="connsiteY18" fmla="*/ 1312829 h 1455716"/>
                    <a:gd name="connsiteX19" fmla="*/ 1401705 w 1910703"/>
                    <a:gd name="connsiteY19" fmla="*/ 1348252 h 1455716"/>
                    <a:gd name="connsiteX20" fmla="*/ 1374327 w 1910703"/>
                    <a:gd name="connsiteY20" fmla="*/ 1369552 h 1455716"/>
                    <a:gd name="connsiteX21" fmla="*/ 1341824 w 1910703"/>
                    <a:gd name="connsiteY21" fmla="*/ 1396941 h 1455716"/>
                    <a:gd name="connsiteX22" fmla="*/ 1328439 w 1910703"/>
                    <a:gd name="connsiteY22" fmla="*/ 1415201 h 1455716"/>
                    <a:gd name="connsiteX23" fmla="*/ 1357045 w 1910703"/>
                    <a:gd name="connsiteY23" fmla="*/ 1432484 h 1455716"/>
                    <a:gd name="connsiteX24" fmla="*/ 1337820 w 1910703"/>
                    <a:gd name="connsiteY24" fmla="*/ 1447704 h 1455716"/>
                    <a:gd name="connsiteX25" fmla="*/ 1262730 w 1910703"/>
                    <a:gd name="connsiteY25" fmla="*/ 1453783 h 1455716"/>
                    <a:gd name="connsiteX26" fmla="*/ 1257247 w 1910703"/>
                    <a:gd name="connsiteY26" fmla="*/ 1447573 h 1455716"/>
                    <a:gd name="connsiteX27" fmla="*/ 1243493 w 1910703"/>
                    <a:gd name="connsiteY27" fmla="*/ 1436500 h 1455716"/>
                    <a:gd name="connsiteX28" fmla="*/ 1173505 w 1910703"/>
                    <a:gd name="connsiteY28" fmla="*/ 1418241 h 1455716"/>
                    <a:gd name="connsiteX29" fmla="*/ 1143076 w 1910703"/>
                    <a:gd name="connsiteY29" fmla="*/ 1399015 h 1455716"/>
                    <a:gd name="connsiteX30" fmla="*/ 1121407 w 1910703"/>
                    <a:gd name="connsiteY30" fmla="*/ 1383187 h 1455716"/>
                    <a:gd name="connsiteX31" fmla="*/ 1074065 w 1910703"/>
                    <a:gd name="connsiteY31" fmla="*/ 1367609 h 1455716"/>
                    <a:gd name="connsiteX32" fmla="*/ 1027450 w 1910703"/>
                    <a:gd name="connsiteY32" fmla="*/ 1385869 h 1455716"/>
                    <a:gd name="connsiteX33" fmla="*/ 973660 w 1910703"/>
                    <a:gd name="connsiteY33" fmla="*/ 1391959 h 1455716"/>
                    <a:gd name="connsiteX34" fmla="*/ 916937 w 1910703"/>
                    <a:gd name="connsiteY34" fmla="*/ 1390863 h 1455716"/>
                    <a:gd name="connsiteX35" fmla="*/ 871300 w 1910703"/>
                    <a:gd name="connsiteY35" fmla="*/ 1411184 h 1455716"/>
                    <a:gd name="connsiteX36" fmla="*/ 739369 w 1910703"/>
                    <a:gd name="connsiteY36" fmla="*/ 1413258 h 1455716"/>
                    <a:gd name="connsiteX37" fmla="*/ 696771 w 1910703"/>
                    <a:gd name="connsiteY37" fmla="*/ 1380767 h 1455716"/>
                    <a:gd name="connsiteX38" fmla="*/ 658308 w 1910703"/>
                    <a:gd name="connsiteY38" fmla="*/ 1360445 h 1455716"/>
                    <a:gd name="connsiteX39" fmla="*/ 618749 w 1910703"/>
                    <a:gd name="connsiteY39" fmla="*/ 1361542 h 1455716"/>
                    <a:gd name="connsiteX40" fmla="*/ 584184 w 1910703"/>
                    <a:gd name="connsiteY40" fmla="*/ 1344260 h 1455716"/>
                    <a:gd name="connsiteX41" fmla="*/ 539643 w 1910703"/>
                    <a:gd name="connsiteY41" fmla="*/ 1374689 h 1455716"/>
                    <a:gd name="connsiteX42" fmla="*/ 502039 w 1910703"/>
                    <a:gd name="connsiteY42" fmla="*/ 1358503 h 1455716"/>
                    <a:gd name="connsiteX43" fmla="*/ 459440 w 1910703"/>
                    <a:gd name="connsiteY43" fmla="*/ 1340243 h 1455716"/>
                    <a:gd name="connsiteX44" fmla="*/ 428034 w 1910703"/>
                    <a:gd name="connsiteY44" fmla="*/ 1317847 h 1455716"/>
                    <a:gd name="connsiteX45" fmla="*/ 405757 w 1910703"/>
                    <a:gd name="connsiteY45" fmla="*/ 1343282 h 1455716"/>
                    <a:gd name="connsiteX46" fmla="*/ 387498 w 1910703"/>
                    <a:gd name="connsiteY46" fmla="*/ 1370672 h 1455716"/>
                    <a:gd name="connsiteX47" fmla="*/ 364136 w 1910703"/>
                    <a:gd name="connsiteY47" fmla="*/ 1380779 h 1455716"/>
                    <a:gd name="connsiteX48" fmla="*/ 360120 w 1910703"/>
                    <a:gd name="connsiteY48" fmla="*/ 1409134 h 1455716"/>
                    <a:gd name="connsiteX49" fmla="*/ 308392 w 1910703"/>
                    <a:gd name="connsiteY49" fmla="*/ 1411208 h 1455716"/>
                    <a:gd name="connsiteX50" fmla="*/ 261169 w 1910703"/>
                    <a:gd name="connsiteY50" fmla="*/ 1416679 h 1455716"/>
                    <a:gd name="connsiteX51" fmla="*/ 266044 w 1910703"/>
                    <a:gd name="connsiteY51" fmla="*/ 1414975 h 1455716"/>
                    <a:gd name="connsiteX52" fmla="*/ 263731 w 1910703"/>
                    <a:gd name="connsiteY52" fmla="*/ 1406691 h 1455716"/>
                    <a:gd name="connsiteX53" fmla="*/ 214315 w 1910703"/>
                    <a:gd name="connsiteY53" fmla="*/ 1358741 h 1455716"/>
                    <a:gd name="connsiteX54" fmla="*/ 213827 w 1910703"/>
                    <a:gd name="connsiteY54" fmla="*/ 1354605 h 1455716"/>
                    <a:gd name="connsiteX55" fmla="*/ 213708 w 1910703"/>
                    <a:gd name="connsiteY55" fmla="*/ 1352531 h 1455716"/>
                    <a:gd name="connsiteX56" fmla="*/ 224172 w 1910703"/>
                    <a:gd name="connsiteY56" fmla="*/ 1300076 h 1455716"/>
                    <a:gd name="connsiteX57" fmla="*/ 222587 w 1910703"/>
                    <a:gd name="connsiteY57" fmla="*/ 1252245 h 1455716"/>
                    <a:gd name="connsiteX58" fmla="*/ 166353 w 1910703"/>
                    <a:gd name="connsiteY58" fmla="*/ 1237764 h 1455716"/>
                    <a:gd name="connsiteX59" fmla="*/ 122289 w 1910703"/>
                    <a:gd name="connsiteY59" fmla="*/ 1195166 h 1455716"/>
                    <a:gd name="connsiteX60" fmla="*/ 73600 w 1910703"/>
                    <a:gd name="connsiteY60" fmla="*/ 1151840 h 1455716"/>
                    <a:gd name="connsiteX61" fmla="*/ 92587 w 1910703"/>
                    <a:gd name="connsiteY61" fmla="*/ 1124450 h 1455716"/>
                    <a:gd name="connsiteX62" fmla="*/ 100132 w 1910703"/>
                    <a:gd name="connsiteY62" fmla="*/ 1090982 h 1455716"/>
                    <a:gd name="connsiteX63" fmla="*/ 84923 w 1910703"/>
                    <a:gd name="connsiteY63" fmla="*/ 1045344 h 1455716"/>
                    <a:gd name="connsiteX64" fmla="*/ 43910 w 1910703"/>
                    <a:gd name="connsiteY64" fmla="*/ 1026238 h 1455716"/>
                    <a:gd name="connsiteX65" fmla="*/ 465 w 1910703"/>
                    <a:gd name="connsiteY65" fmla="*/ 992889 h 1455716"/>
                    <a:gd name="connsiteX66" fmla="*/ 7402 w 1910703"/>
                    <a:gd name="connsiteY66" fmla="*/ 975356 h 1455716"/>
                    <a:gd name="connsiteX67" fmla="*/ 55352 w 1910703"/>
                    <a:gd name="connsiteY67" fmla="*/ 976083 h 1455716"/>
                    <a:gd name="connsiteX68" fmla="*/ 48415 w 1910703"/>
                    <a:gd name="connsiteY68" fmla="*/ 927394 h 1455716"/>
                    <a:gd name="connsiteX69" fmla="*/ 51455 w 1910703"/>
                    <a:gd name="connsiteY69" fmla="*/ 871161 h 1455716"/>
                    <a:gd name="connsiteX70" fmla="*/ 71288 w 1910703"/>
                    <a:gd name="connsiteY70" fmla="*/ 853640 h 1455716"/>
                    <a:gd name="connsiteX71" fmla="*/ 59119 w 1910703"/>
                    <a:gd name="connsiteY71" fmla="*/ 830755 h 1455716"/>
                    <a:gd name="connsiteX72" fmla="*/ 37092 w 1910703"/>
                    <a:gd name="connsiteY72" fmla="*/ 814081 h 1455716"/>
                    <a:gd name="connsiteX73" fmla="*/ 6663 w 1910703"/>
                    <a:gd name="connsiteY73" fmla="*/ 815547 h 1455716"/>
                    <a:gd name="connsiteX74" fmla="*/ 585 w 1910703"/>
                    <a:gd name="connsiteY74" fmla="*/ 798145 h 1455716"/>
                    <a:gd name="connsiteX75" fmla="*/ 6663 w 1910703"/>
                    <a:gd name="connsiteY75" fmla="*/ 758467 h 1455716"/>
                    <a:gd name="connsiteX76" fmla="*/ 46103 w 1910703"/>
                    <a:gd name="connsiteY76" fmla="*/ 702972 h 1455716"/>
                    <a:gd name="connsiteX77" fmla="*/ 81157 w 1910703"/>
                    <a:gd name="connsiteY77" fmla="*/ 667192 h 1455716"/>
                    <a:gd name="connsiteX78" fmla="*/ 143469 w 1910703"/>
                    <a:gd name="connsiteY78" fmla="*/ 661101 h 1455716"/>
                    <a:gd name="connsiteX79" fmla="*/ 157224 w 1910703"/>
                    <a:gd name="connsiteY79" fmla="*/ 652817 h 1455716"/>
                    <a:gd name="connsiteX80" fmla="*/ 210406 w 1910703"/>
                    <a:gd name="connsiteY80" fmla="*/ 648920 h 1455716"/>
                    <a:gd name="connsiteX81" fmla="*/ 219655 w 1910703"/>
                    <a:gd name="connsiteY81" fmla="*/ 680934 h 1455716"/>
                    <a:gd name="connsiteX82" fmla="*/ 274423 w 1910703"/>
                    <a:gd name="connsiteY82" fmla="*/ 696882 h 1455716"/>
                    <a:gd name="connsiteX83" fmla="*/ 301693 w 1910703"/>
                    <a:gd name="connsiteY83" fmla="*/ 664987 h 1455716"/>
                    <a:gd name="connsiteX84" fmla="*/ 336020 w 1910703"/>
                    <a:gd name="connsiteY84" fmla="*/ 642841 h 1455716"/>
                    <a:gd name="connsiteX85" fmla="*/ 377891 w 1910703"/>
                    <a:gd name="connsiteY85" fmla="*/ 665726 h 1455716"/>
                    <a:gd name="connsiteX86" fmla="*/ 450072 w 1910703"/>
                    <a:gd name="connsiteY86" fmla="*/ 658908 h 1455716"/>
                    <a:gd name="connsiteX87" fmla="*/ 475269 w 1910703"/>
                    <a:gd name="connsiteY87" fmla="*/ 629945 h 1455716"/>
                    <a:gd name="connsiteX88" fmla="*/ 574101 w 1910703"/>
                    <a:gd name="connsiteY88" fmla="*/ 623854 h 1455716"/>
                    <a:gd name="connsiteX89" fmla="*/ 628869 w 1910703"/>
                    <a:gd name="connsiteY89" fmla="*/ 608646 h 1455716"/>
                    <a:gd name="connsiteX90" fmla="*/ 647128 w 1910703"/>
                    <a:gd name="connsiteY90" fmla="*/ 563735 h 1455716"/>
                    <a:gd name="connsiteX91" fmla="*/ 676830 w 1910703"/>
                    <a:gd name="connsiteY91" fmla="*/ 521137 h 1455716"/>
                    <a:gd name="connsiteX92" fmla="*/ 710298 w 1910703"/>
                    <a:gd name="connsiteY92" fmla="*/ 498372 h 1455716"/>
                    <a:gd name="connsiteX93" fmla="*/ 710298 w 1910703"/>
                    <a:gd name="connsiteY93" fmla="*/ 476345 h 1455716"/>
                    <a:gd name="connsiteX94" fmla="*/ 710298 w 1910703"/>
                    <a:gd name="connsiteY94" fmla="*/ 399432 h 1455716"/>
                    <a:gd name="connsiteX95" fmla="*/ 723207 w 1910703"/>
                    <a:gd name="connsiteY95" fmla="*/ 366083 h 1455716"/>
                    <a:gd name="connsiteX96" fmla="*/ 717116 w 1910703"/>
                    <a:gd name="connsiteY96" fmla="*/ 329576 h 1455716"/>
                    <a:gd name="connsiteX97" fmla="*/ 705674 w 1910703"/>
                    <a:gd name="connsiteY97" fmla="*/ 309003 h 1455716"/>
                    <a:gd name="connsiteX98" fmla="*/ 774196 w 1910703"/>
                    <a:gd name="connsiteY98" fmla="*/ 305225 h 1455716"/>
                    <a:gd name="connsiteX99" fmla="*/ 849417 w 1910703"/>
                    <a:gd name="connsiteY99" fmla="*/ 305225 h 1455716"/>
                    <a:gd name="connsiteX100" fmla="*/ 874613 w 1910703"/>
                    <a:gd name="connsiteY100" fmla="*/ 329564 h 1455716"/>
                    <a:gd name="connsiteX101" fmla="*/ 911133 w 1910703"/>
                    <a:gd name="connsiteY101" fmla="*/ 327251 h 1455716"/>
                    <a:gd name="connsiteX102" fmla="*/ 905781 w 1910703"/>
                    <a:gd name="connsiteY102" fmla="*/ 300601 h 1455716"/>
                    <a:gd name="connsiteX103" fmla="*/ 909560 w 1910703"/>
                    <a:gd name="connsiteY103" fmla="*/ 265547 h 1455716"/>
                    <a:gd name="connsiteX104" fmla="*/ 957510 w 1910703"/>
                    <a:gd name="connsiteY104" fmla="*/ 191793 h 1455716"/>
                    <a:gd name="connsiteX105" fmla="*/ 1005459 w 1910703"/>
                    <a:gd name="connsiteY105" fmla="*/ 133986 h 1455716"/>
                    <a:gd name="connsiteX106" fmla="*/ 1025912 w 1910703"/>
                    <a:gd name="connsiteY106" fmla="*/ 147001 h 1455716"/>
                    <a:gd name="connsiteX107" fmla="*/ 1054149 w 1910703"/>
                    <a:gd name="connsiteY107" fmla="*/ 166715 h 1455716"/>
                    <a:gd name="connsiteX108" fmla="*/ 1115734 w 1910703"/>
                    <a:gd name="connsiteY108" fmla="*/ 197871 h 1455716"/>
                    <a:gd name="connsiteX109" fmla="*/ 1156866 w 1910703"/>
                    <a:gd name="connsiteY109" fmla="*/ 202496 h 1455716"/>
                    <a:gd name="connsiteX110" fmla="*/ 1185710 w 1910703"/>
                    <a:gd name="connsiteY110" fmla="*/ 193366 h 1455716"/>
                    <a:gd name="connsiteX111" fmla="*/ 1191800 w 1910703"/>
                    <a:gd name="connsiteY111" fmla="*/ 162937 h 1455716"/>
                    <a:gd name="connsiteX112" fmla="*/ 1197879 w 1910703"/>
                    <a:gd name="connsiteY112" fmla="*/ 124844 h 1455716"/>
                    <a:gd name="connsiteX113" fmla="*/ 1205543 w 1910703"/>
                    <a:gd name="connsiteY113" fmla="*/ 83831 h 1455716"/>
                    <a:gd name="connsiteX114" fmla="*/ 1243517 w 1910703"/>
                    <a:gd name="connsiteY114" fmla="*/ 60946 h 1455716"/>
                    <a:gd name="connsiteX115" fmla="*/ 1292206 w 1910703"/>
                    <a:gd name="connsiteY115" fmla="*/ 60219 h 1455716"/>
                    <a:gd name="connsiteX116" fmla="*/ 1312778 w 1910703"/>
                    <a:gd name="connsiteY116" fmla="*/ 45738 h 1455716"/>
                    <a:gd name="connsiteX117" fmla="*/ 1312778 w 1910703"/>
                    <a:gd name="connsiteY117" fmla="*/ 27478 h 1455716"/>
                    <a:gd name="connsiteX118" fmla="*/ 1322635 w 1910703"/>
                    <a:gd name="connsiteY118" fmla="*/ 4713 h 1455716"/>
                    <a:gd name="connsiteX119" fmla="*/ 1343934 w 1910703"/>
                    <a:gd name="connsiteY119" fmla="*/ 3127 h 1455716"/>
                    <a:gd name="connsiteX120" fmla="*/ 1360608 w 1910703"/>
                    <a:gd name="connsiteY120" fmla="*/ 7752 h 1455716"/>
                    <a:gd name="connsiteX121" fmla="*/ 1400287 w 1910703"/>
                    <a:gd name="connsiteY121" fmla="*/ 2400 h 1455716"/>
                    <a:gd name="connsiteX122" fmla="*/ 1392623 w 1910703"/>
                    <a:gd name="connsiteY122" fmla="*/ 26739 h 1455716"/>
                    <a:gd name="connsiteX123" fmla="*/ 1387271 w 1910703"/>
                    <a:gd name="connsiteY123" fmla="*/ 57168 h 1455716"/>
                    <a:gd name="connsiteX124" fmla="*/ 1425364 w 1910703"/>
                    <a:gd name="connsiteY124" fmla="*/ 117287 h 1455716"/>
                    <a:gd name="connsiteX125" fmla="*/ 1448976 w 1910703"/>
                    <a:gd name="connsiteY125" fmla="*/ 142365 h 1455716"/>
                    <a:gd name="connsiteX126" fmla="*/ 1486222 w 1910703"/>
                    <a:gd name="connsiteY126" fmla="*/ 159885 h 1455716"/>
                    <a:gd name="connsiteX127" fmla="*/ 1534911 w 1910703"/>
                    <a:gd name="connsiteY127" fmla="*/ 205523 h 1455716"/>
                    <a:gd name="connsiteX128" fmla="*/ 1554625 w 1910703"/>
                    <a:gd name="connsiteY128" fmla="*/ 261030 h 1455716"/>
                    <a:gd name="connsiteX129" fmla="*/ 1572158 w 1910703"/>
                    <a:gd name="connsiteY129" fmla="*/ 291459 h 1455716"/>
                    <a:gd name="connsiteX130" fmla="*/ 1566067 w 1910703"/>
                    <a:gd name="connsiteY130" fmla="*/ 336369 h 1455716"/>
                    <a:gd name="connsiteX131" fmla="*/ 1550120 w 1910703"/>
                    <a:gd name="connsiteY131" fmla="*/ 383473 h 1455716"/>
                    <a:gd name="connsiteX132" fmla="*/ 1518844 w 1910703"/>
                    <a:gd name="connsiteY132" fmla="*/ 425344 h 1455716"/>
                    <a:gd name="connsiteX133" fmla="*/ 1534911 w 1910703"/>
                    <a:gd name="connsiteY133" fmla="*/ 480112 h 1455716"/>
                    <a:gd name="connsiteX134" fmla="*/ 1601848 w 1910703"/>
                    <a:gd name="connsiteY134" fmla="*/ 514319 h 1455716"/>
                    <a:gd name="connsiteX135" fmla="*/ 1656616 w 1910703"/>
                    <a:gd name="connsiteY135" fmla="*/ 525761 h 1455716"/>
                    <a:gd name="connsiteX136" fmla="*/ 1729643 w 1910703"/>
                    <a:gd name="connsiteY136" fmla="*/ 556191 h 1455716"/>
                    <a:gd name="connsiteX137" fmla="*/ 1759345 w 1910703"/>
                    <a:gd name="connsiteY137" fmla="*/ 596477 h 1455716"/>
                    <a:gd name="connsiteX138" fmla="*/ 1810215 w 1910703"/>
                    <a:gd name="connsiteY138" fmla="*/ 623866 h 1455716"/>
                    <a:gd name="connsiteX139" fmla="*/ 1851347 w 1910703"/>
                    <a:gd name="connsiteY139" fmla="*/ 655022 h 1455716"/>
                    <a:gd name="connsiteX140" fmla="*/ 1853302 w 1910703"/>
                    <a:gd name="connsiteY140" fmla="*/ 660136 h 1455716"/>
                    <a:gd name="connsiteX141" fmla="*/ 1855007 w 1910703"/>
                    <a:gd name="connsiteY141" fmla="*/ 665130 h 1455716"/>
                    <a:gd name="connsiteX142" fmla="*/ 1868272 w 1910703"/>
                    <a:gd name="connsiteY142" fmla="*/ 702376 h 1455716"/>
                    <a:gd name="connsiteX143" fmla="*/ 1870704 w 1910703"/>
                    <a:gd name="connsiteY143" fmla="*/ 708825 h 1455716"/>
                    <a:gd name="connsiteX144" fmla="*/ 1872647 w 1910703"/>
                    <a:gd name="connsiteY144" fmla="*/ 713687 h 1455716"/>
                    <a:gd name="connsiteX145" fmla="*/ 1896985 w 1910703"/>
                    <a:gd name="connsiteY145" fmla="*/ 790481 h 1455716"/>
                    <a:gd name="connsiteX146" fmla="*/ 1910704 w 1910703"/>
                    <a:gd name="connsiteY146" fmla="*/ 797287 h 1455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</a:cxnLst>
                  <a:rect l="l" t="t" r="r" b="b"/>
                  <a:pathLst>
                    <a:path w="1910703" h="1455716">
                      <a:moveTo>
                        <a:pt x="1910704" y="797287"/>
                      </a:moveTo>
                      <a:cubicBezTo>
                        <a:pt x="1909857" y="802031"/>
                        <a:pt x="1908034" y="805928"/>
                        <a:pt x="1904744" y="807752"/>
                      </a:cubicBezTo>
                      <a:cubicBezTo>
                        <a:pt x="1893672" y="813842"/>
                        <a:pt x="1876389" y="810791"/>
                        <a:pt x="1876389" y="824915"/>
                      </a:cubicBezTo>
                      <a:cubicBezTo>
                        <a:pt x="1876389" y="839158"/>
                        <a:pt x="1887581" y="854367"/>
                        <a:pt x="1888558" y="859480"/>
                      </a:cubicBezTo>
                      <a:cubicBezTo>
                        <a:pt x="1889536" y="864474"/>
                        <a:pt x="1925078" y="916190"/>
                        <a:pt x="1876389" y="925320"/>
                      </a:cubicBezTo>
                      <a:cubicBezTo>
                        <a:pt x="1827700" y="934450"/>
                        <a:pt x="1776949" y="944677"/>
                        <a:pt x="1754685" y="945642"/>
                      </a:cubicBezTo>
                      <a:cubicBezTo>
                        <a:pt x="1732408" y="946620"/>
                        <a:pt x="1705030" y="955738"/>
                        <a:pt x="1701979" y="964867"/>
                      </a:cubicBezTo>
                      <a:cubicBezTo>
                        <a:pt x="1698940" y="973997"/>
                        <a:pt x="1679584" y="989206"/>
                        <a:pt x="1665459" y="1001387"/>
                      </a:cubicBezTo>
                      <a:cubicBezTo>
                        <a:pt x="1651216" y="1013556"/>
                        <a:pt x="1630894" y="1023783"/>
                        <a:pt x="1631991" y="1038992"/>
                      </a:cubicBezTo>
                      <a:cubicBezTo>
                        <a:pt x="1632968" y="1054200"/>
                        <a:pt x="1643076" y="1070398"/>
                        <a:pt x="1647200" y="1078551"/>
                      </a:cubicBezTo>
                      <a:cubicBezTo>
                        <a:pt x="1651216" y="1086584"/>
                        <a:pt x="1655233" y="1110922"/>
                        <a:pt x="1654256" y="1113962"/>
                      </a:cubicBezTo>
                      <a:cubicBezTo>
                        <a:pt x="1653278" y="1117001"/>
                        <a:pt x="1628821" y="1139397"/>
                        <a:pt x="1631860" y="1142448"/>
                      </a:cubicBezTo>
                      <a:cubicBezTo>
                        <a:pt x="1635019" y="1145487"/>
                        <a:pt x="1636973" y="1163747"/>
                        <a:pt x="1636973" y="1163747"/>
                      </a:cubicBezTo>
                      <a:cubicBezTo>
                        <a:pt x="1636973" y="1163747"/>
                        <a:pt x="1529500" y="1163747"/>
                        <a:pt x="1514291" y="1170803"/>
                      </a:cubicBezTo>
                      <a:cubicBezTo>
                        <a:pt x="1499083" y="1177859"/>
                        <a:pt x="1495066" y="1192102"/>
                        <a:pt x="1459524" y="1194164"/>
                      </a:cubicBezTo>
                      <a:cubicBezTo>
                        <a:pt x="1423982" y="1196107"/>
                        <a:pt x="1375304" y="1200255"/>
                        <a:pt x="1369214" y="1203294"/>
                      </a:cubicBezTo>
                      <a:cubicBezTo>
                        <a:pt x="1363123" y="1206334"/>
                        <a:pt x="1333791" y="1217418"/>
                        <a:pt x="1332694" y="1235666"/>
                      </a:cubicBezTo>
                      <a:cubicBezTo>
                        <a:pt x="1331717" y="1253926"/>
                        <a:pt x="1323564" y="1276322"/>
                        <a:pt x="1332694" y="1284355"/>
                      </a:cubicBezTo>
                      <a:cubicBezTo>
                        <a:pt x="1341824" y="1292507"/>
                        <a:pt x="1353993" y="1305654"/>
                        <a:pt x="1367259" y="1312829"/>
                      </a:cubicBezTo>
                      <a:cubicBezTo>
                        <a:pt x="1380406" y="1319885"/>
                        <a:pt x="1406818" y="1342162"/>
                        <a:pt x="1401705" y="1348252"/>
                      </a:cubicBezTo>
                      <a:cubicBezTo>
                        <a:pt x="1396592" y="1354343"/>
                        <a:pt x="1379429" y="1361518"/>
                        <a:pt x="1374327" y="1369552"/>
                      </a:cubicBezTo>
                      <a:cubicBezTo>
                        <a:pt x="1369214" y="1377704"/>
                        <a:pt x="1345972" y="1393890"/>
                        <a:pt x="1341824" y="1396941"/>
                      </a:cubicBezTo>
                      <a:cubicBezTo>
                        <a:pt x="1337808" y="1399981"/>
                        <a:pt x="1316020" y="1407168"/>
                        <a:pt x="1328439" y="1415201"/>
                      </a:cubicBezTo>
                      <a:cubicBezTo>
                        <a:pt x="1340859" y="1423354"/>
                        <a:pt x="1357045" y="1432484"/>
                        <a:pt x="1357045" y="1432484"/>
                      </a:cubicBezTo>
                      <a:cubicBezTo>
                        <a:pt x="1357045" y="1432484"/>
                        <a:pt x="1364220" y="1442579"/>
                        <a:pt x="1337820" y="1447704"/>
                      </a:cubicBezTo>
                      <a:cubicBezTo>
                        <a:pt x="1311407" y="1452817"/>
                        <a:pt x="1267843" y="1458896"/>
                        <a:pt x="1262730" y="1453783"/>
                      </a:cubicBezTo>
                      <a:cubicBezTo>
                        <a:pt x="1260906" y="1451959"/>
                        <a:pt x="1259202" y="1449766"/>
                        <a:pt x="1257247" y="1447573"/>
                      </a:cubicBezTo>
                      <a:cubicBezTo>
                        <a:pt x="1253600" y="1443437"/>
                        <a:pt x="1249333" y="1439182"/>
                        <a:pt x="1243493" y="1436500"/>
                      </a:cubicBezTo>
                      <a:cubicBezTo>
                        <a:pt x="1234363" y="1432484"/>
                        <a:pt x="1180573" y="1418241"/>
                        <a:pt x="1173505" y="1418241"/>
                      </a:cubicBezTo>
                      <a:cubicBezTo>
                        <a:pt x="1166449" y="1418241"/>
                        <a:pt x="1161336" y="1411184"/>
                        <a:pt x="1143076" y="1399015"/>
                      </a:cubicBezTo>
                      <a:cubicBezTo>
                        <a:pt x="1136389" y="1394510"/>
                        <a:pt x="1129202" y="1388670"/>
                        <a:pt x="1121407" y="1383187"/>
                      </a:cubicBezTo>
                      <a:cubicBezTo>
                        <a:pt x="1108022" y="1373819"/>
                        <a:pt x="1092682" y="1365666"/>
                        <a:pt x="1074065" y="1367609"/>
                      </a:cubicBezTo>
                      <a:cubicBezTo>
                        <a:pt x="1044733" y="1370648"/>
                        <a:pt x="1036580" y="1375642"/>
                        <a:pt x="1027450" y="1385869"/>
                      </a:cubicBezTo>
                      <a:cubicBezTo>
                        <a:pt x="1018320" y="1395976"/>
                        <a:pt x="987891" y="1392925"/>
                        <a:pt x="973660" y="1391959"/>
                      </a:cubicBezTo>
                      <a:cubicBezTo>
                        <a:pt x="959536" y="1390863"/>
                        <a:pt x="930084" y="1376751"/>
                        <a:pt x="916937" y="1390863"/>
                      </a:cubicBezTo>
                      <a:cubicBezTo>
                        <a:pt x="903672" y="1405106"/>
                        <a:pt x="871300" y="1411184"/>
                        <a:pt x="871300" y="1411184"/>
                      </a:cubicBezTo>
                      <a:cubicBezTo>
                        <a:pt x="871300" y="1411184"/>
                        <a:pt x="760668" y="1424331"/>
                        <a:pt x="739369" y="1413258"/>
                      </a:cubicBezTo>
                      <a:cubicBezTo>
                        <a:pt x="718070" y="1402067"/>
                        <a:pt x="711014" y="1390863"/>
                        <a:pt x="696771" y="1380767"/>
                      </a:cubicBezTo>
                      <a:cubicBezTo>
                        <a:pt x="682647" y="1370660"/>
                        <a:pt x="674494" y="1358491"/>
                        <a:pt x="658308" y="1360445"/>
                      </a:cubicBezTo>
                      <a:cubicBezTo>
                        <a:pt x="642003" y="1362520"/>
                        <a:pt x="634947" y="1368598"/>
                        <a:pt x="618749" y="1361542"/>
                      </a:cubicBezTo>
                      <a:cubicBezTo>
                        <a:pt x="602444" y="1354367"/>
                        <a:pt x="607557" y="1331113"/>
                        <a:pt x="584184" y="1344260"/>
                      </a:cubicBezTo>
                      <a:cubicBezTo>
                        <a:pt x="560930" y="1357406"/>
                        <a:pt x="556806" y="1373711"/>
                        <a:pt x="539643" y="1374689"/>
                      </a:cubicBezTo>
                      <a:cubicBezTo>
                        <a:pt x="522361" y="1375666"/>
                        <a:pt x="502039" y="1358503"/>
                        <a:pt x="502039" y="1358503"/>
                      </a:cubicBezTo>
                      <a:cubicBezTo>
                        <a:pt x="502039" y="1358503"/>
                        <a:pt x="468570" y="1341220"/>
                        <a:pt x="459440" y="1340243"/>
                      </a:cubicBezTo>
                      <a:cubicBezTo>
                        <a:pt x="450310" y="1339146"/>
                        <a:pt x="438141" y="1317847"/>
                        <a:pt x="428034" y="1317847"/>
                      </a:cubicBezTo>
                      <a:cubicBezTo>
                        <a:pt x="417927" y="1317847"/>
                        <a:pt x="412826" y="1318944"/>
                        <a:pt x="405757" y="1343282"/>
                      </a:cubicBezTo>
                      <a:cubicBezTo>
                        <a:pt x="398582" y="1367621"/>
                        <a:pt x="399667" y="1369575"/>
                        <a:pt x="387498" y="1370672"/>
                      </a:cubicBezTo>
                      <a:cubicBezTo>
                        <a:pt x="375329" y="1371649"/>
                        <a:pt x="365102" y="1370672"/>
                        <a:pt x="364136" y="1380779"/>
                      </a:cubicBezTo>
                      <a:cubicBezTo>
                        <a:pt x="363159" y="1390875"/>
                        <a:pt x="367176" y="1406095"/>
                        <a:pt x="360120" y="1409134"/>
                      </a:cubicBezTo>
                      <a:cubicBezTo>
                        <a:pt x="352945" y="1412174"/>
                        <a:pt x="308392" y="1411208"/>
                        <a:pt x="308392" y="1411208"/>
                      </a:cubicBezTo>
                      <a:lnTo>
                        <a:pt x="261169" y="1416679"/>
                      </a:lnTo>
                      <a:cubicBezTo>
                        <a:pt x="264089" y="1415583"/>
                        <a:pt x="266044" y="1414975"/>
                        <a:pt x="266044" y="1414975"/>
                      </a:cubicBezTo>
                      <a:cubicBezTo>
                        <a:pt x="266044" y="1414975"/>
                        <a:pt x="263731" y="1408896"/>
                        <a:pt x="263731" y="1406691"/>
                      </a:cubicBezTo>
                      <a:cubicBezTo>
                        <a:pt x="263731" y="1404379"/>
                        <a:pt x="218094" y="1378455"/>
                        <a:pt x="214315" y="1358741"/>
                      </a:cubicBezTo>
                      <a:cubicBezTo>
                        <a:pt x="214077" y="1357406"/>
                        <a:pt x="213827" y="1356059"/>
                        <a:pt x="213827" y="1354605"/>
                      </a:cubicBezTo>
                      <a:cubicBezTo>
                        <a:pt x="213708" y="1353997"/>
                        <a:pt x="213708" y="1353270"/>
                        <a:pt x="213708" y="1352531"/>
                      </a:cubicBezTo>
                      <a:cubicBezTo>
                        <a:pt x="212730" y="1333056"/>
                        <a:pt x="222706" y="1307621"/>
                        <a:pt x="224172" y="1300076"/>
                      </a:cubicBezTo>
                      <a:cubicBezTo>
                        <a:pt x="225757" y="1291804"/>
                        <a:pt x="222587" y="1252245"/>
                        <a:pt x="222587" y="1252245"/>
                      </a:cubicBezTo>
                      <a:cubicBezTo>
                        <a:pt x="222587" y="1252245"/>
                        <a:pt x="190692" y="1247621"/>
                        <a:pt x="166353" y="1237764"/>
                      </a:cubicBezTo>
                      <a:cubicBezTo>
                        <a:pt x="142015" y="1227907"/>
                        <a:pt x="135925" y="1210374"/>
                        <a:pt x="122289" y="1195166"/>
                      </a:cubicBezTo>
                      <a:cubicBezTo>
                        <a:pt x="108535" y="1179957"/>
                        <a:pt x="85781" y="1169361"/>
                        <a:pt x="73600" y="1151840"/>
                      </a:cubicBezTo>
                      <a:cubicBezTo>
                        <a:pt x="61431" y="1134319"/>
                        <a:pt x="81145" y="1132007"/>
                        <a:pt x="92587" y="1124450"/>
                      </a:cubicBezTo>
                      <a:cubicBezTo>
                        <a:pt x="104029" y="1116786"/>
                        <a:pt x="100132" y="1090982"/>
                        <a:pt x="100132" y="1090982"/>
                      </a:cubicBezTo>
                      <a:cubicBezTo>
                        <a:pt x="100132" y="1090982"/>
                        <a:pt x="88690" y="1054474"/>
                        <a:pt x="84923" y="1045344"/>
                      </a:cubicBezTo>
                      <a:cubicBezTo>
                        <a:pt x="81145" y="1036214"/>
                        <a:pt x="48415" y="1029397"/>
                        <a:pt x="43910" y="1026238"/>
                      </a:cubicBezTo>
                      <a:cubicBezTo>
                        <a:pt x="39286" y="1023318"/>
                        <a:pt x="2778" y="998121"/>
                        <a:pt x="465" y="992889"/>
                      </a:cubicBezTo>
                      <a:cubicBezTo>
                        <a:pt x="-1847" y="987537"/>
                        <a:pt x="5090" y="975356"/>
                        <a:pt x="7402" y="975356"/>
                      </a:cubicBezTo>
                      <a:cubicBezTo>
                        <a:pt x="9596" y="975356"/>
                        <a:pt x="46103" y="979861"/>
                        <a:pt x="55352" y="976083"/>
                      </a:cubicBezTo>
                      <a:cubicBezTo>
                        <a:pt x="64363" y="972305"/>
                        <a:pt x="48415" y="933485"/>
                        <a:pt x="48415" y="927394"/>
                      </a:cubicBezTo>
                      <a:cubicBezTo>
                        <a:pt x="48415" y="921316"/>
                        <a:pt x="49261" y="885523"/>
                        <a:pt x="51455" y="871161"/>
                      </a:cubicBezTo>
                      <a:cubicBezTo>
                        <a:pt x="53767" y="856679"/>
                        <a:pt x="64351" y="861184"/>
                        <a:pt x="71288" y="853640"/>
                      </a:cubicBezTo>
                      <a:cubicBezTo>
                        <a:pt x="78106" y="845976"/>
                        <a:pt x="63624" y="838431"/>
                        <a:pt x="59119" y="830755"/>
                      </a:cubicBezTo>
                      <a:cubicBezTo>
                        <a:pt x="54494" y="823211"/>
                        <a:pt x="39286" y="814081"/>
                        <a:pt x="37092" y="814081"/>
                      </a:cubicBezTo>
                      <a:cubicBezTo>
                        <a:pt x="34780" y="814081"/>
                        <a:pt x="11896" y="818586"/>
                        <a:pt x="6663" y="815547"/>
                      </a:cubicBezTo>
                      <a:cubicBezTo>
                        <a:pt x="1312" y="812507"/>
                        <a:pt x="1312" y="810315"/>
                        <a:pt x="585" y="798145"/>
                      </a:cubicBezTo>
                      <a:cubicBezTo>
                        <a:pt x="-262" y="785976"/>
                        <a:pt x="5090" y="770636"/>
                        <a:pt x="6663" y="758467"/>
                      </a:cubicBezTo>
                      <a:cubicBezTo>
                        <a:pt x="8129" y="746298"/>
                        <a:pt x="34780" y="718181"/>
                        <a:pt x="46103" y="702972"/>
                      </a:cubicBezTo>
                      <a:cubicBezTo>
                        <a:pt x="57545" y="687764"/>
                        <a:pt x="74339" y="668765"/>
                        <a:pt x="81157" y="667192"/>
                      </a:cubicBezTo>
                      <a:cubicBezTo>
                        <a:pt x="87974" y="665726"/>
                        <a:pt x="136651" y="664272"/>
                        <a:pt x="143469" y="661101"/>
                      </a:cubicBezTo>
                      <a:cubicBezTo>
                        <a:pt x="150406" y="658181"/>
                        <a:pt x="153445" y="655869"/>
                        <a:pt x="157224" y="652817"/>
                      </a:cubicBezTo>
                      <a:cubicBezTo>
                        <a:pt x="161002" y="649778"/>
                        <a:pt x="206639" y="647466"/>
                        <a:pt x="210406" y="648920"/>
                      </a:cubicBezTo>
                      <a:cubicBezTo>
                        <a:pt x="214303" y="650505"/>
                        <a:pt x="216496" y="668753"/>
                        <a:pt x="219655" y="680934"/>
                      </a:cubicBezTo>
                      <a:cubicBezTo>
                        <a:pt x="222575" y="693104"/>
                        <a:pt x="249238" y="683974"/>
                        <a:pt x="274423" y="696882"/>
                      </a:cubicBezTo>
                      <a:cubicBezTo>
                        <a:pt x="299500" y="709778"/>
                        <a:pt x="291097" y="677168"/>
                        <a:pt x="301693" y="664987"/>
                      </a:cubicBezTo>
                      <a:cubicBezTo>
                        <a:pt x="312396" y="652817"/>
                        <a:pt x="322265" y="646000"/>
                        <a:pt x="336020" y="642841"/>
                      </a:cubicBezTo>
                      <a:cubicBezTo>
                        <a:pt x="349655" y="639921"/>
                        <a:pt x="362551" y="652817"/>
                        <a:pt x="377891" y="665726"/>
                      </a:cubicBezTo>
                      <a:cubicBezTo>
                        <a:pt x="392992" y="678622"/>
                        <a:pt x="450072" y="658908"/>
                        <a:pt x="450072" y="658908"/>
                      </a:cubicBezTo>
                      <a:cubicBezTo>
                        <a:pt x="450072" y="658908"/>
                        <a:pt x="469905" y="635297"/>
                        <a:pt x="475269" y="629945"/>
                      </a:cubicBezTo>
                      <a:cubicBezTo>
                        <a:pt x="480501" y="624593"/>
                        <a:pt x="546711" y="626906"/>
                        <a:pt x="574101" y="623854"/>
                      </a:cubicBezTo>
                      <a:cubicBezTo>
                        <a:pt x="601479" y="620815"/>
                        <a:pt x="622790" y="615583"/>
                        <a:pt x="628869" y="608646"/>
                      </a:cubicBezTo>
                      <a:cubicBezTo>
                        <a:pt x="634959" y="601828"/>
                        <a:pt x="646401" y="574450"/>
                        <a:pt x="647128" y="563735"/>
                      </a:cubicBezTo>
                      <a:cubicBezTo>
                        <a:pt x="647855" y="553151"/>
                        <a:pt x="660036" y="537204"/>
                        <a:pt x="676830" y="521137"/>
                      </a:cubicBezTo>
                      <a:cubicBezTo>
                        <a:pt x="693505" y="505189"/>
                        <a:pt x="702635" y="506048"/>
                        <a:pt x="710298" y="498372"/>
                      </a:cubicBezTo>
                      <a:cubicBezTo>
                        <a:pt x="717843" y="490708"/>
                        <a:pt x="711765" y="483163"/>
                        <a:pt x="710298" y="476345"/>
                      </a:cubicBezTo>
                      <a:cubicBezTo>
                        <a:pt x="708713" y="469528"/>
                        <a:pt x="711026" y="410136"/>
                        <a:pt x="710298" y="399432"/>
                      </a:cubicBezTo>
                      <a:cubicBezTo>
                        <a:pt x="709452" y="388848"/>
                        <a:pt x="717116" y="377406"/>
                        <a:pt x="723207" y="366083"/>
                      </a:cubicBezTo>
                      <a:cubicBezTo>
                        <a:pt x="729286" y="354641"/>
                        <a:pt x="721622" y="341745"/>
                        <a:pt x="717116" y="329576"/>
                      </a:cubicBezTo>
                      <a:cubicBezTo>
                        <a:pt x="712611" y="317406"/>
                        <a:pt x="707259" y="315094"/>
                        <a:pt x="705674" y="309003"/>
                      </a:cubicBezTo>
                      <a:cubicBezTo>
                        <a:pt x="704208" y="302913"/>
                        <a:pt x="762027" y="305225"/>
                        <a:pt x="774196" y="305225"/>
                      </a:cubicBezTo>
                      <a:lnTo>
                        <a:pt x="849417" y="305225"/>
                      </a:lnTo>
                      <a:cubicBezTo>
                        <a:pt x="860120" y="305225"/>
                        <a:pt x="870835" y="327990"/>
                        <a:pt x="874613" y="329564"/>
                      </a:cubicBezTo>
                      <a:cubicBezTo>
                        <a:pt x="878392" y="331018"/>
                        <a:pt x="908821" y="333330"/>
                        <a:pt x="911133" y="327251"/>
                      </a:cubicBezTo>
                      <a:cubicBezTo>
                        <a:pt x="913445" y="321161"/>
                        <a:pt x="908821" y="308145"/>
                        <a:pt x="905781" y="300601"/>
                      </a:cubicBezTo>
                      <a:cubicBezTo>
                        <a:pt x="902742" y="293056"/>
                        <a:pt x="905054" y="276262"/>
                        <a:pt x="909560" y="265547"/>
                      </a:cubicBezTo>
                      <a:cubicBezTo>
                        <a:pt x="914184" y="254963"/>
                        <a:pt x="946067" y="209313"/>
                        <a:pt x="957510" y="191793"/>
                      </a:cubicBezTo>
                      <a:cubicBezTo>
                        <a:pt x="968952" y="174260"/>
                        <a:pt x="987200" y="147001"/>
                        <a:pt x="1005459" y="133986"/>
                      </a:cubicBezTo>
                      <a:cubicBezTo>
                        <a:pt x="1023719" y="121077"/>
                        <a:pt x="1021407" y="140922"/>
                        <a:pt x="1025912" y="147001"/>
                      </a:cubicBezTo>
                      <a:cubicBezTo>
                        <a:pt x="1030537" y="153092"/>
                        <a:pt x="1054149" y="166715"/>
                        <a:pt x="1054149" y="166715"/>
                      </a:cubicBezTo>
                      <a:cubicBezTo>
                        <a:pt x="1054149" y="166715"/>
                        <a:pt x="1106604" y="194832"/>
                        <a:pt x="1115734" y="197871"/>
                      </a:cubicBezTo>
                      <a:cubicBezTo>
                        <a:pt x="1124864" y="200911"/>
                        <a:pt x="1138618" y="203223"/>
                        <a:pt x="1156866" y="202496"/>
                      </a:cubicBezTo>
                      <a:cubicBezTo>
                        <a:pt x="1175126" y="201769"/>
                        <a:pt x="1183398" y="197144"/>
                        <a:pt x="1185710" y="193366"/>
                      </a:cubicBezTo>
                      <a:cubicBezTo>
                        <a:pt x="1188022" y="189599"/>
                        <a:pt x="1191800" y="173533"/>
                        <a:pt x="1191800" y="162937"/>
                      </a:cubicBezTo>
                      <a:cubicBezTo>
                        <a:pt x="1191800" y="152234"/>
                        <a:pt x="1194113" y="139325"/>
                        <a:pt x="1197879" y="124844"/>
                      </a:cubicBezTo>
                      <a:cubicBezTo>
                        <a:pt x="1201657" y="110481"/>
                        <a:pt x="1204697" y="90648"/>
                        <a:pt x="1205543" y="83831"/>
                      </a:cubicBezTo>
                      <a:cubicBezTo>
                        <a:pt x="1206270" y="76894"/>
                        <a:pt x="1229881" y="64724"/>
                        <a:pt x="1243517" y="60946"/>
                      </a:cubicBezTo>
                      <a:cubicBezTo>
                        <a:pt x="1257152" y="57168"/>
                        <a:pt x="1276985" y="60219"/>
                        <a:pt x="1292206" y="60219"/>
                      </a:cubicBezTo>
                      <a:cubicBezTo>
                        <a:pt x="1307414" y="60219"/>
                        <a:pt x="1307414" y="51816"/>
                        <a:pt x="1312778" y="45738"/>
                      </a:cubicBezTo>
                      <a:cubicBezTo>
                        <a:pt x="1318010" y="39647"/>
                        <a:pt x="1311932" y="35142"/>
                        <a:pt x="1312778" y="27478"/>
                      </a:cubicBezTo>
                      <a:cubicBezTo>
                        <a:pt x="1313505" y="19933"/>
                        <a:pt x="1317283" y="13842"/>
                        <a:pt x="1322635" y="4713"/>
                      </a:cubicBezTo>
                      <a:cubicBezTo>
                        <a:pt x="1327986" y="-4417"/>
                        <a:pt x="1340895" y="2400"/>
                        <a:pt x="1343934" y="3127"/>
                      </a:cubicBezTo>
                      <a:cubicBezTo>
                        <a:pt x="1346973" y="3854"/>
                        <a:pt x="1358415" y="7752"/>
                        <a:pt x="1360608" y="7752"/>
                      </a:cubicBezTo>
                      <a:cubicBezTo>
                        <a:pt x="1362921" y="7752"/>
                        <a:pt x="1389572" y="2400"/>
                        <a:pt x="1400287" y="2400"/>
                      </a:cubicBezTo>
                      <a:cubicBezTo>
                        <a:pt x="1410871" y="2400"/>
                        <a:pt x="1404065" y="18348"/>
                        <a:pt x="1392623" y="26739"/>
                      </a:cubicBezTo>
                      <a:cubicBezTo>
                        <a:pt x="1381181" y="35130"/>
                        <a:pt x="1387271" y="39635"/>
                        <a:pt x="1387271" y="57168"/>
                      </a:cubicBezTo>
                      <a:cubicBezTo>
                        <a:pt x="1387271" y="74701"/>
                        <a:pt x="1425364" y="117287"/>
                        <a:pt x="1425364" y="117287"/>
                      </a:cubicBezTo>
                      <a:cubicBezTo>
                        <a:pt x="1425364" y="117287"/>
                        <a:pt x="1442885" y="133962"/>
                        <a:pt x="1448976" y="142365"/>
                      </a:cubicBezTo>
                      <a:cubicBezTo>
                        <a:pt x="1455066" y="150755"/>
                        <a:pt x="1472468" y="154534"/>
                        <a:pt x="1486222" y="159885"/>
                      </a:cubicBezTo>
                      <a:cubicBezTo>
                        <a:pt x="1499858" y="165237"/>
                        <a:pt x="1525781" y="188002"/>
                        <a:pt x="1534911" y="205523"/>
                      </a:cubicBezTo>
                      <a:cubicBezTo>
                        <a:pt x="1544041" y="222925"/>
                        <a:pt x="1551586" y="253354"/>
                        <a:pt x="1554625" y="261030"/>
                      </a:cubicBezTo>
                      <a:cubicBezTo>
                        <a:pt x="1557665" y="268694"/>
                        <a:pt x="1569107" y="283056"/>
                        <a:pt x="1572158" y="291459"/>
                      </a:cubicBezTo>
                      <a:cubicBezTo>
                        <a:pt x="1575197" y="299862"/>
                        <a:pt x="1572158" y="315797"/>
                        <a:pt x="1566067" y="336369"/>
                      </a:cubicBezTo>
                      <a:cubicBezTo>
                        <a:pt x="1559977" y="356810"/>
                        <a:pt x="1559250" y="359981"/>
                        <a:pt x="1550120" y="383473"/>
                      </a:cubicBezTo>
                      <a:cubicBezTo>
                        <a:pt x="1540990" y="407084"/>
                        <a:pt x="1531014" y="404772"/>
                        <a:pt x="1518844" y="425344"/>
                      </a:cubicBezTo>
                      <a:cubicBezTo>
                        <a:pt x="1506675" y="445916"/>
                        <a:pt x="1534911" y="480112"/>
                        <a:pt x="1534911" y="480112"/>
                      </a:cubicBezTo>
                      <a:cubicBezTo>
                        <a:pt x="1534911" y="480112"/>
                        <a:pt x="1593457" y="510541"/>
                        <a:pt x="1601848" y="514319"/>
                      </a:cubicBezTo>
                      <a:cubicBezTo>
                        <a:pt x="1610132" y="518217"/>
                        <a:pt x="1652718" y="525022"/>
                        <a:pt x="1656616" y="525761"/>
                      </a:cubicBezTo>
                      <a:cubicBezTo>
                        <a:pt x="1660394" y="526489"/>
                        <a:pt x="1715162" y="544748"/>
                        <a:pt x="1729643" y="556191"/>
                      </a:cubicBezTo>
                      <a:cubicBezTo>
                        <a:pt x="1744006" y="567633"/>
                        <a:pt x="1757033" y="589659"/>
                        <a:pt x="1759345" y="596477"/>
                      </a:cubicBezTo>
                      <a:cubicBezTo>
                        <a:pt x="1761538" y="603413"/>
                        <a:pt x="1798046" y="619361"/>
                        <a:pt x="1810215" y="623866"/>
                      </a:cubicBezTo>
                      <a:cubicBezTo>
                        <a:pt x="1822384" y="628491"/>
                        <a:pt x="1849774" y="652102"/>
                        <a:pt x="1851347" y="655022"/>
                      </a:cubicBezTo>
                      <a:cubicBezTo>
                        <a:pt x="1851586" y="655630"/>
                        <a:pt x="1852325" y="657454"/>
                        <a:pt x="1853302" y="660136"/>
                      </a:cubicBezTo>
                      <a:cubicBezTo>
                        <a:pt x="1853791" y="661590"/>
                        <a:pt x="1854399" y="663306"/>
                        <a:pt x="1855007" y="665130"/>
                      </a:cubicBezTo>
                      <a:cubicBezTo>
                        <a:pt x="1858534" y="674987"/>
                        <a:pt x="1863767" y="690207"/>
                        <a:pt x="1868272" y="702376"/>
                      </a:cubicBezTo>
                      <a:cubicBezTo>
                        <a:pt x="1869119" y="704689"/>
                        <a:pt x="1869858" y="706882"/>
                        <a:pt x="1870704" y="708825"/>
                      </a:cubicBezTo>
                      <a:cubicBezTo>
                        <a:pt x="1871431" y="710648"/>
                        <a:pt x="1872039" y="712233"/>
                        <a:pt x="1872647" y="713687"/>
                      </a:cubicBezTo>
                      <a:cubicBezTo>
                        <a:pt x="1879464" y="730362"/>
                        <a:pt x="1895412" y="786715"/>
                        <a:pt x="1896985" y="790481"/>
                      </a:cubicBezTo>
                      <a:cubicBezTo>
                        <a:pt x="1897450" y="791816"/>
                        <a:pt x="1903290" y="794486"/>
                        <a:pt x="1910704" y="797287"/>
                      </a:cubicBezTo>
                      <a:close/>
                    </a:path>
                  </a:pathLst>
                </a:custGeom>
                <a:solidFill>
                  <a:srgbClr val="E8E8E8"/>
                </a:solidFill>
                <a:ln w="1191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id="{74815A45-9685-9632-35C1-26526C262ABD}"/>
                    </a:ext>
                  </a:extLst>
                </p:cNvPr>
                <p:cNvSpPr/>
                <p:nvPr/>
              </p:nvSpPr>
              <p:spPr>
                <a:xfrm>
                  <a:off x="7848060" y="2718856"/>
                  <a:ext cx="1253968" cy="1206419"/>
                </a:xfrm>
                <a:custGeom>
                  <a:avLst/>
                  <a:gdLst>
                    <a:gd name="connsiteX0" fmla="*/ 1237711 w 1253968"/>
                    <a:gd name="connsiteY0" fmla="*/ 886734 h 1206419"/>
                    <a:gd name="connsiteX1" fmla="*/ 1236734 w 1253968"/>
                    <a:gd name="connsiteY1" fmla="*/ 916067 h 1206419"/>
                    <a:gd name="connsiteX2" fmla="*/ 1165780 w 1253968"/>
                    <a:gd name="connsiteY2" fmla="*/ 929333 h 1206419"/>
                    <a:gd name="connsiteX3" fmla="*/ 1153122 w 1253968"/>
                    <a:gd name="connsiteY3" fmla="*/ 962801 h 1206419"/>
                    <a:gd name="connsiteX4" fmla="*/ 1103837 w 1253968"/>
                    <a:gd name="connsiteY4" fmla="*/ 951609 h 1206419"/>
                    <a:gd name="connsiteX5" fmla="*/ 1060261 w 1253968"/>
                    <a:gd name="connsiteY5" fmla="*/ 950632 h 1206419"/>
                    <a:gd name="connsiteX6" fmla="*/ 1046018 w 1253968"/>
                    <a:gd name="connsiteY6" fmla="*/ 987151 h 1206419"/>
                    <a:gd name="connsiteX7" fmla="*/ 1043944 w 1253968"/>
                    <a:gd name="connsiteY7" fmla="*/ 996651 h 1206419"/>
                    <a:gd name="connsiteX8" fmla="*/ 1038950 w 1253968"/>
                    <a:gd name="connsiteY8" fmla="*/ 1008451 h 1206419"/>
                    <a:gd name="connsiteX9" fmla="*/ 1062323 w 1253968"/>
                    <a:gd name="connsiteY9" fmla="*/ 1017580 h 1206419"/>
                    <a:gd name="connsiteX10" fmla="*/ 1066340 w 1253968"/>
                    <a:gd name="connsiteY10" fmla="*/ 1037783 h 1206419"/>
                    <a:gd name="connsiteX11" fmla="*/ 1056232 w 1253968"/>
                    <a:gd name="connsiteY11" fmla="*/ 1056043 h 1206419"/>
                    <a:gd name="connsiteX12" fmla="*/ 1064266 w 1253968"/>
                    <a:gd name="connsiteY12" fmla="*/ 1096698 h 1206419"/>
                    <a:gd name="connsiteX13" fmla="*/ 1064266 w 1253968"/>
                    <a:gd name="connsiteY13" fmla="*/ 1118975 h 1206419"/>
                    <a:gd name="connsiteX14" fmla="*/ 1019713 w 1253968"/>
                    <a:gd name="connsiteY14" fmla="*/ 1102789 h 1206419"/>
                    <a:gd name="connsiteX15" fmla="*/ 993301 w 1253968"/>
                    <a:gd name="connsiteY15" fmla="*/ 1113862 h 1206419"/>
                    <a:gd name="connsiteX16" fmla="*/ 993301 w 1253968"/>
                    <a:gd name="connsiteY16" fmla="*/ 1148427 h 1206419"/>
                    <a:gd name="connsiteX17" fmla="*/ 989892 w 1253968"/>
                    <a:gd name="connsiteY17" fmla="*/ 1165590 h 1206419"/>
                    <a:gd name="connsiteX18" fmla="*/ 983324 w 1253968"/>
                    <a:gd name="connsiteY18" fmla="*/ 1177759 h 1206419"/>
                    <a:gd name="connsiteX19" fmla="*/ 957770 w 1253968"/>
                    <a:gd name="connsiteY19" fmla="*/ 1177759 h 1206419"/>
                    <a:gd name="connsiteX20" fmla="*/ 949737 w 1253968"/>
                    <a:gd name="connsiteY20" fmla="*/ 1203194 h 1206419"/>
                    <a:gd name="connsiteX21" fmla="*/ 867579 w 1253968"/>
                    <a:gd name="connsiteY21" fmla="*/ 1199058 h 1206419"/>
                    <a:gd name="connsiteX22" fmla="*/ 867579 w 1253968"/>
                    <a:gd name="connsiteY22" fmla="*/ 1173742 h 1206419"/>
                    <a:gd name="connsiteX23" fmla="*/ 857353 w 1253968"/>
                    <a:gd name="connsiteY23" fmla="*/ 1128105 h 1206419"/>
                    <a:gd name="connsiteX24" fmla="*/ 817794 w 1253968"/>
                    <a:gd name="connsiteY24" fmla="*/ 1122145 h 1206419"/>
                    <a:gd name="connsiteX25" fmla="*/ 805625 w 1253968"/>
                    <a:gd name="connsiteY25" fmla="*/ 1138212 h 1206419"/>
                    <a:gd name="connsiteX26" fmla="*/ 786400 w 1253968"/>
                    <a:gd name="connsiteY26" fmla="*/ 1127139 h 1206419"/>
                    <a:gd name="connsiteX27" fmla="*/ 762061 w 1253968"/>
                    <a:gd name="connsiteY27" fmla="*/ 1083445 h 1206419"/>
                    <a:gd name="connsiteX28" fmla="*/ 748914 w 1253968"/>
                    <a:gd name="connsiteY28" fmla="*/ 1045959 h 1206419"/>
                    <a:gd name="connsiteX29" fmla="*/ 732609 w 1253968"/>
                    <a:gd name="connsiteY29" fmla="*/ 1016508 h 1206419"/>
                    <a:gd name="connsiteX30" fmla="*/ 718485 w 1253968"/>
                    <a:gd name="connsiteY30" fmla="*/ 1016508 h 1206419"/>
                    <a:gd name="connsiteX31" fmla="*/ 704242 w 1253968"/>
                    <a:gd name="connsiteY31" fmla="*/ 1040846 h 1206419"/>
                    <a:gd name="connsiteX32" fmla="*/ 673813 w 1253968"/>
                    <a:gd name="connsiteY32" fmla="*/ 1042920 h 1206419"/>
                    <a:gd name="connsiteX33" fmla="*/ 668700 w 1253968"/>
                    <a:gd name="connsiteY33" fmla="*/ 1058129 h 1206419"/>
                    <a:gd name="connsiteX34" fmla="*/ 669546 w 1253968"/>
                    <a:gd name="connsiteY34" fmla="*/ 1067497 h 1206419"/>
                    <a:gd name="connsiteX35" fmla="*/ 670642 w 1253968"/>
                    <a:gd name="connsiteY35" fmla="*/ 1071394 h 1206419"/>
                    <a:gd name="connsiteX36" fmla="*/ 672466 w 1253968"/>
                    <a:gd name="connsiteY36" fmla="*/ 1074803 h 1206419"/>
                    <a:gd name="connsiteX37" fmla="*/ 672347 w 1253968"/>
                    <a:gd name="connsiteY37" fmla="*/ 1074803 h 1206419"/>
                    <a:gd name="connsiteX38" fmla="*/ 667234 w 1253968"/>
                    <a:gd name="connsiteY38" fmla="*/ 1074314 h 1206419"/>
                    <a:gd name="connsiteX39" fmla="*/ 646912 w 1253968"/>
                    <a:gd name="connsiteY39" fmla="*/ 1067747 h 1206419"/>
                    <a:gd name="connsiteX40" fmla="*/ 626102 w 1253968"/>
                    <a:gd name="connsiteY40" fmla="*/ 1048999 h 1206419"/>
                    <a:gd name="connsiteX41" fmla="*/ 581560 w 1253968"/>
                    <a:gd name="connsiteY41" fmla="*/ 1029285 h 1206419"/>
                    <a:gd name="connsiteX42" fmla="*/ 552597 w 1253968"/>
                    <a:gd name="connsiteY42" fmla="*/ 1006889 h 1206419"/>
                    <a:gd name="connsiteX43" fmla="*/ 559653 w 1253968"/>
                    <a:gd name="connsiteY43" fmla="*/ 977437 h 1206419"/>
                    <a:gd name="connsiteX44" fmla="*/ 570845 w 1253968"/>
                    <a:gd name="connsiteY44" fmla="*/ 986686 h 1206419"/>
                    <a:gd name="connsiteX45" fmla="*/ 590678 w 1253968"/>
                    <a:gd name="connsiteY45" fmla="*/ 1012979 h 1206419"/>
                    <a:gd name="connsiteX46" fmla="*/ 642406 w 1253968"/>
                    <a:gd name="connsiteY46" fmla="*/ 1012979 h 1206419"/>
                    <a:gd name="connsiteX47" fmla="*/ 641799 w 1253968"/>
                    <a:gd name="connsiteY47" fmla="*/ 979511 h 1206419"/>
                    <a:gd name="connsiteX48" fmla="*/ 650440 w 1253968"/>
                    <a:gd name="connsiteY48" fmla="*/ 938975 h 1206419"/>
                    <a:gd name="connsiteX49" fmla="*/ 667722 w 1253968"/>
                    <a:gd name="connsiteY49" fmla="*/ 929356 h 1206419"/>
                    <a:gd name="connsiteX50" fmla="*/ 688533 w 1253968"/>
                    <a:gd name="connsiteY50" fmla="*/ 916090 h 1206419"/>
                    <a:gd name="connsiteX51" fmla="*/ 690964 w 1253968"/>
                    <a:gd name="connsiteY51" fmla="*/ 899904 h 1206419"/>
                    <a:gd name="connsiteX52" fmla="*/ 689987 w 1253968"/>
                    <a:gd name="connsiteY52" fmla="*/ 891752 h 1206419"/>
                    <a:gd name="connsiteX53" fmla="*/ 725530 w 1253968"/>
                    <a:gd name="connsiteY53" fmla="*/ 866925 h 1206419"/>
                    <a:gd name="connsiteX54" fmla="*/ 747806 w 1253968"/>
                    <a:gd name="connsiteY54" fmla="*/ 822860 h 1206419"/>
                    <a:gd name="connsiteX55" fmla="*/ 751942 w 1253968"/>
                    <a:gd name="connsiteY55" fmla="*/ 794863 h 1206419"/>
                    <a:gd name="connsiteX56" fmla="*/ 730642 w 1253968"/>
                    <a:gd name="connsiteY56" fmla="*/ 739118 h 1206419"/>
                    <a:gd name="connsiteX57" fmla="*/ 718962 w 1253968"/>
                    <a:gd name="connsiteY57" fmla="*/ 714291 h 1206419"/>
                    <a:gd name="connsiteX58" fmla="*/ 732597 w 1253968"/>
                    <a:gd name="connsiteY58" fmla="*/ 708689 h 1206419"/>
                    <a:gd name="connsiteX59" fmla="*/ 743789 w 1253968"/>
                    <a:gd name="connsiteY59" fmla="*/ 692014 h 1206419"/>
                    <a:gd name="connsiteX60" fmla="*/ 721512 w 1253968"/>
                    <a:gd name="connsiteY60" fmla="*/ 681788 h 1206419"/>
                    <a:gd name="connsiteX61" fmla="*/ 702645 w 1253968"/>
                    <a:gd name="connsiteY61" fmla="*/ 672658 h 1206419"/>
                    <a:gd name="connsiteX62" fmla="*/ 685970 w 1253968"/>
                    <a:gd name="connsiteY62" fmla="*/ 630548 h 1206419"/>
                    <a:gd name="connsiteX63" fmla="*/ 657127 w 1253968"/>
                    <a:gd name="connsiteY63" fmla="*/ 604744 h 1206419"/>
                    <a:gd name="connsiteX64" fmla="*/ 635708 w 1253968"/>
                    <a:gd name="connsiteY64" fmla="*/ 630548 h 1206419"/>
                    <a:gd name="connsiteX65" fmla="*/ 612943 w 1253968"/>
                    <a:gd name="connsiteY65" fmla="*/ 609368 h 1206419"/>
                    <a:gd name="connsiteX66" fmla="*/ 591644 w 1253968"/>
                    <a:gd name="connsiteY66" fmla="*/ 571645 h 1206419"/>
                    <a:gd name="connsiteX67" fmla="*/ 555136 w 1253968"/>
                    <a:gd name="connsiteY67" fmla="*/ 548522 h 1206419"/>
                    <a:gd name="connsiteX68" fmla="*/ 532252 w 1253968"/>
                    <a:gd name="connsiteY68" fmla="*/ 508844 h 1206419"/>
                    <a:gd name="connsiteX69" fmla="*/ 515577 w 1253968"/>
                    <a:gd name="connsiteY69" fmla="*/ 465757 h 1206419"/>
                    <a:gd name="connsiteX70" fmla="*/ 503408 w 1253968"/>
                    <a:gd name="connsiteY70" fmla="*/ 489130 h 1206419"/>
                    <a:gd name="connsiteX71" fmla="*/ 462395 w 1253968"/>
                    <a:gd name="connsiteY71" fmla="*/ 481585 h 1206419"/>
                    <a:gd name="connsiteX72" fmla="*/ 418211 w 1253968"/>
                    <a:gd name="connsiteY72" fmla="*/ 443492 h 1206419"/>
                    <a:gd name="connsiteX73" fmla="*/ 398378 w 1253968"/>
                    <a:gd name="connsiteY73" fmla="*/ 425232 h 1206419"/>
                    <a:gd name="connsiteX74" fmla="*/ 366483 w 1253968"/>
                    <a:gd name="connsiteY74" fmla="*/ 436675 h 1206419"/>
                    <a:gd name="connsiteX75" fmla="*/ 336662 w 1253968"/>
                    <a:gd name="connsiteY75" fmla="*/ 436675 h 1206419"/>
                    <a:gd name="connsiteX76" fmla="*/ 293456 w 1253968"/>
                    <a:gd name="connsiteY76" fmla="*/ 428284 h 1206419"/>
                    <a:gd name="connsiteX77" fmla="*/ 256936 w 1253968"/>
                    <a:gd name="connsiteY77" fmla="*/ 452503 h 1206419"/>
                    <a:gd name="connsiteX78" fmla="*/ 199129 w 1253968"/>
                    <a:gd name="connsiteY78" fmla="*/ 452503 h 1206419"/>
                    <a:gd name="connsiteX79" fmla="*/ 162621 w 1253968"/>
                    <a:gd name="connsiteY79" fmla="*/ 425244 h 1206419"/>
                    <a:gd name="connsiteX80" fmla="*/ 59165 w 1253968"/>
                    <a:gd name="connsiteY80" fmla="*/ 382646 h 1206419"/>
                    <a:gd name="connsiteX81" fmla="*/ 5374 w 1253968"/>
                    <a:gd name="connsiteY81" fmla="*/ 366460 h 1206419"/>
                    <a:gd name="connsiteX82" fmla="*/ 261 w 1253968"/>
                    <a:gd name="connsiteY82" fmla="*/ 345161 h 1206419"/>
                    <a:gd name="connsiteX83" fmla="*/ 22657 w 1253968"/>
                    <a:gd name="connsiteY83" fmla="*/ 316675 h 1206419"/>
                    <a:gd name="connsiteX84" fmla="*/ 15601 w 1253968"/>
                    <a:gd name="connsiteY84" fmla="*/ 281263 h 1206419"/>
                    <a:gd name="connsiteX85" fmla="*/ 392 w 1253968"/>
                    <a:gd name="connsiteY85" fmla="*/ 241704 h 1206419"/>
                    <a:gd name="connsiteX86" fmla="*/ 33861 w 1253968"/>
                    <a:gd name="connsiteY86" fmla="*/ 204100 h 1206419"/>
                    <a:gd name="connsiteX87" fmla="*/ 70380 w 1253968"/>
                    <a:gd name="connsiteY87" fmla="*/ 167580 h 1206419"/>
                    <a:gd name="connsiteX88" fmla="*/ 123086 w 1253968"/>
                    <a:gd name="connsiteY88" fmla="*/ 148355 h 1206419"/>
                    <a:gd name="connsiteX89" fmla="*/ 244790 w 1253968"/>
                    <a:gd name="connsiteY89" fmla="*/ 128033 h 1206419"/>
                    <a:gd name="connsiteX90" fmla="*/ 256960 w 1253968"/>
                    <a:gd name="connsiteY90" fmla="*/ 62193 h 1206419"/>
                    <a:gd name="connsiteX91" fmla="*/ 244790 w 1253968"/>
                    <a:gd name="connsiteY91" fmla="*/ 27628 h 1206419"/>
                    <a:gd name="connsiteX92" fmla="*/ 273146 w 1253968"/>
                    <a:gd name="connsiteY92" fmla="*/ 10465 h 1206419"/>
                    <a:gd name="connsiteX93" fmla="*/ 279105 w 1253968"/>
                    <a:gd name="connsiteY93" fmla="*/ 0 h 1206419"/>
                    <a:gd name="connsiteX94" fmla="*/ 311727 w 1253968"/>
                    <a:gd name="connsiteY94" fmla="*/ 8403 h 1206419"/>
                    <a:gd name="connsiteX95" fmla="*/ 337770 w 1253968"/>
                    <a:gd name="connsiteY95" fmla="*/ 7914 h 1206419"/>
                    <a:gd name="connsiteX96" fmla="*/ 341179 w 1253968"/>
                    <a:gd name="connsiteY96" fmla="*/ 68284 h 1206419"/>
                    <a:gd name="connsiteX97" fmla="*/ 365517 w 1253968"/>
                    <a:gd name="connsiteY97" fmla="*/ 104791 h 1206419"/>
                    <a:gd name="connsiteX98" fmla="*/ 351524 w 1253968"/>
                    <a:gd name="connsiteY98" fmla="*/ 138260 h 1206419"/>
                    <a:gd name="connsiteX99" fmla="*/ 361382 w 1253968"/>
                    <a:gd name="connsiteY99" fmla="*/ 191931 h 1206419"/>
                    <a:gd name="connsiteX100" fmla="*/ 394850 w 1253968"/>
                    <a:gd name="connsiteY100" fmla="*/ 267032 h 1206419"/>
                    <a:gd name="connsiteX101" fmla="*/ 419188 w 1253968"/>
                    <a:gd name="connsiteY101" fmla="*/ 284315 h 1206419"/>
                    <a:gd name="connsiteX102" fmla="*/ 461787 w 1253968"/>
                    <a:gd name="connsiteY102" fmla="*/ 263993 h 1206419"/>
                    <a:gd name="connsiteX103" fmla="*/ 503408 w 1253968"/>
                    <a:gd name="connsiteY103" fmla="*/ 250846 h 1206419"/>
                    <a:gd name="connsiteX104" fmla="*/ 571322 w 1253968"/>
                    <a:gd name="connsiteY104" fmla="*/ 264970 h 1206419"/>
                    <a:gd name="connsiteX105" fmla="*/ 562192 w 1253968"/>
                    <a:gd name="connsiteY105" fmla="*/ 299535 h 1206419"/>
                    <a:gd name="connsiteX106" fmla="*/ 527746 w 1253968"/>
                    <a:gd name="connsiteY106" fmla="*/ 330941 h 1206419"/>
                    <a:gd name="connsiteX107" fmla="*/ 522633 w 1253968"/>
                    <a:gd name="connsiteY107" fmla="*/ 378653 h 1206419"/>
                    <a:gd name="connsiteX108" fmla="*/ 601739 w 1253968"/>
                    <a:gd name="connsiteY108" fmla="*/ 451680 h 1206419"/>
                    <a:gd name="connsiteX109" fmla="*/ 648473 w 1253968"/>
                    <a:gd name="connsiteY109" fmla="*/ 497318 h 1206419"/>
                    <a:gd name="connsiteX110" fmla="*/ 671727 w 1253968"/>
                    <a:gd name="connsiteY110" fmla="*/ 510465 h 1206419"/>
                    <a:gd name="connsiteX111" fmla="*/ 699105 w 1253968"/>
                    <a:gd name="connsiteY111" fmla="*/ 510465 h 1206419"/>
                    <a:gd name="connsiteX112" fmla="*/ 711274 w 1253968"/>
                    <a:gd name="connsiteY112" fmla="*/ 480036 h 1206419"/>
                    <a:gd name="connsiteX113" fmla="*/ 752895 w 1253968"/>
                    <a:gd name="connsiteY113" fmla="*/ 471883 h 1206419"/>
                    <a:gd name="connsiteX114" fmla="*/ 800607 w 1253968"/>
                    <a:gd name="connsiteY114" fmla="*/ 476019 h 1206419"/>
                    <a:gd name="connsiteX115" fmla="*/ 853313 w 1253968"/>
                    <a:gd name="connsiteY115" fmla="*/ 451680 h 1206419"/>
                    <a:gd name="connsiteX116" fmla="*/ 890797 w 1253968"/>
                    <a:gd name="connsiteY116" fmla="*/ 458736 h 1206419"/>
                    <a:gd name="connsiteX117" fmla="*/ 875589 w 1253968"/>
                    <a:gd name="connsiteY117" fmla="*/ 505351 h 1206419"/>
                    <a:gd name="connsiteX118" fmla="*/ 838104 w 1253968"/>
                    <a:gd name="connsiteY118" fmla="*/ 528725 h 1206419"/>
                    <a:gd name="connsiteX119" fmla="*/ 814731 w 1253968"/>
                    <a:gd name="connsiteY119" fmla="*/ 571323 h 1206419"/>
                    <a:gd name="connsiteX120" fmla="*/ 799523 w 1253968"/>
                    <a:gd name="connsiteY120" fmla="*/ 591645 h 1206419"/>
                    <a:gd name="connsiteX121" fmla="*/ 817782 w 1253968"/>
                    <a:gd name="connsiteY121" fmla="*/ 634243 h 1206419"/>
                    <a:gd name="connsiteX122" fmla="*/ 871572 w 1253968"/>
                    <a:gd name="connsiteY122" fmla="*/ 668689 h 1206419"/>
                    <a:gd name="connsiteX123" fmla="*/ 898962 w 1253968"/>
                    <a:gd name="connsiteY123" fmla="*/ 671490 h 1206419"/>
                    <a:gd name="connsiteX124" fmla="*/ 910154 w 1253968"/>
                    <a:gd name="connsiteY124" fmla="*/ 706174 h 1206419"/>
                    <a:gd name="connsiteX125" fmla="*/ 946662 w 1253968"/>
                    <a:gd name="connsiteY125" fmla="*/ 725530 h 1206419"/>
                    <a:gd name="connsiteX126" fmla="*/ 964921 w 1253968"/>
                    <a:gd name="connsiteY126" fmla="*/ 751823 h 1206419"/>
                    <a:gd name="connsiteX127" fmla="*/ 956769 w 1253968"/>
                    <a:gd name="connsiteY127" fmla="*/ 775196 h 1206419"/>
                    <a:gd name="connsiteX128" fmla="*/ 978068 w 1253968"/>
                    <a:gd name="connsiteY128" fmla="*/ 805625 h 1206419"/>
                    <a:gd name="connsiteX129" fmla="*/ 967961 w 1253968"/>
                    <a:gd name="connsiteY129" fmla="*/ 833981 h 1206419"/>
                    <a:gd name="connsiteX130" fmla="*/ 961870 w 1253968"/>
                    <a:gd name="connsiteY130" fmla="*/ 849201 h 1206419"/>
                    <a:gd name="connsiteX131" fmla="*/ 987186 w 1253968"/>
                    <a:gd name="connsiteY131" fmla="*/ 863444 h 1206419"/>
                    <a:gd name="connsiteX132" fmla="*/ 1014564 w 1253968"/>
                    <a:gd name="connsiteY132" fmla="*/ 886817 h 1206419"/>
                    <a:gd name="connsiteX133" fmla="*/ 1041954 w 1253968"/>
                    <a:gd name="connsiteY133" fmla="*/ 916150 h 1206419"/>
                    <a:gd name="connsiteX134" fmla="*/ 1058140 w 1253968"/>
                    <a:gd name="connsiteY134" fmla="*/ 893874 h 1206419"/>
                    <a:gd name="connsiteX135" fmla="*/ 1068366 w 1253968"/>
                    <a:gd name="connsiteY135" fmla="*/ 869535 h 1206419"/>
                    <a:gd name="connsiteX136" fmla="*/ 1105851 w 1253968"/>
                    <a:gd name="connsiteY136" fmla="*/ 854326 h 1206419"/>
                    <a:gd name="connsiteX137" fmla="*/ 1097699 w 1253968"/>
                    <a:gd name="connsiteY137" fmla="*/ 825971 h 1206419"/>
                    <a:gd name="connsiteX138" fmla="*/ 1058140 w 1253968"/>
                    <a:gd name="connsiteY138" fmla="*/ 797497 h 1206419"/>
                    <a:gd name="connsiteX139" fmla="*/ 1059236 w 1253968"/>
                    <a:gd name="connsiteY139" fmla="*/ 779487 h 1206419"/>
                    <a:gd name="connsiteX140" fmla="*/ 1080535 w 1253968"/>
                    <a:gd name="connsiteY140" fmla="*/ 756972 h 1206419"/>
                    <a:gd name="connsiteX141" fmla="*/ 1074456 w 1253968"/>
                    <a:gd name="connsiteY141" fmla="*/ 720465 h 1206419"/>
                    <a:gd name="connsiteX142" fmla="*/ 1091620 w 1253968"/>
                    <a:gd name="connsiteY142" fmla="*/ 704279 h 1206419"/>
                    <a:gd name="connsiteX143" fmla="*/ 1121560 w 1253968"/>
                    <a:gd name="connsiteY143" fmla="*/ 712193 h 1206419"/>
                    <a:gd name="connsiteX144" fmla="*/ 1121680 w 1253968"/>
                    <a:gd name="connsiteY144" fmla="*/ 712193 h 1206419"/>
                    <a:gd name="connsiteX145" fmla="*/ 1135315 w 1253968"/>
                    <a:gd name="connsiteY145" fmla="*/ 737747 h 1206419"/>
                    <a:gd name="connsiteX146" fmla="*/ 1180952 w 1253968"/>
                    <a:gd name="connsiteY146" fmla="*/ 764040 h 1206419"/>
                    <a:gd name="connsiteX147" fmla="*/ 1238760 w 1253968"/>
                    <a:gd name="connsiteY147" fmla="*/ 786436 h 1206419"/>
                    <a:gd name="connsiteX148" fmla="*/ 1253968 w 1253968"/>
                    <a:gd name="connsiteY148" fmla="*/ 826972 h 1206419"/>
                    <a:gd name="connsiteX149" fmla="*/ 1231572 w 1253968"/>
                    <a:gd name="connsiteY149" fmla="*/ 861418 h 1206419"/>
                    <a:gd name="connsiteX150" fmla="*/ 1237711 w 1253968"/>
                    <a:gd name="connsiteY150" fmla="*/ 886734 h 1206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</a:cxnLst>
                  <a:rect l="l" t="t" r="r" b="b"/>
                  <a:pathLst>
                    <a:path w="1253968" h="1206419">
                      <a:moveTo>
                        <a:pt x="1237711" y="886734"/>
                      </a:moveTo>
                      <a:cubicBezTo>
                        <a:pt x="1242824" y="903898"/>
                        <a:pt x="1250976" y="907914"/>
                        <a:pt x="1236734" y="916067"/>
                      </a:cubicBezTo>
                      <a:cubicBezTo>
                        <a:pt x="1222490" y="924219"/>
                        <a:pt x="1168819" y="919106"/>
                        <a:pt x="1165780" y="929333"/>
                      </a:cubicBezTo>
                      <a:cubicBezTo>
                        <a:pt x="1162741" y="939440"/>
                        <a:pt x="1176006" y="963778"/>
                        <a:pt x="1153122" y="962801"/>
                      </a:cubicBezTo>
                      <a:cubicBezTo>
                        <a:pt x="1130237" y="961704"/>
                        <a:pt x="1111012" y="953671"/>
                        <a:pt x="1103837" y="951609"/>
                      </a:cubicBezTo>
                      <a:cubicBezTo>
                        <a:pt x="1096781" y="949535"/>
                        <a:pt x="1068414" y="941502"/>
                        <a:pt x="1060261" y="950632"/>
                      </a:cubicBezTo>
                      <a:cubicBezTo>
                        <a:pt x="1052108" y="959761"/>
                        <a:pt x="1038962" y="978021"/>
                        <a:pt x="1046018" y="987151"/>
                      </a:cubicBezTo>
                      <a:cubicBezTo>
                        <a:pt x="1049057" y="990930"/>
                        <a:pt x="1046864" y="993850"/>
                        <a:pt x="1043944" y="996651"/>
                      </a:cubicBezTo>
                      <a:cubicBezTo>
                        <a:pt x="1039808" y="1000298"/>
                        <a:pt x="1034207" y="1003707"/>
                        <a:pt x="1038950" y="1008451"/>
                      </a:cubicBezTo>
                      <a:cubicBezTo>
                        <a:pt x="1047103" y="1016484"/>
                        <a:pt x="1055136" y="1010405"/>
                        <a:pt x="1062323" y="1017580"/>
                      </a:cubicBezTo>
                      <a:cubicBezTo>
                        <a:pt x="1069379" y="1024636"/>
                        <a:pt x="1070356" y="1033766"/>
                        <a:pt x="1066340" y="1037783"/>
                      </a:cubicBezTo>
                      <a:cubicBezTo>
                        <a:pt x="1062323" y="1041919"/>
                        <a:pt x="1056232" y="1043874"/>
                        <a:pt x="1056232" y="1056043"/>
                      </a:cubicBezTo>
                      <a:cubicBezTo>
                        <a:pt x="1056232" y="1068212"/>
                        <a:pt x="1058187" y="1084529"/>
                        <a:pt x="1064266" y="1096698"/>
                      </a:cubicBezTo>
                      <a:cubicBezTo>
                        <a:pt x="1070345" y="1108868"/>
                        <a:pt x="1085565" y="1125054"/>
                        <a:pt x="1064266" y="1118975"/>
                      </a:cubicBezTo>
                      <a:cubicBezTo>
                        <a:pt x="1042967" y="1112896"/>
                        <a:pt x="1030798" y="1101693"/>
                        <a:pt x="1019713" y="1102789"/>
                      </a:cubicBezTo>
                      <a:cubicBezTo>
                        <a:pt x="1008521" y="1103766"/>
                        <a:pt x="998413" y="1102789"/>
                        <a:pt x="993301" y="1113862"/>
                      </a:cubicBezTo>
                      <a:cubicBezTo>
                        <a:pt x="988187" y="1125066"/>
                        <a:pt x="989284" y="1144291"/>
                        <a:pt x="993301" y="1148427"/>
                      </a:cubicBezTo>
                      <a:cubicBezTo>
                        <a:pt x="997317" y="1152443"/>
                        <a:pt x="992573" y="1158534"/>
                        <a:pt x="989892" y="1165590"/>
                      </a:cubicBezTo>
                      <a:cubicBezTo>
                        <a:pt x="988068" y="1170333"/>
                        <a:pt x="982597" y="1172407"/>
                        <a:pt x="983324" y="1177759"/>
                      </a:cubicBezTo>
                      <a:lnTo>
                        <a:pt x="957770" y="1177759"/>
                      </a:lnTo>
                      <a:cubicBezTo>
                        <a:pt x="957770" y="1177759"/>
                        <a:pt x="965923" y="1195042"/>
                        <a:pt x="949737" y="1203194"/>
                      </a:cubicBezTo>
                      <a:cubicBezTo>
                        <a:pt x="933432" y="1211227"/>
                        <a:pt x="867579" y="1202098"/>
                        <a:pt x="867579" y="1199058"/>
                      </a:cubicBezTo>
                      <a:cubicBezTo>
                        <a:pt x="867579" y="1196019"/>
                        <a:pt x="873658" y="1182872"/>
                        <a:pt x="867579" y="1173742"/>
                      </a:cubicBezTo>
                      <a:cubicBezTo>
                        <a:pt x="861489" y="1164613"/>
                        <a:pt x="857353" y="1128105"/>
                        <a:pt x="857353" y="1128105"/>
                      </a:cubicBezTo>
                      <a:lnTo>
                        <a:pt x="817794" y="1122145"/>
                      </a:lnTo>
                      <a:cubicBezTo>
                        <a:pt x="817794" y="1122145"/>
                        <a:pt x="811703" y="1138212"/>
                        <a:pt x="805625" y="1138212"/>
                      </a:cubicBezTo>
                      <a:cubicBezTo>
                        <a:pt x="799546" y="1138212"/>
                        <a:pt x="793455" y="1137235"/>
                        <a:pt x="786400" y="1127139"/>
                      </a:cubicBezTo>
                      <a:cubicBezTo>
                        <a:pt x="779344" y="1116913"/>
                        <a:pt x="765101" y="1088558"/>
                        <a:pt x="762061" y="1083445"/>
                      </a:cubicBezTo>
                      <a:cubicBezTo>
                        <a:pt x="759022" y="1078450"/>
                        <a:pt x="752931" y="1053015"/>
                        <a:pt x="748914" y="1045959"/>
                      </a:cubicBezTo>
                      <a:cubicBezTo>
                        <a:pt x="744779" y="1038903"/>
                        <a:pt x="732609" y="1016508"/>
                        <a:pt x="732609" y="1016508"/>
                      </a:cubicBezTo>
                      <a:cubicBezTo>
                        <a:pt x="732609" y="1016508"/>
                        <a:pt x="725554" y="1006412"/>
                        <a:pt x="718485" y="1016508"/>
                      </a:cubicBezTo>
                      <a:cubicBezTo>
                        <a:pt x="711310" y="1026734"/>
                        <a:pt x="710333" y="1039881"/>
                        <a:pt x="704242" y="1040846"/>
                      </a:cubicBezTo>
                      <a:cubicBezTo>
                        <a:pt x="698163" y="1041943"/>
                        <a:pt x="673813" y="1042920"/>
                        <a:pt x="673813" y="1042920"/>
                      </a:cubicBezTo>
                      <a:cubicBezTo>
                        <a:pt x="673813" y="1042920"/>
                        <a:pt x="668700" y="1048033"/>
                        <a:pt x="668700" y="1058129"/>
                      </a:cubicBezTo>
                      <a:cubicBezTo>
                        <a:pt x="668700" y="1061418"/>
                        <a:pt x="668950" y="1064577"/>
                        <a:pt x="669546" y="1067497"/>
                      </a:cubicBezTo>
                      <a:cubicBezTo>
                        <a:pt x="669796" y="1068832"/>
                        <a:pt x="670154" y="1070179"/>
                        <a:pt x="670642" y="1071394"/>
                      </a:cubicBezTo>
                      <a:cubicBezTo>
                        <a:pt x="671131" y="1072610"/>
                        <a:pt x="671739" y="1073826"/>
                        <a:pt x="672466" y="1074803"/>
                      </a:cubicBezTo>
                      <a:lnTo>
                        <a:pt x="672347" y="1074803"/>
                      </a:lnTo>
                      <a:lnTo>
                        <a:pt x="667234" y="1074314"/>
                      </a:lnTo>
                      <a:cubicBezTo>
                        <a:pt x="667234" y="1074314"/>
                        <a:pt x="652990" y="1071275"/>
                        <a:pt x="646912" y="1067747"/>
                      </a:cubicBezTo>
                      <a:cubicBezTo>
                        <a:pt x="640833" y="1064219"/>
                        <a:pt x="632669" y="1055578"/>
                        <a:pt x="626102" y="1048999"/>
                      </a:cubicBezTo>
                      <a:cubicBezTo>
                        <a:pt x="619522" y="1042431"/>
                        <a:pt x="603336" y="1037318"/>
                        <a:pt x="581560" y="1029285"/>
                      </a:cubicBezTo>
                      <a:cubicBezTo>
                        <a:pt x="559773" y="1021132"/>
                        <a:pt x="554171" y="1012979"/>
                        <a:pt x="552597" y="1006889"/>
                      </a:cubicBezTo>
                      <a:cubicBezTo>
                        <a:pt x="551131" y="1000798"/>
                        <a:pt x="553086" y="981573"/>
                        <a:pt x="559653" y="977437"/>
                      </a:cubicBezTo>
                      <a:cubicBezTo>
                        <a:pt x="566340" y="973420"/>
                        <a:pt x="569391" y="983528"/>
                        <a:pt x="570845" y="986686"/>
                      </a:cubicBezTo>
                      <a:cubicBezTo>
                        <a:pt x="572431" y="989606"/>
                        <a:pt x="582037" y="1004946"/>
                        <a:pt x="590678" y="1012979"/>
                      </a:cubicBezTo>
                      <a:cubicBezTo>
                        <a:pt x="599200" y="1021132"/>
                        <a:pt x="635720" y="1019070"/>
                        <a:pt x="642406" y="1012979"/>
                      </a:cubicBezTo>
                      <a:cubicBezTo>
                        <a:pt x="648986" y="1006901"/>
                        <a:pt x="642406" y="996305"/>
                        <a:pt x="641799" y="979511"/>
                      </a:cubicBezTo>
                      <a:cubicBezTo>
                        <a:pt x="641310" y="962836"/>
                        <a:pt x="647401" y="946043"/>
                        <a:pt x="650440" y="938975"/>
                      </a:cubicBezTo>
                      <a:cubicBezTo>
                        <a:pt x="653479" y="931919"/>
                        <a:pt x="661632" y="928748"/>
                        <a:pt x="667722" y="929356"/>
                      </a:cubicBezTo>
                      <a:cubicBezTo>
                        <a:pt x="673813" y="929845"/>
                        <a:pt x="680869" y="927282"/>
                        <a:pt x="688533" y="916090"/>
                      </a:cubicBezTo>
                      <a:cubicBezTo>
                        <a:pt x="693647" y="908426"/>
                        <a:pt x="692299" y="904899"/>
                        <a:pt x="690964" y="899904"/>
                      </a:cubicBezTo>
                      <a:cubicBezTo>
                        <a:pt x="690357" y="897711"/>
                        <a:pt x="689868" y="895161"/>
                        <a:pt x="689987" y="891752"/>
                      </a:cubicBezTo>
                      <a:cubicBezTo>
                        <a:pt x="690475" y="881168"/>
                        <a:pt x="709820" y="875566"/>
                        <a:pt x="725530" y="866925"/>
                      </a:cubicBezTo>
                      <a:cubicBezTo>
                        <a:pt x="741226" y="858283"/>
                        <a:pt x="739165" y="836496"/>
                        <a:pt x="747806" y="822860"/>
                      </a:cubicBezTo>
                      <a:cubicBezTo>
                        <a:pt x="756447" y="809106"/>
                        <a:pt x="753408" y="803504"/>
                        <a:pt x="751942" y="794863"/>
                      </a:cubicBezTo>
                      <a:cubicBezTo>
                        <a:pt x="750357" y="786341"/>
                        <a:pt x="731131" y="740703"/>
                        <a:pt x="730642" y="739118"/>
                      </a:cubicBezTo>
                      <a:cubicBezTo>
                        <a:pt x="730154" y="737652"/>
                        <a:pt x="718962" y="719893"/>
                        <a:pt x="718962" y="714291"/>
                      </a:cubicBezTo>
                      <a:cubicBezTo>
                        <a:pt x="718962" y="708689"/>
                        <a:pt x="724564" y="711251"/>
                        <a:pt x="732597" y="708689"/>
                      </a:cubicBezTo>
                      <a:cubicBezTo>
                        <a:pt x="740750" y="706126"/>
                        <a:pt x="742824" y="696519"/>
                        <a:pt x="743789" y="692014"/>
                      </a:cubicBezTo>
                      <a:cubicBezTo>
                        <a:pt x="744767" y="687390"/>
                        <a:pt x="733682" y="684839"/>
                        <a:pt x="721512" y="681788"/>
                      </a:cubicBezTo>
                      <a:cubicBezTo>
                        <a:pt x="709343" y="678748"/>
                        <a:pt x="702645" y="672658"/>
                        <a:pt x="702645" y="672658"/>
                      </a:cubicBezTo>
                      <a:cubicBezTo>
                        <a:pt x="696554" y="669130"/>
                        <a:pt x="685970" y="630548"/>
                        <a:pt x="685970" y="630548"/>
                      </a:cubicBezTo>
                      <a:lnTo>
                        <a:pt x="657127" y="604744"/>
                      </a:lnTo>
                      <a:cubicBezTo>
                        <a:pt x="657127" y="604744"/>
                        <a:pt x="641799" y="630548"/>
                        <a:pt x="635708" y="630548"/>
                      </a:cubicBezTo>
                      <a:cubicBezTo>
                        <a:pt x="629617" y="630548"/>
                        <a:pt x="612943" y="609368"/>
                        <a:pt x="612943" y="609368"/>
                      </a:cubicBezTo>
                      <a:cubicBezTo>
                        <a:pt x="612943" y="609368"/>
                        <a:pt x="596269" y="581859"/>
                        <a:pt x="591644" y="571645"/>
                      </a:cubicBezTo>
                      <a:cubicBezTo>
                        <a:pt x="587019" y="561418"/>
                        <a:pt x="555136" y="548522"/>
                        <a:pt x="555136" y="548522"/>
                      </a:cubicBezTo>
                      <a:cubicBezTo>
                        <a:pt x="555136" y="548522"/>
                        <a:pt x="532252" y="519559"/>
                        <a:pt x="532252" y="508844"/>
                      </a:cubicBezTo>
                      <a:cubicBezTo>
                        <a:pt x="532252" y="498248"/>
                        <a:pt x="521668" y="476949"/>
                        <a:pt x="515577" y="465757"/>
                      </a:cubicBezTo>
                      <a:cubicBezTo>
                        <a:pt x="509487" y="454565"/>
                        <a:pt x="503408" y="489130"/>
                        <a:pt x="503408" y="489130"/>
                      </a:cubicBezTo>
                      <a:cubicBezTo>
                        <a:pt x="503408" y="489130"/>
                        <a:pt x="479069" y="492169"/>
                        <a:pt x="462395" y="481585"/>
                      </a:cubicBezTo>
                      <a:cubicBezTo>
                        <a:pt x="445601" y="470870"/>
                        <a:pt x="425875" y="452622"/>
                        <a:pt x="418211" y="443492"/>
                      </a:cubicBezTo>
                      <a:cubicBezTo>
                        <a:pt x="410547" y="434362"/>
                        <a:pt x="407615" y="425232"/>
                        <a:pt x="398378" y="425232"/>
                      </a:cubicBezTo>
                      <a:cubicBezTo>
                        <a:pt x="389367" y="425232"/>
                        <a:pt x="371107" y="438987"/>
                        <a:pt x="366483" y="436675"/>
                      </a:cubicBezTo>
                      <a:cubicBezTo>
                        <a:pt x="361858" y="434481"/>
                        <a:pt x="342144" y="441907"/>
                        <a:pt x="336662" y="436675"/>
                      </a:cubicBezTo>
                      <a:cubicBezTo>
                        <a:pt x="331060" y="431442"/>
                        <a:pt x="311715" y="426818"/>
                        <a:pt x="293456" y="428284"/>
                      </a:cubicBezTo>
                      <a:cubicBezTo>
                        <a:pt x="275196" y="429738"/>
                        <a:pt x="263026" y="446543"/>
                        <a:pt x="256936" y="452503"/>
                      </a:cubicBezTo>
                      <a:cubicBezTo>
                        <a:pt x="250845" y="458462"/>
                        <a:pt x="220428" y="457247"/>
                        <a:pt x="199129" y="452503"/>
                      </a:cubicBezTo>
                      <a:cubicBezTo>
                        <a:pt x="177830" y="447759"/>
                        <a:pt x="177830" y="441919"/>
                        <a:pt x="162621" y="425244"/>
                      </a:cubicBezTo>
                      <a:cubicBezTo>
                        <a:pt x="147412" y="408570"/>
                        <a:pt x="75839" y="388736"/>
                        <a:pt x="59165" y="382646"/>
                      </a:cubicBezTo>
                      <a:cubicBezTo>
                        <a:pt x="42490" y="376555"/>
                        <a:pt x="5374" y="366460"/>
                        <a:pt x="5374" y="366460"/>
                      </a:cubicBezTo>
                      <a:cubicBezTo>
                        <a:pt x="5374" y="366460"/>
                        <a:pt x="3432" y="348200"/>
                        <a:pt x="261" y="345161"/>
                      </a:cubicBezTo>
                      <a:cubicBezTo>
                        <a:pt x="-2778" y="342121"/>
                        <a:pt x="21680" y="319726"/>
                        <a:pt x="22657" y="316675"/>
                      </a:cubicBezTo>
                      <a:cubicBezTo>
                        <a:pt x="23634" y="313635"/>
                        <a:pt x="19618" y="289297"/>
                        <a:pt x="15601" y="281263"/>
                      </a:cubicBezTo>
                      <a:cubicBezTo>
                        <a:pt x="11465" y="273111"/>
                        <a:pt x="1358" y="256925"/>
                        <a:pt x="392" y="241704"/>
                      </a:cubicBezTo>
                      <a:cubicBezTo>
                        <a:pt x="-704" y="226496"/>
                        <a:pt x="19618" y="216269"/>
                        <a:pt x="33861" y="204100"/>
                      </a:cubicBezTo>
                      <a:cubicBezTo>
                        <a:pt x="47985" y="191931"/>
                        <a:pt x="67329" y="176710"/>
                        <a:pt x="70380" y="167580"/>
                      </a:cubicBezTo>
                      <a:cubicBezTo>
                        <a:pt x="73420" y="158450"/>
                        <a:pt x="100810" y="149321"/>
                        <a:pt x="123086" y="148355"/>
                      </a:cubicBezTo>
                      <a:cubicBezTo>
                        <a:pt x="145362" y="147378"/>
                        <a:pt x="196113" y="137163"/>
                        <a:pt x="244790" y="128033"/>
                      </a:cubicBezTo>
                      <a:cubicBezTo>
                        <a:pt x="293479" y="118903"/>
                        <a:pt x="257937" y="67175"/>
                        <a:pt x="256960" y="62193"/>
                      </a:cubicBezTo>
                      <a:cubicBezTo>
                        <a:pt x="255982" y="57080"/>
                        <a:pt x="244790" y="41871"/>
                        <a:pt x="244790" y="27628"/>
                      </a:cubicBezTo>
                      <a:cubicBezTo>
                        <a:pt x="244790" y="13516"/>
                        <a:pt x="262073" y="16555"/>
                        <a:pt x="273146" y="10465"/>
                      </a:cubicBezTo>
                      <a:cubicBezTo>
                        <a:pt x="276435" y="8641"/>
                        <a:pt x="278259" y="4744"/>
                        <a:pt x="279105" y="0"/>
                      </a:cubicBezTo>
                      <a:cubicBezTo>
                        <a:pt x="291525" y="4625"/>
                        <a:pt x="308318" y="9368"/>
                        <a:pt x="311727" y="8403"/>
                      </a:cubicBezTo>
                      <a:cubicBezTo>
                        <a:pt x="314647" y="7676"/>
                        <a:pt x="325482" y="7676"/>
                        <a:pt x="337770" y="7914"/>
                      </a:cubicBezTo>
                      <a:cubicBezTo>
                        <a:pt x="336066" y="31406"/>
                        <a:pt x="335577" y="61955"/>
                        <a:pt x="341179" y="68284"/>
                      </a:cubicBezTo>
                      <a:cubicBezTo>
                        <a:pt x="350309" y="78391"/>
                        <a:pt x="371608" y="90560"/>
                        <a:pt x="365517" y="104791"/>
                      </a:cubicBezTo>
                      <a:cubicBezTo>
                        <a:pt x="359427" y="118915"/>
                        <a:pt x="356876" y="131085"/>
                        <a:pt x="351524" y="138260"/>
                      </a:cubicBezTo>
                      <a:cubicBezTo>
                        <a:pt x="346173" y="145316"/>
                        <a:pt x="354326" y="169654"/>
                        <a:pt x="361382" y="191931"/>
                      </a:cubicBezTo>
                      <a:cubicBezTo>
                        <a:pt x="368557" y="214327"/>
                        <a:pt x="389856" y="252789"/>
                        <a:pt x="394850" y="267032"/>
                      </a:cubicBezTo>
                      <a:cubicBezTo>
                        <a:pt x="399963" y="281275"/>
                        <a:pt x="405076" y="291371"/>
                        <a:pt x="419188" y="284315"/>
                      </a:cubicBezTo>
                      <a:cubicBezTo>
                        <a:pt x="433432" y="277139"/>
                        <a:pt x="456793" y="267032"/>
                        <a:pt x="461787" y="263993"/>
                      </a:cubicBezTo>
                      <a:cubicBezTo>
                        <a:pt x="466900" y="260953"/>
                        <a:pt x="484182" y="249750"/>
                        <a:pt x="503408" y="250846"/>
                      </a:cubicBezTo>
                      <a:cubicBezTo>
                        <a:pt x="522633" y="251823"/>
                        <a:pt x="571322" y="261919"/>
                        <a:pt x="571322" y="264970"/>
                      </a:cubicBezTo>
                      <a:cubicBezTo>
                        <a:pt x="571322" y="268009"/>
                        <a:pt x="570345" y="289309"/>
                        <a:pt x="562192" y="299535"/>
                      </a:cubicBezTo>
                      <a:cubicBezTo>
                        <a:pt x="554159" y="309642"/>
                        <a:pt x="532860" y="324851"/>
                        <a:pt x="527746" y="330941"/>
                      </a:cubicBezTo>
                      <a:cubicBezTo>
                        <a:pt x="522633" y="337032"/>
                        <a:pt x="522633" y="378653"/>
                        <a:pt x="522633" y="378653"/>
                      </a:cubicBezTo>
                      <a:cubicBezTo>
                        <a:pt x="522633" y="378653"/>
                        <a:pt x="592609" y="442551"/>
                        <a:pt x="601739" y="451680"/>
                      </a:cubicBezTo>
                      <a:cubicBezTo>
                        <a:pt x="610869" y="460810"/>
                        <a:pt x="647377" y="494279"/>
                        <a:pt x="648473" y="497318"/>
                      </a:cubicBezTo>
                      <a:cubicBezTo>
                        <a:pt x="649451" y="500357"/>
                        <a:pt x="662597" y="507425"/>
                        <a:pt x="671727" y="510465"/>
                      </a:cubicBezTo>
                      <a:cubicBezTo>
                        <a:pt x="680858" y="513504"/>
                        <a:pt x="699105" y="520560"/>
                        <a:pt x="699105" y="510465"/>
                      </a:cubicBezTo>
                      <a:cubicBezTo>
                        <a:pt x="699105" y="500357"/>
                        <a:pt x="709332" y="485149"/>
                        <a:pt x="711274" y="480036"/>
                      </a:cubicBezTo>
                      <a:cubicBezTo>
                        <a:pt x="713336" y="474922"/>
                        <a:pt x="744743" y="467866"/>
                        <a:pt x="752895" y="471883"/>
                      </a:cubicBezTo>
                      <a:cubicBezTo>
                        <a:pt x="761048" y="476019"/>
                        <a:pt x="800607" y="476019"/>
                        <a:pt x="800607" y="476019"/>
                      </a:cubicBezTo>
                      <a:cubicBezTo>
                        <a:pt x="800607" y="476019"/>
                        <a:pt x="844182" y="451680"/>
                        <a:pt x="853313" y="451680"/>
                      </a:cubicBezTo>
                      <a:cubicBezTo>
                        <a:pt x="862443" y="451680"/>
                        <a:pt x="889820" y="443528"/>
                        <a:pt x="890797" y="458736"/>
                      </a:cubicBezTo>
                      <a:cubicBezTo>
                        <a:pt x="891894" y="473957"/>
                        <a:pt x="882764" y="495244"/>
                        <a:pt x="875589" y="505351"/>
                      </a:cubicBezTo>
                      <a:cubicBezTo>
                        <a:pt x="868533" y="515578"/>
                        <a:pt x="849296" y="514481"/>
                        <a:pt x="838104" y="528725"/>
                      </a:cubicBezTo>
                      <a:cubicBezTo>
                        <a:pt x="826912" y="542968"/>
                        <a:pt x="819844" y="566210"/>
                        <a:pt x="814731" y="571323"/>
                      </a:cubicBezTo>
                      <a:cubicBezTo>
                        <a:pt x="809737" y="576436"/>
                        <a:pt x="798545" y="577413"/>
                        <a:pt x="799523" y="591645"/>
                      </a:cubicBezTo>
                      <a:cubicBezTo>
                        <a:pt x="800619" y="605769"/>
                        <a:pt x="805601" y="617938"/>
                        <a:pt x="817782" y="634243"/>
                      </a:cubicBezTo>
                      <a:cubicBezTo>
                        <a:pt x="829951" y="650429"/>
                        <a:pt x="871572" y="668689"/>
                        <a:pt x="871572" y="668689"/>
                      </a:cubicBezTo>
                      <a:cubicBezTo>
                        <a:pt x="871572" y="668689"/>
                        <a:pt x="887877" y="675387"/>
                        <a:pt x="898962" y="671490"/>
                      </a:cubicBezTo>
                      <a:cubicBezTo>
                        <a:pt x="899940" y="686090"/>
                        <a:pt x="902860" y="701430"/>
                        <a:pt x="910154" y="706174"/>
                      </a:cubicBezTo>
                      <a:cubicBezTo>
                        <a:pt x="925363" y="716400"/>
                        <a:pt x="941548" y="718343"/>
                        <a:pt x="946662" y="725530"/>
                      </a:cubicBezTo>
                      <a:cubicBezTo>
                        <a:pt x="951656" y="732586"/>
                        <a:pt x="971978" y="743790"/>
                        <a:pt x="964921" y="751823"/>
                      </a:cubicBezTo>
                      <a:cubicBezTo>
                        <a:pt x="957746" y="759976"/>
                        <a:pt x="942526" y="763015"/>
                        <a:pt x="956769" y="775196"/>
                      </a:cubicBezTo>
                      <a:cubicBezTo>
                        <a:pt x="971012" y="787366"/>
                        <a:pt x="978068" y="798558"/>
                        <a:pt x="978068" y="805625"/>
                      </a:cubicBezTo>
                      <a:cubicBezTo>
                        <a:pt x="978068" y="812682"/>
                        <a:pt x="971012" y="830942"/>
                        <a:pt x="967961" y="833981"/>
                      </a:cubicBezTo>
                      <a:cubicBezTo>
                        <a:pt x="964921" y="837020"/>
                        <a:pt x="958831" y="841168"/>
                        <a:pt x="961870" y="849201"/>
                      </a:cubicBezTo>
                      <a:cubicBezTo>
                        <a:pt x="964910" y="857354"/>
                        <a:pt x="983169" y="858331"/>
                        <a:pt x="987186" y="863444"/>
                      </a:cubicBezTo>
                      <a:cubicBezTo>
                        <a:pt x="991203" y="868558"/>
                        <a:pt x="1009462" y="873671"/>
                        <a:pt x="1014564" y="886817"/>
                      </a:cubicBezTo>
                      <a:cubicBezTo>
                        <a:pt x="1019677" y="899964"/>
                        <a:pt x="1031847" y="916150"/>
                        <a:pt x="1041954" y="916150"/>
                      </a:cubicBezTo>
                      <a:cubicBezTo>
                        <a:pt x="1052061" y="916150"/>
                        <a:pt x="1059236" y="907020"/>
                        <a:pt x="1058140" y="893874"/>
                      </a:cubicBezTo>
                      <a:cubicBezTo>
                        <a:pt x="1057162" y="880727"/>
                        <a:pt x="1061179" y="870501"/>
                        <a:pt x="1068366" y="869535"/>
                      </a:cubicBezTo>
                      <a:cubicBezTo>
                        <a:pt x="1075422" y="868558"/>
                        <a:pt x="1104874" y="861382"/>
                        <a:pt x="1105851" y="854326"/>
                      </a:cubicBezTo>
                      <a:cubicBezTo>
                        <a:pt x="1106828" y="847270"/>
                        <a:pt x="1108891" y="834005"/>
                        <a:pt x="1097699" y="825971"/>
                      </a:cubicBezTo>
                      <a:cubicBezTo>
                        <a:pt x="1086626" y="817819"/>
                        <a:pt x="1058140" y="801633"/>
                        <a:pt x="1058140" y="797497"/>
                      </a:cubicBezTo>
                      <a:cubicBezTo>
                        <a:pt x="1058140" y="793480"/>
                        <a:pt x="1040977" y="790798"/>
                        <a:pt x="1059236" y="779487"/>
                      </a:cubicBezTo>
                      <a:cubicBezTo>
                        <a:pt x="1077496" y="768164"/>
                        <a:pt x="1082490" y="763051"/>
                        <a:pt x="1080535" y="756972"/>
                      </a:cubicBezTo>
                      <a:cubicBezTo>
                        <a:pt x="1078461" y="750894"/>
                        <a:pt x="1070309" y="727521"/>
                        <a:pt x="1074456" y="720465"/>
                      </a:cubicBezTo>
                      <a:cubicBezTo>
                        <a:pt x="1078474" y="713409"/>
                        <a:pt x="1072383" y="699166"/>
                        <a:pt x="1091620" y="704279"/>
                      </a:cubicBezTo>
                      <a:cubicBezTo>
                        <a:pt x="1105493" y="707807"/>
                        <a:pt x="1114135" y="714136"/>
                        <a:pt x="1121560" y="712193"/>
                      </a:cubicBezTo>
                      <a:lnTo>
                        <a:pt x="1121680" y="712193"/>
                      </a:lnTo>
                      <a:cubicBezTo>
                        <a:pt x="1125935" y="722300"/>
                        <a:pt x="1131179" y="733003"/>
                        <a:pt x="1135315" y="737747"/>
                      </a:cubicBezTo>
                      <a:cubicBezTo>
                        <a:pt x="1144445" y="747854"/>
                        <a:pt x="1147484" y="750894"/>
                        <a:pt x="1180952" y="764040"/>
                      </a:cubicBezTo>
                      <a:cubicBezTo>
                        <a:pt x="1214421" y="777306"/>
                        <a:pt x="1235720" y="781323"/>
                        <a:pt x="1238760" y="786436"/>
                      </a:cubicBezTo>
                      <a:cubicBezTo>
                        <a:pt x="1241799" y="791430"/>
                        <a:pt x="1253968" y="819905"/>
                        <a:pt x="1253968" y="826972"/>
                      </a:cubicBezTo>
                      <a:cubicBezTo>
                        <a:pt x="1253968" y="834029"/>
                        <a:pt x="1231572" y="852288"/>
                        <a:pt x="1231572" y="861418"/>
                      </a:cubicBezTo>
                      <a:cubicBezTo>
                        <a:pt x="1231620" y="870429"/>
                        <a:pt x="1232716" y="869583"/>
                        <a:pt x="1237711" y="886734"/>
                      </a:cubicBezTo>
                      <a:close/>
                    </a:path>
                  </a:pathLst>
                </a:custGeom>
                <a:grpFill/>
                <a:ln w="1191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AC164390-D9EE-6053-5D66-ABF0289BE09B}"/>
                    </a:ext>
                  </a:extLst>
                </p:cNvPr>
                <p:cNvSpPr/>
                <p:nvPr/>
              </p:nvSpPr>
              <p:spPr>
                <a:xfrm>
                  <a:off x="8782232" y="3980703"/>
                  <a:ext cx="444728" cy="441918"/>
                </a:xfrm>
                <a:custGeom>
                  <a:avLst/>
                  <a:gdLst>
                    <a:gd name="connsiteX0" fmla="*/ 443252 w 444728"/>
                    <a:gd name="connsiteY0" fmla="*/ 119523 h 441918"/>
                    <a:gd name="connsiteX1" fmla="*/ 425732 w 444728"/>
                    <a:gd name="connsiteY1" fmla="*/ 158343 h 441918"/>
                    <a:gd name="connsiteX2" fmla="*/ 374123 w 444728"/>
                    <a:gd name="connsiteY2" fmla="*/ 188772 h 441918"/>
                    <a:gd name="connsiteX3" fmla="*/ 324587 w 444728"/>
                    <a:gd name="connsiteY3" fmla="*/ 188772 h 441918"/>
                    <a:gd name="connsiteX4" fmla="*/ 308640 w 444728"/>
                    <a:gd name="connsiteY4" fmla="*/ 199964 h 441918"/>
                    <a:gd name="connsiteX5" fmla="*/ 285029 w 444728"/>
                    <a:gd name="connsiteY5" fmla="*/ 199964 h 441918"/>
                    <a:gd name="connsiteX6" fmla="*/ 288556 w 444728"/>
                    <a:gd name="connsiteY6" fmla="*/ 241228 h 441918"/>
                    <a:gd name="connsiteX7" fmla="*/ 296470 w 444728"/>
                    <a:gd name="connsiteY7" fmla="*/ 271776 h 441918"/>
                    <a:gd name="connsiteX8" fmla="*/ 326172 w 444728"/>
                    <a:gd name="connsiteY8" fmla="*/ 281514 h 441918"/>
                    <a:gd name="connsiteX9" fmla="*/ 330070 w 444728"/>
                    <a:gd name="connsiteY9" fmla="*/ 288451 h 441918"/>
                    <a:gd name="connsiteX10" fmla="*/ 346625 w 444728"/>
                    <a:gd name="connsiteY10" fmla="*/ 309750 h 441918"/>
                    <a:gd name="connsiteX11" fmla="*/ 369998 w 444728"/>
                    <a:gd name="connsiteY11" fmla="*/ 330322 h 441918"/>
                    <a:gd name="connsiteX12" fmla="*/ 362692 w 444728"/>
                    <a:gd name="connsiteY12" fmla="*/ 357581 h 441918"/>
                    <a:gd name="connsiteX13" fmla="*/ 362454 w 444728"/>
                    <a:gd name="connsiteY13" fmla="*/ 361228 h 441918"/>
                    <a:gd name="connsiteX14" fmla="*/ 366232 w 444728"/>
                    <a:gd name="connsiteY14" fmla="*/ 393123 h 441918"/>
                    <a:gd name="connsiteX15" fmla="*/ 370011 w 444728"/>
                    <a:gd name="connsiteY15" fmla="*/ 411621 h 441918"/>
                    <a:gd name="connsiteX16" fmla="*/ 366232 w 444728"/>
                    <a:gd name="connsiteY16" fmla="*/ 417461 h 441918"/>
                    <a:gd name="connsiteX17" fmla="*/ 342621 w 444728"/>
                    <a:gd name="connsiteY17" fmla="*/ 438761 h 441918"/>
                    <a:gd name="connsiteX18" fmla="*/ 322299 w 444728"/>
                    <a:gd name="connsiteY18" fmla="*/ 438761 h 441918"/>
                    <a:gd name="connsiteX19" fmla="*/ 305624 w 444728"/>
                    <a:gd name="connsiteY19" fmla="*/ 414911 h 441918"/>
                    <a:gd name="connsiteX20" fmla="*/ 288580 w 444728"/>
                    <a:gd name="connsiteY20" fmla="*/ 407854 h 441918"/>
                    <a:gd name="connsiteX21" fmla="*/ 283229 w 444728"/>
                    <a:gd name="connsiteY21" fmla="*/ 391061 h 441918"/>
                    <a:gd name="connsiteX22" fmla="*/ 273610 w 444728"/>
                    <a:gd name="connsiteY22" fmla="*/ 381442 h 441918"/>
                    <a:gd name="connsiteX23" fmla="*/ 275684 w 444728"/>
                    <a:gd name="connsiteY23" fmla="*/ 350048 h 441918"/>
                    <a:gd name="connsiteX24" fmla="*/ 260952 w 444728"/>
                    <a:gd name="connsiteY24" fmla="*/ 342992 h 441918"/>
                    <a:gd name="connsiteX25" fmla="*/ 233563 w 444728"/>
                    <a:gd name="connsiteY25" fmla="*/ 353099 h 441918"/>
                    <a:gd name="connsiteX26" fmla="*/ 203622 w 444728"/>
                    <a:gd name="connsiteY26" fmla="*/ 345674 h 441918"/>
                    <a:gd name="connsiteX27" fmla="*/ 190964 w 444728"/>
                    <a:gd name="connsiteY27" fmla="*/ 330215 h 441918"/>
                    <a:gd name="connsiteX28" fmla="*/ 183419 w 444728"/>
                    <a:gd name="connsiteY28" fmla="*/ 356138 h 441918"/>
                    <a:gd name="connsiteX29" fmla="*/ 173801 w 444728"/>
                    <a:gd name="connsiteY29" fmla="*/ 379511 h 441918"/>
                    <a:gd name="connsiteX30" fmla="*/ 150916 w 444728"/>
                    <a:gd name="connsiteY30" fmla="*/ 375376 h 441918"/>
                    <a:gd name="connsiteX31" fmla="*/ 138747 w 444728"/>
                    <a:gd name="connsiteY31" fmla="*/ 365757 h 441918"/>
                    <a:gd name="connsiteX32" fmla="*/ 122073 w 444728"/>
                    <a:gd name="connsiteY32" fmla="*/ 385352 h 441918"/>
                    <a:gd name="connsiteX33" fmla="*/ 108807 w 444728"/>
                    <a:gd name="connsiteY33" fmla="*/ 399714 h 441918"/>
                    <a:gd name="connsiteX34" fmla="*/ 91036 w 444728"/>
                    <a:gd name="connsiteY34" fmla="*/ 402265 h 441918"/>
                    <a:gd name="connsiteX35" fmla="*/ 80439 w 444728"/>
                    <a:gd name="connsiteY35" fmla="*/ 404577 h 441918"/>
                    <a:gd name="connsiteX36" fmla="*/ 83479 w 444728"/>
                    <a:gd name="connsiteY36" fmla="*/ 389607 h 441918"/>
                    <a:gd name="connsiteX37" fmla="*/ 71310 w 444728"/>
                    <a:gd name="connsiteY37" fmla="*/ 375364 h 441918"/>
                    <a:gd name="connsiteX38" fmla="*/ 28712 w 444728"/>
                    <a:gd name="connsiteY38" fmla="*/ 342992 h 441918"/>
                    <a:gd name="connsiteX39" fmla="*/ 2299 w 444728"/>
                    <a:gd name="connsiteY39" fmla="*/ 302336 h 441918"/>
                    <a:gd name="connsiteX40" fmla="*/ 2299 w 444728"/>
                    <a:gd name="connsiteY40" fmla="*/ 259738 h 441918"/>
                    <a:gd name="connsiteX41" fmla="*/ 8390 w 444728"/>
                    <a:gd name="connsiteY41" fmla="*/ 255721 h 441918"/>
                    <a:gd name="connsiteX42" fmla="*/ 29569 w 444728"/>
                    <a:gd name="connsiteY42" fmla="*/ 244529 h 441918"/>
                    <a:gd name="connsiteX43" fmla="*/ 30786 w 444728"/>
                    <a:gd name="connsiteY43" fmla="*/ 223230 h 441918"/>
                    <a:gd name="connsiteX44" fmla="*/ 37841 w 444728"/>
                    <a:gd name="connsiteY44" fmla="*/ 199976 h 441918"/>
                    <a:gd name="connsiteX45" fmla="*/ 49033 w 444728"/>
                    <a:gd name="connsiteY45" fmla="*/ 201931 h 441918"/>
                    <a:gd name="connsiteX46" fmla="*/ 80439 w 444728"/>
                    <a:gd name="connsiteY46" fmla="*/ 214100 h 441918"/>
                    <a:gd name="connsiteX47" fmla="*/ 120976 w 444728"/>
                    <a:gd name="connsiteY47" fmla="*/ 227366 h 441918"/>
                    <a:gd name="connsiteX48" fmla="*/ 163575 w 444728"/>
                    <a:gd name="connsiteY48" fmla="*/ 233445 h 441918"/>
                    <a:gd name="connsiteX49" fmla="*/ 194003 w 444728"/>
                    <a:gd name="connsiteY49" fmla="*/ 194863 h 441918"/>
                    <a:gd name="connsiteX50" fmla="*/ 194003 w 444728"/>
                    <a:gd name="connsiteY50" fmla="*/ 147151 h 441918"/>
                    <a:gd name="connsiteX51" fmla="*/ 217376 w 444728"/>
                    <a:gd name="connsiteY51" fmla="*/ 136079 h 441918"/>
                    <a:gd name="connsiteX52" fmla="*/ 244754 w 444728"/>
                    <a:gd name="connsiteY52" fmla="*/ 151287 h 441918"/>
                    <a:gd name="connsiteX53" fmla="*/ 269093 w 444728"/>
                    <a:gd name="connsiteY53" fmla="*/ 87390 h 441918"/>
                    <a:gd name="connsiteX54" fmla="*/ 288330 w 444728"/>
                    <a:gd name="connsiteY54" fmla="*/ 47831 h 441918"/>
                    <a:gd name="connsiteX55" fmla="*/ 281274 w 444728"/>
                    <a:gd name="connsiteY55" fmla="*/ 16436 h 441918"/>
                    <a:gd name="connsiteX56" fmla="*/ 284075 w 444728"/>
                    <a:gd name="connsiteY56" fmla="*/ 0 h 441918"/>
                    <a:gd name="connsiteX57" fmla="*/ 305613 w 444728"/>
                    <a:gd name="connsiteY57" fmla="*/ 16436 h 441918"/>
                    <a:gd name="connsiteX58" fmla="*/ 355267 w 444728"/>
                    <a:gd name="connsiteY58" fmla="*/ 52825 h 441918"/>
                    <a:gd name="connsiteX59" fmla="*/ 386792 w 444728"/>
                    <a:gd name="connsiteY59" fmla="*/ 66091 h 441918"/>
                    <a:gd name="connsiteX60" fmla="*/ 390201 w 444728"/>
                    <a:gd name="connsiteY60" fmla="*/ 50393 h 441918"/>
                    <a:gd name="connsiteX61" fmla="*/ 390320 w 444728"/>
                    <a:gd name="connsiteY61" fmla="*/ 50393 h 441918"/>
                    <a:gd name="connsiteX62" fmla="*/ 400666 w 444728"/>
                    <a:gd name="connsiteY62" fmla="*/ 51848 h 441918"/>
                    <a:gd name="connsiteX63" fmla="*/ 426589 w 444728"/>
                    <a:gd name="connsiteY63" fmla="*/ 42718 h 441918"/>
                    <a:gd name="connsiteX64" fmla="*/ 437186 w 444728"/>
                    <a:gd name="connsiteY64" fmla="*/ 70834 h 441918"/>
                    <a:gd name="connsiteX65" fmla="*/ 443276 w 444728"/>
                    <a:gd name="connsiteY65" fmla="*/ 98224 h 441918"/>
                    <a:gd name="connsiteX66" fmla="*/ 443252 w 444728"/>
                    <a:gd name="connsiteY66" fmla="*/ 119523 h 441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</a:cxnLst>
                  <a:rect l="l" t="t" r="r" b="b"/>
                  <a:pathLst>
                    <a:path w="444728" h="441918">
                      <a:moveTo>
                        <a:pt x="443252" y="119523"/>
                      </a:moveTo>
                      <a:cubicBezTo>
                        <a:pt x="441060" y="134732"/>
                        <a:pt x="437162" y="149213"/>
                        <a:pt x="425732" y="158343"/>
                      </a:cubicBezTo>
                      <a:cubicBezTo>
                        <a:pt x="414409" y="167473"/>
                        <a:pt x="394575" y="185733"/>
                        <a:pt x="374123" y="188772"/>
                      </a:cubicBezTo>
                      <a:cubicBezTo>
                        <a:pt x="353550" y="191812"/>
                        <a:pt x="330678" y="185733"/>
                        <a:pt x="324587" y="188772"/>
                      </a:cubicBezTo>
                      <a:cubicBezTo>
                        <a:pt x="318509" y="191812"/>
                        <a:pt x="319355" y="199118"/>
                        <a:pt x="308640" y="199964"/>
                      </a:cubicBezTo>
                      <a:cubicBezTo>
                        <a:pt x="297937" y="200942"/>
                        <a:pt x="290380" y="192181"/>
                        <a:pt x="285029" y="199964"/>
                      </a:cubicBezTo>
                      <a:cubicBezTo>
                        <a:pt x="279677" y="207759"/>
                        <a:pt x="287460" y="232825"/>
                        <a:pt x="288556" y="241228"/>
                      </a:cubicBezTo>
                      <a:cubicBezTo>
                        <a:pt x="289653" y="249618"/>
                        <a:pt x="288068" y="266424"/>
                        <a:pt x="296470" y="271776"/>
                      </a:cubicBezTo>
                      <a:cubicBezTo>
                        <a:pt x="304873" y="277008"/>
                        <a:pt x="323861" y="275423"/>
                        <a:pt x="326172" y="281514"/>
                      </a:cubicBezTo>
                      <a:cubicBezTo>
                        <a:pt x="326781" y="283218"/>
                        <a:pt x="328127" y="285650"/>
                        <a:pt x="330070" y="288451"/>
                      </a:cubicBezTo>
                      <a:cubicBezTo>
                        <a:pt x="334945" y="295876"/>
                        <a:pt x="342859" y="305852"/>
                        <a:pt x="346625" y="309750"/>
                      </a:cubicBezTo>
                      <a:cubicBezTo>
                        <a:pt x="351131" y="314255"/>
                        <a:pt x="364265" y="328498"/>
                        <a:pt x="369998" y="330322"/>
                      </a:cubicBezTo>
                      <a:cubicBezTo>
                        <a:pt x="369510" y="331907"/>
                        <a:pt x="363789" y="346627"/>
                        <a:pt x="362692" y="357581"/>
                      </a:cubicBezTo>
                      <a:cubicBezTo>
                        <a:pt x="362573" y="358915"/>
                        <a:pt x="362454" y="360131"/>
                        <a:pt x="362454" y="361228"/>
                      </a:cubicBezTo>
                      <a:cubicBezTo>
                        <a:pt x="362454" y="372789"/>
                        <a:pt x="363062" y="382527"/>
                        <a:pt x="366232" y="393123"/>
                      </a:cubicBezTo>
                      <a:cubicBezTo>
                        <a:pt x="368664" y="401156"/>
                        <a:pt x="371953" y="406150"/>
                        <a:pt x="370011" y="411621"/>
                      </a:cubicBezTo>
                      <a:cubicBezTo>
                        <a:pt x="369522" y="413445"/>
                        <a:pt x="368306" y="415387"/>
                        <a:pt x="366232" y="417461"/>
                      </a:cubicBezTo>
                      <a:cubicBezTo>
                        <a:pt x="358318" y="425614"/>
                        <a:pt x="345171" y="436210"/>
                        <a:pt x="342621" y="438761"/>
                      </a:cubicBezTo>
                      <a:cubicBezTo>
                        <a:pt x="340070" y="441311"/>
                        <a:pt x="327901" y="444362"/>
                        <a:pt x="322299" y="438761"/>
                      </a:cubicBezTo>
                      <a:cubicBezTo>
                        <a:pt x="316816" y="433159"/>
                        <a:pt x="309152" y="415995"/>
                        <a:pt x="305624" y="414911"/>
                      </a:cubicBezTo>
                      <a:cubicBezTo>
                        <a:pt x="302097" y="413933"/>
                        <a:pt x="292239" y="416496"/>
                        <a:pt x="288580" y="407854"/>
                      </a:cubicBezTo>
                      <a:cubicBezTo>
                        <a:pt x="284802" y="399214"/>
                        <a:pt x="284564" y="393135"/>
                        <a:pt x="283229" y="391061"/>
                      </a:cubicBezTo>
                      <a:cubicBezTo>
                        <a:pt x="281762" y="389118"/>
                        <a:pt x="273610" y="393623"/>
                        <a:pt x="273610" y="381442"/>
                      </a:cubicBezTo>
                      <a:cubicBezTo>
                        <a:pt x="273610" y="369273"/>
                        <a:pt x="276769" y="352598"/>
                        <a:pt x="275684" y="350048"/>
                      </a:cubicBezTo>
                      <a:cubicBezTo>
                        <a:pt x="274707" y="347497"/>
                        <a:pt x="266066" y="341895"/>
                        <a:pt x="260952" y="342992"/>
                      </a:cubicBezTo>
                      <a:cubicBezTo>
                        <a:pt x="255958" y="343969"/>
                        <a:pt x="233563" y="353099"/>
                        <a:pt x="233563" y="353099"/>
                      </a:cubicBezTo>
                      <a:cubicBezTo>
                        <a:pt x="233563" y="353099"/>
                        <a:pt x="207269" y="349809"/>
                        <a:pt x="203622" y="345674"/>
                      </a:cubicBezTo>
                      <a:cubicBezTo>
                        <a:pt x="200094" y="341419"/>
                        <a:pt x="193514" y="323528"/>
                        <a:pt x="190964" y="330215"/>
                      </a:cubicBezTo>
                      <a:cubicBezTo>
                        <a:pt x="188413" y="336913"/>
                        <a:pt x="181834" y="343969"/>
                        <a:pt x="183419" y="356138"/>
                      </a:cubicBezTo>
                      <a:cubicBezTo>
                        <a:pt x="184885" y="368308"/>
                        <a:pt x="183908" y="377926"/>
                        <a:pt x="173801" y="379511"/>
                      </a:cubicBezTo>
                      <a:cubicBezTo>
                        <a:pt x="163575" y="380978"/>
                        <a:pt x="156030" y="382551"/>
                        <a:pt x="150916" y="375376"/>
                      </a:cubicBezTo>
                      <a:cubicBezTo>
                        <a:pt x="145803" y="368320"/>
                        <a:pt x="145314" y="361251"/>
                        <a:pt x="138747" y="365757"/>
                      </a:cubicBezTo>
                      <a:cubicBezTo>
                        <a:pt x="132180" y="370382"/>
                        <a:pt x="124623" y="378045"/>
                        <a:pt x="122073" y="385352"/>
                      </a:cubicBezTo>
                      <a:cubicBezTo>
                        <a:pt x="119522" y="392658"/>
                        <a:pt x="117448" y="397163"/>
                        <a:pt x="108807" y="399714"/>
                      </a:cubicBezTo>
                      <a:cubicBezTo>
                        <a:pt x="100166" y="402265"/>
                        <a:pt x="93598" y="402265"/>
                        <a:pt x="91036" y="402265"/>
                      </a:cubicBezTo>
                      <a:cubicBezTo>
                        <a:pt x="89200" y="402265"/>
                        <a:pt x="83241" y="403719"/>
                        <a:pt x="80439" y="404577"/>
                      </a:cubicBezTo>
                      <a:cubicBezTo>
                        <a:pt x="86411" y="402146"/>
                        <a:pt x="83479" y="389607"/>
                        <a:pt x="83479" y="389607"/>
                      </a:cubicBezTo>
                      <a:cubicBezTo>
                        <a:pt x="83479" y="389607"/>
                        <a:pt x="77400" y="377437"/>
                        <a:pt x="71310" y="375364"/>
                      </a:cubicBezTo>
                      <a:cubicBezTo>
                        <a:pt x="65219" y="373409"/>
                        <a:pt x="41858" y="356138"/>
                        <a:pt x="28712" y="342992"/>
                      </a:cubicBezTo>
                      <a:cubicBezTo>
                        <a:pt x="15565" y="329726"/>
                        <a:pt x="4373" y="316579"/>
                        <a:pt x="2299" y="302336"/>
                      </a:cubicBezTo>
                      <a:cubicBezTo>
                        <a:pt x="356" y="288212"/>
                        <a:pt x="-1718" y="265816"/>
                        <a:pt x="2299" y="259738"/>
                      </a:cubicBezTo>
                      <a:cubicBezTo>
                        <a:pt x="3395" y="258153"/>
                        <a:pt x="5589" y="256818"/>
                        <a:pt x="8390" y="255721"/>
                      </a:cubicBezTo>
                      <a:cubicBezTo>
                        <a:pt x="15696" y="252551"/>
                        <a:pt x="26768" y="250489"/>
                        <a:pt x="29569" y="244529"/>
                      </a:cubicBezTo>
                      <a:cubicBezTo>
                        <a:pt x="33348" y="236496"/>
                        <a:pt x="34802" y="230405"/>
                        <a:pt x="30786" y="223230"/>
                      </a:cubicBezTo>
                      <a:cubicBezTo>
                        <a:pt x="26649" y="216174"/>
                        <a:pt x="33824" y="207044"/>
                        <a:pt x="37841" y="199976"/>
                      </a:cubicBezTo>
                      <a:cubicBezTo>
                        <a:pt x="41858" y="192801"/>
                        <a:pt x="50011" y="199976"/>
                        <a:pt x="49033" y="201931"/>
                      </a:cubicBezTo>
                      <a:cubicBezTo>
                        <a:pt x="48187" y="204005"/>
                        <a:pt x="66196" y="214100"/>
                        <a:pt x="80439" y="214100"/>
                      </a:cubicBezTo>
                      <a:cubicBezTo>
                        <a:pt x="94683" y="214100"/>
                        <a:pt x="112931" y="224327"/>
                        <a:pt x="120976" y="227366"/>
                      </a:cubicBezTo>
                      <a:cubicBezTo>
                        <a:pt x="129129" y="230405"/>
                        <a:pt x="141298" y="235399"/>
                        <a:pt x="163575" y="233445"/>
                      </a:cubicBezTo>
                      <a:cubicBezTo>
                        <a:pt x="185970" y="231383"/>
                        <a:pt x="189987" y="204970"/>
                        <a:pt x="194003" y="194863"/>
                      </a:cubicBezTo>
                      <a:cubicBezTo>
                        <a:pt x="198139" y="184756"/>
                        <a:pt x="189987" y="170525"/>
                        <a:pt x="194003" y="147151"/>
                      </a:cubicBezTo>
                      <a:cubicBezTo>
                        <a:pt x="198139" y="123909"/>
                        <a:pt x="213348" y="134982"/>
                        <a:pt x="217376" y="136079"/>
                      </a:cubicBezTo>
                      <a:cubicBezTo>
                        <a:pt x="221393" y="137056"/>
                        <a:pt x="232585" y="163468"/>
                        <a:pt x="244754" y="151287"/>
                      </a:cubicBezTo>
                      <a:cubicBezTo>
                        <a:pt x="256923" y="139118"/>
                        <a:pt x="263014" y="109666"/>
                        <a:pt x="269093" y="87390"/>
                      </a:cubicBezTo>
                      <a:cubicBezTo>
                        <a:pt x="275183" y="64994"/>
                        <a:pt x="287353" y="60000"/>
                        <a:pt x="288330" y="47831"/>
                      </a:cubicBezTo>
                      <a:cubicBezTo>
                        <a:pt x="289426" y="35662"/>
                        <a:pt x="286375" y="33588"/>
                        <a:pt x="281274" y="16436"/>
                      </a:cubicBezTo>
                      <a:cubicBezTo>
                        <a:pt x="279808" y="11442"/>
                        <a:pt x="281274" y="5602"/>
                        <a:pt x="284075" y="0"/>
                      </a:cubicBezTo>
                      <a:cubicBezTo>
                        <a:pt x="287484" y="3779"/>
                        <a:pt x="300023" y="12777"/>
                        <a:pt x="305613" y="16436"/>
                      </a:cubicBezTo>
                      <a:cubicBezTo>
                        <a:pt x="311703" y="20453"/>
                        <a:pt x="347234" y="47831"/>
                        <a:pt x="355267" y="52825"/>
                      </a:cubicBezTo>
                      <a:cubicBezTo>
                        <a:pt x="363419" y="57938"/>
                        <a:pt x="383741" y="90429"/>
                        <a:pt x="386792" y="66091"/>
                      </a:cubicBezTo>
                      <a:cubicBezTo>
                        <a:pt x="387520" y="59881"/>
                        <a:pt x="388855" y="54768"/>
                        <a:pt x="390201" y="50393"/>
                      </a:cubicBezTo>
                      <a:cubicBezTo>
                        <a:pt x="390201" y="50393"/>
                        <a:pt x="390201" y="50393"/>
                        <a:pt x="390320" y="50393"/>
                      </a:cubicBezTo>
                      <a:cubicBezTo>
                        <a:pt x="392144" y="52098"/>
                        <a:pt x="394695" y="52944"/>
                        <a:pt x="400666" y="51848"/>
                      </a:cubicBezTo>
                      <a:cubicBezTo>
                        <a:pt x="413574" y="49535"/>
                        <a:pt x="421965" y="41991"/>
                        <a:pt x="426589" y="42718"/>
                      </a:cubicBezTo>
                      <a:cubicBezTo>
                        <a:pt x="431095" y="43445"/>
                        <a:pt x="437186" y="70834"/>
                        <a:pt x="437186" y="70834"/>
                      </a:cubicBezTo>
                      <a:cubicBezTo>
                        <a:pt x="437186" y="70834"/>
                        <a:pt x="441810" y="95173"/>
                        <a:pt x="443276" y="98224"/>
                      </a:cubicBezTo>
                      <a:cubicBezTo>
                        <a:pt x="444837" y="101263"/>
                        <a:pt x="445565" y="104303"/>
                        <a:pt x="443252" y="119523"/>
                      </a:cubicBezTo>
                      <a:close/>
                    </a:path>
                  </a:pathLst>
                </a:custGeom>
                <a:grpFill/>
                <a:ln w="2978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</p:grpSp>
        </p:grpSp>
        <p:grpSp>
          <p:nvGrpSpPr>
            <p:cNvPr id="130" name="图形 2">
              <a:extLst>
                <a:ext uri="{FF2B5EF4-FFF2-40B4-BE49-F238E27FC236}">
                  <a16:creationId xmlns:a16="http://schemas.microsoft.com/office/drawing/2014/main" id="{76239144-307B-AC44-B864-DC8469CAC958}"/>
                </a:ext>
              </a:extLst>
            </p:cNvPr>
            <p:cNvGrpSpPr/>
            <p:nvPr/>
          </p:nvGrpSpPr>
          <p:grpSpPr>
            <a:xfrm>
              <a:off x="7958263" y="3741813"/>
              <a:ext cx="2392310" cy="1547877"/>
              <a:chOff x="7958263" y="3741813"/>
              <a:chExt cx="2392310" cy="1547877"/>
            </a:xfrm>
            <a:grpFill/>
          </p:grpSpPr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713C454C-7226-80D3-6670-616B880ED73B}"/>
                  </a:ext>
                </a:extLst>
              </p:cNvPr>
              <p:cNvSpPr/>
              <p:nvPr/>
            </p:nvSpPr>
            <p:spPr>
              <a:xfrm>
                <a:off x="8663316" y="4623599"/>
                <a:ext cx="1278676" cy="666090"/>
              </a:xfrm>
              <a:custGeom>
                <a:avLst/>
                <a:gdLst>
                  <a:gd name="connsiteX0" fmla="*/ 1278676 w 1278676"/>
                  <a:gd name="connsiteY0" fmla="*/ 271752 h 666090"/>
                  <a:gd name="connsiteX1" fmla="*/ 1246555 w 1278676"/>
                  <a:gd name="connsiteY1" fmla="*/ 304493 h 666090"/>
                  <a:gd name="connsiteX2" fmla="*/ 1228784 w 1278676"/>
                  <a:gd name="connsiteY2" fmla="*/ 345638 h 666090"/>
                  <a:gd name="connsiteX3" fmla="*/ 1197866 w 1278676"/>
                  <a:gd name="connsiteY3" fmla="*/ 366448 h 666090"/>
                  <a:gd name="connsiteX4" fmla="*/ 1126424 w 1278676"/>
                  <a:gd name="connsiteY4" fmla="*/ 373016 h 666090"/>
                  <a:gd name="connsiteX5" fmla="*/ 1088331 w 1278676"/>
                  <a:gd name="connsiteY5" fmla="*/ 376544 h 666090"/>
                  <a:gd name="connsiteX6" fmla="*/ 1033075 w 1278676"/>
                  <a:gd name="connsiteY6" fmla="*/ 397843 h 666090"/>
                  <a:gd name="connsiteX7" fmla="*/ 1005697 w 1278676"/>
                  <a:gd name="connsiteY7" fmla="*/ 422670 h 666090"/>
                  <a:gd name="connsiteX8" fmla="*/ 979892 w 1278676"/>
                  <a:gd name="connsiteY8" fmla="*/ 434351 h 666090"/>
                  <a:gd name="connsiteX9" fmla="*/ 946305 w 1278676"/>
                  <a:gd name="connsiteY9" fmla="*/ 420715 h 666090"/>
                  <a:gd name="connsiteX10" fmla="*/ 932181 w 1278676"/>
                  <a:gd name="connsiteY10" fmla="*/ 399297 h 666090"/>
                  <a:gd name="connsiteX11" fmla="*/ 921466 w 1278676"/>
                  <a:gd name="connsiteY11" fmla="*/ 392730 h 666090"/>
                  <a:gd name="connsiteX12" fmla="*/ 921466 w 1278676"/>
                  <a:gd name="connsiteY12" fmla="*/ 414029 h 666090"/>
                  <a:gd name="connsiteX13" fmla="*/ 931204 w 1278676"/>
                  <a:gd name="connsiteY13" fmla="*/ 436424 h 666090"/>
                  <a:gd name="connsiteX14" fmla="*/ 918426 w 1278676"/>
                  <a:gd name="connsiteY14" fmla="*/ 455650 h 666090"/>
                  <a:gd name="connsiteX15" fmla="*/ 873874 w 1278676"/>
                  <a:gd name="connsiteY15" fmla="*/ 477926 h 666090"/>
                  <a:gd name="connsiteX16" fmla="*/ 855017 w 1278676"/>
                  <a:gd name="connsiteY16" fmla="*/ 507867 h 666090"/>
                  <a:gd name="connsiteX17" fmla="*/ 804875 w 1278676"/>
                  <a:gd name="connsiteY17" fmla="*/ 510417 h 666090"/>
                  <a:gd name="connsiteX18" fmla="*/ 760810 w 1278676"/>
                  <a:gd name="connsiteY18" fmla="*/ 508344 h 666090"/>
                  <a:gd name="connsiteX19" fmla="*/ 735864 w 1278676"/>
                  <a:gd name="connsiteY19" fmla="*/ 523552 h 666090"/>
                  <a:gd name="connsiteX20" fmla="*/ 699952 w 1278676"/>
                  <a:gd name="connsiteY20" fmla="*/ 537795 h 666090"/>
                  <a:gd name="connsiteX21" fmla="*/ 654195 w 1278676"/>
                  <a:gd name="connsiteY21" fmla="*/ 536818 h 666090"/>
                  <a:gd name="connsiteX22" fmla="*/ 608069 w 1278676"/>
                  <a:gd name="connsiteY22" fmla="*/ 558606 h 666090"/>
                  <a:gd name="connsiteX23" fmla="*/ 574601 w 1278676"/>
                  <a:gd name="connsiteY23" fmla="*/ 590012 h 666090"/>
                  <a:gd name="connsiteX24" fmla="*/ 590417 w 1278676"/>
                  <a:gd name="connsiteY24" fmla="*/ 617402 h 666090"/>
                  <a:gd name="connsiteX25" fmla="*/ 616222 w 1278676"/>
                  <a:gd name="connsiteY25" fmla="*/ 638701 h 666090"/>
                  <a:gd name="connsiteX26" fmla="*/ 607092 w 1278676"/>
                  <a:gd name="connsiteY26" fmla="*/ 653921 h 666090"/>
                  <a:gd name="connsiteX27" fmla="*/ 580679 w 1278676"/>
                  <a:gd name="connsiteY27" fmla="*/ 666091 h 666090"/>
                  <a:gd name="connsiteX28" fmla="*/ 549762 w 1278676"/>
                  <a:gd name="connsiteY28" fmla="*/ 655507 h 666090"/>
                  <a:gd name="connsiteX29" fmla="*/ 519332 w 1278676"/>
                  <a:gd name="connsiteY29" fmla="*/ 597700 h 666090"/>
                  <a:gd name="connsiteX30" fmla="*/ 514827 w 1278676"/>
                  <a:gd name="connsiteY30" fmla="*/ 556567 h 666090"/>
                  <a:gd name="connsiteX31" fmla="*/ 517377 w 1278676"/>
                  <a:gd name="connsiteY31" fmla="*/ 530274 h 666090"/>
                  <a:gd name="connsiteX32" fmla="*/ 514088 w 1278676"/>
                  <a:gd name="connsiteY32" fmla="*/ 526985 h 666090"/>
                  <a:gd name="connsiteX33" fmla="*/ 486949 w 1278676"/>
                  <a:gd name="connsiteY33" fmla="*/ 530274 h 666090"/>
                  <a:gd name="connsiteX34" fmla="*/ 460536 w 1278676"/>
                  <a:gd name="connsiteY34" fmla="*/ 537819 h 666090"/>
                  <a:gd name="connsiteX35" fmla="*/ 421954 w 1278676"/>
                  <a:gd name="connsiteY35" fmla="*/ 526627 h 666090"/>
                  <a:gd name="connsiteX36" fmla="*/ 400167 w 1278676"/>
                  <a:gd name="connsiteY36" fmla="*/ 507890 h 666090"/>
                  <a:gd name="connsiteX37" fmla="*/ 376317 w 1278676"/>
                  <a:gd name="connsiteY37" fmla="*/ 521645 h 666090"/>
                  <a:gd name="connsiteX38" fmla="*/ 346376 w 1278676"/>
                  <a:gd name="connsiteY38" fmla="*/ 529190 h 666090"/>
                  <a:gd name="connsiteX39" fmla="*/ 295745 w 1278676"/>
                  <a:gd name="connsiteY39" fmla="*/ 516532 h 666090"/>
                  <a:gd name="connsiteX40" fmla="*/ 244994 w 1278676"/>
                  <a:gd name="connsiteY40" fmla="*/ 483552 h 666090"/>
                  <a:gd name="connsiteX41" fmla="*/ 198379 w 1278676"/>
                  <a:gd name="connsiteY41" fmla="*/ 435840 h 666090"/>
                  <a:gd name="connsiteX42" fmla="*/ 204958 w 1278676"/>
                  <a:gd name="connsiteY42" fmla="*/ 406019 h 666090"/>
                  <a:gd name="connsiteX43" fmla="*/ 218593 w 1278676"/>
                  <a:gd name="connsiteY43" fmla="*/ 387759 h 666090"/>
                  <a:gd name="connsiteX44" fmla="*/ 166865 w 1278676"/>
                  <a:gd name="connsiteY44" fmla="*/ 378141 h 666090"/>
                  <a:gd name="connsiteX45" fmla="*/ 119761 w 1278676"/>
                  <a:gd name="connsiteY45" fmla="*/ 365364 h 666090"/>
                  <a:gd name="connsiteX46" fmla="*/ 105029 w 1278676"/>
                  <a:gd name="connsiteY46" fmla="*/ 351240 h 666090"/>
                  <a:gd name="connsiteX47" fmla="*/ 103325 w 1278676"/>
                  <a:gd name="connsiteY47" fmla="*/ 351121 h 666090"/>
                  <a:gd name="connsiteX48" fmla="*/ 118415 w 1278676"/>
                  <a:gd name="connsiteY48" fmla="*/ 324958 h 666090"/>
                  <a:gd name="connsiteX49" fmla="*/ 164302 w 1278676"/>
                  <a:gd name="connsiteY49" fmla="*/ 296841 h 666090"/>
                  <a:gd name="connsiteX50" fmla="*/ 166126 w 1278676"/>
                  <a:gd name="connsiteY50" fmla="*/ 273838 h 666090"/>
                  <a:gd name="connsiteX51" fmla="*/ 150059 w 1278676"/>
                  <a:gd name="connsiteY51" fmla="*/ 245233 h 666090"/>
                  <a:gd name="connsiteX52" fmla="*/ 103933 w 1278676"/>
                  <a:gd name="connsiteY52" fmla="*/ 245483 h 666090"/>
                  <a:gd name="connsiteX53" fmla="*/ 69117 w 1278676"/>
                  <a:gd name="connsiteY53" fmla="*/ 237211 h 666090"/>
                  <a:gd name="connsiteX54" fmla="*/ 66567 w 1278676"/>
                  <a:gd name="connsiteY54" fmla="*/ 218105 h 666090"/>
                  <a:gd name="connsiteX55" fmla="*/ 56710 w 1278676"/>
                  <a:gd name="connsiteY55" fmla="*/ 202896 h 666090"/>
                  <a:gd name="connsiteX56" fmla="*/ 36138 w 1278676"/>
                  <a:gd name="connsiteY56" fmla="*/ 209106 h 666090"/>
                  <a:gd name="connsiteX57" fmla="*/ 23480 w 1278676"/>
                  <a:gd name="connsiteY57" fmla="*/ 205817 h 666090"/>
                  <a:gd name="connsiteX58" fmla="*/ 3647 w 1278676"/>
                  <a:gd name="connsiteY58" fmla="*/ 189023 h 666090"/>
                  <a:gd name="connsiteX59" fmla="*/ 0 w 1278676"/>
                  <a:gd name="connsiteY59" fmla="*/ 178916 h 666090"/>
                  <a:gd name="connsiteX60" fmla="*/ 21299 w 1278676"/>
                  <a:gd name="connsiteY60" fmla="*/ 179762 h 666090"/>
                  <a:gd name="connsiteX61" fmla="*/ 42109 w 1278676"/>
                  <a:gd name="connsiteY61" fmla="*/ 179273 h 666090"/>
                  <a:gd name="connsiteX62" fmla="*/ 55864 w 1278676"/>
                  <a:gd name="connsiteY62" fmla="*/ 158463 h 666090"/>
                  <a:gd name="connsiteX63" fmla="*/ 77163 w 1278676"/>
                  <a:gd name="connsiteY63" fmla="*/ 152992 h 666090"/>
                  <a:gd name="connsiteX64" fmla="*/ 114648 w 1278676"/>
                  <a:gd name="connsiteY64" fmla="*/ 169666 h 666090"/>
                  <a:gd name="connsiteX65" fmla="*/ 147628 w 1278676"/>
                  <a:gd name="connsiteY65" fmla="*/ 184148 h 666090"/>
                  <a:gd name="connsiteX66" fmla="*/ 162837 w 1278676"/>
                  <a:gd name="connsiteY66" fmla="*/ 175995 h 666090"/>
                  <a:gd name="connsiteX67" fmla="*/ 177080 w 1278676"/>
                  <a:gd name="connsiteY67" fmla="*/ 153480 h 666090"/>
                  <a:gd name="connsiteX68" fmla="*/ 215542 w 1278676"/>
                  <a:gd name="connsiteY68" fmla="*/ 137175 h 666090"/>
                  <a:gd name="connsiteX69" fmla="*/ 246460 w 1278676"/>
                  <a:gd name="connsiteY69" fmla="*/ 132670 h 666090"/>
                  <a:gd name="connsiteX70" fmla="*/ 254613 w 1278676"/>
                  <a:gd name="connsiteY70" fmla="*/ 118427 h 666090"/>
                  <a:gd name="connsiteX71" fmla="*/ 254613 w 1278676"/>
                  <a:gd name="connsiteY71" fmla="*/ 91526 h 666090"/>
                  <a:gd name="connsiteX72" fmla="*/ 271406 w 1278676"/>
                  <a:gd name="connsiteY72" fmla="*/ 83492 h 666090"/>
                  <a:gd name="connsiteX73" fmla="*/ 287592 w 1278676"/>
                  <a:gd name="connsiteY73" fmla="*/ 99190 h 666090"/>
                  <a:gd name="connsiteX74" fmla="*/ 309380 w 1278676"/>
                  <a:gd name="connsiteY74" fmla="*/ 115376 h 666090"/>
                  <a:gd name="connsiteX75" fmla="*/ 329213 w 1278676"/>
                  <a:gd name="connsiteY75" fmla="*/ 132169 h 666090"/>
                  <a:gd name="connsiteX76" fmla="*/ 356602 w 1278676"/>
                  <a:gd name="connsiteY76" fmla="*/ 142765 h 666090"/>
                  <a:gd name="connsiteX77" fmla="*/ 359642 w 1278676"/>
                  <a:gd name="connsiteY77" fmla="*/ 118916 h 666090"/>
                  <a:gd name="connsiteX78" fmla="*/ 381430 w 1278676"/>
                  <a:gd name="connsiteY78" fmla="*/ 97128 h 666090"/>
                  <a:gd name="connsiteX79" fmla="*/ 393599 w 1278676"/>
                  <a:gd name="connsiteY79" fmla="*/ 107831 h 666090"/>
                  <a:gd name="connsiteX80" fmla="*/ 417937 w 1278676"/>
                  <a:gd name="connsiteY80" fmla="*/ 110870 h 666090"/>
                  <a:gd name="connsiteX81" fmla="*/ 455912 w 1278676"/>
                  <a:gd name="connsiteY81" fmla="*/ 86532 h 666090"/>
                  <a:gd name="connsiteX82" fmla="*/ 477699 w 1278676"/>
                  <a:gd name="connsiteY82" fmla="*/ 65233 h 666090"/>
                  <a:gd name="connsiteX83" fmla="*/ 491943 w 1278676"/>
                  <a:gd name="connsiteY83" fmla="*/ 48927 h 666090"/>
                  <a:gd name="connsiteX84" fmla="*/ 503504 w 1278676"/>
                  <a:gd name="connsiteY84" fmla="*/ 33349 h 666090"/>
                  <a:gd name="connsiteX85" fmla="*/ 505208 w 1278676"/>
                  <a:gd name="connsiteY85" fmla="*/ 35054 h 666090"/>
                  <a:gd name="connsiteX86" fmla="*/ 531740 w 1278676"/>
                  <a:gd name="connsiteY86" fmla="*/ 44911 h 666090"/>
                  <a:gd name="connsiteX87" fmla="*/ 553885 w 1278676"/>
                  <a:gd name="connsiteY87" fmla="*/ 23612 h 666090"/>
                  <a:gd name="connsiteX88" fmla="*/ 572872 w 1278676"/>
                  <a:gd name="connsiteY88" fmla="*/ 38093 h 666090"/>
                  <a:gd name="connsiteX89" fmla="*/ 588081 w 1278676"/>
                  <a:gd name="connsiteY89" fmla="*/ 38820 h 666090"/>
                  <a:gd name="connsiteX90" fmla="*/ 606340 w 1278676"/>
                  <a:gd name="connsiteY90" fmla="*/ 12169 h 666090"/>
                  <a:gd name="connsiteX91" fmla="*/ 658069 w 1278676"/>
                  <a:gd name="connsiteY91" fmla="*/ 0 h 666090"/>
                  <a:gd name="connsiteX92" fmla="*/ 666353 w 1278676"/>
                  <a:gd name="connsiteY92" fmla="*/ 25924 h 666090"/>
                  <a:gd name="connsiteX93" fmla="*/ 672443 w 1278676"/>
                  <a:gd name="connsiteY93" fmla="*/ 51001 h 666090"/>
                  <a:gd name="connsiteX94" fmla="*/ 697640 w 1278676"/>
                  <a:gd name="connsiteY94" fmla="*/ 64637 h 666090"/>
                  <a:gd name="connsiteX95" fmla="*/ 683885 w 1278676"/>
                  <a:gd name="connsiteY95" fmla="*/ 74613 h 666090"/>
                  <a:gd name="connsiteX96" fmla="*/ 676341 w 1278676"/>
                  <a:gd name="connsiteY96" fmla="*/ 98224 h 666090"/>
                  <a:gd name="connsiteX97" fmla="*/ 659547 w 1278676"/>
                  <a:gd name="connsiteY97" fmla="*/ 122563 h 666090"/>
                  <a:gd name="connsiteX98" fmla="*/ 645911 w 1278676"/>
                  <a:gd name="connsiteY98" fmla="*/ 141550 h 666090"/>
                  <a:gd name="connsiteX99" fmla="*/ 641287 w 1278676"/>
                  <a:gd name="connsiteY99" fmla="*/ 159810 h 666090"/>
                  <a:gd name="connsiteX100" fmla="*/ 659547 w 1278676"/>
                  <a:gd name="connsiteY100" fmla="*/ 164315 h 666090"/>
                  <a:gd name="connsiteX101" fmla="*/ 677807 w 1278676"/>
                  <a:gd name="connsiteY101" fmla="*/ 146913 h 666090"/>
                  <a:gd name="connsiteX102" fmla="*/ 690715 w 1278676"/>
                  <a:gd name="connsiteY102" fmla="*/ 151418 h 666090"/>
                  <a:gd name="connsiteX103" fmla="*/ 694600 w 1278676"/>
                  <a:gd name="connsiteY103" fmla="*/ 174184 h 666090"/>
                  <a:gd name="connsiteX104" fmla="*/ 732574 w 1278676"/>
                  <a:gd name="connsiteY104" fmla="*/ 184160 h 666090"/>
                  <a:gd name="connsiteX105" fmla="*/ 743885 w 1278676"/>
                  <a:gd name="connsiteY105" fmla="*/ 179535 h 666090"/>
                  <a:gd name="connsiteX106" fmla="*/ 751561 w 1278676"/>
                  <a:gd name="connsiteY106" fmla="*/ 176496 h 666090"/>
                  <a:gd name="connsiteX107" fmla="*/ 760810 w 1278676"/>
                  <a:gd name="connsiteY107" fmla="*/ 168951 h 666090"/>
                  <a:gd name="connsiteX108" fmla="*/ 770667 w 1278676"/>
                  <a:gd name="connsiteY108" fmla="*/ 126591 h 666090"/>
                  <a:gd name="connsiteX109" fmla="*/ 811680 w 1278676"/>
                  <a:gd name="connsiteY109" fmla="*/ 133898 h 666090"/>
                  <a:gd name="connsiteX110" fmla="*/ 829940 w 1278676"/>
                  <a:gd name="connsiteY110" fmla="*/ 160548 h 666090"/>
                  <a:gd name="connsiteX111" fmla="*/ 846007 w 1278676"/>
                  <a:gd name="connsiteY111" fmla="*/ 149833 h 666090"/>
                  <a:gd name="connsiteX112" fmla="*/ 839916 w 1278676"/>
                  <a:gd name="connsiteY112" fmla="*/ 126579 h 666090"/>
                  <a:gd name="connsiteX113" fmla="*/ 835292 w 1278676"/>
                  <a:gd name="connsiteY113" fmla="*/ 113314 h 666090"/>
                  <a:gd name="connsiteX114" fmla="*/ 845995 w 1278676"/>
                  <a:gd name="connsiteY114" fmla="*/ 107223 h 666090"/>
                  <a:gd name="connsiteX115" fmla="*/ 873265 w 1278676"/>
                  <a:gd name="connsiteY115" fmla="*/ 92861 h 666090"/>
                  <a:gd name="connsiteX116" fmla="*/ 889332 w 1278676"/>
                  <a:gd name="connsiteY116" fmla="*/ 105030 h 666090"/>
                  <a:gd name="connsiteX117" fmla="*/ 899439 w 1278676"/>
                  <a:gd name="connsiteY117" fmla="*/ 115614 h 666090"/>
                  <a:gd name="connsiteX118" fmla="*/ 914410 w 1278676"/>
                  <a:gd name="connsiteY118" fmla="*/ 114887 h 666090"/>
                  <a:gd name="connsiteX119" fmla="*/ 934981 w 1278676"/>
                  <a:gd name="connsiteY119" fmla="*/ 103445 h 666090"/>
                  <a:gd name="connsiteX120" fmla="*/ 942645 w 1278676"/>
                  <a:gd name="connsiteY120" fmla="*/ 99309 h 666090"/>
                  <a:gd name="connsiteX121" fmla="*/ 947878 w 1278676"/>
                  <a:gd name="connsiteY121" fmla="*/ 105757 h 666090"/>
                  <a:gd name="connsiteX122" fmla="*/ 968200 w 1278676"/>
                  <a:gd name="connsiteY122" fmla="*/ 105757 h 666090"/>
                  <a:gd name="connsiteX123" fmla="*/ 992419 w 1278676"/>
                  <a:gd name="connsiteY123" fmla="*/ 110870 h 666090"/>
                  <a:gd name="connsiteX124" fmla="*/ 1011764 w 1278676"/>
                  <a:gd name="connsiteY124" fmla="*/ 96627 h 666090"/>
                  <a:gd name="connsiteX125" fmla="*/ 1027950 w 1278676"/>
                  <a:gd name="connsiteY125" fmla="*/ 122789 h 666090"/>
                  <a:gd name="connsiteX126" fmla="*/ 1009690 w 1278676"/>
                  <a:gd name="connsiteY126" fmla="*/ 144327 h 666090"/>
                  <a:gd name="connsiteX127" fmla="*/ 986436 w 1278676"/>
                  <a:gd name="connsiteY127" fmla="*/ 156496 h 666090"/>
                  <a:gd name="connsiteX128" fmla="*/ 992408 w 1278676"/>
                  <a:gd name="connsiteY128" fmla="*/ 193981 h 666090"/>
                  <a:gd name="connsiteX129" fmla="*/ 1014803 w 1278676"/>
                  <a:gd name="connsiteY129" fmla="*/ 193981 h 666090"/>
                  <a:gd name="connsiteX130" fmla="*/ 1051311 w 1278676"/>
                  <a:gd name="connsiteY130" fmla="*/ 174756 h 666090"/>
                  <a:gd name="connsiteX131" fmla="*/ 1074684 w 1278676"/>
                  <a:gd name="connsiteY131" fmla="*/ 164529 h 666090"/>
                  <a:gd name="connsiteX132" fmla="*/ 1097937 w 1278676"/>
                  <a:gd name="connsiteY132" fmla="*/ 173659 h 666090"/>
                  <a:gd name="connsiteX133" fmla="*/ 1121310 w 1278676"/>
                  <a:gd name="connsiteY133" fmla="*/ 182789 h 666090"/>
                  <a:gd name="connsiteX134" fmla="*/ 1129344 w 1278676"/>
                  <a:gd name="connsiteY134" fmla="*/ 162587 h 666090"/>
                  <a:gd name="connsiteX135" fmla="*/ 1129344 w 1278676"/>
                  <a:gd name="connsiteY135" fmla="*/ 143230 h 666090"/>
                  <a:gd name="connsiteX136" fmla="*/ 1139571 w 1278676"/>
                  <a:gd name="connsiteY136" fmla="*/ 135197 h 666090"/>
                  <a:gd name="connsiteX137" fmla="*/ 1155756 w 1278676"/>
                  <a:gd name="connsiteY137" fmla="*/ 147366 h 666090"/>
                  <a:gd name="connsiteX138" fmla="*/ 1221108 w 1278676"/>
                  <a:gd name="connsiteY138" fmla="*/ 166591 h 666090"/>
                  <a:gd name="connsiteX139" fmla="*/ 1248128 w 1278676"/>
                  <a:gd name="connsiteY139" fmla="*/ 184851 h 666090"/>
                  <a:gd name="connsiteX140" fmla="*/ 1252145 w 1278676"/>
                  <a:gd name="connsiteY140" fmla="*/ 214303 h 666090"/>
                  <a:gd name="connsiteX141" fmla="*/ 1266389 w 1278676"/>
                  <a:gd name="connsiteY141" fmla="*/ 247771 h 666090"/>
                  <a:gd name="connsiteX142" fmla="*/ 1278676 w 1278676"/>
                  <a:gd name="connsiteY142" fmla="*/ 271752 h 666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</a:cxnLst>
                <a:rect l="l" t="t" r="r" b="b"/>
                <a:pathLst>
                  <a:path w="1278676" h="666090">
                    <a:moveTo>
                      <a:pt x="1278676" y="271752"/>
                    </a:moveTo>
                    <a:cubicBezTo>
                      <a:pt x="1269797" y="277104"/>
                      <a:pt x="1248974" y="299738"/>
                      <a:pt x="1246555" y="304493"/>
                    </a:cubicBezTo>
                    <a:cubicBezTo>
                      <a:pt x="1244004" y="309607"/>
                      <a:pt x="1235470" y="333457"/>
                      <a:pt x="1228784" y="345638"/>
                    </a:cubicBezTo>
                    <a:cubicBezTo>
                      <a:pt x="1222205" y="357807"/>
                      <a:pt x="1209070" y="360370"/>
                      <a:pt x="1197866" y="366448"/>
                    </a:cubicBezTo>
                    <a:cubicBezTo>
                      <a:pt x="1186793" y="372527"/>
                      <a:pt x="1143098" y="372527"/>
                      <a:pt x="1126424" y="373016"/>
                    </a:cubicBezTo>
                    <a:cubicBezTo>
                      <a:pt x="1109630" y="373504"/>
                      <a:pt x="1088331" y="376544"/>
                      <a:pt x="1088331" y="376544"/>
                    </a:cubicBezTo>
                    <a:cubicBezTo>
                      <a:pt x="1088331" y="376544"/>
                      <a:pt x="1049261" y="391752"/>
                      <a:pt x="1033075" y="397843"/>
                    </a:cubicBezTo>
                    <a:cubicBezTo>
                      <a:pt x="1016889" y="403933"/>
                      <a:pt x="1016400" y="413540"/>
                      <a:pt x="1005697" y="422670"/>
                    </a:cubicBezTo>
                    <a:cubicBezTo>
                      <a:pt x="994994" y="431800"/>
                      <a:pt x="985375" y="432896"/>
                      <a:pt x="979892" y="434351"/>
                    </a:cubicBezTo>
                    <a:cubicBezTo>
                      <a:pt x="974291" y="435816"/>
                      <a:pt x="951418" y="430822"/>
                      <a:pt x="946305" y="420715"/>
                    </a:cubicBezTo>
                    <a:cubicBezTo>
                      <a:pt x="941311" y="410489"/>
                      <a:pt x="933158" y="403433"/>
                      <a:pt x="932181" y="399297"/>
                    </a:cubicBezTo>
                    <a:cubicBezTo>
                      <a:pt x="931204" y="395280"/>
                      <a:pt x="921466" y="392730"/>
                      <a:pt x="921466" y="392730"/>
                    </a:cubicBezTo>
                    <a:cubicBezTo>
                      <a:pt x="921466" y="392730"/>
                      <a:pt x="920000" y="406484"/>
                      <a:pt x="921466" y="414029"/>
                    </a:cubicBezTo>
                    <a:cubicBezTo>
                      <a:pt x="923051" y="421693"/>
                      <a:pt x="929619" y="432896"/>
                      <a:pt x="931204" y="436424"/>
                    </a:cubicBezTo>
                    <a:cubicBezTo>
                      <a:pt x="932670" y="439953"/>
                      <a:pt x="921955" y="452610"/>
                      <a:pt x="918426" y="455650"/>
                    </a:cubicBezTo>
                    <a:cubicBezTo>
                      <a:pt x="914898" y="458689"/>
                      <a:pt x="883980" y="466246"/>
                      <a:pt x="873874" y="477926"/>
                    </a:cubicBezTo>
                    <a:cubicBezTo>
                      <a:pt x="863647" y="489607"/>
                      <a:pt x="860118" y="501299"/>
                      <a:pt x="855017" y="507867"/>
                    </a:cubicBezTo>
                    <a:cubicBezTo>
                      <a:pt x="850023" y="514434"/>
                      <a:pt x="811442" y="510906"/>
                      <a:pt x="804875" y="510417"/>
                    </a:cubicBezTo>
                    <a:cubicBezTo>
                      <a:pt x="798295" y="509929"/>
                      <a:pt x="769333" y="508344"/>
                      <a:pt x="760810" y="508344"/>
                    </a:cubicBezTo>
                    <a:cubicBezTo>
                      <a:pt x="752169" y="508344"/>
                      <a:pt x="739392" y="519547"/>
                      <a:pt x="735864" y="523552"/>
                    </a:cubicBezTo>
                    <a:cubicBezTo>
                      <a:pt x="732336" y="527688"/>
                      <a:pt x="711525" y="537795"/>
                      <a:pt x="699952" y="537795"/>
                    </a:cubicBezTo>
                    <a:cubicBezTo>
                      <a:pt x="688271" y="537795"/>
                      <a:pt x="667949" y="537795"/>
                      <a:pt x="654195" y="536818"/>
                    </a:cubicBezTo>
                    <a:cubicBezTo>
                      <a:pt x="640560" y="535721"/>
                      <a:pt x="619261" y="548987"/>
                      <a:pt x="608069" y="558606"/>
                    </a:cubicBezTo>
                    <a:cubicBezTo>
                      <a:pt x="596996" y="568224"/>
                      <a:pt x="574601" y="586961"/>
                      <a:pt x="574601" y="590012"/>
                    </a:cubicBezTo>
                    <a:cubicBezTo>
                      <a:pt x="574601" y="593051"/>
                      <a:pt x="586770" y="612288"/>
                      <a:pt x="590417" y="617402"/>
                    </a:cubicBezTo>
                    <a:cubicBezTo>
                      <a:pt x="593945" y="622515"/>
                      <a:pt x="610619" y="636627"/>
                      <a:pt x="616222" y="638701"/>
                    </a:cubicBezTo>
                    <a:cubicBezTo>
                      <a:pt x="621823" y="640775"/>
                      <a:pt x="607092" y="653921"/>
                      <a:pt x="607092" y="653921"/>
                    </a:cubicBezTo>
                    <a:cubicBezTo>
                      <a:pt x="607092" y="653921"/>
                      <a:pt x="582753" y="666091"/>
                      <a:pt x="580679" y="666091"/>
                    </a:cubicBezTo>
                    <a:cubicBezTo>
                      <a:pt x="578725" y="666091"/>
                      <a:pt x="550739" y="656961"/>
                      <a:pt x="549762" y="655507"/>
                    </a:cubicBezTo>
                    <a:cubicBezTo>
                      <a:pt x="548784" y="653921"/>
                      <a:pt x="522383" y="613397"/>
                      <a:pt x="519332" y="597700"/>
                    </a:cubicBezTo>
                    <a:cubicBezTo>
                      <a:pt x="516293" y="582003"/>
                      <a:pt x="514219" y="571287"/>
                      <a:pt x="514827" y="556567"/>
                    </a:cubicBezTo>
                    <a:cubicBezTo>
                      <a:pt x="515316" y="541836"/>
                      <a:pt x="519821" y="539285"/>
                      <a:pt x="517377" y="530274"/>
                    </a:cubicBezTo>
                    <a:cubicBezTo>
                      <a:pt x="516888" y="528570"/>
                      <a:pt x="515792" y="527473"/>
                      <a:pt x="514088" y="526985"/>
                    </a:cubicBezTo>
                    <a:cubicBezTo>
                      <a:pt x="506913" y="524065"/>
                      <a:pt x="490595" y="530274"/>
                      <a:pt x="486949" y="530274"/>
                    </a:cubicBezTo>
                    <a:cubicBezTo>
                      <a:pt x="482324" y="530274"/>
                      <a:pt x="470155" y="537819"/>
                      <a:pt x="460536" y="537819"/>
                    </a:cubicBezTo>
                    <a:cubicBezTo>
                      <a:pt x="450917" y="537819"/>
                      <a:pt x="429618" y="531252"/>
                      <a:pt x="421954" y="526627"/>
                    </a:cubicBezTo>
                    <a:cubicBezTo>
                      <a:pt x="414410" y="522122"/>
                      <a:pt x="408808" y="512992"/>
                      <a:pt x="400167" y="507890"/>
                    </a:cubicBezTo>
                    <a:cubicBezTo>
                      <a:pt x="391526" y="502897"/>
                      <a:pt x="379356" y="520060"/>
                      <a:pt x="376317" y="521645"/>
                    </a:cubicBezTo>
                    <a:cubicBezTo>
                      <a:pt x="373278" y="523111"/>
                      <a:pt x="360620" y="528701"/>
                      <a:pt x="346376" y="529190"/>
                    </a:cubicBezTo>
                    <a:cubicBezTo>
                      <a:pt x="332252" y="529678"/>
                      <a:pt x="305363" y="521645"/>
                      <a:pt x="295745" y="516532"/>
                    </a:cubicBezTo>
                    <a:cubicBezTo>
                      <a:pt x="286126" y="511419"/>
                      <a:pt x="252050" y="500346"/>
                      <a:pt x="244994" y="483552"/>
                    </a:cubicBezTo>
                    <a:cubicBezTo>
                      <a:pt x="237937" y="466877"/>
                      <a:pt x="201906" y="450084"/>
                      <a:pt x="198379" y="435840"/>
                    </a:cubicBezTo>
                    <a:cubicBezTo>
                      <a:pt x="194851" y="421717"/>
                      <a:pt x="196316" y="415149"/>
                      <a:pt x="204958" y="406019"/>
                    </a:cubicBezTo>
                    <a:cubicBezTo>
                      <a:pt x="213599" y="396889"/>
                      <a:pt x="219678" y="390322"/>
                      <a:pt x="218593" y="387759"/>
                    </a:cubicBezTo>
                    <a:cubicBezTo>
                      <a:pt x="217616" y="385209"/>
                      <a:pt x="182681" y="380572"/>
                      <a:pt x="166865" y="378141"/>
                    </a:cubicBezTo>
                    <a:cubicBezTo>
                      <a:pt x="151168" y="375590"/>
                      <a:pt x="132419" y="372062"/>
                      <a:pt x="119761" y="365364"/>
                    </a:cubicBezTo>
                    <a:cubicBezTo>
                      <a:pt x="107103" y="358796"/>
                      <a:pt x="105029" y="351240"/>
                      <a:pt x="105029" y="351240"/>
                    </a:cubicBezTo>
                    <a:cubicBezTo>
                      <a:pt x="105029" y="351240"/>
                      <a:pt x="104422" y="351240"/>
                      <a:pt x="103325" y="351121"/>
                    </a:cubicBezTo>
                    <a:cubicBezTo>
                      <a:pt x="106364" y="341025"/>
                      <a:pt x="110501" y="331645"/>
                      <a:pt x="118415" y="324958"/>
                    </a:cubicBezTo>
                    <a:cubicBezTo>
                      <a:pt x="132419" y="313278"/>
                      <a:pt x="155899" y="313027"/>
                      <a:pt x="164302" y="296841"/>
                    </a:cubicBezTo>
                    <a:cubicBezTo>
                      <a:pt x="167949" y="289905"/>
                      <a:pt x="167711" y="281502"/>
                      <a:pt x="166126" y="273838"/>
                    </a:cubicBezTo>
                    <a:cubicBezTo>
                      <a:pt x="163933" y="262884"/>
                      <a:pt x="158939" y="251931"/>
                      <a:pt x="150059" y="245233"/>
                    </a:cubicBezTo>
                    <a:cubicBezTo>
                      <a:pt x="136186" y="234768"/>
                      <a:pt x="118903" y="241943"/>
                      <a:pt x="103933" y="245483"/>
                    </a:cubicBezTo>
                    <a:cubicBezTo>
                      <a:pt x="91394" y="248522"/>
                      <a:pt x="74958" y="248641"/>
                      <a:pt x="69117" y="237211"/>
                    </a:cubicBezTo>
                    <a:cubicBezTo>
                      <a:pt x="66078" y="231371"/>
                      <a:pt x="67056" y="224553"/>
                      <a:pt x="66567" y="218105"/>
                    </a:cubicBezTo>
                    <a:cubicBezTo>
                      <a:pt x="66078" y="211657"/>
                      <a:pt x="63039" y="204231"/>
                      <a:pt x="56710" y="202896"/>
                    </a:cubicBezTo>
                    <a:cubicBezTo>
                      <a:pt x="49654" y="201311"/>
                      <a:pt x="43444" y="208248"/>
                      <a:pt x="36138" y="209106"/>
                    </a:cubicBezTo>
                    <a:cubicBezTo>
                      <a:pt x="31764" y="209595"/>
                      <a:pt x="27378" y="207891"/>
                      <a:pt x="23480" y="205817"/>
                    </a:cubicBezTo>
                    <a:cubicBezTo>
                      <a:pt x="15697" y="201800"/>
                      <a:pt x="8260" y="196448"/>
                      <a:pt x="3647" y="189023"/>
                    </a:cubicBezTo>
                    <a:cubicBezTo>
                      <a:pt x="1823" y="185983"/>
                      <a:pt x="607" y="182455"/>
                      <a:pt x="0" y="178916"/>
                    </a:cubicBezTo>
                    <a:cubicBezTo>
                      <a:pt x="9368" y="179762"/>
                      <a:pt x="18379" y="180501"/>
                      <a:pt x="21299" y="179762"/>
                    </a:cubicBezTo>
                    <a:cubicBezTo>
                      <a:pt x="27985" y="178308"/>
                      <a:pt x="35542" y="179762"/>
                      <a:pt x="42109" y="179273"/>
                    </a:cubicBezTo>
                    <a:cubicBezTo>
                      <a:pt x="48796" y="178784"/>
                      <a:pt x="54278" y="164065"/>
                      <a:pt x="55864" y="158463"/>
                    </a:cubicBezTo>
                    <a:cubicBezTo>
                      <a:pt x="57330" y="152992"/>
                      <a:pt x="72539" y="154446"/>
                      <a:pt x="77163" y="152992"/>
                    </a:cubicBezTo>
                    <a:cubicBezTo>
                      <a:pt x="81669" y="151406"/>
                      <a:pt x="108081" y="163576"/>
                      <a:pt x="114648" y="169666"/>
                    </a:cubicBezTo>
                    <a:cubicBezTo>
                      <a:pt x="121216" y="175757"/>
                      <a:pt x="135947" y="181347"/>
                      <a:pt x="147628" y="184148"/>
                    </a:cubicBezTo>
                    <a:cubicBezTo>
                      <a:pt x="159308" y="186949"/>
                      <a:pt x="159308" y="180858"/>
                      <a:pt x="162837" y="175995"/>
                    </a:cubicBezTo>
                    <a:cubicBezTo>
                      <a:pt x="166364" y="171121"/>
                      <a:pt x="170989" y="159559"/>
                      <a:pt x="177080" y="153480"/>
                    </a:cubicBezTo>
                    <a:cubicBezTo>
                      <a:pt x="183170" y="147390"/>
                      <a:pt x="203861" y="144839"/>
                      <a:pt x="215542" y="137175"/>
                    </a:cubicBezTo>
                    <a:cubicBezTo>
                      <a:pt x="227222" y="129631"/>
                      <a:pt x="233802" y="133158"/>
                      <a:pt x="246460" y="132670"/>
                    </a:cubicBezTo>
                    <a:cubicBezTo>
                      <a:pt x="259237" y="132181"/>
                      <a:pt x="255709" y="120012"/>
                      <a:pt x="254613" y="118427"/>
                    </a:cubicBezTo>
                    <a:cubicBezTo>
                      <a:pt x="253635" y="116961"/>
                      <a:pt x="254124" y="96639"/>
                      <a:pt x="254613" y="91526"/>
                    </a:cubicBezTo>
                    <a:cubicBezTo>
                      <a:pt x="255101" y="86532"/>
                      <a:pt x="263254" y="84959"/>
                      <a:pt x="271406" y="83492"/>
                    </a:cubicBezTo>
                    <a:cubicBezTo>
                      <a:pt x="279439" y="81907"/>
                      <a:pt x="285041" y="95662"/>
                      <a:pt x="287592" y="99190"/>
                    </a:cubicBezTo>
                    <a:cubicBezTo>
                      <a:pt x="290143" y="102718"/>
                      <a:pt x="300250" y="112825"/>
                      <a:pt x="309380" y="115376"/>
                    </a:cubicBezTo>
                    <a:cubicBezTo>
                      <a:pt x="318510" y="117926"/>
                      <a:pt x="322645" y="125471"/>
                      <a:pt x="329213" y="132169"/>
                    </a:cubicBezTo>
                    <a:cubicBezTo>
                      <a:pt x="335792" y="138749"/>
                      <a:pt x="348927" y="142765"/>
                      <a:pt x="356602" y="142765"/>
                    </a:cubicBezTo>
                    <a:cubicBezTo>
                      <a:pt x="364147" y="142765"/>
                      <a:pt x="359642" y="124994"/>
                      <a:pt x="359642" y="118916"/>
                    </a:cubicBezTo>
                    <a:cubicBezTo>
                      <a:pt x="359642" y="112825"/>
                      <a:pt x="377902" y="100656"/>
                      <a:pt x="381430" y="97128"/>
                    </a:cubicBezTo>
                    <a:cubicBezTo>
                      <a:pt x="384958" y="93599"/>
                      <a:pt x="388486" y="101144"/>
                      <a:pt x="393599" y="107831"/>
                    </a:cubicBezTo>
                    <a:cubicBezTo>
                      <a:pt x="398712" y="114410"/>
                      <a:pt x="409785" y="113314"/>
                      <a:pt x="417937" y="110870"/>
                    </a:cubicBezTo>
                    <a:cubicBezTo>
                      <a:pt x="426090" y="108320"/>
                      <a:pt x="444839" y="93588"/>
                      <a:pt x="455912" y="86532"/>
                    </a:cubicBezTo>
                    <a:cubicBezTo>
                      <a:pt x="467103" y="79357"/>
                      <a:pt x="470644" y="71323"/>
                      <a:pt x="477699" y="65233"/>
                    </a:cubicBezTo>
                    <a:cubicBezTo>
                      <a:pt x="484874" y="59142"/>
                      <a:pt x="490476" y="55006"/>
                      <a:pt x="491943" y="48927"/>
                    </a:cubicBezTo>
                    <a:cubicBezTo>
                      <a:pt x="492669" y="46377"/>
                      <a:pt x="497902" y="39798"/>
                      <a:pt x="503504" y="33349"/>
                    </a:cubicBezTo>
                    <a:cubicBezTo>
                      <a:pt x="504112" y="33957"/>
                      <a:pt x="504601" y="34565"/>
                      <a:pt x="505208" y="35054"/>
                    </a:cubicBezTo>
                    <a:cubicBezTo>
                      <a:pt x="515792" y="44911"/>
                      <a:pt x="525661" y="46377"/>
                      <a:pt x="531740" y="44911"/>
                    </a:cubicBezTo>
                    <a:cubicBezTo>
                      <a:pt x="537830" y="43456"/>
                      <a:pt x="553885" y="23612"/>
                      <a:pt x="553885" y="23612"/>
                    </a:cubicBezTo>
                    <a:lnTo>
                      <a:pt x="572872" y="38093"/>
                    </a:lnTo>
                    <a:cubicBezTo>
                      <a:pt x="572872" y="38093"/>
                      <a:pt x="586507" y="41133"/>
                      <a:pt x="588081" y="38820"/>
                    </a:cubicBezTo>
                    <a:cubicBezTo>
                      <a:pt x="589547" y="36508"/>
                      <a:pt x="591120" y="19106"/>
                      <a:pt x="606340" y="12169"/>
                    </a:cubicBezTo>
                    <a:cubicBezTo>
                      <a:pt x="621549" y="5352"/>
                      <a:pt x="658069" y="0"/>
                      <a:pt x="658069" y="0"/>
                    </a:cubicBezTo>
                    <a:cubicBezTo>
                      <a:pt x="658069" y="0"/>
                      <a:pt x="669511" y="13028"/>
                      <a:pt x="666353" y="25924"/>
                    </a:cubicBezTo>
                    <a:cubicBezTo>
                      <a:pt x="663433" y="38820"/>
                      <a:pt x="667199" y="47223"/>
                      <a:pt x="672443" y="51001"/>
                    </a:cubicBezTo>
                    <a:cubicBezTo>
                      <a:pt x="677794" y="54780"/>
                      <a:pt x="699094" y="61716"/>
                      <a:pt x="697640" y="64637"/>
                    </a:cubicBezTo>
                    <a:cubicBezTo>
                      <a:pt x="696055" y="67807"/>
                      <a:pt x="688510" y="69988"/>
                      <a:pt x="683885" y="74613"/>
                    </a:cubicBezTo>
                    <a:cubicBezTo>
                      <a:pt x="679380" y="79118"/>
                      <a:pt x="677794" y="94327"/>
                      <a:pt x="676341" y="98224"/>
                    </a:cubicBezTo>
                    <a:cubicBezTo>
                      <a:pt x="674756" y="101991"/>
                      <a:pt x="664898" y="114172"/>
                      <a:pt x="659547" y="122563"/>
                    </a:cubicBezTo>
                    <a:cubicBezTo>
                      <a:pt x="654195" y="130835"/>
                      <a:pt x="648963" y="138510"/>
                      <a:pt x="645911" y="141550"/>
                    </a:cubicBezTo>
                    <a:cubicBezTo>
                      <a:pt x="642872" y="144589"/>
                      <a:pt x="635935" y="157497"/>
                      <a:pt x="641287" y="159810"/>
                    </a:cubicBezTo>
                    <a:cubicBezTo>
                      <a:pt x="646639" y="162003"/>
                      <a:pt x="655041" y="168939"/>
                      <a:pt x="659547" y="164315"/>
                    </a:cubicBezTo>
                    <a:cubicBezTo>
                      <a:pt x="664172" y="159810"/>
                      <a:pt x="675613" y="149106"/>
                      <a:pt x="677807" y="146913"/>
                    </a:cubicBezTo>
                    <a:cubicBezTo>
                      <a:pt x="680119" y="144601"/>
                      <a:pt x="689976" y="139976"/>
                      <a:pt x="690715" y="151418"/>
                    </a:cubicBezTo>
                    <a:cubicBezTo>
                      <a:pt x="691561" y="162861"/>
                      <a:pt x="688522" y="165900"/>
                      <a:pt x="694600" y="174184"/>
                    </a:cubicBezTo>
                    <a:cubicBezTo>
                      <a:pt x="700691" y="182586"/>
                      <a:pt x="732574" y="184160"/>
                      <a:pt x="732574" y="184160"/>
                    </a:cubicBezTo>
                    <a:lnTo>
                      <a:pt x="743885" y="179535"/>
                    </a:lnTo>
                    <a:lnTo>
                      <a:pt x="751561" y="176496"/>
                    </a:lnTo>
                    <a:cubicBezTo>
                      <a:pt x="751561" y="176496"/>
                      <a:pt x="760810" y="173457"/>
                      <a:pt x="760810" y="168951"/>
                    </a:cubicBezTo>
                    <a:cubicBezTo>
                      <a:pt x="760810" y="164327"/>
                      <a:pt x="765315" y="127569"/>
                      <a:pt x="770667" y="126591"/>
                    </a:cubicBezTo>
                    <a:cubicBezTo>
                      <a:pt x="775899" y="125495"/>
                      <a:pt x="807914" y="123302"/>
                      <a:pt x="811680" y="133898"/>
                    </a:cubicBezTo>
                    <a:cubicBezTo>
                      <a:pt x="815566" y="144601"/>
                      <a:pt x="824576" y="160548"/>
                      <a:pt x="829940" y="160548"/>
                    </a:cubicBezTo>
                    <a:cubicBezTo>
                      <a:pt x="835292" y="160548"/>
                      <a:pt x="846007" y="155924"/>
                      <a:pt x="846007" y="149833"/>
                    </a:cubicBezTo>
                    <a:cubicBezTo>
                      <a:pt x="846007" y="143743"/>
                      <a:pt x="845161" y="126830"/>
                      <a:pt x="839916" y="126579"/>
                    </a:cubicBezTo>
                    <a:cubicBezTo>
                      <a:pt x="834564" y="126341"/>
                      <a:pt x="832979" y="114160"/>
                      <a:pt x="835292" y="113314"/>
                    </a:cubicBezTo>
                    <a:cubicBezTo>
                      <a:pt x="837604" y="112587"/>
                      <a:pt x="839070" y="111847"/>
                      <a:pt x="845995" y="107223"/>
                    </a:cubicBezTo>
                    <a:cubicBezTo>
                      <a:pt x="852812" y="102718"/>
                      <a:pt x="873265" y="92861"/>
                      <a:pt x="873265" y="92861"/>
                    </a:cubicBezTo>
                    <a:cubicBezTo>
                      <a:pt x="873265" y="92861"/>
                      <a:pt x="887747" y="102718"/>
                      <a:pt x="889332" y="105030"/>
                    </a:cubicBezTo>
                    <a:cubicBezTo>
                      <a:pt x="890798" y="107223"/>
                      <a:pt x="891275" y="115614"/>
                      <a:pt x="899439" y="115614"/>
                    </a:cubicBezTo>
                    <a:cubicBezTo>
                      <a:pt x="907592" y="115614"/>
                      <a:pt x="910631" y="117926"/>
                      <a:pt x="914410" y="114887"/>
                    </a:cubicBezTo>
                    <a:cubicBezTo>
                      <a:pt x="918188" y="111847"/>
                      <a:pt x="934981" y="103445"/>
                      <a:pt x="934981" y="103445"/>
                    </a:cubicBezTo>
                    <a:lnTo>
                      <a:pt x="942645" y="99309"/>
                    </a:lnTo>
                    <a:cubicBezTo>
                      <a:pt x="943492" y="102348"/>
                      <a:pt x="944958" y="104911"/>
                      <a:pt x="947878" y="105757"/>
                    </a:cubicBezTo>
                    <a:cubicBezTo>
                      <a:pt x="954934" y="107819"/>
                      <a:pt x="966138" y="97604"/>
                      <a:pt x="968200" y="105757"/>
                    </a:cubicBezTo>
                    <a:cubicBezTo>
                      <a:pt x="970155" y="113909"/>
                      <a:pt x="990226" y="114887"/>
                      <a:pt x="992419" y="110870"/>
                    </a:cubicBezTo>
                    <a:cubicBezTo>
                      <a:pt x="994493" y="106734"/>
                      <a:pt x="1008724" y="87497"/>
                      <a:pt x="1011764" y="96627"/>
                    </a:cubicBezTo>
                    <a:cubicBezTo>
                      <a:pt x="1014803" y="105757"/>
                      <a:pt x="1030023" y="116460"/>
                      <a:pt x="1027950" y="122789"/>
                    </a:cubicBezTo>
                    <a:cubicBezTo>
                      <a:pt x="1025995" y="129118"/>
                      <a:pt x="1012741" y="140191"/>
                      <a:pt x="1009690" y="144327"/>
                    </a:cubicBezTo>
                    <a:cubicBezTo>
                      <a:pt x="1006650" y="148343"/>
                      <a:pt x="988391" y="153456"/>
                      <a:pt x="986436" y="156496"/>
                    </a:cubicBezTo>
                    <a:cubicBezTo>
                      <a:pt x="984362" y="159535"/>
                      <a:pt x="992408" y="193981"/>
                      <a:pt x="992408" y="193981"/>
                    </a:cubicBezTo>
                    <a:cubicBezTo>
                      <a:pt x="992408" y="193981"/>
                      <a:pt x="1001656" y="194959"/>
                      <a:pt x="1014803" y="193981"/>
                    </a:cubicBezTo>
                    <a:cubicBezTo>
                      <a:pt x="1027950" y="193004"/>
                      <a:pt x="1051311" y="174756"/>
                      <a:pt x="1051311" y="174756"/>
                    </a:cubicBezTo>
                    <a:cubicBezTo>
                      <a:pt x="1051311" y="174756"/>
                      <a:pt x="1068593" y="164529"/>
                      <a:pt x="1074684" y="164529"/>
                    </a:cubicBezTo>
                    <a:cubicBezTo>
                      <a:pt x="1080762" y="164529"/>
                      <a:pt x="1097937" y="173659"/>
                      <a:pt x="1097937" y="173659"/>
                    </a:cubicBezTo>
                    <a:lnTo>
                      <a:pt x="1121310" y="182789"/>
                    </a:lnTo>
                    <a:cubicBezTo>
                      <a:pt x="1121310" y="182789"/>
                      <a:pt x="1131287" y="168665"/>
                      <a:pt x="1129344" y="162587"/>
                    </a:cubicBezTo>
                    <a:cubicBezTo>
                      <a:pt x="1127389" y="156496"/>
                      <a:pt x="1131287" y="148343"/>
                      <a:pt x="1129344" y="143230"/>
                    </a:cubicBezTo>
                    <a:cubicBezTo>
                      <a:pt x="1127389" y="138236"/>
                      <a:pt x="1139571" y="135197"/>
                      <a:pt x="1139571" y="135197"/>
                    </a:cubicBezTo>
                    <a:cubicBezTo>
                      <a:pt x="1139571" y="135197"/>
                      <a:pt x="1148701" y="147366"/>
                      <a:pt x="1155756" y="147366"/>
                    </a:cubicBezTo>
                    <a:cubicBezTo>
                      <a:pt x="1162931" y="147366"/>
                      <a:pt x="1218558" y="162575"/>
                      <a:pt x="1221108" y="166591"/>
                    </a:cubicBezTo>
                    <a:cubicBezTo>
                      <a:pt x="1223790" y="170608"/>
                      <a:pt x="1246067" y="180834"/>
                      <a:pt x="1248128" y="184851"/>
                    </a:cubicBezTo>
                    <a:cubicBezTo>
                      <a:pt x="1250071" y="188868"/>
                      <a:pt x="1249106" y="205173"/>
                      <a:pt x="1252145" y="214303"/>
                    </a:cubicBezTo>
                    <a:cubicBezTo>
                      <a:pt x="1255185" y="223433"/>
                      <a:pt x="1266389" y="247771"/>
                      <a:pt x="1266389" y="247771"/>
                    </a:cubicBezTo>
                    <a:lnTo>
                      <a:pt x="1278676" y="271752"/>
                    </a:lnTo>
                    <a:close/>
                  </a:path>
                </a:pathLst>
              </a:custGeom>
              <a:grpFill/>
              <a:ln w="297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C545E281-61FD-F44A-58BB-D452323C75BD}"/>
                  </a:ext>
                </a:extLst>
              </p:cNvPr>
              <p:cNvSpPr/>
              <p:nvPr/>
            </p:nvSpPr>
            <p:spPr>
              <a:xfrm>
                <a:off x="9655679" y="3741813"/>
                <a:ext cx="457552" cy="510613"/>
              </a:xfrm>
              <a:custGeom>
                <a:avLst/>
                <a:gdLst>
                  <a:gd name="connsiteX0" fmla="*/ 457553 w 457552"/>
                  <a:gd name="connsiteY0" fmla="*/ 313014 h 510613"/>
                  <a:gd name="connsiteX1" fmla="*/ 457553 w 457552"/>
                  <a:gd name="connsiteY1" fmla="*/ 334921 h 510613"/>
                  <a:gd name="connsiteX2" fmla="*/ 446111 w 457552"/>
                  <a:gd name="connsiteY2" fmla="*/ 360726 h 510613"/>
                  <a:gd name="connsiteX3" fmla="*/ 437100 w 457552"/>
                  <a:gd name="connsiteY3" fmla="*/ 373622 h 510613"/>
                  <a:gd name="connsiteX4" fmla="*/ 436981 w 457552"/>
                  <a:gd name="connsiteY4" fmla="*/ 385791 h 510613"/>
                  <a:gd name="connsiteX5" fmla="*/ 430163 w 457552"/>
                  <a:gd name="connsiteY5" fmla="*/ 406363 h 510613"/>
                  <a:gd name="connsiteX6" fmla="*/ 411176 w 457552"/>
                  <a:gd name="connsiteY6" fmla="*/ 406363 h 510613"/>
                  <a:gd name="connsiteX7" fmla="*/ 389638 w 457552"/>
                  <a:gd name="connsiteY7" fmla="*/ 413181 h 510613"/>
                  <a:gd name="connsiteX8" fmla="*/ 394382 w 457552"/>
                  <a:gd name="connsiteY8" fmla="*/ 445184 h 510613"/>
                  <a:gd name="connsiteX9" fmla="*/ 394382 w 457552"/>
                  <a:gd name="connsiteY9" fmla="*/ 460392 h 510613"/>
                  <a:gd name="connsiteX10" fmla="*/ 365539 w 457552"/>
                  <a:gd name="connsiteY10" fmla="*/ 492287 h 510613"/>
                  <a:gd name="connsiteX11" fmla="*/ 348256 w 457552"/>
                  <a:gd name="connsiteY11" fmla="*/ 505434 h 510613"/>
                  <a:gd name="connsiteX12" fmla="*/ 335837 w 457552"/>
                  <a:gd name="connsiteY12" fmla="*/ 510547 h 510613"/>
                  <a:gd name="connsiteX13" fmla="*/ 300056 w 457552"/>
                  <a:gd name="connsiteY13" fmla="*/ 501417 h 510613"/>
                  <a:gd name="connsiteX14" fmla="*/ 253679 w 457552"/>
                  <a:gd name="connsiteY14" fmla="*/ 501417 h 510613"/>
                  <a:gd name="connsiteX15" fmla="*/ 229341 w 457552"/>
                  <a:gd name="connsiteY15" fmla="*/ 489248 h 510613"/>
                  <a:gd name="connsiteX16" fmla="*/ 212666 w 457552"/>
                  <a:gd name="connsiteY16" fmla="*/ 463443 h 510613"/>
                  <a:gd name="connsiteX17" fmla="*/ 178340 w 457552"/>
                  <a:gd name="connsiteY17" fmla="*/ 471715 h 510613"/>
                  <a:gd name="connsiteX18" fmla="*/ 144132 w 457552"/>
                  <a:gd name="connsiteY18" fmla="*/ 489248 h 510613"/>
                  <a:gd name="connsiteX19" fmla="*/ 136957 w 457552"/>
                  <a:gd name="connsiteY19" fmla="*/ 487782 h 510613"/>
                  <a:gd name="connsiteX20" fmla="*/ 131963 w 457552"/>
                  <a:gd name="connsiteY20" fmla="*/ 471715 h 510613"/>
                  <a:gd name="connsiteX21" fmla="*/ 117601 w 457552"/>
                  <a:gd name="connsiteY21" fmla="*/ 423026 h 510613"/>
                  <a:gd name="connsiteX22" fmla="*/ 105551 w 457552"/>
                  <a:gd name="connsiteY22" fmla="*/ 391143 h 510613"/>
                  <a:gd name="connsiteX23" fmla="*/ 115288 w 457552"/>
                  <a:gd name="connsiteY23" fmla="*/ 365338 h 510613"/>
                  <a:gd name="connsiteX24" fmla="*/ 102261 w 457552"/>
                  <a:gd name="connsiteY24" fmla="*/ 346232 h 510613"/>
                  <a:gd name="connsiteX25" fmla="*/ 74883 w 457552"/>
                  <a:gd name="connsiteY25" fmla="*/ 337103 h 510613"/>
                  <a:gd name="connsiteX26" fmla="*/ 58327 w 457552"/>
                  <a:gd name="connsiteY26" fmla="*/ 317138 h 510613"/>
                  <a:gd name="connsiteX27" fmla="*/ 67088 w 457552"/>
                  <a:gd name="connsiteY27" fmla="*/ 312025 h 510613"/>
                  <a:gd name="connsiteX28" fmla="*/ 78160 w 457552"/>
                  <a:gd name="connsiteY28" fmla="*/ 282573 h 510613"/>
                  <a:gd name="connsiteX29" fmla="*/ 97517 w 457552"/>
                  <a:gd name="connsiteY29" fmla="*/ 275517 h 510613"/>
                  <a:gd name="connsiteX30" fmla="*/ 107982 w 457552"/>
                  <a:gd name="connsiteY30" fmla="*/ 228056 h 510613"/>
                  <a:gd name="connsiteX31" fmla="*/ 107612 w 457552"/>
                  <a:gd name="connsiteY31" fmla="*/ 226840 h 510613"/>
                  <a:gd name="connsiteX32" fmla="*/ 95443 w 457552"/>
                  <a:gd name="connsiteY32" fmla="*/ 191298 h 510613"/>
                  <a:gd name="connsiteX33" fmla="*/ 73298 w 457552"/>
                  <a:gd name="connsiteY33" fmla="*/ 196649 h 510613"/>
                  <a:gd name="connsiteX34" fmla="*/ 61975 w 457552"/>
                  <a:gd name="connsiteY34" fmla="*/ 200428 h 510613"/>
                  <a:gd name="connsiteX35" fmla="*/ 37636 w 457552"/>
                  <a:gd name="connsiteY35" fmla="*/ 180225 h 510613"/>
                  <a:gd name="connsiteX36" fmla="*/ 18399 w 457552"/>
                  <a:gd name="connsiteY36" fmla="*/ 153813 h 510613"/>
                  <a:gd name="connsiteX37" fmla="*/ 3191 w 457552"/>
                  <a:gd name="connsiteY37" fmla="*/ 140666 h 510613"/>
                  <a:gd name="connsiteX38" fmla="*/ 1010 w 457552"/>
                  <a:gd name="connsiteY38" fmla="*/ 136900 h 510613"/>
                  <a:gd name="connsiteX39" fmla="*/ 3191 w 457552"/>
                  <a:gd name="connsiteY39" fmla="*/ 130452 h 510613"/>
                  <a:gd name="connsiteX40" fmla="*/ 28506 w 457552"/>
                  <a:gd name="connsiteY40" fmla="*/ 130452 h 510613"/>
                  <a:gd name="connsiteX41" fmla="*/ 48828 w 457552"/>
                  <a:gd name="connsiteY41" fmla="*/ 112192 h 510613"/>
                  <a:gd name="connsiteX42" fmla="*/ 51867 w 457552"/>
                  <a:gd name="connsiteY42" fmla="*/ 87853 h 510613"/>
                  <a:gd name="connsiteX43" fmla="*/ 62940 w 457552"/>
                  <a:gd name="connsiteY43" fmla="*/ 77746 h 510613"/>
                  <a:gd name="connsiteX44" fmla="*/ 72070 w 457552"/>
                  <a:gd name="connsiteY44" fmla="*/ 65577 h 510613"/>
                  <a:gd name="connsiteX45" fmla="*/ 62940 w 457552"/>
                  <a:gd name="connsiteY45" fmla="*/ 46352 h 510613"/>
                  <a:gd name="connsiteX46" fmla="*/ 65980 w 457552"/>
                  <a:gd name="connsiteY46" fmla="*/ 23956 h 510613"/>
                  <a:gd name="connsiteX47" fmla="*/ 93357 w 457552"/>
                  <a:gd name="connsiteY47" fmla="*/ 38199 h 510613"/>
                  <a:gd name="connsiteX48" fmla="*/ 118792 w 457552"/>
                  <a:gd name="connsiteY48" fmla="*/ 62538 h 510613"/>
                  <a:gd name="connsiteX49" fmla="*/ 140092 w 457552"/>
                  <a:gd name="connsiteY49" fmla="*/ 54385 h 510613"/>
                  <a:gd name="connsiteX50" fmla="*/ 150437 w 457552"/>
                  <a:gd name="connsiteY50" fmla="*/ 38437 h 510613"/>
                  <a:gd name="connsiteX51" fmla="*/ 145085 w 457552"/>
                  <a:gd name="connsiteY51" fmla="*/ 1679 h 510613"/>
                  <a:gd name="connsiteX52" fmla="*/ 182940 w 457552"/>
                  <a:gd name="connsiteY52" fmla="*/ 1679 h 510613"/>
                  <a:gd name="connsiteX53" fmla="*/ 205705 w 457552"/>
                  <a:gd name="connsiteY53" fmla="*/ 24564 h 510613"/>
                  <a:gd name="connsiteX54" fmla="*/ 255240 w 457552"/>
                  <a:gd name="connsiteY54" fmla="*/ 42454 h 510613"/>
                  <a:gd name="connsiteX55" fmla="*/ 293214 w 457552"/>
                  <a:gd name="connsiteY55" fmla="*/ 66304 h 510613"/>
                  <a:gd name="connsiteX56" fmla="*/ 275693 w 457552"/>
                  <a:gd name="connsiteY56" fmla="*/ 95267 h 510613"/>
                  <a:gd name="connsiteX57" fmla="*/ 293954 w 457552"/>
                  <a:gd name="connsiteY57" fmla="*/ 124838 h 510613"/>
                  <a:gd name="connsiteX58" fmla="*/ 330461 w 457552"/>
                  <a:gd name="connsiteY58" fmla="*/ 156852 h 510613"/>
                  <a:gd name="connsiteX59" fmla="*/ 355539 w 457552"/>
                  <a:gd name="connsiteY59" fmla="*/ 145410 h 510613"/>
                  <a:gd name="connsiteX60" fmla="*/ 355539 w 457552"/>
                  <a:gd name="connsiteY60" fmla="*/ 118759 h 510613"/>
                  <a:gd name="connsiteX61" fmla="*/ 385228 w 457552"/>
                  <a:gd name="connsiteY61" fmla="*/ 131787 h 510613"/>
                  <a:gd name="connsiteX62" fmla="*/ 410306 w 457552"/>
                  <a:gd name="connsiteY62" fmla="*/ 156864 h 510613"/>
                  <a:gd name="connsiteX63" fmla="*/ 380723 w 457552"/>
                  <a:gd name="connsiteY63" fmla="*/ 165255 h 510613"/>
                  <a:gd name="connsiteX64" fmla="*/ 355526 w 457552"/>
                  <a:gd name="connsiteY64" fmla="*/ 171346 h 510613"/>
                  <a:gd name="connsiteX65" fmla="*/ 348709 w 457552"/>
                  <a:gd name="connsiteY65" fmla="*/ 197877 h 510613"/>
                  <a:gd name="connsiteX66" fmla="*/ 324489 w 457552"/>
                  <a:gd name="connsiteY66" fmla="*/ 229153 h 510613"/>
                  <a:gd name="connsiteX67" fmla="*/ 356373 w 457552"/>
                  <a:gd name="connsiteY67" fmla="*/ 260309 h 510613"/>
                  <a:gd name="connsiteX68" fmla="*/ 370854 w 457552"/>
                  <a:gd name="connsiteY68" fmla="*/ 292323 h 510613"/>
                  <a:gd name="connsiteX69" fmla="*/ 379984 w 457552"/>
                  <a:gd name="connsiteY69" fmla="*/ 302430 h 510613"/>
                  <a:gd name="connsiteX70" fmla="*/ 384978 w 457552"/>
                  <a:gd name="connsiteY70" fmla="*/ 306697 h 510613"/>
                  <a:gd name="connsiteX71" fmla="*/ 388268 w 457552"/>
                  <a:gd name="connsiteY71" fmla="*/ 309009 h 510613"/>
                  <a:gd name="connsiteX72" fmla="*/ 400807 w 457552"/>
                  <a:gd name="connsiteY72" fmla="*/ 315458 h 510613"/>
                  <a:gd name="connsiteX73" fmla="*/ 404096 w 457552"/>
                  <a:gd name="connsiteY73" fmla="*/ 316435 h 510613"/>
                  <a:gd name="connsiteX74" fmla="*/ 407505 w 457552"/>
                  <a:gd name="connsiteY74" fmla="*/ 317043 h 510613"/>
                  <a:gd name="connsiteX75" fmla="*/ 410795 w 457552"/>
                  <a:gd name="connsiteY75" fmla="*/ 317293 h 510613"/>
                  <a:gd name="connsiteX76" fmla="*/ 413465 w 457552"/>
                  <a:gd name="connsiteY76" fmla="*/ 317174 h 510613"/>
                  <a:gd name="connsiteX77" fmla="*/ 457553 w 457552"/>
                  <a:gd name="connsiteY77" fmla="*/ 313014 h 510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457552" h="510613">
                    <a:moveTo>
                      <a:pt x="457553" y="313014"/>
                    </a:moveTo>
                    <a:lnTo>
                      <a:pt x="457553" y="334921"/>
                    </a:lnTo>
                    <a:cubicBezTo>
                      <a:pt x="457553" y="343932"/>
                      <a:pt x="452201" y="352323"/>
                      <a:pt x="446111" y="360726"/>
                    </a:cubicBezTo>
                    <a:cubicBezTo>
                      <a:pt x="440020" y="369117"/>
                      <a:pt x="440020" y="365350"/>
                      <a:pt x="437100" y="373622"/>
                    </a:cubicBezTo>
                    <a:cubicBezTo>
                      <a:pt x="434179" y="382013"/>
                      <a:pt x="436254" y="380440"/>
                      <a:pt x="436981" y="385791"/>
                    </a:cubicBezTo>
                    <a:cubicBezTo>
                      <a:pt x="437827" y="391143"/>
                      <a:pt x="433202" y="404778"/>
                      <a:pt x="430163" y="406363"/>
                    </a:cubicBezTo>
                    <a:cubicBezTo>
                      <a:pt x="427124" y="407949"/>
                      <a:pt x="417255" y="408676"/>
                      <a:pt x="411176" y="406363"/>
                    </a:cubicBezTo>
                    <a:cubicBezTo>
                      <a:pt x="405086" y="404170"/>
                      <a:pt x="391343" y="411715"/>
                      <a:pt x="389638" y="413181"/>
                    </a:cubicBezTo>
                    <a:cubicBezTo>
                      <a:pt x="387815" y="414766"/>
                      <a:pt x="391343" y="438378"/>
                      <a:pt x="394382" y="445184"/>
                    </a:cubicBezTo>
                    <a:cubicBezTo>
                      <a:pt x="397422" y="452001"/>
                      <a:pt x="394382" y="454313"/>
                      <a:pt x="394382" y="460392"/>
                    </a:cubicBezTo>
                    <a:cubicBezTo>
                      <a:pt x="394382" y="466483"/>
                      <a:pt x="371617" y="486196"/>
                      <a:pt x="365539" y="492287"/>
                    </a:cubicBezTo>
                    <a:cubicBezTo>
                      <a:pt x="361891" y="495934"/>
                      <a:pt x="355074" y="501417"/>
                      <a:pt x="348256" y="505434"/>
                    </a:cubicBezTo>
                    <a:cubicBezTo>
                      <a:pt x="343751" y="508235"/>
                      <a:pt x="339257" y="510297"/>
                      <a:pt x="335837" y="510547"/>
                    </a:cubicBezTo>
                    <a:cubicBezTo>
                      <a:pt x="327446" y="511405"/>
                      <a:pt x="320628" y="503729"/>
                      <a:pt x="300056" y="501417"/>
                    </a:cubicBezTo>
                    <a:cubicBezTo>
                      <a:pt x="279603" y="499224"/>
                      <a:pt x="271212" y="502144"/>
                      <a:pt x="253679" y="501417"/>
                    </a:cubicBezTo>
                    <a:cubicBezTo>
                      <a:pt x="236146" y="500690"/>
                      <a:pt x="237731" y="496065"/>
                      <a:pt x="229341" y="489248"/>
                    </a:cubicBezTo>
                    <a:cubicBezTo>
                      <a:pt x="220938" y="482430"/>
                      <a:pt x="217172" y="469534"/>
                      <a:pt x="212666" y="463443"/>
                    </a:cubicBezTo>
                    <a:cubicBezTo>
                      <a:pt x="208042" y="457365"/>
                      <a:pt x="182237" y="464909"/>
                      <a:pt x="178340" y="471715"/>
                    </a:cubicBezTo>
                    <a:cubicBezTo>
                      <a:pt x="174561" y="478652"/>
                      <a:pt x="157041" y="489248"/>
                      <a:pt x="144132" y="489248"/>
                    </a:cubicBezTo>
                    <a:cubicBezTo>
                      <a:pt x="140974" y="489248"/>
                      <a:pt x="138649" y="488759"/>
                      <a:pt x="136957" y="487782"/>
                    </a:cubicBezTo>
                    <a:cubicBezTo>
                      <a:pt x="131594" y="485100"/>
                      <a:pt x="131963" y="478783"/>
                      <a:pt x="131963" y="471715"/>
                    </a:cubicBezTo>
                    <a:cubicBezTo>
                      <a:pt x="131963" y="462704"/>
                      <a:pt x="127457" y="439093"/>
                      <a:pt x="117601" y="423026"/>
                    </a:cubicBezTo>
                    <a:cubicBezTo>
                      <a:pt x="107863" y="407078"/>
                      <a:pt x="109937" y="405625"/>
                      <a:pt x="105551" y="391143"/>
                    </a:cubicBezTo>
                    <a:cubicBezTo>
                      <a:pt x="101164" y="376661"/>
                      <a:pt x="109925" y="374349"/>
                      <a:pt x="115288" y="365338"/>
                    </a:cubicBezTo>
                    <a:cubicBezTo>
                      <a:pt x="120521" y="356089"/>
                      <a:pt x="117481" y="349999"/>
                      <a:pt x="102261" y="346232"/>
                    </a:cubicBezTo>
                    <a:cubicBezTo>
                      <a:pt x="87052" y="342454"/>
                      <a:pt x="90938" y="346232"/>
                      <a:pt x="74883" y="337103"/>
                    </a:cubicBezTo>
                    <a:cubicBezTo>
                      <a:pt x="67219" y="332716"/>
                      <a:pt x="61867" y="324564"/>
                      <a:pt x="58327" y="317138"/>
                    </a:cubicBezTo>
                    <a:cubicBezTo>
                      <a:pt x="62833" y="317019"/>
                      <a:pt x="66242" y="315684"/>
                      <a:pt x="67088" y="312025"/>
                    </a:cubicBezTo>
                    <a:cubicBezTo>
                      <a:pt x="69031" y="302895"/>
                      <a:pt x="78160" y="282573"/>
                      <a:pt x="78160" y="282573"/>
                    </a:cubicBezTo>
                    <a:cubicBezTo>
                      <a:pt x="78160" y="282573"/>
                      <a:pt x="92404" y="283670"/>
                      <a:pt x="97517" y="275517"/>
                    </a:cubicBezTo>
                    <a:cubicBezTo>
                      <a:pt x="102261" y="267722"/>
                      <a:pt x="110902" y="239248"/>
                      <a:pt x="107982" y="228056"/>
                    </a:cubicBezTo>
                    <a:cubicBezTo>
                      <a:pt x="107863" y="227567"/>
                      <a:pt x="107732" y="227210"/>
                      <a:pt x="107612" y="226840"/>
                    </a:cubicBezTo>
                    <a:cubicBezTo>
                      <a:pt x="103596" y="216733"/>
                      <a:pt x="109686" y="190332"/>
                      <a:pt x="95443" y="191298"/>
                    </a:cubicBezTo>
                    <a:cubicBezTo>
                      <a:pt x="87898" y="191906"/>
                      <a:pt x="79746" y="194468"/>
                      <a:pt x="73298" y="196649"/>
                    </a:cubicBezTo>
                    <a:cubicBezTo>
                      <a:pt x="67696" y="198592"/>
                      <a:pt x="63310" y="200428"/>
                      <a:pt x="61975" y="200428"/>
                    </a:cubicBezTo>
                    <a:cubicBezTo>
                      <a:pt x="58936" y="200428"/>
                      <a:pt x="43715" y="190321"/>
                      <a:pt x="37636" y="180225"/>
                    </a:cubicBezTo>
                    <a:cubicBezTo>
                      <a:pt x="31545" y="169999"/>
                      <a:pt x="18399" y="153813"/>
                      <a:pt x="18399" y="153813"/>
                    </a:cubicBezTo>
                    <a:lnTo>
                      <a:pt x="3191" y="140666"/>
                    </a:lnTo>
                    <a:cubicBezTo>
                      <a:pt x="3191" y="140666"/>
                      <a:pt x="1975" y="138962"/>
                      <a:pt x="1010" y="136900"/>
                    </a:cubicBezTo>
                    <a:cubicBezTo>
                      <a:pt x="-338" y="133980"/>
                      <a:pt x="-945" y="130452"/>
                      <a:pt x="3191" y="130452"/>
                    </a:cubicBezTo>
                    <a:lnTo>
                      <a:pt x="28506" y="130452"/>
                    </a:lnTo>
                    <a:cubicBezTo>
                      <a:pt x="34597" y="130452"/>
                      <a:pt x="46766" y="121322"/>
                      <a:pt x="48828" y="112192"/>
                    </a:cubicBezTo>
                    <a:cubicBezTo>
                      <a:pt x="50771" y="103062"/>
                      <a:pt x="51867" y="87853"/>
                      <a:pt x="51867" y="87853"/>
                    </a:cubicBezTo>
                    <a:lnTo>
                      <a:pt x="62940" y="77746"/>
                    </a:lnTo>
                    <a:cubicBezTo>
                      <a:pt x="62940" y="77746"/>
                      <a:pt x="75109" y="70690"/>
                      <a:pt x="72070" y="65577"/>
                    </a:cubicBezTo>
                    <a:cubicBezTo>
                      <a:pt x="69031" y="60464"/>
                      <a:pt x="62940" y="56447"/>
                      <a:pt x="62940" y="46352"/>
                    </a:cubicBezTo>
                    <a:cubicBezTo>
                      <a:pt x="62940" y="36125"/>
                      <a:pt x="61963" y="22991"/>
                      <a:pt x="65980" y="23956"/>
                    </a:cubicBezTo>
                    <a:cubicBezTo>
                      <a:pt x="70115" y="25052"/>
                      <a:pt x="87279" y="26030"/>
                      <a:pt x="93357" y="38199"/>
                    </a:cubicBezTo>
                    <a:cubicBezTo>
                      <a:pt x="99448" y="50368"/>
                      <a:pt x="118792" y="62538"/>
                      <a:pt x="118792" y="62538"/>
                    </a:cubicBezTo>
                    <a:cubicBezTo>
                      <a:pt x="118792" y="62538"/>
                      <a:pt x="139973" y="54504"/>
                      <a:pt x="140092" y="54385"/>
                    </a:cubicBezTo>
                    <a:cubicBezTo>
                      <a:pt x="143989" y="52919"/>
                      <a:pt x="147517" y="41727"/>
                      <a:pt x="150437" y="38437"/>
                    </a:cubicBezTo>
                    <a:cubicBezTo>
                      <a:pt x="164800" y="21763"/>
                      <a:pt x="159317" y="15803"/>
                      <a:pt x="145085" y="1679"/>
                    </a:cubicBezTo>
                    <a:cubicBezTo>
                      <a:pt x="145085" y="1679"/>
                      <a:pt x="176850" y="-2099"/>
                      <a:pt x="182940" y="1679"/>
                    </a:cubicBezTo>
                    <a:cubicBezTo>
                      <a:pt x="189031" y="5458"/>
                      <a:pt x="189758" y="13122"/>
                      <a:pt x="205705" y="24564"/>
                    </a:cubicBezTo>
                    <a:cubicBezTo>
                      <a:pt x="221653" y="35887"/>
                      <a:pt x="229317" y="40630"/>
                      <a:pt x="255240" y="42454"/>
                    </a:cubicBezTo>
                    <a:cubicBezTo>
                      <a:pt x="281045" y="44278"/>
                      <a:pt x="297839" y="56447"/>
                      <a:pt x="293214" y="66304"/>
                    </a:cubicBezTo>
                    <a:cubicBezTo>
                      <a:pt x="288590" y="76161"/>
                      <a:pt x="274227" y="84564"/>
                      <a:pt x="275693" y="95267"/>
                    </a:cubicBezTo>
                    <a:cubicBezTo>
                      <a:pt x="277278" y="105851"/>
                      <a:pt x="282511" y="115839"/>
                      <a:pt x="293954" y="124838"/>
                    </a:cubicBezTo>
                    <a:cubicBezTo>
                      <a:pt x="305395" y="134087"/>
                      <a:pt x="322917" y="157579"/>
                      <a:pt x="330461" y="156852"/>
                    </a:cubicBezTo>
                    <a:cubicBezTo>
                      <a:pt x="338125" y="156125"/>
                      <a:pt x="355539" y="156852"/>
                      <a:pt x="355539" y="145410"/>
                    </a:cubicBezTo>
                    <a:cubicBezTo>
                      <a:pt x="355539" y="134087"/>
                      <a:pt x="349448" y="120333"/>
                      <a:pt x="355539" y="118759"/>
                    </a:cubicBezTo>
                    <a:cubicBezTo>
                      <a:pt x="361629" y="117305"/>
                      <a:pt x="382189" y="127162"/>
                      <a:pt x="385228" y="131787"/>
                    </a:cubicBezTo>
                    <a:cubicBezTo>
                      <a:pt x="388268" y="136292"/>
                      <a:pt x="424049" y="150047"/>
                      <a:pt x="410306" y="156864"/>
                    </a:cubicBezTo>
                    <a:cubicBezTo>
                      <a:pt x="396671" y="163682"/>
                      <a:pt x="389126" y="165255"/>
                      <a:pt x="380723" y="165255"/>
                    </a:cubicBezTo>
                    <a:cubicBezTo>
                      <a:pt x="372320" y="165255"/>
                      <a:pt x="358697" y="162216"/>
                      <a:pt x="355526" y="171346"/>
                    </a:cubicBezTo>
                    <a:cubicBezTo>
                      <a:pt x="352606" y="180475"/>
                      <a:pt x="356373" y="178890"/>
                      <a:pt x="348709" y="197877"/>
                    </a:cubicBezTo>
                    <a:cubicBezTo>
                      <a:pt x="341165" y="216983"/>
                      <a:pt x="322297" y="220022"/>
                      <a:pt x="324489" y="229153"/>
                    </a:cubicBezTo>
                    <a:cubicBezTo>
                      <a:pt x="326683" y="238282"/>
                      <a:pt x="351021" y="245827"/>
                      <a:pt x="356373" y="260309"/>
                    </a:cubicBezTo>
                    <a:cubicBezTo>
                      <a:pt x="361605" y="274790"/>
                      <a:pt x="367696" y="286960"/>
                      <a:pt x="370854" y="292323"/>
                    </a:cubicBezTo>
                    <a:cubicBezTo>
                      <a:pt x="371951" y="294147"/>
                      <a:pt x="375240" y="298163"/>
                      <a:pt x="379984" y="302430"/>
                    </a:cubicBezTo>
                    <a:cubicBezTo>
                      <a:pt x="381451" y="303765"/>
                      <a:pt x="383154" y="305231"/>
                      <a:pt x="384978" y="306697"/>
                    </a:cubicBezTo>
                    <a:cubicBezTo>
                      <a:pt x="386074" y="307424"/>
                      <a:pt x="387172" y="308282"/>
                      <a:pt x="388268" y="309009"/>
                    </a:cubicBezTo>
                    <a:cubicBezTo>
                      <a:pt x="392166" y="311560"/>
                      <a:pt x="396421" y="314003"/>
                      <a:pt x="400807" y="315458"/>
                    </a:cubicBezTo>
                    <a:cubicBezTo>
                      <a:pt x="401903" y="315827"/>
                      <a:pt x="403000" y="316185"/>
                      <a:pt x="404096" y="316435"/>
                    </a:cubicBezTo>
                    <a:cubicBezTo>
                      <a:pt x="405193" y="316673"/>
                      <a:pt x="406290" y="316924"/>
                      <a:pt x="407505" y="317043"/>
                    </a:cubicBezTo>
                    <a:cubicBezTo>
                      <a:pt x="408601" y="317162"/>
                      <a:pt x="409699" y="317293"/>
                      <a:pt x="410795" y="317293"/>
                    </a:cubicBezTo>
                    <a:cubicBezTo>
                      <a:pt x="411641" y="317293"/>
                      <a:pt x="412619" y="317293"/>
                      <a:pt x="413465" y="317174"/>
                    </a:cubicBezTo>
                    <a:cubicBezTo>
                      <a:pt x="425419" y="315815"/>
                      <a:pt x="443441" y="312883"/>
                      <a:pt x="457553" y="313014"/>
                    </a:cubicBezTo>
                    <a:close/>
                  </a:path>
                </a:pathLst>
              </a:custGeom>
              <a:solidFill>
                <a:srgbClr val="E4B7B6"/>
              </a:solidFill>
              <a:ln w="11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646CDCC8-A00A-B837-8914-AC03F0007D5C}"/>
                  </a:ext>
                </a:extLst>
              </p:cNvPr>
              <p:cNvSpPr/>
              <p:nvPr/>
            </p:nvSpPr>
            <p:spPr>
              <a:xfrm>
                <a:off x="7958263" y="4253421"/>
                <a:ext cx="872281" cy="901859"/>
              </a:xfrm>
              <a:custGeom>
                <a:avLst/>
                <a:gdLst>
                  <a:gd name="connsiteX0" fmla="*/ 869355 w 872281"/>
                  <a:gd name="connsiteY0" fmla="*/ 666996 h 901859"/>
                  <a:gd name="connsiteX1" fmla="*/ 823467 w 872281"/>
                  <a:gd name="connsiteY1" fmla="*/ 695113 h 901859"/>
                  <a:gd name="connsiteX2" fmla="*/ 808377 w 872281"/>
                  <a:gd name="connsiteY2" fmla="*/ 721275 h 901859"/>
                  <a:gd name="connsiteX3" fmla="*/ 757376 w 872281"/>
                  <a:gd name="connsiteY3" fmla="*/ 721394 h 901859"/>
                  <a:gd name="connsiteX4" fmla="*/ 724397 w 872281"/>
                  <a:gd name="connsiteY4" fmla="*/ 742205 h 901859"/>
                  <a:gd name="connsiteX5" fmla="*/ 684838 w 872281"/>
                  <a:gd name="connsiteY5" fmla="*/ 754374 h 901859"/>
                  <a:gd name="connsiteX6" fmla="*/ 637615 w 872281"/>
                  <a:gd name="connsiteY6" fmla="*/ 770072 h 901859"/>
                  <a:gd name="connsiteX7" fmla="*/ 617901 w 872281"/>
                  <a:gd name="connsiteY7" fmla="*/ 767509 h 901859"/>
                  <a:gd name="connsiteX8" fmla="*/ 593074 w 872281"/>
                  <a:gd name="connsiteY8" fmla="*/ 755339 h 901859"/>
                  <a:gd name="connsiteX9" fmla="*/ 559606 w 872281"/>
                  <a:gd name="connsiteY9" fmla="*/ 767509 h 901859"/>
                  <a:gd name="connsiteX10" fmla="*/ 539284 w 872281"/>
                  <a:gd name="connsiteY10" fmla="*/ 767270 h 901859"/>
                  <a:gd name="connsiteX11" fmla="*/ 517984 w 872281"/>
                  <a:gd name="connsiteY11" fmla="*/ 743659 h 901859"/>
                  <a:gd name="connsiteX12" fmla="*/ 485243 w 872281"/>
                  <a:gd name="connsiteY12" fmla="*/ 752050 h 901859"/>
                  <a:gd name="connsiteX13" fmla="*/ 441179 w 872281"/>
                  <a:gd name="connsiteY13" fmla="*/ 774076 h 901859"/>
                  <a:gd name="connsiteX14" fmla="*/ 421345 w 872281"/>
                  <a:gd name="connsiteY14" fmla="*/ 770298 h 901859"/>
                  <a:gd name="connsiteX15" fmla="*/ 393229 w 872281"/>
                  <a:gd name="connsiteY15" fmla="*/ 773337 h 901859"/>
                  <a:gd name="connsiteX16" fmla="*/ 387138 w 872281"/>
                  <a:gd name="connsiteY16" fmla="*/ 820441 h 901859"/>
                  <a:gd name="connsiteX17" fmla="*/ 391643 w 872281"/>
                  <a:gd name="connsiteY17" fmla="*/ 853909 h 901859"/>
                  <a:gd name="connsiteX18" fmla="*/ 409164 w 872281"/>
                  <a:gd name="connsiteY18" fmla="*/ 877521 h 901859"/>
                  <a:gd name="connsiteX19" fmla="*/ 391643 w 872281"/>
                  <a:gd name="connsiteY19" fmla="*/ 901859 h 901859"/>
                  <a:gd name="connsiteX20" fmla="*/ 346125 w 872281"/>
                  <a:gd name="connsiteY20" fmla="*/ 886651 h 901859"/>
                  <a:gd name="connsiteX21" fmla="*/ 341500 w 872281"/>
                  <a:gd name="connsiteY21" fmla="*/ 852455 h 901859"/>
                  <a:gd name="connsiteX22" fmla="*/ 328604 w 872281"/>
                  <a:gd name="connsiteY22" fmla="*/ 834934 h 901859"/>
                  <a:gd name="connsiteX23" fmla="*/ 290511 w 872281"/>
                  <a:gd name="connsiteY23" fmla="*/ 852455 h 901859"/>
                  <a:gd name="connsiteX24" fmla="*/ 254850 w 872281"/>
                  <a:gd name="connsiteY24" fmla="*/ 858534 h 901859"/>
                  <a:gd name="connsiteX25" fmla="*/ 236590 w 872281"/>
                  <a:gd name="connsiteY25" fmla="*/ 841013 h 901859"/>
                  <a:gd name="connsiteX26" fmla="*/ 235744 w 872281"/>
                  <a:gd name="connsiteY26" fmla="*/ 806805 h 901859"/>
                  <a:gd name="connsiteX27" fmla="*/ 205314 w 872281"/>
                  <a:gd name="connsiteY27" fmla="*/ 784779 h 901859"/>
                  <a:gd name="connsiteX28" fmla="*/ 151393 w 872281"/>
                  <a:gd name="connsiteY28" fmla="*/ 796102 h 901859"/>
                  <a:gd name="connsiteX29" fmla="*/ 139951 w 872281"/>
                  <a:gd name="connsiteY29" fmla="*/ 771764 h 901859"/>
                  <a:gd name="connsiteX30" fmla="*/ 158211 w 872281"/>
                  <a:gd name="connsiteY30" fmla="*/ 754362 h 901859"/>
                  <a:gd name="connsiteX31" fmla="*/ 156626 w 872281"/>
                  <a:gd name="connsiteY31" fmla="*/ 718582 h 901859"/>
                  <a:gd name="connsiteX32" fmla="*/ 183276 w 872281"/>
                  <a:gd name="connsiteY32" fmla="*/ 697282 h 901859"/>
                  <a:gd name="connsiteX33" fmla="*/ 183276 w 872281"/>
                  <a:gd name="connsiteY33" fmla="*/ 675256 h 901859"/>
                  <a:gd name="connsiteX34" fmla="*/ 138366 w 872281"/>
                  <a:gd name="connsiteY34" fmla="*/ 675256 h 901859"/>
                  <a:gd name="connsiteX35" fmla="*/ 133133 w 872281"/>
                  <a:gd name="connsiteY35" fmla="*/ 650060 h 901859"/>
                  <a:gd name="connsiteX36" fmla="*/ 127782 w 872281"/>
                  <a:gd name="connsiteY36" fmla="*/ 616591 h 901859"/>
                  <a:gd name="connsiteX37" fmla="*/ 111715 w 872281"/>
                  <a:gd name="connsiteY37" fmla="*/ 595292 h 901859"/>
                  <a:gd name="connsiteX38" fmla="*/ 117067 w 872281"/>
                  <a:gd name="connsiteY38" fmla="*/ 581657 h 901859"/>
                  <a:gd name="connsiteX39" fmla="*/ 130821 w 872281"/>
                  <a:gd name="connsiteY39" fmla="*/ 558772 h 901859"/>
                  <a:gd name="connsiteX40" fmla="*/ 80559 w 872281"/>
                  <a:gd name="connsiteY40" fmla="*/ 556460 h 901859"/>
                  <a:gd name="connsiteX41" fmla="*/ 42585 w 872281"/>
                  <a:gd name="connsiteY41" fmla="*/ 573254 h 901859"/>
                  <a:gd name="connsiteX42" fmla="*/ 6804 w 872281"/>
                  <a:gd name="connsiteY42" fmla="*/ 573254 h 901859"/>
                  <a:gd name="connsiteX43" fmla="*/ 3765 w 872281"/>
                  <a:gd name="connsiteY43" fmla="*/ 548176 h 901859"/>
                  <a:gd name="connsiteX44" fmla="*/ 18247 w 872281"/>
                  <a:gd name="connsiteY44" fmla="*/ 534422 h 901859"/>
                  <a:gd name="connsiteX45" fmla="*/ 18974 w 872281"/>
                  <a:gd name="connsiteY45" fmla="*/ 516162 h 901859"/>
                  <a:gd name="connsiteX46" fmla="*/ 6066 w 872281"/>
                  <a:gd name="connsiteY46" fmla="*/ 499487 h 901859"/>
                  <a:gd name="connsiteX47" fmla="*/ 16661 w 872281"/>
                  <a:gd name="connsiteY47" fmla="*/ 459082 h 901859"/>
                  <a:gd name="connsiteX48" fmla="*/ 57794 w 872281"/>
                  <a:gd name="connsiteY48" fmla="*/ 421108 h 901859"/>
                  <a:gd name="connsiteX49" fmla="*/ 99546 w 872281"/>
                  <a:gd name="connsiteY49" fmla="*/ 396770 h 901859"/>
                  <a:gd name="connsiteX50" fmla="*/ 137639 w 872281"/>
                  <a:gd name="connsiteY50" fmla="*/ 354172 h 901859"/>
                  <a:gd name="connsiteX51" fmla="*/ 157472 w 872281"/>
                  <a:gd name="connsiteY51" fmla="*/ 301716 h 901859"/>
                  <a:gd name="connsiteX52" fmla="*/ 169641 w 872281"/>
                  <a:gd name="connsiteY52" fmla="*/ 192908 h 901859"/>
                  <a:gd name="connsiteX53" fmla="*/ 121691 w 872281"/>
                  <a:gd name="connsiteY53" fmla="*/ 173921 h 901859"/>
                  <a:gd name="connsiteX54" fmla="*/ 119379 w 872281"/>
                  <a:gd name="connsiteY54" fmla="*/ 148725 h 901859"/>
                  <a:gd name="connsiteX55" fmla="*/ 114874 w 872281"/>
                  <a:gd name="connsiteY55" fmla="*/ 117568 h 901859"/>
                  <a:gd name="connsiteX56" fmla="*/ 114027 w 872281"/>
                  <a:gd name="connsiteY56" fmla="*/ 115256 h 901859"/>
                  <a:gd name="connsiteX57" fmla="*/ 129975 w 872281"/>
                  <a:gd name="connsiteY57" fmla="*/ 103206 h 901859"/>
                  <a:gd name="connsiteX58" fmla="*/ 160404 w 872281"/>
                  <a:gd name="connsiteY58" fmla="*/ 103206 h 901859"/>
                  <a:gd name="connsiteX59" fmla="*/ 164540 w 872281"/>
                  <a:gd name="connsiteY59" fmla="*/ 83492 h 901859"/>
                  <a:gd name="connsiteX60" fmla="*/ 165028 w 872281"/>
                  <a:gd name="connsiteY60" fmla="*/ 66699 h 901859"/>
                  <a:gd name="connsiteX61" fmla="*/ 171119 w 872281"/>
                  <a:gd name="connsiteY61" fmla="*/ 37735 h 901859"/>
                  <a:gd name="connsiteX62" fmla="*/ 196924 w 872281"/>
                  <a:gd name="connsiteY62" fmla="*/ 37735 h 901859"/>
                  <a:gd name="connsiteX63" fmla="*/ 212251 w 872281"/>
                  <a:gd name="connsiteY63" fmla="*/ 14851 h 901859"/>
                  <a:gd name="connsiteX64" fmla="*/ 223086 w 872281"/>
                  <a:gd name="connsiteY64" fmla="*/ 4255 h 901859"/>
                  <a:gd name="connsiteX65" fmla="*/ 223694 w 872281"/>
                  <a:gd name="connsiteY65" fmla="*/ 0 h 901859"/>
                  <a:gd name="connsiteX66" fmla="*/ 231965 w 872281"/>
                  <a:gd name="connsiteY66" fmla="*/ 16436 h 901859"/>
                  <a:gd name="connsiteX67" fmla="*/ 218580 w 872281"/>
                  <a:gd name="connsiteY67" fmla="*/ 80334 h 901859"/>
                  <a:gd name="connsiteX68" fmla="*/ 218580 w 872281"/>
                  <a:gd name="connsiteY68" fmla="*/ 122932 h 901859"/>
                  <a:gd name="connsiteX69" fmla="*/ 249248 w 872281"/>
                  <a:gd name="connsiteY69" fmla="*/ 134124 h 901859"/>
                  <a:gd name="connsiteX70" fmla="*/ 271525 w 872281"/>
                  <a:gd name="connsiteY70" fmla="*/ 111728 h 901859"/>
                  <a:gd name="connsiteX71" fmla="*/ 285767 w 872281"/>
                  <a:gd name="connsiteY71" fmla="*/ 98582 h 901859"/>
                  <a:gd name="connsiteX72" fmla="*/ 291858 w 872281"/>
                  <a:gd name="connsiteY72" fmla="*/ 80322 h 901859"/>
                  <a:gd name="connsiteX73" fmla="*/ 304027 w 872281"/>
                  <a:gd name="connsiteY73" fmla="*/ 103695 h 901859"/>
                  <a:gd name="connsiteX74" fmla="*/ 329343 w 872281"/>
                  <a:gd name="connsiteY74" fmla="*/ 113802 h 901859"/>
                  <a:gd name="connsiteX75" fmla="*/ 321191 w 872281"/>
                  <a:gd name="connsiteY75" fmla="*/ 137413 h 901859"/>
                  <a:gd name="connsiteX76" fmla="*/ 317174 w 872281"/>
                  <a:gd name="connsiteY76" fmla="*/ 161514 h 901859"/>
                  <a:gd name="connsiteX77" fmla="*/ 350643 w 872281"/>
                  <a:gd name="connsiteY77" fmla="*/ 179774 h 901859"/>
                  <a:gd name="connsiteX78" fmla="*/ 374016 w 872281"/>
                  <a:gd name="connsiteY78" fmla="*/ 167604 h 901859"/>
                  <a:gd name="connsiteX79" fmla="*/ 374016 w 872281"/>
                  <a:gd name="connsiteY79" fmla="*/ 207163 h 901859"/>
                  <a:gd name="connsiteX80" fmla="*/ 374016 w 872281"/>
                  <a:gd name="connsiteY80" fmla="*/ 232479 h 901859"/>
                  <a:gd name="connsiteX81" fmla="*/ 407484 w 872281"/>
                  <a:gd name="connsiteY81" fmla="*/ 244648 h 901859"/>
                  <a:gd name="connsiteX82" fmla="*/ 407484 w 872281"/>
                  <a:gd name="connsiteY82" fmla="*/ 288224 h 901859"/>
                  <a:gd name="connsiteX83" fmla="*/ 422692 w 872281"/>
                  <a:gd name="connsiteY83" fmla="*/ 307580 h 901859"/>
                  <a:gd name="connsiteX84" fmla="*/ 430726 w 872281"/>
                  <a:gd name="connsiteY84" fmla="*/ 346043 h 901859"/>
                  <a:gd name="connsiteX85" fmla="*/ 444349 w 872281"/>
                  <a:gd name="connsiteY85" fmla="*/ 359678 h 901859"/>
                  <a:gd name="connsiteX86" fmla="*/ 464683 w 872281"/>
                  <a:gd name="connsiteY86" fmla="*/ 369905 h 901859"/>
                  <a:gd name="connsiteX87" fmla="*/ 470285 w 872281"/>
                  <a:gd name="connsiteY87" fmla="*/ 375983 h 901859"/>
                  <a:gd name="connsiteX88" fmla="*/ 486221 w 872281"/>
                  <a:gd name="connsiteY88" fmla="*/ 371120 h 901859"/>
                  <a:gd name="connsiteX89" fmla="*/ 498390 w 872281"/>
                  <a:gd name="connsiteY89" fmla="*/ 357974 h 901859"/>
                  <a:gd name="connsiteX90" fmla="*/ 555350 w 872281"/>
                  <a:gd name="connsiteY90" fmla="*/ 364672 h 901859"/>
                  <a:gd name="connsiteX91" fmla="*/ 565207 w 872281"/>
                  <a:gd name="connsiteY91" fmla="*/ 349094 h 901859"/>
                  <a:gd name="connsiteX92" fmla="*/ 561560 w 872281"/>
                  <a:gd name="connsiteY92" fmla="*/ 269857 h 901859"/>
                  <a:gd name="connsiteX93" fmla="*/ 603181 w 872281"/>
                  <a:gd name="connsiteY93" fmla="*/ 223361 h 901859"/>
                  <a:gd name="connsiteX94" fmla="*/ 632633 w 872281"/>
                  <a:gd name="connsiteY94" fmla="*/ 193909 h 901859"/>
                  <a:gd name="connsiteX95" fmla="*/ 632633 w 872281"/>
                  <a:gd name="connsiteY95" fmla="*/ 160441 h 901859"/>
                  <a:gd name="connsiteX96" fmla="*/ 652835 w 872281"/>
                  <a:gd name="connsiteY96" fmla="*/ 149368 h 901859"/>
                  <a:gd name="connsiteX97" fmla="*/ 670118 w 872281"/>
                  <a:gd name="connsiteY97" fmla="*/ 120894 h 901859"/>
                  <a:gd name="connsiteX98" fmla="*/ 702609 w 872281"/>
                  <a:gd name="connsiteY98" fmla="*/ 103731 h 901859"/>
                  <a:gd name="connsiteX99" fmla="*/ 714778 w 872281"/>
                  <a:gd name="connsiteY99" fmla="*/ 131120 h 901859"/>
                  <a:gd name="connsiteX100" fmla="*/ 716113 w 872281"/>
                  <a:gd name="connsiteY100" fmla="*/ 160453 h 901859"/>
                  <a:gd name="connsiteX101" fmla="*/ 723908 w 872281"/>
                  <a:gd name="connsiteY101" fmla="*/ 171645 h 901859"/>
                  <a:gd name="connsiteX102" fmla="*/ 708700 w 872281"/>
                  <a:gd name="connsiteY102" fmla="*/ 189166 h 901859"/>
                  <a:gd name="connsiteX103" fmla="*/ 737055 w 872281"/>
                  <a:gd name="connsiteY103" fmla="*/ 206079 h 901859"/>
                  <a:gd name="connsiteX104" fmla="*/ 759331 w 872281"/>
                  <a:gd name="connsiteY104" fmla="*/ 200000 h 901859"/>
                  <a:gd name="connsiteX105" fmla="*/ 784767 w 872281"/>
                  <a:gd name="connsiteY105" fmla="*/ 176758 h 901859"/>
                  <a:gd name="connsiteX106" fmla="*/ 798890 w 872281"/>
                  <a:gd name="connsiteY106" fmla="*/ 189177 h 901859"/>
                  <a:gd name="connsiteX107" fmla="*/ 805696 w 872281"/>
                  <a:gd name="connsiteY107" fmla="*/ 219118 h 901859"/>
                  <a:gd name="connsiteX108" fmla="*/ 806066 w 872281"/>
                  <a:gd name="connsiteY108" fmla="*/ 229463 h 901859"/>
                  <a:gd name="connsiteX109" fmla="*/ 781727 w 872281"/>
                  <a:gd name="connsiteY109" fmla="*/ 254780 h 901859"/>
                  <a:gd name="connsiteX110" fmla="*/ 726959 w 872281"/>
                  <a:gd name="connsiteY110" fmla="*/ 255876 h 901859"/>
                  <a:gd name="connsiteX111" fmla="*/ 668056 w 872281"/>
                  <a:gd name="connsiteY111" fmla="*/ 244684 h 901859"/>
                  <a:gd name="connsiteX112" fmla="*/ 630571 w 872281"/>
                  <a:gd name="connsiteY112" fmla="*/ 269022 h 901859"/>
                  <a:gd name="connsiteX113" fmla="*/ 644814 w 872281"/>
                  <a:gd name="connsiteY113" fmla="*/ 286305 h 901859"/>
                  <a:gd name="connsiteX114" fmla="*/ 648831 w 872281"/>
                  <a:gd name="connsiteY114" fmla="*/ 300429 h 901859"/>
                  <a:gd name="connsiteX115" fmla="*/ 641775 w 872281"/>
                  <a:gd name="connsiteY115" fmla="*/ 327807 h 901859"/>
                  <a:gd name="connsiteX116" fmla="*/ 655899 w 872281"/>
                  <a:gd name="connsiteY116" fmla="*/ 350202 h 901859"/>
                  <a:gd name="connsiteX117" fmla="*/ 684373 w 872281"/>
                  <a:gd name="connsiteY117" fmla="*/ 346067 h 901859"/>
                  <a:gd name="connsiteX118" fmla="*/ 714802 w 872281"/>
                  <a:gd name="connsiteY118" fmla="*/ 332920 h 901859"/>
                  <a:gd name="connsiteX119" fmla="*/ 723932 w 872281"/>
                  <a:gd name="connsiteY119" fmla="*/ 336937 h 901859"/>
                  <a:gd name="connsiteX120" fmla="*/ 730011 w 872281"/>
                  <a:gd name="connsiteY120" fmla="*/ 380143 h 901859"/>
                  <a:gd name="connsiteX121" fmla="*/ 715887 w 872281"/>
                  <a:gd name="connsiteY121" fmla="*/ 402288 h 901859"/>
                  <a:gd name="connsiteX122" fmla="*/ 703836 w 872281"/>
                  <a:gd name="connsiteY122" fmla="*/ 448414 h 901859"/>
                  <a:gd name="connsiteX123" fmla="*/ 721477 w 872281"/>
                  <a:gd name="connsiteY123" fmla="*/ 462777 h 901859"/>
                  <a:gd name="connsiteX124" fmla="*/ 722823 w 872281"/>
                  <a:gd name="connsiteY124" fmla="*/ 520107 h 901859"/>
                  <a:gd name="connsiteX125" fmla="*/ 707734 w 872281"/>
                  <a:gd name="connsiteY125" fmla="*/ 534231 h 901859"/>
                  <a:gd name="connsiteX126" fmla="*/ 705064 w 872281"/>
                  <a:gd name="connsiteY126" fmla="*/ 549082 h 901859"/>
                  <a:gd name="connsiteX127" fmla="*/ 708711 w 872281"/>
                  <a:gd name="connsiteY127" fmla="*/ 559189 h 901859"/>
                  <a:gd name="connsiteX128" fmla="*/ 728544 w 872281"/>
                  <a:gd name="connsiteY128" fmla="*/ 575983 h 901859"/>
                  <a:gd name="connsiteX129" fmla="*/ 741202 w 872281"/>
                  <a:gd name="connsiteY129" fmla="*/ 579273 h 901859"/>
                  <a:gd name="connsiteX130" fmla="*/ 761775 w 872281"/>
                  <a:gd name="connsiteY130" fmla="*/ 573063 h 901859"/>
                  <a:gd name="connsiteX131" fmla="*/ 771632 w 872281"/>
                  <a:gd name="connsiteY131" fmla="*/ 588272 h 901859"/>
                  <a:gd name="connsiteX132" fmla="*/ 774182 w 872281"/>
                  <a:gd name="connsiteY132" fmla="*/ 607378 h 901859"/>
                  <a:gd name="connsiteX133" fmla="*/ 808997 w 872281"/>
                  <a:gd name="connsiteY133" fmla="*/ 615649 h 901859"/>
                  <a:gd name="connsiteX134" fmla="*/ 855124 w 872281"/>
                  <a:gd name="connsiteY134" fmla="*/ 615399 h 901859"/>
                  <a:gd name="connsiteX135" fmla="*/ 871191 w 872281"/>
                  <a:gd name="connsiteY135" fmla="*/ 644005 h 901859"/>
                  <a:gd name="connsiteX136" fmla="*/ 869355 w 872281"/>
                  <a:gd name="connsiteY136" fmla="*/ 666996 h 901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</a:cxnLst>
                <a:rect l="l" t="t" r="r" b="b"/>
                <a:pathLst>
                  <a:path w="872281" h="901859">
                    <a:moveTo>
                      <a:pt x="869355" y="666996"/>
                    </a:moveTo>
                    <a:cubicBezTo>
                      <a:pt x="860952" y="683182"/>
                      <a:pt x="837472" y="683433"/>
                      <a:pt x="823467" y="695113"/>
                    </a:cubicBezTo>
                    <a:cubicBezTo>
                      <a:pt x="815553" y="701812"/>
                      <a:pt x="811417" y="711180"/>
                      <a:pt x="808377" y="721275"/>
                    </a:cubicBezTo>
                    <a:cubicBezTo>
                      <a:pt x="799867" y="720667"/>
                      <a:pt x="761763" y="718236"/>
                      <a:pt x="757376" y="721394"/>
                    </a:cubicBezTo>
                    <a:cubicBezTo>
                      <a:pt x="752264" y="724922"/>
                      <a:pt x="729987" y="738069"/>
                      <a:pt x="724397" y="742205"/>
                    </a:cubicBezTo>
                    <a:cubicBezTo>
                      <a:pt x="718795" y="746222"/>
                      <a:pt x="691906" y="752300"/>
                      <a:pt x="684838" y="754374"/>
                    </a:cubicBezTo>
                    <a:cubicBezTo>
                      <a:pt x="677663" y="756317"/>
                      <a:pt x="652346" y="762408"/>
                      <a:pt x="637615" y="770072"/>
                    </a:cubicBezTo>
                    <a:cubicBezTo>
                      <a:pt x="622883" y="777616"/>
                      <a:pt x="620941" y="769463"/>
                      <a:pt x="617901" y="767509"/>
                    </a:cubicBezTo>
                    <a:cubicBezTo>
                      <a:pt x="614862" y="765447"/>
                      <a:pt x="601107" y="757282"/>
                      <a:pt x="593074" y="755339"/>
                    </a:cubicBezTo>
                    <a:cubicBezTo>
                      <a:pt x="584921" y="753266"/>
                      <a:pt x="562037" y="767020"/>
                      <a:pt x="559606" y="767509"/>
                    </a:cubicBezTo>
                    <a:cubicBezTo>
                      <a:pt x="557054" y="767998"/>
                      <a:pt x="539284" y="767270"/>
                      <a:pt x="539284" y="767270"/>
                    </a:cubicBezTo>
                    <a:cubicBezTo>
                      <a:pt x="535505" y="767270"/>
                      <a:pt x="523336" y="746698"/>
                      <a:pt x="517984" y="743659"/>
                    </a:cubicBezTo>
                    <a:cubicBezTo>
                      <a:pt x="512633" y="740620"/>
                      <a:pt x="488282" y="749750"/>
                      <a:pt x="485243" y="752050"/>
                    </a:cubicBezTo>
                    <a:cubicBezTo>
                      <a:pt x="482204" y="754362"/>
                      <a:pt x="451036" y="774815"/>
                      <a:pt x="441179" y="774076"/>
                    </a:cubicBezTo>
                    <a:cubicBezTo>
                      <a:pt x="431322" y="773349"/>
                      <a:pt x="431322" y="773349"/>
                      <a:pt x="421345" y="770298"/>
                    </a:cubicBezTo>
                    <a:cubicBezTo>
                      <a:pt x="411489" y="767258"/>
                      <a:pt x="397007" y="773337"/>
                      <a:pt x="393229" y="773337"/>
                    </a:cubicBezTo>
                    <a:cubicBezTo>
                      <a:pt x="389450" y="773337"/>
                      <a:pt x="387877" y="812896"/>
                      <a:pt x="387138" y="820441"/>
                    </a:cubicBezTo>
                    <a:cubicBezTo>
                      <a:pt x="386411" y="828105"/>
                      <a:pt x="387138" y="834922"/>
                      <a:pt x="391643" y="853909"/>
                    </a:cubicBezTo>
                    <a:cubicBezTo>
                      <a:pt x="396268" y="872896"/>
                      <a:pt x="395541" y="869118"/>
                      <a:pt x="409164" y="877521"/>
                    </a:cubicBezTo>
                    <a:cubicBezTo>
                      <a:pt x="422919" y="885923"/>
                      <a:pt x="406125" y="901859"/>
                      <a:pt x="391643" y="901859"/>
                    </a:cubicBezTo>
                    <a:cubicBezTo>
                      <a:pt x="377281" y="901859"/>
                      <a:pt x="364373" y="900405"/>
                      <a:pt x="346125" y="886651"/>
                    </a:cubicBezTo>
                    <a:cubicBezTo>
                      <a:pt x="327865" y="872896"/>
                      <a:pt x="341500" y="866817"/>
                      <a:pt x="341500" y="852455"/>
                    </a:cubicBezTo>
                    <a:cubicBezTo>
                      <a:pt x="341500" y="837974"/>
                      <a:pt x="336149" y="834934"/>
                      <a:pt x="328604" y="834934"/>
                    </a:cubicBezTo>
                    <a:cubicBezTo>
                      <a:pt x="320940" y="834934"/>
                      <a:pt x="307305" y="849416"/>
                      <a:pt x="290511" y="852455"/>
                    </a:cubicBezTo>
                    <a:cubicBezTo>
                      <a:pt x="273837" y="855495"/>
                      <a:pt x="265446" y="859273"/>
                      <a:pt x="254850" y="858534"/>
                    </a:cubicBezTo>
                    <a:cubicBezTo>
                      <a:pt x="244146" y="857807"/>
                      <a:pt x="238783" y="850870"/>
                      <a:pt x="236590" y="841013"/>
                    </a:cubicBezTo>
                    <a:cubicBezTo>
                      <a:pt x="234278" y="831156"/>
                      <a:pt x="235744" y="820441"/>
                      <a:pt x="235744" y="806805"/>
                    </a:cubicBezTo>
                    <a:cubicBezTo>
                      <a:pt x="235744" y="793051"/>
                      <a:pt x="220535" y="791597"/>
                      <a:pt x="205314" y="784779"/>
                    </a:cubicBezTo>
                    <a:cubicBezTo>
                      <a:pt x="190106" y="777842"/>
                      <a:pt x="155171" y="796102"/>
                      <a:pt x="151393" y="796102"/>
                    </a:cubicBezTo>
                    <a:cubicBezTo>
                      <a:pt x="147496" y="796102"/>
                      <a:pt x="138378" y="787699"/>
                      <a:pt x="139951" y="771764"/>
                    </a:cubicBezTo>
                    <a:cubicBezTo>
                      <a:pt x="141405" y="755816"/>
                      <a:pt x="150535" y="761907"/>
                      <a:pt x="158211" y="754362"/>
                    </a:cubicBezTo>
                    <a:cubicBezTo>
                      <a:pt x="165755" y="746698"/>
                      <a:pt x="149081" y="738295"/>
                      <a:pt x="156626" y="718582"/>
                    </a:cubicBezTo>
                    <a:cubicBezTo>
                      <a:pt x="164290" y="698748"/>
                      <a:pt x="169641" y="707139"/>
                      <a:pt x="183276" y="697282"/>
                    </a:cubicBezTo>
                    <a:cubicBezTo>
                      <a:pt x="196912" y="687425"/>
                      <a:pt x="183276" y="675256"/>
                      <a:pt x="183276" y="675256"/>
                    </a:cubicBezTo>
                    <a:cubicBezTo>
                      <a:pt x="183276" y="675256"/>
                      <a:pt x="152847" y="675983"/>
                      <a:pt x="138366" y="675256"/>
                    </a:cubicBezTo>
                    <a:cubicBezTo>
                      <a:pt x="123884" y="674410"/>
                      <a:pt x="133133" y="662241"/>
                      <a:pt x="133133" y="650060"/>
                    </a:cubicBezTo>
                    <a:cubicBezTo>
                      <a:pt x="133133" y="637890"/>
                      <a:pt x="132287" y="624994"/>
                      <a:pt x="127782" y="616591"/>
                    </a:cubicBezTo>
                    <a:cubicBezTo>
                      <a:pt x="123157" y="608307"/>
                      <a:pt x="118652" y="609774"/>
                      <a:pt x="111715" y="595292"/>
                    </a:cubicBezTo>
                    <a:cubicBezTo>
                      <a:pt x="104897" y="580810"/>
                      <a:pt x="112561" y="585435"/>
                      <a:pt x="117067" y="581657"/>
                    </a:cubicBezTo>
                    <a:cubicBezTo>
                      <a:pt x="121691" y="577890"/>
                      <a:pt x="130821" y="569487"/>
                      <a:pt x="130821" y="558772"/>
                    </a:cubicBezTo>
                    <a:cubicBezTo>
                      <a:pt x="130821" y="548176"/>
                      <a:pt x="95768" y="554994"/>
                      <a:pt x="80559" y="556460"/>
                    </a:cubicBezTo>
                    <a:cubicBezTo>
                      <a:pt x="65350" y="558045"/>
                      <a:pt x="54027" y="564863"/>
                      <a:pt x="42585" y="573254"/>
                    </a:cubicBezTo>
                    <a:cubicBezTo>
                      <a:pt x="31143" y="581657"/>
                      <a:pt x="18974" y="576293"/>
                      <a:pt x="6804" y="573254"/>
                    </a:cubicBezTo>
                    <a:cubicBezTo>
                      <a:pt x="-5365" y="570215"/>
                      <a:pt x="2180" y="550369"/>
                      <a:pt x="3765" y="548176"/>
                    </a:cubicBezTo>
                    <a:cubicBezTo>
                      <a:pt x="5350" y="545864"/>
                      <a:pt x="12168" y="542086"/>
                      <a:pt x="18247" y="534422"/>
                    </a:cubicBezTo>
                    <a:cubicBezTo>
                      <a:pt x="24337" y="526877"/>
                      <a:pt x="18974" y="516162"/>
                      <a:pt x="18974" y="516162"/>
                    </a:cubicBezTo>
                    <a:cubicBezTo>
                      <a:pt x="18974" y="516162"/>
                      <a:pt x="6066" y="507032"/>
                      <a:pt x="6066" y="499487"/>
                    </a:cubicBezTo>
                    <a:cubicBezTo>
                      <a:pt x="6066" y="491824"/>
                      <a:pt x="15195" y="466746"/>
                      <a:pt x="16661" y="459082"/>
                    </a:cubicBezTo>
                    <a:cubicBezTo>
                      <a:pt x="18247" y="451538"/>
                      <a:pt x="46352" y="433278"/>
                      <a:pt x="57794" y="421108"/>
                    </a:cubicBezTo>
                    <a:cubicBezTo>
                      <a:pt x="69117" y="408939"/>
                      <a:pt x="79093" y="409666"/>
                      <a:pt x="99546" y="396770"/>
                    </a:cubicBezTo>
                    <a:cubicBezTo>
                      <a:pt x="120118" y="383862"/>
                      <a:pt x="127043" y="370119"/>
                      <a:pt x="137639" y="354172"/>
                    </a:cubicBezTo>
                    <a:cubicBezTo>
                      <a:pt x="148235" y="338224"/>
                      <a:pt x="154313" y="315352"/>
                      <a:pt x="157472" y="301716"/>
                    </a:cubicBezTo>
                    <a:cubicBezTo>
                      <a:pt x="160392" y="287962"/>
                      <a:pt x="168056" y="200572"/>
                      <a:pt x="169641" y="192908"/>
                    </a:cubicBezTo>
                    <a:cubicBezTo>
                      <a:pt x="171107" y="185244"/>
                      <a:pt x="138366" y="182324"/>
                      <a:pt x="121691" y="173921"/>
                    </a:cubicBezTo>
                    <a:cubicBezTo>
                      <a:pt x="104897" y="165530"/>
                      <a:pt x="117067" y="161752"/>
                      <a:pt x="119379" y="148725"/>
                    </a:cubicBezTo>
                    <a:cubicBezTo>
                      <a:pt x="121691" y="135828"/>
                      <a:pt x="120106" y="133635"/>
                      <a:pt x="114874" y="117568"/>
                    </a:cubicBezTo>
                    <a:cubicBezTo>
                      <a:pt x="114635" y="116710"/>
                      <a:pt x="114266" y="115983"/>
                      <a:pt x="114027" y="115256"/>
                    </a:cubicBezTo>
                    <a:cubicBezTo>
                      <a:pt x="119498" y="111847"/>
                      <a:pt x="125219" y="107711"/>
                      <a:pt x="129975" y="103206"/>
                    </a:cubicBezTo>
                    <a:cubicBezTo>
                      <a:pt x="145184" y="88725"/>
                      <a:pt x="155899" y="104672"/>
                      <a:pt x="160404" y="103206"/>
                    </a:cubicBezTo>
                    <a:cubicBezTo>
                      <a:pt x="162835" y="102360"/>
                      <a:pt x="163932" y="92741"/>
                      <a:pt x="164540" y="83492"/>
                    </a:cubicBezTo>
                    <a:cubicBezTo>
                      <a:pt x="165028" y="74851"/>
                      <a:pt x="165028" y="66699"/>
                      <a:pt x="165028" y="66699"/>
                    </a:cubicBezTo>
                    <a:lnTo>
                      <a:pt x="171119" y="37735"/>
                    </a:lnTo>
                    <a:cubicBezTo>
                      <a:pt x="171119" y="37735"/>
                      <a:pt x="190833" y="40775"/>
                      <a:pt x="196924" y="37735"/>
                    </a:cubicBezTo>
                    <a:cubicBezTo>
                      <a:pt x="203002" y="34696"/>
                      <a:pt x="207627" y="22527"/>
                      <a:pt x="212251" y="14851"/>
                    </a:cubicBezTo>
                    <a:cubicBezTo>
                      <a:pt x="216757" y="7306"/>
                      <a:pt x="223086" y="4255"/>
                      <a:pt x="223086" y="4255"/>
                    </a:cubicBezTo>
                    <a:cubicBezTo>
                      <a:pt x="223086" y="4255"/>
                      <a:pt x="223324" y="2670"/>
                      <a:pt x="223694" y="0"/>
                    </a:cubicBezTo>
                    <a:cubicBezTo>
                      <a:pt x="229665" y="4994"/>
                      <a:pt x="234158" y="10954"/>
                      <a:pt x="231965" y="16436"/>
                    </a:cubicBezTo>
                    <a:cubicBezTo>
                      <a:pt x="226852" y="29583"/>
                      <a:pt x="225398" y="67187"/>
                      <a:pt x="218580" y="80334"/>
                    </a:cubicBezTo>
                    <a:cubicBezTo>
                      <a:pt x="211643" y="93480"/>
                      <a:pt x="210189" y="117819"/>
                      <a:pt x="218580" y="122932"/>
                    </a:cubicBezTo>
                    <a:cubicBezTo>
                      <a:pt x="226864" y="128045"/>
                      <a:pt x="243169" y="144231"/>
                      <a:pt x="249248" y="134124"/>
                    </a:cubicBezTo>
                    <a:cubicBezTo>
                      <a:pt x="255339" y="123897"/>
                      <a:pt x="268473" y="113802"/>
                      <a:pt x="271525" y="111728"/>
                    </a:cubicBezTo>
                    <a:cubicBezTo>
                      <a:pt x="274564" y="109785"/>
                      <a:pt x="285767" y="106734"/>
                      <a:pt x="285767" y="98582"/>
                    </a:cubicBezTo>
                    <a:cubicBezTo>
                      <a:pt x="285767" y="90429"/>
                      <a:pt x="286745" y="79356"/>
                      <a:pt x="291858" y="80322"/>
                    </a:cubicBezTo>
                    <a:cubicBezTo>
                      <a:pt x="296852" y="81299"/>
                      <a:pt x="292836" y="97604"/>
                      <a:pt x="304027" y="103695"/>
                    </a:cubicBezTo>
                    <a:cubicBezTo>
                      <a:pt x="315100" y="109785"/>
                      <a:pt x="329343" y="107711"/>
                      <a:pt x="329343" y="113802"/>
                    </a:cubicBezTo>
                    <a:cubicBezTo>
                      <a:pt x="329343" y="119881"/>
                      <a:pt x="327281" y="132551"/>
                      <a:pt x="321191" y="137413"/>
                    </a:cubicBezTo>
                    <a:cubicBezTo>
                      <a:pt x="315100" y="142157"/>
                      <a:pt x="302931" y="153361"/>
                      <a:pt x="317174" y="161514"/>
                    </a:cubicBezTo>
                    <a:cubicBezTo>
                      <a:pt x="331417" y="169547"/>
                      <a:pt x="345529" y="183790"/>
                      <a:pt x="350643" y="179774"/>
                    </a:cubicBezTo>
                    <a:cubicBezTo>
                      <a:pt x="355756" y="175638"/>
                      <a:pt x="374016" y="159452"/>
                      <a:pt x="374016" y="167604"/>
                    </a:cubicBezTo>
                    <a:lnTo>
                      <a:pt x="374016" y="207163"/>
                    </a:lnTo>
                    <a:cubicBezTo>
                      <a:pt x="374016" y="215197"/>
                      <a:pt x="362823" y="228462"/>
                      <a:pt x="374016" y="232479"/>
                    </a:cubicBezTo>
                    <a:cubicBezTo>
                      <a:pt x="385100" y="236496"/>
                      <a:pt x="407484" y="241609"/>
                      <a:pt x="407484" y="244648"/>
                    </a:cubicBezTo>
                    <a:cubicBezTo>
                      <a:pt x="407484" y="247688"/>
                      <a:pt x="407484" y="288224"/>
                      <a:pt x="407484" y="288224"/>
                    </a:cubicBezTo>
                    <a:cubicBezTo>
                      <a:pt x="407484" y="288224"/>
                      <a:pt x="422692" y="293337"/>
                      <a:pt x="422692" y="307580"/>
                    </a:cubicBezTo>
                    <a:cubicBezTo>
                      <a:pt x="422692" y="321692"/>
                      <a:pt x="419653" y="325840"/>
                      <a:pt x="430726" y="346043"/>
                    </a:cubicBezTo>
                    <a:cubicBezTo>
                      <a:pt x="435839" y="355173"/>
                      <a:pt x="435469" y="356507"/>
                      <a:pt x="444349" y="359678"/>
                    </a:cubicBezTo>
                    <a:cubicBezTo>
                      <a:pt x="452263" y="362598"/>
                      <a:pt x="458831" y="362598"/>
                      <a:pt x="464683" y="369905"/>
                    </a:cubicBezTo>
                    <a:cubicBezTo>
                      <a:pt x="466387" y="371967"/>
                      <a:pt x="467841" y="374529"/>
                      <a:pt x="470285" y="375983"/>
                    </a:cubicBezTo>
                    <a:cubicBezTo>
                      <a:pt x="475398" y="379022"/>
                      <a:pt x="482085" y="375614"/>
                      <a:pt x="486221" y="371120"/>
                    </a:cubicBezTo>
                    <a:cubicBezTo>
                      <a:pt x="490237" y="366615"/>
                      <a:pt x="493157" y="361013"/>
                      <a:pt x="498390" y="357974"/>
                    </a:cubicBezTo>
                    <a:cubicBezTo>
                      <a:pt x="515672" y="348117"/>
                      <a:pt x="538318" y="374887"/>
                      <a:pt x="555350" y="364672"/>
                    </a:cubicBezTo>
                    <a:cubicBezTo>
                      <a:pt x="560702" y="361383"/>
                      <a:pt x="563634" y="355173"/>
                      <a:pt x="565207" y="349094"/>
                    </a:cubicBezTo>
                    <a:cubicBezTo>
                      <a:pt x="572025" y="322682"/>
                      <a:pt x="559856" y="296389"/>
                      <a:pt x="561560" y="269857"/>
                    </a:cubicBezTo>
                    <a:cubicBezTo>
                      <a:pt x="563264" y="240763"/>
                      <a:pt x="582371" y="238450"/>
                      <a:pt x="603181" y="223361"/>
                    </a:cubicBezTo>
                    <a:cubicBezTo>
                      <a:pt x="614373" y="215209"/>
                      <a:pt x="632633" y="198045"/>
                      <a:pt x="632633" y="193909"/>
                    </a:cubicBezTo>
                    <a:cubicBezTo>
                      <a:pt x="632633" y="189893"/>
                      <a:pt x="632633" y="160441"/>
                      <a:pt x="632633" y="160441"/>
                    </a:cubicBezTo>
                    <a:cubicBezTo>
                      <a:pt x="632633" y="160441"/>
                      <a:pt x="643717" y="156424"/>
                      <a:pt x="652835" y="149368"/>
                    </a:cubicBezTo>
                    <a:cubicBezTo>
                      <a:pt x="661965" y="142193"/>
                      <a:pt x="655875" y="132086"/>
                      <a:pt x="670118" y="120894"/>
                    </a:cubicBezTo>
                    <a:cubicBezTo>
                      <a:pt x="684361" y="109821"/>
                      <a:pt x="699570" y="103731"/>
                      <a:pt x="702609" y="103731"/>
                    </a:cubicBezTo>
                    <a:cubicBezTo>
                      <a:pt x="705649" y="103731"/>
                      <a:pt x="720869" y="117855"/>
                      <a:pt x="714778" y="131120"/>
                    </a:cubicBezTo>
                    <a:cubicBezTo>
                      <a:pt x="708700" y="144267"/>
                      <a:pt x="709426" y="158498"/>
                      <a:pt x="716113" y="160453"/>
                    </a:cubicBezTo>
                    <a:cubicBezTo>
                      <a:pt x="722812" y="162527"/>
                      <a:pt x="731942" y="165566"/>
                      <a:pt x="723908" y="171645"/>
                    </a:cubicBezTo>
                    <a:cubicBezTo>
                      <a:pt x="715755" y="177723"/>
                      <a:pt x="702609" y="176269"/>
                      <a:pt x="708700" y="189166"/>
                    </a:cubicBezTo>
                    <a:cubicBezTo>
                      <a:pt x="714778" y="202062"/>
                      <a:pt x="737055" y="206079"/>
                      <a:pt x="737055" y="206079"/>
                    </a:cubicBezTo>
                    <a:cubicBezTo>
                      <a:pt x="737055" y="206079"/>
                      <a:pt x="758354" y="205101"/>
                      <a:pt x="759331" y="200000"/>
                    </a:cubicBezTo>
                    <a:cubicBezTo>
                      <a:pt x="760428" y="195006"/>
                      <a:pt x="784767" y="176758"/>
                      <a:pt x="784767" y="176758"/>
                    </a:cubicBezTo>
                    <a:cubicBezTo>
                      <a:pt x="784767" y="176758"/>
                      <a:pt x="793896" y="176269"/>
                      <a:pt x="798890" y="189177"/>
                    </a:cubicBezTo>
                    <a:cubicBezTo>
                      <a:pt x="802788" y="198915"/>
                      <a:pt x="804850" y="208772"/>
                      <a:pt x="805696" y="219118"/>
                    </a:cubicBezTo>
                    <a:cubicBezTo>
                      <a:pt x="805946" y="222527"/>
                      <a:pt x="806066" y="225936"/>
                      <a:pt x="806066" y="229463"/>
                    </a:cubicBezTo>
                    <a:cubicBezTo>
                      <a:pt x="806066" y="243707"/>
                      <a:pt x="803026" y="251740"/>
                      <a:pt x="781727" y="254780"/>
                    </a:cubicBezTo>
                    <a:cubicBezTo>
                      <a:pt x="760428" y="257819"/>
                      <a:pt x="747162" y="255876"/>
                      <a:pt x="726959" y="255876"/>
                    </a:cubicBezTo>
                    <a:cubicBezTo>
                      <a:pt x="706638" y="255876"/>
                      <a:pt x="679248" y="242610"/>
                      <a:pt x="668056" y="244684"/>
                    </a:cubicBezTo>
                    <a:cubicBezTo>
                      <a:pt x="656983" y="246746"/>
                      <a:pt x="628497" y="259893"/>
                      <a:pt x="630571" y="269022"/>
                    </a:cubicBezTo>
                    <a:cubicBezTo>
                      <a:pt x="632633" y="278153"/>
                      <a:pt x="639701" y="281192"/>
                      <a:pt x="644814" y="286305"/>
                    </a:cubicBezTo>
                    <a:cubicBezTo>
                      <a:pt x="649808" y="291299"/>
                      <a:pt x="652848" y="295435"/>
                      <a:pt x="648831" y="300429"/>
                    </a:cubicBezTo>
                    <a:cubicBezTo>
                      <a:pt x="644814" y="305542"/>
                      <a:pt x="639701" y="318689"/>
                      <a:pt x="641775" y="327807"/>
                    </a:cubicBezTo>
                    <a:cubicBezTo>
                      <a:pt x="643729" y="336937"/>
                      <a:pt x="645791" y="348129"/>
                      <a:pt x="655899" y="350202"/>
                    </a:cubicBezTo>
                    <a:cubicBezTo>
                      <a:pt x="666125" y="352145"/>
                      <a:pt x="672204" y="356281"/>
                      <a:pt x="684373" y="346067"/>
                    </a:cubicBezTo>
                    <a:cubicBezTo>
                      <a:pt x="696542" y="335971"/>
                      <a:pt x="705672" y="328903"/>
                      <a:pt x="714802" y="332920"/>
                    </a:cubicBezTo>
                    <a:cubicBezTo>
                      <a:pt x="723932" y="336937"/>
                      <a:pt x="719796" y="332920"/>
                      <a:pt x="723932" y="336937"/>
                    </a:cubicBezTo>
                    <a:cubicBezTo>
                      <a:pt x="727949" y="341073"/>
                      <a:pt x="730011" y="380024"/>
                      <a:pt x="730011" y="380143"/>
                    </a:cubicBezTo>
                    <a:cubicBezTo>
                      <a:pt x="730249" y="384648"/>
                      <a:pt x="718568" y="397676"/>
                      <a:pt x="715887" y="402288"/>
                    </a:cubicBezTo>
                    <a:cubicBezTo>
                      <a:pt x="708342" y="415554"/>
                      <a:pt x="692275" y="432229"/>
                      <a:pt x="703836" y="448414"/>
                    </a:cubicBezTo>
                    <a:cubicBezTo>
                      <a:pt x="708211" y="454625"/>
                      <a:pt x="715637" y="457914"/>
                      <a:pt x="721477" y="462777"/>
                    </a:cubicBezTo>
                    <a:cubicBezTo>
                      <a:pt x="737913" y="476651"/>
                      <a:pt x="738640" y="505375"/>
                      <a:pt x="722823" y="520107"/>
                    </a:cubicBezTo>
                    <a:cubicBezTo>
                      <a:pt x="717829" y="524851"/>
                      <a:pt x="711381" y="528260"/>
                      <a:pt x="707734" y="534231"/>
                    </a:cubicBezTo>
                    <a:cubicBezTo>
                      <a:pt x="704933" y="538617"/>
                      <a:pt x="704206" y="543969"/>
                      <a:pt x="705064" y="549082"/>
                    </a:cubicBezTo>
                    <a:cubicBezTo>
                      <a:pt x="705672" y="552610"/>
                      <a:pt x="706888" y="556138"/>
                      <a:pt x="708711" y="559189"/>
                    </a:cubicBezTo>
                    <a:cubicBezTo>
                      <a:pt x="713336" y="566615"/>
                      <a:pt x="720762" y="571967"/>
                      <a:pt x="728544" y="575983"/>
                    </a:cubicBezTo>
                    <a:cubicBezTo>
                      <a:pt x="732442" y="578057"/>
                      <a:pt x="736816" y="579762"/>
                      <a:pt x="741202" y="579273"/>
                    </a:cubicBezTo>
                    <a:cubicBezTo>
                      <a:pt x="748509" y="578415"/>
                      <a:pt x="754707" y="571478"/>
                      <a:pt x="761775" y="573063"/>
                    </a:cubicBezTo>
                    <a:cubicBezTo>
                      <a:pt x="768104" y="574398"/>
                      <a:pt x="771143" y="581824"/>
                      <a:pt x="771632" y="588272"/>
                    </a:cubicBezTo>
                    <a:cubicBezTo>
                      <a:pt x="772120" y="594720"/>
                      <a:pt x="771143" y="601537"/>
                      <a:pt x="774182" y="607378"/>
                    </a:cubicBezTo>
                    <a:cubicBezTo>
                      <a:pt x="780023" y="618820"/>
                      <a:pt x="796458" y="618689"/>
                      <a:pt x="808997" y="615649"/>
                    </a:cubicBezTo>
                    <a:cubicBezTo>
                      <a:pt x="823956" y="612121"/>
                      <a:pt x="841250" y="604934"/>
                      <a:pt x="855124" y="615399"/>
                    </a:cubicBezTo>
                    <a:cubicBezTo>
                      <a:pt x="864004" y="622098"/>
                      <a:pt x="868997" y="633051"/>
                      <a:pt x="871191" y="644005"/>
                    </a:cubicBezTo>
                    <a:cubicBezTo>
                      <a:pt x="872764" y="651656"/>
                      <a:pt x="873014" y="660060"/>
                      <a:pt x="869355" y="666996"/>
                    </a:cubicBezTo>
                    <a:close/>
                  </a:path>
                </a:pathLst>
              </a:custGeom>
              <a:grpFill/>
              <a:ln w="11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A47A7182-9901-A120-FBA1-21B1841757F8}"/>
                  </a:ext>
                </a:extLst>
              </p:cNvPr>
              <p:cNvSpPr/>
              <p:nvPr/>
            </p:nvSpPr>
            <p:spPr>
              <a:xfrm>
                <a:off x="9065412" y="3871120"/>
                <a:ext cx="727247" cy="455155"/>
              </a:xfrm>
              <a:custGeom>
                <a:avLst/>
                <a:gdLst>
                  <a:gd name="connsiteX0" fmla="*/ 727248 w 727247"/>
                  <a:gd name="connsiteY0" fmla="*/ 358475 h 455155"/>
                  <a:gd name="connsiteX1" fmla="*/ 709358 w 727247"/>
                  <a:gd name="connsiteY1" fmla="*/ 371372 h 455155"/>
                  <a:gd name="connsiteX2" fmla="*/ 692564 w 727247"/>
                  <a:gd name="connsiteY2" fmla="*/ 371372 h 455155"/>
                  <a:gd name="connsiteX3" fmla="*/ 673577 w 727247"/>
                  <a:gd name="connsiteY3" fmla="*/ 362241 h 455155"/>
                  <a:gd name="connsiteX4" fmla="*/ 656902 w 727247"/>
                  <a:gd name="connsiteY4" fmla="*/ 375996 h 455155"/>
                  <a:gd name="connsiteX5" fmla="*/ 638643 w 727247"/>
                  <a:gd name="connsiteY5" fmla="*/ 388165 h 455155"/>
                  <a:gd name="connsiteX6" fmla="*/ 600549 w 727247"/>
                  <a:gd name="connsiteY6" fmla="*/ 393398 h 455155"/>
                  <a:gd name="connsiteX7" fmla="*/ 590323 w 727247"/>
                  <a:gd name="connsiteY7" fmla="*/ 413231 h 455155"/>
                  <a:gd name="connsiteX8" fmla="*/ 568905 w 727247"/>
                  <a:gd name="connsiteY8" fmla="*/ 421753 h 455155"/>
                  <a:gd name="connsiteX9" fmla="*/ 554173 w 727247"/>
                  <a:gd name="connsiteY9" fmla="*/ 424673 h 455155"/>
                  <a:gd name="connsiteX10" fmla="*/ 543469 w 727247"/>
                  <a:gd name="connsiteY10" fmla="*/ 439762 h 455155"/>
                  <a:gd name="connsiteX11" fmla="*/ 520096 w 727247"/>
                  <a:gd name="connsiteY11" fmla="*/ 453147 h 455155"/>
                  <a:gd name="connsiteX12" fmla="*/ 513041 w 727247"/>
                  <a:gd name="connsiteY12" fmla="*/ 455090 h 455155"/>
                  <a:gd name="connsiteX13" fmla="*/ 488702 w 727247"/>
                  <a:gd name="connsiteY13" fmla="*/ 440001 h 455155"/>
                  <a:gd name="connsiteX14" fmla="*/ 496366 w 727247"/>
                  <a:gd name="connsiteY14" fmla="*/ 416270 h 455155"/>
                  <a:gd name="connsiteX15" fmla="*/ 501598 w 727247"/>
                  <a:gd name="connsiteY15" fmla="*/ 400323 h 455155"/>
                  <a:gd name="connsiteX16" fmla="*/ 472754 w 727247"/>
                  <a:gd name="connsiteY16" fmla="*/ 385841 h 455155"/>
                  <a:gd name="connsiteX17" fmla="*/ 461312 w 727247"/>
                  <a:gd name="connsiteY17" fmla="*/ 401788 h 455155"/>
                  <a:gd name="connsiteX18" fmla="*/ 445365 w 727247"/>
                  <a:gd name="connsiteY18" fmla="*/ 413958 h 455155"/>
                  <a:gd name="connsiteX19" fmla="*/ 418714 w 727247"/>
                  <a:gd name="connsiteY19" fmla="*/ 414685 h 455155"/>
                  <a:gd name="connsiteX20" fmla="*/ 418714 w 727247"/>
                  <a:gd name="connsiteY20" fmla="*/ 389608 h 455155"/>
                  <a:gd name="connsiteX21" fmla="*/ 389870 w 727247"/>
                  <a:gd name="connsiteY21" fmla="*/ 386568 h 455155"/>
                  <a:gd name="connsiteX22" fmla="*/ 368571 w 727247"/>
                  <a:gd name="connsiteY22" fmla="*/ 403243 h 455155"/>
                  <a:gd name="connsiteX23" fmla="*/ 349465 w 727247"/>
                  <a:gd name="connsiteY23" fmla="*/ 393386 h 455155"/>
                  <a:gd name="connsiteX24" fmla="*/ 316116 w 727247"/>
                  <a:gd name="connsiteY24" fmla="*/ 370621 h 455155"/>
                  <a:gd name="connsiteX25" fmla="*/ 300788 w 727247"/>
                  <a:gd name="connsiteY25" fmla="*/ 369035 h 455155"/>
                  <a:gd name="connsiteX26" fmla="*/ 265127 w 727247"/>
                  <a:gd name="connsiteY26" fmla="*/ 350049 h 455155"/>
                  <a:gd name="connsiteX27" fmla="*/ 225567 w 727247"/>
                  <a:gd name="connsiteY27" fmla="*/ 339465 h 455155"/>
                  <a:gd name="connsiteX28" fmla="*/ 202695 w 727247"/>
                  <a:gd name="connsiteY28" fmla="*/ 350049 h 455155"/>
                  <a:gd name="connsiteX29" fmla="*/ 210359 w 727247"/>
                  <a:gd name="connsiteY29" fmla="*/ 377438 h 455155"/>
                  <a:gd name="connsiteX30" fmla="*/ 179810 w 727247"/>
                  <a:gd name="connsiteY30" fmla="*/ 392647 h 455155"/>
                  <a:gd name="connsiteX31" fmla="*/ 147188 w 727247"/>
                  <a:gd name="connsiteY31" fmla="*/ 382301 h 455155"/>
                  <a:gd name="connsiteX32" fmla="*/ 124304 w 727247"/>
                  <a:gd name="connsiteY32" fmla="*/ 386556 h 455155"/>
                  <a:gd name="connsiteX33" fmla="*/ 99966 w 727247"/>
                  <a:gd name="connsiteY33" fmla="*/ 408582 h 455155"/>
                  <a:gd name="connsiteX34" fmla="*/ 89382 w 727247"/>
                  <a:gd name="connsiteY34" fmla="*/ 439012 h 455155"/>
                  <a:gd name="connsiteX35" fmla="*/ 86831 w 727247"/>
                  <a:gd name="connsiteY35" fmla="*/ 439870 h 455155"/>
                  <a:gd name="connsiteX36" fmla="*/ 63458 w 727247"/>
                  <a:gd name="connsiteY36" fmla="*/ 419298 h 455155"/>
                  <a:gd name="connsiteX37" fmla="*/ 46902 w 727247"/>
                  <a:gd name="connsiteY37" fmla="*/ 397998 h 455155"/>
                  <a:gd name="connsiteX38" fmla="*/ 43005 w 727247"/>
                  <a:gd name="connsiteY38" fmla="*/ 391061 h 455155"/>
                  <a:gd name="connsiteX39" fmla="*/ 13303 w 727247"/>
                  <a:gd name="connsiteY39" fmla="*/ 381324 h 455155"/>
                  <a:gd name="connsiteX40" fmla="*/ 5389 w 727247"/>
                  <a:gd name="connsiteY40" fmla="*/ 350775 h 455155"/>
                  <a:gd name="connsiteX41" fmla="*/ 1861 w 727247"/>
                  <a:gd name="connsiteY41" fmla="*/ 309512 h 455155"/>
                  <a:gd name="connsiteX42" fmla="*/ 25472 w 727247"/>
                  <a:gd name="connsiteY42" fmla="*/ 309512 h 455155"/>
                  <a:gd name="connsiteX43" fmla="*/ 41420 w 727247"/>
                  <a:gd name="connsiteY43" fmla="*/ 298320 h 455155"/>
                  <a:gd name="connsiteX44" fmla="*/ 90954 w 727247"/>
                  <a:gd name="connsiteY44" fmla="*/ 298320 h 455155"/>
                  <a:gd name="connsiteX45" fmla="*/ 142564 w 727247"/>
                  <a:gd name="connsiteY45" fmla="*/ 267891 h 455155"/>
                  <a:gd name="connsiteX46" fmla="*/ 160085 w 727247"/>
                  <a:gd name="connsiteY46" fmla="*/ 229071 h 455155"/>
                  <a:gd name="connsiteX47" fmla="*/ 160085 w 727247"/>
                  <a:gd name="connsiteY47" fmla="*/ 207772 h 455155"/>
                  <a:gd name="connsiteX48" fmla="*/ 153994 w 727247"/>
                  <a:gd name="connsiteY48" fmla="*/ 180382 h 455155"/>
                  <a:gd name="connsiteX49" fmla="*/ 143398 w 727247"/>
                  <a:gd name="connsiteY49" fmla="*/ 152265 h 455155"/>
                  <a:gd name="connsiteX50" fmla="*/ 117475 w 727247"/>
                  <a:gd name="connsiteY50" fmla="*/ 161395 h 455155"/>
                  <a:gd name="connsiteX51" fmla="*/ 107129 w 727247"/>
                  <a:gd name="connsiteY51" fmla="*/ 159941 h 455155"/>
                  <a:gd name="connsiteX52" fmla="*/ 110657 w 727247"/>
                  <a:gd name="connsiteY52" fmla="*/ 125984 h 455155"/>
                  <a:gd name="connsiteX53" fmla="*/ 102993 w 727247"/>
                  <a:gd name="connsiteY53" fmla="*/ 99691 h 455155"/>
                  <a:gd name="connsiteX54" fmla="*/ 103601 w 727247"/>
                  <a:gd name="connsiteY54" fmla="*/ 86306 h 455155"/>
                  <a:gd name="connsiteX55" fmla="*/ 139024 w 727247"/>
                  <a:gd name="connsiteY55" fmla="*/ 77176 h 455155"/>
                  <a:gd name="connsiteX56" fmla="*/ 158368 w 727247"/>
                  <a:gd name="connsiteY56" fmla="*/ 61967 h 455155"/>
                  <a:gd name="connsiteX57" fmla="*/ 151193 w 727247"/>
                  <a:gd name="connsiteY57" fmla="*/ 44804 h 455155"/>
                  <a:gd name="connsiteX58" fmla="*/ 116747 w 727247"/>
                  <a:gd name="connsiteY58" fmla="*/ 25460 h 455155"/>
                  <a:gd name="connsiteX59" fmla="*/ 95448 w 727247"/>
                  <a:gd name="connsiteY59" fmla="*/ 6234 h 455155"/>
                  <a:gd name="connsiteX60" fmla="*/ 120764 w 727247"/>
                  <a:gd name="connsiteY60" fmla="*/ 144 h 455155"/>
                  <a:gd name="connsiteX61" fmla="*/ 158368 w 727247"/>
                  <a:gd name="connsiteY61" fmla="*/ 144 h 455155"/>
                  <a:gd name="connsiteX62" fmla="*/ 246855 w 727247"/>
                  <a:gd name="connsiteY62" fmla="*/ 3064 h 455155"/>
                  <a:gd name="connsiteX63" fmla="*/ 247582 w 727247"/>
                  <a:gd name="connsiteY63" fmla="*/ 5257 h 455155"/>
                  <a:gd name="connsiteX64" fmla="*/ 274971 w 727247"/>
                  <a:gd name="connsiteY64" fmla="*/ 49810 h 455155"/>
                  <a:gd name="connsiteX65" fmla="*/ 327677 w 727247"/>
                  <a:gd name="connsiteY65" fmla="*/ 84375 h 455155"/>
                  <a:gd name="connsiteX66" fmla="*/ 420049 w 727247"/>
                  <a:gd name="connsiteY66" fmla="*/ 93505 h 455155"/>
                  <a:gd name="connsiteX67" fmla="*/ 471777 w 727247"/>
                  <a:gd name="connsiteY67" fmla="*/ 88392 h 455155"/>
                  <a:gd name="connsiteX68" fmla="*/ 500132 w 727247"/>
                  <a:gd name="connsiteY68" fmla="*/ 98499 h 455155"/>
                  <a:gd name="connsiteX69" fmla="*/ 500132 w 727247"/>
                  <a:gd name="connsiteY69" fmla="*/ 133064 h 455155"/>
                  <a:gd name="connsiteX70" fmla="*/ 530562 w 727247"/>
                  <a:gd name="connsiteY70" fmla="*/ 156318 h 455155"/>
                  <a:gd name="connsiteX71" fmla="*/ 567069 w 727247"/>
                  <a:gd name="connsiteY71" fmla="*/ 148285 h 455155"/>
                  <a:gd name="connsiteX72" fmla="*/ 589345 w 727247"/>
                  <a:gd name="connsiteY72" fmla="*/ 175674 h 455155"/>
                  <a:gd name="connsiteX73" fmla="*/ 626950 w 727247"/>
                  <a:gd name="connsiteY73" fmla="*/ 182730 h 455155"/>
                  <a:gd name="connsiteX74" fmla="*/ 648619 w 727247"/>
                  <a:gd name="connsiteY74" fmla="*/ 187844 h 455155"/>
                  <a:gd name="connsiteX75" fmla="*/ 665174 w 727247"/>
                  <a:gd name="connsiteY75" fmla="*/ 207808 h 455155"/>
                  <a:gd name="connsiteX76" fmla="*/ 692552 w 727247"/>
                  <a:gd name="connsiteY76" fmla="*/ 216938 h 455155"/>
                  <a:gd name="connsiteX77" fmla="*/ 705579 w 727247"/>
                  <a:gd name="connsiteY77" fmla="*/ 236044 h 455155"/>
                  <a:gd name="connsiteX78" fmla="*/ 695841 w 727247"/>
                  <a:gd name="connsiteY78" fmla="*/ 261848 h 455155"/>
                  <a:gd name="connsiteX79" fmla="*/ 706545 w 727247"/>
                  <a:gd name="connsiteY79" fmla="*/ 291538 h 455155"/>
                  <a:gd name="connsiteX80" fmla="*/ 707880 w 727247"/>
                  <a:gd name="connsiteY80" fmla="*/ 293732 h 455155"/>
                  <a:gd name="connsiteX81" fmla="*/ 722242 w 727247"/>
                  <a:gd name="connsiteY81" fmla="*/ 342420 h 455155"/>
                  <a:gd name="connsiteX82" fmla="*/ 727248 w 727247"/>
                  <a:gd name="connsiteY82" fmla="*/ 358475 h 455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727247" h="455155">
                    <a:moveTo>
                      <a:pt x="727248" y="358475"/>
                    </a:moveTo>
                    <a:cubicBezTo>
                      <a:pt x="718607" y="366508"/>
                      <a:pt x="709358" y="371372"/>
                      <a:pt x="709358" y="371372"/>
                    </a:cubicBezTo>
                    <a:cubicBezTo>
                      <a:pt x="709358" y="371372"/>
                      <a:pt x="696342" y="371372"/>
                      <a:pt x="692564" y="371372"/>
                    </a:cubicBezTo>
                    <a:cubicBezTo>
                      <a:pt x="688785" y="371372"/>
                      <a:pt x="673577" y="362241"/>
                      <a:pt x="673577" y="362241"/>
                    </a:cubicBezTo>
                    <a:cubicBezTo>
                      <a:pt x="673577" y="362241"/>
                      <a:pt x="659823" y="373684"/>
                      <a:pt x="656902" y="375996"/>
                    </a:cubicBezTo>
                    <a:cubicBezTo>
                      <a:pt x="653744" y="378189"/>
                      <a:pt x="638643" y="388165"/>
                      <a:pt x="638643" y="388165"/>
                    </a:cubicBezTo>
                    <a:cubicBezTo>
                      <a:pt x="638643" y="388165"/>
                      <a:pt x="608941" y="391086"/>
                      <a:pt x="600549" y="393398"/>
                    </a:cubicBezTo>
                    <a:cubicBezTo>
                      <a:pt x="592147" y="395710"/>
                      <a:pt x="596772" y="406413"/>
                      <a:pt x="590323" y="413231"/>
                    </a:cubicBezTo>
                    <a:cubicBezTo>
                      <a:pt x="586914" y="416759"/>
                      <a:pt x="577296" y="419679"/>
                      <a:pt x="568905" y="421753"/>
                    </a:cubicBezTo>
                    <a:cubicBezTo>
                      <a:pt x="560991" y="423576"/>
                      <a:pt x="554173" y="424673"/>
                      <a:pt x="554173" y="424673"/>
                    </a:cubicBezTo>
                    <a:cubicBezTo>
                      <a:pt x="554173" y="424673"/>
                      <a:pt x="545043" y="436842"/>
                      <a:pt x="543469" y="439762"/>
                    </a:cubicBezTo>
                    <a:cubicBezTo>
                      <a:pt x="542373" y="442194"/>
                      <a:pt x="529715" y="449619"/>
                      <a:pt x="520096" y="453147"/>
                    </a:cubicBezTo>
                    <a:cubicBezTo>
                      <a:pt x="517415" y="454125"/>
                      <a:pt x="514864" y="454852"/>
                      <a:pt x="513041" y="455090"/>
                    </a:cubicBezTo>
                    <a:cubicBezTo>
                      <a:pt x="504757" y="455817"/>
                      <a:pt x="493327" y="450466"/>
                      <a:pt x="488702" y="440001"/>
                    </a:cubicBezTo>
                    <a:cubicBezTo>
                      <a:pt x="484197" y="429417"/>
                      <a:pt x="490287" y="424661"/>
                      <a:pt x="496366" y="416270"/>
                    </a:cubicBezTo>
                    <a:cubicBezTo>
                      <a:pt x="502457" y="407879"/>
                      <a:pt x="501598" y="400323"/>
                      <a:pt x="501598" y="400323"/>
                    </a:cubicBezTo>
                    <a:cubicBezTo>
                      <a:pt x="501598" y="400323"/>
                      <a:pt x="476521" y="385841"/>
                      <a:pt x="472754" y="385841"/>
                    </a:cubicBezTo>
                    <a:cubicBezTo>
                      <a:pt x="468976" y="385841"/>
                      <a:pt x="464351" y="393386"/>
                      <a:pt x="461312" y="401788"/>
                    </a:cubicBezTo>
                    <a:cubicBezTo>
                      <a:pt x="458273" y="410192"/>
                      <a:pt x="450728" y="411646"/>
                      <a:pt x="445365" y="413958"/>
                    </a:cubicBezTo>
                    <a:cubicBezTo>
                      <a:pt x="440013" y="416270"/>
                      <a:pt x="432457" y="415412"/>
                      <a:pt x="418714" y="414685"/>
                    </a:cubicBezTo>
                    <a:cubicBezTo>
                      <a:pt x="405079" y="413958"/>
                      <a:pt x="418714" y="389608"/>
                      <a:pt x="418714" y="389608"/>
                    </a:cubicBezTo>
                    <a:cubicBezTo>
                      <a:pt x="418714" y="389608"/>
                      <a:pt x="394376" y="383517"/>
                      <a:pt x="389870" y="386568"/>
                    </a:cubicBezTo>
                    <a:cubicBezTo>
                      <a:pt x="385246" y="389608"/>
                      <a:pt x="377701" y="395698"/>
                      <a:pt x="368571" y="403243"/>
                    </a:cubicBezTo>
                    <a:cubicBezTo>
                      <a:pt x="359441" y="410907"/>
                      <a:pt x="352624" y="396425"/>
                      <a:pt x="349465" y="393386"/>
                    </a:cubicBezTo>
                    <a:cubicBezTo>
                      <a:pt x="346545" y="390346"/>
                      <a:pt x="335830" y="378165"/>
                      <a:pt x="316116" y="370621"/>
                    </a:cubicBezTo>
                    <a:cubicBezTo>
                      <a:pt x="296283" y="362957"/>
                      <a:pt x="300788" y="369035"/>
                      <a:pt x="300788" y="369035"/>
                    </a:cubicBezTo>
                    <a:cubicBezTo>
                      <a:pt x="300788" y="369035"/>
                      <a:pt x="265127" y="361491"/>
                      <a:pt x="265127" y="350049"/>
                    </a:cubicBezTo>
                    <a:cubicBezTo>
                      <a:pt x="265127" y="338606"/>
                      <a:pt x="230072" y="339465"/>
                      <a:pt x="225567" y="339465"/>
                    </a:cubicBezTo>
                    <a:cubicBezTo>
                      <a:pt x="220943" y="339465"/>
                      <a:pt x="206581" y="343231"/>
                      <a:pt x="202695" y="350049"/>
                    </a:cubicBezTo>
                    <a:cubicBezTo>
                      <a:pt x="198917" y="356866"/>
                      <a:pt x="209513" y="370621"/>
                      <a:pt x="210359" y="377438"/>
                    </a:cubicBezTo>
                    <a:cubicBezTo>
                      <a:pt x="211086" y="384256"/>
                      <a:pt x="189060" y="392647"/>
                      <a:pt x="179810" y="392647"/>
                    </a:cubicBezTo>
                    <a:cubicBezTo>
                      <a:pt x="170442" y="392647"/>
                      <a:pt x="160097" y="388141"/>
                      <a:pt x="147188" y="382301"/>
                    </a:cubicBezTo>
                    <a:cubicBezTo>
                      <a:pt x="134280" y="376461"/>
                      <a:pt x="126616" y="385829"/>
                      <a:pt x="124304" y="386556"/>
                    </a:cubicBezTo>
                    <a:cubicBezTo>
                      <a:pt x="122111" y="387283"/>
                      <a:pt x="106902" y="396413"/>
                      <a:pt x="99966" y="408582"/>
                    </a:cubicBezTo>
                    <a:cubicBezTo>
                      <a:pt x="93148" y="420752"/>
                      <a:pt x="91682" y="433648"/>
                      <a:pt x="89382" y="439012"/>
                    </a:cubicBezTo>
                    <a:cubicBezTo>
                      <a:pt x="89012" y="439989"/>
                      <a:pt x="88166" y="440108"/>
                      <a:pt x="86831" y="439870"/>
                    </a:cubicBezTo>
                    <a:cubicBezTo>
                      <a:pt x="81110" y="438046"/>
                      <a:pt x="67963" y="423803"/>
                      <a:pt x="63458" y="419298"/>
                    </a:cubicBezTo>
                    <a:cubicBezTo>
                      <a:pt x="59680" y="415400"/>
                      <a:pt x="51777" y="405424"/>
                      <a:pt x="46902" y="397998"/>
                    </a:cubicBezTo>
                    <a:cubicBezTo>
                      <a:pt x="44960" y="395198"/>
                      <a:pt x="43625" y="392766"/>
                      <a:pt x="43005" y="391061"/>
                    </a:cubicBezTo>
                    <a:cubicBezTo>
                      <a:pt x="40693" y="384971"/>
                      <a:pt x="21705" y="386556"/>
                      <a:pt x="13303" y="381324"/>
                    </a:cubicBezTo>
                    <a:cubicBezTo>
                      <a:pt x="4900" y="375972"/>
                      <a:pt x="6485" y="359166"/>
                      <a:pt x="5389" y="350775"/>
                    </a:cubicBezTo>
                    <a:cubicBezTo>
                      <a:pt x="4292" y="342373"/>
                      <a:pt x="-3491" y="317307"/>
                      <a:pt x="1861" y="309512"/>
                    </a:cubicBezTo>
                    <a:cubicBezTo>
                      <a:pt x="7212" y="301729"/>
                      <a:pt x="14757" y="310490"/>
                      <a:pt x="25472" y="309512"/>
                    </a:cubicBezTo>
                    <a:cubicBezTo>
                      <a:pt x="36176" y="308666"/>
                      <a:pt x="35329" y="301359"/>
                      <a:pt x="41420" y="298320"/>
                    </a:cubicBezTo>
                    <a:cubicBezTo>
                      <a:pt x="47510" y="295281"/>
                      <a:pt x="70383" y="301359"/>
                      <a:pt x="90954" y="298320"/>
                    </a:cubicBezTo>
                    <a:cubicBezTo>
                      <a:pt x="111407" y="295281"/>
                      <a:pt x="131241" y="277021"/>
                      <a:pt x="142564" y="267891"/>
                    </a:cubicBezTo>
                    <a:cubicBezTo>
                      <a:pt x="154006" y="258761"/>
                      <a:pt x="157892" y="244280"/>
                      <a:pt x="160085" y="229071"/>
                    </a:cubicBezTo>
                    <a:cubicBezTo>
                      <a:pt x="162397" y="213851"/>
                      <a:pt x="161670" y="210811"/>
                      <a:pt x="160085" y="207772"/>
                    </a:cubicBezTo>
                    <a:cubicBezTo>
                      <a:pt x="158618" y="204733"/>
                      <a:pt x="153994" y="180382"/>
                      <a:pt x="153994" y="180382"/>
                    </a:cubicBezTo>
                    <a:cubicBezTo>
                      <a:pt x="153994" y="180382"/>
                      <a:pt x="147903" y="153004"/>
                      <a:pt x="143398" y="152265"/>
                    </a:cubicBezTo>
                    <a:cubicBezTo>
                      <a:pt x="138774" y="151539"/>
                      <a:pt x="130383" y="159083"/>
                      <a:pt x="117475" y="161395"/>
                    </a:cubicBezTo>
                    <a:cubicBezTo>
                      <a:pt x="111503" y="162492"/>
                      <a:pt x="108952" y="161634"/>
                      <a:pt x="107129" y="159941"/>
                    </a:cubicBezTo>
                    <a:cubicBezTo>
                      <a:pt x="111146" y="146675"/>
                      <a:pt x="115889" y="138880"/>
                      <a:pt x="110657" y="125984"/>
                    </a:cubicBezTo>
                    <a:cubicBezTo>
                      <a:pt x="106760" y="116485"/>
                      <a:pt x="104090" y="107116"/>
                      <a:pt x="102993" y="99691"/>
                    </a:cubicBezTo>
                    <a:cubicBezTo>
                      <a:pt x="102135" y="93481"/>
                      <a:pt x="102266" y="88618"/>
                      <a:pt x="103601" y="86306"/>
                    </a:cubicBezTo>
                    <a:cubicBezTo>
                      <a:pt x="106640" y="81312"/>
                      <a:pt x="131956" y="77176"/>
                      <a:pt x="139024" y="77176"/>
                    </a:cubicBezTo>
                    <a:cubicBezTo>
                      <a:pt x="146199" y="77176"/>
                      <a:pt x="159346" y="69143"/>
                      <a:pt x="158368" y="61967"/>
                    </a:cubicBezTo>
                    <a:cubicBezTo>
                      <a:pt x="157272" y="54911"/>
                      <a:pt x="157272" y="45781"/>
                      <a:pt x="151193" y="44804"/>
                    </a:cubicBezTo>
                    <a:cubicBezTo>
                      <a:pt x="145103" y="43707"/>
                      <a:pt x="123804" y="32635"/>
                      <a:pt x="116747" y="25460"/>
                    </a:cubicBezTo>
                    <a:cubicBezTo>
                      <a:pt x="109691" y="18404"/>
                      <a:pt x="95448" y="9274"/>
                      <a:pt x="95448" y="6234"/>
                    </a:cubicBezTo>
                    <a:cubicBezTo>
                      <a:pt x="95448" y="3195"/>
                      <a:pt x="113708" y="144"/>
                      <a:pt x="120764" y="144"/>
                    </a:cubicBezTo>
                    <a:cubicBezTo>
                      <a:pt x="127939" y="144"/>
                      <a:pt x="138165" y="1121"/>
                      <a:pt x="158368" y="144"/>
                    </a:cubicBezTo>
                    <a:cubicBezTo>
                      <a:pt x="172361" y="-583"/>
                      <a:pt x="219107" y="1610"/>
                      <a:pt x="246855" y="3064"/>
                    </a:cubicBezTo>
                    <a:cubicBezTo>
                      <a:pt x="247093" y="3791"/>
                      <a:pt x="247343" y="4530"/>
                      <a:pt x="247582" y="5257"/>
                    </a:cubicBezTo>
                    <a:cubicBezTo>
                      <a:pt x="251598" y="17426"/>
                      <a:pt x="263768" y="32647"/>
                      <a:pt x="274971" y="49810"/>
                    </a:cubicBezTo>
                    <a:cubicBezTo>
                      <a:pt x="286164" y="67093"/>
                      <a:pt x="295293" y="77188"/>
                      <a:pt x="327677" y="84375"/>
                    </a:cubicBezTo>
                    <a:cubicBezTo>
                      <a:pt x="360168" y="91431"/>
                      <a:pt x="410919" y="93505"/>
                      <a:pt x="420049" y="93505"/>
                    </a:cubicBezTo>
                    <a:cubicBezTo>
                      <a:pt x="429179" y="93505"/>
                      <a:pt x="466664" y="88392"/>
                      <a:pt x="471777" y="88392"/>
                    </a:cubicBezTo>
                    <a:cubicBezTo>
                      <a:pt x="476772" y="88392"/>
                      <a:pt x="500132" y="90466"/>
                      <a:pt x="500132" y="98499"/>
                    </a:cubicBezTo>
                    <a:cubicBezTo>
                      <a:pt x="500132" y="106652"/>
                      <a:pt x="494053" y="117855"/>
                      <a:pt x="500132" y="133064"/>
                    </a:cubicBezTo>
                    <a:cubicBezTo>
                      <a:pt x="506223" y="148273"/>
                      <a:pt x="523505" y="155341"/>
                      <a:pt x="530562" y="156318"/>
                    </a:cubicBezTo>
                    <a:cubicBezTo>
                      <a:pt x="537618" y="157414"/>
                      <a:pt x="563052" y="142194"/>
                      <a:pt x="567069" y="148285"/>
                    </a:cubicBezTo>
                    <a:cubicBezTo>
                      <a:pt x="571086" y="154375"/>
                      <a:pt x="568046" y="172623"/>
                      <a:pt x="589345" y="175674"/>
                    </a:cubicBezTo>
                    <a:cubicBezTo>
                      <a:pt x="610645" y="178714"/>
                      <a:pt x="616736" y="178714"/>
                      <a:pt x="626950" y="182730"/>
                    </a:cubicBezTo>
                    <a:cubicBezTo>
                      <a:pt x="633041" y="185162"/>
                      <a:pt x="642039" y="187963"/>
                      <a:pt x="648619" y="187844"/>
                    </a:cubicBezTo>
                    <a:cubicBezTo>
                      <a:pt x="652147" y="195269"/>
                      <a:pt x="657510" y="203422"/>
                      <a:pt x="665174" y="207808"/>
                    </a:cubicBezTo>
                    <a:cubicBezTo>
                      <a:pt x="681241" y="216938"/>
                      <a:pt x="677343" y="213159"/>
                      <a:pt x="692552" y="216938"/>
                    </a:cubicBezTo>
                    <a:cubicBezTo>
                      <a:pt x="707760" y="220704"/>
                      <a:pt x="710812" y="226795"/>
                      <a:pt x="705579" y="236044"/>
                    </a:cubicBezTo>
                    <a:cubicBezTo>
                      <a:pt x="700228" y="245054"/>
                      <a:pt x="691455" y="247367"/>
                      <a:pt x="695841" y="261848"/>
                    </a:cubicBezTo>
                    <a:cubicBezTo>
                      <a:pt x="699978" y="275603"/>
                      <a:pt x="698273" y="277665"/>
                      <a:pt x="706545" y="291538"/>
                    </a:cubicBezTo>
                    <a:cubicBezTo>
                      <a:pt x="707033" y="292265"/>
                      <a:pt x="707403" y="293004"/>
                      <a:pt x="707880" y="293732"/>
                    </a:cubicBezTo>
                    <a:cubicBezTo>
                      <a:pt x="717737" y="309798"/>
                      <a:pt x="722242" y="333409"/>
                      <a:pt x="722242" y="342420"/>
                    </a:cubicBezTo>
                    <a:cubicBezTo>
                      <a:pt x="722254" y="349476"/>
                      <a:pt x="721884" y="355794"/>
                      <a:pt x="727248" y="358475"/>
                    </a:cubicBezTo>
                    <a:close/>
                  </a:path>
                </a:pathLst>
              </a:custGeom>
              <a:solidFill>
                <a:srgbClr val="558ED6"/>
              </a:solidFill>
              <a:ln w="297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60A60866-E6EA-089B-B1B9-E004B7F387BC}"/>
                  </a:ext>
                </a:extLst>
              </p:cNvPr>
              <p:cNvSpPr/>
              <p:nvPr/>
            </p:nvSpPr>
            <p:spPr>
              <a:xfrm>
                <a:off x="9980334" y="4054792"/>
                <a:ext cx="370240" cy="429080"/>
              </a:xfrm>
              <a:custGeom>
                <a:avLst/>
                <a:gdLst>
                  <a:gd name="connsiteX0" fmla="*/ 370241 w 370240"/>
                  <a:gd name="connsiteY0" fmla="*/ 150214 h 429080"/>
                  <a:gd name="connsiteX1" fmla="*/ 363661 w 370240"/>
                  <a:gd name="connsiteY1" fmla="*/ 167986 h 429080"/>
                  <a:gd name="connsiteX2" fmla="*/ 340777 w 370240"/>
                  <a:gd name="connsiteY2" fmla="*/ 164815 h 429080"/>
                  <a:gd name="connsiteX3" fmla="*/ 339799 w 370240"/>
                  <a:gd name="connsiteY3" fmla="*/ 198403 h 429080"/>
                  <a:gd name="connsiteX4" fmla="*/ 340288 w 370240"/>
                  <a:gd name="connsiteY4" fmla="*/ 231264 h 429080"/>
                  <a:gd name="connsiteX5" fmla="*/ 339311 w 370240"/>
                  <a:gd name="connsiteY5" fmla="*/ 260227 h 429080"/>
                  <a:gd name="connsiteX6" fmla="*/ 347344 w 370240"/>
                  <a:gd name="connsiteY6" fmla="*/ 286031 h 429080"/>
                  <a:gd name="connsiteX7" fmla="*/ 344913 w 370240"/>
                  <a:gd name="connsiteY7" fmla="*/ 300763 h 429080"/>
                  <a:gd name="connsiteX8" fmla="*/ 320086 w 370240"/>
                  <a:gd name="connsiteY8" fmla="*/ 311466 h 429080"/>
                  <a:gd name="connsiteX9" fmla="*/ 311445 w 370240"/>
                  <a:gd name="connsiteY9" fmla="*/ 296734 h 429080"/>
                  <a:gd name="connsiteX10" fmla="*/ 287106 w 370240"/>
                  <a:gd name="connsiteY10" fmla="*/ 329106 h 429080"/>
                  <a:gd name="connsiteX11" fmla="*/ 267750 w 370240"/>
                  <a:gd name="connsiteY11" fmla="*/ 379857 h 429080"/>
                  <a:gd name="connsiteX12" fmla="*/ 265199 w 370240"/>
                  <a:gd name="connsiteY12" fmla="*/ 391669 h 429080"/>
                  <a:gd name="connsiteX13" fmla="*/ 264710 w 370240"/>
                  <a:gd name="connsiteY13" fmla="*/ 412849 h 429080"/>
                  <a:gd name="connsiteX14" fmla="*/ 262649 w 370240"/>
                  <a:gd name="connsiteY14" fmla="*/ 421847 h 429080"/>
                  <a:gd name="connsiteX15" fmla="*/ 247070 w 370240"/>
                  <a:gd name="connsiteY15" fmla="*/ 414303 h 429080"/>
                  <a:gd name="connsiteX16" fmla="*/ 233316 w 370240"/>
                  <a:gd name="connsiteY16" fmla="*/ 394589 h 429080"/>
                  <a:gd name="connsiteX17" fmla="*/ 219561 w 370240"/>
                  <a:gd name="connsiteY17" fmla="*/ 406758 h 429080"/>
                  <a:gd name="connsiteX18" fmla="*/ 207392 w 370240"/>
                  <a:gd name="connsiteY18" fmla="*/ 424279 h 429080"/>
                  <a:gd name="connsiteX19" fmla="*/ 189991 w 370240"/>
                  <a:gd name="connsiteY19" fmla="*/ 428784 h 429080"/>
                  <a:gd name="connsiteX20" fmla="*/ 181599 w 370240"/>
                  <a:gd name="connsiteY20" fmla="*/ 400179 h 429080"/>
                  <a:gd name="connsiteX21" fmla="*/ 176975 w 370240"/>
                  <a:gd name="connsiteY21" fmla="*/ 383874 h 429080"/>
                  <a:gd name="connsiteX22" fmla="*/ 164805 w 370240"/>
                  <a:gd name="connsiteY22" fmla="*/ 389225 h 429080"/>
                  <a:gd name="connsiteX23" fmla="*/ 151170 w 370240"/>
                  <a:gd name="connsiteY23" fmla="*/ 407485 h 429080"/>
                  <a:gd name="connsiteX24" fmla="*/ 116963 w 370240"/>
                  <a:gd name="connsiteY24" fmla="*/ 416615 h 429080"/>
                  <a:gd name="connsiteX25" fmla="*/ 90312 w 370240"/>
                  <a:gd name="connsiteY25" fmla="*/ 403719 h 429080"/>
                  <a:gd name="connsiteX26" fmla="*/ 102481 w 370240"/>
                  <a:gd name="connsiteY26" fmla="*/ 381693 h 429080"/>
                  <a:gd name="connsiteX27" fmla="*/ 94936 w 370240"/>
                  <a:gd name="connsiteY27" fmla="*/ 361860 h 429080"/>
                  <a:gd name="connsiteX28" fmla="*/ 90681 w 370240"/>
                  <a:gd name="connsiteY28" fmla="*/ 359178 h 429080"/>
                  <a:gd name="connsiteX29" fmla="*/ 75831 w 370240"/>
                  <a:gd name="connsiteY29" fmla="*/ 344446 h 429080"/>
                  <a:gd name="connsiteX30" fmla="*/ 53197 w 370240"/>
                  <a:gd name="connsiteY30" fmla="*/ 329106 h 429080"/>
                  <a:gd name="connsiteX31" fmla="*/ 52708 w 370240"/>
                  <a:gd name="connsiteY31" fmla="*/ 328736 h 429080"/>
                  <a:gd name="connsiteX32" fmla="*/ 53065 w 370240"/>
                  <a:gd name="connsiteY32" fmla="*/ 314744 h 429080"/>
                  <a:gd name="connsiteX33" fmla="*/ 46986 w 370240"/>
                  <a:gd name="connsiteY33" fmla="*/ 281275 h 429080"/>
                  <a:gd name="connsiteX34" fmla="*/ 31778 w 370240"/>
                  <a:gd name="connsiteY34" fmla="*/ 256937 h 429080"/>
                  <a:gd name="connsiteX35" fmla="*/ 1349 w 370240"/>
                  <a:gd name="connsiteY35" fmla="*/ 238677 h 429080"/>
                  <a:gd name="connsiteX36" fmla="*/ 20336 w 370240"/>
                  <a:gd name="connsiteY36" fmla="*/ 209714 h 429080"/>
                  <a:gd name="connsiteX37" fmla="*/ 23626 w 370240"/>
                  <a:gd name="connsiteY37" fmla="*/ 192431 h 429080"/>
                  <a:gd name="connsiteX38" fmla="*/ 40908 w 370240"/>
                  <a:gd name="connsiteY38" fmla="*/ 179285 h 429080"/>
                  <a:gd name="connsiteX39" fmla="*/ 69752 w 370240"/>
                  <a:gd name="connsiteY39" fmla="*/ 147390 h 429080"/>
                  <a:gd name="connsiteX40" fmla="*/ 69752 w 370240"/>
                  <a:gd name="connsiteY40" fmla="*/ 132181 h 429080"/>
                  <a:gd name="connsiteX41" fmla="*/ 67201 w 370240"/>
                  <a:gd name="connsiteY41" fmla="*/ 122813 h 429080"/>
                  <a:gd name="connsiteX42" fmla="*/ 67082 w 370240"/>
                  <a:gd name="connsiteY42" fmla="*/ 122443 h 429080"/>
                  <a:gd name="connsiteX43" fmla="*/ 65008 w 370240"/>
                  <a:gd name="connsiteY43" fmla="*/ 100167 h 429080"/>
                  <a:gd name="connsiteX44" fmla="*/ 86546 w 370240"/>
                  <a:gd name="connsiteY44" fmla="*/ 93349 h 429080"/>
                  <a:gd name="connsiteX45" fmla="*/ 105533 w 370240"/>
                  <a:gd name="connsiteY45" fmla="*/ 93349 h 429080"/>
                  <a:gd name="connsiteX46" fmla="*/ 112350 w 370240"/>
                  <a:gd name="connsiteY46" fmla="*/ 72777 h 429080"/>
                  <a:gd name="connsiteX47" fmla="*/ 112469 w 370240"/>
                  <a:gd name="connsiteY47" fmla="*/ 60608 h 429080"/>
                  <a:gd name="connsiteX48" fmla="*/ 121480 w 370240"/>
                  <a:gd name="connsiteY48" fmla="*/ 47711 h 429080"/>
                  <a:gd name="connsiteX49" fmla="*/ 132922 w 370240"/>
                  <a:gd name="connsiteY49" fmla="*/ 21907 h 429080"/>
                  <a:gd name="connsiteX50" fmla="*/ 132922 w 370240"/>
                  <a:gd name="connsiteY50" fmla="*/ 0 h 429080"/>
                  <a:gd name="connsiteX51" fmla="*/ 151909 w 370240"/>
                  <a:gd name="connsiteY51" fmla="*/ 4255 h 429080"/>
                  <a:gd name="connsiteX52" fmla="*/ 176248 w 370240"/>
                  <a:gd name="connsiteY52" fmla="*/ 20322 h 429080"/>
                  <a:gd name="connsiteX53" fmla="*/ 206677 w 370240"/>
                  <a:gd name="connsiteY53" fmla="*/ 20322 h 429080"/>
                  <a:gd name="connsiteX54" fmla="*/ 242457 w 370240"/>
                  <a:gd name="connsiteY54" fmla="*/ 21049 h 429080"/>
                  <a:gd name="connsiteX55" fmla="*/ 263756 w 370240"/>
                  <a:gd name="connsiteY55" fmla="*/ 31764 h 429080"/>
                  <a:gd name="connsiteX56" fmla="*/ 278000 w 370240"/>
                  <a:gd name="connsiteY56" fmla="*/ 38212 h 429080"/>
                  <a:gd name="connsiteX57" fmla="*/ 275926 w 370240"/>
                  <a:gd name="connsiteY57" fmla="*/ 41621 h 429080"/>
                  <a:gd name="connsiteX58" fmla="*/ 272886 w 370240"/>
                  <a:gd name="connsiteY58" fmla="*/ 69011 h 429080"/>
                  <a:gd name="connsiteX59" fmla="*/ 251098 w 370240"/>
                  <a:gd name="connsiteY59" fmla="*/ 75578 h 429080"/>
                  <a:gd name="connsiteX60" fmla="*/ 234305 w 370240"/>
                  <a:gd name="connsiteY60" fmla="*/ 78617 h 429080"/>
                  <a:gd name="connsiteX61" fmla="*/ 250002 w 370240"/>
                  <a:gd name="connsiteY61" fmla="*/ 101013 h 429080"/>
                  <a:gd name="connsiteX62" fmla="*/ 269359 w 370240"/>
                  <a:gd name="connsiteY62" fmla="*/ 98939 h 429080"/>
                  <a:gd name="connsiteX63" fmla="*/ 292124 w 370240"/>
                  <a:gd name="connsiteY63" fmla="*/ 83242 h 429080"/>
                  <a:gd name="connsiteX64" fmla="*/ 316951 w 370240"/>
                  <a:gd name="connsiteY64" fmla="*/ 85185 h 429080"/>
                  <a:gd name="connsiteX65" fmla="*/ 346403 w 370240"/>
                  <a:gd name="connsiteY65" fmla="*/ 109035 h 429080"/>
                  <a:gd name="connsiteX66" fmla="*/ 366725 w 370240"/>
                  <a:gd name="connsiteY66" fmla="*/ 121692 h 429080"/>
                  <a:gd name="connsiteX67" fmla="*/ 370241 w 370240"/>
                  <a:gd name="connsiteY67" fmla="*/ 150214 h 429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70240" h="429080">
                    <a:moveTo>
                      <a:pt x="370241" y="150214"/>
                    </a:moveTo>
                    <a:cubicBezTo>
                      <a:pt x="370241" y="163361"/>
                      <a:pt x="366712" y="165435"/>
                      <a:pt x="363661" y="167986"/>
                    </a:cubicBezTo>
                    <a:cubicBezTo>
                      <a:pt x="360622" y="170417"/>
                      <a:pt x="345402" y="163361"/>
                      <a:pt x="340777" y="164815"/>
                    </a:cubicBezTo>
                    <a:cubicBezTo>
                      <a:pt x="336272" y="166400"/>
                      <a:pt x="337249" y="183683"/>
                      <a:pt x="339799" y="198403"/>
                    </a:cubicBezTo>
                    <a:cubicBezTo>
                      <a:pt x="342350" y="213004"/>
                      <a:pt x="341873" y="219583"/>
                      <a:pt x="340288" y="231264"/>
                    </a:cubicBezTo>
                    <a:cubicBezTo>
                      <a:pt x="338822" y="242944"/>
                      <a:pt x="339311" y="249035"/>
                      <a:pt x="339311" y="260227"/>
                    </a:cubicBezTo>
                    <a:cubicBezTo>
                      <a:pt x="339311" y="271430"/>
                      <a:pt x="345890" y="279940"/>
                      <a:pt x="347344" y="286031"/>
                    </a:cubicBezTo>
                    <a:cubicBezTo>
                      <a:pt x="348929" y="292122"/>
                      <a:pt x="346856" y="295161"/>
                      <a:pt x="344913" y="300763"/>
                    </a:cubicBezTo>
                    <a:cubicBezTo>
                      <a:pt x="342839" y="306365"/>
                      <a:pt x="320086" y="314029"/>
                      <a:pt x="320086" y="311466"/>
                    </a:cubicBezTo>
                    <a:cubicBezTo>
                      <a:pt x="320086" y="308903"/>
                      <a:pt x="316439" y="309392"/>
                      <a:pt x="311445" y="296734"/>
                    </a:cubicBezTo>
                    <a:cubicBezTo>
                      <a:pt x="306331" y="284076"/>
                      <a:pt x="289657" y="317545"/>
                      <a:pt x="287106" y="329106"/>
                    </a:cubicBezTo>
                    <a:cubicBezTo>
                      <a:pt x="284543" y="340787"/>
                      <a:pt x="271409" y="371216"/>
                      <a:pt x="267750" y="379857"/>
                    </a:cubicBezTo>
                    <a:cubicBezTo>
                      <a:pt x="266284" y="383266"/>
                      <a:pt x="265556" y="387283"/>
                      <a:pt x="265199" y="391669"/>
                    </a:cubicBezTo>
                    <a:cubicBezTo>
                      <a:pt x="264591" y="398486"/>
                      <a:pt x="264710" y="406031"/>
                      <a:pt x="264710" y="412849"/>
                    </a:cubicBezTo>
                    <a:cubicBezTo>
                      <a:pt x="264710" y="416985"/>
                      <a:pt x="263983" y="419785"/>
                      <a:pt x="262649" y="421847"/>
                    </a:cubicBezTo>
                    <a:cubicBezTo>
                      <a:pt x="254496" y="419416"/>
                      <a:pt x="247678" y="416615"/>
                      <a:pt x="247070" y="414303"/>
                    </a:cubicBezTo>
                    <a:cubicBezTo>
                      <a:pt x="245497" y="408224"/>
                      <a:pt x="234901" y="396901"/>
                      <a:pt x="233316" y="394589"/>
                    </a:cubicBezTo>
                    <a:cubicBezTo>
                      <a:pt x="231730" y="392276"/>
                      <a:pt x="221874" y="400667"/>
                      <a:pt x="219561" y="406758"/>
                    </a:cubicBezTo>
                    <a:cubicBezTo>
                      <a:pt x="217368" y="412849"/>
                      <a:pt x="210550" y="419655"/>
                      <a:pt x="207392" y="424279"/>
                    </a:cubicBezTo>
                    <a:cubicBezTo>
                      <a:pt x="204472" y="428784"/>
                      <a:pt x="193757" y="429642"/>
                      <a:pt x="189991" y="428784"/>
                    </a:cubicBezTo>
                    <a:cubicBezTo>
                      <a:pt x="186212" y="428057"/>
                      <a:pt x="181599" y="409797"/>
                      <a:pt x="181599" y="400179"/>
                    </a:cubicBezTo>
                    <a:cubicBezTo>
                      <a:pt x="181599" y="390560"/>
                      <a:pt x="178560" y="389225"/>
                      <a:pt x="176975" y="383874"/>
                    </a:cubicBezTo>
                    <a:cubicBezTo>
                      <a:pt x="175509" y="378641"/>
                      <a:pt x="167118" y="385459"/>
                      <a:pt x="164805" y="389225"/>
                    </a:cubicBezTo>
                    <a:cubicBezTo>
                      <a:pt x="162613" y="393123"/>
                      <a:pt x="154949" y="404434"/>
                      <a:pt x="151170" y="407485"/>
                    </a:cubicBezTo>
                    <a:cubicBezTo>
                      <a:pt x="147392" y="410524"/>
                      <a:pt x="116963" y="416615"/>
                      <a:pt x="116963" y="416615"/>
                    </a:cubicBezTo>
                    <a:cubicBezTo>
                      <a:pt x="116963" y="416615"/>
                      <a:pt x="89585" y="406758"/>
                      <a:pt x="90312" y="403719"/>
                    </a:cubicBezTo>
                    <a:cubicBezTo>
                      <a:pt x="91039" y="400679"/>
                      <a:pt x="102481" y="385459"/>
                      <a:pt x="102481" y="381693"/>
                    </a:cubicBezTo>
                    <a:cubicBezTo>
                      <a:pt x="102481" y="377795"/>
                      <a:pt x="101015" y="367211"/>
                      <a:pt x="94936" y="361860"/>
                    </a:cubicBezTo>
                    <a:cubicBezTo>
                      <a:pt x="93721" y="360882"/>
                      <a:pt x="92267" y="359905"/>
                      <a:pt x="90681" y="359178"/>
                    </a:cubicBezTo>
                    <a:cubicBezTo>
                      <a:pt x="84472" y="355888"/>
                      <a:pt x="76558" y="353456"/>
                      <a:pt x="75831" y="344446"/>
                    </a:cubicBezTo>
                    <a:cubicBezTo>
                      <a:pt x="75103" y="333004"/>
                      <a:pt x="62195" y="333731"/>
                      <a:pt x="53197" y="329106"/>
                    </a:cubicBezTo>
                    <a:cubicBezTo>
                      <a:pt x="53065" y="328987"/>
                      <a:pt x="52827" y="328987"/>
                      <a:pt x="52708" y="328736"/>
                    </a:cubicBezTo>
                    <a:cubicBezTo>
                      <a:pt x="44436" y="324351"/>
                      <a:pt x="52338" y="319118"/>
                      <a:pt x="53065" y="314744"/>
                    </a:cubicBezTo>
                    <a:cubicBezTo>
                      <a:pt x="53793" y="310119"/>
                      <a:pt x="50026" y="294911"/>
                      <a:pt x="46986" y="281275"/>
                    </a:cubicBezTo>
                    <a:cubicBezTo>
                      <a:pt x="43948" y="267521"/>
                      <a:pt x="37011" y="260703"/>
                      <a:pt x="31778" y="256937"/>
                    </a:cubicBezTo>
                    <a:cubicBezTo>
                      <a:pt x="26426" y="253170"/>
                      <a:pt x="6582" y="247807"/>
                      <a:pt x="1349" y="238677"/>
                    </a:cubicBezTo>
                    <a:cubicBezTo>
                      <a:pt x="-4002" y="229547"/>
                      <a:pt x="7439" y="215793"/>
                      <a:pt x="20336" y="209714"/>
                    </a:cubicBezTo>
                    <a:cubicBezTo>
                      <a:pt x="26057" y="207032"/>
                      <a:pt x="25818" y="199738"/>
                      <a:pt x="23626" y="192431"/>
                    </a:cubicBezTo>
                    <a:cubicBezTo>
                      <a:pt x="30443" y="188415"/>
                      <a:pt x="37261" y="182932"/>
                      <a:pt x="40908" y="179285"/>
                    </a:cubicBezTo>
                    <a:cubicBezTo>
                      <a:pt x="46999" y="173194"/>
                      <a:pt x="69752" y="153480"/>
                      <a:pt x="69752" y="147390"/>
                    </a:cubicBezTo>
                    <a:cubicBezTo>
                      <a:pt x="69752" y="141299"/>
                      <a:pt x="72791" y="138999"/>
                      <a:pt x="69752" y="132181"/>
                    </a:cubicBezTo>
                    <a:cubicBezTo>
                      <a:pt x="68906" y="130238"/>
                      <a:pt x="67928" y="126711"/>
                      <a:pt x="67201" y="122813"/>
                    </a:cubicBezTo>
                    <a:lnTo>
                      <a:pt x="67082" y="122443"/>
                    </a:lnTo>
                    <a:cubicBezTo>
                      <a:pt x="65008" y="113075"/>
                      <a:pt x="63792" y="101263"/>
                      <a:pt x="65008" y="100167"/>
                    </a:cubicBezTo>
                    <a:cubicBezTo>
                      <a:pt x="66713" y="98701"/>
                      <a:pt x="80467" y="91156"/>
                      <a:pt x="86546" y="93349"/>
                    </a:cubicBezTo>
                    <a:cubicBezTo>
                      <a:pt x="92625" y="95662"/>
                      <a:pt x="102493" y="94934"/>
                      <a:pt x="105533" y="93349"/>
                    </a:cubicBezTo>
                    <a:cubicBezTo>
                      <a:pt x="108572" y="91764"/>
                      <a:pt x="113197" y="78141"/>
                      <a:pt x="112350" y="72777"/>
                    </a:cubicBezTo>
                    <a:cubicBezTo>
                      <a:pt x="111623" y="67426"/>
                      <a:pt x="109549" y="68999"/>
                      <a:pt x="112469" y="60608"/>
                    </a:cubicBezTo>
                    <a:cubicBezTo>
                      <a:pt x="115389" y="52336"/>
                      <a:pt x="115389" y="56103"/>
                      <a:pt x="121480" y="47711"/>
                    </a:cubicBezTo>
                    <a:cubicBezTo>
                      <a:pt x="127571" y="39309"/>
                      <a:pt x="132922" y="30918"/>
                      <a:pt x="132922" y="21907"/>
                    </a:cubicBezTo>
                    <a:lnTo>
                      <a:pt x="132922" y="0"/>
                    </a:lnTo>
                    <a:cubicBezTo>
                      <a:pt x="141194" y="0"/>
                      <a:pt x="148250" y="1216"/>
                      <a:pt x="151909" y="4255"/>
                    </a:cubicBezTo>
                    <a:cubicBezTo>
                      <a:pt x="161885" y="12658"/>
                      <a:pt x="154221" y="18736"/>
                      <a:pt x="176248" y="20322"/>
                    </a:cubicBezTo>
                    <a:cubicBezTo>
                      <a:pt x="198393" y="21907"/>
                      <a:pt x="195235" y="20322"/>
                      <a:pt x="206677" y="20322"/>
                    </a:cubicBezTo>
                    <a:cubicBezTo>
                      <a:pt x="218119" y="20322"/>
                      <a:pt x="235640" y="18618"/>
                      <a:pt x="242457" y="21049"/>
                    </a:cubicBezTo>
                    <a:cubicBezTo>
                      <a:pt x="249275" y="23361"/>
                      <a:pt x="263756" y="31764"/>
                      <a:pt x="263756" y="31764"/>
                    </a:cubicBezTo>
                    <a:lnTo>
                      <a:pt x="278000" y="38212"/>
                    </a:lnTo>
                    <a:cubicBezTo>
                      <a:pt x="277273" y="39058"/>
                      <a:pt x="276903" y="40155"/>
                      <a:pt x="275926" y="41621"/>
                    </a:cubicBezTo>
                    <a:cubicBezTo>
                      <a:pt x="273375" y="45638"/>
                      <a:pt x="275926" y="58415"/>
                      <a:pt x="272886" y="69011"/>
                    </a:cubicBezTo>
                    <a:cubicBezTo>
                      <a:pt x="269848" y="79595"/>
                      <a:pt x="265342" y="73028"/>
                      <a:pt x="251098" y="75578"/>
                    </a:cubicBezTo>
                    <a:cubicBezTo>
                      <a:pt x="236856" y="78129"/>
                      <a:pt x="237833" y="76067"/>
                      <a:pt x="234305" y="78617"/>
                    </a:cubicBezTo>
                    <a:cubicBezTo>
                      <a:pt x="230777" y="81168"/>
                      <a:pt x="240383" y="91764"/>
                      <a:pt x="250002" y="101013"/>
                    </a:cubicBezTo>
                    <a:cubicBezTo>
                      <a:pt x="259740" y="110012"/>
                      <a:pt x="266307" y="101013"/>
                      <a:pt x="269359" y="98939"/>
                    </a:cubicBezTo>
                    <a:cubicBezTo>
                      <a:pt x="272398" y="96865"/>
                      <a:pt x="281039" y="90298"/>
                      <a:pt x="292124" y="83242"/>
                    </a:cubicBezTo>
                    <a:cubicBezTo>
                      <a:pt x="303316" y="76055"/>
                      <a:pt x="313423" y="81168"/>
                      <a:pt x="316951" y="85185"/>
                    </a:cubicBezTo>
                    <a:cubicBezTo>
                      <a:pt x="320598" y="89320"/>
                      <a:pt x="333256" y="101013"/>
                      <a:pt x="346403" y="109035"/>
                    </a:cubicBezTo>
                    <a:cubicBezTo>
                      <a:pt x="359668" y="117187"/>
                      <a:pt x="366725" y="121692"/>
                      <a:pt x="366725" y="121692"/>
                    </a:cubicBezTo>
                    <a:cubicBezTo>
                      <a:pt x="366725" y="121692"/>
                      <a:pt x="370241" y="136961"/>
                      <a:pt x="370241" y="150214"/>
                    </a:cubicBezTo>
                    <a:close/>
                  </a:path>
                </a:pathLst>
              </a:custGeom>
              <a:solidFill>
                <a:srgbClr val="E4B7B6"/>
              </a:solidFill>
              <a:ln w="297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0E1F5F82-8A9D-5832-3566-139E15ABA579}"/>
                  </a:ext>
                </a:extLst>
              </p:cNvPr>
              <p:cNvSpPr/>
              <p:nvPr/>
            </p:nvSpPr>
            <p:spPr>
              <a:xfrm>
                <a:off x="9562768" y="4203042"/>
                <a:ext cx="470722" cy="614943"/>
              </a:xfrm>
              <a:custGeom>
                <a:avLst/>
                <a:gdLst>
                  <a:gd name="connsiteX0" fmla="*/ 470631 w 470722"/>
                  <a:gd name="connsiteY0" fmla="*/ 166517 h 614943"/>
                  <a:gd name="connsiteX1" fmla="*/ 470274 w 470722"/>
                  <a:gd name="connsiteY1" fmla="*/ 180510 h 614943"/>
                  <a:gd name="connsiteX2" fmla="*/ 460166 w 470722"/>
                  <a:gd name="connsiteY2" fmla="*/ 187566 h 614943"/>
                  <a:gd name="connsiteX3" fmla="*/ 443981 w 470722"/>
                  <a:gd name="connsiteY3" fmla="*/ 202774 h 614943"/>
                  <a:gd name="connsiteX4" fmla="*/ 406495 w 470722"/>
                  <a:gd name="connsiteY4" fmla="*/ 214944 h 614943"/>
                  <a:gd name="connsiteX5" fmla="*/ 395303 w 470722"/>
                  <a:gd name="connsiteY5" fmla="*/ 235146 h 614943"/>
                  <a:gd name="connsiteX6" fmla="*/ 367925 w 470722"/>
                  <a:gd name="connsiteY6" fmla="*/ 235146 h 614943"/>
                  <a:gd name="connsiteX7" fmla="*/ 343587 w 470722"/>
                  <a:gd name="connsiteY7" fmla="*/ 271654 h 614943"/>
                  <a:gd name="connsiteX8" fmla="*/ 351740 w 470722"/>
                  <a:gd name="connsiteY8" fmla="*/ 301105 h 614943"/>
                  <a:gd name="connsiteX9" fmla="*/ 343587 w 470722"/>
                  <a:gd name="connsiteY9" fmla="*/ 319365 h 614943"/>
                  <a:gd name="connsiteX10" fmla="*/ 312181 w 470722"/>
                  <a:gd name="connsiteY10" fmla="*/ 334574 h 614943"/>
                  <a:gd name="connsiteX11" fmla="*/ 293921 w 470722"/>
                  <a:gd name="connsiteY11" fmla="*/ 362929 h 614943"/>
                  <a:gd name="connsiteX12" fmla="*/ 304028 w 470722"/>
                  <a:gd name="connsiteY12" fmla="*/ 379234 h 614943"/>
                  <a:gd name="connsiteX13" fmla="*/ 306102 w 470722"/>
                  <a:gd name="connsiteY13" fmla="*/ 401511 h 614943"/>
                  <a:gd name="connsiteX14" fmla="*/ 281763 w 470722"/>
                  <a:gd name="connsiteY14" fmla="*/ 431940 h 614943"/>
                  <a:gd name="connsiteX15" fmla="*/ 266555 w 470722"/>
                  <a:gd name="connsiteY15" fmla="*/ 462369 h 614943"/>
                  <a:gd name="connsiteX16" fmla="*/ 256329 w 470722"/>
                  <a:gd name="connsiteY16" fmla="*/ 488781 h 614943"/>
                  <a:gd name="connsiteX17" fmla="*/ 250238 w 470722"/>
                  <a:gd name="connsiteY17" fmla="*/ 524205 h 614943"/>
                  <a:gd name="connsiteX18" fmla="*/ 240131 w 470722"/>
                  <a:gd name="connsiteY18" fmla="*/ 555730 h 614943"/>
                  <a:gd name="connsiteX19" fmla="*/ 229905 w 470722"/>
                  <a:gd name="connsiteY19" fmla="*/ 563764 h 614943"/>
                  <a:gd name="connsiteX20" fmla="*/ 229905 w 470722"/>
                  <a:gd name="connsiteY20" fmla="*/ 583120 h 614943"/>
                  <a:gd name="connsiteX21" fmla="*/ 221871 w 470722"/>
                  <a:gd name="connsiteY21" fmla="*/ 603323 h 614943"/>
                  <a:gd name="connsiteX22" fmla="*/ 198498 w 470722"/>
                  <a:gd name="connsiteY22" fmla="*/ 594193 h 614943"/>
                  <a:gd name="connsiteX23" fmla="*/ 175244 w 470722"/>
                  <a:gd name="connsiteY23" fmla="*/ 585063 h 614943"/>
                  <a:gd name="connsiteX24" fmla="*/ 151871 w 470722"/>
                  <a:gd name="connsiteY24" fmla="*/ 595289 h 614943"/>
                  <a:gd name="connsiteX25" fmla="*/ 115363 w 470722"/>
                  <a:gd name="connsiteY25" fmla="*/ 614514 h 614943"/>
                  <a:gd name="connsiteX26" fmla="*/ 92968 w 470722"/>
                  <a:gd name="connsiteY26" fmla="*/ 614514 h 614943"/>
                  <a:gd name="connsiteX27" fmla="*/ 86996 w 470722"/>
                  <a:gd name="connsiteY27" fmla="*/ 577029 h 614943"/>
                  <a:gd name="connsiteX28" fmla="*/ 110250 w 470722"/>
                  <a:gd name="connsiteY28" fmla="*/ 564860 h 614943"/>
                  <a:gd name="connsiteX29" fmla="*/ 128510 w 470722"/>
                  <a:gd name="connsiteY29" fmla="*/ 543323 h 614943"/>
                  <a:gd name="connsiteX30" fmla="*/ 112324 w 470722"/>
                  <a:gd name="connsiteY30" fmla="*/ 517160 h 614943"/>
                  <a:gd name="connsiteX31" fmla="*/ 92979 w 470722"/>
                  <a:gd name="connsiteY31" fmla="*/ 531404 h 614943"/>
                  <a:gd name="connsiteX32" fmla="*/ 68760 w 470722"/>
                  <a:gd name="connsiteY32" fmla="*/ 526290 h 614943"/>
                  <a:gd name="connsiteX33" fmla="*/ 48438 w 470722"/>
                  <a:gd name="connsiteY33" fmla="*/ 526290 h 614943"/>
                  <a:gd name="connsiteX34" fmla="*/ 43206 w 470722"/>
                  <a:gd name="connsiteY34" fmla="*/ 519842 h 614943"/>
                  <a:gd name="connsiteX35" fmla="*/ 42359 w 470722"/>
                  <a:gd name="connsiteY35" fmla="*/ 509008 h 614943"/>
                  <a:gd name="connsiteX36" fmla="*/ 42359 w 470722"/>
                  <a:gd name="connsiteY36" fmla="*/ 473597 h 614943"/>
                  <a:gd name="connsiteX37" fmla="*/ 54529 w 470722"/>
                  <a:gd name="connsiteY37" fmla="*/ 465444 h 614943"/>
                  <a:gd name="connsiteX38" fmla="*/ 59523 w 470722"/>
                  <a:gd name="connsiteY38" fmla="*/ 448162 h 614943"/>
                  <a:gd name="connsiteX39" fmla="*/ 39321 w 470722"/>
                  <a:gd name="connsiteY39" fmla="*/ 427589 h 614943"/>
                  <a:gd name="connsiteX40" fmla="*/ 58426 w 470722"/>
                  <a:gd name="connsiteY40" fmla="*/ 414681 h 614943"/>
                  <a:gd name="connsiteX41" fmla="*/ 46376 w 470722"/>
                  <a:gd name="connsiteY41" fmla="*/ 398495 h 614943"/>
                  <a:gd name="connsiteX42" fmla="*/ 25077 w 470722"/>
                  <a:gd name="connsiteY42" fmla="*/ 339711 h 614943"/>
                  <a:gd name="connsiteX43" fmla="*/ 2801 w 470722"/>
                  <a:gd name="connsiteY43" fmla="*/ 301129 h 614943"/>
                  <a:gd name="connsiteX44" fmla="*/ 12908 w 470722"/>
                  <a:gd name="connsiteY44" fmla="*/ 261570 h 614943"/>
                  <a:gd name="connsiteX45" fmla="*/ 47473 w 470722"/>
                  <a:gd name="connsiteY45" fmla="*/ 207780 h 614943"/>
                  <a:gd name="connsiteX46" fmla="*/ 52467 w 470722"/>
                  <a:gd name="connsiteY46" fmla="*/ 176386 h 614943"/>
                  <a:gd name="connsiteX47" fmla="*/ 29213 w 470722"/>
                  <a:gd name="connsiteY47" fmla="*/ 136827 h 614943"/>
                  <a:gd name="connsiteX48" fmla="*/ 22765 w 470722"/>
                  <a:gd name="connsiteY48" fmla="*/ 121249 h 614943"/>
                  <a:gd name="connsiteX49" fmla="*/ 46138 w 470722"/>
                  <a:gd name="connsiteY49" fmla="*/ 107864 h 614943"/>
                  <a:gd name="connsiteX50" fmla="*/ 56841 w 470722"/>
                  <a:gd name="connsiteY50" fmla="*/ 92774 h 614943"/>
                  <a:gd name="connsiteX51" fmla="*/ 71573 w 470722"/>
                  <a:gd name="connsiteY51" fmla="*/ 89854 h 614943"/>
                  <a:gd name="connsiteX52" fmla="*/ 92992 w 470722"/>
                  <a:gd name="connsiteY52" fmla="*/ 81332 h 614943"/>
                  <a:gd name="connsiteX53" fmla="*/ 103218 w 470722"/>
                  <a:gd name="connsiteY53" fmla="*/ 61499 h 614943"/>
                  <a:gd name="connsiteX54" fmla="*/ 141310 w 470722"/>
                  <a:gd name="connsiteY54" fmla="*/ 56266 h 614943"/>
                  <a:gd name="connsiteX55" fmla="*/ 159571 w 470722"/>
                  <a:gd name="connsiteY55" fmla="*/ 44097 h 614943"/>
                  <a:gd name="connsiteX56" fmla="*/ 176245 w 470722"/>
                  <a:gd name="connsiteY56" fmla="*/ 30343 h 614943"/>
                  <a:gd name="connsiteX57" fmla="*/ 195232 w 470722"/>
                  <a:gd name="connsiteY57" fmla="*/ 39473 h 614943"/>
                  <a:gd name="connsiteX58" fmla="*/ 212026 w 470722"/>
                  <a:gd name="connsiteY58" fmla="*/ 39473 h 614943"/>
                  <a:gd name="connsiteX59" fmla="*/ 229916 w 470722"/>
                  <a:gd name="connsiteY59" fmla="*/ 26576 h 614943"/>
                  <a:gd name="connsiteX60" fmla="*/ 237091 w 470722"/>
                  <a:gd name="connsiteY60" fmla="*/ 28043 h 614943"/>
                  <a:gd name="connsiteX61" fmla="*/ 271299 w 470722"/>
                  <a:gd name="connsiteY61" fmla="*/ 10510 h 614943"/>
                  <a:gd name="connsiteX62" fmla="*/ 305625 w 470722"/>
                  <a:gd name="connsiteY62" fmla="*/ 2238 h 614943"/>
                  <a:gd name="connsiteX63" fmla="*/ 322300 w 470722"/>
                  <a:gd name="connsiteY63" fmla="*/ 28043 h 614943"/>
                  <a:gd name="connsiteX64" fmla="*/ 346639 w 470722"/>
                  <a:gd name="connsiteY64" fmla="*/ 40212 h 614943"/>
                  <a:gd name="connsiteX65" fmla="*/ 393015 w 470722"/>
                  <a:gd name="connsiteY65" fmla="*/ 40212 h 614943"/>
                  <a:gd name="connsiteX66" fmla="*/ 428796 w 470722"/>
                  <a:gd name="connsiteY66" fmla="*/ 49342 h 614943"/>
                  <a:gd name="connsiteX67" fmla="*/ 441216 w 470722"/>
                  <a:gd name="connsiteY67" fmla="*/ 44229 h 614943"/>
                  <a:gd name="connsiteX68" fmla="*/ 437926 w 470722"/>
                  <a:gd name="connsiteY68" fmla="*/ 61511 h 614943"/>
                  <a:gd name="connsiteX69" fmla="*/ 418939 w 470722"/>
                  <a:gd name="connsiteY69" fmla="*/ 90474 h 614943"/>
                  <a:gd name="connsiteX70" fmla="*/ 449368 w 470722"/>
                  <a:gd name="connsiteY70" fmla="*/ 108734 h 614943"/>
                  <a:gd name="connsiteX71" fmla="*/ 464576 w 470722"/>
                  <a:gd name="connsiteY71" fmla="*/ 133072 h 614943"/>
                  <a:gd name="connsiteX72" fmla="*/ 470631 w 470722"/>
                  <a:gd name="connsiteY72" fmla="*/ 166517 h 614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470722" h="614943">
                    <a:moveTo>
                      <a:pt x="470631" y="166517"/>
                    </a:moveTo>
                    <a:cubicBezTo>
                      <a:pt x="469904" y="170903"/>
                      <a:pt x="461990" y="176135"/>
                      <a:pt x="470274" y="180510"/>
                    </a:cubicBezTo>
                    <a:lnTo>
                      <a:pt x="460166" y="187566"/>
                    </a:lnTo>
                    <a:cubicBezTo>
                      <a:pt x="460166" y="187566"/>
                      <a:pt x="452133" y="198638"/>
                      <a:pt x="443981" y="202774"/>
                    </a:cubicBezTo>
                    <a:cubicBezTo>
                      <a:pt x="435828" y="206791"/>
                      <a:pt x="406495" y="211904"/>
                      <a:pt x="406495" y="214944"/>
                    </a:cubicBezTo>
                    <a:cubicBezTo>
                      <a:pt x="406495" y="217983"/>
                      <a:pt x="398343" y="235146"/>
                      <a:pt x="395303" y="235146"/>
                    </a:cubicBezTo>
                    <a:cubicBezTo>
                      <a:pt x="392265" y="235146"/>
                      <a:pt x="377044" y="221022"/>
                      <a:pt x="367925" y="235146"/>
                    </a:cubicBezTo>
                    <a:cubicBezTo>
                      <a:pt x="358796" y="249389"/>
                      <a:pt x="343587" y="266672"/>
                      <a:pt x="343587" y="271654"/>
                    </a:cubicBezTo>
                    <a:cubicBezTo>
                      <a:pt x="343587" y="276767"/>
                      <a:pt x="350644" y="289914"/>
                      <a:pt x="351740" y="301105"/>
                    </a:cubicBezTo>
                    <a:cubicBezTo>
                      <a:pt x="352717" y="312298"/>
                      <a:pt x="350644" y="315349"/>
                      <a:pt x="343587" y="319365"/>
                    </a:cubicBezTo>
                    <a:cubicBezTo>
                      <a:pt x="336531" y="323382"/>
                      <a:pt x="318272" y="329473"/>
                      <a:pt x="312181" y="334574"/>
                    </a:cubicBezTo>
                    <a:cubicBezTo>
                      <a:pt x="306102" y="339687"/>
                      <a:pt x="288820" y="357947"/>
                      <a:pt x="293921" y="362929"/>
                    </a:cubicBezTo>
                    <a:cubicBezTo>
                      <a:pt x="298915" y="368043"/>
                      <a:pt x="300977" y="369020"/>
                      <a:pt x="304028" y="379234"/>
                    </a:cubicBezTo>
                    <a:cubicBezTo>
                      <a:pt x="307068" y="389342"/>
                      <a:pt x="316198" y="388364"/>
                      <a:pt x="306102" y="401511"/>
                    </a:cubicBezTo>
                    <a:cubicBezTo>
                      <a:pt x="295876" y="414657"/>
                      <a:pt x="287842" y="422810"/>
                      <a:pt x="281763" y="431940"/>
                    </a:cubicBezTo>
                    <a:cubicBezTo>
                      <a:pt x="275673" y="441070"/>
                      <a:pt x="273611" y="454216"/>
                      <a:pt x="266555" y="462369"/>
                    </a:cubicBezTo>
                    <a:cubicBezTo>
                      <a:pt x="259380" y="470522"/>
                      <a:pt x="257425" y="480629"/>
                      <a:pt x="256329" y="488781"/>
                    </a:cubicBezTo>
                    <a:cubicBezTo>
                      <a:pt x="255352" y="496815"/>
                      <a:pt x="252312" y="520188"/>
                      <a:pt x="250238" y="524205"/>
                    </a:cubicBezTo>
                    <a:cubicBezTo>
                      <a:pt x="248283" y="528340"/>
                      <a:pt x="240131" y="555730"/>
                      <a:pt x="240131" y="555730"/>
                    </a:cubicBezTo>
                    <a:cubicBezTo>
                      <a:pt x="240131" y="555730"/>
                      <a:pt x="227961" y="558769"/>
                      <a:pt x="229905" y="563764"/>
                    </a:cubicBezTo>
                    <a:cubicBezTo>
                      <a:pt x="231847" y="568877"/>
                      <a:pt x="227950" y="577029"/>
                      <a:pt x="229905" y="583120"/>
                    </a:cubicBezTo>
                    <a:cubicBezTo>
                      <a:pt x="231847" y="589211"/>
                      <a:pt x="221871" y="603323"/>
                      <a:pt x="221871" y="603323"/>
                    </a:cubicBezTo>
                    <a:lnTo>
                      <a:pt x="198498" y="594193"/>
                    </a:lnTo>
                    <a:cubicBezTo>
                      <a:pt x="198498" y="594193"/>
                      <a:pt x="181335" y="585063"/>
                      <a:pt x="175244" y="585063"/>
                    </a:cubicBezTo>
                    <a:cubicBezTo>
                      <a:pt x="169153" y="585063"/>
                      <a:pt x="151871" y="595289"/>
                      <a:pt x="151871" y="595289"/>
                    </a:cubicBezTo>
                    <a:cubicBezTo>
                      <a:pt x="151871" y="595289"/>
                      <a:pt x="128498" y="613549"/>
                      <a:pt x="115363" y="614514"/>
                    </a:cubicBezTo>
                    <a:cubicBezTo>
                      <a:pt x="102228" y="615480"/>
                      <a:pt x="92968" y="614514"/>
                      <a:pt x="92968" y="614514"/>
                    </a:cubicBezTo>
                    <a:cubicBezTo>
                      <a:pt x="92968" y="614514"/>
                      <a:pt x="84934" y="580068"/>
                      <a:pt x="86996" y="577029"/>
                    </a:cubicBezTo>
                    <a:cubicBezTo>
                      <a:pt x="88950" y="573990"/>
                      <a:pt x="107198" y="568877"/>
                      <a:pt x="110250" y="564860"/>
                    </a:cubicBezTo>
                    <a:cubicBezTo>
                      <a:pt x="113290" y="560724"/>
                      <a:pt x="126555" y="549652"/>
                      <a:pt x="128510" y="543323"/>
                    </a:cubicBezTo>
                    <a:cubicBezTo>
                      <a:pt x="130584" y="536994"/>
                      <a:pt x="115363" y="526290"/>
                      <a:pt x="112324" y="517160"/>
                    </a:cubicBezTo>
                    <a:cubicBezTo>
                      <a:pt x="109285" y="508031"/>
                      <a:pt x="95042" y="527268"/>
                      <a:pt x="92979" y="531404"/>
                    </a:cubicBezTo>
                    <a:cubicBezTo>
                      <a:pt x="90787" y="535420"/>
                      <a:pt x="70703" y="534443"/>
                      <a:pt x="68760" y="526290"/>
                    </a:cubicBezTo>
                    <a:cubicBezTo>
                      <a:pt x="66686" y="518138"/>
                      <a:pt x="55495" y="528352"/>
                      <a:pt x="48438" y="526290"/>
                    </a:cubicBezTo>
                    <a:cubicBezTo>
                      <a:pt x="45518" y="525432"/>
                      <a:pt x="44064" y="522882"/>
                      <a:pt x="43206" y="519842"/>
                    </a:cubicBezTo>
                    <a:cubicBezTo>
                      <a:pt x="41990" y="515706"/>
                      <a:pt x="42359" y="510831"/>
                      <a:pt x="42359" y="509008"/>
                    </a:cubicBezTo>
                    <a:lnTo>
                      <a:pt x="42359" y="473597"/>
                    </a:lnTo>
                    <a:cubicBezTo>
                      <a:pt x="42359" y="463370"/>
                      <a:pt x="43337" y="469461"/>
                      <a:pt x="54529" y="465444"/>
                    </a:cubicBezTo>
                    <a:cubicBezTo>
                      <a:pt x="65721" y="461427"/>
                      <a:pt x="59523" y="448162"/>
                      <a:pt x="59523" y="448162"/>
                    </a:cubicBezTo>
                    <a:cubicBezTo>
                      <a:pt x="59523" y="448162"/>
                      <a:pt x="39321" y="431976"/>
                      <a:pt x="39321" y="427589"/>
                    </a:cubicBezTo>
                    <a:cubicBezTo>
                      <a:pt x="39321" y="423084"/>
                      <a:pt x="54541" y="417732"/>
                      <a:pt x="58426" y="414681"/>
                    </a:cubicBezTo>
                    <a:cubicBezTo>
                      <a:pt x="62443" y="411642"/>
                      <a:pt x="54541" y="400557"/>
                      <a:pt x="46376" y="398495"/>
                    </a:cubicBezTo>
                    <a:cubicBezTo>
                      <a:pt x="38343" y="396421"/>
                      <a:pt x="28117" y="356874"/>
                      <a:pt x="25077" y="339711"/>
                    </a:cubicBezTo>
                    <a:cubicBezTo>
                      <a:pt x="22038" y="322428"/>
                      <a:pt x="8891" y="314276"/>
                      <a:pt x="2801" y="301129"/>
                    </a:cubicBezTo>
                    <a:cubicBezTo>
                      <a:pt x="-3278" y="287983"/>
                      <a:pt x="738" y="278853"/>
                      <a:pt x="12908" y="261570"/>
                    </a:cubicBezTo>
                    <a:cubicBezTo>
                      <a:pt x="25077" y="244288"/>
                      <a:pt x="28117" y="227125"/>
                      <a:pt x="47473" y="207780"/>
                    </a:cubicBezTo>
                    <a:cubicBezTo>
                      <a:pt x="66698" y="188555"/>
                      <a:pt x="55506" y="186481"/>
                      <a:pt x="52467" y="176386"/>
                    </a:cubicBezTo>
                    <a:cubicBezTo>
                      <a:pt x="49427" y="166279"/>
                      <a:pt x="39321" y="146934"/>
                      <a:pt x="29213" y="136827"/>
                    </a:cubicBezTo>
                    <a:cubicBezTo>
                      <a:pt x="25196" y="132929"/>
                      <a:pt x="23373" y="127089"/>
                      <a:pt x="22765" y="121249"/>
                    </a:cubicBezTo>
                    <a:cubicBezTo>
                      <a:pt x="32383" y="117721"/>
                      <a:pt x="45029" y="110295"/>
                      <a:pt x="46138" y="107864"/>
                    </a:cubicBezTo>
                    <a:cubicBezTo>
                      <a:pt x="47723" y="104944"/>
                      <a:pt x="56841" y="92774"/>
                      <a:pt x="56841" y="92774"/>
                    </a:cubicBezTo>
                    <a:cubicBezTo>
                      <a:pt x="56841" y="92774"/>
                      <a:pt x="63659" y="91678"/>
                      <a:pt x="71573" y="89854"/>
                    </a:cubicBezTo>
                    <a:cubicBezTo>
                      <a:pt x="79976" y="87780"/>
                      <a:pt x="89583" y="84860"/>
                      <a:pt x="92992" y="81332"/>
                    </a:cubicBezTo>
                    <a:cubicBezTo>
                      <a:pt x="99439" y="74514"/>
                      <a:pt x="94815" y="63811"/>
                      <a:pt x="103218" y="61499"/>
                    </a:cubicBezTo>
                    <a:cubicBezTo>
                      <a:pt x="111621" y="59187"/>
                      <a:pt x="141310" y="56266"/>
                      <a:pt x="141310" y="56266"/>
                    </a:cubicBezTo>
                    <a:cubicBezTo>
                      <a:pt x="141310" y="56266"/>
                      <a:pt x="156400" y="46290"/>
                      <a:pt x="159571" y="44097"/>
                    </a:cubicBezTo>
                    <a:cubicBezTo>
                      <a:pt x="162491" y="41785"/>
                      <a:pt x="176245" y="30343"/>
                      <a:pt x="176245" y="30343"/>
                    </a:cubicBezTo>
                    <a:cubicBezTo>
                      <a:pt x="176245" y="30343"/>
                      <a:pt x="191454" y="39473"/>
                      <a:pt x="195232" y="39473"/>
                    </a:cubicBezTo>
                    <a:cubicBezTo>
                      <a:pt x="199010" y="39473"/>
                      <a:pt x="212026" y="39473"/>
                      <a:pt x="212026" y="39473"/>
                    </a:cubicBezTo>
                    <a:cubicBezTo>
                      <a:pt x="212026" y="39473"/>
                      <a:pt x="221275" y="34598"/>
                      <a:pt x="229916" y="26576"/>
                    </a:cubicBezTo>
                    <a:cubicBezTo>
                      <a:pt x="231621" y="27554"/>
                      <a:pt x="233933" y="28043"/>
                      <a:pt x="237091" y="28043"/>
                    </a:cubicBezTo>
                    <a:cubicBezTo>
                      <a:pt x="250000" y="28043"/>
                      <a:pt x="267521" y="17447"/>
                      <a:pt x="271299" y="10510"/>
                    </a:cubicBezTo>
                    <a:cubicBezTo>
                      <a:pt x="275196" y="3692"/>
                      <a:pt x="301001" y="-3853"/>
                      <a:pt x="305625" y="2238"/>
                    </a:cubicBezTo>
                    <a:cubicBezTo>
                      <a:pt x="310131" y="8328"/>
                      <a:pt x="313897" y="21225"/>
                      <a:pt x="322300" y="28043"/>
                    </a:cubicBezTo>
                    <a:cubicBezTo>
                      <a:pt x="330703" y="34860"/>
                      <a:pt x="329118" y="39485"/>
                      <a:pt x="346639" y="40212"/>
                    </a:cubicBezTo>
                    <a:cubicBezTo>
                      <a:pt x="364159" y="40939"/>
                      <a:pt x="372562" y="38018"/>
                      <a:pt x="393015" y="40212"/>
                    </a:cubicBezTo>
                    <a:cubicBezTo>
                      <a:pt x="413587" y="42524"/>
                      <a:pt x="420405" y="50188"/>
                      <a:pt x="428796" y="49342"/>
                    </a:cubicBezTo>
                    <a:cubicBezTo>
                      <a:pt x="432204" y="49091"/>
                      <a:pt x="436710" y="47029"/>
                      <a:pt x="441216" y="44229"/>
                    </a:cubicBezTo>
                    <a:cubicBezTo>
                      <a:pt x="443408" y="51535"/>
                      <a:pt x="443647" y="58829"/>
                      <a:pt x="437926" y="61511"/>
                    </a:cubicBezTo>
                    <a:cubicBezTo>
                      <a:pt x="425029" y="67602"/>
                      <a:pt x="413587" y="81344"/>
                      <a:pt x="418939" y="90474"/>
                    </a:cubicBezTo>
                    <a:cubicBezTo>
                      <a:pt x="424171" y="99604"/>
                      <a:pt x="444016" y="104955"/>
                      <a:pt x="449368" y="108734"/>
                    </a:cubicBezTo>
                    <a:cubicBezTo>
                      <a:pt x="454601" y="112500"/>
                      <a:pt x="461537" y="119318"/>
                      <a:pt x="464576" y="133072"/>
                    </a:cubicBezTo>
                    <a:cubicBezTo>
                      <a:pt x="467580" y="146684"/>
                      <a:pt x="471359" y="161892"/>
                      <a:pt x="470631" y="166517"/>
                    </a:cubicBezTo>
                    <a:close/>
                  </a:path>
                </a:pathLst>
              </a:custGeom>
              <a:solidFill>
                <a:srgbClr val="558ED6"/>
              </a:solidFill>
              <a:ln w="297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D24ACCF8-7788-30C3-C61C-B4C6A5498897}"/>
                  </a:ext>
                </a:extLst>
              </p:cNvPr>
              <p:cNvSpPr/>
              <p:nvPr/>
            </p:nvSpPr>
            <p:spPr>
              <a:xfrm>
                <a:off x="9091587" y="4210618"/>
                <a:ext cx="532369" cy="597105"/>
              </a:xfrm>
              <a:custGeom>
                <a:avLst/>
                <a:gdLst>
                  <a:gd name="connsiteX0" fmla="*/ 525686 w 532369"/>
                  <a:gd name="connsiteY0" fmla="*/ 457857 h 597105"/>
                  <a:gd name="connsiteX1" fmla="*/ 513517 w 532369"/>
                  <a:gd name="connsiteY1" fmla="*/ 466009 h 597105"/>
                  <a:gd name="connsiteX2" fmla="*/ 513517 w 532369"/>
                  <a:gd name="connsiteY2" fmla="*/ 501420 h 597105"/>
                  <a:gd name="connsiteX3" fmla="*/ 514363 w 532369"/>
                  <a:gd name="connsiteY3" fmla="*/ 512255 h 597105"/>
                  <a:gd name="connsiteX4" fmla="*/ 506699 w 532369"/>
                  <a:gd name="connsiteY4" fmla="*/ 516391 h 597105"/>
                  <a:gd name="connsiteX5" fmla="*/ 486126 w 532369"/>
                  <a:gd name="connsiteY5" fmla="*/ 527833 h 597105"/>
                  <a:gd name="connsiteX6" fmla="*/ 471156 w 532369"/>
                  <a:gd name="connsiteY6" fmla="*/ 528560 h 597105"/>
                  <a:gd name="connsiteX7" fmla="*/ 461049 w 532369"/>
                  <a:gd name="connsiteY7" fmla="*/ 517976 h 597105"/>
                  <a:gd name="connsiteX8" fmla="*/ 444983 w 532369"/>
                  <a:gd name="connsiteY8" fmla="*/ 505807 h 597105"/>
                  <a:gd name="connsiteX9" fmla="*/ 417712 w 532369"/>
                  <a:gd name="connsiteY9" fmla="*/ 520169 h 597105"/>
                  <a:gd name="connsiteX10" fmla="*/ 407008 w 532369"/>
                  <a:gd name="connsiteY10" fmla="*/ 526259 h 597105"/>
                  <a:gd name="connsiteX11" fmla="*/ 411633 w 532369"/>
                  <a:gd name="connsiteY11" fmla="*/ 539525 h 597105"/>
                  <a:gd name="connsiteX12" fmla="*/ 417723 w 532369"/>
                  <a:gd name="connsiteY12" fmla="*/ 562779 h 597105"/>
                  <a:gd name="connsiteX13" fmla="*/ 401657 w 532369"/>
                  <a:gd name="connsiteY13" fmla="*/ 573494 h 597105"/>
                  <a:gd name="connsiteX14" fmla="*/ 383398 w 532369"/>
                  <a:gd name="connsiteY14" fmla="*/ 546844 h 597105"/>
                  <a:gd name="connsiteX15" fmla="*/ 342384 w 532369"/>
                  <a:gd name="connsiteY15" fmla="*/ 539537 h 597105"/>
                  <a:gd name="connsiteX16" fmla="*/ 332527 w 532369"/>
                  <a:gd name="connsiteY16" fmla="*/ 581897 h 597105"/>
                  <a:gd name="connsiteX17" fmla="*/ 323278 w 532369"/>
                  <a:gd name="connsiteY17" fmla="*/ 589442 h 597105"/>
                  <a:gd name="connsiteX18" fmla="*/ 304291 w 532369"/>
                  <a:gd name="connsiteY18" fmla="*/ 597106 h 597105"/>
                  <a:gd name="connsiteX19" fmla="*/ 266317 w 532369"/>
                  <a:gd name="connsiteY19" fmla="*/ 587130 h 597105"/>
                  <a:gd name="connsiteX20" fmla="*/ 262432 w 532369"/>
                  <a:gd name="connsiteY20" fmla="*/ 564364 h 597105"/>
                  <a:gd name="connsiteX21" fmla="*/ 249523 w 532369"/>
                  <a:gd name="connsiteY21" fmla="*/ 559859 h 597105"/>
                  <a:gd name="connsiteX22" fmla="*/ 231264 w 532369"/>
                  <a:gd name="connsiteY22" fmla="*/ 577261 h 597105"/>
                  <a:gd name="connsiteX23" fmla="*/ 213004 w 532369"/>
                  <a:gd name="connsiteY23" fmla="*/ 572755 h 597105"/>
                  <a:gd name="connsiteX24" fmla="*/ 217629 w 532369"/>
                  <a:gd name="connsiteY24" fmla="*/ 554496 h 597105"/>
                  <a:gd name="connsiteX25" fmla="*/ 231264 w 532369"/>
                  <a:gd name="connsiteY25" fmla="*/ 535508 h 597105"/>
                  <a:gd name="connsiteX26" fmla="*/ 248057 w 532369"/>
                  <a:gd name="connsiteY26" fmla="*/ 511170 h 597105"/>
                  <a:gd name="connsiteX27" fmla="*/ 255602 w 532369"/>
                  <a:gd name="connsiteY27" fmla="*/ 487559 h 597105"/>
                  <a:gd name="connsiteX28" fmla="*/ 269356 w 532369"/>
                  <a:gd name="connsiteY28" fmla="*/ 477583 h 597105"/>
                  <a:gd name="connsiteX29" fmla="*/ 244160 w 532369"/>
                  <a:gd name="connsiteY29" fmla="*/ 463947 h 597105"/>
                  <a:gd name="connsiteX30" fmla="*/ 238069 w 532369"/>
                  <a:gd name="connsiteY30" fmla="*/ 438870 h 597105"/>
                  <a:gd name="connsiteX31" fmla="*/ 229786 w 532369"/>
                  <a:gd name="connsiteY31" fmla="*/ 412946 h 597105"/>
                  <a:gd name="connsiteX32" fmla="*/ 178058 w 532369"/>
                  <a:gd name="connsiteY32" fmla="*/ 425115 h 597105"/>
                  <a:gd name="connsiteX33" fmla="*/ 159798 w 532369"/>
                  <a:gd name="connsiteY33" fmla="*/ 451766 h 597105"/>
                  <a:gd name="connsiteX34" fmla="*/ 144589 w 532369"/>
                  <a:gd name="connsiteY34" fmla="*/ 451039 h 597105"/>
                  <a:gd name="connsiteX35" fmla="*/ 125602 w 532369"/>
                  <a:gd name="connsiteY35" fmla="*/ 436557 h 597105"/>
                  <a:gd name="connsiteX36" fmla="*/ 103457 w 532369"/>
                  <a:gd name="connsiteY36" fmla="*/ 457857 h 597105"/>
                  <a:gd name="connsiteX37" fmla="*/ 76925 w 532369"/>
                  <a:gd name="connsiteY37" fmla="*/ 448000 h 597105"/>
                  <a:gd name="connsiteX38" fmla="*/ 75221 w 532369"/>
                  <a:gd name="connsiteY38" fmla="*/ 446295 h 597105"/>
                  <a:gd name="connsiteX39" fmla="*/ 54768 w 532369"/>
                  <a:gd name="connsiteY39" fmla="*/ 412219 h 597105"/>
                  <a:gd name="connsiteX40" fmla="*/ 50263 w 532369"/>
                  <a:gd name="connsiteY40" fmla="*/ 379477 h 597105"/>
                  <a:gd name="connsiteX41" fmla="*/ 66210 w 532369"/>
                  <a:gd name="connsiteY41" fmla="*/ 364269 h 597105"/>
                  <a:gd name="connsiteX42" fmla="*/ 69988 w 532369"/>
                  <a:gd name="connsiteY42" fmla="*/ 341504 h 597105"/>
                  <a:gd name="connsiteX43" fmla="*/ 49416 w 532369"/>
                  <a:gd name="connsiteY43" fmla="*/ 330061 h 597105"/>
                  <a:gd name="connsiteX44" fmla="*/ 20572 w 532369"/>
                  <a:gd name="connsiteY44" fmla="*/ 348321 h 597105"/>
                  <a:gd name="connsiteX45" fmla="*/ 0 w 532369"/>
                  <a:gd name="connsiteY45" fmla="*/ 340777 h 597105"/>
                  <a:gd name="connsiteX46" fmla="*/ 16067 w 532369"/>
                  <a:gd name="connsiteY46" fmla="*/ 333840 h 597105"/>
                  <a:gd name="connsiteX47" fmla="*/ 28236 w 532369"/>
                  <a:gd name="connsiteY47" fmla="*/ 314126 h 597105"/>
                  <a:gd name="connsiteX48" fmla="*/ 63659 w 532369"/>
                  <a:gd name="connsiteY48" fmla="*/ 284436 h 597105"/>
                  <a:gd name="connsiteX49" fmla="*/ 69261 w 532369"/>
                  <a:gd name="connsiteY49" fmla="*/ 257046 h 597105"/>
                  <a:gd name="connsiteX50" fmla="*/ 54780 w 532369"/>
                  <a:gd name="connsiteY50" fmla="*/ 244150 h 597105"/>
                  <a:gd name="connsiteX51" fmla="*/ 71573 w 532369"/>
                  <a:gd name="connsiteY51" fmla="*/ 212016 h 597105"/>
                  <a:gd name="connsiteX52" fmla="*/ 60739 w 532369"/>
                  <a:gd name="connsiteY52" fmla="*/ 181838 h 597105"/>
                  <a:gd name="connsiteX53" fmla="*/ 60620 w 532369"/>
                  <a:gd name="connsiteY53" fmla="*/ 181718 h 597105"/>
                  <a:gd name="connsiteX54" fmla="*/ 56842 w 532369"/>
                  <a:gd name="connsiteY54" fmla="*/ 163220 h 597105"/>
                  <a:gd name="connsiteX55" fmla="*/ 53063 w 532369"/>
                  <a:gd name="connsiteY55" fmla="*/ 131325 h 597105"/>
                  <a:gd name="connsiteX56" fmla="*/ 53302 w 532369"/>
                  <a:gd name="connsiteY56" fmla="*/ 127678 h 597105"/>
                  <a:gd name="connsiteX57" fmla="*/ 60608 w 532369"/>
                  <a:gd name="connsiteY57" fmla="*/ 100419 h 597105"/>
                  <a:gd name="connsiteX58" fmla="*/ 63159 w 532369"/>
                  <a:gd name="connsiteY58" fmla="*/ 99561 h 597105"/>
                  <a:gd name="connsiteX59" fmla="*/ 73743 w 532369"/>
                  <a:gd name="connsiteY59" fmla="*/ 69132 h 597105"/>
                  <a:gd name="connsiteX60" fmla="*/ 98081 w 532369"/>
                  <a:gd name="connsiteY60" fmla="*/ 47106 h 597105"/>
                  <a:gd name="connsiteX61" fmla="*/ 120966 w 532369"/>
                  <a:gd name="connsiteY61" fmla="*/ 42851 h 597105"/>
                  <a:gd name="connsiteX62" fmla="*/ 153588 w 532369"/>
                  <a:gd name="connsiteY62" fmla="*/ 53196 h 597105"/>
                  <a:gd name="connsiteX63" fmla="*/ 184136 w 532369"/>
                  <a:gd name="connsiteY63" fmla="*/ 37988 h 597105"/>
                  <a:gd name="connsiteX64" fmla="*/ 176472 w 532369"/>
                  <a:gd name="connsiteY64" fmla="*/ 10598 h 597105"/>
                  <a:gd name="connsiteX65" fmla="*/ 199345 w 532369"/>
                  <a:gd name="connsiteY65" fmla="*/ 14 h 597105"/>
                  <a:gd name="connsiteX66" fmla="*/ 238904 w 532369"/>
                  <a:gd name="connsiteY66" fmla="*/ 10598 h 597105"/>
                  <a:gd name="connsiteX67" fmla="*/ 274565 w 532369"/>
                  <a:gd name="connsiteY67" fmla="*/ 29585 h 597105"/>
                  <a:gd name="connsiteX68" fmla="*/ 289893 w 532369"/>
                  <a:gd name="connsiteY68" fmla="*/ 31170 h 597105"/>
                  <a:gd name="connsiteX69" fmla="*/ 323242 w 532369"/>
                  <a:gd name="connsiteY69" fmla="*/ 53935 h 597105"/>
                  <a:gd name="connsiteX70" fmla="*/ 342348 w 532369"/>
                  <a:gd name="connsiteY70" fmla="*/ 63792 h 597105"/>
                  <a:gd name="connsiteX71" fmla="*/ 363647 w 532369"/>
                  <a:gd name="connsiteY71" fmla="*/ 47118 h 597105"/>
                  <a:gd name="connsiteX72" fmla="*/ 392492 w 532369"/>
                  <a:gd name="connsiteY72" fmla="*/ 50157 h 597105"/>
                  <a:gd name="connsiteX73" fmla="*/ 392492 w 532369"/>
                  <a:gd name="connsiteY73" fmla="*/ 75235 h 597105"/>
                  <a:gd name="connsiteX74" fmla="*/ 419142 w 532369"/>
                  <a:gd name="connsiteY74" fmla="*/ 74508 h 597105"/>
                  <a:gd name="connsiteX75" fmla="*/ 435090 w 532369"/>
                  <a:gd name="connsiteY75" fmla="*/ 62338 h 597105"/>
                  <a:gd name="connsiteX76" fmla="*/ 446532 w 532369"/>
                  <a:gd name="connsiteY76" fmla="*/ 46391 h 597105"/>
                  <a:gd name="connsiteX77" fmla="*/ 475376 w 532369"/>
                  <a:gd name="connsiteY77" fmla="*/ 60872 h 597105"/>
                  <a:gd name="connsiteX78" fmla="*/ 470143 w 532369"/>
                  <a:gd name="connsiteY78" fmla="*/ 76820 h 597105"/>
                  <a:gd name="connsiteX79" fmla="*/ 462479 w 532369"/>
                  <a:gd name="connsiteY79" fmla="*/ 100550 h 597105"/>
                  <a:gd name="connsiteX80" fmla="*/ 486818 w 532369"/>
                  <a:gd name="connsiteY80" fmla="*/ 115640 h 597105"/>
                  <a:gd name="connsiteX81" fmla="*/ 493874 w 532369"/>
                  <a:gd name="connsiteY81" fmla="*/ 113697 h 597105"/>
                  <a:gd name="connsiteX82" fmla="*/ 500322 w 532369"/>
                  <a:gd name="connsiteY82" fmla="*/ 129275 h 597105"/>
                  <a:gd name="connsiteX83" fmla="*/ 523576 w 532369"/>
                  <a:gd name="connsiteY83" fmla="*/ 168834 h 597105"/>
                  <a:gd name="connsiteX84" fmla="*/ 518582 w 532369"/>
                  <a:gd name="connsiteY84" fmla="*/ 200229 h 597105"/>
                  <a:gd name="connsiteX85" fmla="*/ 484017 w 532369"/>
                  <a:gd name="connsiteY85" fmla="*/ 254019 h 597105"/>
                  <a:gd name="connsiteX86" fmla="*/ 473910 w 532369"/>
                  <a:gd name="connsiteY86" fmla="*/ 293578 h 597105"/>
                  <a:gd name="connsiteX87" fmla="*/ 496186 w 532369"/>
                  <a:gd name="connsiteY87" fmla="*/ 332160 h 597105"/>
                  <a:gd name="connsiteX88" fmla="*/ 517486 w 532369"/>
                  <a:gd name="connsiteY88" fmla="*/ 390944 h 597105"/>
                  <a:gd name="connsiteX89" fmla="*/ 529536 w 532369"/>
                  <a:gd name="connsiteY89" fmla="*/ 407129 h 597105"/>
                  <a:gd name="connsiteX90" fmla="*/ 510429 w 532369"/>
                  <a:gd name="connsiteY90" fmla="*/ 420038 h 597105"/>
                  <a:gd name="connsiteX91" fmla="*/ 530632 w 532369"/>
                  <a:gd name="connsiteY91" fmla="*/ 440610 h 597105"/>
                  <a:gd name="connsiteX92" fmla="*/ 525686 w 532369"/>
                  <a:gd name="connsiteY92" fmla="*/ 457857 h 597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532369" h="597105">
                    <a:moveTo>
                      <a:pt x="525686" y="457857"/>
                    </a:moveTo>
                    <a:cubicBezTo>
                      <a:pt x="514494" y="461873"/>
                      <a:pt x="513517" y="455783"/>
                      <a:pt x="513517" y="466009"/>
                    </a:cubicBezTo>
                    <a:lnTo>
                      <a:pt x="513517" y="501420"/>
                    </a:lnTo>
                    <a:cubicBezTo>
                      <a:pt x="513517" y="503244"/>
                      <a:pt x="513147" y="508119"/>
                      <a:pt x="514363" y="512255"/>
                    </a:cubicBezTo>
                    <a:lnTo>
                      <a:pt x="506699" y="516391"/>
                    </a:lnTo>
                    <a:cubicBezTo>
                      <a:pt x="506699" y="516391"/>
                      <a:pt x="489905" y="524781"/>
                      <a:pt x="486126" y="527833"/>
                    </a:cubicBezTo>
                    <a:cubicBezTo>
                      <a:pt x="482348" y="530872"/>
                      <a:pt x="479309" y="528560"/>
                      <a:pt x="471156" y="528560"/>
                    </a:cubicBezTo>
                    <a:cubicBezTo>
                      <a:pt x="463004" y="528560"/>
                      <a:pt x="462516" y="520157"/>
                      <a:pt x="461049" y="517976"/>
                    </a:cubicBezTo>
                    <a:cubicBezTo>
                      <a:pt x="459464" y="515664"/>
                      <a:pt x="444983" y="505807"/>
                      <a:pt x="444983" y="505807"/>
                    </a:cubicBezTo>
                    <a:cubicBezTo>
                      <a:pt x="444983" y="505807"/>
                      <a:pt x="424530" y="515664"/>
                      <a:pt x="417712" y="520169"/>
                    </a:cubicBezTo>
                    <a:cubicBezTo>
                      <a:pt x="410775" y="524793"/>
                      <a:pt x="409321" y="525521"/>
                      <a:pt x="407008" y="526259"/>
                    </a:cubicBezTo>
                    <a:cubicBezTo>
                      <a:pt x="404697" y="527106"/>
                      <a:pt x="406282" y="539275"/>
                      <a:pt x="411633" y="539525"/>
                    </a:cubicBezTo>
                    <a:cubicBezTo>
                      <a:pt x="416866" y="539775"/>
                      <a:pt x="417723" y="556689"/>
                      <a:pt x="417723" y="562779"/>
                    </a:cubicBezTo>
                    <a:cubicBezTo>
                      <a:pt x="417723" y="568870"/>
                      <a:pt x="407021" y="573494"/>
                      <a:pt x="401657" y="573494"/>
                    </a:cubicBezTo>
                    <a:cubicBezTo>
                      <a:pt x="396305" y="573494"/>
                      <a:pt x="387295" y="557547"/>
                      <a:pt x="383398" y="546844"/>
                    </a:cubicBezTo>
                    <a:cubicBezTo>
                      <a:pt x="379619" y="536248"/>
                      <a:pt x="347617" y="538441"/>
                      <a:pt x="342384" y="539537"/>
                    </a:cubicBezTo>
                    <a:cubicBezTo>
                      <a:pt x="337033" y="540515"/>
                      <a:pt x="332527" y="577272"/>
                      <a:pt x="332527" y="581897"/>
                    </a:cubicBezTo>
                    <a:cubicBezTo>
                      <a:pt x="332527" y="586403"/>
                      <a:pt x="323278" y="589442"/>
                      <a:pt x="323278" y="589442"/>
                    </a:cubicBezTo>
                    <a:lnTo>
                      <a:pt x="304291" y="597106"/>
                    </a:lnTo>
                    <a:cubicBezTo>
                      <a:pt x="304291" y="597106"/>
                      <a:pt x="272396" y="595532"/>
                      <a:pt x="266317" y="587130"/>
                    </a:cubicBezTo>
                    <a:cubicBezTo>
                      <a:pt x="260239" y="578858"/>
                      <a:pt x="263278" y="575807"/>
                      <a:pt x="262432" y="564364"/>
                    </a:cubicBezTo>
                    <a:cubicBezTo>
                      <a:pt x="261705" y="552922"/>
                      <a:pt x="251836" y="557547"/>
                      <a:pt x="249523" y="559859"/>
                    </a:cubicBezTo>
                    <a:cubicBezTo>
                      <a:pt x="247331" y="562052"/>
                      <a:pt x="235888" y="572755"/>
                      <a:pt x="231264" y="577261"/>
                    </a:cubicBezTo>
                    <a:cubicBezTo>
                      <a:pt x="226758" y="581885"/>
                      <a:pt x="218355" y="574949"/>
                      <a:pt x="213004" y="572755"/>
                    </a:cubicBezTo>
                    <a:cubicBezTo>
                      <a:pt x="207652" y="570443"/>
                      <a:pt x="214589" y="557547"/>
                      <a:pt x="217629" y="554496"/>
                    </a:cubicBezTo>
                    <a:cubicBezTo>
                      <a:pt x="220668" y="551456"/>
                      <a:pt x="225912" y="543792"/>
                      <a:pt x="231264" y="535508"/>
                    </a:cubicBezTo>
                    <a:cubicBezTo>
                      <a:pt x="236616" y="527106"/>
                      <a:pt x="246472" y="514937"/>
                      <a:pt x="248057" y="511170"/>
                    </a:cubicBezTo>
                    <a:cubicBezTo>
                      <a:pt x="249523" y="507273"/>
                      <a:pt x="251097" y="492064"/>
                      <a:pt x="255602" y="487559"/>
                    </a:cubicBezTo>
                    <a:cubicBezTo>
                      <a:pt x="260227" y="482934"/>
                      <a:pt x="267771" y="480741"/>
                      <a:pt x="269356" y="477583"/>
                    </a:cubicBezTo>
                    <a:cubicBezTo>
                      <a:pt x="270811" y="474662"/>
                      <a:pt x="249523" y="467726"/>
                      <a:pt x="244160" y="463947"/>
                    </a:cubicBezTo>
                    <a:cubicBezTo>
                      <a:pt x="238928" y="460169"/>
                      <a:pt x="235149" y="451778"/>
                      <a:pt x="238069" y="438870"/>
                    </a:cubicBezTo>
                    <a:cubicBezTo>
                      <a:pt x="241228" y="425973"/>
                      <a:pt x="229786" y="412946"/>
                      <a:pt x="229786" y="412946"/>
                    </a:cubicBezTo>
                    <a:cubicBezTo>
                      <a:pt x="229786" y="412946"/>
                      <a:pt x="193278" y="418298"/>
                      <a:pt x="178058" y="425115"/>
                    </a:cubicBezTo>
                    <a:cubicBezTo>
                      <a:pt x="162849" y="432052"/>
                      <a:pt x="161264" y="449454"/>
                      <a:pt x="159798" y="451766"/>
                    </a:cubicBezTo>
                    <a:cubicBezTo>
                      <a:pt x="158213" y="454078"/>
                      <a:pt x="144589" y="451039"/>
                      <a:pt x="144589" y="451039"/>
                    </a:cubicBezTo>
                    <a:lnTo>
                      <a:pt x="125602" y="436557"/>
                    </a:lnTo>
                    <a:cubicBezTo>
                      <a:pt x="125602" y="436557"/>
                      <a:pt x="109535" y="456390"/>
                      <a:pt x="103457" y="457857"/>
                    </a:cubicBezTo>
                    <a:cubicBezTo>
                      <a:pt x="97366" y="459323"/>
                      <a:pt x="87509" y="457857"/>
                      <a:pt x="76925" y="448000"/>
                    </a:cubicBezTo>
                    <a:cubicBezTo>
                      <a:pt x="76317" y="447511"/>
                      <a:pt x="75828" y="446903"/>
                      <a:pt x="75221" y="446295"/>
                    </a:cubicBezTo>
                    <a:cubicBezTo>
                      <a:pt x="65233" y="436677"/>
                      <a:pt x="56234" y="423780"/>
                      <a:pt x="54768" y="412219"/>
                    </a:cubicBezTo>
                    <a:cubicBezTo>
                      <a:pt x="53302" y="400050"/>
                      <a:pt x="48678" y="390193"/>
                      <a:pt x="50263" y="379477"/>
                    </a:cubicBezTo>
                    <a:cubicBezTo>
                      <a:pt x="51729" y="368894"/>
                      <a:pt x="62432" y="369620"/>
                      <a:pt x="66210" y="364269"/>
                    </a:cubicBezTo>
                    <a:cubicBezTo>
                      <a:pt x="69988" y="359036"/>
                      <a:pt x="69988" y="343697"/>
                      <a:pt x="69988" y="341504"/>
                    </a:cubicBezTo>
                    <a:cubicBezTo>
                      <a:pt x="69988" y="339192"/>
                      <a:pt x="49416" y="330061"/>
                      <a:pt x="49416" y="330061"/>
                    </a:cubicBezTo>
                    <a:cubicBezTo>
                      <a:pt x="49416" y="330061"/>
                      <a:pt x="28964" y="346855"/>
                      <a:pt x="20572" y="348321"/>
                    </a:cubicBezTo>
                    <a:cubicBezTo>
                      <a:pt x="12182" y="349776"/>
                      <a:pt x="0" y="340777"/>
                      <a:pt x="0" y="340777"/>
                    </a:cubicBezTo>
                    <a:cubicBezTo>
                      <a:pt x="0" y="340777"/>
                      <a:pt x="6818" y="336879"/>
                      <a:pt x="16067" y="333840"/>
                    </a:cubicBezTo>
                    <a:cubicBezTo>
                      <a:pt x="25078" y="330801"/>
                      <a:pt x="27390" y="321671"/>
                      <a:pt x="28236" y="314126"/>
                    </a:cubicBezTo>
                    <a:cubicBezTo>
                      <a:pt x="28964" y="306462"/>
                      <a:pt x="59393" y="295020"/>
                      <a:pt x="63659" y="284436"/>
                    </a:cubicBezTo>
                    <a:cubicBezTo>
                      <a:pt x="67914" y="273852"/>
                      <a:pt x="72301" y="263864"/>
                      <a:pt x="69261" y="257046"/>
                    </a:cubicBezTo>
                    <a:cubicBezTo>
                      <a:pt x="66222" y="250228"/>
                      <a:pt x="58677" y="249501"/>
                      <a:pt x="54780" y="244150"/>
                    </a:cubicBezTo>
                    <a:cubicBezTo>
                      <a:pt x="51002" y="238798"/>
                      <a:pt x="64756" y="233447"/>
                      <a:pt x="71573" y="212016"/>
                    </a:cubicBezTo>
                    <a:cubicBezTo>
                      <a:pt x="78391" y="190586"/>
                      <a:pt x="60739" y="181838"/>
                      <a:pt x="60739" y="181838"/>
                    </a:cubicBezTo>
                    <a:lnTo>
                      <a:pt x="60620" y="181718"/>
                    </a:lnTo>
                    <a:cubicBezTo>
                      <a:pt x="62574" y="176236"/>
                      <a:pt x="59285" y="171254"/>
                      <a:pt x="56842" y="163220"/>
                    </a:cubicBezTo>
                    <a:cubicBezTo>
                      <a:pt x="53672" y="152624"/>
                      <a:pt x="53063" y="142898"/>
                      <a:pt x="53063" y="131325"/>
                    </a:cubicBezTo>
                    <a:cubicBezTo>
                      <a:pt x="53063" y="130228"/>
                      <a:pt x="53183" y="129013"/>
                      <a:pt x="53302" y="127678"/>
                    </a:cubicBezTo>
                    <a:cubicBezTo>
                      <a:pt x="54398" y="116724"/>
                      <a:pt x="60119" y="101993"/>
                      <a:pt x="60608" y="100419"/>
                    </a:cubicBezTo>
                    <a:cubicBezTo>
                      <a:pt x="61943" y="100658"/>
                      <a:pt x="62789" y="100538"/>
                      <a:pt x="63159" y="99561"/>
                    </a:cubicBezTo>
                    <a:cubicBezTo>
                      <a:pt x="65471" y="94209"/>
                      <a:pt x="66937" y="81301"/>
                      <a:pt x="73743" y="69132"/>
                    </a:cubicBezTo>
                    <a:cubicBezTo>
                      <a:pt x="80680" y="56963"/>
                      <a:pt x="95888" y="47833"/>
                      <a:pt x="98081" y="47106"/>
                    </a:cubicBezTo>
                    <a:cubicBezTo>
                      <a:pt x="100394" y="46379"/>
                      <a:pt x="108058" y="36999"/>
                      <a:pt x="120966" y="42851"/>
                    </a:cubicBezTo>
                    <a:cubicBezTo>
                      <a:pt x="133862" y="48691"/>
                      <a:pt x="144220" y="53196"/>
                      <a:pt x="153588" y="53196"/>
                    </a:cubicBezTo>
                    <a:cubicBezTo>
                      <a:pt x="162837" y="53196"/>
                      <a:pt x="184863" y="44805"/>
                      <a:pt x="184136" y="37988"/>
                    </a:cubicBezTo>
                    <a:cubicBezTo>
                      <a:pt x="183290" y="31170"/>
                      <a:pt x="172694" y="17416"/>
                      <a:pt x="176472" y="10598"/>
                    </a:cubicBezTo>
                    <a:cubicBezTo>
                      <a:pt x="180358" y="3780"/>
                      <a:pt x="194732" y="14"/>
                      <a:pt x="199345" y="14"/>
                    </a:cubicBezTo>
                    <a:cubicBezTo>
                      <a:pt x="203850" y="14"/>
                      <a:pt x="238904" y="-832"/>
                      <a:pt x="238904" y="10598"/>
                    </a:cubicBezTo>
                    <a:cubicBezTo>
                      <a:pt x="238904" y="22040"/>
                      <a:pt x="274565" y="29585"/>
                      <a:pt x="274565" y="29585"/>
                    </a:cubicBezTo>
                    <a:cubicBezTo>
                      <a:pt x="274565" y="29585"/>
                      <a:pt x="270060" y="23494"/>
                      <a:pt x="289893" y="31170"/>
                    </a:cubicBezTo>
                    <a:cubicBezTo>
                      <a:pt x="309607" y="38715"/>
                      <a:pt x="320322" y="50884"/>
                      <a:pt x="323242" y="53935"/>
                    </a:cubicBezTo>
                    <a:cubicBezTo>
                      <a:pt x="326401" y="56975"/>
                      <a:pt x="333218" y="71456"/>
                      <a:pt x="342348" y="63792"/>
                    </a:cubicBezTo>
                    <a:cubicBezTo>
                      <a:pt x="351478" y="56248"/>
                      <a:pt x="359023" y="50157"/>
                      <a:pt x="363647" y="47118"/>
                    </a:cubicBezTo>
                    <a:cubicBezTo>
                      <a:pt x="368153" y="44078"/>
                      <a:pt x="392492" y="50157"/>
                      <a:pt x="392492" y="50157"/>
                    </a:cubicBezTo>
                    <a:cubicBezTo>
                      <a:pt x="392492" y="50157"/>
                      <a:pt x="378856" y="74496"/>
                      <a:pt x="392492" y="75235"/>
                    </a:cubicBezTo>
                    <a:cubicBezTo>
                      <a:pt x="406246" y="75961"/>
                      <a:pt x="413791" y="76820"/>
                      <a:pt x="419142" y="74508"/>
                    </a:cubicBezTo>
                    <a:cubicBezTo>
                      <a:pt x="424494" y="72195"/>
                      <a:pt x="432039" y="70729"/>
                      <a:pt x="435090" y="62338"/>
                    </a:cubicBezTo>
                    <a:cubicBezTo>
                      <a:pt x="438141" y="53947"/>
                      <a:pt x="442754" y="46391"/>
                      <a:pt x="446532" y="46391"/>
                    </a:cubicBezTo>
                    <a:cubicBezTo>
                      <a:pt x="450310" y="46391"/>
                      <a:pt x="475376" y="60872"/>
                      <a:pt x="475376" y="60872"/>
                    </a:cubicBezTo>
                    <a:cubicBezTo>
                      <a:pt x="475376" y="60872"/>
                      <a:pt x="476222" y="68417"/>
                      <a:pt x="470143" y="76820"/>
                    </a:cubicBezTo>
                    <a:cubicBezTo>
                      <a:pt x="464053" y="85223"/>
                      <a:pt x="457974" y="89966"/>
                      <a:pt x="462479" y="100550"/>
                    </a:cubicBezTo>
                    <a:cubicBezTo>
                      <a:pt x="467104" y="111015"/>
                      <a:pt x="478546" y="116367"/>
                      <a:pt x="486818" y="115640"/>
                    </a:cubicBezTo>
                    <a:cubicBezTo>
                      <a:pt x="488641" y="115389"/>
                      <a:pt x="491192" y="114662"/>
                      <a:pt x="493874" y="113697"/>
                    </a:cubicBezTo>
                    <a:cubicBezTo>
                      <a:pt x="494482" y="119537"/>
                      <a:pt x="496305" y="125377"/>
                      <a:pt x="500322" y="129275"/>
                    </a:cubicBezTo>
                    <a:cubicBezTo>
                      <a:pt x="510429" y="139382"/>
                      <a:pt x="520524" y="158727"/>
                      <a:pt x="523576" y="168834"/>
                    </a:cubicBezTo>
                    <a:cubicBezTo>
                      <a:pt x="526616" y="178941"/>
                      <a:pt x="537819" y="181003"/>
                      <a:pt x="518582" y="200229"/>
                    </a:cubicBezTo>
                    <a:cubicBezTo>
                      <a:pt x="499225" y="219585"/>
                      <a:pt x="496186" y="236736"/>
                      <a:pt x="484017" y="254019"/>
                    </a:cubicBezTo>
                    <a:cubicBezTo>
                      <a:pt x="471848" y="271301"/>
                      <a:pt x="467831" y="280431"/>
                      <a:pt x="473910" y="293578"/>
                    </a:cubicBezTo>
                    <a:cubicBezTo>
                      <a:pt x="480000" y="306724"/>
                      <a:pt x="493135" y="314877"/>
                      <a:pt x="496186" y="332160"/>
                    </a:cubicBezTo>
                    <a:cubicBezTo>
                      <a:pt x="499225" y="349322"/>
                      <a:pt x="509452" y="388881"/>
                      <a:pt x="517486" y="390944"/>
                    </a:cubicBezTo>
                    <a:cubicBezTo>
                      <a:pt x="525638" y="393006"/>
                      <a:pt x="533552" y="404090"/>
                      <a:pt x="529536" y="407129"/>
                    </a:cubicBezTo>
                    <a:cubicBezTo>
                      <a:pt x="525650" y="410169"/>
                      <a:pt x="510429" y="415533"/>
                      <a:pt x="510429" y="420038"/>
                    </a:cubicBezTo>
                    <a:cubicBezTo>
                      <a:pt x="510429" y="424412"/>
                      <a:pt x="530632" y="440610"/>
                      <a:pt x="530632" y="440610"/>
                    </a:cubicBezTo>
                    <a:cubicBezTo>
                      <a:pt x="530632" y="440610"/>
                      <a:pt x="536877" y="453840"/>
                      <a:pt x="525686" y="457857"/>
                    </a:cubicBezTo>
                    <a:close/>
                  </a:path>
                </a:pathLst>
              </a:custGeom>
              <a:solidFill>
                <a:srgbClr val="558ED6"/>
              </a:solidFill>
              <a:ln w="11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CCDE1711-8248-00F5-283E-3E9DA8BE831D}"/>
                  </a:ext>
                </a:extLst>
              </p:cNvPr>
              <p:cNvSpPr/>
              <p:nvPr/>
            </p:nvSpPr>
            <p:spPr>
              <a:xfrm>
                <a:off x="9177392" y="4716425"/>
                <a:ext cx="764600" cy="573265"/>
              </a:xfrm>
              <a:custGeom>
                <a:avLst/>
                <a:gdLst>
                  <a:gd name="connsiteX0" fmla="*/ 764600 w 764600"/>
                  <a:gd name="connsiteY0" fmla="*/ 178927 h 573265"/>
                  <a:gd name="connsiteX1" fmla="*/ 732467 w 764600"/>
                  <a:gd name="connsiteY1" fmla="*/ 211668 h 573265"/>
                  <a:gd name="connsiteX2" fmla="*/ 714696 w 764600"/>
                  <a:gd name="connsiteY2" fmla="*/ 252813 h 573265"/>
                  <a:gd name="connsiteX3" fmla="*/ 683779 w 764600"/>
                  <a:gd name="connsiteY3" fmla="*/ 273623 h 573265"/>
                  <a:gd name="connsiteX4" fmla="*/ 612336 w 764600"/>
                  <a:gd name="connsiteY4" fmla="*/ 280191 h 573265"/>
                  <a:gd name="connsiteX5" fmla="*/ 574243 w 764600"/>
                  <a:gd name="connsiteY5" fmla="*/ 283719 h 573265"/>
                  <a:gd name="connsiteX6" fmla="*/ 518987 w 764600"/>
                  <a:gd name="connsiteY6" fmla="*/ 305018 h 573265"/>
                  <a:gd name="connsiteX7" fmla="*/ 491609 w 764600"/>
                  <a:gd name="connsiteY7" fmla="*/ 329845 h 573265"/>
                  <a:gd name="connsiteX8" fmla="*/ 465804 w 764600"/>
                  <a:gd name="connsiteY8" fmla="*/ 341526 h 573265"/>
                  <a:gd name="connsiteX9" fmla="*/ 432217 w 764600"/>
                  <a:gd name="connsiteY9" fmla="*/ 327890 h 573265"/>
                  <a:gd name="connsiteX10" fmla="*/ 418093 w 764600"/>
                  <a:gd name="connsiteY10" fmla="*/ 306472 h 573265"/>
                  <a:gd name="connsiteX11" fmla="*/ 407378 w 764600"/>
                  <a:gd name="connsiteY11" fmla="*/ 299904 h 573265"/>
                  <a:gd name="connsiteX12" fmla="*/ 407378 w 764600"/>
                  <a:gd name="connsiteY12" fmla="*/ 321203 h 573265"/>
                  <a:gd name="connsiteX13" fmla="*/ 417115 w 764600"/>
                  <a:gd name="connsiteY13" fmla="*/ 343599 h 573265"/>
                  <a:gd name="connsiteX14" fmla="*/ 404339 w 764600"/>
                  <a:gd name="connsiteY14" fmla="*/ 362825 h 573265"/>
                  <a:gd name="connsiteX15" fmla="*/ 359785 w 764600"/>
                  <a:gd name="connsiteY15" fmla="*/ 385101 h 573265"/>
                  <a:gd name="connsiteX16" fmla="*/ 340930 w 764600"/>
                  <a:gd name="connsiteY16" fmla="*/ 415042 h 573265"/>
                  <a:gd name="connsiteX17" fmla="*/ 290786 w 764600"/>
                  <a:gd name="connsiteY17" fmla="*/ 417592 h 573265"/>
                  <a:gd name="connsiteX18" fmla="*/ 246722 w 764600"/>
                  <a:gd name="connsiteY18" fmla="*/ 415518 h 573265"/>
                  <a:gd name="connsiteX19" fmla="*/ 221776 w 764600"/>
                  <a:gd name="connsiteY19" fmla="*/ 430727 h 573265"/>
                  <a:gd name="connsiteX20" fmla="*/ 185864 w 764600"/>
                  <a:gd name="connsiteY20" fmla="*/ 444970 h 573265"/>
                  <a:gd name="connsiteX21" fmla="*/ 140107 w 764600"/>
                  <a:gd name="connsiteY21" fmla="*/ 443993 h 573265"/>
                  <a:gd name="connsiteX22" fmla="*/ 93981 w 764600"/>
                  <a:gd name="connsiteY22" fmla="*/ 465780 h 573265"/>
                  <a:gd name="connsiteX23" fmla="*/ 60512 w 764600"/>
                  <a:gd name="connsiteY23" fmla="*/ 497187 h 573265"/>
                  <a:gd name="connsiteX24" fmla="*/ 76329 w 764600"/>
                  <a:gd name="connsiteY24" fmla="*/ 524577 h 573265"/>
                  <a:gd name="connsiteX25" fmla="*/ 102133 w 764600"/>
                  <a:gd name="connsiteY25" fmla="*/ 545876 h 573265"/>
                  <a:gd name="connsiteX26" fmla="*/ 93003 w 764600"/>
                  <a:gd name="connsiteY26" fmla="*/ 561096 h 573265"/>
                  <a:gd name="connsiteX27" fmla="*/ 66591 w 764600"/>
                  <a:gd name="connsiteY27" fmla="*/ 573266 h 573265"/>
                  <a:gd name="connsiteX28" fmla="*/ 35673 w 764600"/>
                  <a:gd name="connsiteY28" fmla="*/ 562682 h 573265"/>
                  <a:gd name="connsiteX29" fmla="*/ 5244 w 764600"/>
                  <a:gd name="connsiteY29" fmla="*/ 504875 h 573265"/>
                  <a:gd name="connsiteX30" fmla="*/ 739 w 764600"/>
                  <a:gd name="connsiteY30" fmla="*/ 463742 h 573265"/>
                  <a:gd name="connsiteX31" fmla="*/ 3290 w 764600"/>
                  <a:gd name="connsiteY31" fmla="*/ 437449 h 573265"/>
                  <a:gd name="connsiteX32" fmla="*/ 0 w 764600"/>
                  <a:gd name="connsiteY32" fmla="*/ 434160 h 573265"/>
                  <a:gd name="connsiteX33" fmla="*/ 13146 w 764600"/>
                  <a:gd name="connsiteY33" fmla="*/ 412252 h 573265"/>
                  <a:gd name="connsiteX34" fmla="*/ 55745 w 764600"/>
                  <a:gd name="connsiteY34" fmla="*/ 379511 h 573265"/>
                  <a:gd name="connsiteX35" fmla="*/ 97497 w 764600"/>
                  <a:gd name="connsiteY35" fmla="*/ 356019 h 573265"/>
                  <a:gd name="connsiteX36" fmla="*/ 114291 w 764600"/>
                  <a:gd name="connsiteY36" fmla="*/ 324017 h 573265"/>
                  <a:gd name="connsiteX37" fmla="*/ 162980 w 764600"/>
                  <a:gd name="connsiteY37" fmla="*/ 295173 h 573265"/>
                  <a:gd name="connsiteX38" fmla="*/ 169797 w 764600"/>
                  <a:gd name="connsiteY38" fmla="*/ 255614 h 573265"/>
                  <a:gd name="connsiteX39" fmla="*/ 180381 w 764600"/>
                  <a:gd name="connsiteY39" fmla="*/ 209118 h 573265"/>
                  <a:gd name="connsiteX40" fmla="*/ 217020 w 764600"/>
                  <a:gd name="connsiteY40" fmla="*/ 184779 h 573265"/>
                  <a:gd name="connsiteX41" fmla="*/ 227604 w 764600"/>
                  <a:gd name="connsiteY41" fmla="*/ 161287 h 573265"/>
                  <a:gd name="connsiteX42" fmla="*/ 239046 w 764600"/>
                  <a:gd name="connsiteY42" fmla="*/ 135363 h 573265"/>
                  <a:gd name="connsiteX43" fmla="*/ 233695 w 764600"/>
                  <a:gd name="connsiteY43" fmla="*/ 101645 h 573265"/>
                  <a:gd name="connsiteX44" fmla="*/ 229797 w 764600"/>
                  <a:gd name="connsiteY44" fmla="*/ 86674 h 573265"/>
                  <a:gd name="connsiteX45" fmla="*/ 237461 w 764600"/>
                  <a:gd name="connsiteY45" fmla="*/ 83635 h 573265"/>
                  <a:gd name="connsiteX46" fmla="*/ 246710 w 764600"/>
                  <a:gd name="connsiteY46" fmla="*/ 76090 h 573265"/>
                  <a:gd name="connsiteX47" fmla="*/ 256567 w 764600"/>
                  <a:gd name="connsiteY47" fmla="*/ 33730 h 573265"/>
                  <a:gd name="connsiteX48" fmla="*/ 297580 w 764600"/>
                  <a:gd name="connsiteY48" fmla="*/ 41037 h 573265"/>
                  <a:gd name="connsiteX49" fmla="*/ 315840 w 764600"/>
                  <a:gd name="connsiteY49" fmla="*/ 67688 h 573265"/>
                  <a:gd name="connsiteX50" fmla="*/ 331907 w 764600"/>
                  <a:gd name="connsiteY50" fmla="*/ 56973 h 573265"/>
                  <a:gd name="connsiteX51" fmla="*/ 325816 w 764600"/>
                  <a:gd name="connsiteY51" fmla="*/ 33718 h 573265"/>
                  <a:gd name="connsiteX52" fmla="*/ 321192 w 764600"/>
                  <a:gd name="connsiteY52" fmla="*/ 20453 h 573265"/>
                  <a:gd name="connsiteX53" fmla="*/ 331895 w 764600"/>
                  <a:gd name="connsiteY53" fmla="*/ 14362 h 573265"/>
                  <a:gd name="connsiteX54" fmla="*/ 359165 w 764600"/>
                  <a:gd name="connsiteY54" fmla="*/ 0 h 573265"/>
                  <a:gd name="connsiteX55" fmla="*/ 375232 w 764600"/>
                  <a:gd name="connsiteY55" fmla="*/ 12169 h 573265"/>
                  <a:gd name="connsiteX56" fmla="*/ 385340 w 764600"/>
                  <a:gd name="connsiteY56" fmla="*/ 22753 h 573265"/>
                  <a:gd name="connsiteX57" fmla="*/ 400310 w 764600"/>
                  <a:gd name="connsiteY57" fmla="*/ 22026 h 573265"/>
                  <a:gd name="connsiteX58" fmla="*/ 420882 w 764600"/>
                  <a:gd name="connsiteY58" fmla="*/ 10584 h 573265"/>
                  <a:gd name="connsiteX59" fmla="*/ 428546 w 764600"/>
                  <a:gd name="connsiteY59" fmla="*/ 6448 h 573265"/>
                  <a:gd name="connsiteX60" fmla="*/ 433778 w 764600"/>
                  <a:gd name="connsiteY60" fmla="*/ 12896 h 573265"/>
                  <a:gd name="connsiteX61" fmla="*/ 454100 w 764600"/>
                  <a:gd name="connsiteY61" fmla="*/ 12896 h 573265"/>
                  <a:gd name="connsiteX62" fmla="*/ 478319 w 764600"/>
                  <a:gd name="connsiteY62" fmla="*/ 18009 h 573265"/>
                  <a:gd name="connsiteX63" fmla="*/ 497663 w 764600"/>
                  <a:gd name="connsiteY63" fmla="*/ 3766 h 573265"/>
                  <a:gd name="connsiteX64" fmla="*/ 513850 w 764600"/>
                  <a:gd name="connsiteY64" fmla="*/ 29928 h 573265"/>
                  <a:gd name="connsiteX65" fmla="*/ 495590 w 764600"/>
                  <a:gd name="connsiteY65" fmla="*/ 51466 h 573265"/>
                  <a:gd name="connsiteX66" fmla="*/ 472336 w 764600"/>
                  <a:gd name="connsiteY66" fmla="*/ 63635 h 573265"/>
                  <a:gd name="connsiteX67" fmla="*/ 478308 w 764600"/>
                  <a:gd name="connsiteY67" fmla="*/ 101120 h 573265"/>
                  <a:gd name="connsiteX68" fmla="*/ 500703 w 764600"/>
                  <a:gd name="connsiteY68" fmla="*/ 101120 h 573265"/>
                  <a:gd name="connsiteX69" fmla="*/ 537211 w 764600"/>
                  <a:gd name="connsiteY69" fmla="*/ 81895 h 573265"/>
                  <a:gd name="connsiteX70" fmla="*/ 560584 w 764600"/>
                  <a:gd name="connsiteY70" fmla="*/ 71669 h 573265"/>
                  <a:gd name="connsiteX71" fmla="*/ 583838 w 764600"/>
                  <a:gd name="connsiteY71" fmla="*/ 80798 h 573265"/>
                  <a:gd name="connsiteX72" fmla="*/ 607211 w 764600"/>
                  <a:gd name="connsiteY72" fmla="*/ 89928 h 573265"/>
                  <a:gd name="connsiteX73" fmla="*/ 615245 w 764600"/>
                  <a:gd name="connsiteY73" fmla="*/ 69726 h 573265"/>
                  <a:gd name="connsiteX74" fmla="*/ 615245 w 764600"/>
                  <a:gd name="connsiteY74" fmla="*/ 50369 h 573265"/>
                  <a:gd name="connsiteX75" fmla="*/ 625471 w 764600"/>
                  <a:gd name="connsiteY75" fmla="*/ 42336 h 573265"/>
                  <a:gd name="connsiteX76" fmla="*/ 641656 w 764600"/>
                  <a:gd name="connsiteY76" fmla="*/ 54505 h 573265"/>
                  <a:gd name="connsiteX77" fmla="*/ 707020 w 764600"/>
                  <a:gd name="connsiteY77" fmla="*/ 73730 h 573265"/>
                  <a:gd name="connsiteX78" fmla="*/ 734041 w 764600"/>
                  <a:gd name="connsiteY78" fmla="*/ 91990 h 573265"/>
                  <a:gd name="connsiteX79" fmla="*/ 738057 w 764600"/>
                  <a:gd name="connsiteY79" fmla="*/ 121442 h 573265"/>
                  <a:gd name="connsiteX80" fmla="*/ 752300 w 764600"/>
                  <a:gd name="connsiteY80" fmla="*/ 154910 h 573265"/>
                  <a:gd name="connsiteX81" fmla="*/ 764600 w 764600"/>
                  <a:gd name="connsiteY81" fmla="*/ 178927 h 573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</a:cxnLst>
                <a:rect l="l" t="t" r="r" b="b"/>
                <a:pathLst>
                  <a:path w="764600" h="573265">
                    <a:moveTo>
                      <a:pt x="764600" y="178927"/>
                    </a:moveTo>
                    <a:cubicBezTo>
                      <a:pt x="755721" y="184279"/>
                      <a:pt x="734898" y="206913"/>
                      <a:pt x="732467" y="211668"/>
                    </a:cubicBezTo>
                    <a:cubicBezTo>
                      <a:pt x="729916" y="216782"/>
                      <a:pt x="721382" y="240632"/>
                      <a:pt x="714696" y="252813"/>
                    </a:cubicBezTo>
                    <a:cubicBezTo>
                      <a:pt x="708117" y="264982"/>
                      <a:pt x="694982" y="267545"/>
                      <a:pt x="683779" y="273623"/>
                    </a:cubicBezTo>
                    <a:cubicBezTo>
                      <a:pt x="672706" y="279702"/>
                      <a:pt x="629011" y="279702"/>
                      <a:pt x="612336" y="280191"/>
                    </a:cubicBezTo>
                    <a:cubicBezTo>
                      <a:pt x="595542" y="280679"/>
                      <a:pt x="574243" y="283719"/>
                      <a:pt x="574243" y="283719"/>
                    </a:cubicBezTo>
                    <a:cubicBezTo>
                      <a:pt x="574243" y="283719"/>
                      <a:pt x="535173" y="298927"/>
                      <a:pt x="518987" y="305018"/>
                    </a:cubicBezTo>
                    <a:cubicBezTo>
                      <a:pt x="502801" y="311108"/>
                      <a:pt x="502312" y="320715"/>
                      <a:pt x="491609" y="329845"/>
                    </a:cubicBezTo>
                    <a:cubicBezTo>
                      <a:pt x="480905" y="338975"/>
                      <a:pt x="471287" y="340071"/>
                      <a:pt x="465804" y="341526"/>
                    </a:cubicBezTo>
                    <a:cubicBezTo>
                      <a:pt x="460202" y="342991"/>
                      <a:pt x="437330" y="337997"/>
                      <a:pt x="432217" y="327890"/>
                    </a:cubicBezTo>
                    <a:cubicBezTo>
                      <a:pt x="427223" y="317664"/>
                      <a:pt x="419070" y="310608"/>
                      <a:pt x="418093" y="306472"/>
                    </a:cubicBezTo>
                    <a:cubicBezTo>
                      <a:pt x="417115" y="302455"/>
                      <a:pt x="407378" y="299904"/>
                      <a:pt x="407378" y="299904"/>
                    </a:cubicBezTo>
                    <a:cubicBezTo>
                      <a:pt x="407378" y="299904"/>
                      <a:pt x="405911" y="313659"/>
                      <a:pt x="407378" y="321203"/>
                    </a:cubicBezTo>
                    <a:cubicBezTo>
                      <a:pt x="408963" y="328867"/>
                      <a:pt x="415530" y="340071"/>
                      <a:pt x="417115" y="343599"/>
                    </a:cubicBezTo>
                    <a:cubicBezTo>
                      <a:pt x="418582" y="347127"/>
                      <a:pt x="407866" y="359785"/>
                      <a:pt x="404339" y="362825"/>
                    </a:cubicBezTo>
                    <a:cubicBezTo>
                      <a:pt x="400810" y="365864"/>
                      <a:pt x="369893" y="373421"/>
                      <a:pt x="359785" y="385101"/>
                    </a:cubicBezTo>
                    <a:cubicBezTo>
                      <a:pt x="349559" y="396782"/>
                      <a:pt x="346031" y="408474"/>
                      <a:pt x="340930" y="415042"/>
                    </a:cubicBezTo>
                    <a:cubicBezTo>
                      <a:pt x="335936" y="421609"/>
                      <a:pt x="297354" y="418081"/>
                      <a:pt x="290786" y="417592"/>
                    </a:cubicBezTo>
                    <a:cubicBezTo>
                      <a:pt x="284207" y="417104"/>
                      <a:pt x="255244" y="415518"/>
                      <a:pt x="246722" y="415518"/>
                    </a:cubicBezTo>
                    <a:cubicBezTo>
                      <a:pt x="238081" y="415518"/>
                      <a:pt x="225304" y="426722"/>
                      <a:pt x="221776" y="430727"/>
                    </a:cubicBezTo>
                    <a:cubicBezTo>
                      <a:pt x="218248" y="434863"/>
                      <a:pt x="197437" y="444970"/>
                      <a:pt x="185864" y="444970"/>
                    </a:cubicBezTo>
                    <a:cubicBezTo>
                      <a:pt x="174184" y="444970"/>
                      <a:pt x="153862" y="444970"/>
                      <a:pt x="140107" y="443993"/>
                    </a:cubicBezTo>
                    <a:cubicBezTo>
                      <a:pt x="126472" y="442896"/>
                      <a:pt x="105173" y="456162"/>
                      <a:pt x="93981" y="465780"/>
                    </a:cubicBezTo>
                    <a:cubicBezTo>
                      <a:pt x="82908" y="475399"/>
                      <a:pt x="60512" y="494136"/>
                      <a:pt x="60512" y="497187"/>
                    </a:cubicBezTo>
                    <a:cubicBezTo>
                      <a:pt x="60512" y="500226"/>
                      <a:pt x="72681" y="519463"/>
                      <a:pt x="76329" y="524577"/>
                    </a:cubicBezTo>
                    <a:cubicBezTo>
                      <a:pt x="79857" y="529690"/>
                      <a:pt x="96532" y="543802"/>
                      <a:pt x="102133" y="545876"/>
                    </a:cubicBezTo>
                    <a:cubicBezTo>
                      <a:pt x="107735" y="547950"/>
                      <a:pt x="93003" y="561096"/>
                      <a:pt x="93003" y="561096"/>
                    </a:cubicBezTo>
                    <a:cubicBezTo>
                      <a:pt x="93003" y="561096"/>
                      <a:pt x="68665" y="573266"/>
                      <a:pt x="66591" y="573266"/>
                    </a:cubicBezTo>
                    <a:cubicBezTo>
                      <a:pt x="64636" y="573266"/>
                      <a:pt x="36651" y="564136"/>
                      <a:pt x="35673" y="562682"/>
                    </a:cubicBezTo>
                    <a:cubicBezTo>
                      <a:pt x="34696" y="561096"/>
                      <a:pt x="8295" y="520572"/>
                      <a:pt x="5244" y="504875"/>
                    </a:cubicBezTo>
                    <a:cubicBezTo>
                      <a:pt x="2205" y="489177"/>
                      <a:pt x="131" y="478462"/>
                      <a:pt x="739" y="463742"/>
                    </a:cubicBezTo>
                    <a:cubicBezTo>
                      <a:pt x="1227" y="449011"/>
                      <a:pt x="5733" y="446460"/>
                      <a:pt x="3290" y="437449"/>
                    </a:cubicBezTo>
                    <a:cubicBezTo>
                      <a:pt x="2801" y="435745"/>
                      <a:pt x="1704" y="434648"/>
                      <a:pt x="0" y="434160"/>
                    </a:cubicBezTo>
                    <a:cubicBezTo>
                      <a:pt x="4374" y="427223"/>
                      <a:pt x="10345" y="415780"/>
                      <a:pt x="13146" y="412252"/>
                    </a:cubicBezTo>
                    <a:cubicBezTo>
                      <a:pt x="16925" y="407747"/>
                      <a:pt x="48081" y="384863"/>
                      <a:pt x="55745" y="379511"/>
                    </a:cubicBezTo>
                    <a:cubicBezTo>
                      <a:pt x="63290" y="374279"/>
                      <a:pt x="89952" y="364422"/>
                      <a:pt x="97497" y="356019"/>
                    </a:cubicBezTo>
                    <a:cubicBezTo>
                      <a:pt x="105161" y="347628"/>
                      <a:pt x="107473" y="333993"/>
                      <a:pt x="114291" y="324017"/>
                    </a:cubicBezTo>
                    <a:cubicBezTo>
                      <a:pt x="121109" y="314159"/>
                      <a:pt x="147032" y="301251"/>
                      <a:pt x="162980" y="295173"/>
                    </a:cubicBezTo>
                    <a:cubicBezTo>
                      <a:pt x="178927" y="289082"/>
                      <a:pt x="169797" y="267056"/>
                      <a:pt x="169797" y="255614"/>
                    </a:cubicBezTo>
                    <a:cubicBezTo>
                      <a:pt x="169797" y="244172"/>
                      <a:pt x="178188" y="219833"/>
                      <a:pt x="180381" y="209118"/>
                    </a:cubicBezTo>
                    <a:cubicBezTo>
                      <a:pt x="182574" y="198522"/>
                      <a:pt x="201799" y="193170"/>
                      <a:pt x="217020" y="184779"/>
                    </a:cubicBezTo>
                    <a:cubicBezTo>
                      <a:pt x="232229" y="176508"/>
                      <a:pt x="225292" y="169690"/>
                      <a:pt x="227604" y="161287"/>
                    </a:cubicBezTo>
                    <a:cubicBezTo>
                      <a:pt x="229916" y="152896"/>
                      <a:pt x="229190" y="150584"/>
                      <a:pt x="239046" y="135363"/>
                    </a:cubicBezTo>
                    <a:cubicBezTo>
                      <a:pt x="248903" y="120155"/>
                      <a:pt x="238319" y="111025"/>
                      <a:pt x="233695" y="101645"/>
                    </a:cubicBezTo>
                    <a:cubicBezTo>
                      <a:pt x="231990" y="98117"/>
                      <a:pt x="230775" y="92396"/>
                      <a:pt x="229797" y="86674"/>
                    </a:cubicBezTo>
                    <a:lnTo>
                      <a:pt x="237461" y="83635"/>
                    </a:lnTo>
                    <a:cubicBezTo>
                      <a:pt x="237461" y="83635"/>
                      <a:pt x="246710" y="80596"/>
                      <a:pt x="246710" y="76090"/>
                    </a:cubicBezTo>
                    <a:cubicBezTo>
                      <a:pt x="246710" y="71466"/>
                      <a:pt x="251215" y="34708"/>
                      <a:pt x="256567" y="33730"/>
                    </a:cubicBezTo>
                    <a:cubicBezTo>
                      <a:pt x="261799" y="32634"/>
                      <a:pt x="293814" y="30441"/>
                      <a:pt x="297580" y="41037"/>
                    </a:cubicBezTo>
                    <a:cubicBezTo>
                      <a:pt x="301466" y="51740"/>
                      <a:pt x="310477" y="67688"/>
                      <a:pt x="315840" y="67688"/>
                    </a:cubicBezTo>
                    <a:cubicBezTo>
                      <a:pt x="321192" y="67688"/>
                      <a:pt x="331907" y="63063"/>
                      <a:pt x="331907" y="56973"/>
                    </a:cubicBezTo>
                    <a:cubicBezTo>
                      <a:pt x="331907" y="50882"/>
                      <a:pt x="331061" y="33969"/>
                      <a:pt x="325816" y="33718"/>
                    </a:cubicBezTo>
                    <a:cubicBezTo>
                      <a:pt x="320464" y="33480"/>
                      <a:pt x="318879" y="21299"/>
                      <a:pt x="321192" y="20453"/>
                    </a:cubicBezTo>
                    <a:cubicBezTo>
                      <a:pt x="323504" y="19726"/>
                      <a:pt x="324970" y="18987"/>
                      <a:pt x="331895" y="14362"/>
                    </a:cubicBezTo>
                    <a:cubicBezTo>
                      <a:pt x="338712" y="9857"/>
                      <a:pt x="359165" y="0"/>
                      <a:pt x="359165" y="0"/>
                    </a:cubicBezTo>
                    <a:cubicBezTo>
                      <a:pt x="359165" y="0"/>
                      <a:pt x="373647" y="9857"/>
                      <a:pt x="375232" y="12169"/>
                    </a:cubicBezTo>
                    <a:cubicBezTo>
                      <a:pt x="376698" y="14362"/>
                      <a:pt x="377187" y="22753"/>
                      <a:pt x="385340" y="22753"/>
                    </a:cubicBezTo>
                    <a:cubicBezTo>
                      <a:pt x="393492" y="22753"/>
                      <a:pt x="396531" y="25066"/>
                      <a:pt x="400310" y="22026"/>
                    </a:cubicBezTo>
                    <a:cubicBezTo>
                      <a:pt x="404088" y="18987"/>
                      <a:pt x="420882" y="10584"/>
                      <a:pt x="420882" y="10584"/>
                    </a:cubicBezTo>
                    <a:lnTo>
                      <a:pt x="428546" y="6448"/>
                    </a:lnTo>
                    <a:cubicBezTo>
                      <a:pt x="429404" y="9487"/>
                      <a:pt x="430858" y="12050"/>
                      <a:pt x="433778" y="12896"/>
                    </a:cubicBezTo>
                    <a:cubicBezTo>
                      <a:pt x="440834" y="14958"/>
                      <a:pt x="452038" y="4744"/>
                      <a:pt x="454100" y="12896"/>
                    </a:cubicBezTo>
                    <a:cubicBezTo>
                      <a:pt x="456055" y="21049"/>
                      <a:pt x="476126" y="22026"/>
                      <a:pt x="478319" y="18009"/>
                    </a:cubicBezTo>
                    <a:cubicBezTo>
                      <a:pt x="480393" y="13873"/>
                      <a:pt x="494624" y="-5364"/>
                      <a:pt x="497663" y="3766"/>
                    </a:cubicBezTo>
                    <a:cubicBezTo>
                      <a:pt x="500703" y="12896"/>
                      <a:pt x="515924" y="23599"/>
                      <a:pt x="513850" y="29928"/>
                    </a:cubicBezTo>
                    <a:cubicBezTo>
                      <a:pt x="511895" y="36257"/>
                      <a:pt x="498641" y="47330"/>
                      <a:pt x="495590" y="51466"/>
                    </a:cubicBezTo>
                    <a:cubicBezTo>
                      <a:pt x="492551" y="55483"/>
                      <a:pt x="474290" y="60596"/>
                      <a:pt x="472336" y="63635"/>
                    </a:cubicBezTo>
                    <a:cubicBezTo>
                      <a:pt x="470262" y="66675"/>
                      <a:pt x="478308" y="101120"/>
                      <a:pt x="478308" y="101120"/>
                    </a:cubicBezTo>
                    <a:cubicBezTo>
                      <a:pt x="478308" y="101120"/>
                      <a:pt x="487557" y="102097"/>
                      <a:pt x="500703" y="101120"/>
                    </a:cubicBezTo>
                    <a:cubicBezTo>
                      <a:pt x="513850" y="100143"/>
                      <a:pt x="537211" y="81895"/>
                      <a:pt x="537211" y="81895"/>
                    </a:cubicBezTo>
                    <a:cubicBezTo>
                      <a:pt x="537211" y="81895"/>
                      <a:pt x="554493" y="71669"/>
                      <a:pt x="560584" y="71669"/>
                    </a:cubicBezTo>
                    <a:cubicBezTo>
                      <a:pt x="566662" y="71669"/>
                      <a:pt x="583838" y="80798"/>
                      <a:pt x="583838" y="80798"/>
                    </a:cubicBezTo>
                    <a:lnTo>
                      <a:pt x="607211" y="89928"/>
                    </a:lnTo>
                    <a:cubicBezTo>
                      <a:pt x="607211" y="89928"/>
                      <a:pt x="617187" y="75804"/>
                      <a:pt x="615245" y="69726"/>
                    </a:cubicBezTo>
                    <a:cubicBezTo>
                      <a:pt x="613290" y="63635"/>
                      <a:pt x="617187" y="55483"/>
                      <a:pt x="615245" y="50369"/>
                    </a:cubicBezTo>
                    <a:cubicBezTo>
                      <a:pt x="613290" y="45375"/>
                      <a:pt x="625471" y="42336"/>
                      <a:pt x="625471" y="42336"/>
                    </a:cubicBezTo>
                    <a:cubicBezTo>
                      <a:pt x="625471" y="42336"/>
                      <a:pt x="634600" y="54505"/>
                      <a:pt x="641656" y="54505"/>
                    </a:cubicBezTo>
                    <a:cubicBezTo>
                      <a:pt x="648832" y="54505"/>
                      <a:pt x="704458" y="69714"/>
                      <a:pt x="707020" y="73730"/>
                    </a:cubicBezTo>
                    <a:cubicBezTo>
                      <a:pt x="709690" y="77747"/>
                      <a:pt x="731966" y="87974"/>
                      <a:pt x="734041" y="91990"/>
                    </a:cubicBezTo>
                    <a:cubicBezTo>
                      <a:pt x="735983" y="96007"/>
                      <a:pt x="735018" y="112312"/>
                      <a:pt x="738057" y="121442"/>
                    </a:cubicBezTo>
                    <a:cubicBezTo>
                      <a:pt x="741096" y="130572"/>
                      <a:pt x="752300" y="154910"/>
                      <a:pt x="752300" y="154910"/>
                    </a:cubicBezTo>
                    <a:lnTo>
                      <a:pt x="764600" y="178927"/>
                    </a:lnTo>
                    <a:close/>
                  </a:path>
                </a:pathLst>
              </a:custGeom>
              <a:grpFill/>
              <a:ln w="297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+mn-ea"/>
                </a:endParaRPr>
              </a:p>
            </p:txBody>
          </p:sp>
        </p:grpSp>
      </p:grpSp>
      <p:sp>
        <p:nvSpPr>
          <p:cNvPr id="182" name="矩形 181">
            <a:extLst>
              <a:ext uri="{FF2B5EF4-FFF2-40B4-BE49-F238E27FC236}">
                <a16:creationId xmlns:a16="http://schemas.microsoft.com/office/drawing/2014/main" id="{0A3E69DA-0D31-2573-DF08-5C83F0C36D7A}"/>
              </a:ext>
            </a:extLst>
          </p:cNvPr>
          <p:cNvSpPr/>
          <p:nvPr/>
        </p:nvSpPr>
        <p:spPr>
          <a:xfrm>
            <a:off x="10042926" y="6151069"/>
            <a:ext cx="674965" cy="193000"/>
          </a:xfrm>
          <a:prstGeom prst="rect">
            <a:avLst/>
          </a:prstGeom>
          <a:solidFill>
            <a:srgbClr val="E4B7B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+mn-ea"/>
              </a:rPr>
              <a:t>华东区</a:t>
            </a:r>
          </a:p>
        </p:txBody>
      </p:sp>
      <p:sp>
        <p:nvSpPr>
          <p:cNvPr id="183" name="矩形 182">
            <a:extLst>
              <a:ext uri="{FF2B5EF4-FFF2-40B4-BE49-F238E27FC236}">
                <a16:creationId xmlns:a16="http://schemas.microsoft.com/office/drawing/2014/main" id="{F6241860-D31C-7932-31DE-39B5D333FED3}"/>
              </a:ext>
            </a:extLst>
          </p:cNvPr>
          <p:cNvSpPr/>
          <p:nvPr/>
        </p:nvSpPr>
        <p:spPr>
          <a:xfrm>
            <a:off x="9307438" y="6151069"/>
            <a:ext cx="674965" cy="193000"/>
          </a:xfrm>
          <a:prstGeom prst="rect">
            <a:avLst/>
          </a:prstGeom>
          <a:solidFill>
            <a:srgbClr val="B2A2C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+mn-ea"/>
              </a:rPr>
              <a:t>东北区</a:t>
            </a:r>
          </a:p>
        </p:txBody>
      </p:sp>
      <p:sp>
        <p:nvSpPr>
          <p:cNvPr id="184" name="矩形 183">
            <a:extLst>
              <a:ext uri="{FF2B5EF4-FFF2-40B4-BE49-F238E27FC236}">
                <a16:creationId xmlns:a16="http://schemas.microsoft.com/office/drawing/2014/main" id="{54A09429-4FCB-6DF3-6C76-370C49CC2E1B}"/>
              </a:ext>
            </a:extLst>
          </p:cNvPr>
          <p:cNvSpPr/>
          <p:nvPr/>
        </p:nvSpPr>
        <p:spPr>
          <a:xfrm>
            <a:off x="10778413" y="6151069"/>
            <a:ext cx="674965" cy="193000"/>
          </a:xfrm>
          <a:prstGeom prst="rect">
            <a:avLst/>
          </a:prstGeom>
          <a:solidFill>
            <a:srgbClr val="558E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+mn-ea"/>
              </a:rPr>
              <a:t>华中区</a:t>
            </a:r>
          </a:p>
        </p:txBody>
      </p:sp>
      <p:sp>
        <p:nvSpPr>
          <p:cNvPr id="186" name="文本框 185">
            <a:extLst>
              <a:ext uri="{FF2B5EF4-FFF2-40B4-BE49-F238E27FC236}">
                <a16:creationId xmlns:a16="http://schemas.microsoft.com/office/drawing/2014/main" id="{62AEF7C9-27AA-9626-16A1-87BCB0FAECD0}"/>
              </a:ext>
            </a:extLst>
          </p:cNvPr>
          <p:cNvSpPr txBox="1"/>
          <p:nvPr/>
        </p:nvSpPr>
        <p:spPr>
          <a:xfrm>
            <a:off x="614469" y="2685226"/>
            <a:ext cx="2932688" cy="1663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i="0" dirty="0">
                <a:solidFill>
                  <a:srgbClr val="0070C0"/>
                </a:solidFill>
                <a:effectLst/>
                <a:latin typeface="+mn-ea"/>
              </a:rPr>
              <a:t>螃蟹盛产产区产量</a:t>
            </a:r>
            <a:endParaRPr lang="en-US" altLang="zh-CN" sz="2400" b="1" i="0" dirty="0">
              <a:solidFill>
                <a:srgbClr val="0070C0"/>
              </a:solidFill>
              <a:effectLst/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7133E"/>
                </a:solidFill>
                <a:effectLst/>
                <a:latin typeface="+mn-ea"/>
              </a:rPr>
              <a:t>华东区 </a:t>
            </a:r>
            <a:r>
              <a:rPr lang="en-US" altLang="zh-CN" b="0" i="0" dirty="0">
                <a:solidFill>
                  <a:srgbClr val="07133E"/>
                </a:solidFill>
                <a:effectLst/>
                <a:latin typeface="+mn-ea"/>
              </a:rPr>
              <a:t>52.39</a:t>
            </a:r>
            <a:r>
              <a:rPr lang="zh-CN" altLang="en-US" b="0" i="0" dirty="0">
                <a:solidFill>
                  <a:srgbClr val="07133E"/>
                </a:solidFill>
                <a:effectLst/>
                <a:latin typeface="+mn-ea"/>
              </a:rPr>
              <a:t>万吨</a:t>
            </a:r>
            <a:endParaRPr lang="en-US" altLang="zh-CN" b="0" i="0" dirty="0">
              <a:solidFill>
                <a:srgbClr val="07133E"/>
              </a:solidFill>
              <a:effectLst/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7133E"/>
                </a:solidFill>
                <a:effectLst/>
                <a:latin typeface="+mn-ea"/>
              </a:rPr>
              <a:t>华中区 </a:t>
            </a:r>
            <a:r>
              <a:rPr lang="en-US" altLang="zh-CN" b="0" i="0" dirty="0">
                <a:solidFill>
                  <a:srgbClr val="07133E"/>
                </a:solidFill>
                <a:effectLst/>
                <a:latin typeface="+mn-ea"/>
              </a:rPr>
              <a:t>16.66</a:t>
            </a:r>
            <a:r>
              <a:rPr lang="zh-CN" altLang="en-US" b="0" i="0" dirty="0">
                <a:solidFill>
                  <a:srgbClr val="07133E"/>
                </a:solidFill>
                <a:effectLst/>
                <a:latin typeface="+mn-ea"/>
              </a:rPr>
              <a:t>万吨</a:t>
            </a:r>
            <a:endParaRPr lang="en-US" altLang="zh-CN" b="0" i="0" dirty="0">
              <a:solidFill>
                <a:srgbClr val="07133E"/>
              </a:solidFill>
              <a:effectLst/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07133E"/>
                </a:solidFill>
                <a:effectLst/>
                <a:latin typeface="+mn-ea"/>
              </a:rPr>
              <a:t>东北区</a:t>
            </a:r>
            <a:r>
              <a:rPr lang="en-US" altLang="zh-CN" b="0" i="0" dirty="0">
                <a:solidFill>
                  <a:srgbClr val="07133E"/>
                </a:solidFill>
                <a:effectLst/>
                <a:latin typeface="+mn-ea"/>
              </a:rPr>
              <a:t>7.38</a:t>
            </a:r>
            <a:r>
              <a:rPr lang="zh-CN" altLang="en-US" b="0" i="0" dirty="0">
                <a:solidFill>
                  <a:srgbClr val="07133E"/>
                </a:solidFill>
                <a:effectLst/>
                <a:latin typeface="+mn-ea"/>
              </a:rPr>
              <a:t>万吨</a:t>
            </a:r>
            <a:endParaRPr lang="en-US" altLang="zh-CN" b="0" i="0" dirty="0">
              <a:solidFill>
                <a:srgbClr val="07133E"/>
              </a:solidFill>
              <a:effectLst/>
              <a:latin typeface="+mn-ea"/>
            </a:endParaRPr>
          </a:p>
        </p:txBody>
      </p:sp>
      <p:grpSp>
        <p:nvGrpSpPr>
          <p:cNvPr id="218" name="组合 217">
            <a:extLst>
              <a:ext uri="{FF2B5EF4-FFF2-40B4-BE49-F238E27FC236}">
                <a16:creationId xmlns:a16="http://schemas.microsoft.com/office/drawing/2014/main" id="{366675A7-16DB-9DC1-5AFA-2E940D392B9C}"/>
              </a:ext>
            </a:extLst>
          </p:cNvPr>
          <p:cNvGrpSpPr/>
          <p:nvPr/>
        </p:nvGrpSpPr>
        <p:grpSpPr>
          <a:xfrm>
            <a:off x="573405" y="4944868"/>
            <a:ext cx="1224000" cy="1463943"/>
            <a:chOff x="628171" y="2402599"/>
            <a:chExt cx="1224000" cy="1463943"/>
          </a:xfrm>
        </p:grpSpPr>
        <p:sp>
          <p:nvSpPr>
            <p:cNvPr id="205" name="文本框 204">
              <a:extLst>
                <a:ext uri="{FF2B5EF4-FFF2-40B4-BE49-F238E27FC236}">
                  <a16:creationId xmlns:a16="http://schemas.microsoft.com/office/drawing/2014/main" id="{4D4AA769-EA23-353E-A856-C86B86570A3A}"/>
                </a:ext>
              </a:extLst>
            </p:cNvPr>
            <p:cNvSpPr txBox="1"/>
            <p:nvPr/>
          </p:nvSpPr>
          <p:spPr>
            <a:xfrm>
              <a:off x="745200" y="3497210"/>
              <a:ext cx="98994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b="0" i="0" dirty="0">
                  <a:solidFill>
                    <a:srgbClr val="07133E"/>
                  </a:solidFill>
                  <a:effectLst/>
                  <a:latin typeface="+mn-ea"/>
                </a:rPr>
                <a:t>67.28%</a:t>
              </a:r>
              <a:endParaRPr lang="zh-CN" altLang="en-US" dirty="0">
                <a:latin typeface="+mn-ea"/>
              </a:endParaRPr>
            </a:p>
          </p:txBody>
        </p:sp>
        <p:graphicFrame>
          <p:nvGraphicFramePr>
            <p:cNvPr id="210" name="图表 209">
              <a:extLst>
                <a:ext uri="{FF2B5EF4-FFF2-40B4-BE49-F238E27FC236}">
                  <a16:creationId xmlns:a16="http://schemas.microsoft.com/office/drawing/2014/main" id="{995ABE3E-54D6-ACC7-985B-0B69EB3EFF88}"/>
                </a:ext>
              </a:extLst>
            </p:cNvPr>
            <p:cNvGraphicFramePr/>
            <p:nvPr/>
          </p:nvGraphicFramePr>
          <p:xfrm>
            <a:off x="628171" y="2402599"/>
            <a:ext cx="1224000" cy="12229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13" name="矩形 212">
              <a:extLst>
                <a:ext uri="{FF2B5EF4-FFF2-40B4-BE49-F238E27FC236}">
                  <a16:creationId xmlns:a16="http://schemas.microsoft.com/office/drawing/2014/main" id="{C92AE206-285F-D0AB-26A8-776D4AFF4C19}"/>
                </a:ext>
              </a:extLst>
            </p:cNvPr>
            <p:cNvSpPr/>
            <p:nvPr/>
          </p:nvSpPr>
          <p:spPr>
            <a:xfrm>
              <a:off x="916230" y="2929312"/>
              <a:ext cx="647882" cy="193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chemeClr val="tx1"/>
                  </a:solidFill>
                  <a:latin typeface="+mn-ea"/>
                </a:rPr>
                <a:t>华东区</a:t>
              </a:r>
            </a:p>
          </p:txBody>
        </p:sp>
      </p:grpSp>
      <p:grpSp>
        <p:nvGrpSpPr>
          <p:cNvPr id="217" name="组合 216">
            <a:extLst>
              <a:ext uri="{FF2B5EF4-FFF2-40B4-BE49-F238E27FC236}">
                <a16:creationId xmlns:a16="http://schemas.microsoft.com/office/drawing/2014/main" id="{14B4E53F-2AD7-0515-0416-138072557C88}"/>
              </a:ext>
            </a:extLst>
          </p:cNvPr>
          <p:cNvGrpSpPr/>
          <p:nvPr/>
        </p:nvGrpSpPr>
        <p:grpSpPr>
          <a:xfrm>
            <a:off x="1928739" y="4944868"/>
            <a:ext cx="1224000" cy="1463943"/>
            <a:chOff x="1855402" y="2402599"/>
            <a:chExt cx="1224000" cy="1463943"/>
          </a:xfrm>
        </p:grpSpPr>
        <p:sp>
          <p:nvSpPr>
            <p:cNvPr id="207" name="文本框 206">
              <a:extLst>
                <a:ext uri="{FF2B5EF4-FFF2-40B4-BE49-F238E27FC236}">
                  <a16:creationId xmlns:a16="http://schemas.microsoft.com/office/drawing/2014/main" id="{E8DB54AC-7ED1-228F-9391-3D73B37E8B26}"/>
                </a:ext>
              </a:extLst>
            </p:cNvPr>
            <p:cNvSpPr txBox="1"/>
            <p:nvPr/>
          </p:nvSpPr>
          <p:spPr>
            <a:xfrm>
              <a:off x="1972431" y="3497210"/>
              <a:ext cx="98994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b="0" i="0" dirty="0">
                  <a:solidFill>
                    <a:srgbClr val="07133E"/>
                  </a:solidFill>
                  <a:effectLst/>
                  <a:latin typeface="+mn-ea"/>
                </a:rPr>
                <a:t>9.47%</a:t>
              </a:r>
              <a:endParaRPr lang="zh-CN" altLang="en-US" dirty="0">
                <a:latin typeface="+mn-ea"/>
              </a:endParaRPr>
            </a:p>
          </p:txBody>
        </p:sp>
        <p:graphicFrame>
          <p:nvGraphicFramePr>
            <p:cNvPr id="212" name="图表 211">
              <a:extLst>
                <a:ext uri="{FF2B5EF4-FFF2-40B4-BE49-F238E27FC236}">
                  <a16:creationId xmlns:a16="http://schemas.microsoft.com/office/drawing/2014/main" id="{F94EED20-6F28-E40C-5B8C-B5111A973C27}"/>
                </a:ext>
              </a:extLst>
            </p:cNvPr>
            <p:cNvGraphicFramePr/>
            <p:nvPr/>
          </p:nvGraphicFramePr>
          <p:xfrm>
            <a:off x="1855402" y="2402599"/>
            <a:ext cx="1224000" cy="1224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14" name="矩形 213">
              <a:extLst>
                <a:ext uri="{FF2B5EF4-FFF2-40B4-BE49-F238E27FC236}">
                  <a16:creationId xmlns:a16="http://schemas.microsoft.com/office/drawing/2014/main" id="{CFD8CAB5-6EF6-B4DC-449E-9E3BC8C1429F}"/>
                </a:ext>
              </a:extLst>
            </p:cNvPr>
            <p:cNvSpPr/>
            <p:nvPr/>
          </p:nvSpPr>
          <p:spPr>
            <a:xfrm>
              <a:off x="2129920" y="2929312"/>
              <a:ext cx="674965" cy="193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chemeClr val="tx1"/>
                  </a:solidFill>
                  <a:latin typeface="+mn-ea"/>
                </a:rPr>
                <a:t>东北区</a:t>
              </a:r>
            </a:p>
          </p:txBody>
        </p:sp>
      </p:grpSp>
      <p:grpSp>
        <p:nvGrpSpPr>
          <p:cNvPr id="216" name="组合 215">
            <a:extLst>
              <a:ext uri="{FF2B5EF4-FFF2-40B4-BE49-F238E27FC236}">
                <a16:creationId xmlns:a16="http://schemas.microsoft.com/office/drawing/2014/main" id="{D0F7B04A-E651-7B8C-B9ED-1787FA85C29B}"/>
              </a:ext>
            </a:extLst>
          </p:cNvPr>
          <p:cNvGrpSpPr/>
          <p:nvPr/>
        </p:nvGrpSpPr>
        <p:grpSpPr>
          <a:xfrm>
            <a:off x="3284073" y="4944868"/>
            <a:ext cx="1224000" cy="1463943"/>
            <a:chOff x="3301969" y="2402599"/>
            <a:chExt cx="1224000" cy="1463943"/>
          </a:xfrm>
        </p:grpSpPr>
        <p:sp>
          <p:nvSpPr>
            <p:cNvPr id="206" name="文本框 205">
              <a:extLst>
                <a:ext uri="{FF2B5EF4-FFF2-40B4-BE49-F238E27FC236}">
                  <a16:creationId xmlns:a16="http://schemas.microsoft.com/office/drawing/2014/main" id="{F3AC1EF5-BF6C-EC3E-3804-39A87EF8FDF2}"/>
                </a:ext>
              </a:extLst>
            </p:cNvPr>
            <p:cNvSpPr txBox="1"/>
            <p:nvPr/>
          </p:nvSpPr>
          <p:spPr>
            <a:xfrm>
              <a:off x="3418998" y="3497210"/>
              <a:ext cx="98994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b="0" i="0" dirty="0">
                  <a:solidFill>
                    <a:srgbClr val="07133E"/>
                  </a:solidFill>
                  <a:effectLst/>
                  <a:latin typeface="+mn-ea"/>
                </a:rPr>
                <a:t>21.40%</a:t>
              </a:r>
              <a:endParaRPr lang="zh-CN" altLang="en-US" dirty="0">
                <a:latin typeface="+mn-ea"/>
              </a:endParaRPr>
            </a:p>
          </p:txBody>
        </p:sp>
        <p:graphicFrame>
          <p:nvGraphicFramePr>
            <p:cNvPr id="211" name="图表 210">
              <a:extLst>
                <a:ext uri="{FF2B5EF4-FFF2-40B4-BE49-F238E27FC236}">
                  <a16:creationId xmlns:a16="http://schemas.microsoft.com/office/drawing/2014/main" id="{BAB3B97F-2B10-C74A-9113-387AD0442DAD}"/>
                </a:ext>
              </a:extLst>
            </p:cNvPr>
            <p:cNvGraphicFramePr/>
            <p:nvPr/>
          </p:nvGraphicFramePr>
          <p:xfrm>
            <a:off x="3301969" y="2402599"/>
            <a:ext cx="1224000" cy="1224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15" name="矩形 214">
              <a:extLst>
                <a:ext uri="{FF2B5EF4-FFF2-40B4-BE49-F238E27FC236}">
                  <a16:creationId xmlns:a16="http://schemas.microsoft.com/office/drawing/2014/main" id="{3FDAB6F5-B7B6-CFB7-1EF7-233F54F82687}"/>
                </a:ext>
              </a:extLst>
            </p:cNvPr>
            <p:cNvSpPr/>
            <p:nvPr/>
          </p:nvSpPr>
          <p:spPr>
            <a:xfrm>
              <a:off x="3576487" y="2932792"/>
              <a:ext cx="674965" cy="193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chemeClr val="tx1"/>
                  </a:solidFill>
                  <a:latin typeface="+mn-ea"/>
                </a:rPr>
                <a:t>华中区</a:t>
              </a:r>
            </a:p>
          </p:txBody>
        </p:sp>
      </p:grpSp>
      <p:sp>
        <p:nvSpPr>
          <p:cNvPr id="220" name="文本框 219">
            <a:extLst>
              <a:ext uri="{FF2B5EF4-FFF2-40B4-BE49-F238E27FC236}">
                <a16:creationId xmlns:a16="http://schemas.microsoft.com/office/drawing/2014/main" id="{86C703F8-30B7-0D2F-338D-9EDD638B7D9B}"/>
              </a:ext>
            </a:extLst>
          </p:cNvPr>
          <p:cNvSpPr txBox="1"/>
          <p:nvPr/>
        </p:nvSpPr>
        <p:spPr>
          <a:xfrm>
            <a:off x="586539" y="4620038"/>
            <a:ext cx="24453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i="0" dirty="0">
                <a:solidFill>
                  <a:srgbClr val="0070C0"/>
                </a:solidFill>
                <a:effectLst/>
                <a:latin typeface="+mn-ea"/>
              </a:rPr>
              <a:t>占全国总产量</a:t>
            </a:r>
            <a:endParaRPr lang="zh-CN" altLang="en-US" sz="2400" b="1" dirty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222" name="文本框 221">
            <a:extLst>
              <a:ext uri="{FF2B5EF4-FFF2-40B4-BE49-F238E27FC236}">
                <a16:creationId xmlns:a16="http://schemas.microsoft.com/office/drawing/2014/main" id="{D0103A56-552F-40B5-9138-EE21A99B955B}"/>
              </a:ext>
            </a:extLst>
          </p:cNvPr>
          <p:cNvSpPr txBox="1"/>
          <p:nvPr/>
        </p:nvSpPr>
        <p:spPr>
          <a:xfrm>
            <a:off x="596489" y="709376"/>
            <a:ext cx="5438177" cy="1704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0" i="0" dirty="0">
                <a:effectLst/>
                <a:latin typeface="+mn-ea"/>
              </a:rPr>
              <a:t>螃蟹养殖适合在水质较好、水资源充裕的地方进行。根据食品论坛的资料，中国适合养螃蟹的地方有很多，其中比较知名的有：固城湖、盘锦河蟹、阳澄湖大闸蟹等。</a:t>
            </a:r>
            <a:endParaRPr lang="zh-CN" altLang="en-US" dirty="0">
              <a:latin typeface="+mn-ea"/>
            </a:endParaRPr>
          </a:p>
        </p:txBody>
      </p:sp>
      <p:cxnSp>
        <p:nvCxnSpPr>
          <p:cNvPr id="225" name="直接连接符 224">
            <a:extLst>
              <a:ext uri="{FF2B5EF4-FFF2-40B4-BE49-F238E27FC236}">
                <a16:creationId xmlns:a16="http://schemas.microsoft.com/office/drawing/2014/main" id="{64657A55-770B-F5EA-48A4-F352103E91E9}"/>
              </a:ext>
            </a:extLst>
          </p:cNvPr>
          <p:cNvCxnSpPr>
            <a:cxnSpLocks/>
          </p:cNvCxnSpPr>
          <p:nvPr/>
        </p:nvCxnSpPr>
        <p:spPr>
          <a:xfrm>
            <a:off x="695325" y="2549778"/>
            <a:ext cx="3149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直接连接符 225">
            <a:extLst>
              <a:ext uri="{FF2B5EF4-FFF2-40B4-BE49-F238E27FC236}">
                <a16:creationId xmlns:a16="http://schemas.microsoft.com/office/drawing/2014/main" id="{9300135F-0FBF-6DF0-FC21-31BF96348D23}"/>
              </a:ext>
            </a:extLst>
          </p:cNvPr>
          <p:cNvCxnSpPr>
            <a:cxnSpLocks/>
          </p:cNvCxnSpPr>
          <p:nvPr/>
        </p:nvCxnSpPr>
        <p:spPr>
          <a:xfrm>
            <a:off x="690434" y="4484591"/>
            <a:ext cx="3149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9" name="组合 228">
            <a:extLst>
              <a:ext uri="{FF2B5EF4-FFF2-40B4-BE49-F238E27FC236}">
                <a16:creationId xmlns:a16="http://schemas.microsoft.com/office/drawing/2014/main" id="{090A4DFD-AC36-0426-985D-1381F1332C61}"/>
              </a:ext>
            </a:extLst>
          </p:cNvPr>
          <p:cNvGrpSpPr/>
          <p:nvPr/>
        </p:nvGrpSpPr>
        <p:grpSpPr>
          <a:xfrm>
            <a:off x="611168" y="208811"/>
            <a:ext cx="4064479" cy="523220"/>
            <a:chOff x="611168" y="208811"/>
            <a:chExt cx="4064479" cy="523220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7402EEB-B06F-B873-CA16-FFCFD0894439}"/>
                </a:ext>
              </a:extLst>
            </p:cNvPr>
            <p:cNvSpPr txBox="1"/>
            <p:nvPr/>
          </p:nvSpPr>
          <p:spPr>
            <a:xfrm>
              <a:off x="611168" y="208811"/>
              <a:ext cx="406447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+mj-ea"/>
                  <a:ea typeface="+mj-ea"/>
                </a:rPr>
                <a:t>基本概要   </a:t>
              </a:r>
              <a:r>
                <a:rPr lang="zh-CN" altLang="en-US" sz="2400" dirty="0">
                  <a:solidFill>
                    <a:prstClr val="black"/>
                  </a:solidFill>
                  <a:latin typeface="+mj-ea"/>
                  <a:ea typeface="+mj-ea"/>
                </a:rPr>
                <a:t>国内螃蟹产况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cxnSp>
          <p:nvCxnSpPr>
            <p:cNvPr id="228" name="直接连接符 227">
              <a:extLst>
                <a:ext uri="{FF2B5EF4-FFF2-40B4-BE49-F238E27FC236}">
                  <a16:creationId xmlns:a16="http://schemas.microsoft.com/office/drawing/2014/main" id="{55C52472-257D-AF8F-519A-DE8A353E2C90}"/>
                </a:ext>
              </a:extLst>
            </p:cNvPr>
            <p:cNvCxnSpPr/>
            <p:nvPr/>
          </p:nvCxnSpPr>
          <p:spPr>
            <a:xfrm>
              <a:off x="2269625" y="297159"/>
              <a:ext cx="0" cy="37286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7208F226-8957-8134-3BFF-1DBAB0EFD4CF}"/>
              </a:ext>
            </a:extLst>
          </p:cNvPr>
          <p:cNvGrpSpPr/>
          <p:nvPr/>
        </p:nvGrpSpPr>
        <p:grpSpPr>
          <a:xfrm>
            <a:off x="6096000" y="5267930"/>
            <a:ext cx="696562" cy="1041541"/>
            <a:chOff x="19665256" y="4462462"/>
            <a:chExt cx="970405" cy="1451009"/>
          </a:xfrm>
          <a:solidFill>
            <a:schemeClr val="bg1"/>
          </a:solidFill>
        </p:grpSpPr>
        <p:sp>
          <p:nvSpPr>
            <p:cNvPr id="3" name="任意多边形 986">
              <a:extLst>
                <a:ext uri="{FF2B5EF4-FFF2-40B4-BE49-F238E27FC236}">
                  <a16:creationId xmlns:a16="http://schemas.microsoft.com/office/drawing/2014/main" id="{FACB22D2-AA8C-4943-6E4B-B5686CBED815}"/>
                </a:ext>
              </a:extLst>
            </p:cNvPr>
            <p:cNvSpPr/>
            <p:nvPr/>
          </p:nvSpPr>
          <p:spPr bwMode="auto">
            <a:xfrm>
              <a:off x="19665256" y="4462462"/>
              <a:ext cx="372524" cy="151768"/>
            </a:xfrm>
            <a:custGeom>
              <a:avLst/>
              <a:gdLst>
                <a:gd name="T0" fmla="*/ 1 w 78"/>
                <a:gd name="T1" fmla="*/ 9 h 32"/>
                <a:gd name="T2" fmla="*/ 8 w 78"/>
                <a:gd name="T3" fmla="*/ 10 h 32"/>
                <a:gd name="T4" fmla="*/ 11 w 78"/>
                <a:gd name="T5" fmla="*/ 12 h 32"/>
                <a:gd name="T6" fmla="*/ 13 w 78"/>
                <a:gd name="T7" fmla="*/ 15 h 32"/>
                <a:gd name="T8" fmla="*/ 13 w 78"/>
                <a:gd name="T9" fmla="*/ 21 h 32"/>
                <a:gd name="T10" fmla="*/ 18 w 78"/>
                <a:gd name="T11" fmla="*/ 26 h 32"/>
                <a:gd name="T12" fmla="*/ 25 w 78"/>
                <a:gd name="T13" fmla="*/ 29 h 32"/>
                <a:gd name="T14" fmla="*/ 29 w 78"/>
                <a:gd name="T15" fmla="*/ 30 h 32"/>
                <a:gd name="T16" fmla="*/ 30 w 78"/>
                <a:gd name="T17" fmla="*/ 30 h 32"/>
                <a:gd name="T18" fmla="*/ 32 w 78"/>
                <a:gd name="T19" fmla="*/ 29 h 32"/>
                <a:gd name="T20" fmla="*/ 33 w 78"/>
                <a:gd name="T21" fmla="*/ 29 h 32"/>
                <a:gd name="T22" fmla="*/ 35 w 78"/>
                <a:gd name="T23" fmla="*/ 28 h 32"/>
                <a:gd name="T24" fmla="*/ 35 w 78"/>
                <a:gd name="T25" fmla="*/ 29 h 32"/>
                <a:gd name="T26" fmla="*/ 36 w 78"/>
                <a:gd name="T27" fmla="*/ 28 h 32"/>
                <a:gd name="T28" fmla="*/ 37 w 78"/>
                <a:gd name="T29" fmla="*/ 28 h 32"/>
                <a:gd name="T30" fmla="*/ 37 w 78"/>
                <a:gd name="T31" fmla="*/ 28 h 32"/>
                <a:gd name="T32" fmla="*/ 38 w 78"/>
                <a:gd name="T33" fmla="*/ 29 h 32"/>
                <a:gd name="T34" fmla="*/ 39 w 78"/>
                <a:gd name="T35" fmla="*/ 28 h 32"/>
                <a:gd name="T36" fmla="*/ 38 w 78"/>
                <a:gd name="T37" fmla="*/ 26 h 32"/>
                <a:gd name="T38" fmla="*/ 39 w 78"/>
                <a:gd name="T39" fmla="*/ 25 h 32"/>
                <a:gd name="T40" fmla="*/ 40 w 78"/>
                <a:gd name="T41" fmla="*/ 27 h 32"/>
                <a:gd name="T42" fmla="*/ 41 w 78"/>
                <a:gd name="T43" fmla="*/ 28 h 32"/>
                <a:gd name="T44" fmla="*/ 42 w 78"/>
                <a:gd name="T45" fmla="*/ 29 h 32"/>
                <a:gd name="T46" fmla="*/ 42 w 78"/>
                <a:gd name="T47" fmla="*/ 28 h 32"/>
                <a:gd name="T48" fmla="*/ 42 w 78"/>
                <a:gd name="T49" fmla="*/ 26 h 32"/>
                <a:gd name="T50" fmla="*/ 43 w 78"/>
                <a:gd name="T51" fmla="*/ 27 h 32"/>
                <a:gd name="T52" fmla="*/ 44 w 78"/>
                <a:gd name="T53" fmla="*/ 28 h 32"/>
                <a:gd name="T54" fmla="*/ 46 w 78"/>
                <a:gd name="T55" fmla="*/ 29 h 32"/>
                <a:gd name="T56" fmla="*/ 45 w 78"/>
                <a:gd name="T57" fmla="*/ 31 h 32"/>
                <a:gd name="T58" fmla="*/ 47 w 78"/>
                <a:gd name="T59" fmla="*/ 31 h 32"/>
                <a:gd name="T60" fmla="*/ 48 w 78"/>
                <a:gd name="T61" fmla="*/ 31 h 32"/>
                <a:gd name="T62" fmla="*/ 50 w 78"/>
                <a:gd name="T63" fmla="*/ 30 h 32"/>
                <a:gd name="T64" fmla="*/ 51 w 78"/>
                <a:gd name="T65" fmla="*/ 29 h 32"/>
                <a:gd name="T66" fmla="*/ 51 w 78"/>
                <a:gd name="T67" fmla="*/ 27 h 32"/>
                <a:gd name="T68" fmla="*/ 52 w 78"/>
                <a:gd name="T69" fmla="*/ 28 h 32"/>
                <a:gd name="T70" fmla="*/ 53 w 78"/>
                <a:gd name="T71" fmla="*/ 29 h 32"/>
                <a:gd name="T72" fmla="*/ 55 w 78"/>
                <a:gd name="T73" fmla="*/ 29 h 32"/>
                <a:gd name="T74" fmla="*/ 58 w 78"/>
                <a:gd name="T75" fmla="*/ 25 h 32"/>
                <a:gd name="T76" fmla="*/ 61 w 78"/>
                <a:gd name="T77" fmla="*/ 24 h 32"/>
                <a:gd name="T78" fmla="*/ 62 w 78"/>
                <a:gd name="T79" fmla="*/ 21 h 32"/>
                <a:gd name="T80" fmla="*/ 65 w 78"/>
                <a:gd name="T81" fmla="*/ 20 h 32"/>
                <a:gd name="T82" fmla="*/ 66 w 78"/>
                <a:gd name="T83" fmla="*/ 19 h 32"/>
                <a:gd name="T84" fmla="*/ 68 w 78"/>
                <a:gd name="T85" fmla="*/ 16 h 32"/>
                <a:gd name="T86" fmla="*/ 73 w 78"/>
                <a:gd name="T87" fmla="*/ 12 h 32"/>
                <a:gd name="T88" fmla="*/ 74 w 78"/>
                <a:gd name="T89" fmla="*/ 9 h 32"/>
                <a:gd name="T90" fmla="*/ 75 w 78"/>
                <a:gd name="T91" fmla="*/ 4 h 32"/>
                <a:gd name="T92" fmla="*/ 78 w 78"/>
                <a:gd name="T93" fmla="*/ 0 h 32"/>
                <a:gd name="T94" fmla="*/ 18 w 78"/>
                <a:gd name="T95" fmla="*/ 0 h 32"/>
                <a:gd name="T96" fmla="*/ 0 w 78"/>
                <a:gd name="T97" fmla="*/ 0 h 32"/>
                <a:gd name="T98" fmla="*/ 1 w 78"/>
                <a:gd name="T99" fmla="*/ 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8" h="32">
                  <a:moveTo>
                    <a:pt x="1" y="9"/>
                  </a:moveTo>
                  <a:cubicBezTo>
                    <a:pt x="1" y="9"/>
                    <a:pt x="7" y="10"/>
                    <a:pt x="8" y="10"/>
                  </a:cubicBezTo>
                  <a:cubicBezTo>
                    <a:pt x="9" y="11"/>
                    <a:pt x="11" y="11"/>
                    <a:pt x="11" y="12"/>
                  </a:cubicBezTo>
                  <a:cubicBezTo>
                    <a:pt x="11" y="13"/>
                    <a:pt x="13" y="12"/>
                    <a:pt x="13" y="15"/>
                  </a:cubicBezTo>
                  <a:cubicBezTo>
                    <a:pt x="13" y="17"/>
                    <a:pt x="12" y="19"/>
                    <a:pt x="13" y="21"/>
                  </a:cubicBezTo>
                  <a:cubicBezTo>
                    <a:pt x="14" y="24"/>
                    <a:pt x="16" y="24"/>
                    <a:pt x="18" y="26"/>
                  </a:cubicBezTo>
                  <a:cubicBezTo>
                    <a:pt x="21" y="28"/>
                    <a:pt x="22" y="28"/>
                    <a:pt x="25" y="29"/>
                  </a:cubicBezTo>
                  <a:cubicBezTo>
                    <a:pt x="27" y="30"/>
                    <a:pt x="29" y="30"/>
                    <a:pt x="29" y="30"/>
                  </a:cubicBezTo>
                  <a:cubicBezTo>
                    <a:pt x="29" y="30"/>
                    <a:pt x="29" y="30"/>
                    <a:pt x="30" y="30"/>
                  </a:cubicBezTo>
                  <a:cubicBezTo>
                    <a:pt x="31" y="30"/>
                    <a:pt x="31" y="30"/>
                    <a:pt x="32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3" y="29"/>
                    <a:pt x="35" y="27"/>
                    <a:pt x="35" y="28"/>
                  </a:cubicBezTo>
                  <a:cubicBezTo>
                    <a:pt x="35" y="29"/>
                    <a:pt x="35" y="30"/>
                    <a:pt x="35" y="29"/>
                  </a:cubicBezTo>
                  <a:cubicBezTo>
                    <a:pt x="36" y="29"/>
                    <a:pt x="36" y="29"/>
                    <a:pt x="36" y="28"/>
                  </a:cubicBezTo>
                  <a:cubicBezTo>
                    <a:pt x="36" y="28"/>
                    <a:pt x="36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9"/>
                    <a:pt x="38" y="29"/>
                    <a:pt x="38" y="29"/>
                  </a:cubicBezTo>
                  <a:cubicBezTo>
                    <a:pt x="38" y="29"/>
                    <a:pt x="39" y="28"/>
                    <a:pt x="39" y="28"/>
                  </a:cubicBezTo>
                  <a:cubicBezTo>
                    <a:pt x="39" y="27"/>
                    <a:pt x="38" y="26"/>
                    <a:pt x="38" y="26"/>
                  </a:cubicBezTo>
                  <a:cubicBezTo>
                    <a:pt x="38" y="25"/>
                    <a:pt x="39" y="24"/>
                    <a:pt x="39" y="25"/>
                  </a:cubicBezTo>
                  <a:cubicBezTo>
                    <a:pt x="39" y="26"/>
                    <a:pt x="39" y="27"/>
                    <a:pt x="40" y="27"/>
                  </a:cubicBezTo>
                  <a:cubicBezTo>
                    <a:pt x="40" y="27"/>
                    <a:pt x="41" y="27"/>
                    <a:pt x="41" y="28"/>
                  </a:cubicBezTo>
                  <a:cubicBezTo>
                    <a:pt x="41" y="28"/>
                    <a:pt x="41" y="29"/>
                    <a:pt x="42" y="29"/>
                  </a:cubicBezTo>
                  <a:cubicBezTo>
                    <a:pt x="42" y="29"/>
                    <a:pt x="42" y="28"/>
                    <a:pt x="42" y="28"/>
                  </a:cubicBezTo>
                  <a:cubicBezTo>
                    <a:pt x="42" y="27"/>
                    <a:pt x="42" y="26"/>
                    <a:pt x="42" y="26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3" y="28"/>
                    <a:pt x="43" y="28"/>
                    <a:pt x="44" y="28"/>
                  </a:cubicBezTo>
                  <a:cubicBezTo>
                    <a:pt x="45" y="29"/>
                    <a:pt x="46" y="29"/>
                    <a:pt x="46" y="29"/>
                  </a:cubicBezTo>
                  <a:cubicBezTo>
                    <a:pt x="45" y="30"/>
                    <a:pt x="45" y="31"/>
                    <a:pt x="45" y="31"/>
                  </a:cubicBezTo>
                  <a:cubicBezTo>
                    <a:pt x="46" y="31"/>
                    <a:pt x="46" y="32"/>
                    <a:pt x="47" y="31"/>
                  </a:cubicBezTo>
                  <a:cubicBezTo>
                    <a:pt x="47" y="31"/>
                    <a:pt x="47" y="31"/>
                    <a:pt x="48" y="31"/>
                  </a:cubicBezTo>
                  <a:cubicBezTo>
                    <a:pt x="50" y="31"/>
                    <a:pt x="50" y="30"/>
                    <a:pt x="50" y="30"/>
                  </a:cubicBezTo>
                  <a:cubicBezTo>
                    <a:pt x="51" y="29"/>
                    <a:pt x="51" y="30"/>
                    <a:pt x="51" y="29"/>
                  </a:cubicBezTo>
                  <a:cubicBezTo>
                    <a:pt x="51" y="29"/>
                    <a:pt x="50" y="27"/>
                    <a:pt x="51" y="27"/>
                  </a:cubicBezTo>
                  <a:cubicBezTo>
                    <a:pt x="52" y="27"/>
                    <a:pt x="51" y="27"/>
                    <a:pt x="52" y="28"/>
                  </a:cubicBezTo>
                  <a:cubicBezTo>
                    <a:pt x="53" y="28"/>
                    <a:pt x="53" y="29"/>
                    <a:pt x="53" y="29"/>
                  </a:cubicBezTo>
                  <a:cubicBezTo>
                    <a:pt x="53" y="29"/>
                    <a:pt x="54" y="29"/>
                    <a:pt x="55" y="29"/>
                  </a:cubicBezTo>
                  <a:cubicBezTo>
                    <a:pt x="56" y="28"/>
                    <a:pt x="55" y="26"/>
                    <a:pt x="58" y="25"/>
                  </a:cubicBezTo>
                  <a:cubicBezTo>
                    <a:pt x="60" y="25"/>
                    <a:pt x="61" y="25"/>
                    <a:pt x="61" y="24"/>
                  </a:cubicBezTo>
                  <a:cubicBezTo>
                    <a:pt x="62" y="23"/>
                    <a:pt x="60" y="21"/>
                    <a:pt x="62" y="21"/>
                  </a:cubicBezTo>
                  <a:cubicBezTo>
                    <a:pt x="64" y="22"/>
                    <a:pt x="65" y="21"/>
                    <a:pt x="65" y="20"/>
                  </a:cubicBezTo>
                  <a:cubicBezTo>
                    <a:pt x="66" y="19"/>
                    <a:pt x="65" y="20"/>
                    <a:pt x="66" y="19"/>
                  </a:cubicBezTo>
                  <a:cubicBezTo>
                    <a:pt x="66" y="17"/>
                    <a:pt x="67" y="16"/>
                    <a:pt x="68" y="16"/>
                  </a:cubicBezTo>
                  <a:cubicBezTo>
                    <a:pt x="69" y="16"/>
                    <a:pt x="72" y="13"/>
                    <a:pt x="73" y="12"/>
                  </a:cubicBezTo>
                  <a:cubicBezTo>
                    <a:pt x="74" y="11"/>
                    <a:pt x="74" y="10"/>
                    <a:pt x="74" y="9"/>
                  </a:cubicBezTo>
                  <a:cubicBezTo>
                    <a:pt x="74" y="7"/>
                    <a:pt x="75" y="6"/>
                    <a:pt x="75" y="4"/>
                  </a:cubicBezTo>
                  <a:cubicBezTo>
                    <a:pt x="76" y="2"/>
                    <a:pt x="78" y="0"/>
                    <a:pt x="7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7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4" name="任意多边形 988">
              <a:extLst>
                <a:ext uri="{FF2B5EF4-FFF2-40B4-BE49-F238E27FC236}">
                  <a16:creationId xmlns:a16="http://schemas.microsoft.com/office/drawing/2014/main" id="{BBA9ADEB-089F-251E-E7A9-EFEE1C9F80BE}"/>
                </a:ext>
              </a:extLst>
            </p:cNvPr>
            <p:cNvSpPr/>
            <p:nvPr/>
          </p:nvSpPr>
          <p:spPr bwMode="auto">
            <a:xfrm>
              <a:off x="19851518" y="4685517"/>
              <a:ext cx="142572" cy="128774"/>
            </a:xfrm>
            <a:custGeom>
              <a:avLst/>
              <a:gdLst>
                <a:gd name="T0" fmla="*/ 2 w 30"/>
                <a:gd name="T1" fmla="*/ 10 h 27"/>
                <a:gd name="T2" fmla="*/ 1 w 30"/>
                <a:gd name="T3" fmla="*/ 13 h 27"/>
                <a:gd name="T4" fmla="*/ 0 w 30"/>
                <a:gd name="T5" fmla="*/ 14 h 27"/>
                <a:gd name="T6" fmla="*/ 0 w 30"/>
                <a:gd name="T7" fmla="*/ 17 h 27"/>
                <a:gd name="T8" fmla="*/ 1 w 30"/>
                <a:gd name="T9" fmla="*/ 21 h 27"/>
                <a:gd name="T10" fmla="*/ 4 w 30"/>
                <a:gd name="T11" fmla="*/ 24 h 27"/>
                <a:gd name="T12" fmla="*/ 7 w 30"/>
                <a:gd name="T13" fmla="*/ 25 h 27"/>
                <a:gd name="T14" fmla="*/ 10 w 30"/>
                <a:gd name="T15" fmla="*/ 26 h 27"/>
                <a:gd name="T16" fmla="*/ 12 w 30"/>
                <a:gd name="T17" fmla="*/ 26 h 27"/>
                <a:gd name="T18" fmla="*/ 14 w 30"/>
                <a:gd name="T19" fmla="*/ 26 h 27"/>
                <a:gd name="T20" fmla="*/ 14 w 30"/>
                <a:gd name="T21" fmla="*/ 25 h 27"/>
                <a:gd name="T22" fmla="*/ 15 w 30"/>
                <a:gd name="T23" fmla="*/ 24 h 27"/>
                <a:gd name="T24" fmla="*/ 17 w 30"/>
                <a:gd name="T25" fmla="*/ 24 h 27"/>
                <a:gd name="T26" fmla="*/ 18 w 30"/>
                <a:gd name="T27" fmla="*/ 24 h 27"/>
                <a:gd name="T28" fmla="*/ 20 w 30"/>
                <a:gd name="T29" fmla="*/ 21 h 27"/>
                <a:gd name="T30" fmla="*/ 22 w 30"/>
                <a:gd name="T31" fmla="*/ 20 h 27"/>
                <a:gd name="T32" fmla="*/ 24 w 30"/>
                <a:gd name="T33" fmla="*/ 19 h 27"/>
                <a:gd name="T34" fmla="*/ 24 w 30"/>
                <a:gd name="T35" fmla="*/ 18 h 27"/>
                <a:gd name="T36" fmla="*/ 24 w 30"/>
                <a:gd name="T37" fmla="*/ 17 h 27"/>
                <a:gd name="T38" fmla="*/ 24 w 30"/>
                <a:gd name="T39" fmla="*/ 15 h 27"/>
                <a:gd name="T40" fmla="*/ 26 w 30"/>
                <a:gd name="T41" fmla="*/ 12 h 27"/>
                <a:gd name="T42" fmla="*/ 26 w 30"/>
                <a:gd name="T43" fmla="*/ 10 h 27"/>
                <a:gd name="T44" fmla="*/ 28 w 30"/>
                <a:gd name="T45" fmla="*/ 8 h 27"/>
                <a:gd name="T46" fmla="*/ 29 w 30"/>
                <a:gd name="T47" fmla="*/ 7 h 27"/>
                <a:gd name="T48" fmla="*/ 29 w 30"/>
                <a:gd name="T49" fmla="*/ 9 h 27"/>
                <a:gd name="T50" fmla="*/ 30 w 30"/>
                <a:gd name="T51" fmla="*/ 7 h 27"/>
                <a:gd name="T52" fmla="*/ 30 w 30"/>
                <a:gd name="T53" fmla="*/ 4 h 27"/>
                <a:gd name="T54" fmla="*/ 26 w 30"/>
                <a:gd name="T55" fmla="*/ 1 h 27"/>
                <a:gd name="T56" fmla="*/ 25 w 30"/>
                <a:gd name="T57" fmla="*/ 2 h 27"/>
                <a:gd name="T58" fmla="*/ 23 w 30"/>
                <a:gd name="T59" fmla="*/ 1 h 27"/>
                <a:gd name="T60" fmla="*/ 20 w 30"/>
                <a:gd name="T61" fmla="*/ 1 h 27"/>
                <a:gd name="T62" fmla="*/ 19 w 30"/>
                <a:gd name="T63" fmla="*/ 2 h 27"/>
                <a:gd name="T64" fmla="*/ 17 w 30"/>
                <a:gd name="T65" fmla="*/ 3 h 27"/>
                <a:gd name="T66" fmla="*/ 16 w 30"/>
                <a:gd name="T67" fmla="*/ 3 h 27"/>
                <a:gd name="T68" fmla="*/ 14 w 30"/>
                <a:gd name="T69" fmla="*/ 2 h 27"/>
                <a:gd name="T70" fmla="*/ 12 w 30"/>
                <a:gd name="T71" fmla="*/ 4 h 27"/>
                <a:gd name="T72" fmla="*/ 10 w 30"/>
                <a:gd name="T73" fmla="*/ 4 h 27"/>
                <a:gd name="T74" fmla="*/ 8 w 30"/>
                <a:gd name="T75" fmla="*/ 4 h 27"/>
                <a:gd name="T76" fmla="*/ 7 w 30"/>
                <a:gd name="T77" fmla="*/ 6 h 27"/>
                <a:gd name="T78" fmla="*/ 8 w 30"/>
                <a:gd name="T79" fmla="*/ 6 h 27"/>
                <a:gd name="T80" fmla="*/ 6 w 30"/>
                <a:gd name="T81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" h="27">
                  <a:moveTo>
                    <a:pt x="4" y="9"/>
                  </a:moveTo>
                  <a:cubicBezTo>
                    <a:pt x="4" y="9"/>
                    <a:pt x="3" y="10"/>
                    <a:pt x="2" y="10"/>
                  </a:cubicBezTo>
                  <a:cubicBezTo>
                    <a:pt x="1" y="11"/>
                    <a:pt x="1" y="11"/>
                    <a:pt x="1" y="12"/>
                  </a:cubicBezTo>
                  <a:cubicBezTo>
                    <a:pt x="1" y="12"/>
                    <a:pt x="1" y="12"/>
                    <a:pt x="1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4"/>
                    <a:pt x="1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6"/>
                    <a:pt x="1" y="16"/>
                    <a:pt x="0" y="17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9"/>
                    <a:pt x="1" y="19"/>
                    <a:pt x="1" y="21"/>
                  </a:cubicBezTo>
                  <a:cubicBezTo>
                    <a:pt x="1" y="22"/>
                    <a:pt x="1" y="22"/>
                    <a:pt x="2" y="23"/>
                  </a:cubicBezTo>
                  <a:cubicBezTo>
                    <a:pt x="2" y="23"/>
                    <a:pt x="4" y="23"/>
                    <a:pt x="4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6" y="24"/>
                    <a:pt x="6" y="24"/>
                    <a:pt x="7" y="25"/>
                  </a:cubicBezTo>
                  <a:cubicBezTo>
                    <a:pt x="7" y="25"/>
                    <a:pt x="7" y="26"/>
                    <a:pt x="8" y="26"/>
                  </a:cubicBezTo>
                  <a:cubicBezTo>
                    <a:pt x="8" y="26"/>
                    <a:pt x="10" y="25"/>
                    <a:pt x="10" y="26"/>
                  </a:cubicBezTo>
                  <a:cubicBezTo>
                    <a:pt x="11" y="26"/>
                    <a:pt x="11" y="27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3" y="27"/>
                    <a:pt x="13" y="26"/>
                  </a:cubicBezTo>
                  <a:cubicBezTo>
                    <a:pt x="13" y="26"/>
                    <a:pt x="13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5"/>
                    <a:pt x="14" y="25"/>
                  </a:cubicBezTo>
                  <a:cubicBezTo>
                    <a:pt x="14" y="25"/>
                    <a:pt x="14" y="25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7" y="23"/>
                    <a:pt x="17" y="23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1" y="21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20"/>
                    <a:pt x="23" y="19"/>
                    <a:pt x="24" y="19"/>
                  </a:cubicBezTo>
                  <a:cubicBezTo>
                    <a:pt x="24" y="19"/>
                    <a:pt x="24" y="19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3" y="18"/>
                  </a:cubicBezTo>
                  <a:cubicBezTo>
                    <a:pt x="23" y="18"/>
                    <a:pt x="24" y="17"/>
                    <a:pt x="24" y="17"/>
                  </a:cubicBezTo>
                  <a:cubicBezTo>
                    <a:pt x="24" y="17"/>
                    <a:pt x="24" y="16"/>
                    <a:pt x="24" y="16"/>
                  </a:cubicBezTo>
                  <a:cubicBezTo>
                    <a:pt x="24" y="16"/>
                    <a:pt x="24" y="15"/>
                    <a:pt x="24" y="15"/>
                  </a:cubicBezTo>
                  <a:cubicBezTo>
                    <a:pt x="25" y="15"/>
                    <a:pt x="25" y="15"/>
                    <a:pt x="25" y="14"/>
                  </a:cubicBezTo>
                  <a:cubicBezTo>
                    <a:pt x="25" y="14"/>
                    <a:pt x="25" y="12"/>
                    <a:pt x="26" y="12"/>
                  </a:cubicBezTo>
                  <a:cubicBezTo>
                    <a:pt x="26" y="12"/>
                    <a:pt x="26" y="11"/>
                    <a:pt x="26" y="11"/>
                  </a:cubicBezTo>
                  <a:cubicBezTo>
                    <a:pt x="26" y="11"/>
                    <a:pt x="26" y="11"/>
                    <a:pt x="26" y="10"/>
                  </a:cubicBezTo>
                  <a:cubicBezTo>
                    <a:pt x="27" y="10"/>
                    <a:pt x="28" y="9"/>
                    <a:pt x="28" y="9"/>
                  </a:cubicBezTo>
                  <a:cubicBezTo>
                    <a:pt x="28" y="9"/>
                    <a:pt x="28" y="8"/>
                    <a:pt x="28" y="8"/>
                  </a:cubicBezTo>
                  <a:cubicBezTo>
                    <a:pt x="27" y="8"/>
                    <a:pt x="27" y="8"/>
                    <a:pt x="28" y="7"/>
                  </a:cubicBezTo>
                  <a:cubicBezTo>
                    <a:pt x="28" y="7"/>
                    <a:pt x="29" y="7"/>
                    <a:pt x="29" y="7"/>
                  </a:cubicBezTo>
                  <a:cubicBezTo>
                    <a:pt x="28" y="7"/>
                    <a:pt x="28" y="8"/>
                    <a:pt x="28" y="8"/>
                  </a:cubicBezTo>
                  <a:cubicBezTo>
                    <a:pt x="28" y="8"/>
                    <a:pt x="28" y="9"/>
                    <a:pt x="29" y="9"/>
                  </a:cubicBezTo>
                  <a:cubicBezTo>
                    <a:pt x="29" y="9"/>
                    <a:pt x="29" y="9"/>
                    <a:pt x="29" y="8"/>
                  </a:cubicBezTo>
                  <a:cubicBezTo>
                    <a:pt x="29" y="8"/>
                    <a:pt x="29" y="8"/>
                    <a:pt x="30" y="7"/>
                  </a:cubicBezTo>
                  <a:cubicBezTo>
                    <a:pt x="30" y="7"/>
                    <a:pt x="30" y="7"/>
                    <a:pt x="30" y="6"/>
                  </a:cubicBezTo>
                  <a:cubicBezTo>
                    <a:pt x="30" y="6"/>
                    <a:pt x="30" y="5"/>
                    <a:pt x="30" y="4"/>
                  </a:cubicBezTo>
                  <a:cubicBezTo>
                    <a:pt x="30" y="3"/>
                    <a:pt x="29" y="2"/>
                    <a:pt x="28" y="2"/>
                  </a:cubicBezTo>
                  <a:cubicBezTo>
                    <a:pt x="28" y="2"/>
                    <a:pt x="26" y="2"/>
                    <a:pt x="26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5" y="1"/>
                    <a:pt x="25" y="1"/>
                    <a:pt x="25" y="2"/>
                  </a:cubicBezTo>
                  <a:cubicBezTo>
                    <a:pt x="25" y="3"/>
                    <a:pt x="24" y="3"/>
                    <a:pt x="24" y="2"/>
                  </a:cubicBezTo>
                  <a:cubicBezTo>
                    <a:pt x="24" y="2"/>
                    <a:pt x="24" y="2"/>
                    <a:pt x="23" y="1"/>
                  </a:cubicBezTo>
                  <a:cubicBezTo>
                    <a:pt x="23" y="1"/>
                    <a:pt x="22" y="1"/>
                    <a:pt x="22" y="1"/>
                  </a:cubicBezTo>
                  <a:cubicBezTo>
                    <a:pt x="22" y="1"/>
                    <a:pt x="21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8" y="3"/>
                    <a:pt x="18" y="3"/>
                  </a:cubicBezTo>
                  <a:cubicBezTo>
                    <a:pt x="18" y="3"/>
                    <a:pt x="17" y="3"/>
                    <a:pt x="17" y="3"/>
                  </a:cubicBezTo>
                  <a:cubicBezTo>
                    <a:pt x="17" y="3"/>
                    <a:pt x="16" y="2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2" y="4"/>
                    <a:pt x="12" y="4"/>
                    <a:pt x="11" y="5"/>
                  </a:cubicBezTo>
                  <a:cubicBezTo>
                    <a:pt x="11" y="5"/>
                    <a:pt x="10" y="5"/>
                    <a:pt x="10" y="4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5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5" y="8"/>
                    <a:pt x="5" y="8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5" name="任意多边形 990">
              <a:extLst>
                <a:ext uri="{FF2B5EF4-FFF2-40B4-BE49-F238E27FC236}">
                  <a16:creationId xmlns:a16="http://schemas.microsoft.com/office/drawing/2014/main" id="{7BF19F00-DFBE-5014-9BE8-73D470CDE4BE}"/>
                </a:ext>
              </a:extLst>
            </p:cNvPr>
            <p:cNvSpPr/>
            <p:nvPr/>
          </p:nvSpPr>
          <p:spPr bwMode="auto">
            <a:xfrm>
              <a:off x="20161955" y="4552144"/>
              <a:ext cx="13797" cy="9198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1 h 2"/>
                <a:gd name="T4" fmla="*/ 1 w 3"/>
                <a:gd name="T5" fmla="*/ 2 h 2"/>
                <a:gd name="T6" fmla="*/ 2 w 3"/>
                <a:gd name="T7" fmla="*/ 2 h 2"/>
                <a:gd name="T8" fmla="*/ 2 w 3"/>
                <a:gd name="T9" fmla="*/ 1 h 2"/>
                <a:gd name="T10" fmla="*/ 3 w 3"/>
                <a:gd name="T11" fmla="*/ 0 h 2"/>
                <a:gd name="T12" fmla="*/ 3 w 3"/>
                <a:gd name="T13" fmla="*/ 0 h 2"/>
                <a:gd name="T14" fmla="*/ 1 w 3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1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6" name="任意多边形 991">
              <a:extLst>
                <a:ext uri="{FF2B5EF4-FFF2-40B4-BE49-F238E27FC236}">
                  <a16:creationId xmlns:a16="http://schemas.microsoft.com/office/drawing/2014/main" id="{67ABE5A7-714D-DC9D-5681-FEC76046DB2B}"/>
                </a:ext>
              </a:extLst>
            </p:cNvPr>
            <p:cNvSpPr/>
            <p:nvPr/>
          </p:nvSpPr>
          <p:spPr bwMode="auto">
            <a:xfrm>
              <a:off x="20617263" y="4561342"/>
              <a:ext cx="9198" cy="4599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1 w 2"/>
                <a:gd name="T7" fmla="*/ 0 h 1"/>
                <a:gd name="T8" fmla="*/ 0 w 2"/>
                <a:gd name="T9" fmla="*/ 0 h 1"/>
                <a:gd name="T10" fmla="*/ 0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7" name="任意多边形 992">
              <a:extLst>
                <a:ext uri="{FF2B5EF4-FFF2-40B4-BE49-F238E27FC236}">
                  <a16:creationId xmlns:a16="http://schemas.microsoft.com/office/drawing/2014/main" id="{3B567A18-5943-140F-2A22-E9137E3F8396}"/>
                </a:ext>
              </a:extLst>
            </p:cNvPr>
            <p:cNvSpPr/>
            <p:nvPr/>
          </p:nvSpPr>
          <p:spPr bwMode="auto">
            <a:xfrm>
              <a:off x="20362016" y="5451262"/>
              <a:ext cx="11499" cy="13797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1 h 3"/>
                <a:gd name="T4" fmla="*/ 1 w 2"/>
                <a:gd name="T5" fmla="*/ 2 h 3"/>
                <a:gd name="T6" fmla="*/ 1 w 2"/>
                <a:gd name="T7" fmla="*/ 3 h 3"/>
                <a:gd name="T8" fmla="*/ 2 w 2"/>
                <a:gd name="T9" fmla="*/ 3 h 3"/>
                <a:gd name="T10" fmla="*/ 2 w 2"/>
                <a:gd name="T11" fmla="*/ 2 h 3"/>
                <a:gd name="T12" fmla="*/ 2 w 2"/>
                <a:gd name="T13" fmla="*/ 1 h 3"/>
                <a:gd name="T14" fmla="*/ 1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8" name="任意多边形 993">
              <a:extLst>
                <a:ext uri="{FF2B5EF4-FFF2-40B4-BE49-F238E27FC236}">
                  <a16:creationId xmlns:a16="http://schemas.microsoft.com/office/drawing/2014/main" id="{5B5A76CE-2B1C-252F-D44A-EE9D43868556}"/>
                </a:ext>
              </a:extLst>
            </p:cNvPr>
            <p:cNvSpPr/>
            <p:nvPr/>
          </p:nvSpPr>
          <p:spPr bwMode="auto">
            <a:xfrm>
              <a:off x="19692850" y="4462462"/>
              <a:ext cx="694460" cy="218456"/>
            </a:xfrm>
            <a:custGeom>
              <a:avLst/>
              <a:gdLst>
                <a:gd name="T0" fmla="*/ 11 w 145"/>
                <a:gd name="T1" fmla="*/ 13 h 46"/>
                <a:gd name="T2" fmla="*/ 14 w 145"/>
                <a:gd name="T3" fmla="*/ 25 h 46"/>
                <a:gd name="T4" fmla="*/ 27 w 145"/>
                <a:gd name="T5" fmla="*/ 29 h 46"/>
                <a:gd name="T6" fmla="*/ 30 w 145"/>
                <a:gd name="T7" fmla="*/ 27 h 46"/>
                <a:gd name="T8" fmla="*/ 32 w 145"/>
                <a:gd name="T9" fmla="*/ 26 h 46"/>
                <a:gd name="T10" fmla="*/ 36 w 145"/>
                <a:gd name="T11" fmla="*/ 29 h 46"/>
                <a:gd name="T12" fmla="*/ 37 w 145"/>
                <a:gd name="T13" fmla="*/ 27 h 46"/>
                <a:gd name="T14" fmla="*/ 39 w 145"/>
                <a:gd name="T15" fmla="*/ 30 h 46"/>
                <a:gd name="T16" fmla="*/ 45 w 145"/>
                <a:gd name="T17" fmla="*/ 29 h 46"/>
                <a:gd name="T18" fmla="*/ 46 w 145"/>
                <a:gd name="T19" fmla="*/ 29 h 46"/>
                <a:gd name="T20" fmla="*/ 49 w 145"/>
                <a:gd name="T21" fmla="*/ 30 h 46"/>
                <a:gd name="T22" fmla="*/ 47 w 145"/>
                <a:gd name="T23" fmla="*/ 35 h 46"/>
                <a:gd name="T24" fmla="*/ 48 w 145"/>
                <a:gd name="T25" fmla="*/ 40 h 46"/>
                <a:gd name="T26" fmla="*/ 50 w 145"/>
                <a:gd name="T27" fmla="*/ 43 h 46"/>
                <a:gd name="T28" fmla="*/ 52 w 145"/>
                <a:gd name="T29" fmla="*/ 46 h 46"/>
                <a:gd name="T30" fmla="*/ 55 w 145"/>
                <a:gd name="T31" fmla="*/ 41 h 46"/>
                <a:gd name="T32" fmla="*/ 53 w 145"/>
                <a:gd name="T33" fmla="*/ 38 h 46"/>
                <a:gd name="T34" fmla="*/ 54 w 145"/>
                <a:gd name="T35" fmla="*/ 35 h 46"/>
                <a:gd name="T36" fmla="*/ 57 w 145"/>
                <a:gd name="T37" fmla="*/ 35 h 46"/>
                <a:gd name="T38" fmla="*/ 55 w 145"/>
                <a:gd name="T39" fmla="*/ 30 h 46"/>
                <a:gd name="T40" fmla="*/ 57 w 145"/>
                <a:gd name="T41" fmla="*/ 32 h 46"/>
                <a:gd name="T42" fmla="*/ 65 w 145"/>
                <a:gd name="T43" fmla="*/ 30 h 46"/>
                <a:gd name="T44" fmla="*/ 67 w 145"/>
                <a:gd name="T45" fmla="*/ 31 h 46"/>
                <a:gd name="T46" fmla="*/ 71 w 145"/>
                <a:gd name="T47" fmla="*/ 30 h 46"/>
                <a:gd name="T48" fmla="*/ 72 w 145"/>
                <a:gd name="T49" fmla="*/ 27 h 46"/>
                <a:gd name="T50" fmla="*/ 74 w 145"/>
                <a:gd name="T51" fmla="*/ 29 h 46"/>
                <a:gd name="T52" fmla="*/ 77 w 145"/>
                <a:gd name="T53" fmla="*/ 26 h 46"/>
                <a:gd name="T54" fmla="*/ 80 w 145"/>
                <a:gd name="T55" fmla="*/ 24 h 46"/>
                <a:gd name="T56" fmla="*/ 83 w 145"/>
                <a:gd name="T57" fmla="*/ 27 h 46"/>
                <a:gd name="T58" fmla="*/ 88 w 145"/>
                <a:gd name="T59" fmla="*/ 24 h 46"/>
                <a:gd name="T60" fmla="*/ 88 w 145"/>
                <a:gd name="T61" fmla="*/ 18 h 46"/>
                <a:gd name="T62" fmla="*/ 90 w 145"/>
                <a:gd name="T63" fmla="*/ 22 h 46"/>
                <a:gd name="T64" fmla="*/ 91 w 145"/>
                <a:gd name="T65" fmla="*/ 24 h 46"/>
                <a:gd name="T66" fmla="*/ 92 w 145"/>
                <a:gd name="T67" fmla="*/ 24 h 46"/>
                <a:gd name="T68" fmla="*/ 91 w 145"/>
                <a:gd name="T69" fmla="*/ 23 h 46"/>
                <a:gd name="T70" fmla="*/ 93 w 145"/>
                <a:gd name="T71" fmla="*/ 23 h 46"/>
                <a:gd name="T72" fmla="*/ 94 w 145"/>
                <a:gd name="T73" fmla="*/ 22 h 46"/>
                <a:gd name="T74" fmla="*/ 95 w 145"/>
                <a:gd name="T75" fmla="*/ 16 h 46"/>
                <a:gd name="T76" fmla="*/ 94 w 145"/>
                <a:gd name="T77" fmla="*/ 11 h 46"/>
                <a:gd name="T78" fmla="*/ 97 w 145"/>
                <a:gd name="T79" fmla="*/ 14 h 46"/>
                <a:gd name="T80" fmla="*/ 100 w 145"/>
                <a:gd name="T81" fmla="*/ 18 h 46"/>
                <a:gd name="T82" fmla="*/ 105 w 145"/>
                <a:gd name="T83" fmla="*/ 18 h 46"/>
                <a:gd name="T84" fmla="*/ 104 w 145"/>
                <a:gd name="T85" fmla="*/ 17 h 46"/>
                <a:gd name="T86" fmla="*/ 108 w 145"/>
                <a:gd name="T87" fmla="*/ 17 h 46"/>
                <a:gd name="T88" fmla="*/ 109 w 145"/>
                <a:gd name="T89" fmla="*/ 13 h 46"/>
                <a:gd name="T90" fmla="*/ 112 w 145"/>
                <a:gd name="T91" fmla="*/ 15 h 46"/>
                <a:gd name="T92" fmla="*/ 113 w 145"/>
                <a:gd name="T93" fmla="*/ 14 h 46"/>
                <a:gd name="T94" fmla="*/ 117 w 145"/>
                <a:gd name="T95" fmla="*/ 13 h 46"/>
                <a:gd name="T96" fmla="*/ 119 w 145"/>
                <a:gd name="T97" fmla="*/ 13 h 46"/>
                <a:gd name="T98" fmla="*/ 123 w 145"/>
                <a:gd name="T99" fmla="*/ 13 h 46"/>
                <a:gd name="T100" fmla="*/ 132 w 145"/>
                <a:gd name="T101" fmla="*/ 9 h 46"/>
                <a:gd name="T102" fmla="*/ 133 w 145"/>
                <a:gd name="T103" fmla="*/ 7 h 46"/>
                <a:gd name="T104" fmla="*/ 134 w 145"/>
                <a:gd name="T105" fmla="*/ 5 h 46"/>
                <a:gd name="T106" fmla="*/ 139 w 145"/>
                <a:gd name="T107" fmla="*/ 2 h 46"/>
                <a:gd name="T108" fmla="*/ 142 w 145"/>
                <a:gd name="T109" fmla="*/ 2 h 46"/>
                <a:gd name="T110" fmla="*/ 18 w 145"/>
                <a:gd name="T111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5" h="46">
                  <a:moveTo>
                    <a:pt x="1" y="10"/>
                  </a:moveTo>
                  <a:cubicBezTo>
                    <a:pt x="1" y="10"/>
                    <a:pt x="2" y="10"/>
                    <a:pt x="2" y="10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5" y="11"/>
                    <a:pt x="8" y="11"/>
                    <a:pt x="9" y="11"/>
                  </a:cubicBezTo>
                  <a:cubicBezTo>
                    <a:pt x="9" y="11"/>
                    <a:pt x="11" y="12"/>
                    <a:pt x="11" y="13"/>
                  </a:cubicBezTo>
                  <a:cubicBezTo>
                    <a:pt x="11" y="14"/>
                    <a:pt x="9" y="15"/>
                    <a:pt x="8" y="16"/>
                  </a:cubicBezTo>
                  <a:cubicBezTo>
                    <a:pt x="8" y="17"/>
                    <a:pt x="8" y="17"/>
                    <a:pt x="9" y="18"/>
                  </a:cubicBezTo>
                  <a:cubicBezTo>
                    <a:pt x="9" y="19"/>
                    <a:pt x="10" y="20"/>
                    <a:pt x="9" y="21"/>
                  </a:cubicBezTo>
                  <a:cubicBezTo>
                    <a:pt x="9" y="22"/>
                    <a:pt x="10" y="22"/>
                    <a:pt x="11" y="23"/>
                  </a:cubicBezTo>
                  <a:cubicBezTo>
                    <a:pt x="11" y="23"/>
                    <a:pt x="14" y="24"/>
                    <a:pt x="14" y="25"/>
                  </a:cubicBezTo>
                  <a:cubicBezTo>
                    <a:pt x="14" y="26"/>
                    <a:pt x="16" y="27"/>
                    <a:pt x="18" y="27"/>
                  </a:cubicBezTo>
                  <a:cubicBezTo>
                    <a:pt x="20" y="28"/>
                    <a:pt x="22" y="28"/>
                    <a:pt x="23" y="28"/>
                  </a:cubicBezTo>
                  <a:cubicBezTo>
                    <a:pt x="24" y="28"/>
                    <a:pt x="26" y="29"/>
                    <a:pt x="25" y="29"/>
                  </a:cubicBezTo>
                  <a:cubicBezTo>
                    <a:pt x="25" y="29"/>
                    <a:pt x="26" y="29"/>
                    <a:pt x="26" y="29"/>
                  </a:cubicBezTo>
                  <a:cubicBezTo>
                    <a:pt x="26" y="29"/>
                    <a:pt x="27" y="29"/>
                    <a:pt x="27" y="29"/>
                  </a:cubicBezTo>
                  <a:cubicBezTo>
                    <a:pt x="27" y="28"/>
                    <a:pt x="27" y="28"/>
                    <a:pt x="28" y="28"/>
                  </a:cubicBezTo>
                  <a:cubicBezTo>
                    <a:pt x="28" y="28"/>
                    <a:pt x="29" y="28"/>
                    <a:pt x="29" y="28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9" y="30"/>
                    <a:pt x="30" y="29"/>
                    <a:pt x="30" y="29"/>
                  </a:cubicBezTo>
                  <a:cubicBezTo>
                    <a:pt x="30" y="28"/>
                    <a:pt x="30" y="27"/>
                    <a:pt x="30" y="27"/>
                  </a:cubicBezTo>
                  <a:cubicBezTo>
                    <a:pt x="31" y="28"/>
                    <a:pt x="31" y="27"/>
                    <a:pt x="31" y="28"/>
                  </a:cubicBezTo>
                  <a:cubicBezTo>
                    <a:pt x="31" y="29"/>
                    <a:pt x="31" y="29"/>
                    <a:pt x="32" y="29"/>
                  </a:cubicBezTo>
                  <a:cubicBezTo>
                    <a:pt x="32" y="29"/>
                    <a:pt x="32" y="28"/>
                    <a:pt x="32" y="28"/>
                  </a:cubicBezTo>
                  <a:cubicBezTo>
                    <a:pt x="33" y="28"/>
                    <a:pt x="32" y="27"/>
                    <a:pt x="32" y="27"/>
                  </a:cubicBezTo>
                  <a:cubicBezTo>
                    <a:pt x="32" y="27"/>
                    <a:pt x="32" y="26"/>
                    <a:pt x="32" y="26"/>
                  </a:cubicBezTo>
                  <a:cubicBezTo>
                    <a:pt x="32" y="26"/>
                    <a:pt x="32" y="24"/>
                    <a:pt x="33" y="24"/>
                  </a:cubicBezTo>
                  <a:cubicBezTo>
                    <a:pt x="33" y="25"/>
                    <a:pt x="33" y="25"/>
                    <a:pt x="33" y="26"/>
                  </a:cubicBezTo>
                  <a:cubicBezTo>
                    <a:pt x="33" y="26"/>
                    <a:pt x="33" y="27"/>
                    <a:pt x="34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8"/>
                    <a:pt x="35" y="29"/>
                    <a:pt x="36" y="29"/>
                  </a:cubicBezTo>
                  <a:cubicBezTo>
                    <a:pt x="36" y="29"/>
                    <a:pt x="36" y="28"/>
                    <a:pt x="36" y="28"/>
                  </a:cubicBezTo>
                  <a:cubicBezTo>
                    <a:pt x="36" y="28"/>
                    <a:pt x="36" y="27"/>
                    <a:pt x="36" y="27"/>
                  </a:cubicBezTo>
                  <a:cubicBezTo>
                    <a:pt x="36" y="27"/>
                    <a:pt x="36" y="27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7" y="26"/>
                    <a:pt x="37" y="27"/>
                    <a:pt x="37" y="27"/>
                  </a:cubicBezTo>
                  <a:cubicBezTo>
                    <a:pt x="37" y="27"/>
                    <a:pt x="37" y="28"/>
                    <a:pt x="37" y="28"/>
                  </a:cubicBezTo>
                  <a:cubicBezTo>
                    <a:pt x="37" y="28"/>
                    <a:pt x="38" y="29"/>
                    <a:pt x="38" y="28"/>
                  </a:cubicBezTo>
                  <a:cubicBezTo>
                    <a:pt x="39" y="28"/>
                    <a:pt x="39" y="28"/>
                    <a:pt x="39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1"/>
                    <a:pt x="39" y="31"/>
                    <a:pt x="40" y="31"/>
                  </a:cubicBezTo>
                  <a:cubicBezTo>
                    <a:pt x="40" y="32"/>
                    <a:pt x="41" y="31"/>
                    <a:pt x="41" y="31"/>
                  </a:cubicBezTo>
                  <a:cubicBezTo>
                    <a:pt x="41" y="30"/>
                    <a:pt x="42" y="30"/>
                    <a:pt x="42" y="31"/>
                  </a:cubicBezTo>
                  <a:cubicBezTo>
                    <a:pt x="42" y="31"/>
                    <a:pt x="43" y="31"/>
                    <a:pt x="44" y="30"/>
                  </a:cubicBezTo>
                  <a:cubicBezTo>
                    <a:pt x="44" y="30"/>
                    <a:pt x="45" y="30"/>
                    <a:pt x="45" y="29"/>
                  </a:cubicBezTo>
                  <a:cubicBezTo>
                    <a:pt x="46" y="29"/>
                    <a:pt x="45" y="28"/>
                    <a:pt x="45" y="28"/>
                  </a:cubicBezTo>
                  <a:cubicBezTo>
                    <a:pt x="44" y="28"/>
                    <a:pt x="44" y="28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9"/>
                    <a:pt x="46" y="29"/>
                  </a:cubicBezTo>
                  <a:cubicBezTo>
                    <a:pt x="47" y="28"/>
                    <a:pt x="47" y="28"/>
                    <a:pt x="47" y="29"/>
                  </a:cubicBezTo>
                  <a:cubicBezTo>
                    <a:pt x="47" y="29"/>
                    <a:pt x="47" y="30"/>
                    <a:pt x="47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8" y="29"/>
                    <a:pt x="48" y="30"/>
                    <a:pt x="48" y="30"/>
                  </a:cubicBezTo>
                  <a:cubicBezTo>
                    <a:pt x="48" y="30"/>
                    <a:pt x="49" y="30"/>
                    <a:pt x="49" y="30"/>
                  </a:cubicBezTo>
                  <a:cubicBezTo>
                    <a:pt x="50" y="30"/>
                    <a:pt x="50" y="30"/>
                    <a:pt x="50" y="31"/>
                  </a:cubicBezTo>
                  <a:cubicBezTo>
                    <a:pt x="50" y="31"/>
                    <a:pt x="50" y="32"/>
                    <a:pt x="49" y="32"/>
                  </a:cubicBezTo>
                  <a:cubicBezTo>
                    <a:pt x="49" y="32"/>
                    <a:pt x="48" y="32"/>
                    <a:pt x="48" y="33"/>
                  </a:cubicBezTo>
                  <a:cubicBezTo>
                    <a:pt x="48" y="33"/>
                    <a:pt x="48" y="33"/>
                    <a:pt x="48" y="34"/>
                  </a:cubicBezTo>
                  <a:cubicBezTo>
                    <a:pt x="47" y="34"/>
                    <a:pt x="47" y="34"/>
                    <a:pt x="47" y="35"/>
                  </a:cubicBezTo>
                  <a:cubicBezTo>
                    <a:pt x="47" y="36"/>
                    <a:pt x="47" y="36"/>
                    <a:pt x="47" y="37"/>
                  </a:cubicBezTo>
                  <a:cubicBezTo>
                    <a:pt x="47" y="37"/>
                    <a:pt x="47" y="38"/>
                    <a:pt x="47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9" y="39"/>
                    <a:pt x="48" y="40"/>
                  </a:cubicBezTo>
                  <a:cubicBezTo>
                    <a:pt x="48" y="40"/>
                    <a:pt x="48" y="41"/>
                    <a:pt x="48" y="41"/>
                  </a:cubicBezTo>
                  <a:cubicBezTo>
                    <a:pt x="48" y="41"/>
                    <a:pt x="48" y="41"/>
                    <a:pt x="48" y="42"/>
                  </a:cubicBezTo>
                  <a:cubicBezTo>
                    <a:pt x="48" y="42"/>
                    <a:pt x="48" y="42"/>
                    <a:pt x="49" y="43"/>
                  </a:cubicBezTo>
                  <a:cubicBezTo>
                    <a:pt x="49" y="43"/>
                    <a:pt x="49" y="43"/>
                    <a:pt x="50" y="43"/>
                  </a:cubicBezTo>
                  <a:cubicBezTo>
                    <a:pt x="50" y="43"/>
                    <a:pt x="51" y="43"/>
                    <a:pt x="50" y="43"/>
                  </a:cubicBezTo>
                  <a:cubicBezTo>
                    <a:pt x="50" y="44"/>
                    <a:pt x="49" y="43"/>
                    <a:pt x="49" y="44"/>
                  </a:cubicBezTo>
                  <a:cubicBezTo>
                    <a:pt x="49" y="44"/>
                    <a:pt x="49" y="44"/>
                    <a:pt x="49" y="45"/>
                  </a:cubicBezTo>
                  <a:cubicBezTo>
                    <a:pt x="49" y="45"/>
                    <a:pt x="49" y="46"/>
                    <a:pt x="50" y="46"/>
                  </a:cubicBezTo>
                  <a:cubicBezTo>
                    <a:pt x="50" y="46"/>
                    <a:pt x="51" y="46"/>
                    <a:pt x="51" y="46"/>
                  </a:cubicBezTo>
                  <a:cubicBezTo>
                    <a:pt x="51" y="46"/>
                    <a:pt x="51" y="45"/>
                    <a:pt x="52" y="46"/>
                  </a:cubicBezTo>
                  <a:cubicBezTo>
                    <a:pt x="52" y="46"/>
                    <a:pt x="54" y="46"/>
                    <a:pt x="55" y="45"/>
                  </a:cubicBezTo>
                  <a:cubicBezTo>
                    <a:pt x="55" y="45"/>
                    <a:pt x="56" y="44"/>
                    <a:pt x="56" y="44"/>
                  </a:cubicBezTo>
                  <a:cubicBezTo>
                    <a:pt x="57" y="43"/>
                    <a:pt x="57" y="42"/>
                    <a:pt x="57" y="42"/>
                  </a:cubicBezTo>
                  <a:cubicBezTo>
                    <a:pt x="56" y="42"/>
                    <a:pt x="56" y="42"/>
                    <a:pt x="56" y="41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39"/>
                    <a:pt x="54" y="39"/>
                    <a:pt x="55" y="39"/>
                  </a:cubicBezTo>
                  <a:cubicBezTo>
                    <a:pt x="55" y="41"/>
                    <a:pt x="56" y="39"/>
                    <a:pt x="55" y="38"/>
                  </a:cubicBezTo>
                  <a:cubicBezTo>
                    <a:pt x="54" y="38"/>
                    <a:pt x="54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2" y="36"/>
                    <a:pt x="52" y="36"/>
                    <a:pt x="53" y="35"/>
                  </a:cubicBezTo>
                  <a:cubicBezTo>
                    <a:pt x="53" y="35"/>
                    <a:pt x="54" y="34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6"/>
                    <a:pt x="54" y="36"/>
                  </a:cubicBezTo>
                  <a:cubicBezTo>
                    <a:pt x="54" y="36"/>
                    <a:pt x="54" y="36"/>
                    <a:pt x="55" y="36"/>
                  </a:cubicBezTo>
                  <a:cubicBezTo>
                    <a:pt x="55" y="36"/>
                    <a:pt x="55" y="36"/>
                    <a:pt x="56" y="36"/>
                  </a:cubicBezTo>
                  <a:cubicBezTo>
                    <a:pt x="56" y="37"/>
                    <a:pt x="57" y="37"/>
                    <a:pt x="57" y="36"/>
                  </a:cubicBezTo>
                  <a:cubicBezTo>
                    <a:pt x="57" y="36"/>
                    <a:pt x="57" y="35"/>
                    <a:pt x="57" y="35"/>
                  </a:cubicBezTo>
                  <a:cubicBezTo>
                    <a:pt x="56" y="35"/>
                    <a:pt x="55" y="35"/>
                    <a:pt x="55" y="35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5" y="34"/>
                    <a:pt x="56" y="33"/>
                    <a:pt x="56" y="33"/>
                  </a:cubicBezTo>
                  <a:cubicBezTo>
                    <a:pt x="56" y="32"/>
                    <a:pt x="56" y="32"/>
                    <a:pt x="56" y="31"/>
                  </a:cubicBezTo>
                  <a:cubicBezTo>
                    <a:pt x="55" y="31"/>
                    <a:pt x="55" y="31"/>
                    <a:pt x="55" y="30"/>
                  </a:cubicBezTo>
                  <a:cubicBezTo>
                    <a:pt x="55" y="30"/>
                    <a:pt x="56" y="30"/>
                    <a:pt x="56" y="30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2"/>
                    <a:pt x="56" y="32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7" y="32"/>
                    <a:pt x="56" y="33"/>
                    <a:pt x="57" y="33"/>
                  </a:cubicBezTo>
                  <a:cubicBezTo>
                    <a:pt x="57" y="33"/>
                    <a:pt x="59" y="33"/>
                    <a:pt x="59" y="32"/>
                  </a:cubicBezTo>
                  <a:cubicBezTo>
                    <a:pt x="59" y="32"/>
                    <a:pt x="60" y="31"/>
                    <a:pt x="60" y="31"/>
                  </a:cubicBezTo>
                  <a:cubicBezTo>
                    <a:pt x="61" y="31"/>
                    <a:pt x="62" y="31"/>
                    <a:pt x="63" y="30"/>
                  </a:cubicBezTo>
                  <a:cubicBezTo>
                    <a:pt x="64" y="30"/>
                    <a:pt x="64" y="30"/>
                    <a:pt x="65" y="30"/>
                  </a:cubicBezTo>
                  <a:cubicBezTo>
                    <a:pt x="65" y="30"/>
                    <a:pt x="66" y="30"/>
                    <a:pt x="66" y="30"/>
                  </a:cubicBezTo>
                  <a:cubicBezTo>
                    <a:pt x="66" y="30"/>
                    <a:pt x="66" y="29"/>
                    <a:pt x="66" y="30"/>
                  </a:cubicBezTo>
                  <a:cubicBezTo>
                    <a:pt x="66" y="30"/>
                    <a:pt x="67" y="30"/>
                    <a:pt x="67" y="30"/>
                  </a:cubicBezTo>
                  <a:cubicBezTo>
                    <a:pt x="66" y="30"/>
                    <a:pt x="66" y="30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7" y="31"/>
                    <a:pt x="67" y="30"/>
                    <a:pt x="68" y="30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68" y="30"/>
                    <a:pt x="68" y="29"/>
                    <a:pt x="68" y="29"/>
                  </a:cubicBezTo>
                  <a:cubicBezTo>
                    <a:pt x="69" y="29"/>
                    <a:pt x="69" y="29"/>
                    <a:pt x="69" y="30"/>
                  </a:cubicBezTo>
                  <a:cubicBezTo>
                    <a:pt x="70" y="30"/>
                    <a:pt x="70" y="30"/>
                    <a:pt x="71" y="30"/>
                  </a:cubicBezTo>
                  <a:cubicBezTo>
                    <a:pt x="71" y="29"/>
                    <a:pt x="71" y="29"/>
                    <a:pt x="71" y="29"/>
                  </a:cubicBezTo>
                  <a:cubicBezTo>
                    <a:pt x="71" y="30"/>
                    <a:pt x="72" y="30"/>
                    <a:pt x="72" y="29"/>
                  </a:cubicBezTo>
                  <a:cubicBezTo>
                    <a:pt x="72" y="29"/>
                    <a:pt x="72" y="29"/>
                    <a:pt x="73" y="28"/>
                  </a:cubicBezTo>
                  <a:cubicBezTo>
                    <a:pt x="73" y="28"/>
                    <a:pt x="73" y="28"/>
                    <a:pt x="73" y="27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3" y="27"/>
                    <a:pt x="73" y="27"/>
                    <a:pt x="74" y="27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9"/>
                    <a:pt x="73" y="29"/>
                    <a:pt x="74" y="29"/>
                  </a:cubicBezTo>
                  <a:cubicBezTo>
                    <a:pt x="74" y="30"/>
                    <a:pt x="74" y="29"/>
                    <a:pt x="74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6" y="29"/>
                    <a:pt x="76" y="28"/>
                    <a:pt x="76" y="28"/>
                  </a:cubicBezTo>
                  <a:cubicBezTo>
                    <a:pt x="75" y="28"/>
                    <a:pt x="75" y="28"/>
                    <a:pt x="75" y="27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5" y="26"/>
                    <a:pt x="76" y="26"/>
                    <a:pt x="77" y="26"/>
                  </a:cubicBezTo>
                  <a:cubicBezTo>
                    <a:pt x="77" y="26"/>
                    <a:pt x="77" y="26"/>
                    <a:pt x="78" y="26"/>
                  </a:cubicBezTo>
                  <a:cubicBezTo>
                    <a:pt x="78" y="26"/>
                    <a:pt x="78" y="26"/>
                    <a:pt x="78" y="27"/>
                  </a:cubicBezTo>
                  <a:cubicBezTo>
                    <a:pt x="78" y="27"/>
                    <a:pt x="79" y="27"/>
                    <a:pt x="79" y="27"/>
                  </a:cubicBezTo>
                  <a:cubicBezTo>
                    <a:pt x="80" y="27"/>
                    <a:pt x="80" y="27"/>
                    <a:pt x="81" y="26"/>
                  </a:cubicBezTo>
                  <a:cubicBezTo>
                    <a:pt x="81" y="26"/>
                    <a:pt x="80" y="25"/>
                    <a:pt x="80" y="24"/>
                  </a:cubicBezTo>
                  <a:cubicBezTo>
                    <a:pt x="80" y="23"/>
                    <a:pt x="80" y="23"/>
                    <a:pt x="81" y="23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2" y="24"/>
                    <a:pt x="81" y="24"/>
                    <a:pt x="81" y="25"/>
                  </a:cubicBezTo>
                  <a:cubicBezTo>
                    <a:pt x="81" y="25"/>
                    <a:pt x="81" y="26"/>
                    <a:pt x="81" y="26"/>
                  </a:cubicBezTo>
                  <a:cubicBezTo>
                    <a:pt x="82" y="27"/>
                    <a:pt x="82" y="27"/>
                    <a:pt x="83" y="27"/>
                  </a:cubicBezTo>
                  <a:cubicBezTo>
                    <a:pt x="83" y="27"/>
                    <a:pt x="84" y="26"/>
                    <a:pt x="84" y="26"/>
                  </a:cubicBezTo>
                  <a:cubicBezTo>
                    <a:pt x="84" y="25"/>
                    <a:pt x="85" y="24"/>
                    <a:pt x="85" y="24"/>
                  </a:cubicBezTo>
                  <a:cubicBezTo>
                    <a:pt x="86" y="24"/>
                    <a:pt x="86" y="24"/>
                    <a:pt x="87" y="25"/>
                  </a:cubicBezTo>
                  <a:cubicBezTo>
                    <a:pt x="87" y="25"/>
                    <a:pt x="87" y="25"/>
                    <a:pt x="88" y="25"/>
                  </a:cubicBezTo>
                  <a:cubicBezTo>
                    <a:pt x="88" y="25"/>
                    <a:pt x="88" y="24"/>
                    <a:pt x="88" y="24"/>
                  </a:cubicBezTo>
                  <a:cubicBezTo>
                    <a:pt x="89" y="24"/>
                    <a:pt x="89" y="23"/>
                    <a:pt x="88" y="23"/>
                  </a:cubicBezTo>
                  <a:cubicBezTo>
                    <a:pt x="88" y="23"/>
                    <a:pt x="88" y="22"/>
                    <a:pt x="88" y="22"/>
                  </a:cubicBezTo>
                  <a:cubicBezTo>
                    <a:pt x="89" y="22"/>
                    <a:pt x="89" y="21"/>
                    <a:pt x="89" y="21"/>
                  </a:cubicBezTo>
                  <a:cubicBezTo>
                    <a:pt x="89" y="21"/>
                    <a:pt x="89" y="20"/>
                    <a:pt x="89" y="20"/>
                  </a:cubicBezTo>
                  <a:cubicBezTo>
                    <a:pt x="88" y="20"/>
                    <a:pt x="88" y="19"/>
                    <a:pt x="88" y="18"/>
                  </a:cubicBezTo>
                  <a:cubicBezTo>
                    <a:pt x="88" y="18"/>
                    <a:pt x="88" y="17"/>
                    <a:pt x="89" y="18"/>
                  </a:cubicBezTo>
                  <a:cubicBezTo>
                    <a:pt x="89" y="18"/>
                    <a:pt x="89" y="18"/>
                    <a:pt x="89" y="19"/>
                  </a:cubicBezTo>
                  <a:cubicBezTo>
                    <a:pt x="89" y="19"/>
                    <a:pt x="89" y="20"/>
                    <a:pt x="89" y="21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9" y="22"/>
                    <a:pt x="90" y="22"/>
                    <a:pt x="90" y="22"/>
                  </a:cubicBezTo>
                  <a:cubicBezTo>
                    <a:pt x="90" y="22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4"/>
                    <a:pt x="90" y="24"/>
                  </a:cubicBezTo>
                  <a:cubicBezTo>
                    <a:pt x="90" y="24"/>
                    <a:pt x="91" y="24"/>
                    <a:pt x="91" y="24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91" y="24"/>
                    <a:pt x="91" y="25"/>
                    <a:pt x="91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25"/>
                    <a:pt x="92" y="24"/>
                    <a:pt x="92" y="24"/>
                  </a:cubicBezTo>
                  <a:cubicBezTo>
                    <a:pt x="92" y="24"/>
                    <a:pt x="91" y="24"/>
                    <a:pt x="91" y="24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91" y="24"/>
                    <a:pt x="91" y="24"/>
                    <a:pt x="91" y="23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91" y="23"/>
                    <a:pt x="92" y="23"/>
                    <a:pt x="92" y="23"/>
                  </a:cubicBezTo>
                  <a:cubicBezTo>
                    <a:pt x="92" y="22"/>
                    <a:pt x="92" y="23"/>
                    <a:pt x="92" y="23"/>
                  </a:cubicBezTo>
                  <a:cubicBezTo>
                    <a:pt x="92" y="23"/>
                    <a:pt x="92" y="23"/>
                    <a:pt x="92" y="23"/>
                  </a:cubicBezTo>
                  <a:cubicBezTo>
                    <a:pt x="92" y="23"/>
                    <a:pt x="92" y="23"/>
                    <a:pt x="92" y="23"/>
                  </a:cubicBezTo>
                  <a:cubicBezTo>
                    <a:pt x="92" y="23"/>
                    <a:pt x="93" y="24"/>
                    <a:pt x="93" y="23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3" y="23"/>
                    <a:pt x="93" y="23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93" y="21"/>
                    <a:pt x="94" y="22"/>
                    <a:pt x="94" y="22"/>
                  </a:cubicBezTo>
                  <a:cubicBezTo>
                    <a:pt x="95" y="21"/>
                    <a:pt x="95" y="21"/>
                    <a:pt x="95" y="20"/>
                  </a:cubicBezTo>
                  <a:cubicBezTo>
                    <a:pt x="95" y="20"/>
                    <a:pt x="95" y="20"/>
                    <a:pt x="95" y="19"/>
                  </a:cubicBezTo>
                  <a:cubicBezTo>
                    <a:pt x="95" y="19"/>
                    <a:pt x="95" y="19"/>
                    <a:pt x="95" y="18"/>
                  </a:cubicBezTo>
                  <a:cubicBezTo>
                    <a:pt x="95" y="18"/>
                    <a:pt x="95" y="18"/>
                    <a:pt x="95" y="17"/>
                  </a:cubicBezTo>
                  <a:cubicBezTo>
                    <a:pt x="95" y="17"/>
                    <a:pt x="95" y="16"/>
                    <a:pt x="95" y="16"/>
                  </a:cubicBezTo>
                  <a:cubicBezTo>
                    <a:pt x="94" y="15"/>
                    <a:pt x="94" y="15"/>
                    <a:pt x="95" y="15"/>
                  </a:cubicBezTo>
                  <a:cubicBezTo>
                    <a:pt x="95" y="15"/>
                    <a:pt x="95" y="15"/>
                    <a:pt x="95" y="14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5" y="14"/>
                    <a:pt x="95" y="13"/>
                    <a:pt x="95" y="13"/>
                  </a:cubicBezTo>
                  <a:cubicBezTo>
                    <a:pt x="94" y="12"/>
                    <a:pt x="94" y="12"/>
                    <a:pt x="94" y="11"/>
                  </a:cubicBezTo>
                  <a:cubicBezTo>
                    <a:pt x="94" y="10"/>
                    <a:pt x="94" y="10"/>
                    <a:pt x="95" y="10"/>
                  </a:cubicBezTo>
                  <a:cubicBezTo>
                    <a:pt x="95" y="11"/>
                    <a:pt x="96" y="11"/>
                    <a:pt x="96" y="11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6" y="14"/>
                    <a:pt x="96" y="14"/>
                    <a:pt x="97" y="14"/>
                  </a:cubicBezTo>
                  <a:cubicBezTo>
                    <a:pt x="97" y="14"/>
                    <a:pt x="98" y="14"/>
                    <a:pt x="98" y="14"/>
                  </a:cubicBezTo>
                  <a:cubicBezTo>
                    <a:pt x="98" y="14"/>
                    <a:pt x="98" y="15"/>
                    <a:pt x="98" y="16"/>
                  </a:cubicBezTo>
                  <a:cubicBezTo>
                    <a:pt x="98" y="16"/>
                    <a:pt x="99" y="17"/>
                    <a:pt x="99" y="17"/>
                  </a:cubicBezTo>
                  <a:cubicBezTo>
                    <a:pt x="100" y="17"/>
                    <a:pt x="100" y="16"/>
                    <a:pt x="100" y="17"/>
                  </a:cubicBezTo>
                  <a:cubicBezTo>
                    <a:pt x="101" y="17"/>
                    <a:pt x="100" y="17"/>
                    <a:pt x="100" y="18"/>
                  </a:cubicBezTo>
                  <a:cubicBezTo>
                    <a:pt x="100" y="18"/>
                    <a:pt x="99" y="18"/>
                    <a:pt x="99" y="18"/>
                  </a:cubicBezTo>
                  <a:cubicBezTo>
                    <a:pt x="99" y="19"/>
                    <a:pt x="100" y="19"/>
                    <a:pt x="100" y="19"/>
                  </a:cubicBezTo>
                  <a:cubicBezTo>
                    <a:pt x="101" y="19"/>
                    <a:pt x="102" y="19"/>
                    <a:pt x="102" y="19"/>
                  </a:cubicBezTo>
                  <a:cubicBezTo>
                    <a:pt x="103" y="19"/>
                    <a:pt x="104" y="19"/>
                    <a:pt x="104" y="19"/>
                  </a:cubicBezTo>
                  <a:cubicBezTo>
                    <a:pt x="105" y="19"/>
                    <a:pt x="105" y="19"/>
                    <a:pt x="105" y="18"/>
                  </a:cubicBezTo>
                  <a:cubicBezTo>
                    <a:pt x="105" y="18"/>
                    <a:pt x="104" y="18"/>
                    <a:pt x="104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8"/>
                    <a:pt x="103" y="17"/>
                    <a:pt x="103" y="17"/>
                  </a:cubicBezTo>
                  <a:cubicBezTo>
                    <a:pt x="104" y="17"/>
                    <a:pt x="105" y="17"/>
                    <a:pt x="104" y="17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3" y="16"/>
                    <a:pt x="103" y="16"/>
                    <a:pt x="104" y="16"/>
                  </a:cubicBezTo>
                  <a:cubicBezTo>
                    <a:pt x="104" y="16"/>
                    <a:pt x="105" y="15"/>
                    <a:pt x="105" y="16"/>
                  </a:cubicBezTo>
                  <a:cubicBezTo>
                    <a:pt x="105" y="17"/>
                    <a:pt x="105" y="18"/>
                    <a:pt x="106" y="18"/>
                  </a:cubicBezTo>
                  <a:cubicBezTo>
                    <a:pt x="107" y="18"/>
                    <a:pt x="108" y="17"/>
                    <a:pt x="108" y="17"/>
                  </a:cubicBezTo>
                  <a:cubicBezTo>
                    <a:pt x="108" y="17"/>
                    <a:pt x="108" y="16"/>
                    <a:pt x="108" y="16"/>
                  </a:cubicBezTo>
                  <a:cubicBezTo>
                    <a:pt x="107" y="16"/>
                    <a:pt x="107" y="16"/>
                    <a:pt x="107" y="15"/>
                  </a:cubicBezTo>
                  <a:cubicBezTo>
                    <a:pt x="108" y="15"/>
                    <a:pt x="108" y="15"/>
                    <a:pt x="107" y="15"/>
                  </a:cubicBezTo>
                  <a:cubicBezTo>
                    <a:pt x="107" y="14"/>
                    <a:pt x="107" y="14"/>
                    <a:pt x="108" y="14"/>
                  </a:cubicBezTo>
                  <a:cubicBezTo>
                    <a:pt x="108" y="14"/>
                    <a:pt x="109" y="14"/>
                    <a:pt x="109" y="13"/>
                  </a:cubicBezTo>
                  <a:cubicBezTo>
                    <a:pt x="110" y="13"/>
                    <a:pt x="110" y="12"/>
                    <a:pt x="110" y="13"/>
                  </a:cubicBezTo>
                  <a:cubicBezTo>
                    <a:pt x="110" y="13"/>
                    <a:pt x="109" y="14"/>
                    <a:pt x="109" y="14"/>
                  </a:cubicBezTo>
                  <a:cubicBezTo>
                    <a:pt x="109" y="14"/>
                    <a:pt x="109" y="15"/>
                    <a:pt x="110" y="15"/>
                  </a:cubicBezTo>
                  <a:cubicBezTo>
                    <a:pt x="110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2" y="15"/>
                  </a:cubicBezTo>
                  <a:cubicBezTo>
                    <a:pt x="112" y="15"/>
                    <a:pt x="112" y="14"/>
                    <a:pt x="112" y="14"/>
                  </a:cubicBezTo>
                  <a:cubicBezTo>
                    <a:pt x="111" y="14"/>
                    <a:pt x="111" y="14"/>
                    <a:pt x="111" y="14"/>
                  </a:cubicBezTo>
                  <a:cubicBezTo>
                    <a:pt x="111" y="14"/>
                    <a:pt x="111" y="13"/>
                    <a:pt x="111" y="13"/>
                  </a:cubicBezTo>
                  <a:cubicBezTo>
                    <a:pt x="111" y="13"/>
                    <a:pt x="111" y="13"/>
                    <a:pt x="112" y="14"/>
                  </a:cubicBezTo>
                  <a:cubicBezTo>
                    <a:pt x="112" y="14"/>
                    <a:pt x="112" y="14"/>
                    <a:pt x="113" y="14"/>
                  </a:cubicBezTo>
                  <a:cubicBezTo>
                    <a:pt x="113" y="13"/>
                    <a:pt x="113" y="13"/>
                    <a:pt x="114" y="13"/>
                  </a:cubicBezTo>
                  <a:cubicBezTo>
                    <a:pt x="115" y="13"/>
                    <a:pt x="115" y="12"/>
                    <a:pt x="115" y="12"/>
                  </a:cubicBezTo>
                  <a:cubicBezTo>
                    <a:pt x="115" y="12"/>
                    <a:pt x="115" y="12"/>
                    <a:pt x="116" y="13"/>
                  </a:cubicBezTo>
                  <a:cubicBezTo>
                    <a:pt x="116" y="13"/>
                    <a:pt x="116" y="13"/>
                    <a:pt x="116" y="13"/>
                  </a:cubicBezTo>
                  <a:cubicBezTo>
                    <a:pt x="117" y="13"/>
                    <a:pt x="118" y="13"/>
                    <a:pt x="117" y="13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8" y="14"/>
                    <a:pt x="118" y="14"/>
                    <a:pt x="119" y="14"/>
                  </a:cubicBezTo>
                  <a:cubicBezTo>
                    <a:pt x="119" y="14"/>
                    <a:pt x="119" y="14"/>
                    <a:pt x="120" y="14"/>
                  </a:cubicBezTo>
                  <a:cubicBezTo>
                    <a:pt x="120" y="13"/>
                    <a:pt x="120" y="13"/>
                    <a:pt x="119" y="13"/>
                  </a:cubicBezTo>
                  <a:cubicBezTo>
                    <a:pt x="119" y="13"/>
                    <a:pt x="119" y="13"/>
                    <a:pt x="119" y="13"/>
                  </a:cubicBezTo>
                  <a:cubicBezTo>
                    <a:pt x="119" y="13"/>
                    <a:pt x="120" y="12"/>
                    <a:pt x="120" y="12"/>
                  </a:cubicBezTo>
                  <a:cubicBezTo>
                    <a:pt x="121" y="11"/>
                    <a:pt x="121" y="11"/>
                    <a:pt x="121" y="12"/>
                  </a:cubicBezTo>
                  <a:cubicBezTo>
                    <a:pt x="121" y="12"/>
                    <a:pt x="121" y="12"/>
                    <a:pt x="122" y="12"/>
                  </a:cubicBezTo>
                  <a:cubicBezTo>
                    <a:pt x="122" y="12"/>
                    <a:pt x="122" y="12"/>
                    <a:pt x="122" y="13"/>
                  </a:cubicBezTo>
                  <a:cubicBezTo>
                    <a:pt x="122" y="13"/>
                    <a:pt x="123" y="13"/>
                    <a:pt x="123" y="13"/>
                  </a:cubicBezTo>
                  <a:cubicBezTo>
                    <a:pt x="124" y="13"/>
                    <a:pt x="125" y="12"/>
                    <a:pt x="126" y="12"/>
                  </a:cubicBezTo>
                  <a:cubicBezTo>
                    <a:pt x="126" y="12"/>
                    <a:pt x="127" y="12"/>
                    <a:pt x="127" y="12"/>
                  </a:cubicBezTo>
                  <a:cubicBezTo>
                    <a:pt x="127" y="11"/>
                    <a:pt x="128" y="11"/>
                    <a:pt x="129" y="11"/>
                  </a:cubicBezTo>
                  <a:cubicBezTo>
                    <a:pt x="130" y="11"/>
                    <a:pt x="130" y="10"/>
                    <a:pt x="131" y="10"/>
                  </a:cubicBezTo>
                  <a:cubicBezTo>
                    <a:pt x="131" y="10"/>
                    <a:pt x="132" y="9"/>
                    <a:pt x="132" y="9"/>
                  </a:cubicBezTo>
                  <a:cubicBezTo>
                    <a:pt x="132" y="8"/>
                    <a:pt x="132" y="9"/>
                    <a:pt x="132" y="8"/>
                  </a:cubicBezTo>
                  <a:cubicBezTo>
                    <a:pt x="132" y="8"/>
                    <a:pt x="132" y="7"/>
                    <a:pt x="132" y="7"/>
                  </a:cubicBezTo>
                  <a:cubicBezTo>
                    <a:pt x="131" y="7"/>
                    <a:pt x="132" y="7"/>
                    <a:pt x="132" y="7"/>
                  </a:cubicBezTo>
                  <a:cubicBezTo>
                    <a:pt x="132" y="7"/>
                    <a:pt x="132" y="7"/>
                    <a:pt x="132" y="7"/>
                  </a:cubicBezTo>
                  <a:cubicBezTo>
                    <a:pt x="132" y="7"/>
                    <a:pt x="133" y="7"/>
                    <a:pt x="133" y="7"/>
                  </a:cubicBezTo>
                  <a:cubicBezTo>
                    <a:pt x="133" y="7"/>
                    <a:pt x="133" y="8"/>
                    <a:pt x="133" y="7"/>
                  </a:cubicBezTo>
                  <a:cubicBezTo>
                    <a:pt x="133" y="7"/>
                    <a:pt x="133" y="7"/>
                    <a:pt x="134" y="7"/>
                  </a:cubicBezTo>
                  <a:cubicBezTo>
                    <a:pt x="134" y="7"/>
                    <a:pt x="135" y="7"/>
                    <a:pt x="135" y="7"/>
                  </a:cubicBezTo>
                  <a:cubicBezTo>
                    <a:pt x="135" y="7"/>
                    <a:pt x="134" y="6"/>
                    <a:pt x="134" y="6"/>
                  </a:cubicBezTo>
                  <a:cubicBezTo>
                    <a:pt x="134" y="6"/>
                    <a:pt x="134" y="6"/>
                    <a:pt x="134" y="5"/>
                  </a:cubicBezTo>
                  <a:cubicBezTo>
                    <a:pt x="135" y="5"/>
                    <a:pt x="135" y="4"/>
                    <a:pt x="135" y="4"/>
                  </a:cubicBezTo>
                  <a:cubicBezTo>
                    <a:pt x="136" y="3"/>
                    <a:pt x="136" y="3"/>
                    <a:pt x="136" y="2"/>
                  </a:cubicBezTo>
                  <a:cubicBezTo>
                    <a:pt x="136" y="2"/>
                    <a:pt x="136" y="2"/>
                    <a:pt x="136" y="2"/>
                  </a:cubicBezTo>
                  <a:cubicBezTo>
                    <a:pt x="137" y="2"/>
                    <a:pt x="137" y="2"/>
                    <a:pt x="138" y="2"/>
                  </a:cubicBezTo>
                  <a:cubicBezTo>
                    <a:pt x="138" y="2"/>
                    <a:pt x="139" y="2"/>
                    <a:pt x="139" y="2"/>
                  </a:cubicBezTo>
                  <a:cubicBezTo>
                    <a:pt x="140" y="2"/>
                    <a:pt x="140" y="2"/>
                    <a:pt x="140" y="1"/>
                  </a:cubicBezTo>
                  <a:cubicBezTo>
                    <a:pt x="140" y="1"/>
                    <a:pt x="140" y="0"/>
                    <a:pt x="141" y="0"/>
                  </a:cubicBezTo>
                  <a:cubicBezTo>
                    <a:pt x="141" y="0"/>
                    <a:pt x="141" y="1"/>
                    <a:pt x="141" y="1"/>
                  </a:cubicBezTo>
                  <a:cubicBezTo>
                    <a:pt x="141" y="1"/>
                    <a:pt x="142" y="1"/>
                    <a:pt x="141" y="2"/>
                  </a:cubicBezTo>
                  <a:cubicBezTo>
                    <a:pt x="141" y="2"/>
                    <a:pt x="141" y="2"/>
                    <a:pt x="142" y="2"/>
                  </a:cubicBezTo>
                  <a:cubicBezTo>
                    <a:pt x="142" y="2"/>
                    <a:pt x="143" y="2"/>
                    <a:pt x="143" y="1"/>
                  </a:cubicBezTo>
                  <a:cubicBezTo>
                    <a:pt x="143" y="1"/>
                    <a:pt x="143" y="1"/>
                    <a:pt x="143" y="1"/>
                  </a:cubicBezTo>
                  <a:cubicBezTo>
                    <a:pt x="144" y="1"/>
                    <a:pt x="145" y="1"/>
                    <a:pt x="145" y="0"/>
                  </a:cubicBezTo>
                  <a:cubicBezTo>
                    <a:pt x="144" y="0"/>
                    <a:pt x="131" y="0"/>
                    <a:pt x="129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5"/>
                    <a:pt x="0" y="7"/>
                    <a:pt x="1" y="10"/>
                  </a:cubicBezTo>
                  <a:close/>
                </a:path>
              </a:pathLst>
            </a:custGeom>
            <a:grpFill/>
            <a:ln w="6350"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9" name="任意多边形 994">
              <a:extLst>
                <a:ext uri="{FF2B5EF4-FFF2-40B4-BE49-F238E27FC236}">
                  <a16:creationId xmlns:a16="http://schemas.microsoft.com/office/drawing/2014/main" id="{E8CCFA06-F7B6-CE46-B15D-D42150C2F4BC}"/>
                </a:ext>
              </a:extLst>
            </p:cNvPr>
            <p:cNvSpPr/>
            <p:nvPr/>
          </p:nvSpPr>
          <p:spPr bwMode="auto">
            <a:xfrm>
              <a:off x="19665264" y="4462462"/>
              <a:ext cx="372524" cy="151768"/>
            </a:xfrm>
            <a:custGeom>
              <a:avLst/>
              <a:gdLst>
                <a:gd name="T0" fmla="*/ 1 w 78"/>
                <a:gd name="T1" fmla="*/ 9 h 32"/>
                <a:gd name="T2" fmla="*/ 8 w 78"/>
                <a:gd name="T3" fmla="*/ 10 h 32"/>
                <a:gd name="T4" fmla="*/ 11 w 78"/>
                <a:gd name="T5" fmla="*/ 12 h 32"/>
                <a:gd name="T6" fmla="*/ 13 w 78"/>
                <a:gd name="T7" fmla="*/ 15 h 32"/>
                <a:gd name="T8" fmla="*/ 13 w 78"/>
                <a:gd name="T9" fmla="*/ 21 h 32"/>
                <a:gd name="T10" fmla="*/ 18 w 78"/>
                <a:gd name="T11" fmla="*/ 26 h 32"/>
                <a:gd name="T12" fmla="*/ 25 w 78"/>
                <a:gd name="T13" fmla="*/ 29 h 32"/>
                <a:gd name="T14" fmla="*/ 29 w 78"/>
                <a:gd name="T15" fmla="*/ 30 h 32"/>
                <a:gd name="T16" fmla="*/ 30 w 78"/>
                <a:gd name="T17" fmla="*/ 30 h 32"/>
                <a:gd name="T18" fmla="*/ 32 w 78"/>
                <a:gd name="T19" fmla="*/ 29 h 32"/>
                <a:gd name="T20" fmla="*/ 33 w 78"/>
                <a:gd name="T21" fmla="*/ 29 h 32"/>
                <a:gd name="T22" fmla="*/ 35 w 78"/>
                <a:gd name="T23" fmla="*/ 28 h 32"/>
                <a:gd name="T24" fmla="*/ 35 w 78"/>
                <a:gd name="T25" fmla="*/ 29 h 32"/>
                <a:gd name="T26" fmla="*/ 36 w 78"/>
                <a:gd name="T27" fmla="*/ 28 h 32"/>
                <a:gd name="T28" fmla="*/ 37 w 78"/>
                <a:gd name="T29" fmla="*/ 28 h 32"/>
                <a:gd name="T30" fmla="*/ 37 w 78"/>
                <a:gd name="T31" fmla="*/ 28 h 32"/>
                <a:gd name="T32" fmla="*/ 38 w 78"/>
                <a:gd name="T33" fmla="*/ 29 h 32"/>
                <a:gd name="T34" fmla="*/ 39 w 78"/>
                <a:gd name="T35" fmla="*/ 28 h 32"/>
                <a:gd name="T36" fmla="*/ 38 w 78"/>
                <a:gd name="T37" fmla="*/ 26 h 32"/>
                <a:gd name="T38" fmla="*/ 39 w 78"/>
                <a:gd name="T39" fmla="*/ 25 h 32"/>
                <a:gd name="T40" fmla="*/ 40 w 78"/>
                <a:gd name="T41" fmla="*/ 27 h 32"/>
                <a:gd name="T42" fmla="*/ 41 w 78"/>
                <a:gd name="T43" fmla="*/ 28 h 32"/>
                <a:gd name="T44" fmla="*/ 42 w 78"/>
                <a:gd name="T45" fmla="*/ 29 h 32"/>
                <a:gd name="T46" fmla="*/ 42 w 78"/>
                <a:gd name="T47" fmla="*/ 28 h 32"/>
                <a:gd name="T48" fmla="*/ 42 w 78"/>
                <a:gd name="T49" fmla="*/ 26 h 32"/>
                <a:gd name="T50" fmla="*/ 43 w 78"/>
                <a:gd name="T51" fmla="*/ 27 h 32"/>
                <a:gd name="T52" fmla="*/ 44 w 78"/>
                <a:gd name="T53" fmla="*/ 28 h 32"/>
                <a:gd name="T54" fmla="*/ 46 w 78"/>
                <a:gd name="T55" fmla="*/ 29 h 32"/>
                <a:gd name="T56" fmla="*/ 45 w 78"/>
                <a:gd name="T57" fmla="*/ 31 h 32"/>
                <a:gd name="T58" fmla="*/ 47 w 78"/>
                <a:gd name="T59" fmla="*/ 31 h 32"/>
                <a:gd name="T60" fmla="*/ 48 w 78"/>
                <a:gd name="T61" fmla="*/ 31 h 32"/>
                <a:gd name="T62" fmla="*/ 50 w 78"/>
                <a:gd name="T63" fmla="*/ 30 h 32"/>
                <a:gd name="T64" fmla="*/ 51 w 78"/>
                <a:gd name="T65" fmla="*/ 29 h 32"/>
                <a:gd name="T66" fmla="*/ 51 w 78"/>
                <a:gd name="T67" fmla="*/ 27 h 32"/>
                <a:gd name="T68" fmla="*/ 52 w 78"/>
                <a:gd name="T69" fmla="*/ 28 h 32"/>
                <a:gd name="T70" fmla="*/ 53 w 78"/>
                <a:gd name="T71" fmla="*/ 29 h 32"/>
                <a:gd name="T72" fmla="*/ 55 w 78"/>
                <a:gd name="T73" fmla="*/ 29 h 32"/>
                <a:gd name="T74" fmla="*/ 58 w 78"/>
                <a:gd name="T75" fmla="*/ 25 h 32"/>
                <a:gd name="T76" fmla="*/ 61 w 78"/>
                <a:gd name="T77" fmla="*/ 24 h 32"/>
                <a:gd name="T78" fmla="*/ 62 w 78"/>
                <a:gd name="T79" fmla="*/ 21 h 32"/>
                <a:gd name="T80" fmla="*/ 65 w 78"/>
                <a:gd name="T81" fmla="*/ 20 h 32"/>
                <a:gd name="T82" fmla="*/ 66 w 78"/>
                <a:gd name="T83" fmla="*/ 19 h 32"/>
                <a:gd name="T84" fmla="*/ 68 w 78"/>
                <a:gd name="T85" fmla="*/ 16 h 32"/>
                <a:gd name="T86" fmla="*/ 73 w 78"/>
                <a:gd name="T87" fmla="*/ 12 h 32"/>
                <a:gd name="T88" fmla="*/ 74 w 78"/>
                <a:gd name="T89" fmla="*/ 9 h 32"/>
                <a:gd name="T90" fmla="*/ 75 w 78"/>
                <a:gd name="T91" fmla="*/ 4 h 32"/>
                <a:gd name="T92" fmla="*/ 78 w 78"/>
                <a:gd name="T93" fmla="*/ 1 h 32"/>
                <a:gd name="T94" fmla="*/ 18 w 78"/>
                <a:gd name="T95" fmla="*/ 0 h 32"/>
                <a:gd name="T96" fmla="*/ 0 w 78"/>
                <a:gd name="T97" fmla="*/ 0 h 32"/>
                <a:gd name="T98" fmla="*/ 1 w 78"/>
                <a:gd name="T99" fmla="*/ 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8" h="32">
                  <a:moveTo>
                    <a:pt x="1" y="9"/>
                  </a:moveTo>
                  <a:cubicBezTo>
                    <a:pt x="1" y="9"/>
                    <a:pt x="7" y="10"/>
                    <a:pt x="8" y="10"/>
                  </a:cubicBezTo>
                  <a:cubicBezTo>
                    <a:pt x="9" y="11"/>
                    <a:pt x="11" y="11"/>
                    <a:pt x="11" y="12"/>
                  </a:cubicBezTo>
                  <a:cubicBezTo>
                    <a:pt x="11" y="13"/>
                    <a:pt x="13" y="12"/>
                    <a:pt x="13" y="15"/>
                  </a:cubicBezTo>
                  <a:cubicBezTo>
                    <a:pt x="13" y="17"/>
                    <a:pt x="12" y="19"/>
                    <a:pt x="13" y="21"/>
                  </a:cubicBezTo>
                  <a:cubicBezTo>
                    <a:pt x="14" y="24"/>
                    <a:pt x="16" y="24"/>
                    <a:pt x="18" y="26"/>
                  </a:cubicBezTo>
                  <a:cubicBezTo>
                    <a:pt x="21" y="28"/>
                    <a:pt x="22" y="28"/>
                    <a:pt x="25" y="29"/>
                  </a:cubicBezTo>
                  <a:cubicBezTo>
                    <a:pt x="27" y="30"/>
                    <a:pt x="29" y="30"/>
                    <a:pt x="29" y="30"/>
                  </a:cubicBezTo>
                  <a:cubicBezTo>
                    <a:pt x="29" y="30"/>
                    <a:pt x="29" y="30"/>
                    <a:pt x="30" y="30"/>
                  </a:cubicBezTo>
                  <a:cubicBezTo>
                    <a:pt x="31" y="30"/>
                    <a:pt x="31" y="30"/>
                    <a:pt x="32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3" y="29"/>
                    <a:pt x="35" y="27"/>
                    <a:pt x="35" y="28"/>
                  </a:cubicBezTo>
                  <a:cubicBezTo>
                    <a:pt x="35" y="29"/>
                    <a:pt x="35" y="30"/>
                    <a:pt x="35" y="29"/>
                  </a:cubicBezTo>
                  <a:cubicBezTo>
                    <a:pt x="36" y="29"/>
                    <a:pt x="36" y="29"/>
                    <a:pt x="36" y="28"/>
                  </a:cubicBezTo>
                  <a:cubicBezTo>
                    <a:pt x="36" y="28"/>
                    <a:pt x="36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9"/>
                    <a:pt x="38" y="29"/>
                    <a:pt x="38" y="29"/>
                  </a:cubicBezTo>
                  <a:cubicBezTo>
                    <a:pt x="38" y="29"/>
                    <a:pt x="39" y="28"/>
                    <a:pt x="39" y="28"/>
                  </a:cubicBezTo>
                  <a:cubicBezTo>
                    <a:pt x="39" y="27"/>
                    <a:pt x="38" y="26"/>
                    <a:pt x="38" y="26"/>
                  </a:cubicBezTo>
                  <a:cubicBezTo>
                    <a:pt x="38" y="25"/>
                    <a:pt x="39" y="24"/>
                    <a:pt x="39" y="25"/>
                  </a:cubicBezTo>
                  <a:cubicBezTo>
                    <a:pt x="39" y="26"/>
                    <a:pt x="39" y="27"/>
                    <a:pt x="40" y="27"/>
                  </a:cubicBezTo>
                  <a:cubicBezTo>
                    <a:pt x="40" y="27"/>
                    <a:pt x="41" y="27"/>
                    <a:pt x="41" y="28"/>
                  </a:cubicBezTo>
                  <a:cubicBezTo>
                    <a:pt x="41" y="28"/>
                    <a:pt x="41" y="29"/>
                    <a:pt x="42" y="29"/>
                  </a:cubicBezTo>
                  <a:cubicBezTo>
                    <a:pt x="42" y="29"/>
                    <a:pt x="42" y="28"/>
                    <a:pt x="42" y="28"/>
                  </a:cubicBezTo>
                  <a:cubicBezTo>
                    <a:pt x="42" y="27"/>
                    <a:pt x="42" y="26"/>
                    <a:pt x="42" y="26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3" y="28"/>
                    <a:pt x="43" y="28"/>
                    <a:pt x="44" y="28"/>
                  </a:cubicBezTo>
                  <a:cubicBezTo>
                    <a:pt x="45" y="29"/>
                    <a:pt x="46" y="29"/>
                    <a:pt x="46" y="29"/>
                  </a:cubicBezTo>
                  <a:cubicBezTo>
                    <a:pt x="45" y="30"/>
                    <a:pt x="45" y="31"/>
                    <a:pt x="45" y="31"/>
                  </a:cubicBezTo>
                  <a:cubicBezTo>
                    <a:pt x="46" y="31"/>
                    <a:pt x="46" y="32"/>
                    <a:pt x="47" y="31"/>
                  </a:cubicBezTo>
                  <a:cubicBezTo>
                    <a:pt x="47" y="31"/>
                    <a:pt x="47" y="31"/>
                    <a:pt x="48" y="31"/>
                  </a:cubicBezTo>
                  <a:cubicBezTo>
                    <a:pt x="50" y="31"/>
                    <a:pt x="50" y="30"/>
                    <a:pt x="50" y="30"/>
                  </a:cubicBezTo>
                  <a:cubicBezTo>
                    <a:pt x="51" y="29"/>
                    <a:pt x="51" y="30"/>
                    <a:pt x="51" y="29"/>
                  </a:cubicBezTo>
                  <a:cubicBezTo>
                    <a:pt x="51" y="29"/>
                    <a:pt x="50" y="27"/>
                    <a:pt x="51" y="27"/>
                  </a:cubicBezTo>
                  <a:cubicBezTo>
                    <a:pt x="52" y="27"/>
                    <a:pt x="51" y="27"/>
                    <a:pt x="52" y="28"/>
                  </a:cubicBezTo>
                  <a:cubicBezTo>
                    <a:pt x="53" y="28"/>
                    <a:pt x="53" y="29"/>
                    <a:pt x="53" y="29"/>
                  </a:cubicBezTo>
                  <a:cubicBezTo>
                    <a:pt x="53" y="29"/>
                    <a:pt x="54" y="29"/>
                    <a:pt x="55" y="29"/>
                  </a:cubicBezTo>
                  <a:cubicBezTo>
                    <a:pt x="56" y="28"/>
                    <a:pt x="55" y="26"/>
                    <a:pt x="58" y="25"/>
                  </a:cubicBezTo>
                  <a:cubicBezTo>
                    <a:pt x="60" y="25"/>
                    <a:pt x="61" y="25"/>
                    <a:pt x="61" y="24"/>
                  </a:cubicBezTo>
                  <a:cubicBezTo>
                    <a:pt x="62" y="23"/>
                    <a:pt x="60" y="21"/>
                    <a:pt x="62" y="21"/>
                  </a:cubicBezTo>
                  <a:cubicBezTo>
                    <a:pt x="64" y="22"/>
                    <a:pt x="65" y="21"/>
                    <a:pt x="65" y="20"/>
                  </a:cubicBezTo>
                  <a:cubicBezTo>
                    <a:pt x="66" y="19"/>
                    <a:pt x="65" y="20"/>
                    <a:pt x="66" y="19"/>
                  </a:cubicBezTo>
                  <a:cubicBezTo>
                    <a:pt x="66" y="17"/>
                    <a:pt x="67" y="16"/>
                    <a:pt x="68" y="16"/>
                  </a:cubicBezTo>
                  <a:cubicBezTo>
                    <a:pt x="69" y="16"/>
                    <a:pt x="72" y="13"/>
                    <a:pt x="73" y="12"/>
                  </a:cubicBezTo>
                  <a:cubicBezTo>
                    <a:pt x="74" y="11"/>
                    <a:pt x="74" y="10"/>
                    <a:pt x="74" y="9"/>
                  </a:cubicBezTo>
                  <a:cubicBezTo>
                    <a:pt x="74" y="7"/>
                    <a:pt x="75" y="6"/>
                    <a:pt x="75" y="4"/>
                  </a:cubicBezTo>
                  <a:cubicBezTo>
                    <a:pt x="76" y="2"/>
                    <a:pt x="78" y="1"/>
                    <a:pt x="78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7"/>
                    <a:pt x="1" y="9"/>
                  </a:cubicBezTo>
                  <a:close/>
                </a:path>
              </a:pathLst>
            </a:custGeom>
            <a:grpFill/>
            <a:ln w="6350"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0" name="任意多边形 995">
              <a:extLst>
                <a:ext uri="{FF2B5EF4-FFF2-40B4-BE49-F238E27FC236}">
                  <a16:creationId xmlns:a16="http://schemas.microsoft.com/office/drawing/2014/main" id="{EBA06C59-91D1-6CED-442F-3D6D6DE9D6B0}"/>
                </a:ext>
              </a:extLst>
            </p:cNvPr>
            <p:cNvSpPr/>
            <p:nvPr/>
          </p:nvSpPr>
          <p:spPr bwMode="auto">
            <a:xfrm>
              <a:off x="20529880" y="4462462"/>
              <a:ext cx="87382" cy="108079"/>
            </a:xfrm>
            <a:custGeom>
              <a:avLst/>
              <a:gdLst>
                <a:gd name="T0" fmla="*/ 16 w 18"/>
                <a:gd name="T1" fmla="*/ 1 h 23"/>
                <a:gd name="T2" fmla="*/ 18 w 18"/>
                <a:gd name="T3" fmla="*/ 1 h 23"/>
                <a:gd name="T4" fmla="*/ 18 w 18"/>
                <a:gd name="T5" fmla="*/ 3 h 23"/>
                <a:gd name="T6" fmla="*/ 16 w 18"/>
                <a:gd name="T7" fmla="*/ 7 h 23"/>
                <a:gd name="T8" fmla="*/ 14 w 18"/>
                <a:gd name="T9" fmla="*/ 11 h 23"/>
                <a:gd name="T10" fmla="*/ 13 w 18"/>
                <a:gd name="T11" fmla="*/ 13 h 23"/>
                <a:gd name="T12" fmla="*/ 11 w 18"/>
                <a:gd name="T13" fmla="*/ 16 h 23"/>
                <a:gd name="T14" fmla="*/ 11 w 18"/>
                <a:gd name="T15" fmla="*/ 19 h 23"/>
                <a:gd name="T16" fmla="*/ 11 w 18"/>
                <a:gd name="T17" fmla="*/ 22 h 23"/>
                <a:gd name="T18" fmla="*/ 11 w 18"/>
                <a:gd name="T19" fmla="*/ 23 h 23"/>
                <a:gd name="T20" fmla="*/ 10 w 18"/>
                <a:gd name="T21" fmla="*/ 22 h 23"/>
                <a:gd name="T22" fmla="*/ 8 w 18"/>
                <a:gd name="T23" fmla="*/ 22 h 23"/>
                <a:gd name="T24" fmla="*/ 8 w 18"/>
                <a:gd name="T25" fmla="*/ 19 h 23"/>
                <a:gd name="T26" fmla="*/ 4 w 18"/>
                <a:gd name="T27" fmla="*/ 15 h 23"/>
                <a:gd name="T28" fmla="*/ 2 w 18"/>
                <a:gd name="T29" fmla="*/ 13 h 23"/>
                <a:gd name="T30" fmla="*/ 2 w 18"/>
                <a:gd name="T31" fmla="*/ 11 h 23"/>
                <a:gd name="T32" fmla="*/ 0 w 18"/>
                <a:gd name="T33" fmla="*/ 8 h 23"/>
                <a:gd name="T34" fmla="*/ 0 w 18"/>
                <a:gd name="T35" fmla="*/ 6 h 23"/>
                <a:gd name="T36" fmla="*/ 1 w 18"/>
                <a:gd name="T37" fmla="*/ 4 h 23"/>
                <a:gd name="T38" fmla="*/ 1 w 18"/>
                <a:gd name="T39" fmla="*/ 3 h 23"/>
                <a:gd name="T40" fmla="*/ 1 w 18"/>
                <a:gd name="T41" fmla="*/ 1 h 23"/>
                <a:gd name="T42" fmla="*/ 2 w 18"/>
                <a:gd name="T43" fmla="*/ 1 h 23"/>
                <a:gd name="T44" fmla="*/ 5 w 18"/>
                <a:gd name="T45" fmla="*/ 1 h 23"/>
                <a:gd name="T46" fmla="*/ 14 w 18"/>
                <a:gd name="T47" fmla="*/ 1 h 23"/>
                <a:gd name="T48" fmla="*/ 16 w 18"/>
                <a:gd name="T4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23">
                  <a:moveTo>
                    <a:pt x="16" y="1"/>
                  </a:moveTo>
                  <a:cubicBezTo>
                    <a:pt x="16" y="1"/>
                    <a:pt x="18" y="0"/>
                    <a:pt x="18" y="1"/>
                  </a:cubicBezTo>
                  <a:cubicBezTo>
                    <a:pt x="18" y="1"/>
                    <a:pt x="18" y="2"/>
                    <a:pt x="18" y="3"/>
                  </a:cubicBezTo>
                  <a:cubicBezTo>
                    <a:pt x="18" y="3"/>
                    <a:pt x="16" y="7"/>
                    <a:pt x="16" y="7"/>
                  </a:cubicBezTo>
                  <a:cubicBezTo>
                    <a:pt x="16" y="7"/>
                    <a:pt x="15" y="11"/>
                    <a:pt x="14" y="11"/>
                  </a:cubicBezTo>
                  <a:cubicBezTo>
                    <a:pt x="14" y="12"/>
                    <a:pt x="14" y="12"/>
                    <a:pt x="13" y="13"/>
                  </a:cubicBezTo>
                  <a:cubicBezTo>
                    <a:pt x="12" y="13"/>
                    <a:pt x="12" y="15"/>
                    <a:pt x="11" y="16"/>
                  </a:cubicBezTo>
                  <a:cubicBezTo>
                    <a:pt x="10" y="17"/>
                    <a:pt x="11" y="19"/>
                    <a:pt x="11" y="19"/>
                  </a:cubicBezTo>
                  <a:cubicBezTo>
                    <a:pt x="11" y="20"/>
                    <a:pt x="11" y="22"/>
                    <a:pt x="11" y="22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0" y="23"/>
                    <a:pt x="10" y="22"/>
                  </a:cubicBezTo>
                  <a:cubicBezTo>
                    <a:pt x="9" y="22"/>
                    <a:pt x="9" y="22"/>
                    <a:pt x="8" y="22"/>
                  </a:cubicBezTo>
                  <a:cubicBezTo>
                    <a:pt x="8" y="22"/>
                    <a:pt x="8" y="21"/>
                    <a:pt x="8" y="19"/>
                  </a:cubicBezTo>
                  <a:cubicBezTo>
                    <a:pt x="7" y="17"/>
                    <a:pt x="5" y="16"/>
                    <a:pt x="4" y="15"/>
                  </a:cubicBezTo>
                  <a:cubicBezTo>
                    <a:pt x="2" y="15"/>
                    <a:pt x="2" y="14"/>
                    <a:pt x="2" y="13"/>
                  </a:cubicBezTo>
                  <a:cubicBezTo>
                    <a:pt x="2" y="13"/>
                    <a:pt x="2" y="12"/>
                    <a:pt x="2" y="11"/>
                  </a:cubicBezTo>
                  <a:cubicBezTo>
                    <a:pt x="2" y="10"/>
                    <a:pt x="1" y="9"/>
                    <a:pt x="0" y="8"/>
                  </a:cubicBezTo>
                  <a:cubicBezTo>
                    <a:pt x="0" y="8"/>
                    <a:pt x="0" y="6"/>
                    <a:pt x="0" y="6"/>
                  </a:cubicBezTo>
                  <a:cubicBezTo>
                    <a:pt x="0" y="5"/>
                    <a:pt x="0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1"/>
                    <a:pt x="1" y="1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6" y="1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2" name="任意多边形 996">
              <a:extLst>
                <a:ext uri="{FF2B5EF4-FFF2-40B4-BE49-F238E27FC236}">
                  <a16:creationId xmlns:a16="http://schemas.microsoft.com/office/drawing/2014/main" id="{56252923-98A2-AC7E-FEDB-91E53F0B11AE}"/>
                </a:ext>
              </a:extLst>
            </p:cNvPr>
            <p:cNvSpPr/>
            <p:nvPr/>
          </p:nvSpPr>
          <p:spPr bwMode="auto">
            <a:xfrm>
              <a:off x="19851518" y="4685517"/>
              <a:ext cx="142572" cy="128774"/>
            </a:xfrm>
            <a:custGeom>
              <a:avLst/>
              <a:gdLst>
                <a:gd name="T0" fmla="*/ 2 w 30"/>
                <a:gd name="T1" fmla="*/ 10 h 27"/>
                <a:gd name="T2" fmla="*/ 1 w 30"/>
                <a:gd name="T3" fmla="*/ 13 h 27"/>
                <a:gd name="T4" fmla="*/ 0 w 30"/>
                <a:gd name="T5" fmla="*/ 14 h 27"/>
                <a:gd name="T6" fmla="*/ 0 w 30"/>
                <a:gd name="T7" fmla="*/ 17 h 27"/>
                <a:gd name="T8" fmla="*/ 1 w 30"/>
                <a:gd name="T9" fmla="*/ 21 h 27"/>
                <a:gd name="T10" fmla="*/ 4 w 30"/>
                <a:gd name="T11" fmla="*/ 24 h 27"/>
                <a:gd name="T12" fmla="*/ 7 w 30"/>
                <a:gd name="T13" fmla="*/ 25 h 27"/>
                <a:gd name="T14" fmla="*/ 10 w 30"/>
                <a:gd name="T15" fmla="*/ 26 h 27"/>
                <a:gd name="T16" fmla="*/ 12 w 30"/>
                <a:gd name="T17" fmla="*/ 26 h 27"/>
                <a:gd name="T18" fmla="*/ 14 w 30"/>
                <a:gd name="T19" fmla="*/ 26 h 27"/>
                <a:gd name="T20" fmla="*/ 14 w 30"/>
                <a:gd name="T21" fmla="*/ 25 h 27"/>
                <a:gd name="T22" fmla="*/ 15 w 30"/>
                <a:gd name="T23" fmla="*/ 24 h 27"/>
                <a:gd name="T24" fmla="*/ 17 w 30"/>
                <a:gd name="T25" fmla="*/ 24 h 27"/>
                <a:gd name="T26" fmla="*/ 18 w 30"/>
                <a:gd name="T27" fmla="*/ 24 h 27"/>
                <a:gd name="T28" fmla="*/ 20 w 30"/>
                <a:gd name="T29" fmla="*/ 21 h 27"/>
                <a:gd name="T30" fmla="*/ 22 w 30"/>
                <a:gd name="T31" fmla="*/ 20 h 27"/>
                <a:gd name="T32" fmla="*/ 24 w 30"/>
                <a:gd name="T33" fmla="*/ 19 h 27"/>
                <a:gd name="T34" fmla="*/ 24 w 30"/>
                <a:gd name="T35" fmla="*/ 18 h 27"/>
                <a:gd name="T36" fmla="*/ 24 w 30"/>
                <a:gd name="T37" fmla="*/ 17 h 27"/>
                <a:gd name="T38" fmla="*/ 24 w 30"/>
                <a:gd name="T39" fmla="*/ 15 h 27"/>
                <a:gd name="T40" fmla="*/ 26 w 30"/>
                <a:gd name="T41" fmla="*/ 12 h 27"/>
                <a:gd name="T42" fmla="*/ 26 w 30"/>
                <a:gd name="T43" fmla="*/ 10 h 27"/>
                <a:gd name="T44" fmla="*/ 28 w 30"/>
                <a:gd name="T45" fmla="*/ 8 h 27"/>
                <a:gd name="T46" fmla="*/ 29 w 30"/>
                <a:gd name="T47" fmla="*/ 7 h 27"/>
                <a:gd name="T48" fmla="*/ 29 w 30"/>
                <a:gd name="T49" fmla="*/ 9 h 27"/>
                <a:gd name="T50" fmla="*/ 30 w 30"/>
                <a:gd name="T51" fmla="*/ 7 h 27"/>
                <a:gd name="T52" fmla="*/ 30 w 30"/>
                <a:gd name="T53" fmla="*/ 4 h 27"/>
                <a:gd name="T54" fmla="*/ 26 w 30"/>
                <a:gd name="T55" fmla="*/ 1 h 27"/>
                <a:gd name="T56" fmla="*/ 25 w 30"/>
                <a:gd name="T57" fmla="*/ 2 h 27"/>
                <a:gd name="T58" fmla="*/ 23 w 30"/>
                <a:gd name="T59" fmla="*/ 1 h 27"/>
                <a:gd name="T60" fmla="*/ 20 w 30"/>
                <a:gd name="T61" fmla="*/ 1 h 27"/>
                <a:gd name="T62" fmla="*/ 19 w 30"/>
                <a:gd name="T63" fmla="*/ 2 h 27"/>
                <a:gd name="T64" fmla="*/ 17 w 30"/>
                <a:gd name="T65" fmla="*/ 3 h 27"/>
                <a:gd name="T66" fmla="*/ 16 w 30"/>
                <a:gd name="T67" fmla="*/ 3 h 27"/>
                <a:gd name="T68" fmla="*/ 14 w 30"/>
                <a:gd name="T69" fmla="*/ 2 h 27"/>
                <a:gd name="T70" fmla="*/ 12 w 30"/>
                <a:gd name="T71" fmla="*/ 4 h 27"/>
                <a:gd name="T72" fmla="*/ 10 w 30"/>
                <a:gd name="T73" fmla="*/ 4 h 27"/>
                <a:gd name="T74" fmla="*/ 8 w 30"/>
                <a:gd name="T75" fmla="*/ 4 h 27"/>
                <a:gd name="T76" fmla="*/ 7 w 30"/>
                <a:gd name="T77" fmla="*/ 6 h 27"/>
                <a:gd name="T78" fmla="*/ 8 w 30"/>
                <a:gd name="T79" fmla="*/ 6 h 27"/>
                <a:gd name="T80" fmla="*/ 6 w 30"/>
                <a:gd name="T81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" h="27">
                  <a:moveTo>
                    <a:pt x="4" y="9"/>
                  </a:moveTo>
                  <a:cubicBezTo>
                    <a:pt x="4" y="9"/>
                    <a:pt x="3" y="10"/>
                    <a:pt x="2" y="10"/>
                  </a:cubicBezTo>
                  <a:cubicBezTo>
                    <a:pt x="1" y="11"/>
                    <a:pt x="1" y="11"/>
                    <a:pt x="1" y="12"/>
                  </a:cubicBezTo>
                  <a:cubicBezTo>
                    <a:pt x="1" y="12"/>
                    <a:pt x="1" y="12"/>
                    <a:pt x="1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4"/>
                    <a:pt x="1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6"/>
                    <a:pt x="1" y="16"/>
                    <a:pt x="0" y="17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9"/>
                    <a:pt x="1" y="19"/>
                    <a:pt x="1" y="21"/>
                  </a:cubicBezTo>
                  <a:cubicBezTo>
                    <a:pt x="1" y="22"/>
                    <a:pt x="1" y="22"/>
                    <a:pt x="2" y="23"/>
                  </a:cubicBezTo>
                  <a:cubicBezTo>
                    <a:pt x="2" y="23"/>
                    <a:pt x="4" y="23"/>
                    <a:pt x="4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6" y="24"/>
                    <a:pt x="6" y="24"/>
                    <a:pt x="7" y="25"/>
                  </a:cubicBezTo>
                  <a:cubicBezTo>
                    <a:pt x="7" y="25"/>
                    <a:pt x="7" y="26"/>
                    <a:pt x="8" y="26"/>
                  </a:cubicBezTo>
                  <a:cubicBezTo>
                    <a:pt x="8" y="26"/>
                    <a:pt x="10" y="25"/>
                    <a:pt x="10" y="26"/>
                  </a:cubicBezTo>
                  <a:cubicBezTo>
                    <a:pt x="11" y="26"/>
                    <a:pt x="11" y="27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3" y="27"/>
                    <a:pt x="13" y="26"/>
                  </a:cubicBezTo>
                  <a:cubicBezTo>
                    <a:pt x="13" y="26"/>
                    <a:pt x="13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5"/>
                    <a:pt x="14" y="25"/>
                  </a:cubicBezTo>
                  <a:cubicBezTo>
                    <a:pt x="14" y="25"/>
                    <a:pt x="14" y="25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7" y="23"/>
                    <a:pt x="17" y="23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1" y="21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20"/>
                    <a:pt x="23" y="19"/>
                    <a:pt x="24" y="19"/>
                  </a:cubicBezTo>
                  <a:cubicBezTo>
                    <a:pt x="24" y="19"/>
                    <a:pt x="24" y="19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3" y="18"/>
                  </a:cubicBezTo>
                  <a:cubicBezTo>
                    <a:pt x="23" y="18"/>
                    <a:pt x="24" y="17"/>
                    <a:pt x="24" y="17"/>
                  </a:cubicBezTo>
                  <a:cubicBezTo>
                    <a:pt x="24" y="17"/>
                    <a:pt x="24" y="16"/>
                    <a:pt x="24" y="16"/>
                  </a:cubicBezTo>
                  <a:cubicBezTo>
                    <a:pt x="24" y="16"/>
                    <a:pt x="24" y="15"/>
                    <a:pt x="24" y="15"/>
                  </a:cubicBezTo>
                  <a:cubicBezTo>
                    <a:pt x="25" y="15"/>
                    <a:pt x="25" y="15"/>
                    <a:pt x="25" y="14"/>
                  </a:cubicBezTo>
                  <a:cubicBezTo>
                    <a:pt x="25" y="14"/>
                    <a:pt x="25" y="12"/>
                    <a:pt x="26" y="12"/>
                  </a:cubicBezTo>
                  <a:cubicBezTo>
                    <a:pt x="26" y="12"/>
                    <a:pt x="26" y="11"/>
                    <a:pt x="26" y="11"/>
                  </a:cubicBezTo>
                  <a:cubicBezTo>
                    <a:pt x="26" y="11"/>
                    <a:pt x="26" y="11"/>
                    <a:pt x="26" y="10"/>
                  </a:cubicBezTo>
                  <a:cubicBezTo>
                    <a:pt x="27" y="10"/>
                    <a:pt x="28" y="9"/>
                    <a:pt x="28" y="9"/>
                  </a:cubicBezTo>
                  <a:cubicBezTo>
                    <a:pt x="28" y="9"/>
                    <a:pt x="28" y="8"/>
                    <a:pt x="28" y="8"/>
                  </a:cubicBezTo>
                  <a:cubicBezTo>
                    <a:pt x="27" y="8"/>
                    <a:pt x="27" y="8"/>
                    <a:pt x="28" y="7"/>
                  </a:cubicBezTo>
                  <a:cubicBezTo>
                    <a:pt x="28" y="7"/>
                    <a:pt x="29" y="7"/>
                    <a:pt x="29" y="7"/>
                  </a:cubicBezTo>
                  <a:cubicBezTo>
                    <a:pt x="28" y="7"/>
                    <a:pt x="28" y="8"/>
                    <a:pt x="28" y="8"/>
                  </a:cubicBezTo>
                  <a:cubicBezTo>
                    <a:pt x="28" y="8"/>
                    <a:pt x="28" y="9"/>
                    <a:pt x="29" y="9"/>
                  </a:cubicBezTo>
                  <a:cubicBezTo>
                    <a:pt x="29" y="9"/>
                    <a:pt x="29" y="9"/>
                    <a:pt x="29" y="8"/>
                  </a:cubicBezTo>
                  <a:cubicBezTo>
                    <a:pt x="29" y="8"/>
                    <a:pt x="29" y="8"/>
                    <a:pt x="30" y="7"/>
                  </a:cubicBezTo>
                  <a:cubicBezTo>
                    <a:pt x="30" y="7"/>
                    <a:pt x="30" y="7"/>
                    <a:pt x="30" y="6"/>
                  </a:cubicBezTo>
                  <a:cubicBezTo>
                    <a:pt x="30" y="6"/>
                    <a:pt x="30" y="5"/>
                    <a:pt x="30" y="4"/>
                  </a:cubicBezTo>
                  <a:cubicBezTo>
                    <a:pt x="30" y="3"/>
                    <a:pt x="29" y="2"/>
                    <a:pt x="28" y="2"/>
                  </a:cubicBezTo>
                  <a:cubicBezTo>
                    <a:pt x="28" y="2"/>
                    <a:pt x="26" y="2"/>
                    <a:pt x="26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5" y="1"/>
                    <a:pt x="25" y="1"/>
                    <a:pt x="25" y="2"/>
                  </a:cubicBezTo>
                  <a:cubicBezTo>
                    <a:pt x="25" y="3"/>
                    <a:pt x="24" y="3"/>
                    <a:pt x="24" y="2"/>
                  </a:cubicBezTo>
                  <a:cubicBezTo>
                    <a:pt x="24" y="2"/>
                    <a:pt x="24" y="2"/>
                    <a:pt x="23" y="1"/>
                  </a:cubicBezTo>
                  <a:cubicBezTo>
                    <a:pt x="23" y="1"/>
                    <a:pt x="22" y="1"/>
                    <a:pt x="22" y="1"/>
                  </a:cubicBezTo>
                  <a:cubicBezTo>
                    <a:pt x="22" y="1"/>
                    <a:pt x="21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8" y="3"/>
                    <a:pt x="18" y="3"/>
                  </a:cubicBezTo>
                  <a:cubicBezTo>
                    <a:pt x="18" y="3"/>
                    <a:pt x="17" y="3"/>
                    <a:pt x="17" y="3"/>
                  </a:cubicBezTo>
                  <a:cubicBezTo>
                    <a:pt x="17" y="3"/>
                    <a:pt x="16" y="2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2" y="4"/>
                    <a:pt x="12" y="4"/>
                    <a:pt x="11" y="5"/>
                  </a:cubicBezTo>
                  <a:cubicBezTo>
                    <a:pt x="11" y="5"/>
                    <a:pt x="10" y="5"/>
                    <a:pt x="10" y="4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5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5" y="8"/>
                    <a:pt x="5" y="8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3" name="任意多边形 997">
              <a:extLst>
                <a:ext uri="{FF2B5EF4-FFF2-40B4-BE49-F238E27FC236}">
                  <a16:creationId xmlns:a16="http://schemas.microsoft.com/office/drawing/2014/main" id="{7DC1E8A5-A848-4937-8268-F4E948089E89}"/>
                </a:ext>
              </a:extLst>
            </p:cNvPr>
            <p:cNvSpPr/>
            <p:nvPr/>
          </p:nvSpPr>
          <p:spPr bwMode="auto">
            <a:xfrm>
              <a:off x="20161955" y="4552144"/>
              <a:ext cx="13797" cy="9198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1 h 2"/>
                <a:gd name="T4" fmla="*/ 1 w 3"/>
                <a:gd name="T5" fmla="*/ 2 h 2"/>
                <a:gd name="T6" fmla="*/ 2 w 3"/>
                <a:gd name="T7" fmla="*/ 2 h 2"/>
                <a:gd name="T8" fmla="*/ 2 w 3"/>
                <a:gd name="T9" fmla="*/ 1 h 2"/>
                <a:gd name="T10" fmla="*/ 3 w 3"/>
                <a:gd name="T11" fmla="*/ 0 h 2"/>
                <a:gd name="T12" fmla="*/ 3 w 3"/>
                <a:gd name="T13" fmla="*/ 0 h 2"/>
                <a:gd name="T14" fmla="*/ 1 w 3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1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4" name="任意多边形 998">
              <a:extLst>
                <a:ext uri="{FF2B5EF4-FFF2-40B4-BE49-F238E27FC236}">
                  <a16:creationId xmlns:a16="http://schemas.microsoft.com/office/drawing/2014/main" id="{C158F8FE-D298-DDE6-B909-B06641078F2B}"/>
                </a:ext>
              </a:extLst>
            </p:cNvPr>
            <p:cNvSpPr/>
            <p:nvPr/>
          </p:nvSpPr>
          <p:spPr bwMode="auto">
            <a:xfrm>
              <a:off x="20166554" y="4538347"/>
              <a:ext cx="29895" cy="13797"/>
            </a:xfrm>
            <a:custGeom>
              <a:avLst/>
              <a:gdLst>
                <a:gd name="T0" fmla="*/ 0 w 6"/>
                <a:gd name="T1" fmla="*/ 2 h 3"/>
                <a:gd name="T2" fmla="*/ 4 w 6"/>
                <a:gd name="T3" fmla="*/ 1 h 3"/>
                <a:gd name="T4" fmla="*/ 6 w 6"/>
                <a:gd name="T5" fmla="*/ 2 h 3"/>
                <a:gd name="T6" fmla="*/ 4 w 6"/>
                <a:gd name="T7" fmla="*/ 3 h 3"/>
                <a:gd name="T8" fmla="*/ 2 w 6"/>
                <a:gd name="T9" fmla="*/ 3 h 3"/>
                <a:gd name="T10" fmla="*/ 0 w 6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0" y="2"/>
                  </a:moveTo>
                  <a:cubicBezTo>
                    <a:pt x="0" y="2"/>
                    <a:pt x="2" y="1"/>
                    <a:pt x="4" y="1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6" y="3"/>
                    <a:pt x="5" y="3"/>
                    <a:pt x="4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5" name="任意多边形 1005">
              <a:extLst>
                <a:ext uri="{FF2B5EF4-FFF2-40B4-BE49-F238E27FC236}">
                  <a16:creationId xmlns:a16="http://schemas.microsoft.com/office/drawing/2014/main" id="{854A9242-903C-B0C8-CECE-ACA594DBD3A5}"/>
                </a:ext>
              </a:extLst>
            </p:cNvPr>
            <p:cNvSpPr/>
            <p:nvPr/>
          </p:nvSpPr>
          <p:spPr bwMode="auto">
            <a:xfrm>
              <a:off x="20339020" y="4653324"/>
              <a:ext cx="9198" cy="4599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1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6" name="任意多边形 1006">
              <a:extLst>
                <a:ext uri="{FF2B5EF4-FFF2-40B4-BE49-F238E27FC236}">
                  <a16:creationId xmlns:a16="http://schemas.microsoft.com/office/drawing/2014/main" id="{8E355305-F6D6-2421-10F6-E4DFA2619E4C}"/>
                </a:ext>
              </a:extLst>
            </p:cNvPr>
            <p:cNvSpPr/>
            <p:nvPr/>
          </p:nvSpPr>
          <p:spPr bwMode="auto">
            <a:xfrm>
              <a:off x="20334421" y="4653324"/>
              <a:ext cx="13797" cy="9198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0 h 2"/>
                <a:gd name="T4" fmla="*/ 1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0 h 2"/>
                <a:gd name="T16" fmla="*/ 3 w 3"/>
                <a:gd name="T17" fmla="*/ 0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0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7" name="任意多边形 1007">
              <a:extLst>
                <a:ext uri="{FF2B5EF4-FFF2-40B4-BE49-F238E27FC236}">
                  <a16:creationId xmlns:a16="http://schemas.microsoft.com/office/drawing/2014/main" id="{BD8AC75B-457A-7FEA-3676-D87A5D9088E9}"/>
                </a:ext>
              </a:extLst>
            </p:cNvPr>
            <p:cNvSpPr/>
            <p:nvPr/>
          </p:nvSpPr>
          <p:spPr bwMode="auto">
            <a:xfrm>
              <a:off x="20067675" y="4887876"/>
              <a:ext cx="9198" cy="4599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8" name="任意多边形 1008">
              <a:extLst>
                <a:ext uri="{FF2B5EF4-FFF2-40B4-BE49-F238E27FC236}">
                  <a16:creationId xmlns:a16="http://schemas.microsoft.com/office/drawing/2014/main" id="{A24078D0-DA20-780E-D79F-7177BD7FEBB9}"/>
                </a:ext>
              </a:extLst>
            </p:cNvPr>
            <p:cNvSpPr/>
            <p:nvPr/>
          </p:nvSpPr>
          <p:spPr bwMode="auto">
            <a:xfrm>
              <a:off x="20067675" y="4883278"/>
              <a:ext cx="9198" cy="919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0 h 2"/>
                <a:gd name="T8" fmla="*/ 0 w 2"/>
                <a:gd name="T9" fmla="*/ 0 h 2"/>
                <a:gd name="T10" fmla="*/ 2 w 2"/>
                <a:gd name="T11" fmla="*/ 0 h 2"/>
                <a:gd name="T12" fmla="*/ 2 w 2"/>
                <a:gd name="T13" fmla="*/ 0 h 2"/>
                <a:gd name="T14" fmla="*/ 2 w 2"/>
                <a:gd name="T15" fmla="*/ 1 h 2"/>
                <a:gd name="T16" fmla="*/ 2 w 2"/>
                <a:gd name="T17" fmla="*/ 1 h 2"/>
                <a:gd name="T18" fmla="*/ 0 w 2"/>
                <a:gd name="T19" fmla="*/ 2 h 2"/>
                <a:gd name="T20" fmla="*/ 0 w 2"/>
                <a:gd name="T21" fmla="*/ 2 h 2"/>
                <a:gd name="T22" fmla="*/ 0 w 2"/>
                <a:gd name="T23" fmla="*/ 1 h 2"/>
                <a:gd name="T24" fmla="*/ 0 w 2"/>
                <a:gd name="T25" fmla="*/ 1 h 2"/>
                <a:gd name="T26" fmla="*/ 0 w 2"/>
                <a:gd name="T27" fmla="*/ 1 h 2"/>
                <a:gd name="T28" fmla="*/ 0 w 2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9" name="任意多边形 1009">
              <a:extLst>
                <a:ext uri="{FF2B5EF4-FFF2-40B4-BE49-F238E27FC236}">
                  <a16:creationId xmlns:a16="http://schemas.microsoft.com/office/drawing/2014/main" id="{746F523E-7C7D-7BF4-2A30-A30710C60802}"/>
                </a:ext>
              </a:extLst>
            </p:cNvPr>
            <p:cNvSpPr/>
            <p:nvPr/>
          </p:nvSpPr>
          <p:spPr bwMode="auto">
            <a:xfrm>
              <a:off x="20095269" y="4906273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0" name="任意多边形 1010">
              <a:extLst>
                <a:ext uri="{FF2B5EF4-FFF2-40B4-BE49-F238E27FC236}">
                  <a16:creationId xmlns:a16="http://schemas.microsoft.com/office/drawing/2014/main" id="{627994DE-F545-8F8A-AEBC-D852546421A6}"/>
                </a:ext>
              </a:extLst>
            </p:cNvPr>
            <p:cNvSpPr/>
            <p:nvPr/>
          </p:nvSpPr>
          <p:spPr bwMode="auto">
            <a:xfrm>
              <a:off x="20095269" y="4906273"/>
              <a:ext cx="13797" cy="9198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0 h 2"/>
                <a:gd name="T4" fmla="*/ 0 w 3"/>
                <a:gd name="T5" fmla="*/ 0 h 2"/>
                <a:gd name="T6" fmla="*/ 0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0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2" name="任意多边形 1011">
              <a:extLst>
                <a:ext uri="{FF2B5EF4-FFF2-40B4-BE49-F238E27FC236}">
                  <a16:creationId xmlns:a16="http://schemas.microsoft.com/office/drawing/2014/main" id="{EE2FAF80-B1B8-ADC5-6169-C866451BFD53}"/>
                </a:ext>
              </a:extLst>
            </p:cNvPr>
            <p:cNvSpPr/>
            <p:nvPr/>
          </p:nvSpPr>
          <p:spPr bwMode="auto">
            <a:xfrm>
              <a:off x="20028582" y="4915471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3" name="任意多边形 1012">
              <a:extLst>
                <a:ext uri="{FF2B5EF4-FFF2-40B4-BE49-F238E27FC236}">
                  <a16:creationId xmlns:a16="http://schemas.microsoft.com/office/drawing/2014/main" id="{4290A8B0-997A-80BA-5279-ABB8529C085A}"/>
                </a:ext>
              </a:extLst>
            </p:cNvPr>
            <p:cNvSpPr/>
            <p:nvPr/>
          </p:nvSpPr>
          <p:spPr bwMode="auto">
            <a:xfrm>
              <a:off x="20028582" y="4910872"/>
              <a:ext cx="13797" cy="13797"/>
            </a:xfrm>
            <a:custGeom>
              <a:avLst/>
              <a:gdLst>
                <a:gd name="T0" fmla="*/ 0 w 3"/>
                <a:gd name="T1" fmla="*/ 2 h 3"/>
                <a:gd name="T2" fmla="*/ 1 w 3"/>
                <a:gd name="T3" fmla="*/ 1 h 3"/>
                <a:gd name="T4" fmla="*/ 1 w 3"/>
                <a:gd name="T5" fmla="*/ 1 h 3"/>
                <a:gd name="T6" fmla="*/ 1 w 3"/>
                <a:gd name="T7" fmla="*/ 0 h 3"/>
                <a:gd name="T8" fmla="*/ 1 w 3"/>
                <a:gd name="T9" fmla="*/ 0 h 3"/>
                <a:gd name="T10" fmla="*/ 2 w 3"/>
                <a:gd name="T11" fmla="*/ 0 h 3"/>
                <a:gd name="T12" fmla="*/ 2 w 3"/>
                <a:gd name="T13" fmla="*/ 0 h 3"/>
                <a:gd name="T14" fmla="*/ 3 w 3"/>
                <a:gd name="T15" fmla="*/ 1 h 3"/>
                <a:gd name="T16" fmla="*/ 3 w 3"/>
                <a:gd name="T17" fmla="*/ 1 h 3"/>
                <a:gd name="T18" fmla="*/ 1 w 3"/>
                <a:gd name="T19" fmla="*/ 3 h 3"/>
                <a:gd name="T20" fmla="*/ 1 w 3"/>
                <a:gd name="T21" fmla="*/ 3 h 3"/>
                <a:gd name="T22" fmla="*/ 0 w 3"/>
                <a:gd name="T23" fmla="*/ 2 h 3"/>
                <a:gd name="T24" fmla="*/ 1 w 3"/>
                <a:gd name="T25" fmla="*/ 2 h 3"/>
                <a:gd name="T26" fmla="*/ 1 w 3"/>
                <a:gd name="T27" fmla="*/ 1 h 3"/>
                <a:gd name="T28" fmla="*/ 1 w 3"/>
                <a:gd name="T2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lose/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4" name="任意多边形 1013">
              <a:extLst>
                <a:ext uri="{FF2B5EF4-FFF2-40B4-BE49-F238E27FC236}">
                  <a16:creationId xmlns:a16="http://schemas.microsoft.com/office/drawing/2014/main" id="{822992C4-3C21-E75B-E1E3-0F3D9B0F7D92}"/>
                </a:ext>
              </a:extLst>
            </p:cNvPr>
            <p:cNvSpPr/>
            <p:nvPr/>
          </p:nvSpPr>
          <p:spPr bwMode="auto">
            <a:xfrm>
              <a:off x="20003287" y="4963761"/>
              <a:ext cx="11499" cy="4599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5" name="任意多边形 1014">
              <a:extLst>
                <a:ext uri="{FF2B5EF4-FFF2-40B4-BE49-F238E27FC236}">
                  <a16:creationId xmlns:a16="http://schemas.microsoft.com/office/drawing/2014/main" id="{E1E737C7-CD49-475B-C95E-7F0B286A85F7}"/>
                </a:ext>
              </a:extLst>
            </p:cNvPr>
            <p:cNvSpPr/>
            <p:nvPr/>
          </p:nvSpPr>
          <p:spPr bwMode="auto">
            <a:xfrm>
              <a:off x="19998689" y="4963761"/>
              <a:ext cx="16097" cy="9198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0 h 2"/>
                <a:gd name="T4" fmla="*/ 1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3 w 3"/>
                <a:gd name="T11" fmla="*/ 0 h 2"/>
                <a:gd name="T12" fmla="*/ 3 w 3"/>
                <a:gd name="T13" fmla="*/ 0 h 2"/>
                <a:gd name="T14" fmla="*/ 3 w 3"/>
                <a:gd name="T15" fmla="*/ 0 h 2"/>
                <a:gd name="T16" fmla="*/ 3 w 3"/>
                <a:gd name="T17" fmla="*/ 0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0 h 2"/>
                <a:gd name="T28" fmla="*/ 1 w 3"/>
                <a:gd name="T29" fmla="*/ 1 h 2"/>
                <a:gd name="T30" fmla="*/ 2 w 3"/>
                <a:gd name="T31" fmla="*/ 0 h 2"/>
                <a:gd name="T32" fmla="*/ 2 w 3"/>
                <a:gd name="T33" fmla="*/ 0 h 2"/>
                <a:gd name="T34" fmla="*/ 2 w 3"/>
                <a:gd name="T35" fmla="*/ 0 h 2"/>
                <a:gd name="T36" fmla="*/ 2 w 3"/>
                <a:gd name="T3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6" name="任意多边形 1015">
              <a:extLst>
                <a:ext uri="{FF2B5EF4-FFF2-40B4-BE49-F238E27FC236}">
                  <a16:creationId xmlns:a16="http://schemas.microsoft.com/office/drawing/2014/main" id="{CF241EB5-1B45-E587-01E1-D62E17839C57}"/>
                </a:ext>
              </a:extLst>
            </p:cNvPr>
            <p:cNvSpPr/>
            <p:nvPr/>
          </p:nvSpPr>
          <p:spPr bwMode="auto">
            <a:xfrm>
              <a:off x="20081472" y="4949963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7" name="任意多边形 1016">
              <a:extLst>
                <a:ext uri="{FF2B5EF4-FFF2-40B4-BE49-F238E27FC236}">
                  <a16:creationId xmlns:a16="http://schemas.microsoft.com/office/drawing/2014/main" id="{DEAEEFD8-B927-971A-BA8E-C7858B783A96}"/>
                </a:ext>
              </a:extLst>
            </p:cNvPr>
            <p:cNvSpPr/>
            <p:nvPr/>
          </p:nvSpPr>
          <p:spPr bwMode="auto">
            <a:xfrm>
              <a:off x="20081472" y="4945365"/>
              <a:ext cx="13797" cy="9198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0 h 2"/>
                <a:gd name="T4" fmla="*/ 0 w 3"/>
                <a:gd name="T5" fmla="*/ 0 h 2"/>
                <a:gd name="T6" fmla="*/ 0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1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8" name="任意多边形 1017">
              <a:extLst>
                <a:ext uri="{FF2B5EF4-FFF2-40B4-BE49-F238E27FC236}">
                  <a16:creationId xmlns:a16="http://schemas.microsoft.com/office/drawing/2014/main" id="{8C3D3FCF-B9DE-978C-A6AE-8416A610D7A0}"/>
                </a:ext>
              </a:extLst>
            </p:cNvPr>
            <p:cNvSpPr/>
            <p:nvPr/>
          </p:nvSpPr>
          <p:spPr bwMode="auto">
            <a:xfrm>
              <a:off x="20072273" y="4897075"/>
              <a:ext cx="9198" cy="4599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2 w 2"/>
                <a:gd name="T5" fmla="*/ 0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9" name="任意多边形 1018">
              <a:extLst>
                <a:ext uri="{FF2B5EF4-FFF2-40B4-BE49-F238E27FC236}">
                  <a16:creationId xmlns:a16="http://schemas.microsoft.com/office/drawing/2014/main" id="{DDEE22EB-191C-21CD-B25C-17BF3ED072DB}"/>
                </a:ext>
              </a:extLst>
            </p:cNvPr>
            <p:cNvSpPr/>
            <p:nvPr/>
          </p:nvSpPr>
          <p:spPr bwMode="auto">
            <a:xfrm>
              <a:off x="20072273" y="4897075"/>
              <a:ext cx="13797" cy="9198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0 h 2"/>
                <a:gd name="T4" fmla="*/ 0 w 3"/>
                <a:gd name="T5" fmla="*/ 0 h 2"/>
                <a:gd name="T6" fmla="*/ 0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0 h 2"/>
                <a:gd name="T16" fmla="*/ 3 w 3"/>
                <a:gd name="T17" fmla="*/ 0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0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30" name="任意多边形 1019">
              <a:extLst>
                <a:ext uri="{FF2B5EF4-FFF2-40B4-BE49-F238E27FC236}">
                  <a16:creationId xmlns:a16="http://schemas.microsoft.com/office/drawing/2014/main" id="{94CE4701-C8A4-EF8A-0AD2-9ED1EF23348D}"/>
                </a:ext>
              </a:extLst>
            </p:cNvPr>
            <p:cNvSpPr/>
            <p:nvPr/>
          </p:nvSpPr>
          <p:spPr bwMode="auto">
            <a:xfrm>
              <a:off x="20401107" y="5000553"/>
              <a:ext cx="13797" cy="68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31" name="任意多边形 1020">
              <a:extLst>
                <a:ext uri="{FF2B5EF4-FFF2-40B4-BE49-F238E27FC236}">
                  <a16:creationId xmlns:a16="http://schemas.microsoft.com/office/drawing/2014/main" id="{6C8EEC60-AF40-1DC6-0138-65057C4FF98E}"/>
                </a:ext>
              </a:extLst>
            </p:cNvPr>
            <p:cNvSpPr/>
            <p:nvPr/>
          </p:nvSpPr>
          <p:spPr bwMode="auto">
            <a:xfrm>
              <a:off x="20401107" y="4995954"/>
              <a:ext cx="13797" cy="11499"/>
            </a:xfrm>
            <a:custGeom>
              <a:avLst/>
              <a:gdLst>
                <a:gd name="T0" fmla="*/ 0 w 3"/>
                <a:gd name="T1" fmla="*/ 2 h 2"/>
                <a:gd name="T2" fmla="*/ 0 w 3"/>
                <a:gd name="T3" fmla="*/ 0 h 2"/>
                <a:gd name="T4" fmla="*/ 0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2 h 2"/>
                <a:gd name="T24" fmla="*/ 1 w 3"/>
                <a:gd name="T25" fmla="*/ 1 h 2"/>
                <a:gd name="T26" fmla="*/ 1 w 3"/>
                <a:gd name="T27" fmla="*/ 1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32" name="任意多边形 1021">
              <a:extLst>
                <a:ext uri="{FF2B5EF4-FFF2-40B4-BE49-F238E27FC236}">
                  <a16:creationId xmlns:a16="http://schemas.microsoft.com/office/drawing/2014/main" id="{A1110C32-16E8-62EF-3C50-BC00CA755058}"/>
                </a:ext>
              </a:extLst>
            </p:cNvPr>
            <p:cNvSpPr/>
            <p:nvPr/>
          </p:nvSpPr>
          <p:spPr bwMode="auto">
            <a:xfrm>
              <a:off x="20166554" y="4982157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33" name="任意多边形 1022">
              <a:extLst>
                <a:ext uri="{FF2B5EF4-FFF2-40B4-BE49-F238E27FC236}">
                  <a16:creationId xmlns:a16="http://schemas.microsoft.com/office/drawing/2014/main" id="{3736EA46-1CCD-709C-A71D-C5CBAE713C40}"/>
                </a:ext>
              </a:extLst>
            </p:cNvPr>
            <p:cNvSpPr/>
            <p:nvPr/>
          </p:nvSpPr>
          <p:spPr bwMode="auto">
            <a:xfrm>
              <a:off x="20166554" y="4977558"/>
              <a:ext cx="13797" cy="9198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0 h 2"/>
                <a:gd name="T4" fmla="*/ 0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1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34" name="任意多边形 1023">
              <a:extLst>
                <a:ext uri="{FF2B5EF4-FFF2-40B4-BE49-F238E27FC236}">
                  <a16:creationId xmlns:a16="http://schemas.microsoft.com/office/drawing/2014/main" id="{204187A2-7A53-C5D3-8F65-391D5BA8607E}"/>
                </a:ext>
              </a:extLst>
            </p:cNvPr>
            <p:cNvSpPr/>
            <p:nvPr/>
          </p:nvSpPr>
          <p:spPr bwMode="auto">
            <a:xfrm>
              <a:off x="20205647" y="4968359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35" name="任意多边形 1024">
              <a:extLst>
                <a:ext uri="{FF2B5EF4-FFF2-40B4-BE49-F238E27FC236}">
                  <a16:creationId xmlns:a16="http://schemas.microsoft.com/office/drawing/2014/main" id="{C9AF2728-1ECF-5A58-1212-4BA4246F8173}"/>
                </a:ext>
              </a:extLst>
            </p:cNvPr>
            <p:cNvSpPr/>
            <p:nvPr/>
          </p:nvSpPr>
          <p:spPr bwMode="auto">
            <a:xfrm>
              <a:off x="20205647" y="4968359"/>
              <a:ext cx="13797" cy="9198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0 h 2"/>
                <a:gd name="T4" fmla="*/ 1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0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36" name="任意多边形 1025">
              <a:extLst>
                <a:ext uri="{FF2B5EF4-FFF2-40B4-BE49-F238E27FC236}">
                  <a16:creationId xmlns:a16="http://schemas.microsoft.com/office/drawing/2014/main" id="{DFAAE6A0-4AAA-A539-5222-AB475FE774AE}"/>
                </a:ext>
              </a:extLst>
            </p:cNvPr>
            <p:cNvSpPr/>
            <p:nvPr/>
          </p:nvSpPr>
          <p:spPr bwMode="auto">
            <a:xfrm>
              <a:off x="20219444" y="4938466"/>
              <a:ext cx="13797" cy="68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37" name="任意多边形 1026">
              <a:extLst>
                <a:ext uri="{FF2B5EF4-FFF2-40B4-BE49-F238E27FC236}">
                  <a16:creationId xmlns:a16="http://schemas.microsoft.com/office/drawing/2014/main" id="{9D7CC0D6-C2A7-1181-CA70-055CAF0ACDC8}"/>
                </a:ext>
              </a:extLst>
            </p:cNvPr>
            <p:cNvSpPr/>
            <p:nvPr/>
          </p:nvSpPr>
          <p:spPr bwMode="auto">
            <a:xfrm>
              <a:off x="20219444" y="4938466"/>
              <a:ext cx="13797" cy="11499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0 h 2"/>
                <a:gd name="T4" fmla="*/ 1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0 h 2"/>
                <a:gd name="T16" fmla="*/ 3 w 3"/>
                <a:gd name="T17" fmla="*/ 0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0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38" name="任意多边形 1027">
              <a:extLst>
                <a:ext uri="{FF2B5EF4-FFF2-40B4-BE49-F238E27FC236}">
                  <a16:creationId xmlns:a16="http://schemas.microsoft.com/office/drawing/2014/main" id="{FCF7F799-0F3D-9AC6-C51B-3F1C06854E78}"/>
                </a:ext>
              </a:extLst>
            </p:cNvPr>
            <p:cNvSpPr/>
            <p:nvPr/>
          </p:nvSpPr>
          <p:spPr bwMode="auto">
            <a:xfrm>
              <a:off x="20196449" y="4929268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39" name="任意多边形 1028">
              <a:extLst>
                <a:ext uri="{FF2B5EF4-FFF2-40B4-BE49-F238E27FC236}">
                  <a16:creationId xmlns:a16="http://schemas.microsoft.com/office/drawing/2014/main" id="{A855FFAF-969B-F4F6-B825-7E324A959119}"/>
                </a:ext>
              </a:extLst>
            </p:cNvPr>
            <p:cNvSpPr/>
            <p:nvPr/>
          </p:nvSpPr>
          <p:spPr bwMode="auto">
            <a:xfrm>
              <a:off x="20196449" y="4929268"/>
              <a:ext cx="13797" cy="9198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0 h 2"/>
                <a:gd name="T4" fmla="*/ 0 w 3"/>
                <a:gd name="T5" fmla="*/ 0 h 2"/>
                <a:gd name="T6" fmla="*/ 0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0 h 2"/>
                <a:gd name="T16" fmla="*/ 3 w 3"/>
                <a:gd name="T17" fmla="*/ 0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0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40" name="任意多边形 1029">
              <a:extLst>
                <a:ext uri="{FF2B5EF4-FFF2-40B4-BE49-F238E27FC236}">
                  <a16:creationId xmlns:a16="http://schemas.microsoft.com/office/drawing/2014/main" id="{48B7C867-43A3-96E1-CCC1-36CEBA3A41F7}"/>
                </a:ext>
              </a:extLst>
            </p:cNvPr>
            <p:cNvSpPr/>
            <p:nvPr/>
          </p:nvSpPr>
          <p:spPr bwMode="auto">
            <a:xfrm>
              <a:off x="20166554" y="4949963"/>
              <a:ext cx="9198" cy="4599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2 w 2"/>
                <a:gd name="T5" fmla="*/ 0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41" name="任意多边形 1030">
              <a:extLst>
                <a:ext uri="{FF2B5EF4-FFF2-40B4-BE49-F238E27FC236}">
                  <a16:creationId xmlns:a16="http://schemas.microsoft.com/office/drawing/2014/main" id="{A06DE51A-82CF-4AD8-6AA7-D93F826EDC22}"/>
                </a:ext>
              </a:extLst>
            </p:cNvPr>
            <p:cNvSpPr/>
            <p:nvPr/>
          </p:nvSpPr>
          <p:spPr bwMode="auto">
            <a:xfrm>
              <a:off x="20166554" y="4945365"/>
              <a:ext cx="9198" cy="919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0 h 2"/>
                <a:gd name="T8" fmla="*/ 1 w 2"/>
                <a:gd name="T9" fmla="*/ 0 h 2"/>
                <a:gd name="T10" fmla="*/ 2 w 2"/>
                <a:gd name="T11" fmla="*/ 0 h 2"/>
                <a:gd name="T12" fmla="*/ 2 w 2"/>
                <a:gd name="T13" fmla="*/ 0 h 2"/>
                <a:gd name="T14" fmla="*/ 2 w 2"/>
                <a:gd name="T15" fmla="*/ 1 h 2"/>
                <a:gd name="T16" fmla="*/ 2 w 2"/>
                <a:gd name="T17" fmla="*/ 1 h 2"/>
                <a:gd name="T18" fmla="*/ 1 w 2"/>
                <a:gd name="T19" fmla="*/ 2 h 2"/>
                <a:gd name="T20" fmla="*/ 1 w 2"/>
                <a:gd name="T21" fmla="*/ 2 h 2"/>
                <a:gd name="T22" fmla="*/ 0 w 2"/>
                <a:gd name="T23" fmla="*/ 1 h 2"/>
                <a:gd name="T24" fmla="*/ 1 w 2"/>
                <a:gd name="T25" fmla="*/ 1 h 2"/>
                <a:gd name="T26" fmla="*/ 1 w 2"/>
                <a:gd name="T27" fmla="*/ 1 h 2"/>
                <a:gd name="T28" fmla="*/ 1 w 2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42" name="任意多边形 1031">
              <a:extLst>
                <a:ext uri="{FF2B5EF4-FFF2-40B4-BE49-F238E27FC236}">
                  <a16:creationId xmlns:a16="http://schemas.microsoft.com/office/drawing/2014/main" id="{CA06D2E6-4C9D-9026-AF61-27CE15B89D88}"/>
                </a:ext>
              </a:extLst>
            </p:cNvPr>
            <p:cNvSpPr/>
            <p:nvPr/>
          </p:nvSpPr>
          <p:spPr bwMode="auto">
            <a:xfrm>
              <a:off x="20196449" y="5255802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43" name="任意多边形 1032">
              <a:extLst>
                <a:ext uri="{FF2B5EF4-FFF2-40B4-BE49-F238E27FC236}">
                  <a16:creationId xmlns:a16="http://schemas.microsoft.com/office/drawing/2014/main" id="{99DEB15A-1DEA-9D59-67B7-3980AA9B5A61}"/>
                </a:ext>
              </a:extLst>
            </p:cNvPr>
            <p:cNvSpPr/>
            <p:nvPr/>
          </p:nvSpPr>
          <p:spPr bwMode="auto">
            <a:xfrm>
              <a:off x="20196449" y="5255802"/>
              <a:ext cx="13797" cy="9198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0 h 2"/>
                <a:gd name="T4" fmla="*/ 0 w 3"/>
                <a:gd name="T5" fmla="*/ 0 h 2"/>
                <a:gd name="T6" fmla="*/ 0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0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44" name="任意多边形 1033">
              <a:extLst>
                <a:ext uri="{FF2B5EF4-FFF2-40B4-BE49-F238E27FC236}">
                  <a16:creationId xmlns:a16="http://schemas.microsoft.com/office/drawing/2014/main" id="{BD61F78E-3625-D807-1E75-2FEC3CB792C4}"/>
                </a:ext>
              </a:extLst>
            </p:cNvPr>
            <p:cNvSpPr/>
            <p:nvPr/>
          </p:nvSpPr>
          <p:spPr bwMode="auto">
            <a:xfrm>
              <a:off x="20214845" y="5336285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45" name="任意多边形 1034">
              <a:extLst>
                <a:ext uri="{FF2B5EF4-FFF2-40B4-BE49-F238E27FC236}">
                  <a16:creationId xmlns:a16="http://schemas.microsoft.com/office/drawing/2014/main" id="{1E749BD2-4CE3-3741-14BD-ECAB6B99617E}"/>
                </a:ext>
              </a:extLst>
            </p:cNvPr>
            <p:cNvSpPr/>
            <p:nvPr/>
          </p:nvSpPr>
          <p:spPr bwMode="auto">
            <a:xfrm>
              <a:off x="20214845" y="5331686"/>
              <a:ext cx="13797" cy="9198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0 h 2"/>
                <a:gd name="T4" fmla="*/ 0 w 3"/>
                <a:gd name="T5" fmla="*/ 0 h 2"/>
                <a:gd name="T6" fmla="*/ 0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1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46" name="任意多边形 1035">
              <a:extLst>
                <a:ext uri="{FF2B5EF4-FFF2-40B4-BE49-F238E27FC236}">
                  <a16:creationId xmlns:a16="http://schemas.microsoft.com/office/drawing/2014/main" id="{B2858013-3354-8982-2C7B-D5D5C43C7BDA}"/>
                </a:ext>
              </a:extLst>
            </p:cNvPr>
            <p:cNvSpPr/>
            <p:nvPr/>
          </p:nvSpPr>
          <p:spPr bwMode="auto">
            <a:xfrm>
              <a:off x="20191849" y="5350082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47" name="任意多边形 1036">
              <a:extLst>
                <a:ext uri="{FF2B5EF4-FFF2-40B4-BE49-F238E27FC236}">
                  <a16:creationId xmlns:a16="http://schemas.microsoft.com/office/drawing/2014/main" id="{420A6C5A-A996-634A-F176-9408830012C1}"/>
                </a:ext>
              </a:extLst>
            </p:cNvPr>
            <p:cNvSpPr/>
            <p:nvPr/>
          </p:nvSpPr>
          <p:spPr bwMode="auto">
            <a:xfrm>
              <a:off x="20191849" y="5345484"/>
              <a:ext cx="13797" cy="9198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0 h 2"/>
                <a:gd name="T4" fmla="*/ 1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1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48" name="任意多边形 1037">
              <a:extLst>
                <a:ext uri="{FF2B5EF4-FFF2-40B4-BE49-F238E27FC236}">
                  <a16:creationId xmlns:a16="http://schemas.microsoft.com/office/drawing/2014/main" id="{F14A0375-97F6-D71F-4173-C854D650EAB6}"/>
                </a:ext>
              </a:extLst>
            </p:cNvPr>
            <p:cNvSpPr/>
            <p:nvPr/>
          </p:nvSpPr>
          <p:spPr bwMode="auto">
            <a:xfrm>
              <a:off x="20196449" y="5317889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49" name="任意多边形 1038">
              <a:extLst>
                <a:ext uri="{FF2B5EF4-FFF2-40B4-BE49-F238E27FC236}">
                  <a16:creationId xmlns:a16="http://schemas.microsoft.com/office/drawing/2014/main" id="{E0112211-09ED-77AE-29B7-CA7E55575EA4}"/>
                </a:ext>
              </a:extLst>
            </p:cNvPr>
            <p:cNvSpPr/>
            <p:nvPr/>
          </p:nvSpPr>
          <p:spPr bwMode="auto">
            <a:xfrm>
              <a:off x="20196449" y="5310991"/>
              <a:ext cx="13797" cy="11499"/>
            </a:xfrm>
            <a:custGeom>
              <a:avLst/>
              <a:gdLst>
                <a:gd name="T0" fmla="*/ 0 w 3"/>
                <a:gd name="T1" fmla="*/ 2 h 2"/>
                <a:gd name="T2" fmla="*/ 1 w 3"/>
                <a:gd name="T3" fmla="*/ 1 h 2"/>
                <a:gd name="T4" fmla="*/ 1 w 3"/>
                <a:gd name="T5" fmla="*/ 1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2 h 2"/>
                <a:gd name="T24" fmla="*/ 1 w 3"/>
                <a:gd name="T25" fmla="*/ 1 h 2"/>
                <a:gd name="T26" fmla="*/ 1 w 3"/>
                <a:gd name="T27" fmla="*/ 1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50" name="任意多边形 1039">
              <a:extLst>
                <a:ext uri="{FF2B5EF4-FFF2-40B4-BE49-F238E27FC236}">
                  <a16:creationId xmlns:a16="http://schemas.microsoft.com/office/drawing/2014/main" id="{848A419E-4979-9CE1-07AD-67892855B70B}"/>
                </a:ext>
              </a:extLst>
            </p:cNvPr>
            <p:cNvSpPr/>
            <p:nvPr/>
          </p:nvSpPr>
          <p:spPr bwMode="auto">
            <a:xfrm>
              <a:off x="20201048" y="5301793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51" name="任意多边形 1040">
              <a:extLst>
                <a:ext uri="{FF2B5EF4-FFF2-40B4-BE49-F238E27FC236}">
                  <a16:creationId xmlns:a16="http://schemas.microsoft.com/office/drawing/2014/main" id="{9E28BC58-BC2D-FDCC-2640-765AABBCDE6F}"/>
                </a:ext>
              </a:extLst>
            </p:cNvPr>
            <p:cNvSpPr/>
            <p:nvPr/>
          </p:nvSpPr>
          <p:spPr bwMode="auto">
            <a:xfrm>
              <a:off x="20201048" y="5297194"/>
              <a:ext cx="13797" cy="9198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0 h 2"/>
                <a:gd name="T4" fmla="*/ 0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1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52" name="任意多边形 1041">
              <a:extLst>
                <a:ext uri="{FF2B5EF4-FFF2-40B4-BE49-F238E27FC236}">
                  <a16:creationId xmlns:a16="http://schemas.microsoft.com/office/drawing/2014/main" id="{5164C74E-257A-3616-F869-0EECFA8309D7}"/>
                </a:ext>
              </a:extLst>
            </p:cNvPr>
            <p:cNvSpPr/>
            <p:nvPr/>
          </p:nvSpPr>
          <p:spPr bwMode="auto">
            <a:xfrm>
              <a:off x="20175752" y="5269599"/>
              <a:ext cx="160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53" name="任意多边形 1042">
              <a:extLst>
                <a:ext uri="{FF2B5EF4-FFF2-40B4-BE49-F238E27FC236}">
                  <a16:creationId xmlns:a16="http://schemas.microsoft.com/office/drawing/2014/main" id="{320FD7C8-29E1-96BC-3BC3-90129D16D030}"/>
                </a:ext>
              </a:extLst>
            </p:cNvPr>
            <p:cNvSpPr/>
            <p:nvPr/>
          </p:nvSpPr>
          <p:spPr bwMode="auto">
            <a:xfrm>
              <a:off x="20175752" y="5269599"/>
              <a:ext cx="16097" cy="9198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0 h 2"/>
                <a:gd name="T4" fmla="*/ 0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0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54" name="任意多边形 1043">
              <a:extLst>
                <a:ext uri="{FF2B5EF4-FFF2-40B4-BE49-F238E27FC236}">
                  <a16:creationId xmlns:a16="http://schemas.microsoft.com/office/drawing/2014/main" id="{CC3985E2-011E-9231-F265-FFE0D48C3EAE}"/>
                </a:ext>
              </a:extLst>
            </p:cNvPr>
            <p:cNvSpPr/>
            <p:nvPr/>
          </p:nvSpPr>
          <p:spPr bwMode="auto">
            <a:xfrm>
              <a:off x="20196449" y="5235106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55" name="任意多边形 1044">
              <a:extLst>
                <a:ext uri="{FF2B5EF4-FFF2-40B4-BE49-F238E27FC236}">
                  <a16:creationId xmlns:a16="http://schemas.microsoft.com/office/drawing/2014/main" id="{61B0C73F-6869-7EA1-97F8-609081C0CB69}"/>
                </a:ext>
              </a:extLst>
            </p:cNvPr>
            <p:cNvSpPr/>
            <p:nvPr/>
          </p:nvSpPr>
          <p:spPr bwMode="auto">
            <a:xfrm>
              <a:off x="20196449" y="5230507"/>
              <a:ext cx="13797" cy="9198"/>
            </a:xfrm>
            <a:custGeom>
              <a:avLst/>
              <a:gdLst>
                <a:gd name="T0" fmla="*/ 0 w 3"/>
                <a:gd name="T1" fmla="*/ 2 h 2"/>
                <a:gd name="T2" fmla="*/ 0 w 3"/>
                <a:gd name="T3" fmla="*/ 0 h 2"/>
                <a:gd name="T4" fmla="*/ 0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2 h 2"/>
                <a:gd name="T24" fmla="*/ 1 w 3"/>
                <a:gd name="T25" fmla="*/ 1 h 2"/>
                <a:gd name="T26" fmla="*/ 1 w 3"/>
                <a:gd name="T27" fmla="*/ 1 h 2"/>
                <a:gd name="T28" fmla="*/ 1 w 3"/>
                <a:gd name="T29" fmla="*/ 1 h 2"/>
                <a:gd name="T30" fmla="*/ 2 w 3"/>
                <a:gd name="T31" fmla="*/ 1 h 2"/>
                <a:gd name="T32" fmla="*/ 2 w 3"/>
                <a:gd name="T33" fmla="*/ 1 h 2"/>
                <a:gd name="T34" fmla="*/ 2 w 3"/>
                <a:gd name="T35" fmla="*/ 1 h 2"/>
                <a:gd name="T36" fmla="*/ 2 w 3"/>
                <a:gd name="T3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56" name="任意多边形 1045">
              <a:extLst>
                <a:ext uri="{FF2B5EF4-FFF2-40B4-BE49-F238E27FC236}">
                  <a16:creationId xmlns:a16="http://schemas.microsoft.com/office/drawing/2014/main" id="{B61E7FB4-BBF4-D663-134C-0131B5669837}"/>
                </a:ext>
              </a:extLst>
            </p:cNvPr>
            <p:cNvSpPr/>
            <p:nvPr/>
          </p:nvSpPr>
          <p:spPr bwMode="auto">
            <a:xfrm>
              <a:off x="20104467" y="5398374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57" name="任意多边形 1046">
              <a:extLst>
                <a:ext uri="{FF2B5EF4-FFF2-40B4-BE49-F238E27FC236}">
                  <a16:creationId xmlns:a16="http://schemas.microsoft.com/office/drawing/2014/main" id="{7DC382D9-6C9A-9D5E-D273-51E6123A2DA1}"/>
                </a:ext>
              </a:extLst>
            </p:cNvPr>
            <p:cNvSpPr/>
            <p:nvPr/>
          </p:nvSpPr>
          <p:spPr bwMode="auto">
            <a:xfrm>
              <a:off x="20104467" y="5393775"/>
              <a:ext cx="13797" cy="9198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0 h 2"/>
                <a:gd name="T4" fmla="*/ 0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1 h 2"/>
                <a:gd name="T28" fmla="*/ 1 w 3"/>
                <a:gd name="T29" fmla="*/ 1 h 2"/>
                <a:gd name="T30" fmla="*/ 2 w 3"/>
                <a:gd name="T31" fmla="*/ 1 h 2"/>
                <a:gd name="T32" fmla="*/ 2 w 3"/>
                <a:gd name="T33" fmla="*/ 1 h 2"/>
                <a:gd name="T34" fmla="*/ 2 w 3"/>
                <a:gd name="T35" fmla="*/ 1 h 2"/>
                <a:gd name="T36" fmla="*/ 2 w 3"/>
                <a:gd name="T3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58" name="任意多边形 1047">
              <a:extLst>
                <a:ext uri="{FF2B5EF4-FFF2-40B4-BE49-F238E27FC236}">
                  <a16:creationId xmlns:a16="http://schemas.microsoft.com/office/drawing/2014/main" id="{973A74B8-703A-5513-669A-85DEC592FE8D}"/>
                </a:ext>
              </a:extLst>
            </p:cNvPr>
            <p:cNvSpPr/>
            <p:nvPr/>
          </p:nvSpPr>
          <p:spPr bwMode="auto">
            <a:xfrm>
              <a:off x="20104467" y="5350082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59" name="任意多边形 1048">
              <a:extLst>
                <a:ext uri="{FF2B5EF4-FFF2-40B4-BE49-F238E27FC236}">
                  <a16:creationId xmlns:a16="http://schemas.microsoft.com/office/drawing/2014/main" id="{C7A94AA0-54C5-8DB7-5983-76D2EE075D83}"/>
                </a:ext>
              </a:extLst>
            </p:cNvPr>
            <p:cNvSpPr/>
            <p:nvPr/>
          </p:nvSpPr>
          <p:spPr bwMode="auto">
            <a:xfrm>
              <a:off x="20104467" y="5350082"/>
              <a:ext cx="13797" cy="9198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0 h 2"/>
                <a:gd name="T4" fmla="*/ 1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0 h 2"/>
                <a:gd name="T16" fmla="*/ 3 w 3"/>
                <a:gd name="T17" fmla="*/ 0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0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60" name="任意多边形 1049">
              <a:extLst>
                <a:ext uri="{FF2B5EF4-FFF2-40B4-BE49-F238E27FC236}">
                  <a16:creationId xmlns:a16="http://schemas.microsoft.com/office/drawing/2014/main" id="{50073D6E-C699-1750-0425-1C8CE5D5838B}"/>
                </a:ext>
              </a:extLst>
            </p:cNvPr>
            <p:cNvSpPr/>
            <p:nvPr/>
          </p:nvSpPr>
          <p:spPr bwMode="auto">
            <a:xfrm>
              <a:off x="20134360" y="5435167"/>
              <a:ext cx="13797" cy="68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61" name="任意多边形 1050">
              <a:extLst>
                <a:ext uri="{FF2B5EF4-FFF2-40B4-BE49-F238E27FC236}">
                  <a16:creationId xmlns:a16="http://schemas.microsoft.com/office/drawing/2014/main" id="{7EE8DC87-CDFE-C451-FEEB-9ABE2FB2B68B}"/>
                </a:ext>
              </a:extLst>
            </p:cNvPr>
            <p:cNvSpPr/>
            <p:nvPr/>
          </p:nvSpPr>
          <p:spPr bwMode="auto">
            <a:xfrm>
              <a:off x="20134360" y="5435167"/>
              <a:ext cx="13797" cy="11499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0 h 2"/>
                <a:gd name="T4" fmla="*/ 1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0 h 2"/>
                <a:gd name="T16" fmla="*/ 3 w 3"/>
                <a:gd name="T17" fmla="*/ 0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0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62" name="任意多边形 1051">
              <a:extLst>
                <a:ext uri="{FF2B5EF4-FFF2-40B4-BE49-F238E27FC236}">
                  <a16:creationId xmlns:a16="http://schemas.microsoft.com/office/drawing/2014/main" id="{D79AB508-8CBA-5E55-86FB-4A97C59FFD92}"/>
                </a:ext>
              </a:extLst>
            </p:cNvPr>
            <p:cNvSpPr/>
            <p:nvPr/>
          </p:nvSpPr>
          <p:spPr bwMode="auto">
            <a:xfrm>
              <a:off x="20184950" y="5398374"/>
              <a:ext cx="160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63" name="任意多边形 1052">
              <a:extLst>
                <a:ext uri="{FF2B5EF4-FFF2-40B4-BE49-F238E27FC236}">
                  <a16:creationId xmlns:a16="http://schemas.microsoft.com/office/drawing/2014/main" id="{F2A5B3DD-60D2-FC30-C03A-859B66321071}"/>
                </a:ext>
              </a:extLst>
            </p:cNvPr>
            <p:cNvSpPr/>
            <p:nvPr/>
          </p:nvSpPr>
          <p:spPr bwMode="auto">
            <a:xfrm>
              <a:off x="20184950" y="5398374"/>
              <a:ext cx="16097" cy="9198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0 h 2"/>
                <a:gd name="T4" fmla="*/ 0 w 3"/>
                <a:gd name="T5" fmla="*/ 0 h 2"/>
                <a:gd name="T6" fmla="*/ 0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0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64" name="任意多边形 1053">
              <a:extLst>
                <a:ext uri="{FF2B5EF4-FFF2-40B4-BE49-F238E27FC236}">
                  <a16:creationId xmlns:a16="http://schemas.microsoft.com/office/drawing/2014/main" id="{7673D9BE-83E3-1AF8-6E20-A437BBD14AAE}"/>
                </a:ext>
              </a:extLst>
            </p:cNvPr>
            <p:cNvSpPr/>
            <p:nvPr/>
          </p:nvSpPr>
          <p:spPr bwMode="auto">
            <a:xfrm>
              <a:off x="19904407" y="5483456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65" name="任意多边形 1054">
              <a:extLst>
                <a:ext uri="{FF2B5EF4-FFF2-40B4-BE49-F238E27FC236}">
                  <a16:creationId xmlns:a16="http://schemas.microsoft.com/office/drawing/2014/main" id="{48BCCE6E-3126-EC5E-F4BA-64E664555E1D}"/>
                </a:ext>
              </a:extLst>
            </p:cNvPr>
            <p:cNvSpPr/>
            <p:nvPr/>
          </p:nvSpPr>
          <p:spPr bwMode="auto">
            <a:xfrm>
              <a:off x="19904407" y="5478857"/>
              <a:ext cx="13797" cy="9198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0 h 2"/>
                <a:gd name="T4" fmla="*/ 1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1 h 2"/>
                <a:gd name="T28" fmla="*/ 1 w 3"/>
                <a:gd name="T29" fmla="*/ 1 h 2"/>
                <a:gd name="T30" fmla="*/ 2 w 3"/>
                <a:gd name="T31" fmla="*/ 1 h 2"/>
                <a:gd name="T32" fmla="*/ 2 w 3"/>
                <a:gd name="T33" fmla="*/ 1 h 2"/>
                <a:gd name="T34" fmla="*/ 2 w 3"/>
                <a:gd name="T35" fmla="*/ 1 h 2"/>
                <a:gd name="T36" fmla="*/ 2 w 3"/>
                <a:gd name="T3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66" name="任意多边形 1055">
              <a:extLst>
                <a:ext uri="{FF2B5EF4-FFF2-40B4-BE49-F238E27FC236}">
                  <a16:creationId xmlns:a16="http://schemas.microsoft.com/office/drawing/2014/main" id="{29BBD578-71BD-4CCD-2977-D9714B6E0960}"/>
                </a:ext>
              </a:extLst>
            </p:cNvPr>
            <p:cNvSpPr/>
            <p:nvPr/>
          </p:nvSpPr>
          <p:spPr bwMode="auto">
            <a:xfrm>
              <a:off x="20224043" y="5446664"/>
              <a:ext cx="9198" cy="4599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1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67" name="任意多边形 1056">
              <a:extLst>
                <a:ext uri="{FF2B5EF4-FFF2-40B4-BE49-F238E27FC236}">
                  <a16:creationId xmlns:a16="http://schemas.microsoft.com/office/drawing/2014/main" id="{669E7BA5-39A4-198C-048F-304D82B3B3E1}"/>
                </a:ext>
              </a:extLst>
            </p:cNvPr>
            <p:cNvSpPr/>
            <p:nvPr/>
          </p:nvSpPr>
          <p:spPr bwMode="auto">
            <a:xfrm>
              <a:off x="20219444" y="5446664"/>
              <a:ext cx="13797" cy="9198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0 h 2"/>
                <a:gd name="T4" fmla="*/ 1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0 h 2"/>
                <a:gd name="T16" fmla="*/ 3 w 3"/>
                <a:gd name="T17" fmla="*/ 0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0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68" name="任意多边形 1057">
              <a:extLst>
                <a:ext uri="{FF2B5EF4-FFF2-40B4-BE49-F238E27FC236}">
                  <a16:creationId xmlns:a16="http://schemas.microsoft.com/office/drawing/2014/main" id="{96C67BD1-5929-58AF-13F4-882EBDA8D217}"/>
                </a:ext>
              </a:extLst>
            </p:cNvPr>
            <p:cNvSpPr/>
            <p:nvPr/>
          </p:nvSpPr>
          <p:spPr bwMode="auto">
            <a:xfrm>
              <a:off x="20253936" y="5421369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69" name="任意多边形 1058">
              <a:extLst>
                <a:ext uri="{FF2B5EF4-FFF2-40B4-BE49-F238E27FC236}">
                  <a16:creationId xmlns:a16="http://schemas.microsoft.com/office/drawing/2014/main" id="{0BABA8B5-333E-42A5-8150-232C913D5E1A}"/>
                </a:ext>
              </a:extLst>
            </p:cNvPr>
            <p:cNvSpPr/>
            <p:nvPr/>
          </p:nvSpPr>
          <p:spPr bwMode="auto">
            <a:xfrm>
              <a:off x="20253936" y="5421369"/>
              <a:ext cx="13797" cy="9198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0 h 2"/>
                <a:gd name="T4" fmla="*/ 0 w 3"/>
                <a:gd name="T5" fmla="*/ 0 h 2"/>
                <a:gd name="T6" fmla="*/ 0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0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70" name="任意多边形 1059">
              <a:extLst>
                <a:ext uri="{FF2B5EF4-FFF2-40B4-BE49-F238E27FC236}">
                  <a16:creationId xmlns:a16="http://schemas.microsoft.com/office/drawing/2014/main" id="{BB42A976-58CC-3DD7-2713-C1D3510DD53B}"/>
                </a:ext>
              </a:extLst>
            </p:cNvPr>
            <p:cNvSpPr/>
            <p:nvPr/>
          </p:nvSpPr>
          <p:spPr bwMode="auto">
            <a:xfrm>
              <a:off x="19952698" y="5446664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71" name="任意多边形 1060">
              <a:extLst>
                <a:ext uri="{FF2B5EF4-FFF2-40B4-BE49-F238E27FC236}">
                  <a16:creationId xmlns:a16="http://schemas.microsoft.com/office/drawing/2014/main" id="{E4412B66-2861-1045-689F-8922248DEBD7}"/>
                </a:ext>
              </a:extLst>
            </p:cNvPr>
            <p:cNvSpPr/>
            <p:nvPr/>
          </p:nvSpPr>
          <p:spPr bwMode="auto">
            <a:xfrm>
              <a:off x="19952698" y="5442064"/>
              <a:ext cx="13797" cy="9198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0 h 2"/>
                <a:gd name="T4" fmla="*/ 1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1 h 2"/>
                <a:gd name="T28" fmla="*/ 1 w 3"/>
                <a:gd name="T29" fmla="*/ 1 h 2"/>
                <a:gd name="T30" fmla="*/ 2 w 3"/>
                <a:gd name="T31" fmla="*/ 1 h 2"/>
                <a:gd name="T32" fmla="*/ 2 w 3"/>
                <a:gd name="T33" fmla="*/ 1 h 2"/>
                <a:gd name="T34" fmla="*/ 2 w 3"/>
                <a:gd name="T35" fmla="*/ 1 h 2"/>
                <a:gd name="T36" fmla="*/ 2 w 3"/>
                <a:gd name="T3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72" name="任意多边形 1061">
              <a:extLst>
                <a:ext uri="{FF2B5EF4-FFF2-40B4-BE49-F238E27FC236}">
                  <a16:creationId xmlns:a16="http://schemas.microsoft.com/office/drawing/2014/main" id="{3E1D13AE-1F6F-1576-B619-1AC08052AAA8}"/>
                </a:ext>
              </a:extLst>
            </p:cNvPr>
            <p:cNvSpPr/>
            <p:nvPr/>
          </p:nvSpPr>
          <p:spPr bwMode="auto">
            <a:xfrm>
              <a:off x="20042379" y="5407572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73" name="任意多边形 1062">
              <a:extLst>
                <a:ext uri="{FF2B5EF4-FFF2-40B4-BE49-F238E27FC236}">
                  <a16:creationId xmlns:a16="http://schemas.microsoft.com/office/drawing/2014/main" id="{5168E23C-5BFF-99B3-A77A-0986D759B216}"/>
                </a:ext>
              </a:extLst>
            </p:cNvPr>
            <p:cNvSpPr/>
            <p:nvPr/>
          </p:nvSpPr>
          <p:spPr bwMode="auto">
            <a:xfrm>
              <a:off x="20042379" y="5407572"/>
              <a:ext cx="13797" cy="9198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0 h 2"/>
                <a:gd name="T4" fmla="*/ 1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0 h 2"/>
                <a:gd name="T16" fmla="*/ 3 w 3"/>
                <a:gd name="T17" fmla="*/ 0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0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74" name="任意多边形 1063">
              <a:extLst>
                <a:ext uri="{FF2B5EF4-FFF2-40B4-BE49-F238E27FC236}">
                  <a16:creationId xmlns:a16="http://schemas.microsoft.com/office/drawing/2014/main" id="{A91D9908-0FC8-1516-DFDA-4E35066ECA2A}"/>
                </a:ext>
              </a:extLst>
            </p:cNvPr>
            <p:cNvSpPr/>
            <p:nvPr/>
          </p:nvSpPr>
          <p:spPr bwMode="auto">
            <a:xfrm>
              <a:off x="20051577" y="5465060"/>
              <a:ext cx="9198" cy="4599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75" name="任意多边形 1064">
              <a:extLst>
                <a:ext uri="{FF2B5EF4-FFF2-40B4-BE49-F238E27FC236}">
                  <a16:creationId xmlns:a16="http://schemas.microsoft.com/office/drawing/2014/main" id="{909983FD-DBA7-BBCB-3403-38DA4BEDB593}"/>
                </a:ext>
              </a:extLst>
            </p:cNvPr>
            <p:cNvSpPr/>
            <p:nvPr/>
          </p:nvSpPr>
          <p:spPr bwMode="auto">
            <a:xfrm>
              <a:off x="20046978" y="5460461"/>
              <a:ext cx="13797" cy="13797"/>
            </a:xfrm>
            <a:custGeom>
              <a:avLst/>
              <a:gdLst>
                <a:gd name="T0" fmla="*/ 0 w 3"/>
                <a:gd name="T1" fmla="*/ 2 h 3"/>
                <a:gd name="T2" fmla="*/ 1 w 3"/>
                <a:gd name="T3" fmla="*/ 1 h 3"/>
                <a:gd name="T4" fmla="*/ 1 w 3"/>
                <a:gd name="T5" fmla="*/ 1 h 3"/>
                <a:gd name="T6" fmla="*/ 1 w 3"/>
                <a:gd name="T7" fmla="*/ 0 h 3"/>
                <a:gd name="T8" fmla="*/ 1 w 3"/>
                <a:gd name="T9" fmla="*/ 0 h 3"/>
                <a:gd name="T10" fmla="*/ 3 w 3"/>
                <a:gd name="T11" fmla="*/ 0 h 3"/>
                <a:gd name="T12" fmla="*/ 3 w 3"/>
                <a:gd name="T13" fmla="*/ 0 h 3"/>
                <a:gd name="T14" fmla="*/ 3 w 3"/>
                <a:gd name="T15" fmla="*/ 1 h 3"/>
                <a:gd name="T16" fmla="*/ 3 w 3"/>
                <a:gd name="T17" fmla="*/ 1 h 3"/>
                <a:gd name="T18" fmla="*/ 1 w 3"/>
                <a:gd name="T19" fmla="*/ 3 h 3"/>
                <a:gd name="T20" fmla="*/ 1 w 3"/>
                <a:gd name="T21" fmla="*/ 3 h 3"/>
                <a:gd name="T22" fmla="*/ 0 w 3"/>
                <a:gd name="T23" fmla="*/ 2 h 3"/>
                <a:gd name="T24" fmla="*/ 1 w 3"/>
                <a:gd name="T25" fmla="*/ 2 h 3"/>
                <a:gd name="T26" fmla="*/ 1 w 3"/>
                <a:gd name="T27" fmla="*/ 1 h 3"/>
                <a:gd name="T28" fmla="*/ 1 w 3"/>
                <a:gd name="T2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lose/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76" name="任意多边形 1065">
              <a:extLst>
                <a:ext uri="{FF2B5EF4-FFF2-40B4-BE49-F238E27FC236}">
                  <a16:creationId xmlns:a16="http://schemas.microsoft.com/office/drawing/2014/main" id="{87050BAB-4E3C-EF3E-6F76-A418ED1B667B}"/>
                </a:ext>
              </a:extLst>
            </p:cNvPr>
            <p:cNvSpPr/>
            <p:nvPr/>
          </p:nvSpPr>
          <p:spPr bwMode="auto">
            <a:xfrm>
              <a:off x="20060776" y="5713409"/>
              <a:ext cx="160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77" name="任意多边形 1066">
              <a:extLst>
                <a:ext uri="{FF2B5EF4-FFF2-40B4-BE49-F238E27FC236}">
                  <a16:creationId xmlns:a16="http://schemas.microsoft.com/office/drawing/2014/main" id="{FB090DFA-3617-1886-3D2A-1CC05041AF6B}"/>
                </a:ext>
              </a:extLst>
            </p:cNvPr>
            <p:cNvSpPr/>
            <p:nvPr/>
          </p:nvSpPr>
          <p:spPr bwMode="auto">
            <a:xfrm>
              <a:off x="20060776" y="5708810"/>
              <a:ext cx="16097" cy="9198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0 h 2"/>
                <a:gd name="T4" fmla="*/ 1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1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78" name="任意多边形 1067">
              <a:extLst>
                <a:ext uri="{FF2B5EF4-FFF2-40B4-BE49-F238E27FC236}">
                  <a16:creationId xmlns:a16="http://schemas.microsoft.com/office/drawing/2014/main" id="{B0D4CD50-FA72-32D4-685C-5E50EEC5498C}"/>
                </a:ext>
              </a:extLst>
            </p:cNvPr>
            <p:cNvSpPr/>
            <p:nvPr/>
          </p:nvSpPr>
          <p:spPr bwMode="auto">
            <a:xfrm>
              <a:off x="20129762" y="5554742"/>
              <a:ext cx="9198" cy="4599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79" name="任意多边形 1068">
              <a:extLst>
                <a:ext uri="{FF2B5EF4-FFF2-40B4-BE49-F238E27FC236}">
                  <a16:creationId xmlns:a16="http://schemas.microsoft.com/office/drawing/2014/main" id="{66644E01-57B8-9D62-3C8D-5FDDA9951228}"/>
                </a:ext>
              </a:extLst>
            </p:cNvPr>
            <p:cNvSpPr/>
            <p:nvPr/>
          </p:nvSpPr>
          <p:spPr bwMode="auto">
            <a:xfrm>
              <a:off x="20129762" y="5550143"/>
              <a:ext cx="9198" cy="16097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1 h 3"/>
                <a:gd name="T4" fmla="*/ 0 w 2"/>
                <a:gd name="T5" fmla="*/ 1 h 3"/>
                <a:gd name="T6" fmla="*/ 0 w 2"/>
                <a:gd name="T7" fmla="*/ 0 h 3"/>
                <a:gd name="T8" fmla="*/ 0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1 h 3"/>
                <a:gd name="T16" fmla="*/ 2 w 2"/>
                <a:gd name="T17" fmla="*/ 1 h 3"/>
                <a:gd name="T18" fmla="*/ 0 w 2"/>
                <a:gd name="T19" fmla="*/ 3 h 3"/>
                <a:gd name="T20" fmla="*/ 0 w 2"/>
                <a:gd name="T21" fmla="*/ 3 h 3"/>
                <a:gd name="T22" fmla="*/ 0 w 2"/>
                <a:gd name="T23" fmla="*/ 2 h 3"/>
                <a:gd name="T24" fmla="*/ 0 w 2"/>
                <a:gd name="T25" fmla="*/ 2 h 3"/>
                <a:gd name="T26" fmla="*/ 0 w 2"/>
                <a:gd name="T27" fmla="*/ 1 h 3"/>
                <a:gd name="T28" fmla="*/ 0 w 2"/>
                <a:gd name="T29" fmla="*/ 2 h 3"/>
                <a:gd name="T30" fmla="*/ 1 w 2"/>
                <a:gd name="T31" fmla="*/ 1 h 3"/>
                <a:gd name="T32" fmla="*/ 1 w 2"/>
                <a:gd name="T33" fmla="*/ 1 h 3"/>
                <a:gd name="T34" fmla="*/ 1 w 2"/>
                <a:gd name="T35" fmla="*/ 1 h 3"/>
                <a:gd name="T36" fmla="*/ 1 w 2"/>
                <a:gd name="T3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lose/>
                  <a:moveTo>
                    <a:pt x="0" y="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80" name="任意多边形 1069">
              <a:extLst>
                <a:ext uri="{FF2B5EF4-FFF2-40B4-BE49-F238E27FC236}">
                  <a16:creationId xmlns:a16="http://schemas.microsoft.com/office/drawing/2014/main" id="{446D4096-9547-7E78-ADC5-C9D535268761}"/>
                </a:ext>
              </a:extLst>
            </p:cNvPr>
            <p:cNvSpPr/>
            <p:nvPr/>
          </p:nvSpPr>
          <p:spPr bwMode="auto">
            <a:xfrm>
              <a:off x="20086071" y="5593833"/>
              <a:ext cx="9198" cy="4599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1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81" name="任意多边形 1070">
              <a:extLst>
                <a:ext uri="{FF2B5EF4-FFF2-40B4-BE49-F238E27FC236}">
                  <a16:creationId xmlns:a16="http://schemas.microsoft.com/office/drawing/2014/main" id="{7F3C5030-C45C-C9A0-3CC5-31638D128EB8}"/>
                </a:ext>
              </a:extLst>
            </p:cNvPr>
            <p:cNvSpPr/>
            <p:nvPr/>
          </p:nvSpPr>
          <p:spPr bwMode="auto">
            <a:xfrm>
              <a:off x="20081472" y="5593833"/>
              <a:ext cx="13797" cy="9198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0 h 2"/>
                <a:gd name="T4" fmla="*/ 1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0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82" name="任意多边形 1071">
              <a:extLst>
                <a:ext uri="{FF2B5EF4-FFF2-40B4-BE49-F238E27FC236}">
                  <a16:creationId xmlns:a16="http://schemas.microsoft.com/office/drawing/2014/main" id="{2E091FD8-4DF4-117D-ED6B-FCA8B5012BC4}"/>
                </a:ext>
              </a:extLst>
            </p:cNvPr>
            <p:cNvSpPr/>
            <p:nvPr/>
          </p:nvSpPr>
          <p:spPr bwMode="auto">
            <a:xfrm>
              <a:off x="20152757" y="5517950"/>
              <a:ext cx="9198" cy="9198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1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2"/>
                    <a:pt x="0" y="2"/>
                  </a:cubicBezTo>
                  <a:cubicBezTo>
                    <a:pt x="1" y="2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83" name="任意多边形 1072">
              <a:extLst>
                <a:ext uri="{FF2B5EF4-FFF2-40B4-BE49-F238E27FC236}">
                  <a16:creationId xmlns:a16="http://schemas.microsoft.com/office/drawing/2014/main" id="{983D34FC-25C3-2F11-2B9A-AEB19EF04F2E}"/>
                </a:ext>
              </a:extLst>
            </p:cNvPr>
            <p:cNvSpPr/>
            <p:nvPr/>
          </p:nvSpPr>
          <p:spPr bwMode="auto">
            <a:xfrm>
              <a:off x="20148158" y="5517950"/>
              <a:ext cx="13797" cy="9198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0 h 2"/>
                <a:gd name="T4" fmla="*/ 1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0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84" name="任意多边形 1073">
              <a:extLst>
                <a:ext uri="{FF2B5EF4-FFF2-40B4-BE49-F238E27FC236}">
                  <a16:creationId xmlns:a16="http://schemas.microsoft.com/office/drawing/2014/main" id="{5B8D2312-F88E-E52F-2598-0F262CCD4A80}"/>
                </a:ext>
              </a:extLst>
            </p:cNvPr>
            <p:cNvSpPr/>
            <p:nvPr/>
          </p:nvSpPr>
          <p:spPr bwMode="auto">
            <a:xfrm>
              <a:off x="20339020" y="5287996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85" name="任意多边形 1074">
              <a:extLst>
                <a:ext uri="{FF2B5EF4-FFF2-40B4-BE49-F238E27FC236}">
                  <a16:creationId xmlns:a16="http://schemas.microsoft.com/office/drawing/2014/main" id="{7F7B71E7-665F-7392-E670-0A0A24C6CBE3}"/>
                </a:ext>
              </a:extLst>
            </p:cNvPr>
            <p:cNvSpPr/>
            <p:nvPr/>
          </p:nvSpPr>
          <p:spPr bwMode="auto">
            <a:xfrm>
              <a:off x="20339020" y="5283397"/>
              <a:ext cx="13797" cy="13797"/>
            </a:xfrm>
            <a:custGeom>
              <a:avLst/>
              <a:gdLst>
                <a:gd name="T0" fmla="*/ 0 w 3"/>
                <a:gd name="T1" fmla="*/ 2 h 3"/>
                <a:gd name="T2" fmla="*/ 1 w 3"/>
                <a:gd name="T3" fmla="*/ 1 h 3"/>
                <a:gd name="T4" fmla="*/ 1 w 3"/>
                <a:gd name="T5" fmla="*/ 1 h 3"/>
                <a:gd name="T6" fmla="*/ 1 w 3"/>
                <a:gd name="T7" fmla="*/ 0 h 3"/>
                <a:gd name="T8" fmla="*/ 1 w 3"/>
                <a:gd name="T9" fmla="*/ 0 h 3"/>
                <a:gd name="T10" fmla="*/ 2 w 3"/>
                <a:gd name="T11" fmla="*/ 0 h 3"/>
                <a:gd name="T12" fmla="*/ 2 w 3"/>
                <a:gd name="T13" fmla="*/ 0 h 3"/>
                <a:gd name="T14" fmla="*/ 3 w 3"/>
                <a:gd name="T15" fmla="*/ 1 h 3"/>
                <a:gd name="T16" fmla="*/ 3 w 3"/>
                <a:gd name="T17" fmla="*/ 1 h 3"/>
                <a:gd name="T18" fmla="*/ 1 w 3"/>
                <a:gd name="T19" fmla="*/ 3 h 3"/>
                <a:gd name="T20" fmla="*/ 1 w 3"/>
                <a:gd name="T21" fmla="*/ 3 h 3"/>
                <a:gd name="T22" fmla="*/ 0 w 3"/>
                <a:gd name="T23" fmla="*/ 2 h 3"/>
                <a:gd name="T24" fmla="*/ 1 w 3"/>
                <a:gd name="T25" fmla="*/ 2 h 3"/>
                <a:gd name="T26" fmla="*/ 1 w 3"/>
                <a:gd name="T27" fmla="*/ 1 h 3"/>
                <a:gd name="T28" fmla="*/ 1 w 3"/>
                <a:gd name="T2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lose/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86" name="任意多边形 1075">
              <a:extLst>
                <a:ext uri="{FF2B5EF4-FFF2-40B4-BE49-F238E27FC236}">
                  <a16:creationId xmlns:a16="http://schemas.microsoft.com/office/drawing/2014/main" id="{08893051-1F0D-D01E-8322-371F5D937225}"/>
                </a:ext>
              </a:extLst>
            </p:cNvPr>
            <p:cNvSpPr/>
            <p:nvPr/>
          </p:nvSpPr>
          <p:spPr bwMode="auto">
            <a:xfrm>
              <a:off x="20290729" y="5269599"/>
              <a:ext cx="9198" cy="4599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1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87" name="任意多边形 1076">
              <a:extLst>
                <a:ext uri="{FF2B5EF4-FFF2-40B4-BE49-F238E27FC236}">
                  <a16:creationId xmlns:a16="http://schemas.microsoft.com/office/drawing/2014/main" id="{7857F3E0-9A29-6746-3255-953ACF205257}"/>
                </a:ext>
              </a:extLst>
            </p:cNvPr>
            <p:cNvSpPr/>
            <p:nvPr/>
          </p:nvSpPr>
          <p:spPr bwMode="auto">
            <a:xfrm>
              <a:off x="20286130" y="5269599"/>
              <a:ext cx="13797" cy="9198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0 h 2"/>
                <a:gd name="T4" fmla="*/ 1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0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88" name="任意多边形 1077">
              <a:extLst>
                <a:ext uri="{FF2B5EF4-FFF2-40B4-BE49-F238E27FC236}">
                  <a16:creationId xmlns:a16="http://schemas.microsoft.com/office/drawing/2014/main" id="{8B1FA66E-4756-BFE0-130A-B79EA9114CA3}"/>
                </a:ext>
              </a:extLst>
            </p:cNvPr>
            <p:cNvSpPr/>
            <p:nvPr/>
          </p:nvSpPr>
          <p:spPr bwMode="auto">
            <a:xfrm>
              <a:off x="20343620" y="5202913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89" name="任意多边形 1078">
              <a:extLst>
                <a:ext uri="{FF2B5EF4-FFF2-40B4-BE49-F238E27FC236}">
                  <a16:creationId xmlns:a16="http://schemas.microsoft.com/office/drawing/2014/main" id="{412F410E-00E3-FBCC-211F-12DE9A63CE4C}"/>
                </a:ext>
              </a:extLst>
            </p:cNvPr>
            <p:cNvSpPr/>
            <p:nvPr/>
          </p:nvSpPr>
          <p:spPr bwMode="auto">
            <a:xfrm>
              <a:off x="20343620" y="5198313"/>
              <a:ext cx="13797" cy="9198"/>
            </a:xfrm>
            <a:custGeom>
              <a:avLst/>
              <a:gdLst>
                <a:gd name="T0" fmla="*/ 0 w 3"/>
                <a:gd name="T1" fmla="*/ 2 h 2"/>
                <a:gd name="T2" fmla="*/ 1 w 3"/>
                <a:gd name="T3" fmla="*/ 1 h 2"/>
                <a:gd name="T4" fmla="*/ 1 w 3"/>
                <a:gd name="T5" fmla="*/ 1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2 h 2"/>
                <a:gd name="T24" fmla="*/ 1 w 3"/>
                <a:gd name="T25" fmla="*/ 1 h 2"/>
                <a:gd name="T26" fmla="*/ 1 w 3"/>
                <a:gd name="T27" fmla="*/ 1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90" name="任意多边形 1079">
              <a:extLst>
                <a:ext uri="{FF2B5EF4-FFF2-40B4-BE49-F238E27FC236}">
                  <a16:creationId xmlns:a16="http://schemas.microsoft.com/office/drawing/2014/main" id="{D4FCC8A0-BF31-B288-11AC-2FDAA59F4508}"/>
                </a:ext>
              </a:extLst>
            </p:cNvPr>
            <p:cNvSpPr/>
            <p:nvPr/>
          </p:nvSpPr>
          <p:spPr bwMode="auto">
            <a:xfrm>
              <a:off x="20410305" y="5269599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91" name="任意多边形 1080">
              <a:extLst>
                <a:ext uri="{FF2B5EF4-FFF2-40B4-BE49-F238E27FC236}">
                  <a16:creationId xmlns:a16="http://schemas.microsoft.com/office/drawing/2014/main" id="{409F9263-F1B0-2EE5-AF4D-89BDCBE51155}"/>
                </a:ext>
              </a:extLst>
            </p:cNvPr>
            <p:cNvSpPr/>
            <p:nvPr/>
          </p:nvSpPr>
          <p:spPr bwMode="auto">
            <a:xfrm>
              <a:off x="20410305" y="5265001"/>
              <a:ext cx="13797" cy="13797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1 h 3"/>
                <a:gd name="T4" fmla="*/ 0 w 3"/>
                <a:gd name="T5" fmla="*/ 1 h 3"/>
                <a:gd name="T6" fmla="*/ 0 w 3"/>
                <a:gd name="T7" fmla="*/ 0 h 3"/>
                <a:gd name="T8" fmla="*/ 1 w 3"/>
                <a:gd name="T9" fmla="*/ 0 h 3"/>
                <a:gd name="T10" fmla="*/ 2 w 3"/>
                <a:gd name="T11" fmla="*/ 0 h 3"/>
                <a:gd name="T12" fmla="*/ 2 w 3"/>
                <a:gd name="T13" fmla="*/ 0 h 3"/>
                <a:gd name="T14" fmla="*/ 3 w 3"/>
                <a:gd name="T15" fmla="*/ 1 h 3"/>
                <a:gd name="T16" fmla="*/ 3 w 3"/>
                <a:gd name="T17" fmla="*/ 1 h 3"/>
                <a:gd name="T18" fmla="*/ 1 w 3"/>
                <a:gd name="T19" fmla="*/ 3 h 3"/>
                <a:gd name="T20" fmla="*/ 1 w 3"/>
                <a:gd name="T21" fmla="*/ 3 h 3"/>
                <a:gd name="T22" fmla="*/ 0 w 3"/>
                <a:gd name="T23" fmla="*/ 2 h 3"/>
                <a:gd name="T24" fmla="*/ 1 w 3"/>
                <a:gd name="T25" fmla="*/ 1 h 3"/>
                <a:gd name="T26" fmla="*/ 1 w 3"/>
                <a:gd name="T27" fmla="*/ 1 h 3"/>
                <a:gd name="T28" fmla="*/ 1 w 3"/>
                <a:gd name="T2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92" name="任意多边形 1081">
              <a:extLst>
                <a:ext uri="{FF2B5EF4-FFF2-40B4-BE49-F238E27FC236}">
                  <a16:creationId xmlns:a16="http://schemas.microsoft.com/office/drawing/2014/main" id="{7517DDD3-5C28-E346-F110-1A53253D2A50}"/>
                </a:ext>
              </a:extLst>
            </p:cNvPr>
            <p:cNvSpPr/>
            <p:nvPr/>
          </p:nvSpPr>
          <p:spPr bwMode="auto">
            <a:xfrm>
              <a:off x="20357417" y="5359281"/>
              <a:ext cx="160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93" name="任意多边形 1082">
              <a:extLst>
                <a:ext uri="{FF2B5EF4-FFF2-40B4-BE49-F238E27FC236}">
                  <a16:creationId xmlns:a16="http://schemas.microsoft.com/office/drawing/2014/main" id="{4EC75EA9-7255-AC98-3659-57E8700FD0B0}"/>
                </a:ext>
              </a:extLst>
            </p:cNvPr>
            <p:cNvSpPr/>
            <p:nvPr/>
          </p:nvSpPr>
          <p:spPr bwMode="auto">
            <a:xfrm>
              <a:off x="20357417" y="5354682"/>
              <a:ext cx="16097" cy="9198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0 h 2"/>
                <a:gd name="T4" fmla="*/ 0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1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94" name="任意多边形 1083">
              <a:extLst>
                <a:ext uri="{FF2B5EF4-FFF2-40B4-BE49-F238E27FC236}">
                  <a16:creationId xmlns:a16="http://schemas.microsoft.com/office/drawing/2014/main" id="{C2B7511B-6D38-26B6-2FFF-616B856B4E76}"/>
                </a:ext>
              </a:extLst>
            </p:cNvPr>
            <p:cNvSpPr/>
            <p:nvPr/>
          </p:nvSpPr>
          <p:spPr bwMode="auto">
            <a:xfrm>
              <a:off x="20295328" y="5368479"/>
              <a:ext cx="160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95" name="任意多边形 1084">
              <a:extLst>
                <a:ext uri="{FF2B5EF4-FFF2-40B4-BE49-F238E27FC236}">
                  <a16:creationId xmlns:a16="http://schemas.microsoft.com/office/drawing/2014/main" id="{93A395BA-A584-933D-8902-C1AD57CFB974}"/>
                </a:ext>
              </a:extLst>
            </p:cNvPr>
            <p:cNvSpPr/>
            <p:nvPr/>
          </p:nvSpPr>
          <p:spPr bwMode="auto">
            <a:xfrm>
              <a:off x="20295328" y="5363880"/>
              <a:ext cx="16097" cy="9198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0 h 2"/>
                <a:gd name="T4" fmla="*/ 1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1 h 2"/>
                <a:gd name="T28" fmla="*/ 1 w 3"/>
                <a:gd name="T29" fmla="*/ 1 h 2"/>
                <a:gd name="T30" fmla="*/ 2 w 3"/>
                <a:gd name="T31" fmla="*/ 1 h 2"/>
                <a:gd name="T32" fmla="*/ 2 w 3"/>
                <a:gd name="T33" fmla="*/ 1 h 2"/>
                <a:gd name="T34" fmla="*/ 2 w 3"/>
                <a:gd name="T35" fmla="*/ 1 h 2"/>
                <a:gd name="T36" fmla="*/ 2 w 3"/>
                <a:gd name="T3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96" name="任意多边形 1085">
              <a:extLst>
                <a:ext uri="{FF2B5EF4-FFF2-40B4-BE49-F238E27FC236}">
                  <a16:creationId xmlns:a16="http://schemas.microsoft.com/office/drawing/2014/main" id="{714222A2-DA29-05B6-3AE7-8E24FA37C718}"/>
                </a:ext>
              </a:extLst>
            </p:cNvPr>
            <p:cNvSpPr/>
            <p:nvPr/>
          </p:nvSpPr>
          <p:spPr bwMode="auto">
            <a:xfrm>
              <a:off x="20290729" y="5336285"/>
              <a:ext cx="9198" cy="4599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97" name="任意多边形 1086">
              <a:extLst>
                <a:ext uri="{FF2B5EF4-FFF2-40B4-BE49-F238E27FC236}">
                  <a16:creationId xmlns:a16="http://schemas.microsoft.com/office/drawing/2014/main" id="{256FE832-C170-C300-AC22-4CDBFCF4A0D8}"/>
                </a:ext>
              </a:extLst>
            </p:cNvPr>
            <p:cNvSpPr/>
            <p:nvPr/>
          </p:nvSpPr>
          <p:spPr bwMode="auto">
            <a:xfrm>
              <a:off x="20286130" y="5331686"/>
              <a:ext cx="13797" cy="13797"/>
            </a:xfrm>
            <a:custGeom>
              <a:avLst/>
              <a:gdLst>
                <a:gd name="T0" fmla="*/ 0 w 3"/>
                <a:gd name="T1" fmla="*/ 2 h 3"/>
                <a:gd name="T2" fmla="*/ 1 w 3"/>
                <a:gd name="T3" fmla="*/ 1 h 3"/>
                <a:gd name="T4" fmla="*/ 1 w 3"/>
                <a:gd name="T5" fmla="*/ 1 h 3"/>
                <a:gd name="T6" fmla="*/ 1 w 3"/>
                <a:gd name="T7" fmla="*/ 0 h 3"/>
                <a:gd name="T8" fmla="*/ 1 w 3"/>
                <a:gd name="T9" fmla="*/ 0 h 3"/>
                <a:gd name="T10" fmla="*/ 3 w 3"/>
                <a:gd name="T11" fmla="*/ 0 h 3"/>
                <a:gd name="T12" fmla="*/ 3 w 3"/>
                <a:gd name="T13" fmla="*/ 0 h 3"/>
                <a:gd name="T14" fmla="*/ 3 w 3"/>
                <a:gd name="T15" fmla="*/ 1 h 3"/>
                <a:gd name="T16" fmla="*/ 3 w 3"/>
                <a:gd name="T17" fmla="*/ 1 h 3"/>
                <a:gd name="T18" fmla="*/ 1 w 3"/>
                <a:gd name="T19" fmla="*/ 3 h 3"/>
                <a:gd name="T20" fmla="*/ 1 w 3"/>
                <a:gd name="T21" fmla="*/ 3 h 3"/>
                <a:gd name="T22" fmla="*/ 0 w 3"/>
                <a:gd name="T23" fmla="*/ 2 h 3"/>
                <a:gd name="T24" fmla="*/ 1 w 3"/>
                <a:gd name="T25" fmla="*/ 1 h 3"/>
                <a:gd name="T26" fmla="*/ 1 w 3"/>
                <a:gd name="T27" fmla="*/ 1 h 3"/>
                <a:gd name="T28" fmla="*/ 1 w 3"/>
                <a:gd name="T2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98" name="任意多边形 1087">
              <a:extLst>
                <a:ext uri="{FF2B5EF4-FFF2-40B4-BE49-F238E27FC236}">
                  <a16:creationId xmlns:a16="http://schemas.microsoft.com/office/drawing/2014/main" id="{39121F3E-5DD2-75BD-766B-E0D29F289DC9}"/>
                </a:ext>
              </a:extLst>
            </p:cNvPr>
            <p:cNvSpPr/>
            <p:nvPr/>
          </p:nvSpPr>
          <p:spPr bwMode="auto">
            <a:xfrm>
              <a:off x="20263135" y="5327088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99" name="任意多边形 1088">
              <a:extLst>
                <a:ext uri="{FF2B5EF4-FFF2-40B4-BE49-F238E27FC236}">
                  <a16:creationId xmlns:a16="http://schemas.microsoft.com/office/drawing/2014/main" id="{790CFEC8-C062-E812-4B6A-B6EB48EB161F}"/>
                </a:ext>
              </a:extLst>
            </p:cNvPr>
            <p:cNvSpPr/>
            <p:nvPr/>
          </p:nvSpPr>
          <p:spPr bwMode="auto">
            <a:xfrm>
              <a:off x="20263135" y="5322488"/>
              <a:ext cx="13797" cy="13797"/>
            </a:xfrm>
            <a:custGeom>
              <a:avLst/>
              <a:gdLst>
                <a:gd name="T0" fmla="*/ 0 w 3"/>
                <a:gd name="T1" fmla="*/ 2 h 3"/>
                <a:gd name="T2" fmla="*/ 1 w 3"/>
                <a:gd name="T3" fmla="*/ 1 h 3"/>
                <a:gd name="T4" fmla="*/ 1 w 3"/>
                <a:gd name="T5" fmla="*/ 1 h 3"/>
                <a:gd name="T6" fmla="*/ 1 w 3"/>
                <a:gd name="T7" fmla="*/ 0 h 3"/>
                <a:gd name="T8" fmla="*/ 1 w 3"/>
                <a:gd name="T9" fmla="*/ 0 h 3"/>
                <a:gd name="T10" fmla="*/ 2 w 3"/>
                <a:gd name="T11" fmla="*/ 0 h 3"/>
                <a:gd name="T12" fmla="*/ 2 w 3"/>
                <a:gd name="T13" fmla="*/ 0 h 3"/>
                <a:gd name="T14" fmla="*/ 3 w 3"/>
                <a:gd name="T15" fmla="*/ 1 h 3"/>
                <a:gd name="T16" fmla="*/ 3 w 3"/>
                <a:gd name="T17" fmla="*/ 1 h 3"/>
                <a:gd name="T18" fmla="*/ 1 w 3"/>
                <a:gd name="T19" fmla="*/ 3 h 3"/>
                <a:gd name="T20" fmla="*/ 1 w 3"/>
                <a:gd name="T21" fmla="*/ 3 h 3"/>
                <a:gd name="T22" fmla="*/ 0 w 3"/>
                <a:gd name="T23" fmla="*/ 2 h 3"/>
                <a:gd name="T24" fmla="*/ 1 w 3"/>
                <a:gd name="T25" fmla="*/ 2 h 3"/>
                <a:gd name="T26" fmla="*/ 1 w 3"/>
                <a:gd name="T27" fmla="*/ 1 h 3"/>
                <a:gd name="T28" fmla="*/ 1 w 3"/>
                <a:gd name="T2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lose/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00" name="任意多边形 1089">
              <a:extLst>
                <a:ext uri="{FF2B5EF4-FFF2-40B4-BE49-F238E27FC236}">
                  <a16:creationId xmlns:a16="http://schemas.microsoft.com/office/drawing/2014/main" id="{83BD748D-769F-B82D-D08D-8C536A5811CF}"/>
                </a:ext>
              </a:extLst>
            </p:cNvPr>
            <p:cNvSpPr/>
            <p:nvPr/>
          </p:nvSpPr>
          <p:spPr bwMode="auto">
            <a:xfrm>
              <a:off x="20286130" y="4639527"/>
              <a:ext cx="9198" cy="4599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1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02" name="任意多边形 1090">
              <a:extLst>
                <a:ext uri="{FF2B5EF4-FFF2-40B4-BE49-F238E27FC236}">
                  <a16:creationId xmlns:a16="http://schemas.microsoft.com/office/drawing/2014/main" id="{42D19C9C-6837-9434-1D88-B68A975C4F03}"/>
                </a:ext>
              </a:extLst>
            </p:cNvPr>
            <p:cNvSpPr/>
            <p:nvPr/>
          </p:nvSpPr>
          <p:spPr bwMode="auto">
            <a:xfrm>
              <a:off x="20281531" y="4632627"/>
              <a:ext cx="13797" cy="11499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0 h 2"/>
                <a:gd name="T4" fmla="*/ 1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1 h 2"/>
                <a:gd name="T16" fmla="*/ 3 w 3"/>
                <a:gd name="T17" fmla="*/ 1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1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03" name="任意多边形 1091">
              <a:extLst>
                <a:ext uri="{FF2B5EF4-FFF2-40B4-BE49-F238E27FC236}">
                  <a16:creationId xmlns:a16="http://schemas.microsoft.com/office/drawing/2014/main" id="{35F37082-2101-0337-6186-1C34D8690AC5}"/>
                </a:ext>
              </a:extLst>
            </p:cNvPr>
            <p:cNvSpPr/>
            <p:nvPr/>
          </p:nvSpPr>
          <p:spPr bwMode="auto">
            <a:xfrm>
              <a:off x="20290729" y="4623429"/>
              <a:ext cx="13797" cy="4599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1 h 1"/>
                <a:gd name="T4" fmla="*/ 2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04" name="任意多边形 1092">
              <a:extLst>
                <a:ext uri="{FF2B5EF4-FFF2-40B4-BE49-F238E27FC236}">
                  <a16:creationId xmlns:a16="http://schemas.microsoft.com/office/drawing/2014/main" id="{19821D9B-75C9-F55E-E63D-EC8B018ADCB6}"/>
                </a:ext>
              </a:extLst>
            </p:cNvPr>
            <p:cNvSpPr/>
            <p:nvPr/>
          </p:nvSpPr>
          <p:spPr bwMode="auto">
            <a:xfrm>
              <a:off x="20290729" y="4623429"/>
              <a:ext cx="13797" cy="9198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0 h 2"/>
                <a:gd name="T4" fmla="*/ 0 w 3"/>
                <a:gd name="T5" fmla="*/ 0 h 2"/>
                <a:gd name="T6" fmla="*/ 1 w 3"/>
                <a:gd name="T7" fmla="*/ 0 h 2"/>
                <a:gd name="T8" fmla="*/ 1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3 w 3"/>
                <a:gd name="T15" fmla="*/ 0 h 2"/>
                <a:gd name="T16" fmla="*/ 3 w 3"/>
                <a:gd name="T17" fmla="*/ 0 h 2"/>
                <a:gd name="T18" fmla="*/ 1 w 3"/>
                <a:gd name="T19" fmla="*/ 2 h 2"/>
                <a:gd name="T20" fmla="*/ 1 w 3"/>
                <a:gd name="T21" fmla="*/ 2 h 2"/>
                <a:gd name="T22" fmla="*/ 0 w 3"/>
                <a:gd name="T23" fmla="*/ 1 h 2"/>
                <a:gd name="T24" fmla="*/ 1 w 3"/>
                <a:gd name="T25" fmla="*/ 1 h 2"/>
                <a:gd name="T26" fmla="*/ 1 w 3"/>
                <a:gd name="T27" fmla="*/ 0 h 2"/>
                <a:gd name="T28" fmla="*/ 1 w 3"/>
                <a:gd name="T2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05" name="任意多边形 1093">
              <a:extLst>
                <a:ext uri="{FF2B5EF4-FFF2-40B4-BE49-F238E27FC236}">
                  <a16:creationId xmlns:a16="http://schemas.microsoft.com/office/drawing/2014/main" id="{C0CA399A-F7A0-CD10-A785-FA1B37F6B612}"/>
                </a:ext>
              </a:extLst>
            </p:cNvPr>
            <p:cNvSpPr/>
            <p:nvPr/>
          </p:nvSpPr>
          <p:spPr bwMode="auto">
            <a:xfrm>
              <a:off x="20486190" y="4467060"/>
              <a:ext cx="25296" cy="13797"/>
            </a:xfrm>
            <a:custGeom>
              <a:avLst/>
              <a:gdLst>
                <a:gd name="T0" fmla="*/ 2 w 5"/>
                <a:gd name="T1" fmla="*/ 0 h 3"/>
                <a:gd name="T2" fmla="*/ 1 w 5"/>
                <a:gd name="T3" fmla="*/ 2 h 3"/>
                <a:gd name="T4" fmla="*/ 3 w 5"/>
                <a:gd name="T5" fmla="*/ 2 h 3"/>
                <a:gd name="T6" fmla="*/ 2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2" y="0"/>
                    <a:pt x="0" y="1"/>
                    <a:pt x="1" y="2"/>
                  </a:cubicBezTo>
                  <a:cubicBezTo>
                    <a:pt x="2" y="3"/>
                    <a:pt x="5" y="2"/>
                    <a:pt x="3" y="2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06" name="任意多边形 1094">
              <a:extLst>
                <a:ext uri="{FF2B5EF4-FFF2-40B4-BE49-F238E27FC236}">
                  <a16:creationId xmlns:a16="http://schemas.microsoft.com/office/drawing/2014/main" id="{89B21555-EB31-CC0B-D2D9-21A2AFD56446}"/>
                </a:ext>
              </a:extLst>
            </p:cNvPr>
            <p:cNvSpPr/>
            <p:nvPr/>
          </p:nvSpPr>
          <p:spPr bwMode="auto">
            <a:xfrm>
              <a:off x="20486190" y="4467060"/>
              <a:ext cx="20696" cy="13797"/>
            </a:xfrm>
            <a:custGeom>
              <a:avLst/>
              <a:gdLst>
                <a:gd name="T0" fmla="*/ 0 w 4"/>
                <a:gd name="T1" fmla="*/ 3 h 3"/>
                <a:gd name="T2" fmla="*/ 0 w 4"/>
                <a:gd name="T3" fmla="*/ 2 h 3"/>
                <a:gd name="T4" fmla="*/ 0 w 4"/>
                <a:gd name="T5" fmla="*/ 2 h 3"/>
                <a:gd name="T6" fmla="*/ 1 w 4"/>
                <a:gd name="T7" fmla="*/ 0 h 3"/>
                <a:gd name="T8" fmla="*/ 1 w 4"/>
                <a:gd name="T9" fmla="*/ 0 h 3"/>
                <a:gd name="T10" fmla="*/ 2 w 4"/>
                <a:gd name="T11" fmla="*/ 0 h 3"/>
                <a:gd name="T12" fmla="*/ 2 w 4"/>
                <a:gd name="T13" fmla="*/ 0 h 3"/>
                <a:gd name="T14" fmla="*/ 4 w 4"/>
                <a:gd name="T15" fmla="*/ 1 h 3"/>
                <a:gd name="T16" fmla="*/ 4 w 4"/>
                <a:gd name="T17" fmla="*/ 1 h 3"/>
                <a:gd name="T18" fmla="*/ 4 w 4"/>
                <a:gd name="T19" fmla="*/ 2 h 3"/>
                <a:gd name="T20" fmla="*/ 4 w 4"/>
                <a:gd name="T21" fmla="*/ 2 h 3"/>
                <a:gd name="T22" fmla="*/ 2 w 4"/>
                <a:gd name="T23" fmla="*/ 3 h 3"/>
                <a:gd name="T24" fmla="*/ 2 w 4"/>
                <a:gd name="T25" fmla="*/ 3 h 3"/>
                <a:gd name="T26" fmla="*/ 0 w 4"/>
                <a:gd name="T27" fmla="*/ 3 h 3"/>
                <a:gd name="T28" fmla="*/ 2 w 4"/>
                <a:gd name="T29" fmla="*/ 2 h 3"/>
                <a:gd name="T30" fmla="*/ 2 w 4"/>
                <a:gd name="T31" fmla="*/ 1 h 3"/>
                <a:gd name="T32" fmla="*/ 2 w 4"/>
                <a:gd name="T33" fmla="*/ 1 h 3"/>
                <a:gd name="T34" fmla="*/ 1 w 4"/>
                <a:gd name="T35" fmla="*/ 1 h 3"/>
                <a:gd name="T36" fmla="*/ 1 w 4"/>
                <a:gd name="T37" fmla="*/ 1 h 3"/>
                <a:gd name="T38" fmla="*/ 2 w 4"/>
                <a:gd name="T39" fmla="*/ 2 h 3"/>
                <a:gd name="T40" fmla="*/ 2 w 4"/>
                <a:gd name="T41" fmla="*/ 2 h 3"/>
                <a:gd name="T42" fmla="*/ 2 w 4"/>
                <a:gd name="T43" fmla="*/ 2 h 3"/>
                <a:gd name="T44" fmla="*/ 1 w 4"/>
                <a:gd name="T45" fmla="*/ 1 h 3"/>
                <a:gd name="T46" fmla="*/ 2 w 4"/>
                <a:gd name="T47" fmla="*/ 0 h 3"/>
                <a:gd name="T48" fmla="*/ 1 w 4"/>
                <a:gd name="T4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0" y="3"/>
                  </a:cubicBezTo>
                  <a:close/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  <a:moveTo>
                    <a:pt x="1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07" name="任意多边形 1096">
              <a:extLst>
                <a:ext uri="{FF2B5EF4-FFF2-40B4-BE49-F238E27FC236}">
                  <a16:creationId xmlns:a16="http://schemas.microsoft.com/office/drawing/2014/main" id="{B7917A93-110A-0D30-FD74-EBBD3834B4EF}"/>
                </a:ext>
              </a:extLst>
            </p:cNvPr>
            <p:cNvSpPr/>
            <p:nvPr/>
          </p:nvSpPr>
          <p:spPr bwMode="auto">
            <a:xfrm>
              <a:off x="19874514" y="4628028"/>
              <a:ext cx="4599" cy="459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08" name="任意多边形 1097">
              <a:extLst>
                <a:ext uri="{FF2B5EF4-FFF2-40B4-BE49-F238E27FC236}">
                  <a16:creationId xmlns:a16="http://schemas.microsoft.com/office/drawing/2014/main" id="{49AB172D-FFD0-1E03-D967-1E14755DC25B}"/>
                </a:ext>
              </a:extLst>
            </p:cNvPr>
            <p:cNvSpPr/>
            <p:nvPr/>
          </p:nvSpPr>
          <p:spPr bwMode="auto">
            <a:xfrm>
              <a:off x="19874514" y="4628028"/>
              <a:ext cx="11499" cy="11499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1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1 w 2"/>
                <a:gd name="T11" fmla="*/ 0 h 2"/>
                <a:gd name="T12" fmla="*/ 1 w 2"/>
                <a:gd name="T13" fmla="*/ 0 h 2"/>
                <a:gd name="T14" fmla="*/ 1 w 2"/>
                <a:gd name="T15" fmla="*/ 0 h 2"/>
                <a:gd name="T16" fmla="*/ 1 w 2"/>
                <a:gd name="T17" fmla="*/ 0 h 2"/>
                <a:gd name="T18" fmla="*/ 2 w 2"/>
                <a:gd name="T19" fmla="*/ 1 h 2"/>
                <a:gd name="T20" fmla="*/ 2 w 2"/>
                <a:gd name="T21" fmla="*/ 1 h 2"/>
                <a:gd name="T22" fmla="*/ 2 w 2"/>
                <a:gd name="T23" fmla="*/ 1 h 2"/>
                <a:gd name="T24" fmla="*/ 2 w 2"/>
                <a:gd name="T25" fmla="*/ 1 h 2"/>
                <a:gd name="T26" fmla="*/ 1 w 2"/>
                <a:gd name="T27" fmla="*/ 2 h 2"/>
                <a:gd name="T28" fmla="*/ 1 w 2"/>
                <a:gd name="T29" fmla="*/ 2 h 2"/>
                <a:gd name="T30" fmla="*/ 1 w 2"/>
                <a:gd name="T31" fmla="*/ 2 h 2"/>
                <a:gd name="T32" fmla="*/ 0 w 2"/>
                <a:gd name="T33" fmla="*/ 2 h 2"/>
                <a:gd name="T34" fmla="*/ 1 w 2"/>
                <a:gd name="T35" fmla="*/ 1 h 2"/>
                <a:gd name="T36" fmla="*/ 1 w 2"/>
                <a:gd name="T37" fmla="*/ 1 h 2"/>
                <a:gd name="T38" fmla="*/ 1 w 2"/>
                <a:gd name="T39" fmla="*/ 1 h 2"/>
                <a:gd name="T40" fmla="*/ 1 w 2"/>
                <a:gd name="T41" fmla="*/ 1 h 2"/>
                <a:gd name="T42" fmla="*/ 1 w 2"/>
                <a:gd name="T43" fmla="*/ 0 h 2"/>
                <a:gd name="T44" fmla="*/ 1 w 2"/>
                <a:gd name="T45" fmla="*/ 0 h 2"/>
                <a:gd name="T46" fmla="*/ 1 w 2"/>
                <a:gd name="T47" fmla="*/ 1 h 2"/>
                <a:gd name="T48" fmla="*/ 1 w 2"/>
                <a:gd name="T4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09" name="任意多边形 1098">
              <a:extLst>
                <a:ext uri="{FF2B5EF4-FFF2-40B4-BE49-F238E27FC236}">
                  <a16:creationId xmlns:a16="http://schemas.microsoft.com/office/drawing/2014/main" id="{12C7E2CF-BEC4-5BDF-33C3-8D6F413AE7AC}"/>
                </a:ext>
              </a:extLst>
            </p:cNvPr>
            <p:cNvSpPr/>
            <p:nvPr/>
          </p:nvSpPr>
          <p:spPr bwMode="auto">
            <a:xfrm>
              <a:off x="19961896" y="465332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10" name="任意多边形 1099">
              <a:extLst>
                <a:ext uri="{FF2B5EF4-FFF2-40B4-BE49-F238E27FC236}">
                  <a16:creationId xmlns:a16="http://schemas.microsoft.com/office/drawing/2014/main" id="{E3222EFA-044A-7613-5ECF-E97CD7487A46}"/>
                </a:ext>
              </a:extLst>
            </p:cNvPr>
            <p:cNvSpPr/>
            <p:nvPr/>
          </p:nvSpPr>
          <p:spPr bwMode="auto">
            <a:xfrm>
              <a:off x="19957297" y="4648724"/>
              <a:ext cx="9198" cy="919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0 h 2"/>
                <a:gd name="T4" fmla="*/ 0 w 2"/>
                <a:gd name="T5" fmla="*/ 0 h 2"/>
                <a:gd name="T6" fmla="*/ 1 w 2"/>
                <a:gd name="T7" fmla="*/ 0 h 2"/>
                <a:gd name="T8" fmla="*/ 1 w 2"/>
                <a:gd name="T9" fmla="*/ 0 h 2"/>
                <a:gd name="T10" fmla="*/ 2 w 2"/>
                <a:gd name="T11" fmla="*/ 1 h 2"/>
                <a:gd name="T12" fmla="*/ 2 w 2"/>
                <a:gd name="T13" fmla="*/ 1 h 2"/>
                <a:gd name="T14" fmla="*/ 2 w 2"/>
                <a:gd name="T15" fmla="*/ 1 h 2"/>
                <a:gd name="T16" fmla="*/ 2 w 2"/>
                <a:gd name="T17" fmla="*/ 1 h 2"/>
                <a:gd name="T18" fmla="*/ 1 w 2"/>
                <a:gd name="T19" fmla="*/ 1 h 2"/>
                <a:gd name="T20" fmla="*/ 1 w 2"/>
                <a:gd name="T21" fmla="*/ 1 h 2"/>
                <a:gd name="T22" fmla="*/ 1 w 2"/>
                <a:gd name="T23" fmla="*/ 1 h 2"/>
                <a:gd name="T24" fmla="*/ 1 w 2"/>
                <a:gd name="T25" fmla="*/ 1 h 2"/>
                <a:gd name="T26" fmla="*/ 1 w 2"/>
                <a:gd name="T27" fmla="*/ 1 h 2"/>
                <a:gd name="T28" fmla="*/ 1 w 2"/>
                <a:gd name="T29" fmla="*/ 1 h 2"/>
                <a:gd name="T30" fmla="*/ 1 w 2"/>
                <a:gd name="T31" fmla="*/ 1 h 2"/>
                <a:gd name="T32" fmla="*/ 1 w 2"/>
                <a:gd name="T33" fmla="*/ 2 h 2"/>
                <a:gd name="T34" fmla="*/ 1 w 2"/>
                <a:gd name="T35" fmla="*/ 2 h 2"/>
                <a:gd name="T36" fmla="*/ 0 w 2"/>
                <a:gd name="T37" fmla="*/ 1 h 2"/>
                <a:gd name="T38" fmla="*/ 1 w 2"/>
                <a:gd name="T39" fmla="*/ 1 h 2"/>
                <a:gd name="T40" fmla="*/ 1 w 2"/>
                <a:gd name="T41" fmla="*/ 1 h 2"/>
                <a:gd name="T42" fmla="*/ 1 w 2"/>
                <a:gd name="T43" fmla="*/ 1 h 2"/>
                <a:gd name="T44" fmla="*/ 1 w 2"/>
                <a:gd name="T45" fmla="*/ 1 h 2"/>
                <a:gd name="T46" fmla="*/ 1 w 2"/>
                <a:gd name="T47" fmla="*/ 1 h 2"/>
                <a:gd name="T48" fmla="*/ 1 w 2"/>
                <a:gd name="T49" fmla="*/ 1 h 2"/>
                <a:gd name="T50" fmla="*/ 1 w 2"/>
                <a:gd name="T51" fmla="*/ 1 h 2"/>
                <a:gd name="T52" fmla="*/ 1 w 2"/>
                <a:gd name="T53" fmla="*/ 0 h 2"/>
                <a:gd name="T54" fmla="*/ 1 w 2"/>
                <a:gd name="T55" fmla="*/ 1 h 2"/>
                <a:gd name="T56" fmla="*/ 0 w 2"/>
                <a:gd name="T57" fmla="*/ 0 h 2"/>
                <a:gd name="T58" fmla="*/ 1 w 2"/>
                <a:gd name="T5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F9A76708-C977-76D8-0F41-668678A25212}"/>
                </a:ext>
              </a:extLst>
            </p:cNvPr>
            <p:cNvSpPr/>
            <p:nvPr/>
          </p:nvSpPr>
          <p:spPr bwMode="auto">
            <a:xfrm>
              <a:off x="19961896" y="4653324"/>
              <a:ext cx="4599" cy="4599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12" name="任意多边形 1101">
              <a:extLst>
                <a:ext uri="{FF2B5EF4-FFF2-40B4-BE49-F238E27FC236}">
                  <a16:creationId xmlns:a16="http://schemas.microsoft.com/office/drawing/2014/main" id="{F291353F-F68A-8BA0-D8CF-849A490A2871}"/>
                </a:ext>
              </a:extLst>
            </p:cNvPr>
            <p:cNvSpPr/>
            <p:nvPr/>
          </p:nvSpPr>
          <p:spPr bwMode="auto">
            <a:xfrm>
              <a:off x="19957297" y="4653324"/>
              <a:ext cx="13797" cy="9198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1 h 2"/>
                <a:gd name="T4" fmla="*/ 0 w 3"/>
                <a:gd name="T5" fmla="*/ 1 h 2"/>
                <a:gd name="T6" fmla="*/ 1 w 3"/>
                <a:gd name="T7" fmla="*/ 0 h 2"/>
                <a:gd name="T8" fmla="*/ 1 w 3"/>
                <a:gd name="T9" fmla="*/ 0 h 2"/>
                <a:gd name="T10" fmla="*/ 1 w 3"/>
                <a:gd name="T11" fmla="*/ 0 h 2"/>
                <a:gd name="T12" fmla="*/ 1 w 3"/>
                <a:gd name="T13" fmla="*/ 0 h 2"/>
                <a:gd name="T14" fmla="*/ 1 w 3"/>
                <a:gd name="T15" fmla="*/ 0 h 2"/>
                <a:gd name="T16" fmla="*/ 1 w 3"/>
                <a:gd name="T17" fmla="*/ 0 h 2"/>
                <a:gd name="T18" fmla="*/ 2 w 3"/>
                <a:gd name="T19" fmla="*/ 0 h 2"/>
                <a:gd name="T20" fmla="*/ 2 w 3"/>
                <a:gd name="T21" fmla="*/ 0 h 2"/>
                <a:gd name="T22" fmla="*/ 2 w 3"/>
                <a:gd name="T23" fmla="*/ 1 h 2"/>
                <a:gd name="T24" fmla="*/ 2 w 3"/>
                <a:gd name="T25" fmla="*/ 1 h 2"/>
                <a:gd name="T26" fmla="*/ 3 w 3"/>
                <a:gd name="T27" fmla="*/ 1 h 2"/>
                <a:gd name="T28" fmla="*/ 2 w 3"/>
                <a:gd name="T29" fmla="*/ 1 h 2"/>
                <a:gd name="T30" fmla="*/ 2 w 3"/>
                <a:gd name="T31" fmla="*/ 2 h 2"/>
                <a:gd name="T32" fmla="*/ 2 w 3"/>
                <a:gd name="T33" fmla="*/ 2 h 2"/>
                <a:gd name="T34" fmla="*/ 1 w 3"/>
                <a:gd name="T35" fmla="*/ 2 h 2"/>
                <a:gd name="T36" fmla="*/ 1 w 3"/>
                <a:gd name="T37" fmla="*/ 2 h 2"/>
                <a:gd name="T38" fmla="*/ 1 w 3"/>
                <a:gd name="T39" fmla="*/ 1 h 2"/>
                <a:gd name="T40" fmla="*/ 1 w 3"/>
                <a:gd name="T41" fmla="*/ 0 h 2"/>
                <a:gd name="T42" fmla="*/ 1 w 3"/>
                <a:gd name="T43" fmla="*/ 0 h 2"/>
                <a:gd name="T44" fmla="*/ 1 w 3"/>
                <a:gd name="T45" fmla="*/ 0 h 2"/>
                <a:gd name="T46" fmla="*/ 1 w 3"/>
                <a:gd name="T47" fmla="*/ 0 h 2"/>
                <a:gd name="T48" fmla="*/ 1 w 3"/>
                <a:gd name="T49" fmla="*/ 0 h 2"/>
                <a:gd name="T50" fmla="*/ 1 w 3"/>
                <a:gd name="T51" fmla="*/ 0 h 2"/>
                <a:gd name="T52" fmla="*/ 1 w 3"/>
                <a:gd name="T53" fmla="*/ 0 h 2"/>
                <a:gd name="T54" fmla="*/ 1 w 3"/>
                <a:gd name="T55" fmla="*/ 0 h 2"/>
                <a:gd name="T56" fmla="*/ 1 w 3"/>
                <a:gd name="T57" fmla="*/ 0 h 2"/>
                <a:gd name="T58" fmla="*/ 1 w 3"/>
                <a:gd name="T59" fmla="*/ 0 h 2"/>
                <a:gd name="T60" fmla="*/ 1 w 3"/>
                <a:gd name="T61" fmla="*/ 0 h 2"/>
                <a:gd name="T62" fmla="*/ 1 w 3"/>
                <a:gd name="T6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lose/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13" name="任意多边形 1102">
              <a:extLst>
                <a:ext uri="{FF2B5EF4-FFF2-40B4-BE49-F238E27FC236}">
                  <a16:creationId xmlns:a16="http://schemas.microsoft.com/office/drawing/2014/main" id="{7E74C2A2-3415-3C7D-53F9-D850A13744C8}"/>
                </a:ext>
              </a:extLst>
            </p:cNvPr>
            <p:cNvSpPr/>
            <p:nvPr/>
          </p:nvSpPr>
          <p:spPr bwMode="auto">
            <a:xfrm>
              <a:off x="19971094" y="4632627"/>
              <a:ext cx="4599" cy="11499"/>
            </a:xfrm>
            <a:custGeom>
              <a:avLst/>
              <a:gdLst>
                <a:gd name="T0" fmla="*/ 0 w 1"/>
                <a:gd name="T1" fmla="*/ 1 h 2"/>
                <a:gd name="T2" fmla="*/ 1 w 1"/>
                <a:gd name="T3" fmla="*/ 1 h 2"/>
                <a:gd name="T4" fmla="*/ 0 w 1"/>
                <a:gd name="T5" fmla="*/ 1 h 2"/>
                <a:gd name="T6" fmla="*/ 0 w 1"/>
                <a:gd name="T7" fmla="*/ 1 h 2"/>
                <a:gd name="T8" fmla="*/ 0 w 1"/>
                <a:gd name="T9" fmla="*/ 1 h 2"/>
                <a:gd name="T10" fmla="*/ 0 w 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14" name="任意多边形 1103">
              <a:extLst>
                <a:ext uri="{FF2B5EF4-FFF2-40B4-BE49-F238E27FC236}">
                  <a16:creationId xmlns:a16="http://schemas.microsoft.com/office/drawing/2014/main" id="{9780CFC8-D30D-FE8A-F508-DB89323EF90A}"/>
                </a:ext>
              </a:extLst>
            </p:cNvPr>
            <p:cNvSpPr/>
            <p:nvPr/>
          </p:nvSpPr>
          <p:spPr bwMode="auto">
            <a:xfrm>
              <a:off x="19966495" y="4632627"/>
              <a:ext cx="9198" cy="11499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1 h 2"/>
                <a:gd name="T4" fmla="*/ 0 w 2"/>
                <a:gd name="T5" fmla="*/ 1 h 2"/>
                <a:gd name="T6" fmla="*/ 0 w 2"/>
                <a:gd name="T7" fmla="*/ 0 h 2"/>
                <a:gd name="T8" fmla="*/ 0 w 2"/>
                <a:gd name="T9" fmla="*/ 0 h 2"/>
                <a:gd name="T10" fmla="*/ 1 w 2"/>
                <a:gd name="T11" fmla="*/ 0 h 2"/>
                <a:gd name="T12" fmla="*/ 1 w 2"/>
                <a:gd name="T13" fmla="*/ 0 h 2"/>
                <a:gd name="T14" fmla="*/ 2 w 2"/>
                <a:gd name="T15" fmla="*/ 0 h 2"/>
                <a:gd name="T16" fmla="*/ 2 w 2"/>
                <a:gd name="T17" fmla="*/ 0 h 2"/>
                <a:gd name="T18" fmla="*/ 2 w 2"/>
                <a:gd name="T19" fmla="*/ 1 h 2"/>
                <a:gd name="T20" fmla="*/ 2 w 2"/>
                <a:gd name="T21" fmla="*/ 1 h 2"/>
                <a:gd name="T22" fmla="*/ 2 w 2"/>
                <a:gd name="T23" fmla="*/ 1 h 2"/>
                <a:gd name="T24" fmla="*/ 2 w 2"/>
                <a:gd name="T25" fmla="*/ 1 h 2"/>
                <a:gd name="T26" fmla="*/ 2 w 2"/>
                <a:gd name="T27" fmla="*/ 2 h 2"/>
                <a:gd name="T28" fmla="*/ 2 w 2"/>
                <a:gd name="T29" fmla="*/ 2 h 2"/>
                <a:gd name="T30" fmla="*/ 1 w 2"/>
                <a:gd name="T31" fmla="*/ 2 h 2"/>
                <a:gd name="T32" fmla="*/ 1 w 2"/>
                <a:gd name="T33" fmla="*/ 2 h 2"/>
                <a:gd name="T34" fmla="*/ 0 w 2"/>
                <a:gd name="T35" fmla="*/ 2 h 2"/>
                <a:gd name="T36" fmla="*/ 1 w 2"/>
                <a:gd name="T37" fmla="*/ 1 h 2"/>
                <a:gd name="T38" fmla="*/ 1 w 2"/>
                <a:gd name="T39" fmla="*/ 1 h 2"/>
                <a:gd name="T40" fmla="*/ 1 w 2"/>
                <a:gd name="T4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15" name="任意多边形 1104">
              <a:extLst>
                <a:ext uri="{FF2B5EF4-FFF2-40B4-BE49-F238E27FC236}">
                  <a16:creationId xmlns:a16="http://schemas.microsoft.com/office/drawing/2014/main" id="{2081DE6C-72EA-02E7-83F9-4B74A64984CC}"/>
                </a:ext>
              </a:extLst>
            </p:cNvPr>
            <p:cNvSpPr/>
            <p:nvPr/>
          </p:nvSpPr>
          <p:spPr bwMode="auto">
            <a:xfrm>
              <a:off x="20067675" y="4600434"/>
              <a:ext cx="0" cy="4599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16" name="任意多边形 1105">
              <a:extLst>
                <a:ext uri="{FF2B5EF4-FFF2-40B4-BE49-F238E27FC236}">
                  <a16:creationId xmlns:a16="http://schemas.microsoft.com/office/drawing/2014/main" id="{5EC0464E-A501-3814-5CF0-D2F9E1D78D40}"/>
                </a:ext>
              </a:extLst>
            </p:cNvPr>
            <p:cNvSpPr/>
            <p:nvPr/>
          </p:nvSpPr>
          <p:spPr bwMode="auto">
            <a:xfrm>
              <a:off x="20060776" y="4600434"/>
              <a:ext cx="11499" cy="4599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1 w 2"/>
                <a:gd name="T5" fmla="*/ 1 h 1"/>
                <a:gd name="T6" fmla="*/ 1 w 2"/>
                <a:gd name="T7" fmla="*/ 1 h 1"/>
                <a:gd name="T8" fmla="*/ 1 w 2"/>
                <a:gd name="T9" fmla="*/ 1 h 1"/>
                <a:gd name="T10" fmla="*/ 0 w 2"/>
                <a:gd name="T11" fmla="*/ 0 h 1"/>
                <a:gd name="T12" fmla="*/ 0 w 2"/>
                <a:gd name="T13" fmla="*/ 0 h 1"/>
                <a:gd name="T14" fmla="*/ 1 w 2"/>
                <a:gd name="T15" fmla="*/ 0 h 1"/>
                <a:gd name="T16" fmla="*/ 1 w 2"/>
                <a:gd name="T17" fmla="*/ 0 h 1"/>
                <a:gd name="T18" fmla="*/ 1 w 2"/>
                <a:gd name="T19" fmla="*/ 0 h 1"/>
                <a:gd name="T20" fmla="*/ 1 w 2"/>
                <a:gd name="T21" fmla="*/ 0 h 1"/>
                <a:gd name="T22" fmla="*/ 2 w 2"/>
                <a:gd name="T23" fmla="*/ 0 h 1"/>
                <a:gd name="T24" fmla="*/ 2 w 2"/>
                <a:gd name="T25" fmla="*/ 0 h 1"/>
                <a:gd name="T26" fmla="*/ 1 w 2"/>
                <a:gd name="T27" fmla="*/ 1 h 1"/>
                <a:gd name="T28" fmla="*/ 1 w 2"/>
                <a:gd name="T29" fmla="*/ 1 h 1"/>
                <a:gd name="T30" fmla="*/ 1 w 2"/>
                <a:gd name="T31" fmla="*/ 1 h 1"/>
                <a:gd name="T32" fmla="*/ 2 w 2"/>
                <a:gd name="T33" fmla="*/ 0 h 1"/>
                <a:gd name="T34" fmla="*/ 1 w 2"/>
                <a:gd name="T35" fmla="*/ 0 h 1"/>
                <a:gd name="T36" fmla="*/ 2 w 2"/>
                <a:gd name="T3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17" name="任意多边形 1106">
              <a:extLst>
                <a:ext uri="{FF2B5EF4-FFF2-40B4-BE49-F238E27FC236}">
                  <a16:creationId xmlns:a16="http://schemas.microsoft.com/office/drawing/2014/main" id="{38664766-03DD-52A9-4FC1-6B2A91E4CF84}"/>
                </a:ext>
              </a:extLst>
            </p:cNvPr>
            <p:cNvSpPr/>
            <p:nvPr/>
          </p:nvSpPr>
          <p:spPr bwMode="auto">
            <a:xfrm>
              <a:off x="20081472" y="4595835"/>
              <a:ext cx="4599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18" name="任意多边形 1107">
              <a:extLst>
                <a:ext uri="{FF2B5EF4-FFF2-40B4-BE49-F238E27FC236}">
                  <a16:creationId xmlns:a16="http://schemas.microsoft.com/office/drawing/2014/main" id="{8F630895-D47A-385C-FFA4-6AEF1BCDEB6C}"/>
                </a:ext>
              </a:extLst>
            </p:cNvPr>
            <p:cNvSpPr/>
            <p:nvPr/>
          </p:nvSpPr>
          <p:spPr bwMode="auto">
            <a:xfrm>
              <a:off x="20081472" y="4591235"/>
              <a:ext cx="4599" cy="919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1 h 2"/>
                <a:gd name="T8" fmla="*/ 0 w 1"/>
                <a:gd name="T9" fmla="*/ 1 h 2"/>
                <a:gd name="T10" fmla="*/ 0 w 1"/>
                <a:gd name="T11" fmla="*/ 1 h 2"/>
                <a:gd name="T12" fmla="*/ 0 w 1"/>
                <a:gd name="T13" fmla="*/ 2 h 2"/>
                <a:gd name="T14" fmla="*/ 0 w 1"/>
                <a:gd name="T15" fmla="*/ 1 h 2"/>
                <a:gd name="T16" fmla="*/ 0 w 1"/>
                <a:gd name="T17" fmla="*/ 1 h 2"/>
                <a:gd name="T18" fmla="*/ 0 w 1"/>
                <a:gd name="T19" fmla="*/ 0 h 2"/>
                <a:gd name="T20" fmla="*/ 0 w 1"/>
                <a:gd name="T21" fmla="*/ 0 h 2"/>
                <a:gd name="T22" fmla="*/ 1 w 1"/>
                <a:gd name="T23" fmla="*/ 0 h 2"/>
                <a:gd name="T24" fmla="*/ 1 w 1"/>
                <a:gd name="T25" fmla="*/ 0 h 2"/>
                <a:gd name="T26" fmla="*/ 1 w 1"/>
                <a:gd name="T27" fmla="*/ 1 h 2"/>
                <a:gd name="T28" fmla="*/ 1 w 1"/>
                <a:gd name="T29" fmla="*/ 1 h 2"/>
                <a:gd name="T30" fmla="*/ 0 w 1"/>
                <a:gd name="T31" fmla="*/ 2 h 2"/>
                <a:gd name="T32" fmla="*/ 0 w 1"/>
                <a:gd name="T33" fmla="*/ 2 h 2"/>
                <a:gd name="T34" fmla="*/ 0 w 1"/>
                <a:gd name="T35" fmla="*/ 2 h 2"/>
                <a:gd name="T36" fmla="*/ 1 w 1"/>
                <a:gd name="T37" fmla="*/ 1 h 2"/>
                <a:gd name="T38" fmla="*/ 1 w 1"/>
                <a:gd name="T39" fmla="*/ 1 h 2"/>
                <a:gd name="T40" fmla="*/ 0 w 1"/>
                <a:gd name="T41" fmla="*/ 1 h 2"/>
                <a:gd name="T42" fmla="*/ 1 w 1"/>
                <a:gd name="T4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19" name="任意多边形 1108">
              <a:extLst>
                <a:ext uri="{FF2B5EF4-FFF2-40B4-BE49-F238E27FC236}">
                  <a16:creationId xmlns:a16="http://schemas.microsoft.com/office/drawing/2014/main" id="{7F6FC173-AA32-FD0D-759B-DCBB240239FC}"/>
                </a:ext>
              </a:extLst>
            </p:cNvPr>
            <p:cNvSpPr/>
            <p:nvPr/>
          </p:nvSpPr>
          <p:spPr bwMode="auto">
            <a:xfrm>
              <a:off x="20104467" y="4595835"/>
              <a:ext cx="4599" cy="4599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20" name="任意多边形 1109">
              <a:extLst>
                <a:ext uri="{FF2B5EF4-FFF2-40B4-BE49-F238E27FC236}">
                  <a16:creationId xmlns:a16="http://schemas.microsoft.com/office/drawing/2014/main" id="{626D5064-7F92-DDEF-FB11-1B6E6AD37431}"/>
                </a:ext>
              </a:extLst>
            </p:cNvPr>
            <p:cNvSpPr/>
            <p:nvPr/>
          </p:nvSpPr>
          <p:spPr bwMode="auto">
            <a:xfrm>
              <a:off x="20104467" y="4595835"/>
              <a:ext cx="4599" cy="919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1 h 2"/>
                <a:gd name="T4" fmla="*/ 0 w 1"/>
                <a:gd name="T5" fmla="*/ 1 h 2"/>
                <a:gd name="T6" fmla="*/ 0 w 1"/>
                <a:gd name="T7" fmla="*/ 0 h 2"/>
                <a:gd name="T8" fmla="*/ 0 w 1"/>
                <a:gd name="T9" fmla="*/ 0 h 2"/>
                <a:gd name="T10" fmla="*/ 1 w 1"/>
                <a:gd name="T11" fmla="*/ 0 h 2"/>
                <a:gd name="T12" fmla="*/ 1 w 1"/>
                <a:gd name="T13" fmla="*/ 0 h 2"/>
                <a:gd name="T14" fmla="*/ 1 w 1"/>
                <a:gd name="T15" fmla="*/ 1 h 2"/>
                <a:gd name="T16" fmla="*/ 1 w 1"/>
                <a:gd name="T17" fmla="*/ 1 h 2"/>
                <a:gd name="T18" fmla="*/ 1 w 1"/>
                <a:gd name="T19" fmla="*/ 1 h 2"/>
                <a:gd name="T20" fmla="*/ 1 w 1"/>
                <a:gd name="T21" fmla="*/ 1 h 2"/>
                <a:gd name="T22" fmla="*/ 1 w 1"/>
                <a:gd name="T23" fmla="*/ 1 h 2"/>
                <a:gd name="T24" fmla="*/ 1 w 1"/>
                <a:gd name="T25" fmla="*/ 1 h 2"/>
                <a:gd name="T26" fmla="*/ 1 w 1"/>
                <a:gd name="T27" fmla="*/ 1 h 2"/>
                <a:gd name="T28" fmla="*/ 1 w 1"/>
                <a:gd name="T29" fmla="*/ 1 h 2"/>
                <a:gd name="T30" fmla="*/ 1 w 1"/>
                <a:gd name="T31" fmla="*/ 1 h 2"/>
                <a:gd name="T32" fmla="*/ 1 w 1"/>
                <a:gd name="T33" fmla="*/ 1 h 2"/>
                <a:gd name="T34" fmla="*/ 1 w 1"/>
                <a:gd name="T35" fmla="*/ 2 h 2"/>
                <a:gd name="T36" fmla="*/ 1 w 1"/>
                <a:gd name="T37" fmla="*/ 2 h 2"/>
                <a:gd name="T38" fmla="*/ 0 w 1"/>
                <a:gd name="T39" fmla="*/ 2 h 2"/>
                <a:gd name="T40" fmla="*/ 1 w 1"/>
                <a:gd name="T41" fmla="*/ 1 h 2"/>
                <a:gd name="T42" fmla="*/ 1 w 1"/>
                <a:gd name="T43" fmla="*/ 1 h 2"/>
                <a:gd name="T44" fmla="*/ 1 w 1"/>
                <a:gd name="T45" fmla="*/ 1 h 2"/>
                <a:gd name="T46" fmla="*/ 0 w 1"/>
                <a:gd name="T47" fmla="*/ 1 h 2"/>
                <a:gd name="T48" fmla="*/ 0 w 1"/>
                <a:gd name="T49" fmla="*/ 1 h 2"/>
                <a:gd name="T50" fmla="*/ 0 w 1"/>
                <a:gd name="T51" fmla="*/ 0 h 2"/>
                <a:gd name="T52" fmla="*/ 0 w 1"/>
                <a:gd name="T53" fmla="*/ 1 h 2"/>
                <a:gd name="T54" fmla="*/ 0 w 1"/>
                <a:gd name="T55" fmla="*/ 1 h 2"/>
                <a:gd name="T56" fmla="*/ 0 w 1"/>
                <a:gd name="T57" fmla="*/ 0 h 2"/>
                <a:gd name="T58" fmla="*/ 0 w 1"/>
                <a:gd name="T5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21" name="任意多边形 710">
              <a:extLst>
                <a:ext uri="{FF2B5EF4-FFF2-40B4-BE49-F238E27FC236}">
                  <a16:creationId xmlns:a16="http://schemas.microsoft.com/office/drawing/2014/main" id="{DEE6E065-812D-BB0D-244F-CF8958A85EF4}"/>
                </a:ext>
              </a:extLst>
            </p:cNvPr>
            <p:cNvSpPr/>
            <p:nvPr/>
          </p:nvSpPr>
          <p:spPr bwMode="auto">
            <a:xfrm>
              <a:off x="20099869" y="4586637"/>
              <a:ext cx="9198" cy="13797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1 h 3"/>
                <a:gd name="T4" fmla="*/ 0 w 2"/>
                <a:gd name="T5" fmla="*/ 1 h 3"/>
                <a:gd name="T6" fmla="*/ 0 w 2"/>
                <a:gd name="T7" fmla="*/ 2 h 3"/>
                <a:gd name="T8" fmla="*/ 0 w 2"/>
                <a:gd name="T9" fmla="*/ 3 h 3"/>
                <a:gd name="T10" fmla="*/ 0 w 2"/>
                <a:gd name="T11" fmla="*/ 3 h 3"/>
                <a:gd name="T12" fmla="*/ 1 w 2"/>
                <a:gd name="T13" fmla="*/ 2 h 3"/>
                <a:gd name="T14" fmla="*/ 1 w 2"/>
                <a:gd name="T15" fmla="*/ 1 h 3"/>
                <a:gd name="T16" fmla="*/ 2 w 2"/>
                <a:gd name="T17" fmla="*/ 1 h 3"/>
                <a:gd name="T18" fmla="*/ 1 w 2"/>
                <a:gd name="T19" fmla="*/ 0 h 3"/>
                <a:gd name="T20" fmla="*/ 1 w 2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22" name="任意多边形 711">
              <a:extLst>
                <a:ext uri="{FF2B5EF4-FFF2-40B4-BE49-F238E27FC236}">
                  <a16:creationId xmlns:a16="http://schemas.microsoft.com/office/drawing/2014/main" id="{4B9E15AD-11A0-5733-1B05-595BDBAFE92F}"/>
                </a:ext>
              </a:extLst>
            </p:cNvPr>
            <p:cNvSpPr/>
            <p:nvPr/>
          </p:nvSpPr>
          <p:spPr bwMode="auto">
            <a:xfrm>
              <a:off x="20095269" y="4586637"/>
              <a:ext cx="13797" cy="18396"/>
            </a:xfrm>
            <a:custGeom>
              <a:avLst/>
              <a:gdLst>
                <a:gd name="T0" fmla="*/ 0 w 3"/>
                <a:gd name="T1" fmla="*/ 3 h 4"/>
                <a:gd name="T2" fmla="*/ 0 w 3"/>
                <a:gd name="T3" fmla="*/ 2 h 4"/>
                <a:gd name="T4" fmla="*/ 0 w 3"/>
                <a:gd name="T5" fmla="*/ 2 h 4"/>
                <a:gd name="T6" fmla="*/ 0 w 3"/>
                <a:gd name="T7" fmla="*/ 2 h 4"/>
                <a:gd name="T8" fmla="*/ 0 w 3"/>
                <a:gd name="T9" fmla="*/ 2 h 4"/>
                <a:gd name="T10" fmla="*/ 0 w 3"/>
                <a:gd name="T11" fmla="*/ 1 h 4"/>
                <a:gd name="T12" fmla="*/ 0 w 3"/>
                <a:gd name="T13" fmla="*/ 1 h 4"/>
                <a:gd name="T14" fmla="*/ 1 w 3"/>
                <a:gd name="T15" fmla="*/ 0 h 4"/>
                <a:gd name="T16" fmla="*/ 1 w 3"/>
                <a:gd name="T17" fmla="*/ 0 h 4"/>
                <a:gd name="T18" fmla="*/ 2 w 3"/>
                <a:gd name="T19" fmla="*/ 0 h 4"/>
                <a:gd name="T20" fmla="*/ 2 w 3"/>
                <a:gd name="T21" fmla="*/ 0 h 4"/>
                <a:gd name="T22" fmla="*/ 2 w 3"/>
                <a:gd name="T23" fmla="*/ 0 h 4"/>
                <a:gd name="T24" fmla="*/ 2 w 3"/>
                <a:gd name="T25" fmla="*/ 0 h 4"/>
                <a:gd name="T26" fmla="*/ 3 w 3"/>
                <a:gd name="T27" fmla="*/ 0 h 4"/>
                <a:gd name="T28" fmla="*/ 3 w 3"/>
                <a:gd name="T29" fmla="*/ 0 h 4"/>
                <a:gd name="T30" fmla="*/ 3 w 3"/>
                <a:gd name="T31" fmla="*/ 1 h 4"/>
                <a:gd name="T32" fmla="*/ 3 w 3"/>
                <a:gd name="T33" fmla="*/ 1 h 4"/>
                <a:gd name="T34" fmla="*/ 3 w 3"/>
                <a:gd name="T35" fmla="*/ 1 h 4"/>
                <a:gd name="T36" fmla="*/ 3 w 3"/>
                <a:gd name="T37" fmla="*/ 1 h 4"/>
                <a:gd name="T38" fmla="*/ 2 w 3"/>
                <a:gd name="T39" fmla="*/ 2 h 4"/>
                <a:gd name="T40" fmla="*/ 2 w 3"/>
                <a:gd name="T41" fmla="*/ 2 h 4"/>
                <a:gd name="T42" fmla="*/ 2 w 3"/>
                <a:gd name="T43" fmla="*/ 2 h 4"/>
                <a:gd name="T44" fmla="*/ 2 w 3"/>
                <a:gd name="T45" fmla="*/ 2 h 4"/>
                <a:gd name="T46" fmla="*/ 2 w 3"/>
                <a:gd name="T47" fmla="*/ 3 h 4"/>
                <a:gd name="T48" fmla="*/ 2 w 3"/>
                <a:gd name="T49" fmla="*/ 3 h 4"/>
                <a:gd name="T50" fmla="*/ 1 w 3"/>
                <a:gd name="T51" fmla="*/ 4 h 4"/>
                <a:gd name="T52" fmla="*/ 1 w 3"/>
                <a:gd name="T53" fmla="*/ 4 h 4"/>
                <a:gd name="T54" fmla="*/ 0 w 3"/>
                <a:gd name="T5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" h="4">
                  <a:moveTo>
                    <a:pt x="0" y="3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23" name="任意多边形 712">
              <a:extLst>
                <a:ext uri="{FF2B5EF4-FFF2-40B4-BE49-F238E27FC236}">
                  <a16:creationId xmlns:a16="http://schemas.microsoft.com/office/drawing/2014/main" id="{77B947AF-90B2-3E33-6949-0C069884CCC8}"/>
                </a:ext>
              </a:extLst>
            </p:cNvPr>
            <p:cNvSpPr/>
            <p:nvPr/>
          </p:nvSpPr>
          <p:spPr bwMode="auto">
            <a:xfrm>
              <a:off x="20086071" y="4591235"/>
              <a:ext cx="9198" cy="9198"/>
            </a:xfrm>
            <a:custGeom>
              <a:avLst/>
              <a:gdLst>
                <a:gd name="T0" fmla="*/ 2 w 2"/>
                <a:gd name="T1" fmla="*/ 1 h 2"/>
                <a:gd name="T2" fmla="*/ 2 w 2"/>
                <a:gd name="T3" fmla="*/ 0 h 2"/>
                <a:gd name="T4" fmla="*/ 1 w 2"/>
                <a:gd name="T5" fmla="*/ 1 h 2"/>
                <a:gd name="T6" fmla="*/ 0 w 2"/>
                <a:gd name="T7" fmla="*/ 1 h 2"/>
                <a:gd name="T8" fmla="*/ 0 w 2"/>
                <a:gd name="T9" fmla="*/ 2 h 2"/>
                <a:gd name="T10" fmla="*/ 1 w 2"/>
                <a:gd name="T11" fmla="*/ 1 h 2"/>
                <a:gd name="T12" fmla="*/ 2 w 2"/>
                <a:gd name="T13" fmla="*/ 1 h 2"/>
                <a:gd name="T14" fmla="*/ 2 w 2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77" name="任意多边形 713">
              <a:extLst>
                <a:ext uri="{FF2B5EF4-FFF2-40B4-BE49-F238E27FC236}">
                  <a16:creationId xmlns:a16="http://schemas.microsoft.com/office/drawing/2014/main" id="{019A130B-7F8A-EB44-2291-9936BF9913E7}"/>
                </a:ext>
              </a:extLst>
            </p:cNvPr>
            <p:cNvSpPr/>
            <p:nvPr/>
          </p:nvSpPr>
          <p:spPr bwMode="auto">
            <a:xfrm>
              <a:off x="20081472" y="4586637"/>
              <a:ext cx="18396" cy="18396"/>
            </a:xfrm>
            <a:custGeom>
              <a:avLst/>
              <a:gdLst>
                <a:gd name="T0" fmla="*/ 0 w 4"/>
                <a:gd name="T1" fmla="*/ 2 h 4"/>
                <a:gd name="T2" fmla="*/ 0 w 4"/>
                <a:gd name="T3" fmla="*/ 2 h 4"/>
                <a:gd name="T4" fmla="*/ 0 w 4"/>
                <a:gd name="T5" fmla="*/ 2 h 4"/>
                <a:gd name="T6" fmla="*/ 2 w 4"/>
                <a:gd name="T7" fmla="*/ 1 h 4"/>
                <a:gd name="T8" fmla="*/ 2 w 4"/>
                <a:gd name="T9" fmla="*/ 1 h 4"/>
                <a:gd name="T10" fmla="*/ 3 w 4"/>
                <a:gd name="T11" fmla="*/ 0 h 4"/>
                <a:gd name="T12" fmla="*/ 3 w 4"/>
                <a:gd name="T13" fmla="*/ 0 h 4"/>
                <a:gd name="T14" fmla="*/ 3 w 4"/>
                <a:gd name="T15" fmla="*/ 0 h 4"/>
                <a:gd name="T16" fmla="*/ 3 w 4"/>
                <a:gd name="T17" fmla="*/ 0 h 4"/>
                <a:gd name="T18" fmla="*/ 3 w 4"/>
                <a:gd name="T19" fmla="*/ 0 h 4"/>
                <a:gd name="T20" fmla="*/ 3 w 4"/>
                <a:gd name="T21" fmla="*/ 0 h 4"/>
                <a:gd name="T22" fmla="*/ 3 w 4"/>
                <a:gd name="T23" fmla="*/ 0 h 4"/>
                <a:gd name="T24" fmla="*/ 3 w 4"/>
                <a:gd name="T25" fmla="*/ 0 h 4"/>
                <a:gd name="T26" fmla="*/ 4 w 4"/>
                <a:gd name="T27" fmla="*/ 1 h 4"/>
                <a:gd name="T28" fmla="*/ 4 w 4"/>
                <a:gd name="T29" fmla="*/ 1 h 4"/>
                <a:gd name="T30" fmla="*/ 4 w 4"/>
                <a:gd name="T31" fmla="*/ 2 h 4"/>
                <a:gd name="T32" fmla="*/ 4 w 4"/>
                <a:gd name="T33" fmla="*/ 2 h 4"/>
                <a:gd name="T34" fmla="*/ 3 w 4"/>
                <a:gd name="T35" fmla="*/ 2 h 4"/>
                <a:gd name="T36" fmla="*/ 3 w 4"/>
                <a:gd name="T37" fmla="*/ 2 h 4"/>
                <a:gd name="T38" fmla="*/ 2 w 4"/>
                <a:gd name="T39" fmla="*/ 3 h 4"/>
                <a:gd name="T40" fmla="*/ 2 w 4"/>
                <a:gd name="T41" fmla="*/ 3 h 4"/>
                <a:gd name="T42" fmla="*/ 2 w 4"/>
                <a:gd name="T43" fmla="*/ 3 h 4"/>
                <a:gd name="T44" fmla="*/ 2 w 4"/>
                <a:gd name="T45" fmla="*/ 3 h 4"/>
                <a:gd name="T46" fmla="*/ 1 w 4"/>
                <a:gd name="T47" fmla="*/ 4 h 4"/>
                <a:gd name="T48" fmla="*/ 1 w 4"/>
                <a:gd name="T49" fmla="*/ 4 h 4"/>
                <a:gd name="T50" fmla="*/ 0 w 4"/>
                <a:gd name="T5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78" name="任意多边形 714">
              <a:extLst>
                <a:ext uri="{FF2B5EF4-FFF2-40B4-BE49-F238E27FC236}">
                  <a16:creationId xmlns:a16="http://schemas.microsoft.com/office/drawing/2014/main" id="{51E5999E-9E76-D9FD-7939-54F1C6222C9D}"/>
                </a:ext>
              </a:extLst>
            </p:cNvPr>
            <p:cNvSpPr/>
            <p:nvPr/>
          </p:nvSpPr>
          <p:spPr bwMode="auto">
            <a:xfrm>
              <a:off x="20122863" y="4577438"/>
              <a:ext cx="0" cy="4599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79" name="任意多边形 715">
              <a:extLst>
                <a:ext uri="{FF2B5EF4-FFF2-40B4-BE49-F238E27FC236}">
                  <a16:creationId xmlns:a16="http://schemas.microsoft.com/office/drawing/2014/main" id="{FEC4139C-5DDA-BBA1-1221-E2D0C7632AF9}"/>
                </a:ext>
              </a:extLst>
            </p:cNvPr>
            <p:cNvSpPr/>
            <p:nvPr/>
          </p:nvSpPr>
          <p:spPr bwMode="auto">
            <a:xfrm>
              <a:off x="20118265" y="4577438"/>
              <a:ext cx="11499" cy="4599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0 h 1"/>
                <a:gd name="T4" fmla="*/ 0 w 2"/>
                <a:gd name="T5" fmla="*/ 0 h 1"/>
                <a:gd name="T6" fmla="*/ 1 w 2"/>
                <a:gd name="T7" fmla="*/ 0 h 1"/>
                <a:gd name="T8" fmla="*/ 1 w 2"/>
                <a:gd name="T9" fmla="*/ 0 h 1"/>
                <a:gd name="T10" fmla="*/ 2 w 2"/>
                <a:gd name="T11" fmla="*/ 0 h 1"/>
                <a:gd name="T12" fmla="*/ 2 w 2"/>
                <a:gd name="T13" fmla="*/ 0 h 1"/>
                <a:gd name="T14" fmla="*/ 1 w 2"/>
                <a:gd name="T15" fmla="*/ 0 h 1"/>
                <a:gd name="T16" fmla="*/ 2 w 2"/>
                <a:gd name="T17" fmla="*/ 0 h 1"/>
                <a:gd name="T18" fmla="*/ 2 w 2"/>
                <a:gd name="T19" fmla="*/ 0 h 1"/>
                <a:gd name="T20" fmla="*/ 2 w 2"/>
                <a:gd name="T21" fmla="*/ 1 h 1"/>
                <a:gd name="T22" fmla="*/ 1 w 2"/>
                <a:gd name="T23" fmla="*/ 1 h 1"/>
                <a:gd name="T24" fmla="*/ 1 w 2"/>
                <a:gd name="T25" fmla="*/ 1 h 1"/>
                <a:gd name="T26" fmla="*/ 1 w 2"/>
                <a:gd name="T27" fmla="*/ 1 h 1"/>
                <a:gd name="T28" fmla="*/ 1 w 2"/>
                <a:gd name="T29" fmla="*/ 1 h 1"/>
                <a:gd name="T30" fmla="*/ 1 w 2"/>
                <a:gd name="T31" fmla="*/ 1 h 1"/>
                <a:gd name="T32" fmla="*/ 1 w 2"/>
                <a:gd name="T33" fmla="*/ 1 h 1"/>
                <a:gd name="T34" fmla="*/ 0 w 2"/>
                <a:gd name="T35" fmla="*/ 1 h 1"/>
                <a:gd name="T36" fmla="*/ 1 w 2"/>
                <a:gd name="T37" fmla="*/ 1 h 1"/>
                <a:gd name="T38" fmla="*/ 1 w 2"/>
                <a:gd name="T39" fmla="*/ 0 h 1"/>
                <a:gd name="T40" fmla="*/ 1 w 2"/>
                <a:gd name="T41" fmla="*/ 0 h 1"/>
                <a:gd name="T42" fmla="*/ 1 w 2"/>
                <a:gd name="T43" fmla="*/ 1 h 1"/>
                <a:gd name="T44" fmla="*/ 1 w 2"/>
                <a:gd name="T45" fmla="*/ 1 h 1"/>
                <a:gd name="T46" fmla="*/ 1 w 2"/>
                <a:gd name="T47" fmla="*/ 1 h 1"/>
                <a:gd name="T48" fmla="*/ 1 w 2"/>
                <a:gd name="T4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80" name="任意多边形 716">
              <a:extLst>
                <a:ext uri="{FF2B5EF4-FFF2-40B4-BE49-F238E27FC236}">
                  <a16:creationId xmlns:a16="http://schemas.microsoft.com/office/drawing/2014/main" id="{EFB8660C-E9D3-F726-9B8D-6C9C5F4E96CA}"/>
                </a:ext>
              </a:extLst>
            </p:cNvPr>
            <p:cNvSpPr/>
            <p:nvPr/>
          </p:nvSpPr>
          <p:spPr bwMode="auto">
            <a:xfrm>
              <a:off x="20122863" y="4582038"/>
              <a:ext cx="6899" cy="4599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81" name="任意多边形 717">
              <a:extLst>
                <a:ext uri="{FF2B5EF4-FFF2-40B4-BE49-F238E27FC236}">
                  <a16:creationId xmlns:a16="http://schemas.microsoft.com/office/drawing/2014/main" id="{21E2E17C-A225-56A8-F442-FBD5B69F89A0}"/>
                </a:ext>
              </a:extLst>
            </p:cNvPr>
            <p:cNvSpPr/>
            <p:nvPr/>
          </p:nvSpPr>
          <p:spPr bwMode="auto">
            <a:xfrm>
              <a:off x="20118265" y="4577438"/>
              <a:ext cx="11499" cy="9198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1 h 2"/>
                <a:gd name="T4" fmla="*/ 0 w 2"/>
                <a:gd name="T5" fmla="*/ 1 h 2"/>
                <a:gd name="T6" fmla="*/ 0 w 2"/>
                <a:gd name="T7" fmla="*/ 1 h 2"/>
                <a:gd name="T8" fmla="*/ 0 w 2"/>
                <a:gd name="T9" fmla="*/ 1 h 2"/>
                <a:gd name="T10" fmla="*/ 2 w 2"/>
                <a:gd name="T11" fmla="*/ 0 h 2"/>
                <a:gd name="T12" fmla="*/ 2 w 2"/>
                <a:gd name="T13" fmla="*/ 0 h 2"/>
                <a:gd name="T14" fmla="*/ 2 w 2"/>
                <a:gd name="T15" fmla="*/ 0 h 2"/>
                <a:gd name="T16" fmla="*/ 2 w 2"/>
                <a:gd name="T17" fmla="*/ 0 h 2"/>
                <a:gd name="T18" fmla="*/ 2 w 2"/>
                <a:gd name="T19" fmla="*/ 1 h 2"/>
                <a:gd name="T20" fmla="*/ 2 w 2"/>
                <a:gd name="T21" fmla="*/ 1 h 2"/>
                <a:gd name="T22" fmla="*/ 2 w 2"/>
                <a:gd name="T23" fmla="*/ 2 h 2"/>
                <a:gd name="T24" fmla="*/ 2 w 2"/>
                <a:gd name="T25" fmla="*/ 2 h 2"/>
                <a:gd name="T26" fmla="*/ 2 w 2"/>
                <a:gd name="T27" fmla="*/ 1 h 2"/>
                <a:gd name="T28" fmla="*/ 2 w 2"/>
                <a:gd name="T29" fmla="*/ 2 h 2"/>
                <a:gd name="T30" fmla="*/ 2 w 2"/>
                <a:gd name="T31" fmla="*/ 2 h 2"/>
                <a:gd name="T32" fmla="*/ 1 w 2"/>
                <a:gd name="T33" fmla="*/ 2 h 2"/>
                <a:gd name="T34" fmla="*/ 1 w 2"/>
                <a:gd name="T35" fmla="*/ 2 h 2"/>
                <a:gd name="T36" fmla="*/ 1 w 2"/>
                <a:gd name="T37" fmla="*/ 2 h 2"/>
                <a:gd name="T38" fmla="*/ 1 w 2"/>
                <a:gd name="T39" fmla="*/ 2 h 2"/>
                <a:gd name="T40" fmla="*/ 1 w 2"/>
                <a:gd name="T41" fmla="*/ 1 h 2"/>
                <a:gd name="T42" fmla="*/ 1 w 2"/>
                <a:gd name="T43" fmla="*/ 1 h 2"/>
                <a:gd name="T44" fmla="*/ 1 w 2"/>
                <a:gd name="T45" fmla="*/ 1 h 2"/>
                <a:gd name="T46" fmla="*/ 1 w 2"/>
                <a:gd name="T47" fmla="*/ 1 h 2"/>
                <a:gd name="T48" fmla="*/ 1 w 2"/>
                <a:gd name="T49" fmla="*/ 1 h 2"/>
                <a:gd name="T50" fmla="*/ 1 w 2"/>
                <a:gd name="T51" fmla="*/ 1 h 2"/>
                <a:gd name="T52" fmla="*/ 1 w 2"/>
                <a:gd name="T53" fmla="*/ 1 h 2"/>
                <a:gd name="T54" fmla="*/ 1 w 2"/>
                <a:gd name="T5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85" name="任意多边形 718">
              <a:extLst>
                <a:ext uri="{FF2B5EF4-FFF2-40B4-BE49-F238E27FC236}">
                  <a16:creationId xmlns:a16="http://schemas.microsoft.com/office/drawing/2014/main" id="{D2C980BF-6A83-9FD5-8F29-4963C5FC3DF9}"/>
                </a:ext>
              </a:extLst>
            </p:cNvPr>
            <p:cNvSpPr/>
            <p:nvPr/>
          </p:nvSpPr>
          <p:spPr bwMode="auto">
            <a:xfrm>
              <a:off x="20113666" y="4582038"/>
              <a:ext cx="4599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87" name="任意多边形 719">
              <a:extLst>
                <a:ext uri="{FF2B5EF4-FFF2-40B4-BE49-F238E27FC236}">
                  <a16:creationId xmlns:a16="http://schemas.microsoft.com/office/drawing/2014/main" id="{EC33EBB1-BD9B-FA74-5751-089A4616871E}"/>
                </a:ext>
              </a:extLst>
            </p:cNvPr>
            <p:cNvSpPr/>
            <p:nvPr/>
          </p:nvSpPr>
          <p:spPr bwMode="auto">
            <a:xfrm>
              <a:off x="20113666" y="4577438"/>
              <a:ext cx="4599" cy="919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1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1 w 1"/>
                <a:gd name="T13" fmla="*/ 1 h 2"/>
                <a:gd name="T14" fmla="*/ 1 w 1"/>
                <a:gd name="T15" fmla="*/ 1 h 2"/>
                <a:gd name="T16" fmla="*/ 1 w 1"/>
                <a:gd name="T17" fmla="*/ 1 h 2"/>
                <a:gd name="T18" fmla="*/ 1 w 1"/>
                <a:gd name="T19" fmla="*/ 2 h 2"/>
                <a:gd name="T20" fmla="*/ 1 w 1"/>
                <a:gd name="T21" fmla="*/ 2 h 2"/>
                <a:gd name="T22" fmla="*/ 1 w 1"/>
                <a:gd name="T23" fmla="*/ 2 h 2"/>
                <a:gd name="T24" fmla="*/ 1 w 1"/>
                <a:gd name="T25" fmla="*/ 2 h 2"/>
                <a:gd name="T26" fmla="*/ 0 w 1"/>
                <a:gd name="T27" fmla="*/ 2 h 2"/>
                <a:gd name="T28" fmla="*/ 1 w 1"/>
                <a:gd name="T29" fmla="*/ 1 h 2"/>
                <a:gd name="T30" fmla="*/ 1 w 1"/>
                <a:gd name="T31" fmla="*/ 1 h 2"/>
                <a:gd name="T32" fmla="*/ 1 w 1"/>
                <a:gd name="T33" fmla="*/ 1 h 2"/>
                <a:gd name="T34" fmla="*/ 1 w 1"/>
                <a:gd name="T35" fmla="*/ 1 h 2"/>
                <a:gd name="T36" fmla="*/ 1 w 1"/>
                <a:gd name="T37" fmla="*/ 1 h 2"/>
                <a:gd name="T38" fmla="*/ 1 w 1"/>
                <a:gd name="T39" fmla="*/ 1 h 2"/>
                <a:gd name="T40" fmla="*/ 1 w 1"/>
                <a:gd name="T41" fmla="*/ 1 h 2"/>
                <a:gd name="T42" fmla="*/ 1 w 1"/>
                <a:gd name="T43" fmla="*/ 1 h 2"/>
                <a:gd name="T44" fmla="*/ 1 w 1"/>
                <a:gd name="T45" fmla="*/ 1 h 2"/>
                <a:gd name="T46" fmla="*/ 1 w 1"/>
                <a:gd name="T47" fmla="*/ 1 h 2"/>
                <a:gd name="T48" fmla="*/ 1 w 1"/>
                <a:gd name="T49" fmla="*/ 1 h 2"/>
                <a:gd name="T50" fmla="*/ 1 w 1"/>
                <a:gd name="T51" fmla="*/ 1 h 2"/>
                <a:gd name="T52" fmla="*/ 1 w 1"/>
                <a:gd name="T53" fmla="*/ 1 h 2"/>
                <a:gd name="T54" fmla="*/ 1 w 1"/>
                <a:gd name="T55" fmla="*/ 1 h 2"/>
                <a:gd name="T56" fmla="*/ 1 w 1"/>
                <a:gd name="T57" fmla="*/ 1 h 2"/>
                <a:gd name="T58" fmla="*/ 1 w 1"/>
                <a:gd name="T59" fmla="*/ 1 h 2"/>
                <a:gd name="T60" fmla="*/ 1 w 1"/>
                <a:gd name="T61" fmla="*/ 1 h 2"/>
                <a:gd name="T62" fmla="*/ 1 w 1"/>
                <a:gd name="T63" fmla="*/ 1 h 2"/>
                <a:gd name="T64" fmla="*/ 1 w 1"/>
                <a:gd name="T65" fmla="*/ 1 h 2"/>
                <a:gd name="T66" fmla="*/ 1 w 1"/>
                <a:gd name="T67" fmla="*/ 1 h 2"/>
                <a:gd name="T68" fmla="*/ 1 w 1"/>
                <a:gd name="T69" fmla="*/ 1 h 2"/>
                <a:gd name="T70" fmla="*/ 1 w 1"/>
                <a:gd name="T71" fmla="*/ 1 h 2"/>
                <a:gd name="T72" fmla="*/ 1 w 1"/>
                <a:gd name="T73" fmla="*/ 1 h 2"/>
                <a:gd name="T74" fmla="*/ 1 w 1"/>
                <a:gd name="T7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88" name="任意多边形 720">
              <a:extLst>
                <a:ext uri="{FF2B5EF4-FFF2-40B4-BE49-F238E27FC236}">
                  <a16:creationId xmlns:a16="http://schemas.microsoft.com/office/drawing/2014/main" id="{44B5D92D-9CB0-DF18-6B16-EBA33E7A6A1A}"/>
                </a:ext>
              </a:extLst>
            </p:cNvPr>
            <p:cNvSpPr/>
            <p:nvPr/>
          </p:nvSpPr>
          <p:spPr bwMode="auto">
            <a:xfrm>
              <a:off x="20148158" y="4515350"/>
              <a:ext cx="0" cy="4599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89" name="任意多边形 721">
              <a:extLst>
                <a:ext uri="{FF2B5EF4-FFF2-40B4-BE49-F238E27FC236}">
                  <a16:creationId xmlns:a16="http://schemas.microsoft.com/office/drawing/2014/main" id="{957B8345-4763-8E77-7198-7A30058D23BC}"/>
                </a:ext>
              </a:extLst>
            </p:cNvPr>
            <p:cNvSpPr/>
            <p:nvPr/>
          </p:nvSpPr>
          <p:spPr bwMode="auto">
            <a:xfrm>
              <a:off x="20143559" y="4515350"/>
              <a:ext cx="9198" cy="4599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0 h 1"/>
                <a:gd name="T4" fmla="*/ 0 w 2"/>
                <a:gd name="T5" fmla="*/ 0 h 1"/>
                <a:gd name="T6" fmla="*/ 0 w 2"/>
                <a:gd name="T7" fmla="*/ 0 h 1"/>
                <a:gd name="T8" fmla="*/ 0 w 2"/>
                <a:gd name="T9" fmla="*/ 0 h 1"/>
                <a:gd name="T10" fmla="*/ 1 w 2"/>
                <a:gd name="T11" fmla="*/ 0 h 1"/>
                <a:gd name="T12" fmla="*/ 1 w 2"/>
                <a:gd name="T13" fmla="*/ 0 h 1"/>
                <a:gd name="T14" fmla="*/ 2 w 2"/>
                <a:gd name="T15" fmla="*/ 1 h 1"/>
                <a:gd name="T16" fmla="*/ 2 w 2"/>
                <a:gd name="T17" fmla="*/ 1 h 1"/>
                <a:gd name="T18" fmla="*/ 1 w 2"/>
                <a:gd name="T19" fmla="*/ 1 h 1"/>
                <a:gd name="T20" fmla="*/ 1 w 2"/>
                <a:gd name="T21" fmla="*/ 1 h 1"/>
                <a:gd name="T22" fmla="*/ 0 w 2"/>
                <a:gd name="T23" fmla="*/ 1 h 1"/>
                <a:gd name="T24" fmla="*/ 1 w 2"/>
                <a:gd name="T25" fmla="*/ 1 h 1"/>
                <a:gd name="T26" fmla="*/ 0 w 2"/>
                <a:gd name="T27" fmla="*/ 0 h 1"/>
                <a:gd name="T28" fmla="*/ 1 w 2"/>
                <a:gd name="T29" fmla="*/ 1 h 1"/>
                <a:gd name="T30" fmla="*/ 1 w 2"/>
                <a:gd name="T31" fmla="*/ 1 h 1"/>
                <a:gd name="T32" fmla="*/ 1 w 2"/>
                <a:gd name="T33" fmla="*/ 0 h 1"/>
                <a:gd name="T34" fmla="*/ 1 w 2"/>
                <a:gd name="T35" fmla="*/ 0 h 1"/>
                <a:gd name="T36" fmla="*/ 1 w 2"/>
                <a:gd name="T37" fmla="*/ 0 h 1"/>
                <a:gd name="T38" fmla="*/ 1 w 2"/>
                <a:gd name="T39" fmla="*/ 0 h 1"/>
                <a:gd name="T40" fmla="*/ 1 w 2"/>
                <a:gd name="T41" fmla="*/ 0 h 1"/>
                <a:gd name="T42" fmla="*/ 1 w 2"/>
                <a:gd name="T43" fmla="*/ 0 h 1"/>
                <a:gd name="T44" fmla="*/ 1 w 2"/>
                <a:gd name="T4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lose/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90" name="任意多边形 722">
              <a:extLst>
                <a:ext uri="{FF2B5EF4-FFF2-40B4-BE49-F238E27FC236}">
                  <a16:creationId xmlns:a16="http://schemas.microsoft.com/office/drawing/2014/main" id="{55E4C593-0342-C7E8-9590-00C8D9FDB861}"/>
                </a:ext>
              </a:extLst>
            </p:cNvPr>
            <p:cNvSpPr/>
            <p:nvPr/>
          </p:nvSpPr>
          <p:spPr bwMode="auto">
            <a:xfrm>
              <a:off x="20148158" y="4547543"/>
              <a:ext cx="4599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91" name="任意多边形 723">
              <a:extLst>
                <a:ext uri="{FF2B5EF4-FFF2-40B4-BE49-F238E27FC236}">
                  <a16:creationId xmlns:a16="http://schemas.microsoft.com/office/drawing/2014/main" id="{7B458911-4388-9F3F-E87A-15B0821FABB4}"/>
                </a:ext>
              </a:extLst>
            </p:cNvPr>
            <p:cNvSpPr/>
            <p:nvPr/>
          </p:nvSpPr>
          <p:spPr bwMode="auto">
            <a:xfrm>
              <a:off x="20148158" y="4542945"/>
              <a:ext cx="9198" cy="9198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1 h 2"/>
                <a:gd name="T4" fmla="*/ 0 w 2"/>
                <a:gd name="T5" fmla="*/ 1 h 2"/>
                <a:gd name="T6" fmla="*/ 0 w 2"/>
                <a:gd name="T7" fmla="*/ 0 h 2"/>
                <a:gd name="T8" fmla="*/ 0 w 2"/>
                <a:gd name="T9" fmla="*/ 0 h 2"/>
                <a:gd name="T10" fmla="*/ 0 w 2"/>
                <a:gd name="T11" fmla="*/ 0 h 2"/>
                <a:gd name="T12" fmla="*/ 1 w 2"/>
                <a:gd name="T13" fmla="*/ 0 h 2"/>
                <a:gd name="T14" fmla="*/ 1 w 2"/>
                <a:gd name="T15" fmla="*/ 0 h 2"/>
                <a:gd name="T16" fmla="*/ 1 w 2"/>
                <a:gd name="T17" fmla="*/ 0 h 2"/>
                <a:gd name="T18" fmla="*/ 1 w 2"/>
                <a:gd name="T19" fmla="*/ 0 h 2"/>
                <a:gd name="T20" fmla="*/ 2 w 2"/>
                <a:gd name="T21" fmla="*/ 1 h 2"/>
                <a:gd name="T22" fmla="*/ 2 w 2"/>
                <a:gd name="T23" fmla="*/ 1 h 2"/>
                <a:gd name="T24" fmla="*/ 1 w 2"/>
                <a:gd name="T25" fmla="*/ 2 h 2"/>
                <a:gd name="T26" fmla="*/ 1 w 2"/>
                <a:gd name="T27" fmla="*/ 2 h 2"/>
                <a:gd name="T28" fmla="*/ 0 w 2"/>
                <a:gd name="T29" fmla="*/ 2 h 2"/>
                <a:gd name="T30" fmla="*/ 1 w 2"/>
                <a:gd name="T31" fmla="*/ 1 h 2"/>
                <a:gd name="T32" fmla="*/ 1 w 2"/>
                <a:gd name="T33" fmla="*/ 1 h 2"/>
                <a:gd name="T34" fmla="*/ 1 w 2"/>
                <a:gd name="T35" fmla="*/ 1 h 2"/>
                <a:gd name="T36" fmla="*/ 1 w 2"/>
                <a:gd name="T37" fmla="*/ 1 h 2"/>
                <a:gd name="T38" fmla="*/ 1 w 2"/>
                <a:gd name="T39" fmla="*/ 1 h 2"/>
                <a:gd name="T40" fmla="*/ 1 w 2"/>
                <a:gd name="T41" fmla="*/ 1 h 2"/>
                <a:gd name="T42" fmla="*/ 1 w 2"/>
                <a:gd name="T43" fmla="*/ 1 h 2"/>
                <a:gd name="T44" fmla="*/ 1 w 2"/>
                <a:gd name="T45" fmla="*/ 1 h 2"/>
                <a:gd name="T46" fmla="*/ 1 w 2"/>
                <a:gd name="T47" fmla="*/ 1 h 2"/>
                <a:gd name="T48" fmla="*/ 1 w 2"/>
                <a:gd name="T49" fmla="*/ 1 h 2"/>
                <a:gd name="T50" fmla="*/ 1 w 2"/>
                <a:gd name="T51" fmla="*/ 1 h 2"/>
                <a:gd name="T52" fmla="*/ 1 w 2"/>
                <a:gd name="T53" fmla="*/ 0 h 2"/>
                <a:gd name="T54" fmla="*/ 1 w 2"/>
                <a:gd name="T55" fmla="*/ 1 h 2"/>
                <a:gd name="T56" fmla="*/ 1 w 2"/>
                <a:gd name="T57" fmla="*/ 1 h 2"/>
                <a:gd name="T58" fmla="*/ 1 w 2"/>
                <a:gd name="T59" fmla="*/ 1 h 2"/>
                <a:gd name="T60" fmla="*/ 1 w 2"/>
                <a:gd name="T61" fmla="*/ 1 h 2"/>
                <a:gd name="T62" fmla="*/ 1 w 2"/>
                <a:gd name="T63" fmla="*/ 1 h 2"/>
                <a:gd name="T64" fmla="*/ 1 w 2"/>
                <a:gd name="T6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92" name="任意多边形 724">
              <a:extLst>
                <a:ext uri="{FF2B5EF4-FFF2-40B4-BE49-F238E27FC236}">
                  <a16:creationId xmlns:a16="http://schemas.microsoft.com/office/drawing/2014/main" id="{931576A6-AB80-77F0-E527-D50F32C7CB6C}"/>
                </a:ext>
              </a:extLst>
            </p:cNvPr>
            <p:cNvSpPr/>
            <p:nvPr/>
          </p:nvSpPr>
          <p:spPr bwMode="auto">
            <a:xfrm>
              <a:off x="20171153" y="4565940"/>
              <a:ext cx="4599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93" name="任意多边形 725">
              <a:extLst>
                <a:ext uri="{FF2B5EF4-FFF2-40B4-BE49-F238E27FC236}">
                  <a16:creationId xmlns:a16="http://schemas.microsoft.com/office/drawing/2014/main" id="{E95C224F-1643-2BD9-6684-9A6553CC3091}"/>
                </a:ext>
              </a:extLst>
            </p:cNvPr>
            <p:cNvSpPr/>
            <p:nvPr/>
          </p:nvSpPr>
          <p:spPr bwMode="auto">
            <a:xfrm>
              <a:off x="20171153" y="4561341"/>
              <a:ext cx="9198" cy="9198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1 w 2"/>
                <a:gd name="T5" fmla="*/ 2 h 2"/>
                <a:gd name="T6" fmla="*/ 1 w 2"/>
                <a:gd name="T7" fmla="*/ 2 h 2"/>
                <a:gd name="T8" fmla="*/ 0 w 2"/>
                <a:gd name="T9" fmla="*/ 1 h 2"/>
                <a:gd name="T10" fmla="*/ 0 w 2"/>
                <a:gd name="T11" fmla="*/ 1 h 2"/>
                <a:gd name="T12" fmla="*/ 1 w 2"/>
                <a:gd name="T13" fmla="*/ 0 h 2"/>
                <a:gd name="T14" fmla="*/ 1 w 2"/>
                <a:gd name="T15" fmla="*/ 0 h 2"/>
                <a:gd name="T16" fmla="*/ 2 w 2"/>
                <a:gd name="T17" fmla="*/ 1 h 2"/>
                <a:gd name="T18" fmla="*/ 2 w 2"/>
                <a:gd name="T19" fmla="*/ 1 h 2"/>
                <a:gd name="T20" fmla="*/ 2 w 2"/>
                <a:gd name="T21" fmla="*/ 1 h 2"/>
                <a:gd name="T22" fmla="*/ 2 w 2"/>
                <a:gd name="T23" fmla="*/ 1 h 2"/>
                <a:gd name="T24" fmla="*/ 1 w 2"/>
                <a:gd name="T25" fmla="*/ 2 h 2"/>
                <a:gd name="T26" fmla="*/ 1 w 2"/>
                <a:gd name="T27" fmla="*/ 2 h 2"/>
                <a:gd name="T28" fmla="*/ 1 w 2"/>
                <a:gd name="T29" fmla="*/ 2 h 2"/>
                <a:gd name="T30" fmla="*/ 1 w 2"/>
                <a:gd name="T31" fmla="*/ 2 h 2"/>
                <a:gd name="T32" fmla="*/ 1 w 2"/>
                <a:gd name="T33" fmla="*/ 2 h 2"/>
                <a:gd name="T34" fmla="*/ 0 w 2"/>
                <a:gd name="T35" fmla="*/ 1 h 2"/>
                <a:gd name="T36" fmla="*/ 1 w 2"/>
                <a:gd name="T37" fmla="*/ 1 h 2"/>
                <a:gd name="T38" fmla="*/ 1 w 2"/>
                <a:gd name="T39" fmla="*/ 1 h 2"/>
                <a:gd name="T40" fmla="*/ 0 w 2"/>
                <a:gd name="T41" fmla="*/ 1 h 2"/>
                <a:gd name="T42" fmla="*/ 1 w 2"/>
                <a:gd name="T43" fmla="*/ 1 h 2"/>
                <a:gd name="T44" fmla="*/ 1 w 2"/>
                <a:gd name="T45" fmla="*/ 1 h 2"/>
                <a:gd name="T46" fmla="*/ 1 w 2"/>
                <a:gd name="T47" fmla="*/ 1 h 2"/>
                <a:gd name="T48" fmla="*/ 1 w 2"/>
                <a:gd name="T49" fmla="*/ 1 h 2"/>
                <a:gd name="T50" fmla="*/ 1 w 2"/>
                <a:gd name="T51" fmla="*/ 1 h 2"/>
                <a:gd name="T52" fmla="*/ 1 w 2"/>
                <a:gd name="T53" fmla="*/ 1 h 2"/>
                <a:gd name="T54" fmla="*/ 1 w 2"/>
                <a:gd name="T55" fmla="*/ 1 h 2"/>
                <a:gd name="T56" fmla="*/ 1 w 2"/>
                <a:gd name="T5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94" name="椭圆 193">
              <a:extLst>
                <a:ext uri="{FF2B5EF4-FFF2-40B4-BE49-F238E27FC236}">
                  <a16:creationId xmlns:a16="http://schemas.microsoft.com/office/drawing/2014/main" id="{F3D06068-A890-0C41-2614-BF344DF87B81}"/>
                </a:ext>
              </a:extLst>
            </p:cNvPr>
            <p:cNvSpPr/>
            <p:nvPr/>
          </p:nvSpPr>
          <p:spPr bwMode="auto">
            <a:xfrm>
              <a:off x="20180352" y="4570539"/>
              <a:ext cx="4599" cy="6899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95" name="任意多边形 727">
              <a:extLst>
                <a:ext uri="{FF2B5EF4-FFF2-40B4-BE49-F238E27FC236}">
                  <a16:creationId xmlns:a16="http://schemas.microsoft.com/office/drawing/2014/main" id="{D10473B5-48B6-DF5A-2EE6-D6D5B883CE51}"/>
                </a:ext>
              </a:extLst>
            </p:cNvPr>
            <p:cNvSpPr/>
            <p:nvPr/>
          </p:nvSpPr>
          <p:spPr bwMode="auto">
            <a:xfrm>
              <a:off x="20175752" y="4570539"/>
              <a:ext cx="9198" cy="11499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1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2 w 2"/>
                <a:gd name="T11" fmla="*/ 0 h 2"/>
                <a:gd name="T12" fmla="*/ 2 w 2"/>
                <a:gd name="T13" fmla="*/ 0 h 2"/>
                <a:gd name="T14" fmla="*/ 2 w 2"/>
                <a:gd name="T15" fmla="*/ 0 h 2"/>
                <a:gd name="T16" fmla="*/ 2 w 2"/>
                <a:gd name="T17" fmla="*/ 0 h 2"/>
                <a:gd name="T18" fmla="*/ 2 w 2"/>
                <a:gd name="T19" fmla="*/ 1 h 2"/>
                <a:gd name="T20" fmla="*/ 2 w 2"/>
                <a:gd name="T21" fmla="*/ 1 h 2"/>
                <a:gd name="T22" fmla="*/ 2 w 2"/>
                <a:gd name="T23" fmla="*/ 1 h 2"/>
                <a:gd name="T24" fmla="*/ 2 w 2"/>
                <a:gd name="T25" fmla="*/ 1 h 2"/>
                <a:gd name="T26" fmla="*/ 2 w 2"/>
                <a:gd name="T27" fmla="*/ 1 h 2"/>
                <a:gd name="T28" fmla="*/ 2 w 2"/>
                <a:gd name="T29" fmla="*/ 1 h 2"/>
                <a:gd name="T30" fmla="*/ 2 w 2"/>
                <a:gd name="T31" fmla="*/ 1 h 2"/>
                <a:gd name="T32" fmla="*/ 1 w 2"/>
                <a:gd name="T33" fmla="*/ 2 h 2"/>
                <a:gd name="T34" fmla="*/ 1 w 2"/>
                <a:gd name="T35" fmla="*/ 2 h 2"/>
                <a:gd name="T36" fmla="*/ 0 w 2"/>
                <a:gd name="T3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96" name="任意多边形 728">
              <a:extLst>
                <a:ext uri="{FF2B5EF4-FFF2-40B4-BE49-F238E27FC236}">
                  <a16:creationId xmlns:a16="http://schemas.microsoft.com/office/drawing/2014/main" id="{B0D2C040-10DC-B4F3-CDDD-A285F8AF9578}"/>
                </a:ext>
              </a:extLst>
            </p:cNvPr>
            <p:cNvSpPr/>
            <p:nvPr/>
          </p:nvSpPr>
          <p:spPr bwMode="auto">
            <a:xfrm>
              <a:off x="20191849" y="4565940"/>
              <a:ext cx="0" cy="4599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97" name="任意多边形 729">
              <a:extLst>
                <a:ext uri="{FF2B5EF4-FFF2-40B4-BE49-F238E27FC236}">
                  <a16:creationId xmlns:a16="http://schemas.microsoft.com/office/drawing/2014/main" id="{3442F626-C3A7-6D98-D4B0-A75D588961A2}"/>
                </a:ext>
              </a:extLst>
            </p:cNvPr>
            <p:cNvSpPr/>
            <p:nvPr/>
          </p:nvSpPr>
          <p:spPr bwMode="auto">
            <a:xfrm>
              <a:off x="20184950" y="4565940"/>
              <a:ext cx="11499" cy="11499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1 h 2"/>
                <a:gd name="T4" fmla="*/ 1 w 2"/>
                <a:gd name="T5" fmla="*/ 1 h 2"/>
                <a:gd name="T6" fmla="*/ 1 w 2"/>
                <a:gd name="T7" fmla="*/ 1 h 2"/>
                <a:gd name="T8" fmla="*/ 1 w 2"/>
                <a:gd name="T9" fmla="*/ 1 h 2"/>
                <a:gd name="T10" fmla="*/ 0 w 2"/>
                <a:gd name="T11" fmla="*/ 1 h 2"/>
                <a:gd name="T12" fmla="*/ 0 w 2"/>
                <a:gd name="T13" fmla="*/ 1 h 2"/>
                <a:gd name="T14" fmla="*/ 1 w 2"/>
                <a:gd name="T15" fmla="*/ 0 h 2"/>
                <a:gd name="T16" fmla="*/ 1 w 2"/>
                <a:gd name="T17" fmla="*/ 0 h 2"/>
                <a:gd name="T18" fmla="*/ 2 w 2"/>
                <a:gd name="T19" fmla="*/ 0 h 2"/>
                <a:gd name="T20" fmla="*/ 2 w 2"/>
                <a:gd name="T21" fmla="*/ 0 h 2"/>
                <a:gd name="T22" fmla="*/ 2 w 2"/>
                <a:gd name="T23" fmla="*/ 1 h 2"/>
                <a:gd name="T24" fmla="*/ 2 w 2"/>
                <a:gd name="T25" fmla="*/ 1 h 2"/>
                <a:gd name="T26" fmla="*/ 1 w 2"/>
                <a:gd name="T27" fmla="*/ 2 h 2"/>
                <a:gd name="T28" fmla="*/ 1 w 2"/>
                <a:gd name="T29" fmla="*/ 2 h 2"/>
                <a:gd name="T30" fmla="*/ 1 w 2"/>
                <a:gd name="T31" fmla="*/ 2 h 2"/>
                <a:gd name="T32" fmla="*/ 1 w 2"/>
                <a:gd name="T33" fmla="*/ 1 h 2"/>
                <a:gd name="T34" fmla="*/ 1 w 2"/>
                <a:gd name="T35" fmla="*/ 1 h 2"/>
                <a:gd name="T36" fmla="*/ 1 w 2"/>
                <a:gd name="T37" fmla="*/ 1 h 2"/>
                <a:gd name="T38" fmla="*/ 1 w 2"/>
                <a:gd name="T39" fmla="*/ 0 h 2"/>
                <a:gd name="T40" fmla="*/ 1 w 2"/>
                <a:gd name="T41" fmla="*/ 0 h 2"/>
                <a:gd name="T42" fmla="*/ 1 w 2"/>
                <a:gd name="T4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98" name="任意多边形 730">
              <a:extLst>
                <a:ext uri="{FF2B5EF4-FFF2-40B4-BE49-F238E27FC236}">
                  <a16:creationId xmlns:a16="http://schemas.microsoft.com/office/drawing/2014/main" id="{82E76E14-6EDA-958B-9FB3-FACDBCF3F03A}"/>
                </a:ext>
              </a:extLst>
            </p:cNvPr>
            <p:cNvSpPr/>
            <p:nvPr/>
          </p:nvSpPr>
          <p:spPr bwMode="auto">
            <a:xfrm>
              <a:off x="20157356" y="4547543"/>
              <a:ext cx="18396" cy="13797"/>
            </a:xfrm>
            <a:custGeom>
              <a:avLst/>
              <a:gdLst>
                <a:gd name="T0" fmla="*/ 1 w 4"/>
                <a:gd name="T1" fmla="*/ 3 h 3"/>
                <a:gd name="T2" fmla="*/ 0 w 4"/>
                <a:gd name="T3" fmla="*/ 2 h 3"/>
                <a:gd name="T4" fmla="*/ 0 w 4"/>
                <a:gd name="T5" fmla="*/ 2 h 3"/>
                <a:gd name="T6" fmla="*/ 0 w 4"/>
                <a:gd name="T7" fmla="*/ 2 h 3"/>
                <a:gd name="T8" fmla="*/ 0 w 4"/>
                <a:gd name="T9" fmla="*/ 2 h 3"/>
                <a:gd name="T10" fmla="*/ 1 w 4"/>
                <a:gd name="T11" fmla="*/ 1 h 3"/>
                <a:gd name="T12" fmla="*/ 1 w 4"/>
                <a:gd name="T13" fmla="*/ 1 h 3"/>
                <a:gd name="T14" fmla="*/ 1 w 4"/>
                <a:gd name="T15" fmla="*/ 1 h 3"/>
                <a:gd name="T16" fmla="*/ 4 w 4"/>
                <a:gd name="T17" fmla="*/ 0 h 3"/>
                <a:gd name="T18" fmla="*/ 4 w 4"/>
                <a:gd name="T19" fmla="*/ 0 h 3"/>
                <a:gd name="T20" fmla="*/ 4 w 4"/>
                <a:gd name="T21" fmla="*/ 1 h 3"/>
                <a:gd name="T22" fmla="*/ 4 w 4"/>
                <a:gd name="T23" fmla="*/ 1 h 3"/>
                <a:gd name="T24" fmla="*/ 4 w 4"/>
                <a:gd name="T25" fmla="*/ 2 h 3"/>
                <a:gd name="T26" fmla="*/ 4 w 4"/>
                <a:gd name="T27" fmla="*/ 2 h 3"/>
                <a:gd name="T28" fmla="*/ 4 w 4"/>
                <a:gd name="T29" fmla="*/ 2 h 3"/>
                <a:gd name="T30" fmla="*/ 4 w 4"/>
                <a:gd name="T31" fmla="*/ 2 h 3"/>
                <a:gd name="T32" fmla="*/ 4 w 4"/>
                <a:gd name="T33" fmla="*/ 3 h 3"/>
                <a:gd name="T34" fmla="*/ 4 w 4"/>
                <a:gd name="T35" fmla="*/ 3 h 3"/>
                <a:gd name="T36" fmla="*/ 3 w 4"/>
                <a:gd name="T37" fmla="*/ 3 h 3"/>
                <a:gd name="T38" fmla="*/ 3 w 4"/>
                <a:gd name="T39" fmla="*/ 3 h 3"/>
                <a:gd name="T40" fmla="*/ 3 w 4"/>
                <a:gd name="T41" fmla="*/ 3 h 3"/>
                <a:gd name="T42" fmla="*/ 3 w 4"/>
                <a:gd name="T43" fmla="*/ 3 h 3"/>
                <a:gd name="T44" fmla="*/ 3 w 4"/>
                <a:gd name="T45" fmla="*/ 3 h 3"/>
                <a:gd name="T46" fmla="*/ 2 w 4"/>
                <a:gd name="T47" fmla="*/ 3 h 3"/>
                <a:gd name="T48" fmla="*/ 2 w 4"/>
                <a:gd name="T49" fmla="*/ 3 h 3"/>
                <a:gd name="T50" fmla="*/ 1 w 4"/>
                <a:gd name="T51" fmla="*/ 3 h 3"/>
                <a:gd name="T52" fmla="*/ 2 w 4"/>
                <a:gd name="T53" fmla="*/ 2 h 3"/>
                <a:gd name="T54" fmla="*/ 2 w 4"/>
                <a:gd name="T55" fmla="*/ 2 h 3"/>
                <a:gd name="T56" fmla="*/ 2 w 4"/>
                <a:gd name="T57" fmla="*/ 2 h 3"/>
                <a:gd name="T58" fmla="*/ 2 w 4"/>
                <a:gd name="T59" fmla="*/ 2 h 3"/>
                <a:gd name="T60" fmla="*/ 2 w 4"/>
                <a:gd name="T6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" h="3">
                  <a:moveTo>
                    <a:pt x="1" y="3"/>
                  </a:moveTo>
                  <a:cubicBezTo>
                    <a:pt x="1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199" name="任意多边形 731">
              <a:extLst>
                <a:ext uri="{FF2B5EF4-FFF2-40B4-BE49-F238E27FC236}">
                  <a16:creationId xmlns:a16="http://schemas.microsoft.com/office/drawing/2014/main" id="{FAE16FA5-EAFD-9B3C-9699-2534CAA49534}"/>
                </a:ext>
              </a:extLst>
            </p:cNvPr>
            <p:cNvSpPr/>
            <p:nvPr/>
          </p:nvSpPr>
          <p:spPr bwMode="auto">
            <a:xfrm>
              <a:off x="20161955" y="454754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00" name="任意多边形 732">
              <a:extLst>
                <a:ext uri="{FF2B5EF4-FFF2-40B4-BE49-F238E27FC236}">
                  <a16:creationId xmlns:a16="http://schemas.microsoft.com/office/drawing/2014/main" id="{9B15B0E5-6215-DE40-7803-9001547FCD50}"/>
                </a:ext>
              </a:extLst>
            </p:cNvPr>
            <p:cNvSpPr/>
            <p:nvPr/>
          </p:nvSpPr>
          <p:spPr bwMode="auto">
            <a:xfrm>
              <a:off x="20157356" y="4542945"/>
              <a:ext cx="9198" cy="9198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1 h 2"/>
                <a:gd name="T4" fmla="*/ 0 w 2"/>
                <a:gd name="T5" fmla="*/ 1 h 2"/>
                <a:gd name="T6" fmla="*/ 0 w 2"/>
                <a:gd name="T7" fmla="*/ 0 h 2"/>
                <a:gd name="T8" fmla="*/ 0 w 2"/>
                <a:gd name="T9" fmla="*/ 0 h 2"/>
                <a:gd name="T10" fmla="*/ 0 w 2"/>
                <a:gd name="T11" fmla="*/ 0 h 2"/>
                <a:gd name="T12" fmla="*/ 0 w 2"/>
                <a:gd name="T13" fmla="*/ 0 h 2"/>
                <a:gd name="T14" fmla="*/ 0 w 2"/>
                <a:gd name="T15" fmla="*/ 0 h 2"/>
                <a:gd name="T16" fmla="*/ 0 w 2"/>
                <a:gd name="T17" fmla="*/ 0 h 2"/>
                <a:gd name="T18" fmla="*/ 0 w 2"/>
                <a:gd name="T19" fmla="*/ 0 h 2"/>
                <a:gd name="T20" fmla="*/ 1 w 2"/>
                <a:gd name="T21" fmla="*/ 0 h 2"/>
                <a:gd name="T22" fmla="*/ 1 w 2"/>
                <a:gd name="T23" fmla="*/ 0 h 2"/>
                <a:gd name="T24" fmla="*/ 2 w 2"/>
                <a:gd name="T25" fmla="*/ 0 h 2"/>
                <a:gd name="T26" fmla="*/ 2 w 2"/>
                <a:gd name="T27" fmla="*/ 0 h 2"/>
                <a:gd name="T28" fmla="*/ 2 w 2"/>
                <a:gd name="T29" fmla="*/ 1 h 2"/>
                <a:gd name="T30" fmla="*/ 2 w 2"/>
                <a:gd name="T31" fmla="*/ 1 h 2"/>
                <a:gd name="T32" fmla="*/ 1 w 2"/>
                <a:gd name="T33" fmla="*/ 2 h 2"/>
                <a:gd name="T34" fmla="*/ 1 w 2"/>
                <a:gd name="T35" fmla="*/ 2 h 2"/>
                <a:gd name="T36" fmla="*/ 0 w 2"/>
                <a:gd name="T37" fmla="*/ 2 h 2"/>
                <a:gd name="T38" fmla="*/ 1 w 2"/>
                <a:gd name="T39" fmla="*/ 1 h 2"/>
                <a:gd name="T40" fmla="*/ 1 w 2"/>
                <a:gd name="T41" fmla="*/ 1 h 2"/>
                <a:gd name="T42" fmla="*/ 1 w 2"/>
                <a:gd name="T43" fmla="*/ 1 h 2"/>
                <a:gd name="T44" fmla="*/ 1 w 2"/>
                <a:gd name="T45" fmla="*/ 1 h 2"/>
                <a:gd name="T46" fmla="*/ 1 w 2"/>
                <a:gd name="T47" fmla="*/ 1 h 2"/>
                <a:gd name="T48" fmla="*/ 1 w 2"/>
                <a:gd name="T49" fmla="*/ 1 h 2"/>
                <a:gd name="T50" fmla="*/ 1 w 2"/>
                <a:gd name="T51" fmla="*/ 1 h 2"/>
                <a:gd name="T52" fmla="*/ 1 w 2"/>
                <a:gd name="T53" fmla="*/ 1 h 2"/>
                <a:gd name="T54" fmla="*/ 1 w 2"/>
                <a:gd name="T55" fmla="*/ 1 h 2"/>
                <a:gd name="T56" fmla="*/ 1 w 2"/>
                <a:gd name="T57" fmla="*/ 0 h 2"/>
                <a:gd name="T58" fmla="*/ 1 w 2"/>
                <a:gd name="T59" fmla="*/ 1 h 2"/>
                <a:gd name="T60" fmla="*/ 1 w 2"/>
                <a:gd name="T61" fmla="*/ 1 h 2"/>
                <a:gd name="T62" fmla="*/ 1 w 2"/>
                <a:gd name="T63" fmla="*/ 1 h 2"/>
                <a:gd name="T64" fmla="*/ 1 w 2"/>
                <a:gd name="T65" fmla="*/ 0 h 2"/>
                <a:gd name="T66" fmla="*/ 1 w 2"/>
                <a:gd name="T6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01" name="任意多边形 733">
              <a:extLst>
                <a:ext uri="{FF2B5EF4-FFF2-40B4-BE49-F238E27FC236}">
                  <a16:creationId xmlns:a16="http://schemas.microsoft.com/office/drawing/2014/main" id="{8FECDE50-7B2E-D0F4-1DB9-EF2E9F2363D6}"/>
                </a:ext>
              </a:extLst>
            </p:cNvPr>
            <p:cNvSpPr/>
            <p:nvPr/>
          </p:nvSpPr>
          <p:spPr bwMode="auto">
            <a:xfrm>
              <a:off x="20138960" y="4561341"/>
              <a:ext cx="13797" cy="9198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2 h 2"/>
                <a:gd name="T4" fmla="*/ 0 w 3"/>
                <a:gd name="T5" fmla="*/ 1 h 2"/>
                <a:gd name="T6" fmla="*/ 0 w 3"/>
                <a:gd name="T7" fmla="*/ 1 h 2"/>
                <a:gd name="T8" fmla="*/ 2 w 3"/>
                <a:gd name="T9" fmla="*/ 0 h 2"/>
                <a:gd name="T10" fmla="*/ 2 w 3"/>
                <a:gd name="T11" fmla="*/ 0 h 2"/>
                <a:gd name="T12" fmla="*/ 2 w 3"/>
                <a:gd name="T13" fmla="*/ 0 h 2"/>
                <a:gd name="T14" fmla="*/ 2 w 3"/>
                <a:gd name="T15" fmla="*/ 0 h 2"/>
                <a:gd name="T16" fmla="*/ 3 w 3"/>
                <a:gd name="T17" fmla="*/ 1 h 2"/>
                <a:gd name="T18" fmla="*/ 3 w 3"/>
                <a:gd name="T19" fmla="*/ 1 h 2"/>
                <a:gd name="T20" fmla="*/ 2 w 3"/>
                <a:gd name="T21" fmla="*/ 2 h 2"/>
                <a:gd name="T22" fmla="*/ 2 w 3"/>
                <a:gd name="T23" fmla="*/ 2 h 2"/>
                <a:gd name="T24" fmla="*/ 2 w 3"/>
                <a:gd name="T25" fmla="*/ 2 h 2"/>
                <a:gd name="T26" fmla="*/ 2 w 3"/>
                <a:gd name="T27" fmla="*/ 2 h 2"/>
                <a:gd name="T28" fmla="*/ 1 w 3"/>
                <a:gd name="T29" fmla="*/ 2 h 2"/>
                <a:gd name="T30" fmla="*/ 1 w 3"/>
                <a:gd name="T31" fmla="*/ 1 h 2"/>
                <a:gd name="T32" fmla="*/ 1 w 3"/>
                <a:gd name="T33" fmla="*/ 1 h 2"/>
                <a:gd name="T34" fmla="*/ 1 w 3"/>
                <a:gd name="T35" fmla="*/ 1 h 2"/>
                <a:gd name="T36" fmla="*/ 1 w 3"/>
                <a:gd name="T3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02" name="任意多边形 734">
              <a:extLst>
                <a:ext uri="{FF2B5EF4-FFF2-40B4-BE49-F238E27FC236}">
                  <a16:creationId xmlns:a16="http://schemas.microsoft.com/office/drawing/2014/main" id="{5A8302E4-5093-E5B1-F451-289FE9C8FFE1}"/>
                </a:ext>
              </a:extLst>
            </p:cNvPr>
            <p:cNvSpPr/>
            <p:nvPr/>
          </p:nvSpPr>
          <p:spPr bwMode="auto">
            <a:xfrm>
              <a:off x="20152757" y="4570539"/>
              <a:ext cx="4599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03" name="任意多边形 735">
              <a:extLst>
                <a:ext uri="{FF2B5EF4-FFF2-40B4-BE49-F238E27FC236}">
                  <a16:creationId xmlns:a16="http://schemas.microsoft.com/office/drawing/2014/main" id="{92F26B1C-2D3F-56D4-39AB-83F71405C5A8}"/>
                </a:ext>
              </a:extLst>
            </p:cNvPr>
            <p:cNvSpPr/>
            <p:nvPr/>
          </p:nvSpPr>
          <p:spPr bwMode="auto">
            <a:xfrm>
              <a:off x="20152757" y="4565940"/>
              <a:ext cx="9198" cy="11499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1 h 2"/>
                <a:gd name="T4" fmla="*/ 0 w 2"/>
                <a:gd name="T5" fmla="*/ 1 h 2"/>
                <a:gd name="T6" fmla="*/ 0 w 2"/>
                <a:gd name="T7" fmla="*/ 0 h 2"/>
                <a:gd name="T8" fmla="*/ 0 w 2"/>
                <a:gd name="T9" fmla="*/ 0 h 2"/>
                <a:gd name="T10" fmla="*/ 0 w 2"/>
                <a:gd name="T11" fmla="*/ 0 h 2"/>
                <a:gd name="T12" fmla="*/ 0 w 2"/>
                <a:gd name="T13" fmla="*/ 0 h 2"/>
                <a:gd name="T14" fmla="*/ 1 w 2"/>
                <a:gd name="T15" fmla="*/ 0 h 2"/>
                <a:gd name="T16" fmla="*/ 1 w 2"/>
                <a:gd name="T17" fmla="*/ 0 h 2"/>
                <a:gd name="T18" fmla="*/ 1 w 2"/>
                <a:gd name="T19" fmla="*/ 0 h 2"/>
                <a:gd name="T20" fmla="*/ 1 w 2"/>
                <a:gd name="T21" fmla="*/ 0 h 2"/>
                <a:gd name="T22" fmla="*/ 1 w 2"/>
                <a:gd name="T23" fmla="*/ 1 h 2"/>
                <a:gd name="T24" fmla="*/ 1 w 2"/>
                <a:gd name="T25" fmla="*/ 1 h 2"/>
                <a:gd name="T26" fmla="*/ 2 w 2"/>
                <a:gd name="T27" fmla="*/ 2 h 2"/>
                <a:gd name="T28" fmla="*/ 1 w 2"/>
                <a:gd name="T29" fmla="*/ 2 h 2"/>
                <a:gd name="T30" fmla="*/ 1 w 2"/>
                <a:gd name="T31" fmla="*/ 2 h 2"/>
                <a:gd name="T32" fmla="*/ 1 w 2"/>
                <a:gd name="T33" fmla="*/ 2 h 2"/>
                <a:gd name="T34" fmla="*/ 0 w 2"/>
                <a:gd name="T35" fmla="*/ 1 h 2"/>
                <a:gd name="T36" fmla="*/ 1 w 2"/>
                <a:gd name="T37" fmla="*/ 1 h 2"/>
                <a:gd name="T38" fmla="*/ 1 w 2"/>
                <a:gd name="T39" fmla="*/ 1 h 2"/>
                <a:gd name="T40" fmla="*/ 1 w 2"/>
                <a:gd name="T41" fmla="*/ 1 h 2"/>
                <a:gd name="T42" fmla="*/ 1 w 2"/>
                <a:gd name="T43" fmla="*/ 1 h 2"/>
                <a:gd name="T44" fmla="*/ 1 w 2"/>
                <a:gd name="T45" fmla="*/ 1 h 2"/>
                <a:gd name="T46" fmla="*/ 1 w 2"/>
                <a:gd name="T47" fmla="*/ 1 h 2"/>
                <a:gd name="T48" fmla="*/ 1 w 2"/>
                <a:gd name="T4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04" name="任意多边形 736">
              <a:extLst>
                <a:ext uri="{FF2B5EF4-FFF2-40B4-BE49-F238E27FC236}">
                  <a16:creationId xmlns:a16="http://schemas.microsoft.com/office/drawing/2014/main" id="{85695794-120D-B519-4DB6-331C97E47359}"/>
                </a:ext>
              </a:extLst>
            </p:cNvPr>
            <p:cNvSpPr/>
            <p:nvPr/>
          </p:nvSpPr>
          <p:spPr bwMode="auto">
            <a:xfrm>
              <a:off x="20157356" y="4570539"/>
              <a:ext cx="4599" cy="6899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08" name="任意多边形 737">
              <a:extLst>
                <a:ext uri="{FF2B5EF4-FFF2-40B4-BE49-F238E27FC236}">
                  <a16:creationId xmlns:a16="http://schemas.microsoft.com/office/drawing/2014/main" id="{3B3DFDD9-06E5-567A-6C04-E1925C40A964}"/>
                </a:ext>
              </a:extLst>
            </p:cNvPr>
            <p:cNvSpPr/>
            <p:nvPr/>
          </p:nvSpPr>
          <p:spPr bwMode="auto">
            <a:xfrm>
              <a:off x="20157356" y="4570539"/>
              <a:ext cx="4599" cy="6899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1 w 1"/>
                <a:gd name="T15" fmla="*/ 0 h 1"/>
                <a:gd name="T16" fmla="*/ 1 w 1"/>
                <a:gd name="T17" fmla="*/ 0 h 1"/>
                <a:gd name="T18" fmla="*/ 1 w 1"/>
                <a:gd name="T19" fmla="*/ 0 h 1"/>
                <a:gd name="T20" fmla="*/ 1 w 1"/>
                <a:gd name="T21" fmla="*/ 0 h 1"/>
                <a:gd name="T22" fmla="*/ 0 w 1"/>
                <a:gd name="T23" fmla="*/ 1 h 1"/>
                <a:gd name="T24" fmla="*/ 0 w 1"/>
                <a:gd name="T25" fmla="*/ 1 h 1"/>
                <a:gd name="T26" fmla="*/ 0 w 1"/>
                <a:gd name="T27" fmla="*/ 1 h 1"/>
                <a:gd name="T28" fmla="*/ 0 w 1"/>
                <a:gd name="T29" fmla="*/ 1 h 1"/>
                <a:gd name="T30" fmla="*/ 0 w 1"/>
                <a:gd name="T31" fmla="*/ 1 h 1"/>
                <a:gd name="T32" fmla="*/ 0 w 1"/>
                <a:gd name="T33" fmla="*/ 1 h 1"/>
                <a:gd name="T34" fmla="*/ 0 w 1"/>
                <a:gd name="T35" fmla="*/ 1 h 1"/>
                <a:gd name="T36" fmla="*/ 0 w 1"/>
                <a:gd name="T37" fmla="*/ 1 h 1"/>
                <a:gd name="T38" fmla="*/ 1 w 1"/>
                <a:gd name="T39" fmla="*/ 1 h 1"/>
                <a:gd name="T40" fmla="*/ 1 w 1"/>
                <a:gd name="T41" fmla="*/ 1 h 1"/>
                <a:gd name="T42" fmla="*/ 1 w 1"/>
                <a:gd name="T43" fmla="*/ 1 h 1"/>
                <a:gd name="T44" fmla="*/ 1 w 1"/>
                <a:gd name="T45" fmla="*/ 1 h 1"/>
                <a:gd name="T46" fmla="*/ 1 w 1"/>
                <a:gd name="T47" fmla="*/ 1 h 1"/>
                <a:gd name="T48" fmla="*/ 1 w 1"/>
                <a:gd name="T49" fmla="*/ 1 h 1"/>
                <a:gd name="T50" fmla="*/ 1 w 1"/>
                <a:gd name="T51" fmla="*/ 1 h 1"/>
                <a:gd name="T52" fmla="*/ 1 w 1"/>
                <a:gd name="T5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09" name="任意多边形 738">
              <a:extLst>
                <a:ext uri="{FF2B5EF4-FFF2-40B4-BE49-F238E27FC236}">
                  <a16:creationId xmlns:a16="http://schemas.microsoft.com/office/drawing/2014/main" id="{6269F37D-1B40-2A2E-CF2F-3B3ADE87115C}"/>
                </a:ext>
              </a:extLst>
            </p:cNvPr>
            <p:cNvSpPr/>
            <p:nvPr/>
          </p:nvSpPr>
          <p:spPr bwMode="auto">
            <a:xfrm>
              <a:off x="20152757" y="4577438"/>
              <a:ext cx="4599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19" name="任意多边形 739">
              <a:extLst>
                <a:ext uri="{FF2B5EF4-FFF2-40B4-BE49-F238E27FC236}">
                  <a16:creationId xmlns:a16="http://schemas.microsoft.com/office/drawing/2014/main" id="{41A8F1F3-8CA4-76F1-921E-71FE546916CD}"/>
                </a:ext>
              </a:extLst>
            </p:cNvPr>
            <p:cNvSpPr/>
            <p:nvPr/>
          </p:nvSpPr>
          <p:spPr bwMode="auto">
            <a:xfrm>
              <a:off x="20152757" y="4570539"/>
              <a:ext cx="9198" cy="11499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1 h 2"/>
                <a:gd name="T4" fmla="*/ 0 w 2"/>
                <a:gd name="T5" fmla="*/ 1 h 2"/>
                <a:gd name="T6" fmla="*/ 0 w 2"/>
                <a:gd name="T7" fmla="*/ 0 h 2"/>
                <a:gd name="T8" fmla="*/ 0 w 2"/>
                <a:gd name="T9" fmla="*/ 0 h 2"/>
                <a:gd name="T10" fmla="*/ 0 w 2"/>
                <a:gd name="T11" fmla="*/ 0 h 2"/>
                <a:gd name="T12" fmla="*/ 1 w 2"/>
                <a:gd name="T13" fmla="*/ 0 h 2"/>
                <a:gd name="T14" fmla="*/ 1 w 2"/>
                <a:gd name="T15" fmla="*/ 1 h 2"/>
                <a:gd name="T16" fmla="*/ 1 w 2"/>
                <a:gd name="T17" fmla="*/ 1 h 2"/>
                <a:gd name="T18" fmla="*/ 2 w 2"/>
                <a:gd name="T19" fmla="*/ 1 h 2"/>
                <a:gd name="T20" fmla="*/ 2 w 2"/>
                <a:gd name="T21" fmla="*/ 1 h 2"/>
                <a:gd name="T22" fmla="*/ 1 w 2"/>
                <a:gd name="T23" fmla="*/ 2 h 2"/>
                <a:gd name="T24" fmla="*/ 1 w 2"/>
                <a:gd name="T25" fmla="*/ 2 h 2"/>
                <a:gd name="T26" fmla="*/ 0 w 2"/>
                <a:gd name="T27" fmla="*/ 2 h 2"/>
                <a:gd name="T28" fmla="*/ 1 w 2"/>
                <a:gd name="T29" fmla="*/ 1 h 2"/>
                <a:gd name="T30" fmla="*/ 1 w 2"/>
                <a:gd name="T31" fmla="*/ 1 h 2"/>
                <a:gd name="T32" fmla="*/ 1 w 2"/>
                <a:gd name="T33" fmla="*/ 1 h 2"/>
                <a:gd name="T34" fmla="*/ 0 w 2"/>
                <a:gd name="T35" fmla="*/ 1 h 2"/>
                <a:gd name="T36" fmla="*/ 0 w 2"/>
                <a:gd name="T37" fmla="*/ 1 h 2"/>
                <a:gd name="T38" fmla="*/ 0 w 2"/>
                <a:gd name="T39" fmla="*/ 1 h 2"/>
                <a:gd name="T40" fmla="*/ 0 w 2"/>
                <a:gd name="T41" fmla="*/ 1 h 2"/>
                <a:gd name="T42" fmla="*/ 0 w 2"/>
                <a:gd name="T43" fmla="*/ 1 h 2"/>
                <a:gd name="T44" fmla="*/ 1 w 2"/>
                <a:gd name="T45" fmla="*/ 1 h 2"/>
                <a:gd name="T46" fmla="*/ 1 w 2"/>
                <a:gd name="T47" fmla="*/ 1 h 2"/>
                <a:gd name="T48" fmla="*/ 1 w 2"/>
                <a:gd name="T49" fmla="*/ 1 h 2"/>
                <a:gd name="T50" fmla="*/ 1 w 2"/>
                <a:gd name="T51" fmla="*/ 1 h 2"/>
                <a:gd name="T52" fmla="*/ 1 w 2"/>
                <a:gd name="T53" fmla="*/ 1 h 2"/>
                <a:gd name="T54" fmla="*/ 1 w 2"/>
                <a:gd name="T55" fmla="*/ 1 h 2"/>
                <a:gd name="T56" fmla="*/ 1 w 2"/>
                <a:gd name="T57" fmla="*/ 1 h 2"/>
                <a:gd name="T58" fmla="*/ 1 w 2"/>
                <a:gd name="T59" fmla="*/ 0 h 2"/>
                <a:gd name="T60" fmla="*/ 1 w 2"/>
                <a:gd name="T6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21" name="任意多边形 740">
              <a:extLst>
                <a:ext uri="{FF2B5EF4-FFF2-40B4-BE49-F238E27FC236}">
                  <a16:creationId xmlns:a16="http://schemas.microsoft.com/office/drawing/2014/main" id="{C4BAA273-A1AB-A4F7-9D5F-9B9548577197}"/>
                </a:ext>
              </a:extLst>
            </p:cNvPr>
            <p:cNvSpPr/>
            <p:nvPr/>
          </p:nvSpPr>
          <p:spPr bwMode="auto">
            <a:xfrm>
              <a:off x="20343620" y="4471660"/>
              <a:ext cx="18396" cy="9198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0 h 2"/>
                <a:gd name="T4" fmla="*/ 1 w 4"/>
                <a:gd name="T5" fmla="*/ 0 h 2"/>
                <a:gd name="T6" fmla="*/ 1 w 4"/>
                <a:gd name="T7" fmla="*/ 0 h 2"/>
                <a:gd name="T8" fmla="*/ 2 w 4"/>
                <a:gd name="T9" fmla="*/ 0 h 2"/>
                <a:gd name="T10" fmla="*/ 2 w 4"/>
                <a:gd name="T11" fmla="*/ 0 h 2"/>
                <a:gd name="T12" fmla="*/ 2 w 4"/>
                <a:gd name="T13" fmla="*/ 0 h 2"/>
                <a:gd name="T14" fmla="*/ 2 w 4"/>
                <a:gd name="T15" fmla="*/ 0 h 2"/>
                <a:gd name="T16" fmla="*/ 2 w 4"/>
                <a:gd name="T17" fmla="*/ 1 h 2"/>
                <a:gd name="T18" fmla="*/ 2 w 4"/>
                <a:gd name="T19" fmla="*/ 1 h 2"/>
                <a:gd name="T20" fmla="*/ 2 w 4"/>
                <a:gd name="T21" fmla="*/ 1 h 2"/>
                <a:gd name="T22" fmla="*/ 2 w 4"/>
                <a:gd name="T23" fmla="*/ 1 h 2"/>
                <a:gd name="T24" fmla="*/ 2 w 4"/>
                <a:gd name="T25" fmla="*/ 0 h 2"/>
                <a:gd name="T26" fmla="*/ 2 w 4"/>
                <a:gd name="T27" fmla="*/ 0 h 2"/>
                <a:gd name="T28" fmla="*/ 3 w 4"/>
                <a:gd name="T29" fmla="*/ 0 h 2"/>
                <a:gd name="T30" fmla="*/ 3 w 4"/>
                <a:gd name="T31" fmla="*/ 0 h 2"/>
                <a:gd name="T32" fmla="*/ 3 w 4"/>
                <a:gd name="T33" fmla="*/ 0 h 2"/>
                <a:gd name="T34" fmla="*/ 4 w 4"/>
                <a:gd name="T35" fmla="*/ 0 h 2"/>
                <a:gd name="T36" fmla="*/ 4 w 4"/>
                <a:gd name="T37" fmla="*/ 0 h 2"/>
                <a:gd name="T38" fmla="*/ 4 w 4"/>
                <a:gd name="T39" fmla="*/ 1 h 2"/>
                <a:gd name="T40" fmla="*/ 4 w 4"/>
                <a:gd name="T41" fmla="*/ 1 h 2"/>
                <a:gd name="T42" fmla="*/ 3 w 4"/>
                <a:gd name="T43" fmla="*/ 2 h 2"/>
                <a:gd name="T44" fmla="*/ 3 w 4"/>
                <a:gd name="T45" fmla="*/ 1 h 2"/>
                <a:gd name="T46" fmla="*/ 2 w 4"/>
                <a:gd name="T47" fmla="*/ 2 h 2"/>
                <a:gd name="T48" fmla="*/ 1 w 4"/>
                <a:gd name="T49" fmla="*/ 1 h 2"/>
                <a:gd name="T50" fmla="*/ 1 w 4"/>
                <a:gd name="T51" fmla="*/ 2 h 2"/>
                <a:gd name="T52" fmla="*/ 1 w 4"/>
                <a:gd name="T53" fmla="*/ 2 h 2"/>
                <a:gd name="T54" fmla="*/ 3 w 4"/>
                <a:gd name="T55" fmla="*/ 1 h 2"/>
                <a:gd name="T56" fmla="*/ 3 w 4"/>
                <a:gd name="T57" fmla="*/ 1 h 2"/>
                <a:gd name="T58" fmla="*/ 2 w 4"/>
                <a:gd name="T59" fmla="*/ 1 h 2"/>
                <a:gd name="T60" fmla="*/ 2 w 4"/>
                <a:gd name="T61" fmla="*/ 1 h 2"/>
                <a:gd name="T62" fmla="*/ 3 w 4"/>
                <a:gd name="T63" fmla="*/ 1 h 2"/>
                <a:gd name="T64" fmla="*/ 3 w 4"/>
                <a:gd name="T65" fmla="*/ 1 h 2"/>
                <a:gd name="T66" fmla="*/ 3 w 4"/>
                <a:gd name="T67" fmla="*/ 1 h 2"/>
                <a:gd name="T68" fmla="*/ 3 w 4"/>
                <a:gd name="T69" fmla="*/ 1 h 2"/>
                <a:gd name="T70" fmla="*/ 3 w 4"/>
                <a:gd name="T71" fmla="*/ 1 h 2"/>
                <a:gd name="T72" fmla="*/ 3 w 4"/>
                <a:gd name="T73" fmla="*/ 0 h 2"/>
                <a:gd name="T74" fmla="*/ 1 w 4"/>
                <a:gd name="T75" fmla="*/ 1 h 2"/>
                <a:gd name="T76" fmla="*/ 1 w 4"/>
                <a:gd name="T77" fmla="*/ 1 h 2"/>
                <a:gd name="T78" fmla="*/ 1 w 4"/>
                <a:gd name="T79" fmla="*/ 1 h 2"/>
                <a:gd name="T80" fmla="*/ 1 w 4"/>
                <a:gd name="T81" fmla="*/ 1 h 2"/>
                <a:gd name="T82" fmla="*/ 2 w 4"/>
                <a:gd name="T83" fmla="*/ 0 h 2"/>
                <a:gd name="T84" fmla="*/ 2 w 4"/>
                <a:gd name="T8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lose/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lose/>
                  <a:moveTo>
                    <a:pt x="4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lose/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  <a:moveTo>
                    <a:pt x="3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24" name="任意多边形 741">
              <a:extLst>
                <a:ext uri="{FF2B5EF4-FFF2-40B4-BE49-F238E27FC236}">
                  <a16:creationId xmlns:a16="http://schemas.microsoft.com/office/drawing/2014/main" id="{16A2B521-7371-C107-A877-4C88E67F15CA}"/>
                </a:ext>
              </a:extLst>
            </p:cNvPr>
            <p:cNvSpPr/>
            <p:nvPr/>
          </p:nvSpPr>
          <p:spPr bwMode="auto">
            <a:xfrm>
              <a:off x="20343620" y="4476259"/>
              <a:ext cx="13797" cy="9198"/>
            </a:xfrm>
            <a:custGeom>
              <a:avLst/>
              <a:gdLst>
                <a:gd name="T0" fmla="*/ 2 w 3"/>
                <a:gd name="T1" fmla="*/ 1 h 2"/>
                <a:gd name="T2" fmla="*/ 1 w 3"/>
                <a:gd name="T3" fmla="*/ 1 h 2"/>
                <a:gd name="T4" fmla="*/ 0 w 3"/>
                <a:gd name="T5" fmla="*/ 1 h 2"/>
                <a:gd name="T6" fmla="*/ 1 w 3"/>
                <a:gd name="T7" fmla="*/ 1 h 2"/>
                <a:gd name="T8" fmla="*/ 1 w 3"/>
                <a:gd name="T9" fmla="*/ 2 h 2"/>
                <a:gd name="T10" fmla="*/ 2 w 3"/>
                <a:gd name="T11" fmla="*/ 2 h 2"/>
                <a:gd name="T12" fmla="*/ 3 w 3"/>
                <a:gd name="T13" fmla="*/ 1 h 2"/>
                <a:gd name="T14" fmla="*/ 2 w 3"/>
                <a:gd name="T15" fmla="*/ 0 h 2"/>
                <a:gd name="T16" fmla="*/ 2 w 3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27" name="任意多边形 742">
              <a:extLst>
                <a:ext uri="{FF2B5EF4-FFF2-40B4-BE49-F238E27FC236}">
                  <a16:creationId xmlns:a16="http://schemas.microsoft.com/office/drawing/2014/main" id="{0AE33332-9AFF-8CA8-A4AB-E6DD12583093}"/>
                </a:ext>
              </a:extLst>
            </p:cNvPr>
            <p:cNvSpPr/>
            <p:nvPr/>
          </p:nvSpPr>
          <p:spPr bwMode="auto">
            <a:xfrm>
              <a:off x="20343620" y="4476259"/>
              <a:ext cx="18396" cy="9198"/>
            </a:xfrm>
            <a:custGeom>
              <a:avLst/>
              <a:gdLst>
                <a:gd name="T0" fmla="*/ 1 w 4"/>
                <a:gd name="T1" fmla="*/ 2 h 2"/>
                <a:gd name="T2" fmla="*/ 0 w 4"/>
                <a:gd name="T3" fmla="*/ 2 h 2"/>
                <a:gd name="T4" fmla="*/ 0 w 4"/>
                <a:gd name="T5" fmla="*/ 2 h 2"/>
                <a:gd name="T6" fmla="*/ 0 w 4"/>
                <a:gd name="T7" fmla="*/ 1 h 2"/>
                <a:gd name="T8" fmla="*/ 0 w 4"/>
                <a:gd name="T9" fmla="*/ 1 h 2"/>
                <a:gd name="T10" fmla="*/ 0 w 4"/>
                <a:gd name="T11" fmla="*/ 0 h 2"/>
                <a:gd name="T12" fmla="*/ 0 w 4"/>
                <a:gd name="T13" fmla="*/ 0 h 2"/>
                <a:gd name="T14" fmla="*/ 1 w 4"/>
                <a:gd name="T15" fmla="*/ 0 h 2"/>
                <a:gd name="T16" fmla="*/ 1 w 4"/>
                <a:gd name="T17" fmla="*/ 0 h 2"/>
                <a:gd name="T18" fmla="*/ 2 w 4"/>
                <a:gd name="T19" fmla="*/ 0 h 2"/>
                <a:gd name="T20" fmla="*/ 2 w 4"/>
                <a:gd name="T21" fmla="*/ 0 h 2"/>
                <a:gd name="T22" fmla="*/ 2 w 4"/>
                <a:gd name="T23" fmla="*/ 0 h 2"/>
                <a:gd name="T24" fmla="*/ 2 w 4"/>
                <a:gd name="T25" fmla="*/ 0 h 2"/>
                <a:gd name="T26" fmla="*/ 2 w 4"/>
                <a:gd name="T27" fmla="*/ 0 h 2"/>
                <a:gd name="T28" fmla="*/ 2 w 4"/>
                <a:gd name="T29" fmla="*/ 0 h 2"/>
                <a:gd name="T30" fmla="*/ 2 w 4"/>
                <a:gd name="T31" fmla="*/ 0 h 2"/>
                <a:gd name="T32" fmla="*/ 2 w 4"/>
                <a:gd name="T33" fmla="*/ 0 h 2"/>
                <a:gd name="T34" fmla="*/ 2 w 4"/>
                <a:gd name="T35" fmla="*/ 0 h 2"/>
                <a:gd name="T36" fmla="*/ 2 w 4"/>
                <a:gd name="T37" fmla="*/ 0 h 2"/>
                <a:gd name="T38" fmla="*/ 3 w 4"/>
                <a:gd name="T39" fmla="*/ 1 h 2"/>
                <a:gd name="T40" fmla="*/ 3 w 4"/>
                <a:gd name="T41" fmla="*/ 1 h 2"/>
                <a:gd name="T42" fmla="*/ 3 w 4"/>
                <a:gd name="T43" fmla="*/ 1 h 2"/>
                <a:gd name="T44" fmla="*/ 3 w 4"/>
                <a:gd name="T45" fmla="*/ 1 h 2"/>
                <a:gd name="T46" fmla="*/ 3 w 4"/>
                <a:gd name="T47" fmla="*/ 2 h 2"/>
                <a:gd name="T48" fmla="*/ 3 w 4"/>
                <a:gd name="T49" fmla="*/ 2 h 2"/>
                <a:gd name="T50" fmla="*/ 2 w 4"/>
                <a:gd name="T51" fmla="*/ 2 h 2"/>
                <a:gd name="T52" fmla="*/ 2 w 4"/>
                <a:gd name="T53" fmla="*/ 2 h 2"/>
                <a:gd name="T54" fmla="*/ 1 w 4"/>
                <a:gd name="T55" fmla="*/ 2 h 2"/>
                <a:gd name="T56" fmla="*/ 2 w 4"/>
                <a:gd name="T57" fmla="*/ 1 h 2"/>
                <a:gd name="T58" fmla="*/ 2 w 4"/>
                <a:gd name="T59" fmla="*/ 1 h 2"/>
                <a:gd name="T60" fmla="*/ 2 w 4"/>
                <a:gd name="T61" fmla="*/ 1 h 2"/>
                <a:gd name="T62" fmla="*/ 2 w 4"/>
                <a:gd name="T6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" h="2">
                  <a:moveTo>
                    <a:pt x="1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30" name="任意多边形 745">
              <a:extLst>
                <a:ext uri="{FF2B5EF4-FFF2-40B4-BE49-F238E27FC236}">
                  <a16:creationId xmlns:a16="http://schemas.microsoft.com/office/drawing/2014/main" id="{FBFDDA17-F51B-0B05-2581-D236FC495DFE}"/>
                </a:ext>
              </a:extLst>
            </p:cNvPr>
            <p:cNvSpPr/>
            <p:nvPr/>
          </p:nvSpPr>
          <p:spPr bwMode="auto">
            <a:xfrm>
              <a:off x="20612665" y="4519949"/>
              <a:ext cx="9198" cy="9198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1 w 2"/>
                <a:gd name="T5" fmla="*/ 2 h 2"/>
                <a:gd name="T6" fmla="*/ 1 w 2"/>
                <a:gd name="T7" fmla="*/ 2 h 2"/>
                <a:gd name="T8" fmla="*/ 1 w 2"/>
                <a:gd name="T9" fmla="*/ 2 h 2"/>
                <a:gd name="T10" fmla="*/ 0 w 2"/>
                <a:gd name="T11" fmla="*/ 1 h 2"/>
                <a:gd name="T12" fmla="*/ 0 w 2"/>
                <a:gd name="T13" fmla="*/ 1 h 2"/>
                <a:gd name="T14" fmla="*/ 0 w 2"/>
                <a:gd name="T15" fmla="*/ 1 h 2"/>
                <a:gd name="T16" fmla="*/ 0 w 2"/>
                <a:gd name="T17" fmla="*/ 1 h 2"/>
                <a:gd name="T18" fmla="*/ 0 w 2"/>
                <a:gd name="T19" fmla="*/ 0 h 2"/>
                <a:gd name="T20" fmla="*/ 0 w 2"/>
                <a:gd name="T21" fmla="*/ 0 h 2"/>
                <a:gd name="T22" fmla="*/ 1 w 2"/>
                <a:gd name="T23" fmla="*/ 0 h 2"/>
                <a:gd name="T24" fmla="*/ 1 w 2"/>
                <a:gd name="T25" fmla="*/ 0 h 2"/>
                <a:gd name="T26" fmla="*/ 1 w 2"/>
                <a:gd name="T27" fmla="*/ 0 h 2"/>
                <a:gd name="T28" fmla="*/ 1 w 2"/>
                <a:gd name="T29" fmla="*/ 0 h 2"/>
                <a:gd name="T30" fmla="*/ 1 w 2"/>
                <a:gd name="T31" fmla="*/ 1 h 2"/>
                <a:gd name="T32" fmla="*/ 1 w 2"/>
                <a:gd name="T33" fmla="*/ 0 h 2"/>
                <a:gd name="T34" fmla="*/ 2 w 2"/>
                <a:gd name="T35" fmla="*/ 1 h 2"/>
                <a:gd name="T36" fmla="*/ 2 w 2"/>
                <a:gd name="T37" fmla="*/ 1 h 2"/>
                <a:gd name="T38" fmla="*/ 2 w 2"/>
                <a:gd name="T39" fmla="*/ 1 h 2"/>
                <a:gd name="T40" fmla="*/ 2 w 2"/>
                <a:gd name="T41" fmla="*/ 1 h 2"/>
                <a:gd name="T42" fmla="*/ 1 w 2"/>
                <a:gd name="T43" fmla="*/ 2 h 2"/>
                <a:gd name="T44" fmla="*/ 1 w 2"/>
                <a:gd name="T45" fmla="*/ 2 h 2"/>
                <a:gd name="T46" fmla="*/ 1 w 2"/>
                <a:gd name="T47" fmla="*/ 2 h 2"/>
                <a:gd name="T48" fmla="*/ 1 w 2"/>
                <a:gd name="T49" fmla="*/ 2 h 2"/>
                <a:gd name="T50" fmla="*/ 1 w 2"/>
                <a:gd name="T51" fmla="*/ 1 h 2"/>
                <a:gd name="T52" fmla="*/ 1 w 2"/>
                <a:gd name="T53" fmla="*/ 1 h 2"/>
                <a:gd name="T54" fmla="*/ 1 w 2"/>
                <a:gd name="T55" fmla="*/ 1 h 2"/>
                <a:gd name="T56" fmla="*/ 1 w 2"/>
                <a:gd name="T57" fmla="*/ 1 h 2"/>
                <a:gd name="T58" fmla="*/ 1 w 2"/>
                <a:gd name="T59" fmla="*/ 1 h 2"/>
                <a:gd name="T60" fmla="*/ 1 w 2"/>
                <a:gd name="T61" fmla="*/ 1 h 2"/>
                <a:gd name="T62" fmla="*/ 1 w 2"/>
                <a:gd name="T63" fmla="*/ 1 h 2"/>
                <a:gd name="T64" fmla="*/ 0 w 2"/>
                <a:gd name="T65" fmla="*/ 1 h 2"/>
                <a:gd name="T66" fmla="*/ 1 w 2"/>
                <a:gd name="T67" fmla="*/ 1 h 2"/>
                <a:gd name="T68" fmla="*/ 1 w 2"/>
                <a:gd name="T69" fmla="*/ 1 h 2"/>
                <a:gd name="T70" fmla="*/ 1 w 2"/>
                <a:gd name="T71" fmla="*/ 1 h 2"/>
                <a:gd name="T72" fmla="*/ 1 w 2"/>
                <a:gd name="T73" fmla="*/ 1 h 2"/>
                <a:gd name="T74" fmla="*/ 1 w 2"/>
                <a:gd name="T75" fmla="*/ 1 h 2"/>
                <a:gd name="T76" fmla="*/ 1 w 2"/>
                <a:gd name="T7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31" name="任意多边形 760">
              <a:extLst>
                <a:ext uri="{FF2B5EF4-FFF2-40B4-BE49-F238E27FC236}">
                  <a16:creationId xmlns:a16="http://schemas.microsoft.com/office/drawing/2014/main" id="{17E02786-6B2D-6611-35CB-016006EA5FBA}"/>
                </a:ext>
              </a:extLst>
            </p:cNvPr>
            <p:cNvSpPr/>
            <p:nvPr/>
          </p:nvSpPr>
          <p:spPr bwMode="auto">
            <a:xfrm>
              <a:off x="20631061" y="4591235"/>
              <a:ext cx="4599" cy="4599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2 w 2"/>
                <a:gd name="T5" fmla="*/ 2 h 2"/>
                <a:gd name="T6" fmla="*/ 0 w 2"/>
                <a:gd name="T7" fmla="*/ 2 h 2"/>
                <a:gd name="T8" fmla="*/ 0 w 2"/>
                <a:gd name="T9" fmla="*/ 2 h 2"/>
                <a:gd name="T10" fmla="*/ 0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32" name="任意多边形 780">
              <a:extLst>
                <a:ext uri="{FF2B5EF4-FFF2-40B4-BE49-F238E27FC236}">
                  <a16:creationId xmlns:a16="http://schemas.microsoft.com/office/drawing/2014/main" id="{05137216-6849-7D6A-6AA5-6BA9305809C0}"/>
                </a:ext>
              </a:extLst>
            </p:cNvPr>
            <p:cNvSpPr/>
            <p:nvPr/>
          </p:nvSpPr>
          <p:spPr bwMode="auto">
            <a:xfrm>
              <a:off x="19918204" y="4467060"/>
              <a:ext cx="119576" cy="223055"/>
            </a:xfrm>
            <a:custGeom>
              <a:avLst/>
              <a:gdLst>
                <a:gd name="T0" fmla="*/ 0 w 25"/>
                <a:gd name="T1" fmla="*/ 47 h 47"/>
                <a:gd name="T2" fmla="*/ 4 w 25"/>
                <a:gd name="T3" fmla="*/ 46 h 47"/>
                <a:gd name="T4" fmla="*/ 9 w 25"/>
                <a:gd name="T5" fmla="*/ 45 h 47"/>
                <a:gd name="T6" fmla="*/ 12 w 25"/>
                <a:gd name="T7" fmla="*/ 43 h 47"/>
                <a:gd name="T8" fmla="*/ 9 w 25"/>
                <a:gd name="T9" fmla="*/ 46 h 47"/>
                <a:gd name="T10" fmla="*/ 4 w 25"/>
                <a:gd name="T11" fmla="*/ 47 h 47"/>
                <a:gd name="T12" fmla="*/ 0 w 25"/>
                <a:gd name="T13" fmla="*/ 47 h 47"/>
                <a:gd name="T14" fmla="*/ 0 w 25"/>
                <a:gd name="T15" fmla="*/ 27 h 47"/>
                <a:gd name="T16" fmla="*/ 1 w 25"/>
                <a:gd name="T17" fmla="*/ 26 h 47"/>
                <a:gd name="T18" fmla="*/ 2 w 25"/>
                <a:gd name="T19" fmla="*/ 26 h 47"/>
                <a:gd name="T20" fmla="*/ 2 w 25"/>
                <a:gd name="T21" fmla="*/ 26 h 47"/>
                <a:gd name="T22" fmla="*/ 4 w 25"/>
                <a:gd name="T23" fmla="*/ 24 h 47"/>
                <a:gd name="T24" fmla="*/ 6 w 25"/>
                <a:gd name="T25" fmla="*/ 23 h 47"/>
                <a:gd name="T26" fmla="*/ 7 w 25"/>
                <a:gd name="T27" fmla="*/ 23 h 47"/>
                <a:gd name="T28" fmla="*/ 8 w 25"/>
                <a:gd name="T29" fmla="*/ 23 h 47"/>
                <a:gd name="T30" fmla="*/ 8 w 25"/>
                <a:gd name="T31" fmla="*/ 23 h 47"/>
                <a:gd name="T32" fmla="*/ 8 w 25"/>
                <a:gd name="T33" fmla="*/ 21 h 47"/>
                <a:gd name="T34" fmla="*/ 9 w 25"/>
                <a:gd name="T35" fmla="*/ 19 h 47"/>
                <a:gd name="T36" fmla="*/ 10 w 25"/>
                <a:gd name="T37" fmla="*/ 20 h 47"/>
                <a:gd name="T38" fmla="*/ 12 w 25"/>
                <a:gd name="T39" fmla="*/ 19 h 47"/>
                <a:gd name="T40" fmla="*/ 13 w 25"/>
                <a:gd name="T41" fmla="*/ 19 h 47"/>
                <a:gd name="T42" fmla="*/ 12 w 25"/>
                <a:gd name="T43" fmla="*/ 16 h 47"/>
                <a:gd name="T44" fmla="*/ 16 w 25"/>
                <a:gd name="T45" fmla="*/ 14 h 47"/>
                <a:gd name="T46" fmla="*/ 17 w 25"/>
                <a:gd name="T47" fmla="*/ 13 h 47"/>
                <a:gd name="T48" fmla="*/ 18 w 25"/>
                <a:gd name="T49" fmla="*/ 12 h 47"/>
                <a:gd name="T50" fmla="*/ 21 w 25"/>
                <a:gd name="T51" fmla="*/ 8 h 47"/>
                <a:gd name="T52" fmla="*/ 21 w 25"/>
                <a:gd name="T53" fmla="*/ 8 h 47"/>
                <a:gd name="T54" fmla="*/ 21 w 25"/>
                <a:gd name="T55" fmla="*/ 4 h 47"/>
                <a:gd name="T56" fmla="*/ 22 w 25"/>
                <a:gd name="T57" fmla="*/ 2 h 47"/>
                <a:gd name="T58" fmla="*/ 24 w 25"/>
                <a:gd name="T59" fmla="*/ 0 h 47"/>
                <a:gd name="T60" fmla="*/ 25 w 25"/>
                <a:gd name="T61" fmla="*/ 0 h 47"/>
                <a:gd name="T62" fmla="*/ 23 w 25"/>
                <a:gd name="T63" fmla="*/ 2 h 47"/>
                <a:gd name="T64" fmla="*/ 22 w 25"/>
                <a:gd name="T65" fmla="*/ 5 h 47"/>
                <a:gd name="T66" fmla="*/ 22 w 25"/>
                <a:gd name="T67" fmla="*/ 8 h 47"/>
                <a:gd name="T68" fmla="*/ 22 w 25"/>
                <a:gd name="T69" fmla="*/ 8 h 47"/>
                <a:gd name="T70" fmla="*/ 18 w 25"/>
                <a:gd name="T71" fmla="*/ 13 h 47"/>
                <a:gd name="T72" fmla="*/ 18 w 25"/>
                <a:gd name="T73" fmla="*/ 13 h 47"/>
                <a:gd name="T74" fmla="*/ 16 w 25"/>
                <a:gd name="T75" fmla="*/ 15 h 47"/>
                <a:gd name="T76" fmla="*/ 13 w 25"/>
                <a:gd name="T77" fmla="*/ 17 h 47"/>
                <a:gd name="T78" fmla="*/ 14 w 25"/>
                <a:gd name="T79" fmla="*/ 18 h 47"/>
                <a:gd name="T80" fmla="*/ 14 w 25"/>
                <a:gd name="T81" fmla="*/ 19 h 47"/>
                <a:gd name="T82" fmla="*/ 11 w 25"/>
                <a:gd name="T83" fmla="*/ 21 h 47"/>
                <a:gd name="T84" fmla="*/ 9 w 25"/>
                <a:gd name="T85" fmla="*/ 21 h 47"/>
                <a:gd name="T86" fmla="*/ 9 w 25"/>
                <a:gd name="T87" fmla="*/ 23 h 47"/>
                <a:gd name="T88" fmla="*/ 9 w 25"/>
                <a:gd name="T89" fmla="*/ 23 h 47"/>
                <a:gd name="T90" fmla="*/ 7 w 25"/>
                <a:gd name="T91" fmla="*/ 24 h 47"/>
                <a:gd name="T92" fmla="*/ 6 w 25"/>
                <a:gd name="T93" fmla="*/ 24 h 47"/>
                <a:gd name="T94" fmla="*/ 6 w 25"/>
                <a:gd name="T95" fmla="*/ 24 h 47"/>
                <a:gd name="T96" fmla="*/ 4 w 25"/>
                <a:gd name="T97" fmla="*/ 25 h 47"/>
                <a:gd name="T98" fmla="*/ 4 w 25"/>
                <a:gd name="T99" fmla="*/ 25 h 47"/>
                <a:gd name="T100" fmla="*/ 2 w 25"/>
                <a:gd name="T101" fmla="*/ 28 h 47"/>
                <a:gd name="T102" fmla="*/ 1 w 25"/>
                <a:gd name="T103" fmla="*/ 28 h 47"/>
                <a:gd name="T104" fmla="*/ 1 w 25"/>
                <a:gd name="T105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5" h="47">
                  <a:moveTo>
                    <a:pt x="4" y="47"/>
                  </a:moveTo>
                  <a:cubicBezTo>
                    <a:pt x="3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3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6" y="46"/>
                    <a:pt x="7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11" y="44"/>
                    <a:pt x="12" y="43"/>
                    <a:pt x="12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1" y="45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7" y="47"/>
                    <a:pt x="6" y="47"/>
                    <a:pt x="5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4" y="47"/>
                    <a:pt x="4" y="47"/>
                    <a:pt x="4" y="47"/>
                  </a:cubicBezTo>
                  <a:close/>
                  <a:moveTo>
                    <a:pt x="0" y="47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lose/>
                  <a:moveTo>
                    <a:pt x="0" y="27"/>
                  </a:moveTo>
                  <a:cubicBezTo>
                    <a:pt x="0" y="27"/>
                    <a:pt x="0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5"/>
                    <a:pt x="3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2" y="20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2" y="18"/>
                    <a:pt x="12" y="18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5"/>
                    <a:pt x="15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7" y="14"/>
                    <a:pt x="16" y="14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2"/>
                    <a:pt x="19" y="12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0"/>
                    <a:pt x="21" y="9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7"/>
                    <a:pt x="20" y="6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3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3" y="1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1"/>
                    <a:pt x="25" y="1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3"/>
                    <a:pt x="22" y="4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6"/>
                    <a:pt x="22" y="7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10"/>
                    <a:pt x="21" y="11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2"/>
                    <a:pt x="20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7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4" y="16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2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4"/>
                    <a:pt x="8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5" y="25"/>
                    <a:pt x="5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7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9"/>
                    <a:pt x="0" y="28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33" name="任意多边形 781">
              <a:extLst>
                <a:ext uri="{FF2B5EF4-FFF2-40B4-BE49-F238E27FC236}">
                  <a16:creationId xmlns:a16="http://schemas.microsoft.com/office/drawing/2014/main" id="{C35A778E-38BE-4EDF-6C74-6D0A367D8C97}"/>
                </a:ext>
              </a:extLst>
            </p:cNvPr>
            <p:cNvSpPr/>
            <p:nvPr/>
          </p:nvSpPr>
          <p:spPr bwMode="auto">
            <a:xfrm>
              <a:off x="19812422" y="4591235"/>
              <a:ext cx="823234" cy="1154367"/>
            </a:xfrm>
            <a:custGeom>
              <a:avLst/>
              <a:gdLst>
                <a:gd name="T0" fmla="*/ 55 w 172"/>
                <a:gd name="T1" fmla="*/ 239 h 242"/>
                <a:gd name="T2" fmla="*/ 63 w 172"/>
                <a:gd name="T3" fmla="*/ 235 h 242"/>
                <a:gd name="T4" fmla="*/ 63 w 172"/>
                <a:gd name="T5" fmla="*/ 235 h 242"/>
                <a:gd name="T6" fmla="*/ 56 w 172"/>
                <a:gd name="T7" fmla="*/ 241 h 242"/>
                <a:gd name="T8" fmla="*/ 47 w 172"/>
                <a:gd name="T9" fmla="*/ 242 h 242"/>
                <a:gd name="T10" fmla="*/ 47 w 172"/>
                <a:gd name="T11" fmla="*/ 240 h 242"/>
                <a:gd name="T12" fmla="*/ 0 w 172"/>
                <a:gd name="T13" fmla="*/ 198 h 242"/>
                <a:gd name="T14" fmla="*/ 1 w 172"/>
                <a:gd name="T15" fmla="*/ 190 h 242"/>
                <a:gd name="T16" fmla="*/ 1 w 172"/>
                <a:gd name="T17" fmla="*/ 189 h 242"/>
                <a:gd name="T18" fmla="*/ 3 w 172"/>
                <a:gd name="T19" fmla="*/ 189 h 242"/>
                <a:gd name="T20" fmla="*/ 3 w 172"/>
                <a:gd name="T21" fmla="*/ 190 h 242"/>
                <a:gd name="T22" fmla="*/ 2 w 172"/>
                <a:gd name="T23" fmla="*/ 198 h 242"/>
                <a:gd name="T24" fmla="*/ 2 w 172"/>
                <a:gd name="T25" fmla="*/ 199 h 242"/>
                <a:gd name="T26" fmla="*/ 3 w 172"/>
                <a:gd name="T27" fmla="*/ 205 h 242"/>
                <a:gd name="T28" fmla="*/ 0 w 172"/>
                <a:gd name="T29" fmla="*/ 199 h 242"/>
                <a:gd name="T30" fmla="*/ 107 w 172"/>
                <a:gd name="T31" fmla="*/ 180 h 242"/>
                <a:gd name="T32" fmla="*/ 98 w 172"/>
                <a:gd name="T33" fmla="*/ 194 h 242"/>
                <a:gd name="T34" fmla="*/ 134 w 172"/>
                <a:gd name="T35" fmla="*/ 142 h 242"/>
                <a:gd name="T36" fmla="*/ 138 w 172"/>
                <a:gd name="T37" fmla="*/ 134 h 242"/>
                <a:gd name="T38" fmla="*/ 142 w 172"/>
                <a:gd name="T39" fmla="*/ 127 h 242"/>
                <a:gd name="T40" fmla="*/ 140 w 172"/>
                <a:gd name="T41" fmla="*/ 135 h 242"/>
                <a:gd name="T42" fmla="*/ 136 w 172"/>
                <a:gd name="T43" fmla="*/ 143 h 242"/>
                <a:gd name="T44" fmla="*/ 134 w 172"/>
                <a:gd name="T45" fmla="*/ 142 h 242"/>
                <a:gd name="T46" fmla="*/ 26 w 172"/>
                <a:gd name="T47" fmla="*/ 137 h 242"/>
                <a:gd name="T48" fmla="*/ 27 w 172"/>
                <a:gd name="T49" fmla="*/ 132 h 242"/>
                <a:gd name="T50" fmla="*/ 28 w 172"/>
                <a:gd name="T51" fmla="*/ 125 h 242"/>
                <a:gd name="T52" fmla="*/ 30 w 172"/>
                <a:gd name="T53" fmla="*/ 125 h 242"/>
                <a:gd name="T54" fmla="*/ 29 w 172"/>
                <a:gd name="T55" fmla="*/ 133 h 242"/>
                <a:gd name="T56" fmla="*/ 27 w 172"/>
                <a:gd name="T57" fmla="*/ 138 h 242"/>
                <a:gd name="T58" fmla="*/ 25 w 172"/>
                <a:gd name="T59" fmla="*/ 141 h 242"/>
                <a:gd name="T60" fmla="*/ 139 w 172"/>
                <a:gd name="T61" fmla="*/ 90 h 242"/>
                <a:gd name="T62" fmla="*/ 142 w 172"/>
                <a:gd name="T63" fmla="*/ 73 h 242"/>
                <a:gd name="T64" fmla="*/ 139 w 172"/>
                <a:gd name="T65" fmla="*/ 90 h 242"/>
                <a:gd name="T66" fmla="*/ 17 w 172"/>
                <a:gd name="T67" fmla="*/ 76 h 242"/>
                <a:gd name="T68" fmla="*/ 15 w 172"/>
                <a:gd name="T69" fmla="*/ 74 h 242"/>
                <a:gd name="T70" fmla="*/ 17 w 172"/>
                <a:gd name="T71" fmla="*/ 72 h 242"/>
                <a:gd name="T72" fmla="*/ 19 w 172"/>
                <a:gd name="T73" fmla="*/ 75 h 242"/>
                <a:gd name="T74" fmla="*/ 23 w 172"/>
                <a:gd name="T75" fmla="*/ 84 h 242"/>
                <a:gd name="T76" fmla="*/ 24 w 172"/>
                <a:gd name="T77" fmla="*/ 88 h 242"/>
                <a:gd name="T78" fmla="*/ 21 w 172"/>
                <a:gd name="T79" fmla="*/ 85 h 242"/>
                <a:gd name="T80" fmla="*/ 147 w 172"/>
                <a:gd name="T81" fmla="*/ 41 h 242"/>
                <a:gd name="T82" fmla="*/ 150 w 172"/>
                <a:gd name="T83" fmla="*/ 34 h 242"/>
                <a:gd name="T84" fmla="*/ 152 w 172"/>
                <a:gd name="T85" fmla="*/ 35 h 242"/>
                <a:gd name="T86" fmla="*/ 149 w 172"/>
                <a:gd name="T87" fmla="*/ 42 h 242"/>
                <a:gd name="T88" fmla="*/ 145 w 172"/>
                <a:gd name="T89" fmla="*/ 50 h 242"/>
                <a:gd name="T90" fmla="*/ 160 w 172"/>
                <a:gd name="T91" fmla="*/ 14 h 242"/>
                <a:gd name="T92" fmla="*/ 172 w 172"/>
                <a:gd name="T93" fmla="*/ 1 h 242"/>
                <a:gd name="T94" fmla="*/ 160 w 172"/>
                <a:gd name="T95" fmla="*/ 14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2" h="242">
                  <a:moveTo>
                    <a:pt x="47" y="240"/>
                  </a:moveTo>
                  <a:cubicBezTo>
                    <a:pt x="52" y="240"/>
                    <a:pt x="55" y="239"/>
                    <a:pt x="55" y="239"/>
                  </a:cubicBezTo>
                  <a:cubicBezTo>
                    <a:pt x="55" y="239"/>
                    <a:pt x="55" y="239"/>
                    <a:pt x="55" y="239"/>
                  </a:cubicBezTo>
                  <a:cubicBezTo>
                    <a:pt x="55" y="239"/>
                    <a:pt x="60" y="237"/>
                    <a:pt x="63" y="235"/>
                  </a:cubicBezTo>
                  <a:cubicBezTo>
                    <a:pt x="63" y="235"/>
                    <a:pt x="63" y="235"/>
                    <a:pt x="63" y="235"/>
                  </a:cubicBezTo>
                  <a:cubicBezTo>
                    <a:pt x="63" y="235"/>
                    <a:pt x="63" y="235"/>
                    <a:pt x="63" y="235"/>
                  </a:cubicBezTo>
                  <a:cubicBezTo>
                    <a:pt x="64" y="237"/>
                    <a:pt x="64" y="237"/>
                    <a:pt x="64" y="237"/>
                  </a:cubicBezTo>
                  <a:cubicBezTo>
                    <a:pt x="61" y="239"/>
                    <a:pt x="56" y="241"/>
                    <a:pt x="56" y="241"/>
                  </a:cubicBezTo>
                  <a:cubicBezTo>
                    <a:pt x="56" y="241"/>
                    <a:pt x="56" y="241"/>
                    <a:pt x="56" y="241"/>
                  </a:cubicBezTo>
                  <a:cubicBezTo>
                    <a:pt x="56" y="241"/>
                    <a:pt x="52" y="242"/>
                    <a:pt x="47" y="242"/>
                  </a:cubicBezTo>
                  <a:cubicBezTo>
                    <a:pt x="47" y="242"/>
                    <a:pt x="47" y="242"/>
                    <a:pt x="47" y="242"/>
                  </a:cubicBezTo>
                  <a:cubicBezTo>
                    <a:pt x="47" y="240"/>
                    <a:pt x="47" y="240"/>
                    <a:pt x="47" y="240"/>
                  </a:cubicBezTo>
                  <a:close/>
                  <a:moveTo>
                    <a:pt x="0" y="199"/>
                  </a:moveTo>
                  <a:cubicBezTo>
                    <a:pt x="0" y="198"/>
                    <a:pt x="0" y="198"/>
                    <a:pt x="0" y="198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198"/>
                    <a:pt x="0" y="194"/>
                    <a:pt x="1" y="190"/>
                  </a:cubicBezTo>
                  <a:cubicBezTo>
                    <a:pt x="1" y="190"/>
                    <a:pt x="1" y="190"/>
                    <a:pt x="1" y="190"/>
                  </a:cubicBezTo>
                  <a:cubicBezTo>
                    <a:pt x="1" y="189"/>
                    <a:pt x="1" y="189"/>
                    <a:pt x="1" y="189"/>
                  </a:cubicBezTo>
                  <a:cubicBezTo>
                    <a:pt x="1" y="189"/>
                    <a:pt x="1" y="189"/>
                    <a:pt x="1" y="189"/>
                  </a:cubicBezTo>
                  <a:cubicBezTo>
                    <a:pt x="3" y="189"/>
                    <a:pt x="3" y="189"/>
                    <a:pt x="3" y="189"/>
                  </a:cubicBezTo>
                  <a:cubicBezTo>
                    <a:pt x="3" y="189"/>
                    <a:pt x="3" y="190"/>
                    <a:pt x="3" y="190"/>
                  </a:cubicBezTo>
                  <a:cubicBezTo>
                    <a:pt x="3" y="190"/>
                    <a:pt x="3" y="190"/>
                    <a:pt x="3" y="190"/>
                  </a:cubicBezTo>
                  <a:cubicBezTo>
                    <a:pt x="2" y="194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9"/>
                  </a:cubicBezTo>
                  <a:cubicBezTo>
                    <a:pt x="2" y="199"/>
                    <a:pt x="2" y="199"/>
                    <a:pt x="2" y="199"/>
                  </a:cubicBezTo>
                  <a:cubicBezTo>
                    <a:pt x="2" y="200"/>
                    <a:pt x="2" y="204"/>
                    <a:pt x="3" y="205"/>
                  </a:cubicBezTo>
                  <a:cubicBezTo>
                    <a:pt x="3" y="205"/>
                    <a:pt x="3" y="205"/>
                    <a:pt x="3" y="205"/>
                  </a:cubicBezTo>
                  <a:cubicBezTo>
                    <a:pt x="1" y="206"/>
                    <a:pt x="1" y="206"/>
                    <a:pt x="1" y="206"/>
                  </a:cubicBezTo>
                  <a:cubicBezTo>
                    <a:pt x="0" y="204"/>
                    <a:pt x="0" y="201"/>
                    <a:pt x="0" y="199"/>
                  </a:cubicBezTo>
                  <a:close/>
                  <a:moveTo>
                    <a:pt x="96" y="193"/>
                  </a:moveTo>
                  <a:cubicBezTo>
                    <a:pt x="107" y="180"/>
                    <a:pt x="107" y="180"/>
                    <a:pt x="107" y="180"/>
                  </a:cubicBezTo>
                  <a:cubicBezTo>
                    <a:pt x="109" y="181"/>
                    <a:pt x="109" y="181"/>
                    <a:pt x="109" y="181"/>
                  </a:cubicBezTo>
                  <a:cubicBezTo>
                    <a:pt x="98" y="194"/>
                    <a:pt x="98" y="194"/>
                    <a:pt x="98" y="194"/>
                  </a:cubicBezTo>
                  <a:cubicBezTo>
                    <a:pt x="96" y="193"/>
                    <a:pt x="96" y="193"/>
                    <a:pt x="96" y="193"/>
                  </a:cubicBezTo>
                  <a:close/>
                  <a:moveTo>
                    <a:pt x="134" y="142"/>
                  </a:moveTo>
                  <a:cubicBezTo>
                    <a:pt x="135" y="140"/>
                    <a:pt x="138" y="136"/>
                    <a:pt x="138" y="134"/>
                  </a:cubicBezTo>
                  <a:cubicBezTo>
                    <a:pt x="138" y="134"/>
                    <a:pt x="138" y="134"/>
                    <a:pt x="138" y="134"/>
                  </a:cubicBezTo>
                  <a:cubicBezTo>
                    <a:pt x="139" y="133"/>
                    <a:pt x="141" y="128"/>
                    <a:pt x="142" y="127"/>
                  </a:cubicBezTo>
                  <a:cubicBezTo>
                    <a:pt x="142" y="127"/>
                    <a:pt x="142" y="127"/>
                    <a:pt x="142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3" y="129"/>
                    <a:pt x="141" y="134"/>
                    <a:pt x="140" y="135"/>
                  </a:cubicBezTo>
                  <a:cubicBezTo>
                    <a:pt x="140" y="135"/>
                    <a:pt x="140" y="135"/>
                    <a:pt x="140" y="135"/>
                  </a:cubicBezTo>
                  <a:cubicBezTo>
                    <a:pt x="140" y="137"/>
                    <a:pt x="137" y="141"/>
                    <a:pt x="136" y="143"/>
                  </a:cubicBezTo>
                  <a:cubicBezTo>
                    <a:pt x="136" y="143"/>
                    <a:pt x="136" y="143"/>
                    <a:pt x="136" y="143"/>
                  </a:cubicBezTo>
                  <a:cubicBezTo>
                    <a:pt x="134" y="142"/>
                    <a:pt x="134" y="142"/>
                    <a:pt x="134" y="142"/>
                  </a:cubicBezTo>
                  <a:close/>
                  <a:moveTo>
                    <a:pt x="24" y="140"/>
                  </a:moveTo>
                  <a:cubicBezTo>
                    <a:pt x="25" y="139"/>
                    <a:pt x="26" y="137"/>
                    <a:pt x="26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6" y="137"/>
                    <a:pt x="27" y="135"/>
                    <a:pt x="27" y="132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28" y="129"/>
                    <a:pt x="28" y="128"/>
                    <a:pt x="28" y="125"/>
                  </a:cubicBezTo>
                  <a:cubicBezTo>
                    <a:pt x="28" y="125"/>
                    <a:pt x="28" y="125"/>
                    <a:pt x="28" y="125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0" y="128"/>
                    <a:pt x="30" y="130"/>
                    <a:pt x="29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29" y="136"/>
                    <a:pt x="28" y="138"/>
                    <a:pt x="27" y="138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27" y="138"/>
                    <a:pt x="26" y="140"/>
                    <a:pt x="25" y="141"/>
                  </a:cubicBezTo>
                  <a:cubicBezTo>
                    <a:pt x="25" y="141"/>
                    <a:pt x="25" y="141"/>
                    <a:pt x="25" y="141"/>
                  </a:cubicBezTo>
                  <a:cubicBezTo>
                    <a:pt x="24" y="140"/>
                    <a:pt x="24" y="140"/>
                    <a:pt x="24" y="140"/>
                  </a:cubicBezTo>
                  <a:close/>
                  <a:moveTo>
                    <a:pt x="139" y="90"/>
                  </a:moveTo>
                  <a:cubicBezTo>
                    <a:pt x="140" y="73"/>
                    <a:pt x="140" y="73"/>
                    <a:pt x="140" y="73"/>
                  </a:cubicBezTo>
                  <a:cubicBezTo>
                    <a:pt x="142" y="73"/>
                    <a:pt x="142" y="73"/>
                    <a:pt x="142" y="73"/>
                  </a:cubicBezTo>
                  <a:cubicBezTo>
                    <a:pt x="142" y="90"/>
                    <a:pt x="142" y="90"/>
                    <a:pt x="142" y="90"/>
                  </a:cubicBezTo>
                  <a:cubicBezTo>
                    <a:pt x="139" y="90"/>
                    <a:pt x="139" y="90"/>
                    <a:pt x="139" y="90"/>
                  </a:cubicBezTo>
                  <a:close/>
                  <a:moveTo>
                    <a:pt x="21" y="85"/>
                  </a:moveTo>
                  <a:cubicBezTo>
                    <a:pt x="20" y="82"/>
                    <a:pt x="18" y="78"/>
                    <a:pt x="17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5" y="74"/>
                    <a:pt x="15" y="74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3"/>
                    <a:pt x="19" y="75"/>
                    <a:pt x="19" y="75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20" y="77"/>
                    <a:pt x="22" y="81"/>
                    <a:pt x="23" y="84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3" y="85"/>
                    <a:pt x="24" y="88"/>
                    <a:pt x="24" y="88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22" y="88"/>
                    <a:pt x="21" y="85"/>
                    <a:pt x="21" y="85"/>
                  </a:cubicBezTo>
                  <a:close/>
                  <a:moveTo>
                    <a:pt x="143" y="50"/>
                  </a:moveTo>
                  <a:cubicBezTo>
                    <a:pt x="143" y="50"/>
                    <a:pt x="145" y="43"/>
                    <a:pt x="147" y="41"/>
                  </a:cubicBezTo>
                  <a:cubicBezTo>
                    <a:pt x="147" y="41"/>
                    <a:pt x="147" y="41"/>
                    <a:pt x="147" y="41"/>
                  </a:cubicBezTo>
                  <a:cubicBezTo>
                    <a:pt x="148" y="39"/>
                    <a:pt x="150" y="35"/>
                    <a:pt x="150" y="34"/>
                  </a:cubicBezTo>
                  <a:cubicBezTo>
                    <a:pt x="150" y="34"/>
                    <a:pt x="150" y="34"/>
                    <a:pt x="150" y="34"/>
                  </a:cubicBezTo>
                  <a:cubicBezTo>
                    <a:pt x="152" y="35"/>
                    <a:pt x="152" y="35"/>
                    <a:pt x="152" y="35"/>
                  </a:cubicBezTo>
                  <a:cubicBezTo>
                    <a:pt x="152" y="36"/>
                    <a:pt x="150" y="40"/>
                    <a:pt x="149" y="42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8" y="44"/>
                    <a:pt x="145" y="50"/>
                    <a:pt x="145" y="50"/>
                  </a:cubicBezTo>
                  <a:cubicBezTo>
                    <a:pt x="145" y="50"/>
                    <a:pt x="145" y="50"/>
                    <a:pt x="145" y="50"/>
                  </a:cubicBezTo>
                  <a:cubicBezTo>
                    <a:pt x="143" y="50"/>
                    <a:pt x="143" y="50"/>
                    <a:pt x="143" y="50"/>
                  </a:cubicBezTo>
                  <a:close/>
                  <a:moveTo>
                    <a:pt x="160" y="14"/>
                  </a:moveTo>
                  <a:cubicBezTo>
                    <a:pt x="170" y="0"/>
                    <a:pt x="170" y="0"/>
                    <a:pt x="170" y="0"/>
                  </a:cubicBezTo>
                  <a:cubicBezTo>
                    <a:pt x="172" y="1"/>
                    <a:pt x="172" y="1"/>
                    <a:pt x="172" y="1"/>
                  </a:cubicBezTo>
                  <a:cubicBezTo>
                    <a:pt x="162" y="15"/>
                    <a:pt x="162" y="15"/>
                    <a:pt x="162" y="15"/>
                  </a:cubicBezTo>
                  <a:cubicBezTo>
                    <a:pt x="160" y="14"/>
                    <a:pt x="160" y="14"/>
                    <a:pt x="160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34" name="椭圆 233">
              <a:extLst>
                <a:ext uri="{FF2B5EF4-FFF2-40B4-BE49-F238E27FC236}">
                  <a16:creationId xmlns:a16="http://schemas.microsoft.com/office/drawing/2014/main" id="{1CA1DB5C-FCCC-C774-842D-EAA645AC3C2B}"/>
                </a:ext>
              </a:extLst>
            </p:cNvPr>
            <p:cNvSpPr/>
            <p:nvPr/>
          </p:nvSpPr>
          <p:spPr bwMode="auto">
            <a:xfrm>
              <a:off x="20161955" y="4533746"/>
              <a:ext cx="39093" cy="36793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35" name="任意多边形 819">
              <a:extLst>
                <a:ext uri="{FF2B5EF4-FFF2-40B4-BE49-F238E27FC236}">
                  <a16:creationId xmlns:a16="http://schemas.microsoft.com/office/drawing/2014/main" id="{F7BE069A-4C55-8DBC-9228-A7086C4281E7}"/>
                </a:ext>
              </a:extLst>
            </p:cNvPr>
            <p:cNvSpPr/>
            <p:nvPr/>
          </p:nvSpPr>
          <p:spPr bwMode="auto">
            <a:xfrm>
              <a:off x="20157356" y="4533746"/>
              <a:ext cx="48291" cy="43692"/>
            </a:xfrm>
            <a:custGeom>
              <a:avLst/>
              <a:gdLst>
                <a:gd name="T0" fmla="*/ 0 w 10"/>
                <a:gd name="T1" fmla="*/ 4 h 9"/>
                <a:gd name="T2" fmla="*/ 5 w 10"/>
                <a:gd name="T3" fmla="*/ 0 h 9"/>
                <a:gd name="T4" fmla="*/ 5 w 10"/>
                <a:gd name="T5" fmla="*/ 0 h 9"/>
                <a:gd name="T6" fmla="*/ 5 w 10"/>
                <a:gd name="T7" fmla="*/ 0 h 9"/>
                <a:gd name="T8" fmla="*/ 5 w 10"/>
                <a:gd name="T9" fmla="*/ 1 h 9"/>
                <a:gd name="T10" fmla="*/ 2 w 10"/>
                <a:gd name="T11" fmla="*/ 4 h 9"/>
                <a:gd name="T12" fmla="*/ 2 w 10"/>
                <a:gd name="T13" fmla="*/ 4 h 9"/>
                <a:gd name="T14" fmla="*/ 5 w 10"/>
                <a:gd name="T15" fmla="*/ 7 h 9"/>
                <a:gd name="T16" fmla="*/ 5 w 10"/>
                <a:gd name="T17" fmla="*/ 7 h 9"/>
                <a:gd name="T18" fmla="*/ 8 w 10"/>
                <a:gd name="T19" fmla="*/ 4 h 9"/>
                <a:gd name="T20" fmla="*/ 8 w 10"/>
                <a:gd name="T21" fmla="*/ 4 h 9"/>
                <a:gd name="T22" fmla="*/ 5 w 10"/>
                <a:gd name="T23" fmla="*/ 1 h 9"/>
                <a:gd name="T24" fmla="*/ 5 w 10"/>
                <a:gd name="T25" fmla="*/ 1 h 9"/>
                <a:gd name="T26" fmla="*/ 5 w 10"/>
                <a:gd name="T27" fmla="*/ 0 h 9"/>
                <a:gd name="T28" fmla="*/ 5 w 10"/>
                <a:gd name="T29" fmla="*/ 0 h 9"/>
                <a:gd name="T30" fmla="*/ 10 w 10"/>
                <a:gd name="T31" fmla="*/ 4 h 9"/>
                <a:gd name="T32" fmla="*/ 10 w 10"/>
                <a:gd name="T33" fmla="*/ 4 h 9"/>
                <a:gd name="T34" fmla="*/ 5 w 10"/>
                <a:gd name="T35" fmla="*/ 9 h 9"/>
                <a:gd name="T36" fmla="*/ 5 w 10"/>
                <a:gd name="T37" fmla="*/ 9 h 9"/>
                <a:gd name="T38" fmla="*/ 0 w 10"/>
                <a:gd name="T3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" h="9">
                  <a:moveTo>
                    <a:pt x="0" y="4"/>
                  </a:move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3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7" y="7"/>
                    <a:pt x="8" y="6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7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7"/>
                    <a:pt x="7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36" name="椭圆 235">
              <a:extLst>
                <a:ext uri="{FF2B5EF4-FFF2-40B4-BE49-F238E27FC236}">
                  <a16:creationId xmlns:a16="http://schemas.microsoft.com/office/drawing/2014/main" id="{846ACAC2-5A7C-81BD-41FF-72E529291C5B}"/>
                </a:ext>
              </a:extLst>
            </p:cNvPr>
            <p:cNvSpPr/>
            <p:nvPr/>
          </p:nvSpPr>
          <p:spPr bwMode="auto">
            <a:xfrm>
              <a:off x="19936601" y="4680917"/>
              <a:ext cx="39093" cy="39093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37" name="任意多边形 823">
              <a:extLst>
                <a:ext uri="{FF2B5EF4-FFF2-40B4-BE49-F238E27FC236}">
                  <a16:creationId xmlns:a16="http://schemas.microsoft.com/office/drawing/2014/main" id="{7BBDB65F-5547-1ECF-7293-01C90C0E4A59}"/>
                </a:ext>
              </a:extLst>
            </p:cNvPr>
            <p:cNvSpPr/>
            <p:nvPr/>
          </p:nvSpPr>
          <p:spPr bwMode="auto">
            <a:xfrm>
              <a:off x="19936601" y="4680917"/>
              <a:ext cx="43692" cy="43692"/>
            </a:xfrm>
            <a:custGeom>
              <a:avLst/>
              <a:gdLst>
                <a:gd name="T0" fmla="*/ 0 w 9"/>
                <a:gd name="T1" fmla="*/ 4 h 9"/>
                <a:gd name="T2" fmla="*/ 4 w 9"/>
                <a:gd name="T3" fmla="*/ 0 h 9"/>
                <a:gd name="T4" fmla="*/ 4 w 9"/>
                <a:gd name="T5" fmla="*/ 0 h 9"/>
                <a:gd name="T6" fmla="*/ 4 w 9"/>
                <a:gd name="T7" fmla="*/ 0 h 9"/>
                <a:gd name="T8" fmla="*/ 4 w 9"/>
                <a:gd name="T9" fmla="*/ 1 h 9"/>
                <a:gd name="T10" fmla="*/ 1 w 9"/>
                <a:gd name="T11" fmla="*/ 4 h 9"/>
                <a:gd name="T12" fmla="*/ 1 w 9"/>
                <a:gd name="T13" fmla="*/ 4 h 9"/>
                <a:gd name="T14" fmla="*/ 4 w 9"/>
                <a:gd name="T15" fmla="*/ 7 h 9"/>
                <a:gd name="T16" fmla="*/ 4 w 9"/>
                <a:gd name="T17" fmla="*/ 7 h 9"/>
                <a:gd name="T18" fmla="*/ 7 w 9"/>
                <a:gd name="T19" fmla="*/ 4 h 9"/>
                <a:gd name="T20" fmla="*/ 7 w 9"/>
                <a:gd name="T21" fmla="*/ 4 h 9"/>
                <a:gd name="T22" fmla="*/ 4 w 9"/>
                <a:gd name="T23" fmla="*/ 1 h 9"/>
                <a:gd name="T24" fmla="*/ 4 w 9"/>
                <a:gd name="T25" fmla="*/ 1 h 9"/>
                <a:gd name="T26" fmla="*/ 4 w 9"/>
                <a:gd name="T27" fmla="*/ 0 h 9"/>
                <a:gd name="T28" fmla="*/ 4 w 9"/>
                <a:gd name="T29" fmla="*/ 0 h 9"/>
                <a:gd name="T30" fmla="*/ 9 w 9"/>
                <a:gd name="T31" fmla="*/ 4 h 9"/>
                <a:gd name="T32" fmla="*/ 9 w 9"/>
                <a:gd name="T33" fmla="*/ 4 h 9"/>
                <a:gd name="T34" fmla="*/ 4 w 9"/>
                <a:gd name="T35" fmla="*/ 9 h 9"/>
                <a:gd name="T36" fmla="*/ 4 w 9"/>
                <a:gd name="T37" fmla="*/ 9 h 9"/>
                <a:gd name="T38" fmla="*/ 0 w 9"/>
                <a:gd name="T3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9">
                  <a:moveTo>
                    <a:pt x="0" y="4"/>
                  </a:moveTo>
                  <a:cubicBezTo>
                    <a:pt x="0" y="2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6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7"/>
                    <a:pt x="7" y="6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6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7"/>
                    <a:pt x="7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38" name="椭圆 237">
              <a:extLst>
                <a:ext uri="{FF2B5EF4-FFF2-40B4-BE49-F238E27FC236}">
                  <a16:creationId xmlns:a16="http://schemas.microsoft.com/office/drawing/2014/main" id="{4245B395-31AC-1F84-A2E7-BE02F19BE116}"/>
                </a:ext>
              </a:extLst>
            </p:cNvPr>
            <p:cNvSpPr/>
            <p:nvPr/>
          </p:nvSpPr>
          <p:spPr bwMode="auto">
            <a:xfrm>
              <a:off x="19952698" y="4694714"/>
              <a:ext cx="9198" cy="16097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39" name="椭圆 238">
              <a:extLst>
                <a:ext uri="{FF2B5EF4-FFF2-40B4-BE49-F238E27FC236}">
                  <a16:creationId xmlns:a16="http://schemas.microsoft.com/office/drawing/2014/main" id="{27B08F35-C1A4-524E-653A-212602427DB9}"/>
                </a:ext>
              </a:extLst>
            </p:cNvPr>
            <p:cNvSpPr/>
            <p:nvPr/>
          </p:nvSpPr>
          <p:spPr bwMode="auto">
            <a:xfrm>
              <a:off x="20109066" y="4480858"/>
              <a:ext cx="39093" cy="39093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40" name="任意多边形 826">
              <a:extLst>
                <a:ext uri="{FF2B5EF4-FFF2-40B4-BE49-F238E27FC236}">
                  <a16:creationId xmlns:a16="http://schemas.microsoft.com/office/drawing/2014/main" id="{EEF3B9C2-E9F3-677E-4AED-AFD896E617B8}"/>
                </a:ext>
              </a:extLst>
            </p:cNvPr>
            <p:cNvSpPr/>
            <p:nvPr/>
          </p:nvSpPr>
          <p:spPr bwMode="auto">
            <a:xfrm>
              <a:off x="20104467" y="4476259"/>
              <a:ext cx="48291" cy="43692"/>
            </a:xfrm>
            <a:custGeom>
              <a:avLst/>
              <a:gdLst>
                <a:gd name="T0" fmla="*/ 0 w 10"/>
                <a:gd name="T1" fmla="*/ 5 h 9"/>
                <a:gd name="T2" fmla="*/ 5 w 10"/>
                <a:gd name="T3" fmla="*/ 0 h 9"/>
                <a:gd name="T4" fmla="*/ 5 w 10"/>
                <a:gd name="T5" fmla="*/ 0 h 9"/>
                <a:gd name="T6" fmla="*/ 5 w 10"/>
                <a:gd name="T7" fmla="*/ 1 h 9"/>
                <a:gd name="T8" fmla="*/ 5 w 10"/>
                <a:gd name="T9" fmla="*/ 2 h 9"/>
                <a:gd name="T10" fmla="*/ 2 w 10"/>
                <a:gd name="T11" fmla="*/ 5 h 9"/>
                <a:gd name="T12" fmla="*/ 2 w 10"/>
                <a:gd name="T13" fmla="*/ 5 h 9"/>
                <a:gd name="T14" fmla="*/ 5 w 10"/>
                <a:gd name="T15" fmla="*/ 8 h 9"/>
                <a:gd name="T16" fmla="*/ 5 w 10"/>
                <a:gd name="T17" fmla="*/ 8 h 9"/>
                <a:gd name="T18" fmla="*/ 8 w 10"/>
                <a:gd name="T19" fmla="*/ 5 h 9"/>
                <a:gd name="T20" fmla="*/ 8 w 10"/>
                <a:gd name="T21" fmla="*/ 5 h 9"/>
                <a:gd name="T22" fmla="*/ 5 w 10"/>
                <a:gd name="T23" fmla="*/ 2 h 9"/>
                <a:gd name="T24" fmla="*/ 5 w 10"/>
                <a:gd name="T25" fmla="*/ 2 h 9"/>
                <a:gd name="T26" fmla="*/ 5 w 10"/>
                <a:gd name="T27" fmla="*/ 1 h 9"/>
                <a:gd name="T28" fmla="*/ 5 w 10"/>
                <a:gd name="T29" fmla="*/ 0 h 9"/>
                <a:gd name="T30" fmla="*/ 10 w 10"/>
                <a:gd name="T31" fmla="*/ 5 h 9"/>
                <a:gd name="T32" fmla="*/ 10 w 10"/>
                <a:gd name="T33" fmla="*/ 5 h 9"/>
                <a:gd name="T34" fmla="*/ 5 w 10"/>
                <a:gd name="T35" fmla="*/ 9 h 9"/>
                <a:gd name="T36" fmla="*/ 5 w 10"/>
                <a:gd name="T37" fmla="*/ 9 h 9"/>
                <a:gd name="T38" fmla="*/ 0 w 10"/>
                <a:gd name="T3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" h="9">
                  <a:moveTo>
                    <a:pt x="0" y="5"/>
                  </a:moveTo>
                  <a:cubicBezTo>
                    <a:pt x="0" y="2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2"/>
                    <a:pt x="2" y="3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3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8"/>
                    <a:pt x="8" y="6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3"/>
                    <a:pt x="7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7"/>
                    <a:pt x="8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0" y="7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41" name="椭圆 240">
              <a:extLst>
                <a:ext uri="{FF2B5EF4-FFF2-40B4-BE49-F238E27FC236}">
                  <a16:creationId xmlns:a16="http://schemas.microsoft.com/office/drawing/2014/main" id="{E7911253-7DF7-9FBD-EAD4-64FD4370A51D}"/>
                </a:ext>
              </a:extLst>
            </p:cNvPr>
            <p:cNvSpPr/>
            <p:nvPr/>
          </p:nvSpPr>
          <p:spPr bwMode="auto">
            <a:xfrm>
              <a:off x="20122863" y="4494655"/>
              <a:ext cx="11499" cy="9198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42" name="椭圆 241">
              <a:extLst>
                <a:ext uri="{FF2B5EF4-FFF2-40B4-BE49-F238E27FC236}">
                  <a16:creationId xmlns:a16="http://schemas.microsoft.com/office/drawing/2014/main" id="{60EDB019-F3B6-EBA1-7C9C-5E951F00FEDA}"/>
                </a:ext>
              </a:extLst>
            </p:cNvPr>
            <p:cNvSpPr/>
            <p:nvPr/>
          </p:nvSpPr>
          <p:spPr bwMode="auto">
            <a:xfrm>
              <a:off x="19828523" y="4499254"/>
              <a:ext cx="32193" cy="39093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43" name="任意多边形 833">
              <a:extLst>
                <a:ext uri="{FF2B5EF4-FFF2-40B4-BE49-F238E27FC236}">
                  <a16:creationId xmlns:a16="http://schemas.microsoft.com/office/drawing/2014/main" id="{7FBBA7D7-15E6-B86F-E3DA-F235A352E62A}"/>
                </a:ext>
              </a:extLst>
            </p:cNvPr>
            <p:cNvSpPr/>
            <p:nvPr/>
          </p:nvSpPr>
          <p:spPr bwMode="auto">
            <a:xfrm>
              <a:off x="19821624" y="4494655"/>
              <a:ext cx="43692" cy="43692"/>
            </a:xfrm>
            <a:custGeom>
              <a:avLst/>
              <a:gdLst>
                <a:gd name="T0" fmla="*/ 0 w 9"/>
                <a:gd name="T1" fmla="*/ 5 h 9"/>
                <a:gd name="T2" fmla="*/ 4 w 9"/>
                <a:gd name="T3" fmla="*/ 0 h 9"/>
                <a:gd name="T4" fmla="*/ 4 w 9"/>
                <a:gd name="T5" fmla="*/ 0 h 9"/>
                <a:gd name="T6" fmla="*/ 4 w 9"/>
                <a:gd name="T7" fmla="*/ 1 h 9"/>
                <a:gd name="T8" fmla="*/ 4 w 9"/>
                <a:gd name="T9" fmla="*/ 2 h 9"/>
                <a:gd name="T10" fmla="*/ 1 w 9"/>
                <a:gd name="T11" fmla="*/ 5 h 9"/>
                <a:gd name="T12" fmla="*/ 1 w 9"/>
                <a:gd name="T13" fmla="*/ 5 h 9"/>
                <a:gd name="T14" fmla="*/ 4 w 9"/>
                <a:gd name="T15" fmla="*/ 8 h 9"/>
                <a:gd name="T16" fmla="*/ 4 w 9"/>
                <a:gd name="T17" fmla="*/ 8 h 9"/>
                <a:gd name="T18" fmla="*/ 7 w 9"/>
                <a:gd name="T19" fmla="*/ 5 h 9"/>
                <a:gd name="T20" fmla="*/ 7 w 9"/>
                <a:gd name="T21" fmla="*/ 5 h 9"/>
                <a:gd name="T22" fmla="*/ 4 w 9"/>
                <a:gd name="T23" fmla="*/ 2 h 9"/>
                <a:gd name="T24" fmla="*/ 4 w 9"/>
                <a:gd name="T25" fmla="*/ 2 h 9"/>
                <a:gd name="T26" fmla="*/ 4 w 9"/>
                <a:gd name="T27" fmla="*/ 1 h 9"/>
                <a:gd name="T28" fmla="*/ 4 w 9"/>
                <a:gd name="T29" fmla="*/ 0 h 9"/>
                <a:gd name="T30" fmla="*/ 9 w 9"/>
                <a:gd name="T31" fmla="*/ 5 h 9"/>
                <a:gd name="T32" fmla="*/ 9 w 9"/>
                <a:gd name="T33" fmla="*/ 5 h 9"/>
                <a:gd name="T34" fmla="*/ 4 w 9"/>
                <a:gd name="T35" fmla="*/ 9 h 9"/>
                <a:gd name="T36" fmla="*/ 4 w 9"/>
                <a:gd name="T37" fmla="*/ 9 h 9"/>
                <a:gd name="T38" fmla="*/ 0 w 9"/>
                <a:gd name="T3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9">
                  <a:moveTo>
                    <a:pt x="0" y="5"/>
                  </a:moveTo>
                  <a:cubicBezTo>
                    <a:pt x="0" y="2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2" y="3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3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8"/>
                    <a:pt x="7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3"/>
                    <a:pt x="6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7"/>
                    <a:pt x="7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44" name="椭圆 243">
              <a:extLst>
                <a:ext uri="{FF2B5EF4-FFF2-40B4-BE49-F238E27FC236}">
                  <a16:creationId xmlns:a16="http://schemas.microsoft.com/office/drawing/2014/main" id="{9CD8E021-B807-1CD3-3047-E4492E330E4A}"/>
                </a:ext>
              </a:extLst>
            </p:cNvPr>
            <p:cNvSpPr/>
            <p:nvPr/>
          </p:nvSpPr>
          <p:spPr bwMode="auto">
            <a:xfrm>
              <a:off x="19837721" y="4515350"/>
              <a:ext cx="13797" cy="9198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45" name="椭圆 244">
              <a:extLst>
                <a:ext uri="{FF2B5EF4-FFF2-40B4-BE49-F238E27FC236}">
                  <a16:creationId xmlns:a16="http://schemas.microsoft.com/office/drawing/2014/main" id="{A6F5180E-6FAF-E731-0BA0-569818EC1AA0}"/>
                </a:ext>
              </a:extLst>
            </p:cNvPr>
            <p:cNvSpPr/>
            <p:nvPr/>
          </p:nvSpPr>
          <p:spPr bwMode="auto">
            <a:xfrm>
              <a:off x="20118265" y="4552143"/>
              <a:ext cx="34493" cy="34493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46" name="任意多边形 836">
              <a:extLst>
                <a:ext uri="{FF2B5EF4-FFF2-40B4-BE49-F238E27FC236}">
                  <a16:creationId xmlns:a16="http://schemas.microsoft.com/office/drawing/2014/main" id="{45D6AD21-BDBB-62AD-7AEA-941F3FDE0B4D}"/>
                </a:ext>
              </a:extLst>
            </p:cNvPr>
            <p:cNvSpPr/>
            <p:nvPr/>
          </p:nvSpPr>
          <p:spPr bwMode="auto">
            <a:xfrm>
              <a:off x="20113666" y="4547543"/>
              <a:ext cx="43692" cy="43692"/>
            </a:xfrm>
            <a:custGeom>
              <a:avLst/>
              <a:gdLst>
                <a:gd name="T0" fmla="*/ 0 w 9"/>
                <a:gd name="T1" fmla="*/ 4 h 9"/>
                <a:gd name="T2" fmla="*/ 5 w 9"/>
                <a:gd name="T3" fmla="*/ 0 h 9"/>
                <a:gd name="T4" fmla="*/ 5 w 9"/>
                <a:gd name="T5" fmla="*/ 0 h 9"/>
                <a:gd name="T6" fmla="*/ 5 w 9"/>
                <a:gd name="T7" fmla="*/ 1 h 9"/>
                <a:gd name="T8" fmla="*/ 5 w 9"/>
                <a:gd name="T9" fmla="*/ 1 h 9"/>
                <a:gd name="T10" fmla="*/ 2 w 9"/>
                <a:gd name="T11" fmla="*/ 4 h 9"/>
                <a:gd name="T12" fmla="*/ 2 w 9"/>
                <a:gd name="T13" fmla="*/ 4 h 9"/>
                <a:gd name="T14" fmla="*/ 5 w 9"/>
                <a:gd name="T15" fmla="*/ 7 h 9"/>
                <a:gd name="T16" fmla="*/ 5 w 9"/>
                <a:gd name="T17" fmla="*/ 7 h 9"/>
                <a:gd name="T18" fmla="*/ 7 w 9"/>
                <a:gd name="T19" fmla="*/ 4 h 9"/>
                <a:gd name="T20" fmla="*/ 7 w 9"/>
                <a:gd name="T21" fmla="*/ 4 h 9"/>
                <a:gd name="T22" fmla="*/ 5 w 9"/>
                <a:gd name="T23" fmla="*/ 1 h 9"/>
                <a:gd name="T24" fmla="*/ 5 w 9"/>
                <a:gd name="T25" fmla="*/ 1 h 9"/>
                <a:gd name="T26" fmla="*/ 5 w 9"/>
                <a:gd name="T27" fmla="*/ 1 h 9"/>
                <a:gd name="T28" fmla="*/ 5 w 9"/>
                <a:gd name="T29" fmla="*/ 0 h 9"/>
                <a:gd name="T30" fmla="*/ 9 w 9"/>
                <a:gd name="T31" fmla="*/ 4 h 9"/>
                <a:gd name="T32" fmla="*/ 9 w 9"/>
                <a:gd name="T33" fmla="*/ 4 h 9"/>
                <a:gd name="T34" fmla="*/ 5 w 9"/>
                <a:gd name="T35" fmla="*/ 9 h 9"/>
                <a:gd name="T36" fmla="*/ 5 w 9"/>
                <a:gd name="T37" fmla="*/ 9 h 9"/>
                <a:gd name="T38" fmla="*/ 0 w 9"/>
                <a:gd name="T3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9">
                  <a:moveTo>
                    <a:pt x="0" y="4"/>
                  </a:move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3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7" y="6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7"/>
                    <a:pt x="7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47" name="椭圆 246">
              <a:extLst>
                <a:ext uri="{FF2B5EF4-FFF2-40B4-BE49-F238E27FC236}">
                  <a16:creationId xmlns:a16="http://schemas.microsoft.com/office/drawing/2014/main" id="{431ABB9C-F7A6-E5DF-8105-A87380EC3C03}"/>
                </a:ext>
              </a:extLst>
            </p:cNvPr>
            <p:cNvSpPr/>
            <p:nvPr/>
          </p:nvSpPr>
          <p:spPr bwMode="auto">
            <a:xfrm>
              <a:off x="20129762" y="4561341"/>
              <a:ext cx="13797" cy="16097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48" name="椭圆 247">
              <a:extLst>
                <a:ext uri="{FF2B5EF4-FFF2-40B4-BE49-F238E27FC236}">
                  <a16:creationId xmlns:a16="http://schemas.microsoft.com/office/drawing/2014/main" id="{368B8CE3-77E5-0A13-E8E8-0B47B0698E00}"/>
                </a:ext>
              </a:extLst>
            </p:cNvPr>
            <p:cNvSpPr/>
            <p:nvPr/>
          </p:nvSpPr>
          <p:spPr bwMode="auto">
            <a:xfrm>
              <a:off x="20175752" y="4547543"/>
              <a:ext cx="9198" cy="9198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49" name="任意多边形 841">
              <a:extLst>
                <a:ext uri="{FF2B5EF4-FFF2-40B4-BE49-F238E27FC236}">
                  <a16:creationId xmlns:a16="http://schemas.microsoft.com/office/drawing/2014/main" id="{74A3934F-AD76-2DEE-0C7C-CF1325D917D1}"/>
                </a:ext>
              </a:extLst>
            </p:cNvPr>
            <p:cNvSpPr/>
            <p:nvPr/>
          </p:nvSpPr>
          <p:spPr bwMode="auto">
            <a:xfrm>
              <a:off x="19665256" y="4462463"/>
              <a:ext cx="970405" cy="1451008"/>
            </a:xfrm>
            <a:custGeom>
              <a:avLst/>
              <a:gdLst>
                <a:gd name="T0" fmla="*/ 0 w 422"/>
                <a:gd name="T1" fmla="*/ 631 h 631"/>
                <a:gd name="T2" fmla="*/ 0 w 422"/>
                <a:gd name="T3" fmla="*/ 0 h 631"/>
                <a:gd name="T4" fmla="*/ 39 w 422"/>
                <a:gd name="T5" fmla="*/ 0 h 631"/>
                <a:gd name="T6" fmla="*/ 39 w 422"/>
                <a:gd name="T7" fmla="*/ 2 h 631"/>
                <a:gd name="T8" fmla="*/ 39 w 422"/>
                <a:gd name="T9" fmla="*/ 2 h 631"/>
                <a:gd name="T10" fmla="*/ 2 w 422"/>
                <a:gd name="T11" fmla="*/ 2 h 631"/>
                <a:gd name="T12" fmla="*/ 2 w 422"/>
                <a:gd name="T13" fmla="*/ 629 h 631"/>
                <a:gd name="T14" fmla="*/ 420 w 422"/>
                <a:gd name="T15" fmla="*/ 629 h 631"/>
                <a:gd name="T16" fmla="*/ 420 w 422"/>
                <a:gd name="T17" fmla="*/ 2 h 631"/>
                <a:gd name="T18" fmla="*/ 39 w 422"/>
                <a:gd name="T19" fmla="*/ 2 h 631"/>
                <a:gd name="T20" fmla="*/ 39 w 422"/>
                <a:gd name="T21" fmla="*/ 2 h 631"/>
                <a:gd name="T22" fmla="*/ 39 w 422"/>
                <a:gd name="T23" fmla="*/ 0 h 631"/>
                <a:gd name="T24" fmla="*/ 422 w 422"/>
                <a:gd name="T25" fmla="*/ 0 h 631"/>
                <a:gd name="T26" fmla="*/ 422 w 422"/>
                <a:gd name="T27" fmla="*/ 631 h 631"/>
                <a:gd name="T28" fmla="*/ 0 w 422"/>
                <a:gd name="T29" fmla="*/ 631 h 631"/>
                <a:gd name="T30" fmla="*/ 0 w 422"/>
                <a:gd name="T31" fmla="*/ 631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2" h="631">
                  <a:moveTo>
                    <a:pt x="0" y="631"/>
                  </a:moveTo>
                  <a:lnTo>
                    <a:pt x="0" y="0"/>
                  </a:lnTo>
                  <a:lnTo>
                    <a:pt x="39" y="0"/>
                  </a:lnTo>
                  <a:lnTo>
                    <a:pt x="39" y="2"/>
                  </a:lnTo>
                  <a:lnTo>
                    <a:pt x="39" y="2"/>
                  </a:lnTo>
                  <a:lnTo>
                    <a:pt x="2" y="2"/>
                  </a:lnTo>
                  <a:lnTo>
                    <a:pt x="2" y="629"/>
                  </a:lnTo>
                  <a:lnTo>
                    <a:pt x="420" y="629"/>
                  </a:lnTo>
                  <a:lnTo>
                    <a:pt x="420" y="2"/>
                  </a:lnTo>
                  <a:lnTo>
                    <a:pt x="39" y="2"/>
                  </a:lnTo>
                  <a:lnTo>
                    <a:pt x="39" y="2"/>
                  </a:lnTo>
                  <a:lnTo>
                    <a:pt x="39" y="0"/>
                  </a:lnTo>
                  <a:lnTo>
                    <a:pt x="422" y="0"/>
                  </a:lnTo>
                  <a:lnTo>
                    <a:pt x="422" y="631"/>
                  </a:lnTo>
                  <a:lnTo>
                    <a:pt x="0" y="631"/>
                  </a:lnTo>
                  <a:lnTo>
                    <a:pt x="0" y="631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04218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3CEFF"/>
            </a:gs>
            <a:gs pos="11000">
              <a:srgbClr val="B9EB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B3A499BF-A6DF-BF70-D6AE-3212354BC62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4558" y="0"/>
            <a:ext cx="6160294" cy="685800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9DEFF637-F27D-36E2-C26A-326A42BEAF00}"/>
              </a:ext>
            </a:extLst>
          </p:cNvPr>
          <p:cNvSpPr/>
          <p:nvPr/>
        </p:nvSpPr>
        <p:spPr>
          <a:xfrm>
            <a:off x="3821562" y="692150"/>
            <a:ext cx="7638602" cy="5653088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929E1C19-A11B-9AC3-E882-954DE5FEEB2B}"/>
              </a:ext>
            </a:extLst>
          </p:cNvPr>
          <p:cNvSpPr/>
          <p:nvPr/>
        </p:nvSpPr>
        <p:spPr>
          <a:xfrm>
            <a:off x="4136783" y="1283870"/>
            <a:ext cx="2327517" cy="559271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solidFill>
              <a:srgbClr val="6ACDF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0" i="0" dirty="0">
                <a:solidFill>
                  <a:schemeClr val="bg1"/>
                </a:solidFill>
                <a:effectLst/>
                <a:latin typeface="+mj-ea"/>
                <a:ea typeface="+mj-ea"/>
              </a:rPr>
              <a:t>我是一个标题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C658504-BEA6-E4CF-FED0-A9891D24186E}"/>
              </a:ext>
            </a:extLst>
          </p:cNvPr>
          <p:cNvSpPr txBox="1"/>
          <p:nvPr/>
        </p:nvSpPr>
        <p:spPr>
          <a:xfrm>
            <a:off x="4875437" y="2145517"/>
            <a:ext cx="616029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b="0" i="0" dirty="0">
                <a:effectLst/>
                <a:latin typeface="+mn-ea"/>
              </a:rPr>
              <a:t>鼠标点击这里，输入您的文本文字，更改文字的颜色或者大小属性。还可以设置合适的文字格式，调整文字文本的行间距。建议您使用文档源文件中的原字体，效果会更好。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FE178BE5-AA75-D186-8DD4-6DC3DEE3666A}"/>
              </a:ext>
            </a:extLst>
          </p:cNvPr>
          <p:cNvCxnSpPr/>
          <p:nvPr/>
        </p:nvCxnSpPr>
        <p:spPr>
          <a:xfrm>
            <a:off x="4875437" y="3276600"/>
            <a:ext cx="6160294" cy="0"/>
          </a:xfrm>
          <a:prstGeom prst="line">
            <a:avLst/>
          </a:prstGeom>
          <a:ln w="0">
            <a:solidFill>
              <a:srgbClr val="69D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8490340A-E640-250C-F6FF-A465F6BAB45A}"/>
              </a:ext>
            </a:extLst>
          </p:cNvPr>
          <p:cNvSpPr txBox="1"/>
          <p:nvPr/>
        </p:nvSpPr>
        <p:spPr>
          <a:xfrm>
            <a:off x="4875437" y="3581400"/>
            <a:ext cx="5367824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CN" altLang="en-US" dirty="0">
                <a:latin typeface="+mn-ea"/>
                <a:cs typeface="OPPOSans R" panose="00020600040101010101" pitchFamily="18" charset="-122"/>
                <a:sym typeface="+mn-lt"/>
              </a:rPr>
              <a:t>图标以及图片均可根据您的个人需要来进行一键替换。数据图表均可进行替换和编辑，根据需要进行设置；祝你使用开心。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26463CC2-605A-B467-D739-293170C5B19C}"/>
              </a:ext>
            </a:extLst>
          </p:cNvPr>
          <p:cNvCxnSpPr/>
          <p:nvPr/>
        </p:nvCxnSpPr>
        <p:spPr>
          <a:xfrm>
            <a:off x="4964337" y="5207000"/>
            <a:ext cx="6160294" cy="0"/>
          </a:xfrm>
          <a:prstGeom prst="line">
            <a:avLst/>
          </a:prstGeom>
          <a:ln w="0">
            <a:solidFill>
              <a:srgbClr val="69D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流程图: 接点 20">
            <a:extLst>
              <a:ext uri="{FF2B5EF4-FFF2-40B4-BE49-F238E27FC236}">
                <a16:creationId xmlns:a16="http://schemas.microsoft.com/office/drawing/2014/main" id="{5DCEACF5-C8FE-FDA0-7155-49F0D6971421}"/>
              </a:ext>
            </a:extLst>
          </p:cNvPr>
          <p:cNvSpPr/>
          <p:nvPr/>
        </p:nvSpPr>
        <p:spPr>
          <a:xfrm>
            <a:off x="88159" y="325110"/>
            <a:ext cx="454025" cy="412750"/>
          </a:xfrm>
          <a:prstGeom prst="flowChartConnector">
            <a:avLst/>
          </a:prstGeom>
          <a:gradFill>
            <a:gsLst>
              <a:gs pos="0">
                <a:srgbClr val="0070C0"/>
              </a:gs>
              <a:gs pos="100000">
                <a:srgbClr val="53CEFF"/>
              </a:gs>
            </a:gsLst>
            <a:lin ang="5400000" scaled="0"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8ED9761-73D1-505C-0EB6-065624195AB6}"/>
              </a:ext>
            </a:extLst>
          </p:cNvPr>
          <p:cNvGrpSpPr/>
          <p:nvPr/>
        </p:nvGrpSpPr>
        <p:grpSpPr>
          <a:xfrm>
            <a:off x="611168" y="208811"/>
            <a:ext cx="4064479" cy="523220"/>
            <a:chOff x="611168" y="208811"/>
            <a:chExt cx="4064479" cy="523220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05ADA8F-A8B2-CBAB-C59B-349372D58456}"/>
                </a:ext>
              </a:extLst>
            </p:cNvPr>
            <p:cNvSpPr txBox="1"/>
            <p:nvPr/>
          </p:nvSpPr>
          <p:spPr>
            <a:xfrm>
              <a:off x="611168" y="208811"/>
              <a:ext cx="406447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+mj-ea"/>
                  <a:ea typeface="+mj-ea"/>
                </a:rPr>
                <a:t>基本概要   </a:t>
              </a:r>
              <a:r>
                <a:rPr lang="zh-CN" altLang="en-US" sz="2400" dirty="0">
                  <a:latin typeface="+mj-ea"/>
                  <a:ea typeface="+mj-ea"/>
                </a:rPr>
                <a:t>产地介绍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9B0D7546-E9CD-9151-3DE1-059F2615755B}"/>
                </a:ext>
              </a:extLst>
            </p:cNvPr>
            <p:cNvCxnSpPr/>
            <p:nvPr/>
          </p:nvCxnSpPr>
          <p:spPr>
            <a:xfrm>
              <a:off x="2269625" y="297159"/>
              <a:ext cx="0" cy="37286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419800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3CEFF"/>
            </a:gs>
            <a:gs pos="11000">
              <a:srgbClr val="B9EB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流程图: 接点 20">
            <a:extLst>
              <a:ext uri="{FF2B5EF4-FFF2-40B4-BE49-F238E27FC236}">
                <a16:creationId xmlns:a16="http://schemas.microsoft.com/office/drawing/2014/main" id="{5DCEACF5-C8FE-FDA0-7155-49F0D6971421}"/>
              </a:ext>
            </a:extLst>
          </p:cNvPr>
          <p:cNvSpPr/>
          <p:nvPr/>
        </p:nvSpPr>
        <p:spPr>
          <a:xfrm>
            <a:off x="88159" y="325110"/>
            <a:ext cx="454025" cy="412750"/>
          </a:xfrm>
          <a:prstGeom prst="flowChartConnector">
            <a:avLst/>
          </a:prstGeom>
          <a:gradFill>
            <a:gsLst>
              <a:gs pos="0">
                <a:srgbClr val="0070C0"/>
              </a:gs>
              <a:gs pos="100000">
                <a:srgbClr val="53CEFF"/>
              </a:gs>
            </a:gsLst>
            <a:lin ang="5400000" scaled="0"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5BA3DDCB-96D9-559D-1016-8D975C384756}"/>
              </a:ext>
            </a:extLst>
          </p:cNvPr>
          <p:cNvSpPr/>
          <p:nvPr/>
        </p:nvSpPr>
        <p:spPr>
          <a:xfrm>
            <a:off x="695327" y="1128884"/>
            <a:ext cx="10764836" cy="5216353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  <a:effectLst>
            <a:outerShdw blurRad="50800" dist="38100" dir="2700000" algn="tl" rotWithShape="0">
              <a:srgbClr val="6ACDF2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A7B5766E-8202-BF4D-AD67-682D95359BD3}"/>
              </a:ext>
            </a:extLst>
          </p:cNvPr>
          <p:cNvSpPr txBox="1"/>
          <p:nvPr/>
        </p:nvSpPr>
        <p:spPr>
          <a:xfrm>
            <a:off x="1077889" y="1938957"/>
            <a:ext cx="1003831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b="0" i="0" dirty="0">
                <a:solidFill>
                  <a:srgbClr val="07133E"/>
                </a:solidFill>
                <a:effectLst/>
                <a:latin typeface="+mn-ea"/>
              </a:rPr>
              <a:t>螃蟹养殖技术主要包括：池塘养殖、稻田养殖、湖泊网围养殖、蟹池套养等。其中，池塘养殖是进行集约化高密度养殖的一种养殖方式，与其它的养殖方式相比，也是当前人工养殖螃蟹，生产技术含量较高的一种养殖方式。</a:t>
            </a:r>
            <a:endParaRPr lang="zh-CN" altLang="en-US" b="0" i="0" dirty="0">
              <a:effectLst/>
              <a:latin typeface="+mn-ea"/>
            </a:endParaRPr>
          </a:p>
        </p:txBody>
      </p:sp>
      <p:sp>
        <p:nvSpPr>
          <p:cNvPr id="169" name="矩形: 圆角 168">
            <a:extLst>
              <a:ext uri="{FF2B5EF4-FFF2-40B4-BE49-F238E27FC236}">
                <a16:creationId xmlns:a16="http://schemas.microsoft.com/office/drawing/2014/main" id="{29484351-5BBF-CF7E-A233-5DA020DBBC89}"/>
              </a:ext>
            </a:extLst>
          </p:cNvPr>
          <p:cNvSpPr/>
          <p:nvPr/>
        </p:nvSpPr>
        <p:spPr>
          <a:xfrm>
            <a:off x="1077889" y="1325824"/>
            <a:ext cx="2654300" cy="445539"/>
          </a:xfrm>
          <a:prstGeom prst="roundRect">
            <a:avLst/>
          </a:prstGeom>
          <a:solidFill>
            <a:srgbClr val="6ACDF2"/>
          </a:solidFill>
          <a:ln>
            <a:noFill/>
          </a:ln>
          <a:effectLst>
            <a:outerShdw blurRad="50800" dist="38100" dir="2700000" algn="tl" rotWithShape="0">
              <a:srgbClr val="6ACDF2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+mj-ea"/>
                <a:ea typeface="+mj-ea"/>
              </a:rPr>
              <a:t>我是一个小标题</a:t>
            </a:r>
          </a:p>
        </p:txBody>
      </p:sp>
      <p:grpSp>
        <p:nvGrpSpPr>
          <p:cNvPr id="308" name="组合 307">
            <a:extLst>
              <a:ext uri="{FF2B5EF4-FFF2-40B4-BE49-F238E27FC236}">
                <a16:creationId xmlns:a16="http://schemas.microsoft.com/office/drawing/2014/main" id="{BCCE46BA-8121-9F74-D1F8-E55CC565DBE5}"/>
              </a:ext>
            </a:extLst>
          </p:cNvPr>
          <p:cNvGrpSpPr/>
          <p:nvPr/>
        </p:nvGrpSpPr>
        <p:grpSpPr>
          <a:xfrm>
            <a:off x="1077889" y="3566011"/>
            <a:ext cx="3968326" cy="2763933"/>
            <a:chOff x="1077889" y="3566011"/>
            <a:chExt cx="3968326" cy="2763933"/>
          </a:xfrm>
        </p:grpSpPr>
        <p:grpSp>
          <p:nvGrpSpPr>
            <p:cNvPr id="198" name="组合 197">
              <a:extLst>
                <a:ext uri="{FF2B5EF4-FFF2-40B4-BE49-F238E27FC236}">
                  <a16:creationId xmlns:a16="http://schemas.microsoft.com/office/drawing/2014/main" id="{BA42816F-7F1C-26B6-F35D-32A4F5CF1B3C}"/>
                </a:ext>
              </a:extLst>
            </p:cNvPr>
            <p:cNvGrpSpPr/>
            <p:nvPr/>
          </p:nvGrpSpPr>
          <p:grpSpPr>
            <a:xfrm>
              <a:off x="1077889" y="3566011"/>
              <a:ext cx="3968326" cy="1732978"/>
              <a:chOff x="1032491" y="4178685"/>
              <a:chExt cx="3968326" cy="1732978"/>
            </a:xfrm>
          </p:grpSpPr>
          <p:grpSp>
            <p:nvGrpSpPr>
              <p:cNvPr id="167" name="组合 166">
                <a:extLst>
                  <a:ext uri="{FF2B5EF4-FFF2-40B4-BE49-F238E27FC236}">
                    <a16:creationId xmlns:a16="http://schemas.microsoft.com/office/drawing/2014/main" id="{BB4D5861-C300-A054-DA6B-AE23EAE5ED50}"/>
                  </a:ext>
                </a:extLst>
              </p:cNvPr>
              <p:cNvGrpSpPr/>
              <p:nvPr/>
            </p:nvGrpSpPr>
            <p:grpSpPr>
              <a:xfrm>
                <a:off x="1032491" y="4178685"/>
                <a:ext cx="1223537" cy="1662321"/>
                <a:chOff x="1118593" y="3210890"/>
                <a:chExt cx="1866297" cy="2703485"/>
              </a:xfrm>
            </p:grpSpPr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B257E0F3-32DF-577C-989F-183AC732AD6B}"/>
                    </a:ext>
                  </a:extLst>
                </p:cNvPr>
                <p:cNvSpPr/>
                <p:nvPr/>
              </p:nvSpPr>
              <p:spPr>
                <a:xfrm>
                  <a:off x="1118593" y="4701849"/>
                  <a:ext cx="399343" cy="307849"/>
                </a:xfrm>
                <a:custGeom>
                  <a:avLst/>
                  <a:gdLst>
                    <a:gd name="connsiteX0" fmla="*/ 0 w 591978"/>
                    <a:gd name="connsiteY0" fmla="*/ 56729 h 583842"/>
                    <a:gd name="connsiteX1" fmla="*/ 13716 w 591978"/>
                    <a:gd name="connsiteY1" fmla="*/ 51014 h 583842"/>
                    <a:gd name="connsiteX2" fmla="*/ 209360 w 591978"/>
                    <a:gd name="connsiteY2" fmla="*/ 3008 h 583842"/>
                    <a:gd name="connsiteX3" fmla="*/ 384524 w 591978"/>
                    <a:gd name="connsiteY3" fmla="*/ 76731 h 583842"/>
                    <a:gd name="connsiteX4" fmla="*/ 479203 w 591978"/>
                    <a:gd name="connsiteY4" fmla="*/ 256658 h 583842"/>
                    <a:gd name="connsiteX5" fmla="*/ 516636 w 591978"/>
                    <a:gd name="connsiteY5" fmla="*/ 435252 h 583842"/>
                    <a:gd name="connsiteX6" fmla="*/ 591979 w 591978"/>
                    <a:gd name="connsiteY6" fmla="*/ 576889 h 583842"/>
                    <a:gd name="connsiteX7" fmla="*/ 589883 w 591978"/>
                    <a:gd name="connsiteY7" fmla="*/ 583842 h 583842"/>
                    <a:gd name="connsiteX8" fmla="*/ 474536 w 591978"/>
                    <a:gd name="connsiteY8" fmla="*/ 566126 h 583842"/>
                    <a:gd name="connsiteX9" fmla="*/ 294608 w 591978"/>
                    <a:gd name="connsiteY9" fmla="*/ 468780 h 583842"/>
                    <a:gd name="connsiteX10" fmla="*/ 237839 w 591978"/>
                    <a:gd name="connsiteY10" fmla="*/ 365434 h 583842"/>
                    <a:gd name="connsiteX11" fmla="*/ 76962 w 591978"/>
                    <a:gd name="connsiteY11" fmla="*/ 106830 h 583842"/>
                    <a:gd name="connsiteX12" fmla="*/ 0 w 591978"/>
                    <a:gd name="connsiteY12" fmla="*/ 65873 h 583842"/>
                    <a:gd name="connsiteX13" fmla="*/ 0 w 591978"/>
                    <a:gd name="connsiteY13" fmla="*/ 56729 h 583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91978" h="583842">
                      <a:moveTo>
                        <a:pt x="0" y="56729"/>
                      </a:moveTo>
                      <a:cubicBezTo>
                        <a:pt x="4667" y="54919"/>
                        <a:pt x="10287" y="54157"/>
                        <a:pt x="13716" y="51014"/>
                      </a:cubicBezTo>
                      <a:cubicBezTo>
                        <a:pt x="70580" y="722"/>
                        <a:pt x="138303" y="-5089"/>
                        <a:pt x="209360" y="3008"/>
                      </a:cubicBezTo>
                      <a:cubicBezTo>
                        <a:pt x="274892" y="10533"/>
                        <a:pt x="333280" y="35869"/>
                        <a:pt x="384524" y="76731"/>
                      </a:cubicBezTo>
                      <a:cubicBezTo>
                        <a:pt x="442150" y="122737"/>
                        <a:pt x="467392" y="185602"/>
                        <a:pt x="479203" y="256658"/>
                      </a:cubicBezTo>
                      <a:cubicBezTo>
                        <a:pt x="489204" y="316571"/>
                        <a:pt x="502063" y="376197"/>
                        <a:pt x="516636" y="435252"/>
                      </a:cubicBezTo>
                      <a:cubicBezTo>
                        <a:pt x="529685" y="488211"/>
                        <a:pt x="552831" y="536979"/>
                        <a:pt x="591979" y="576889"/>
                      </a:cubicBezTo>
                      <a:cubicBezTo>
                        <a:pt x="591312" y="579175"/>
                        <a:pt x="590550" y="581556"/>
                        <a:pt x="589883" y="583842"/>
                      </a:cubicBezTo>
                      <a:cubicBezTo>
                        <a:pt x="551402" y="578127"/>
                        <a:pt x="512445" y="574412"/>
                        <a:pt x="474536" y="566126"/>
                      </a:cubicBezTo>
                      <a:cubicBezTo>
                        <a:pt x="405575" y="550981"/>
                        <a:pt x="340138" y="524978"/>
                        <a:pt x="294608" y="468780"/>
                      </a:cubicBezTo>
                      <a:cubicBezTo>
                        <a:pt x="270224" y="438681"/>
                        <a:pt x="252317" y="401819"/>
                        <a:pt x="237839" y="365434"/>
                      </a:cubicBezTo>
                      <a:cubicBezTo>
                        <a:pt x="199644" y="269232"/>
                        <a:pt x="154591" y="177982"/>
                        <a:pt x="76962" y="106830"/>
                      </a:cubicBezTo>
                      <a:cubicBezTo>
                        <a:pt x="55150" y="86828"/>
                        <a:pt x="32480" y="66539"/>
                        <a:pt x="0" y="65873"/>
                      </a:cubicBezTo>
                      <a:cubicBezTo>
                        <a:pt x="0" y="62920"/>
                        <a:pt x="0" y="59777"/>
                        <a:pt x="0" y="5672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F75BE106-92A9-6671-37C2-20120127E772}"/>
                    </a:ext>
                  </a:extLst>
                </p:cNvPr>
                <p:cNvSpPr/>
                <p:nvPr/>
              </p:nvSpPr>
              <p:spPr>
                <a:xfrm>
                  <a:off x="2241613" y="3210890"/>
                  <a:ext cx="335419" cy="364824"/>
                </a:xfrm>
                <a:custGeom>
                  <a:avLst/>
                  <a:gdLst>
                    <a:gd name="connsiteX0" fmla="*/ 11086 w 497218"/>
                    <a:gd name="connsiteY0" fmla="*/ 691896 h 691896"/>
                    <a:gd name="connsiteX1" fmla="*/ 1466 w 497218"/>
                    <a:gd name="connsiteY1" fmla="*/ 639699 h 691896"/>
                    <a:gd name="connsiteX2" fmla="*/ 41947 w 497218"/>
                    <a:gd name="connsiteY2" fmla="*/ 392906 h 691896"/>
                    <a:gd name="connsiteX3" fmla="*/ 145770 w 497218"/>
                    <a:gd name="connsiteY3" fmla="*/ 295942 h 691896"/>
                    <a:gd name="connsiteX4" fmla="*/ 350557 w 497218"/>
                    <a:gd name="connsiteY4" fmla="*/ 108966 h 691896"/>
                    <a:gd name="connsiteX5" fmla="*/ 396277 w 497218"/>
                    <a:gd name="connsiteY5" fmla="*/ 0 h 691896"/>
                    <a:gd name="connsiteX6" fmla="*/ 442759 w 497218"/>
                    <a:gd name="connsiteY6" fmla="*/ 53531 h 691896"/>
                    <a:gd name="connsiteX7" fmla="*/ 481812 w 497218"/>
                    <a:gd name="connsiteY7" fmla="*/ 358711 h 691896"/>
                    <a:gd name="connsiteX8" fmla="*/ 359320 w 497218"/>
                    <a:gd name="connsiteY8" fmla="*/ 488918 h 691896"/>
                    <a:gd name="connsiteX9" fmla="*/ 207397 w 497218"/>
                    <a:gd name="connsiteY9" fmla="*/ 552450 h 691896"/>
                    <a:gd name="connsiteX10" fmla="*/ 11086 w 497218"/>
                    <a:gd name="connsiteY10" fmla="*/ 691896 h 6918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97218" h="691896">
                      <a:moveTo>
                        <a:pt x="11086" y="691896"/>
                      </a:moveTo>
                      <a:cubicBezTo>
                        <a:pt x="7181" y="671608"/>
                        <a:pt x="2133" y="655796"/>
                        <a:pt x="1466" y="639699"/>
                      </a:cubicBezTo>
                      <a:cubicBezTo>
                        <a:pt x="-2153" y="554736"/>
                        <a:pt x="-2439" y="470345"/>
                        <a:pt x="41947" y="392906"/>
                      </a:cubicBezTo>
                      <a:cubicBezTo>
                        <a:pt x="66712" y="349568"/>
                        <a:pt x="104241" y="321278"/>
                        <a:pt x="145770" y="295942"/>
                      </a:cubicBezTo>
                      <a:cubicBezTo>
                        <a:pt x="226065" y="246983"/>
                        <a:pt x="296074" y="186023"/>
                        <a:pt x="350557" y="108966"/>
                      </a:cubicBezTo>
                      <a:cubicBezTo>
                        <a:pt x="372560" y="77819"/>
                        <a:pt x="389991" y="43720"/>
                        <a:pt x="396277" y="0"/>
                      </a:cubicBezTo>
                      <a:cubicBezTo>
                        <a:pt x="411994" y="17717"/>
                        <a:pt x="431520" y="33338"/>
                        <a:pt x="442759" y="53531"/>
                      </a:cubicBezTo>
                      <a:cubicBezTo>
                        <a:pt x="496290" y="149638"/>
                        <a:pt x="512482" y="251651"/>
                        <a:pt x="481812" y="358711"/>
                      </a:cubicBezTo>
                      <a:cubicBezTo>
                        <a:pt x="463524" y="422720"/>
                        <a:pt x="421042" y="464630"/>
                        <a:pt x="359320" y="488918"/>
                      </a:cubicBezTo>
                      <a:cubicBezTo>
                        <a:pt x="308266" y="509016"/>
                        <a:pt x="257307" y="529685"/>
                        <a:pt x="207397" y="552450"/>
                      </a:cubicBezTo>
                      <a:cubicBezTo>
                        <a:pt x="134435" y="585597"/>
                        <a:pt x="61378" y="619316"/>
                        <a:pt x="11086" y="69189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67EF71CF-6F24-1434-80D6-E608285F1648}"/>
                    </a:ext>
                  </a:extLst>
                </p:cNvPr>
                <p:cNvSpPr/>
                <p:nvPr/>
              </p:nvSpPr>
              <p:spPr>
                <a:xfrm>
                  <a:off x="2540167" y="3330473"/>
                  <a:ext cx="444723" cy="215161"/>
                </a:xfrm>
                <a:custGeom>
                  <a:avLst/>
                  <a:gdLst>
                    <a:gd name="connsiteX0" fmla="*/ 0 w 659249"/>
                    <a:gd name="connsiteY0" fmla="*/ 315087 h 408057"/>
                    <a:gd name="connsiteX1" fmla="*/ 134207 w 659249"/>
                    <a:gd name="connsiteY1" fmla="*/ 156877 h 408057"/>
                    <a:gd name="connsiteX2" fmla="*/ 304705 w 659249"/>
                    <a:gd name="connsiteY2" fmla="*/ 98870 h 408057"/>
                    <a:gd name="connsiteX3" fmla="*/ 412242 w 659249"/>
                    <a:gd name="connsiteY3" fmla="*/ 102108 h 408057"/>
                    <a:gd name="connsiteX4" fmla="*/ 598646 w 659249"/>
                    <a:gd name="connsiteY4" fmla="*/ 47720 h 408057"/>
                    <a:gd name="connsiteX5" fmla="*/ 654463 w 659249"/>
                    <a:gd name="connsiteY5" fmla="*/ 0 h 408057"/>
                    <a:gd name="connsiteX6" fmla="*/ 658368 w 659249"/>
                    <a:gd name="connsiteY6" fmla="*/ 21050 h 408057"/>
                    <a:gd name="connsiteX7" fmla="*/ 627888 w 659249"/>
                    <a:gd name="connsiteY7" fmla="*/ 251079 h 408057"/>
                    <a:gd name="connsiteX8" fmla="*/ 422624 w 659249"/>
                    <a:gd name="connsiteY8" fmla="*/ 404908 h 408057"/>
                    <a:gd name="connsiteX9" fmla="*/ 157639 w 659249"/>
                    <a:gd name="connsiteY9" fmla="*/ 353473 h 408057"/>
                    <a:gd name="connsiteX10" fmla="*/ 46577 w 659249"/>
                    <a:gd name="connsiteY10" fmla="*/ 313087 h 408057"/>
                    <a:gd name="connsiteX11" fmla="*/ 0 w 659249"/>
                    <a:gd name="connsiteY11" fmla="*/ 315087 h 408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59249" h="408057">
                      <a:moveTo>
                        <a:pt x="0" y="315087"/>
                      </a:moveTo>
                      <a:cubicBezTo>
                        <a:pt x="31432" y="249365"/>
                        <a:pt x="77819" y="198882"/>
                        <a:pt x="134207" y="156877"/>
                      </a:cubicBezTo>
                      <a:cubicBezTo>
                        <a:pt x="184785" y="119158"/>
                        <a:pt x="243268" y="102870"/>
                        <a:pt x="304705" y="98870"/>
                      </a:cubicBezTo>
                      <a:cubicBezTo>
                        <a:pt x="340328" y="96583"/>
                        <a:pt x="376428" y="103346"/>
                        <a:pt x="412242" y="102108"/>
                      </a:cubicBezTo>
                      <a:cubicBezTo>
                        <a:pt x="478726" y="99917"/>
                        <a:pt x="542830" y="86487"/>
                        <a:pt x="598646" y="47720"/>
                      </a:cubicBezTo>
                      <a:cubicBezTo>
                        <a:pt x="617792" y="34481"/>
                        <a:pt x="634270" y="17431"/>
                        <a:pt x="654463" y="0"/>
                      </a:cubicBezTo>
                      <a:cubicBezTo>
                        <a:pt x="655892" y="7239"/>
                        <a:pt x="658177" y="14097"/>
                        <a:pt x="658368" y="21050"/>
                      </a:cubicBezTo>
                      <a:cubicBezTo>
                        <a:pt x="661035" y="99441"/>
                        <a:pt x="659416" y="177451"/>
                        <a:pt x="627888" y="251079"/>
                      </a:cubicBezTo>
                      <a:cubicBezTo>
                        <a:pt x="589121" y="341567"/>
                        <a:pt x="521208" y="392430"/>
                        <a:pt x="422624" y="404908"/>
                      </a:cubicBezTo>
                      <a:cubicBezTo>
                        <a:pt x="328041" y="416814"/>
                        <a:pt x="241840" y="393954"/>
                        <a:pt x="157639" y="353473"/>
                      </a:cubicBezTo>
                      <a:cubicBezTo>
                        <a:pt x="122301" y="336423"/>
                        <a:pt x="84296" y="324422"/>
                        <a:pt x="46577" y="313087"/>
                      </a:cubicBezTo>
                      <a:cubicBezTo>
                        <a:pt x="33623" y="309086"/>
                        <a:pt x="18193" y="313944"/>
                        <a:pt x="0" y="31508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6A2474D2-0DB5-2A5B-1EB6-948CF85B3DF9}"/>
                    </a:ext>
                  </a:extLst>
                </p:cNvPr>
                <p:cNvSpPr/>
                <p:nvPr/>
              </p:nvSpPr>
              <p:spPr>
                <a:xfrm>
                  <a:off x="1461737" y="3726275"/>
                  <a:ext cx="223942" cy="411792"/>
                </a:xfrm>
                <a:custGeom>
                  <a:avLst/>
                  <a:gdLst>
                    <a:gd name="connsiteX0" fmla="*/ 146652 w 331967"/>
                    <a:gd name="connsiteY0" fmla="*/ 780973 h 780972"/>
                    <a:gd name="connsiteX1" fmla="*/ 3205 w 331967"/>
                    <a:gd name="connsiteY1" fmla="*/ 538656 h 780972"/>
                    <a:gd name="connsiteX2" fmla="*/ 32542 w 331967"/>
                    <a:gd name="connsiteY2" fmla="*/ 367968 h 780972"/>
                    <a:gd name="connsiteX3" fmla="*/ 75024 w 331967"/>
                    <a:gd name="connsiteY3" fmla="*/ 175945 h 780972"/>
                    <a:gd name="connsiteX4" fmla="*/ 70071 w 331967"/>
                    <a:gd name="connsiteY4" fmla="*/ 58025 h 780972"/>
                    <a:gd name="connsiteX5" fmla="*/ 51021 w 331967"/>
                    <a:gd name="connsiteY5" fmla="*/ 1923 h 780972"/>
                    <a:gd name="connsiteX6" fmla="*/ 141413 w 331967"/>
                    <a:gd name="connsiteY6" fmla="*/ 17734 h 780972"/>
                    <a:gd name="connsiteX7" fmla="*/ 326770 w 331967"/>
                    <a:gd name="connsiteY7" fmla="*/ 261289 h 780972"/>
                    <a:gd name="connsiteX8" fmla="*/ 288479 w 331967"/>
                    <a:gd name="connsiteY8" fmla="*/ 451693 h 780972"/>
                    <a:gd name="connsiteX9" fmla="*/ 175227 w 331967"/>
                    <a:gd name="connsiteY9" fmla="*/ 663720 h 780972"/>
                    <a:gd name="connsiteX10" fmla="*/ 146652 w 331967"/>
                    <a:gd name="connsiteY10" fmla="*/ 780973 h 7809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31967" h="780972">
                      <a:moveTo>
                        <a:pt x="146652" y="780973"/>
                      </a:moveTo>
                      <a:cubicBezTo>
                        <a:pt x="78739" y="714869"/>
                        <a:pt x="21303" y="637717"/>
                        <a:pt x="3205" y="538656"/>
                      </a:cubicBezTo>
                      <a:cubicBezTo>
                        <a:pt x="-7558" y="479506"/>
                        <a:pt x="10444" y="423404"/>
                        <a:pt x="32542" y="367968"/>
                      </a:cubicBezTo>
                      <a:cubicBezTo>
                        <a:pt x="57022" y="306723"/>
                        <a:pt x="73976" y="242620"/>
                        <a:pt x="75024" y="175945"/>
                      </a:cubicBezTo>
                      <a:cubicBezTo>
                        <a:pt x="75691" y="136606"/>
                        <a:pt x="74071" y="97078"/>
                        <a:pt x="70071" y="58025"/>
                      </a:cubicBezTo>
                      <a:cubicBezTo>
                        <a:pt x="68166" y="39642"/>
                        <a:pt x="58165" y="22211"/>
                        <a:pt x="51021" y="1923"/>
                      </a:cubicBezTo>
                      <a:cubicBezTo>
                        <a:pt x="82549" y="-3983"/>
                        <a:pt x="112933" y="4399"/>
                        <a:pt x="141413" y="17734"/>
                      </a:cubicBezTo>
                      <a:cubicBezTo>
                        <a:pt x="245617" y="66217"/>
                        <a:pt x="303052" y="151561"/>
                        <a:pt x="326770" y="261289"/>
                      </a:cubicBezTo>
                      <a:cubicBezTo>
                        <a:pt x="341533" y="329773"/>
                        <a:pt x="323626" y="391781"/>
                        <a:pt x="288479" y="451693"/>
                      </a:cubicBezTo>
                      <a:cubicBezTo>
                        <a:pt x="247903" y="520750"/>
                        <a:pt x="208945" y="591139"/>
                        <a:pt x="175227" y="663720"/>
                      </a:cubicBezTo>
                      <a:cubicBezTo>
                        <a:pt x="158939" y="699248"/>
                        <a:pt x="155986" y="740968"/>
                        <a:pt x="146652" y="78097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315E5EA9-2A3A-44D0-0D40-91A79974142E}"/>
                    </a:ext>
                  </a:extLst>
                </p:cNvPr>
                <p:cNvSpPr/>
                <p:nvPr/>
              </p:nvSpPr>
              <p:spPr>
                <a:xfrm>
                  <a:off x="1773869" y="5591542"/>
                  <a:ext cx="522899" cy="171582"/>
                </a:xfrm>
                <a:custGeom>
                  <a:avLst/>
                  <a:gdLst>
                    <a:gd name="connsiteX0" fmla="*/ 775136 w 775136"/>
                    <a:gd name="connsiteY0" fmla="*/ 172682 h 325408"/>
                    <a:gd name="connsiteX1" fmla="*/ 481100 w 775136"/>
                    <a:gd name="connsiteY1" fmla="*/ 325273 h 325408"/>
                    <a:gd name="connsiteX2" fmla="*/ 394232 w 775136"/>
                    <a:gd name="connsiteY2" fmla="*/ 306318 h 325408"/>
                    <a:gd name="connsiteX3" fmla="*/ 127055 w 775136"/>
                    <a:gd name="connsiteY3" fmla="*/ 259074 h 325408"/>
                    <a:gd name="connsiteX4" fmla="*/ 2087 w 775136"/>
                    <a:gd name="connsiteY4" fmla="*/ 291650 h 325408"/>
                    <a:gd name="connsiteX5" fmla="*/ 31710 w 775136"/>
                    <a:gd name="connsiteY5" fmla="*/ 161443 h 325408"/>
                    <a:gd name="connsiteX6" fmla="*/ 270407 w 775136"/>
                    <a:gd name="connsiteY6" fmla="*/ 3137 h 325408"/>
                    <a:gd name="connsiteX7" fmla="*/ 459954 w 775136"/>
                    <a:gd name="connsiteY7" fmla="*/ 46476 h 325408"/>
                    <a:gd name="connsiteX8" fmla="*/ 661979 w 775136"/>
                    <a:gd name="connsiteY8" fmla="*/ 148775 h 325408"/>
                    <a:gd name="connsiteX9" fmla="*/ 775136 w 775136"/>
                    <a:gd name="connsiteY9" fmla="*/ 172682 h 3254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75136" h="325408">
                      <a:moveTo>
                        <a:pt x="775136" y="172682"/>
                      </a:moveTo>
                      <a:cubicBezTo>
                        <a:pt x="694555" y="255550"/>
                        <a:pt x="607592" y="328988"/>
                        <a:pt x="481100" y="325273"/>
                      </a:cubicBezTo>
                      <a:cubicBezTo>
                        <a:pt x="451953" y="324415"/>
                        <a:pt x="422235" y="315843"/>
                        <a:pt x="394232" y="306318"/>
                      </a:cubicBezTo>
                      <a:cubicBezTo>
                        <a:pt x="307459" y="276695"/>
                        <a:pt x="219353" y="256026"/>
                        <a:pt x="127055" y="259074"/>
                      </a:cubicBezTo>
                      <a:cubicBezTo>
                        <a:pt x="78002" y="260693"/>
                        <a:pt x="51713" y="267647"/>
                        <a:pt x="2087" y="291650"/>
                      </a:cubicBezTo>
                      <a:cubicBezTo>
                        <a:pt x="-5152" y="243644"/>
                        <a:pt x="6850" y="200114"/>
                        <a:pt x="31710" y="161443"/>
                      </a:cubicBezTo>
                      <a:cubicBezTo>
                        <a:pt x="87717" y="74098"/>
                        <a:pt x="168203" y="20092"/>
                        <a:pt x="270407" y="3137"/>
                      </a:cubicBezTo>
                      <a:cubicBezTo>
                        <a:pt x="338225" y="-8102"/>
                        <a:pt x="400328" y="11900"/>
                        <a:pt x="459954" y="46476"/>
                      </a:cubicBezTo>
                      <a:cubicBezTo>
                        <a:pt x="525200" y="84195"/>
                        <a:pt x="592828" y="118771"/>
                        <a:pt x="661979" y="148775"/>
                      </a:cubicBezTo>
                      <a:cubicBezTo>
                        <a:pt x="695888" y="163538"/>
                        <a:pt x="735512" y="164777"/>
                        <a:pt x="775136" y="17268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946E1EC7-0F07-AD39-0A7B-DE009500196A}"/>
                    </a:ext>
                  </a:extLst>
                </p:cNvPr>
                <p:cNvSpPr/>
                <p:nvPr/>
              </p:nvSpPr>
              <p:spPr>
                <a:xfrm>
                  <a:off x="2159902" y="5735072"/>
                  <a:ext cx="504147" cy="179303"/>
                </a:xfrm>
                <a:custGeom>
                  <a:avLst/>
                  <a:gdLst>
                    <a:gd name="connsiteX0" fmla="*/ 8007 w 747337"/>
                    <a:gd name="connsiteY0" fmla="*/ 340053 h 340052"/>
                    <a:gd name="connsiteX1" fmla="*/ 15436 w 747337"/>
                    <a:gd name="connsiteY1" fmla="*/ 213846 h 340052"/>
                    <a:gd name="connsiteX2" fmla="*/ 248608 w 747337"/>
                    <a:gd name="connsiteY2" fmla="*/ 6773 h 340052"/>
                    <a:gd name="connsiteX3" fmla="*/ 387959 w 747337"/>
                    <a:gd name="connsiteY3" fmla="*/ 14869 h 340052"/>
                    <a:gd name="connsiteX4" fmla="*/ 589127 w 747337"/>
                    <a:gd name="connsiteY4" fmla="*/ 76115 h 340052"/>
                    <a:gd name="connsiteX5" fmla="*/ 747337 w 747337"/>
                    <a:gd name="connsiteY5" fmla="*/ 77163 h 340052"/>
                    <a:gd name="connsiteX6" fmla="*/ 743813 w 747337"/>
                    <a:gd name="connsiteY6" fmla="*/ 90117 h 340052"/>
                    <a:gd name="connsiteX7" fmla="*/ 572363 w 747337"/>
                    <a:gd name="connsiteY7" fmla="*/ 262424 h 340052"/>
                    <a:gd name="connsiteX8" fmla="*/ 401675 w 747337"/>
                    <a:gd name="connsiteY8" fmla="*/ 289094 h 340052"/>
                    <a:gd name="connsiteX9" fmla="*/ 110877 w 747337"/>
                    <a:gd name="connsiteY9" fmla="*/ 296714 h 340052"/>
                    <a:gd name="connsiteX10" fmla="*/ 8007 w 747337"/>
                    <a:gd name="connsiteY10" fmla="*/ 340053 h 340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47337" h="340052">
                      <a:moveTo>
                        <a:pt x="8007" y="340053"/>
                      </a:moveTo>
                      <a:cubicBezTo>
                        <a:pt x="-5138" y="300143"/>
                        <a:pt x="-1709" y="255661"/>
                        <a:pt x="15436" y="213846"/>
                      </a:cubicBezTo>
                      <a:cubicBezTo>
                        <a:pt x="59156" y="107452"/>
                        <a:pt x="135832" y="36300"/>
                        <a:pt x="248608" y="6773"/>
                      </a:cubicBezTo>
                      <a:cubicBezTo>
                        <a:pt x="295948" y="-5609"/>
                        <a:pt x="341858" y="105"/>
                        <a:pt x="387959" y="14869"/>
                      </a:cubicBezTo>
                      <a:cubicBezTo>
                        <a:pt x="454634" y="36300"/>
                        <a:pt x="521595" y="57446"/>
                        <a:pt x="589127" y="76115"/>
                      </a:cubicBezTo>
                      <a:cubicBezTo>
                        <a:pt x="640371" y="90307"/>
                        <a:pt x="692854" y="90497"/>
                        <a:pt x="747337" y="77163"/>
                      </a:cubicBezTo>
                      <a:cubicBezTo>
                        <a:pt x="745908" y="82592"/>
                        <a:pt x="745813" y="86974"/>
                        <a:pt x="743813" y="90117"/>
                      </a:cubicBezTo>
                      <a:cubicBezTo>
                        <a:pt x="699427" y="160221"/>
                        <a:pt x="645991" y="221371"/>
                        <a:pt x="572363" y="262424"/>
                      </a:cubicBezTo>
                      <a:cubicBezTo>
                        <a:pt x="518737" y="292332"/>
                        <a:pt x="461682" y="298524"/>
                        <a:pt x="401675" y="289094"/>
                      </a:cubicBezTo>
                      <a:cubicBezTo>
                        <a:pt x="304329" y="273759"/>
                        <a:pt x="206698" y="268806"/>
                        <a:pt x="110877" y="296714"/>
                      </a:cubicBezTo>
                      <a:cubicBezTo>
                        <a:pt x="76301" y="306715"/>
                        <a:pt x="44011" y="324622"/>
                        <a:pt x="8007" y="34005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88E52CA2-A436-3803-B098-153A8E3A1969}"/>
                    </a:ext>
                  </a:extLst>
                </p:cNvPr>
                <p:cNvSpPr/>
                <p:nvPr/>
              </p:nvSpPr>
              <p:spPr>
                <a:xfrm>
                  <a:off x="1940410" y="3325801"/>
                  <a:ext cx="277268" cy="405153"/>
                </a:xfrm>
                <a:custGeom>
                  <a:avLst/>
                  <a:gdLst>
                    <a:gd name="connsiteX0" fmla="*/ 62487 w 411017"/>
                    <a:gd name="connsiteY0" fmla="*/ 768382 h 768381"/>
                    <a:gd name="connsiteX1" fmla="*/ 4861 w 411017"/>
                    <a:gd name="connsiteY1" fmla="*/ 595789 h 768381"/>
                    <a:gd name="connsiteX2" fmla="*/ 23625 w 411017"/>
                    <a:gd name="connsiteY2" fmla="*/ 431006 h 768381"/>
                    <a:gd name="connsiteX3" fmla="*/ 79061 w 411017"/>
                    <a:gd name="connsiteY3" fmla="*/ 351092 h 768381"/>
                    <a:gd name="connsiteX4" fmla="*/ 230889 w 411017"/>
                    <a:gd name="connsiteY4" fmla="*/ 73438 h 768381"/>
                    <a:gd name="connsiteX5" fmla="*/ 236509 w 411017"/>
                    <a:gd name="connsiteY5" fmla="*/ 0 h 768381"/>
                    <a:gd name="connsiteX6" fmla="*/ 326139 w 411017"/>
                    <a:gd name="connsiteY6" fmla="*/ 64865 h 768381"/>
                    <a:gd name="connsiteX7" fmla="*/ 401673 w 411017"/>
                    <a:gd name="connsiteY7" fmla="*/ 371666 h 768381"/>
                    <a:gd name="connsiteX8" fmla="*/ 298612 w 411017"/>
                    <a:gd name="connsiteY8" fmla="*/ 505016 h 768381"/>
                    <a:gd name="connsiteX9" fmla="*/ 165357 w 411017"/>
                    <a:gd name="connsiteY9" fmla="*/ 617601 h 768381"/>
                    <a:gd name="connsiteX10" fmla="*/ 62487 w 411017"/>
                    <a:gd name="connsiteY10" fmla="*/ 768382 h 768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11017" h="768381">
                      <a:moveTo>
                        <a:pt x="62487" y="768382"/>
                      </a:moveTo>
                      <a:cubicBezTo>
                        <a:pt x="32769" y="712280"/>
                        <a:pt x="14005" y="655796"/>
                        <a:pt x="4861" y="595789"/>
                      </a:cubicBezTo>
                      <a:cubicBezTo>
                        <a:pt x="-3807" y="538925"/>
                        <a:pt x="-2759" y="482822"/>
                        <a:pt x="23625" y="431006"/>
                      </a:cubicBezTo>
                      <a:cubicBezTo>
                        <a:pt x="38199" y="402336"/>
                        <a:pt x="58106" y="375761"/>
                        <a:pt x="79061" y="351092"/>
                      </a:cubicBezTo>
                      <a:cubicBezTo>
                        <a:pt x="148879" y="268796"/>
                        <a:pt x="208601" y="181166"/>
                        <a:pt x="230889" y="73438"/>
                      </a:cubicBezTo>
                      <a:cubicBezTo>
                        <a:pt x="235747" y="49911"/>
                        <a:pt x="234795" y="25241"/>
                        <a:pt x="236509" y="0"/>
                      </a:cubicBezTo>
                      <a:cubicBezTo>
                        <a:pt x="274228" y="9620"/>
                        <a:pt x="302613" y="34576"/>
                        <a:pt x="326139" y="64865"/>
                      </a:cubicBezTo>
                      <a:cubicBezTo>
                        <a:pt x="396624" y="155734"/>
                        <a:pt x="428247" y="256889"/>
                        <a:pt x="401673" y="371666"/>
                      </a:cubicBezTo>
                      <a:cubicBezTo>
                        <a:pt x="387766" y="431673"/>
                        <a:pt x="343761" y="468630"/>
                        <a:pt x="298612" y="505016"/>
                      </a:cubicBezTo>
                      <a:cubicBezTo>
                        <a:pt x="253368" y="541496"/>
                        <a:pt x="208315" y="578453"/>
                        <a:pt x="165357" y="617601"/>
                      </a:cubicBezTo>
                      <a:cubicBezTo>
                        <a:pt x="107064" y="670655"/>
                        <a:pt x="92967" y="693611"/>
                        <a:pt x="62487" y="76838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A9AE95ED-AD50-8173-A8E5-91A901E553BF}"/>
                    </a:ext>
                  </a:extLst>
                </p:cNvPr>
                <p:cNvSpPr/>
                <p:nvPr/>
              </p:nvSpPr>
              <p:spPr>
                <a:xfrm>
                  <a:off x="1462549" y="5351750"/>
                  <a:ext cx="516608" cy="212058"/>
                </a:xfrm>
                <a:custGeom>
                  <a:avLst/>
                  <a:gdLst>
                    <a:gd name="connsiteX0" fmla="*/ 765810 w 765809"/>
                    <a:gd name="connsiteY0" fmla="*/ 338559 h 402173"/>
                    <a:gd name="connsiteX1" fmla="*/ 442913 w 765809"/>
                    <a:gd name="connsiteY1" fmla="*/ 383136 h 402173"/>
                    <a:gd name="connsiteX2" fmla="*/ 351282 w 765809"/>
                    <a:gd name="connsiteY2" fmla="*/ 324366 h 402173"/>
                    <a:gd name="connsiteX3" fmla="*/ 105251 w 765809"/>
                    <a:gd name="connsiteY3" fmla="*/ 190540 h 402173"/>
                    <a:gd name="connsiteX4" fmla="*/ 0 w 765809"/>
                    <a:gd name="connsiteY4" fmla="*/ 176634 h 402173"/>
                    <a:gd name="connsiteX5" fmla="*/ 56959 w 765809"/>
                    <a:gd name="connsiteY5" fmla="*/ 85003 h 402173"/>
                    <a:gd name="connsiteX6" fmla="*/ 314706 w 765809"/>
                    <a:gd name="connsiteY6" fmla="*/ 1088 h 402173"/>
                    <a:gd name="connsiteX7" fmla="*/ 499205 w 765809"/>
                    <a:gd name="connsiteY7" fmla="*/ 99386 h 402173"/>
                    <a:gd name="connsiteX8" fmla="*/ 663416 w 765809"/>
                    <a:gd name="connsiteY8" fmla="*/ 274455 h 402173"/>
                    <a:gd name="connsiteX9" fmla="*/ 765810 w 765809"/>
                    <a:gd name="connsiteY9" fmla="*/ 338559 h 402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5809" h="402173">
                      <a:moveTo>
                        <a:pt x="765810" y="338559"/>
                      </a:moveTo>
                      <a:cubicBezTo>
                        <a:pt x="664083" y="386660"/>
                        <a:pt x="558737" y="427522"/>
                        <a:pt x="442913" y="383136"/>
                      </a:cubicBezTo>
                      <a:cubicBezTo>
                        <a:pt x="409670" y="370372"/>
                        <a:pt x="379762" y="346750"/>
                        <a:pt x="351282" y="324366"/>
                      </a:cubicBezTo>
                      <a:cubicBezTo>
                        <a:pt x="276606" y="265883"/>
                        <a:pt x="198406" y="213781"/>
                        <a:pt x="105251" y="190540"/>
                      </a:cubicBezTo>
                      <a:cubicBezTo>
                        <a:pt x="71819" y="182158"/>
                        <a:pt x="36576" y="181205"/>
                        <a:pt x="0" y="176634"/>
                      </a:cubicBezTo>
                      <a:cubicBezTo>
                        <a:pt x="5239" y="141486"/>
                        <a:pt x="28480" y="110244"/>
                        <a:pt x="56959" y="85003"/>
                      </a:cubicBezTo>
                      <a:cubicBezTo>
                        <a:pt x="130207" y="20328"/>
                        <a:pt x="217837" y="-5865"/>
                        <a:pt x="314706" y="1088"/>
                      </a:cubicBezTo>
                      <a:cubicBezTo>
                        <a:pt x="390239" y="6517"/>
                        <a:pt x="449675" y="41950"/>
                        <a:pt x="499205" y="99386"/>
                      </a:cubicBezTo>
                      <a:cubicBezTo>
                        <a:pt x="551402" y="160060"/>
                        <a:pt x="605504" y="219401"/>
                        <a:pt x="663416" y="274455"/>
                      </a:cubicBezTo>
                      <a:cubicBezTo>
                        <a:pt x="691515" y="301125"/>
                        <a:pt x="730091" y="316746"/>
                        <a:pt x="765810" y="33855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9505DA88-4E82-3801-4023-D65A2443F7EC}"/>
                    </a:ext>
                  </a:extLst>
                </p:cNvPr>
                <p:cNvSpPr/>
                <p:nvPr/>
              </p:nvSpPr>
              <p:spPr>
                <a:xfrm>
                  <a:off x="1273898" y="4020748"/>
                  <a:ext cx="233671" cy="397015"/>
                </a:xfrm>
                <a:custGeom>
                  <a:avLst/>
                  <a:gdLst>
                    <a:gd name="connsiteX0" fmla="*/ 0 w 346389"/>
                    <a:gd name="connsiteY0" fmla="*/ 10568 h 752946"/>
                    <a:gd name="connsiteX1" fmla="*/ 146209 w 346389"/>
                    <a:gd name="connsiteY1" fmla="*/ 21522 h 752946"/>
                    <a:gd name="connsiteX2" fmla="*/ 343186 w 346389"/>
                    <a:gd name="connsiteY2" fmla="*/ 269172 h 752946"/>
                    <a:gd name="connsiteX3" fmla="*/ 333566 w 346389"/>
                    <a:gd name="connsiteY3" fmla="*/ 377566 h 752946"/>
                    <a:gd name="connsiteX4" fmla="*/ 274320 w 346389"/>
                    <a:gd name="connsiteY4" fmla="*/ 567018 h 752946"/>
                    <a:gd name="connsiteX5" fmla="*/ 268700 w 346389"/>
                    <a:gd name="connsiteY5" fmla="*/ 752946 h 752946"/>
                    <a:gd name="connsiteX6" fmla="*/ 227743 w 346389"/>
                    <a:gd name="connsiteY6" fmla="*/ 726943 h 752946"/>
                    <a:gd name="connsiteX7" fmla="*/ 191072 w 346389"/>
                    <a:gd name="connsiteY7" fmla="*/ 699511 h 752946"/>
                    <a:gd name="connsiteX8" fmla="*/ 63532 w 346389"/>
                    <a:gd name="connsiteY8" fmla="*/ 529490 h 752946"/>
                    <a:gd name="connsiteX9" fmla="*/ 59150 w 346389"/>
                    <a:gd name="connsiteY9" fmla="*/ 384710 h 752946"/>
                    <a:gd name="connsiteX10" fmla="*/ 34671 w 346389"/>
                    <a:gd name="connsiteY10" fmla="*/ 66575 h 752946"/>
                    <a:gd name="connsiteX11" fmla="*/ 20193 w 346389"/>
                    <a:gd name="connsiteY11" fmla="*/ 38000 h 752946"/>
                    <a:gd name="connsiteX12" fmla="*/ 0 w 346389"/>
                    <a:gd name="connsiteY12" fmla="*/ 10568 h 752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46389" h="752946">
                      <a:moveTo>
                        <a:pt x="0" y="10568"/>
                      </a:moveTo>
                      <a:cubicBezTo>
                        <a:pt x="52006" y="-8672"/>
                        <a:pt x="100775" y="376"/>
                        <a:pt x="146209" y="21522"/>
                      </a:cubicBezTo>
                      <a:cubicBezTo>
                        <a:pt x="252412" y="70957"/>
                        <a:pt x="321183" y="152776"/>
                        <a:pt x="343186" y="269172"/>
                      </a:cubicBezTo>
                      <a:cubicBezTo>
                        <a:pt x="349949" y="304986"/>
                        <a:pt x="345662" y="341752"/>
                        <a:pt x="333566" y="377566"/>
                      </a:cubicBezTo>
                      <a:cubicBezTo>
                        <a:pt x="312515" y="440336"/>
                        <a:pt x="292989" y="503582"/>
                        <a:pt x="274320" y="567018"/>
                      </a:cubicBezTo>
                      <a:cubicBezTo>
                        <a:pt x="256889" y="626264"/>
                        <a:pt x="249174" y="686367"/>
                        <a:pt x="268700" y="752946"/>
                      </a:cubicBezTo>
                      <a:cubicBezTo>
                        <a:pt x="252127" y="742469"/>
                        <a:pt x="239649" y="735135"/>
                        <a:pt x="227743" y="726943"/>
                      </a:cubicBezTo>
                      <a:cubicBezTo>
                        <a:pt x="215170" y="718275"/>
                        <a:pt x="202692" y="709417"/>
                        <a:pt x="191072" y="699511"/>
                      </a:cubicBezTo>
                      <a:cubicBezTo>
                        <a:pt x="135827" y="652458"/>
                        <a:pt x="86582" y="601023"/>
                        <a:pt x="63532" y="529490"/>
                      </a:cubicBezTo>
                      <a:cubicBezTo>
                        <a:pt x="48006" y="481389"/>
                        <a:pt x="52768" y="433573"/>
                        <a:pt x="59150" y="384710"/>
                      </a:cubicBezTo>
                      <a:cubicBezTo>
                        <a:pt x="73152" y="277268"/>
                        <a:pt x="76105" y="170016"/>
                        <a:pt x="34671" y="66575"/>
                      </a:cubicBezTo>
                      <a:cubicBezTo>
                        <a:pt x="30670" y="56669"/>
                        <a:pt x="25813" y="47049"/>
                        <a:pt x="20193" y="38000"/>
                      </a:cubicBezTo>
                      <a:cubicBezTo>
                        <a:pt x="14668" y="29046"/>
                        <a:pt x="7715" y="20950"/>
                        <a:pt x="0" y="1056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C1B3ED34-AD1D-BDE6-743D-32B3B3EA290D}"/>
                    </a:ext>
                  </a:extLst>
                </p:cNvPr>
                <p:cNvSpPr/>
                <p:nvPr/>
              </p:nvSpPr>
              <p:spPr>
                <a:xfrm>
                  <a:off x="1232261" y="5049376"/>
                  <a:ext cx="472400" cy="250465"/>
                </a:xfrm>
                <a:custGeom>
                  <a:avLst/>
                  <a:gdLst>
                    <a:gd name="connsiteX0" fmla="*/ 700278 w 700277"/>
                    <a:gd name="connsiteY0" fmla="*/ 459198 h 475011"/>
                    <a:gd name="connsiteX1" fmla="*/ 440722 w 700277"/>
                    <a:gd name="connsiteY1" fmla="*/ 455769 h 475011"/>
                    <a:gd name="connsiteX2" fmla="*/ 308610 w 700277"/>
                    <a:gd name="connsiteY2" fmla="*/ 352232 h 475011"/>
                    <a:gd name="connsiteX3" fmla="*/ 90392 w 700277"/>
                    <a:gd name="connsiteY3" fmla="*/ 146397 h 475011"/>
                    <a:gd name="connsiteX4" fmla="*/ 0 w 700277"/>
                    <a:gd name="connsiteY4" fmla="*/ 112488 h 475011"/>
                    <a:gd name="connsiteX5" fmla="*/ 61817 w 700277"/>
                    <a:gd name="connsiteY5" fmla="*/ 45432 h 475011"/>
                    <a:gd name="connsiteX6" fmla="*/ 448056 w 700277"/>
                    <a:gd name="connsiteY6" fmla="*/ 83627 h 475011"/>
                    <a:gd name="connsiteX7" fmla="*/ 494443 w 700277"/>
                    <a:gd name="connsiteY7" fmla="*/ 151064 h 475011"/>
                    <a:gd name="connsiteX8" fmla="*/ 615029 w 700277"/>
                    <a:gd name="connsiteY8" fmla="*/ 370710 h 475011"/>
                    <a:gd name="connsiteX9" fmla="*/ 700278 w 700277"/>
                    <a:gd name="connsiteY9" fmla="*/ 459198 h 4750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00277" h="475011">
                      <a:moveTo>
                        <a:pt x="700278" y="459198"/>
                      </a:moveTo>
                      <a:cubicBezTo>
                        <a:pt x="615124" y="477295"/>
                        <a:pt x="527971" y="484344"/>
                        <a:pt x="440722" y="455769"/>
                      </a:cubicBezTo>
                      <a:cubicBezTo>
                        <a:pt x="383762" y="437195"/>
                        <a:pt x="342805" y="399952"/>
                        <a:pt x="308610" y="352232"/>
                      </a:cubicBezTo>
                      <a:cubicBezTo>
                        <a:pt x="249364" y="269650"/>
                        <a:pt x="181832" y="194689"/>
                        <a:pt x="90392" y="146397"/>
                      </a:cubicBezTo>
                      <a:cubicBezTo>
                        <a:pt x="62579" y="131728"/>
                        <a:pt x="31147" y="123918"/>
                        <a:pt x="0" y="112488"/>
                      </a:cubicBezTo>
                      <a:cubicBezTo>
                        <a:pt x="10858" y="85532"/>
                        <a:pt x="34576" y="63625"/>
                        <a:pt x="61817" y="45432"/>
                      </a:cubicBezTo>
                      <a:cubicBezTo>
                        <a:pt x="171926" y="-28006"/>
                        <a:pt x="356235" y="-10385"/>
                        <a:pt x="448056" y="83627"/>
                      </a:cubicBezTo>
                      <a:cubicBezTo>
                        <a:pt x="466820" y="102867"/>
                        <a:pt x="481298" y="127251"/>
                        <a:pt x="494443" y="151064"/>
                      </a:cubicBezTo>
                      <a:cubicBezTo>
                        <a:pt x="535019" y="224121"/>
                        <a:pt x="571024" y="299844"/>
                        <a:pt x="615029" y="370710"/>
                      </a:cubicBezTo>
                      <a:cubicBezTo>
                        <a:pt x="636080" y="404619"/>
                        <a:pt x="671132" y="429670"/>
                        <a:pt x="700278" y="45919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D894D247-3E03-A632-89D6-462BC95709B4}"/>
                    </a:ext>
                  </a:extLst>
                </p:cNvPr>
                <p:cNvSpPr/>
                <p:nvPr/>
              </p:nvSpPr>
              <p:spPr>
                <a:xfrm>
                  <a:off x="1157982" y="4338535"/>
                  <a:ext cx="272376" cy="369168"/>
                </a:xfrm>
                <a:custGeom>
                  <a:avLst/>
                  <a:gdLst>
                    <a:gd name="connsiteX0" fmla="*/ 403765 w 403764"/>
                    <a:gd name="connsiteY0" fmla="*/ 700134 h 700134"/>
                    <a:gd name="connsiteX1" fmla="*/ 177927 w 403764"/>
                    <a:gd name="connsiteY1" fmla="*/ 549734 h 700134"/>
                    <a:gd name="connsiteX2" fmla="*/ 124587 w 403764"/>
                    <a:gd name="connsiteY2" fmla="*/ 366664 h 700134"/>
                    <a:gd name="connsiteX3" fmla="*/ 53912 w 403764"/>
                    <a:gd name="connsiteY3" fmla="*/ 92439 h 700134"/>
                    <a:gd name="connsiteX4" fmla="*/ 0 w 403764"/>
                    <a:gd name="connsiteY4" fmla="*/ 22145 h 700134"/>
                    <a:gd name="connsiteX5" fmla="*/ 148495 w 403764"/>
                    <a:gd name="connsiteY5" fmla="*/ 9095 h 700134"/>
                    <a:gd name="connsiteX6" fmla="*/ 388906 w 403764"/>
                    <a:gd name="connsiteY6" fmla="*/ 237029 h 700134"/>
                    <a:gd name="connsiteX7" fmla="*/ 390525 w 403764"/>
                    <a:gd name="connsiteY7" fmla="*/ 354758 h 700134"/>
                    <a:gd name="connsiteX8" fmla="*/ 371380 w 403764"/>
                    <a:gd name="connsiteY8" fmla="*/ 543924 h 700134"/>
                    <a:gd name="connsiteX9" fmla="*/ 403765 w 403764"/>
                    <a:gd name="connsiteY9" fmla="*/ 700134 h 7001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03764" h="700134">
                      <a:moveTo>
                        <a:pt x="403765" y="700134"/>
                      </a:moveTo>
                      <a:cubicBezTo>
                        <a:pt x="312706" y="665368"/>
                        <a:pt x="235458" y="622791"/>
                        <a:pt x="177927" y="549734"/>
                      </a:cubicBezTo>
                      <a:cubicBezTo>
                        <a:pt x="135160" y="495442"/>
                        <a:pt x="126778" y="432386"/>
                        <a:pt x="124587" y="366664"/>
                      </a:cubicBezTo>
                      <a:cubicBezTo>
                        <a:pt x="121349" y="270080"/>
                        <a:pt x="102013" y="177212"/>
                        <a:pt x="53912" y="92439"/>
                      </a:cubicBezTo>
                      <a:cubicBezTo>
                        <a:pt x="39529" y="67198"/>
                        <a:pt x="18383" y="45766"/>
                        <a:pt x="0" y="22145"/>
                      </a:cubicBezTo>
                      <a:cubicBezTo>
                        <a:pt x="44006" y="-3097"/>
                        <a:pt x="95917" y="-5764"/>
                        <a:pt x="148495" y="9095"/>
                      </a:cubicBezTo>
                      <a:cubicBezTo>
                        <a:pt x="268129" y="43004"/>
                        <a:pt x="356235" y="113299"/>
                        <a:pt x="388906" y="237029"/>
                      </a:cubicBezTo>
                      <a:cubicBezTo>
                        <a:pt x="398621" y="273890"/>
                        <a:pt x="393383" y="315610"/>
                        <a:pt x="390525" y="354758"/>
                      </a:cubicBezTo>
                      <a:cubicBezTo>
                        <a:pt x="385858" y="418004"/>
                        <a:pt x="375666" y="480773"/>
                        <a:pt x="371380" y="543924"/>
                      </a:cubicBezTo>
                      <a:cubicBezTo>
                        <a:pt x="367856" y="596216"/>
                        <a:pt x="376523" y="647461"/>
                        <a:pt x="403765" y="70013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id="{9A0967AF-F445-CFE1-46E2-0FA56663890A}"/>
                    </a:ext>
                  </a:extLst>
                </p:cNvPr>
                <p:cNvSpPr/>
                <p:nvPr/>
              </p:nvSpPr>
              <p:spPr>
                <a:xfrm>
                  <a:off x="1464957" y="4470046"/>
                  <a:ext cx="258338" cy="362011"/>
                </a:xfrm>
                <a:custGeom>
                  <a:avLst/>
                  <a:gdLst>
                    <a:gd name="connsiteX0" fmla="*/ 382954 w 382954"/>
                    <a:gd name="connsiteY0" fmla="*/ 358997 h 686561"/>
                    <a:gd name="connsiteX1" fmla="*/ 84155 w 382954"/>
                    <a:gd name="connsiteY1" fmla="*/ 686562 h 686561"/>
                    <a:gd name="connsiteX2" fmla="*/ 27291 w 382954"/>
                    <a:gd name="connsiteY2" fmla="*/ 573405 h 686561"/>
                    <a:gd name="connsiteX3" fmla="*/ 56723 w 382954"/>
                    <a:gd name="connsiteY3" fmla="*/ 176213 h 686561"/>
                    <a:gd name="connsiteX4" fmla="*/ 233602 w 382954"/>
                    <a:gd name="connsiteY4" fmla="*/ 27527 h 686561"/>
                    <a:gd name="connsiteX5" fmla="*/ 378763 w 382954"/>
                    <a:gd name="connsiteY5" fmla="*/ 0 h 686561"/>
                    <a:gd name="connsiteX6" fmla="*/ 350474 w 382954"/>
                    <a:gd name="connsiteY6" fmla="*/ 182118 h 686561"/>
                    <a:gd name="connsiteX7" fmla="*/ 382954 w 382954"/>
                    <a:gd name="connsiteY7" fmla="*/ 358997 h 686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82954" h="686561">
                      <a:moveTo>
                        <a:pt x="382954" y="358997"/>
                      </a:moveTo>
                      <a:cubicBezTo>
                        <a:pt x="235507" y="427101"/>
                        <a:pt x="112158" y="513016"/>
                        <a:pt x="84155" y="686562"/>
                      </a:cubicBezTo>
                      <a:cubicBezTo>
                        <a:pt x="58152" y="653605"/>
                        <a:pt x="40245" y="614553"/>
                        <a:pt x="27291" y="573405"/>
                      </a:cubicBezTo>
                      <a:cubicBezTo>
                        <a:pt x="-15477" y="437197"/>
                        <a:pt x="-9666" y="304038"/>
                        <a:pt x="56723" y="176213"/>
                      </a:cubicBezTo>
                      <a:cubicBezTo>
                        <a:pt x="94918" y="102775"/>
                        <a:pt x="157402" y="56769"/>
                        <a:pt x="233602" y="27527"/>
                      </a:cubicBezTo>
                      <a:cubicBezTo>
                        <a:pt x="281608" y="9144"/>
                        <a:pt x="331424" y="3238"/>
                        <a:pt x="378763" y="0"/>
                      </a:cubicBezTo>
                      <a:cubicBezTo>
                        <a:pt x="368857" y="62103"/>
                        <a:pt x="356189" y="121729"/>
                        <a:pt x="350474" y="182118"/>
                      </a:cubicBezTo>
                      <a:cubicBezTo>
                        <a:pt x="344854" y="242506"/>
                        <a:pt x="349045" y="302895"/>
                        <a:pt x="382954" y="35899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41" name="任意多边形: 形状 140">
                  <a:extLst>
                    <a:ext uri="{FF2B5EF4-FFF2-40B4-BE49-F238E27FC236}">
                      <a16:creationId xmlns:a16="http://schemas.microsoft.com/office/drawing/2014/main" id="{AB811578-0CC3-A95D-4EEC-AF239BF8D60B}"/>
                    </a:ext>
                  </a:extLst>
                </p:cNvPr>
                <p:cNvSpPr/>
                <p:nvPr/>
              </p:nvSpPr>
              <p:spPr>
                <a:xfrm>
                  <a:off x="1752531" y="3798164"/>
                  <a:ext cx="492705" cy="198926"/>
                </a:xfrm>
                <a:custGeom>
                  <a:avLst/>
                  <a:gdLst>
                    <a:gd name="connsiteX0" fmla="*/ 730377 w 730376"/>
                    <a:gd name="connsiteY0" fmla="*/ 161526 h 377267"/>
                    <a:gd name="connsiteX1" fmla="*/ 442436 w 730376"/>
                    <a:gd name="connsiteY1" fmla="*/ 377267 h 377267"/>
                    <a:gd name="connsiteX2" fmla="*/ 0 w 730376"/>
                    <a:gd name="connsiteY2" fmla="*/ 337453 h 377267"/>
                    <a:gd name="connsiteX3" fmla="*/ 17621 w 730376"/>
                    <a:gd name="connsiteY3" fmla="*/ 291828 h 377267"/>
                    <a:gd name="connsiteX4" fmla="*/ 379857 w 730376"/>
                    <a:gd name="connsiteY4" fmla="*/ 6935 h 377267"/>
                    <a:gd name="connsiteX5" fmla="*/ 654653 w 730376"/>
                    <a:gd name="connsiteY5" fmla="*/ 87231 h 377267"/>
                    <a:gd name="connsiteX6" fmla="*/ 730377 w 730376"/>
                    <a:gd name="connsiteY6" fmla="*/ 161526 h 377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30376" h="377267">
                      <a:moveTo>
                        <a:pt x="730377" y="161526"/>
                      </a:moveTo>
                      <a:cubicBezTo>
                        <a:pt x="549497" y="228010"/>
                        <a:pt x="472059" y="306877"/>
                        <a:pt x="442436" y="377267"/>
                      </a:cubicBezTo>
                      <a:cubicBezTo>
                        <a:pt x="301942" y="301829"/>
                        <a:pt x="158972" y="252775"/>
                        <a:pt x="0" y="337453"/>
                      </a:cubicBezTo>
                      <a:cubicBezTo>
                        <a:pt x="6096" y="321451"/>
                        <a:pt x="10763" y="306115"/>
                        <a:pt x="17621" y="291828"/>
                      </a:cubicBezTo>
                      <a:cubicBezTo>
                        <a:pt x="92297" y="138380"/>
                        <a:pt x="215455" y="43321"/>
                        <a:pt x="379857" y="6935"/>
                      </a:cubicBezTo>
                      <a:cubicBezTo>
                        <a:pt x="482537" y="-15830"/>
                        <a:pt x="575405" y="19127"/>
                        <a:pt x="654653" y="87231"/>
                      </a:cubicBezTo>
                      <a:cubicBezTo>
                        <a:pt x="680466" y="109329"/>
                        <a:pt x="703326" y="134856"/>
                        <a:pt x="730377" y="16152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id="{C066D013-5649-2AB0-80CE-164D04266943}"/>
                    </a:ext>
                  </a:extLst>
                </p:cNvPr>
                <p:cNvSpPr/>
                <p:nvPr/>
              </p:nvSpPr>
              <p:spPr>
                <a:xfrm>
                  <a:off x="1686059" y="3487973"/>
                  <a:ext cx="236390" cy="416504"/>
                </a:xfrm>
                <a:custGeom>
                  <a:avLst/>
                  <a:gdLst>
                    <a:gd name="connsiteX0" fmla="*/ 115969 w 350420"/>
                    <a:gd name="connsiteY0" fmla="*/ 789908 h 789908"/>
                    <a:gd name="connsiteX1" fmla="*/ 3479 w 350420"/>
                    <a:gd name="connsiteY1" fmla="*/ 560451 h 789908"/>
                    <a:gd name="connsiteX2" fmla="*/ 42246 w 350420"/>
                    <a:gd name="connsiteY2" fmla="*/ 376619 h 789908"/>
                    <a:gd name="connsiteX3" fmla="*/ 130447 w 350420"/>
                    <a:gd name="connsiteY3" fmla="*/ 75057 h 789908"/>
                    <a:gd name="connsiteX4" fmla="*/ 125780 w 350420"/>
                    <a:gd name="connsiteY4" fmla="*/ 36671 h 789908"/>
                    <a:gd name="connsiteX5" fmla="*/ 114731 w 350420"/>
                    <a:gd name="connsiteY5" fmla="*/ 0 h 789908"/>
                    <a:gd name="connsiteX6" fmla="*/ 215791 w 350420"/>
                    <a:gd name="connsiteY6" fmla="*/ 42100 h 789908"/>
                    <a:gd name="connsiteX7" fmla="*/ 349617 w 350420"/>
                    <a:gd name="connsiteY7" fmla="*/ 350996 h 789908"/>
                    <a:gd name="connsiteX8" fmla="*/ 301326 w 350420"/>
                    <a:gd name="connsiteY8" fmla="*/ 467582 h 789908"/>
                    <a:gd name="connsiteX9" fmla="*/ 192836 w 350420"/>
                    <a:gd name="connsiteY9" fmla="*/ 604361 h 789908"/>
                    <a:gd name="connsiteX10" fmla="*/ 115969 w 350420"/>
                    <a:gd name="connsiteY10" fmla="*/ 789908 h 789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50420" h="789908">
                      <a:moveTo>
                        <a:pt x="115969" y="789908"/>
                      </a:moveTo>
                      <a:cubicBezTo>
                        <a:pt x="58343" y="717899"/>
                        <a:pt x="18052" y="645795"/>
                        <a:pt x="3479" y="560451"/>
                      </a:cubicBezTo>
                      <a:cubicBezTo>
                        <a:pt x="-7951" y="493586"/>
                        <a:pt x="9765" y="434626"/>
                        <a:pt x="42246" y="376619"/>
                      </a:cubicBezTo>
                      <a:cubicBezTo>
                        <a:pt x="94538" y="283273"/>
                        <a:pt x="130828" y="184213"/>
                        <a:pt x="130447" y="75057"/>
                      </a:cubicBezTo>
                      <a:cubicBezTo>
                        <a:pt x="130447" y="62198"/>
                        <a:pt x="128447" y="49244"/>
                        <a:pt x="125780" y="36671"/>
                      </a:cubicBezTo>
                      <a:cubicBezTo>
                        <a:pt x="123303" y="24860"/>
                        <a:pt x="118827" y="13525"/>
                        <a:pt x="114731" y="0"/>
                      </a:cubicBezTo>
                      <a:cubicBezTo>
                        <a:pt x="154831" y="286"/>
                        <a:pt x="187597" y="17526"/>
                        <a:pt x="215791" y="42100"/>
                      </a:cubicBezTo>
                      <a:cubicBezTo>
                        <a:pt x="309231" y="123539"/>
                        <a:pt x="357333" y="225933"/>
                        <a:pt x="349617" y="350996"/>
                      </a:cubicBezTo>
                      <a:cubicBezTo>
                        <a:pt x="346950" y="394335"/>
                        <a:pt x="329043" y="433388"/>
                        <a:pt x="301326" y="467582"/>
                      </a:cubicBezTo>
                      <a:cubicBezTo>
                        <a:pt x="264654" y="512731"/>
                        <a:pt x="227888" y="557879"/>
                        <a:pt x="192836" y="604361"/>
                      </a:cubicBezTo>
                      <a:cubicBezTo>
                        <a:pt x="152831" y="657415"/>
                        <a:pt x="120351" y="714375"/>
                        <a:pt x="115969" y="78990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id="{46DB2CAA-AE34-DC26-FDB8-E61CBC8043D2}"/>
                    </a:ext>
                  </a:extLst>
                </p:cNvPr>
                <p:cNvSpPr/>
                <p:nvPr/>
              </p:nvSpPr>
              <p:spPr>
                <a:xfrm>
                  <a:off x="1532058" y="4721314"/>
                  <a:ext cx="253500" cy="395058"/>
                </a:xfrm>
                <a:custGeom>
                  <a:avLst/>
                  <a:gdLst>
                    <a:gd name="connsiteX0" fmla="*/ 222241 w 375783"/>
                    <a:gd name="connsiteY0" fmla="*/ 749237 h 749236"/>
                    <a:gd name="connsiteX1" fmla="*/ 83938 w 375783"/>
                    <a:gd name="connsiteY1" fmla="*/ 608266 h 749236"/>
                    <a:gd name="connsiteX2" fmla="*/ 2213 w 375783"/>
                    <a:gd name="connsiteY2" fmla="*/ 364236 h 749236"/>
                    <a:gd name="connsiteX3" fmla="*/ 99845 w 375783"/>
                    <a:gd name="connsiteY3" fmla="*/ 88868 h 749236"/>
                    <a:gd name="connsiteX4" fmla="*/ 240529 w 375783"/>
                    <a:gd name="connsiteY4" fmla="*/ 0 h 749236"/>
                    <a:gd name="connsiteX5" fmla="*/ 375784 w 375783"/>
                    <a:gd name="connsiteY5" fmla="*/ 332613 h 749236"/>
                    <a:gd name="connsiteX6" fmla="*/ 240529 w 375783"/>
                    <a:gd name="connsiteY6" fmla="*/ 518255 h 749236"/>
                    <a:gd name="connsiteX7" fmla="*/ 222241 w 375783"/>
                    <a:gd name="connsiteY7" fmla="*/ 749237 h 749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75783" h="749236">
                      <a:moveTo>
                        <a:pt x="222241" y="749237"/>
                      </a:moveTo>
                      <a:cubicBezTo>
                        <a:pt x="161662" y="709994"/>
                        <a:pt x="118609" y="663035"/>
                        <a:pt x="83938" y="608266"/>
                      </a:cubicBezTo>
                      <a:cubicBezTo>
                        <a:pt x="36694" y="533781"/>
                        <a:pt x="11548" y="452056"/>
                        <a:pt x="2213" y="364236"/>
                      </a:cubicBezTo>
                      <a:cubicBezTo>
                        <a:pt x="-9312" y="255937"/>
                        <a:pt x="24311" y="164592"/>
                        <a:pt x="99845" y="88868"/>
                      </a:cubicBezTo>
                      <a:cubicBezTo>
                        <a:pt x="138707" y="49911"/>
                        <a:pt x="184617" y="19431"/>
                        <a:pt x="240529" y="0"/>
                      </a:cubicBezTo>
                      <a:cubicBezTo>
                        <a:pt x="255007" y="123063"/>
                        <a:pt x="275105" y="242697"/>
                        <a:pt x="375784" y="332613"/>
                      </a:cubicBezTo>
                      <a:cubicBezTo>
                        <a:pt x="317491" y="385286"/>
                        <a:pt x="271009" y="446246"/>
                        <a:pt x="240529" y="518255"/>
                      </a:cubicBezTo>
                      <a:cubicBezTo>
                        <a:pt x="209668" y="590836"/>
                        <a:pt x="194333" y="665036"/>
                        <a:pt x="222241" y="74923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48" name="任意多边形: 形状 147">
                  <a:extLst>
                    <a:ext uri="{FF2B5EF4-FFF2-40B4-BE49-F238E27FC236}">
                      <a16:creationId xmlns:a16="http://schemas.microsoft.com/office/drawing/2014/main" id="{6172C22F-8474-EE93-C45D-3ECE2C86C5AA}"/>
                    </a:ext>
                  </a:extLst>
                </p:cNvPr>
                <p:cNvSpPr/>
                <p:nvPr/>
              </p:nvSpPr>
              <p:spPr>
                <a:xfrm>
                  <a:off x="2260658" y="3550970"/>
                  <a:ext cx="484095" cy="199120"/>
                </a:xfrm>
                <a:custGeom>
                  <a:avLst/>
                  <a:gdLst>
                    <a:gd name="connsiteX0" fmla="*/ 354235 w 717613"/>
                    <a:gd name="connsiteY0" fmla="*/ 377635 h 377635"/>
                    <a:gd name="connsiteX1" fmla="*/ 211836 w 717613"/>
                    <a:gd name="connsiteY1" fmla="*/ 195708 h 377635"/>
                    <a:gd name="connsiteX2" fmla="*/ 0 w 717613"/>
                    <a:gd name="connsiteY2" fmla="*/ 112936 h 377635"/>
                    <a:gd name="connsiteX3" fmla="*/ 71056 w 717613"/>
                    <a:gd name="connsiteY3" fmla="*/ 64930 h 377635"/>
                    <a:gd name="connsiteX4" fmla="*/ 273367 w 717613"/>
                    <a:gd name="connsiteY4" fmla="*/ 2922 h 377635"/>
                    <a:gd name="connsiteX5" fmla="*/ 491014 w 717613"/>
                    <a:gd name="connsiteY5" fmla="*/ 28544 h 377635"/>
                    <a:gd name="connsiteX6" fmla="*/ 685133 w 717613"/>
                    <a:gd name="connsiteY6" fmla="*/ 229331 h 377635"/>
                    <a:gd name="connsiteX7" fmla="*/ 717613 w 717613"/>
                    <a:gd name="connsiteY7" fmla="*/ 343822 h 377635"/>
                    <a:gd name="connsiteX8" fmla="*/ 354235 w 717613"/>
                    <a:gd name="connsiteY8" fmla="*/ 377635 h 377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7613" h="377635">
                      <a:moveTo>
                        <a:pt x="354235" y="377635"/>
                      </a:moveTo>
                      <a:cubicBezTo>
                        <a:pt x="317278" y="307627"/>
                        <a:pt x="273082" y="244762"/>
                        <a:pt x="211836" y="195708"/>
                      </a:cubicBezTo>
                      <a:cubicBezTo>
                        <a:pt x="151067" y="147130"/>
                        <a:pt x="84677" y="112078"/>
                        <a:pt x="0" y="112936"/>
                      </a:cubicBezTo>
                      <a:cubicBezTo>
                        <a:pt x="23622" y="96838"/>
                        <a:pt x="46101" y="78550"/>
                        <a:pt x="71056" y="64930"/>
                      </a:cubicBezTo>
                      <a:cubicBezTo>
                        <a:pt x="134017" y="30544"/>
                        <a:pt x="201263" y="10351"/>
                        <a:pt x="273367" y="2922"/>
                      </a:cubicBezTo>
                      <a:cubicBezTo>
                        <a:pt x="348520" y="-4889"/>
                        <a:pt x="421100" y="2731"/>
                        <a:pt x="491014" y="28544"/>
                      </a:cubicBezTo>
                      <a:cubicBezTo>
                        <a:pt x="587026" y="63977"/>
                        <a:pt x="649986" y="134557"/>
                        <a:pt x="685133" y="229331"/>
                      </a:cubicBezTo>
                      <a:cubicBezTo>
                        <a:pt x="698373" y="265050"/>
                        <a:pt x="706184" y="302864"/>
                        <a:pt x="717613" y="343822"/>
                      </a:cubicBezTo>
                      <a:cubicBezTo>
                        <a:pt x="589407" y="322295"/>
                        <a:pt x="468916" y="307436"/>
                        <a:pt x="354235" y="37763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id="{19203F29-A338-7BA3-3D3C-703D0CC300C3}"/>
                    </a:ext>
                  </a:extLst>
                </p:cNvPr>
                <p:cNvSpPr/>
                <p:nvPr/>
              </p:nvSpPr>
              <p:spPr>
                <a:xfrm>
                  <a:off x="1487365" y="4232974"/>
                  <a:ext cx="371764" cy="291212"/>
                </a:xfrm>
                <a:custGeom>
                  <a:avLst/>
                  <a:gdLst>
                    <a:gd name="connsiteX0" fmla="*/ 551096 w 551095"/>
                    <a:gd name="connsiteY0" fmla="*/ 33369 h 552290"/>
                    <a:gd name="connsiteX1" fmla="*/ 411555 w 551095"/>
                    <a:gd name="connsiteY1" fmla="*/ 364743 h 552290"/>
                    <a:gd name="connsiteX2" fmla="*/ 10933 w 551095"/>
                    <a:gd name="connsiteY2" fmla="*/ 552291 h 552290"/>
                    <a:gd name="connsiteX3" fmla="*/ 14743 w 551095"/>
                    <a:gd name="connsiteY3" fmla="*/ 343979 h 552290"/>
                    <a:gd name="connsiteX4" fmla="*/ 192575 w 551095"/>
                    <a:gd name="connsiteY4" fmla="*/ 61086 h 552290"/>
                    <a:gd name="connsiteX5" fmla="*/ 350595 w 551095"/>
                    <a:gd name="connsiteY5" fmla="*/ 2031 h 552290"/>
                    <a:gd name="connsiteX6" fmla="*/ 551096 w 551095"/>
                    <a:gd name="connsiteY6" fmla="*/ 33369 h 552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51095" h="552290">
                      <a:moveTo>
                        <a:pt x="551096" y="33369"/>
                      </a:moveTo>
                      <a:cubicBezTo>
                        <a:pt x="472610" y="133000"/>
                        <a:pt x="402982" y="232441"/>
                        <a:pt x="411555" y="364743"/>
                      </a:cubicBezTo>
                      <a:cubicBezTo>
                        <a:pt x="250582" y="369601"/>
                        <a:pt x="103421" y="401224"/>
                        <a:pt x="10933" y="552291"/>
                      </a:cubicBezTo>
                      <a:cubicBezTo>
                        <a:pt x="-5545" y="482567"/>
                        <a:pt x="-2688" y="412940"/>
                        <a:pt x="14743" y="343979"/>
                      </a:cubicBezTo>
                      <a:cubicBezTo>
                        <a:pt x="43318" y="230631"/>
                        <a:pt x="98658" y="133190"/>
                        <a:pt x="192575" y="61086"/>
                      </a:cubicBezTo>
                      <a:cubicBezTo>
                        <a:pt x="238771" y="25653"/>
                        <a:pt x="292302" y="8603"/>
                        <a:pt x="350595" y="2031"/>
                      </a:cubicBezTo>
                      <a:cubicBezTo>
                        <a:pt x="419937" y="-5779"/>
                        <a:pt x="484231" y="9842"/>
                        <a:pt x="551096" y="3336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51" name="任意多边形: 形状 150">
                  <a:extLst>
                    <a:ext uri="{FF2B5EF4-FFF2-40B4-BE49-F238E27FC236}">
                      <a16:creationId xmlns:a16="http://schemas.microsoft.com/office/drawing/2014/main" id="{47F10A76-C9E9-70D5-07C2-6891AC453C31}"/>
                    </a:ext>
                  </a:extLst>
                </p:cNvPr>
                <p:cNvSpPr/>
                <p:nvPr/>
              </p:nvSpPr>
              <p:spPr>
                <a:xfrm>
                  <a:off x="1685630" y="4938079"/>
                  <a:ext cx="251440" cy="395812"/>
                </a:xfrm>
                <a:custGeom>
                  <a:avLst/>
                  <a:gdLst>
                    <a:gd name="connsiteX0" fmla="*/ 186612 w 372730"/>
                    <a:gd name="connsiteY0" fmla="*/ 0 h 750665"/>
                    <a:gd name="connsiteX1" fmla="*/ 372731 w 372730"/>
                    <a:gd name="connsiteY1" fmla="*/ 312706 h 750665"/>
                    <a:gd name="connsiteX2" fmla="*/ 286625 w 372730"/>
                    <a:gd name="connsiteY2" fmla="*/ 750665 h 750665"/>
                    <a:gd name="connsiteX3" fmla="*/ 198328 w 372730"/>
                    <a:gd name="connsiteY3" fmla="*/ 693801 h 750665"/>
                    <a:gd name="connsiteX4" fmla="*/ 6590 w 372730"/>
                    <a:gd name="connsiteY4" fmla="*/ 375190 h 750665"/>
                    <a:gd name="connsiteX5" fmla="*/ 89838 w 372730"/>
                    <a:gd name="connsiteY5" fmla="*/ 89630 h 750665"/>
                    <a:gd name="connsiteX6" fmla="*/ 186612 w 372730"/>
                    <a:gd name="connsiteY6" fmla="*/ 0 h 750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72730" h="750665">
                      <a:moveTo>
                        <a:pt x="186612" y="0"/>
                      </a:moveTo>
                      <a:cubicBezTo>
                        <a:pt x="222141" y="125730"/>
                        <a:pt x="261193" y="240982"/>
                        <a:pt x="372731" y="312706"/>
                      </a:cubicBezTo>
                      <a:cubicBezTo>
                        <a:pt x="283101" y="445198"/>
                        <a:pt x="221855" y="583025"/>
                        <a:pt x="286625" y="750665"/>
                      </a:cubicBezTo>
                      <a:cubicBezTo>
                        <a:pt x="257097" y="731806"/>
                        <a:pt x="225855" y="715232"/>
                        <a:pt x="198328" y="693801"/>
                      </a:cubicBezTo>
                      <a:cubicBezTo>
                        <a:pt x="94029" y="612267"/>
                        <a:pt x="31641" y="503968"/>
                        <a:pt x="6590" y="375190"/>
                      </a:cubicBezTo>
                      <a:cubicBezTo>
                        <a:pt x="-14460" y="266890"/>
                        <a:pt x="15353" y="170593"/>
                        <a:pt x="89838" y="89630"/>
                      </a:cubicBezTo>
                      <a:cubicBezTo>
                        <a:pt x="118509" y="58483"/>
                        <a:pt x="152037" y="31718"/>
                        <a:pt x="186612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5E00BB46-114F-90B4-DCB3-F31604946628}"/>
                    </a:ext>
                  </a:extLst>
                </p:cNvPr>
                <p:cNvSpPr/>
                <p:nvPr/>
              </p:nvSpPr>
              <p:spPr>
                <a:xfrm>
                  <a:off x="1995928" y="3658781"/>
                  <a:ext cx="505620" cy="196527"/>
                </a:xfrm>
                <a:custGeom>
                  <a:avLst/>
                  <a:gdLst>
                    <a:gd name="connsiteX0" fmla="*/ 749522 w 749522"/>
                    <a:gd name="connsiteY0" fmla="*/ 253370 h 372718"/>
                    <a:gd name="connsiteX1" fmla="*/ 406908 w 749522"/>
                    <a:gd name="connsiteY1" fmla="*/ 372718 h 372718"/>
                    <a:gd name="connsiteX2" fmla="*/ 0 w 749522"/>
                    <a:gd name="connsiteY2" fmla="*/ 200220 h 372718"/>
                    <a:gd name="connsiteX3" fmla="*/ 69723 w 749522"/>
                    <a:gd name="connsiteY3" fmla="*/ 126782 h 372718"/>
                    <a:gd name="connsiteX4" fmla="*/ 301276 w 749522"/>
                    <a:gd name="connsiteY4" fmla="*/ 12578 h 372718"/>
                    <a:gd name="connsiteX5" fmla="*/ 550259 w 749522"/>
                    <a:gd name="connsiteY5" fmla="*/ 27913 h 372718"/>
                    <a:gd name="connsiteX6" fmla="*/ 704279 w 749522"/>
                    <a:gd name="connsiteY6" fmla="*/ 166407 h 372718"/>
                    <a:gd name="connsiteX7" fmla="*/ 749522 w 749522"/>
                    <a:gd name="connsiteY7" fmla="*/ 253370 h 372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49522" h="372718">
                      <a:moveTo>
                        <a:pt x="749522" y="253370"/>
                      </a:moveTo>
                      <a:cubicBezTo>
                        <a:pt x="621792" y="262037"/>
                        <a:pt x="502063" y="278325"/>
                        <a:pt x="406908" y="372718"/>
                      </a:cubicBezTo>
                      <a:cubicBezTo>
                        <a:pt x="297752" y="257465"/>
                        <a:pt x="175165" y="171550"/>
                        <a:pt x="0" y="200220"/>
                      </a:cubicBezTo>
                      <a:cubicBezTo>
                        <a:pt x="23146" y="175646"/>
                        <a:pt x="44482" y="148976"/>
                        <a:pt x="69723" y="126782"/>
                      </a:cubicBezTo>
                      <a:cubicBezTo>
                        <a:pt x="136493" y="68299"/>
                        <a:pt x="214408" y="30008"/>
                        <a:pt x="301276" y="12578"/>
                      </a:cubicBezTo>
                      <a:cubicBezTo>
                        <a:pt x="385096" y="-4186"/>
                        <a:pt x="469106" y="-8758"/>
                        <a:pt x="550259" y="27913"/>
                      </a:cubicBezTo>
                      <a:cubicBezTo>
                        <a:pt x="616363" y="57821"/>
                        <a:pt x="666560" y="105542"/>
                        <a:pt x="704279" y="166407"/>
                      </a:cubicBezTo>
                      <a:cubicBezTo>
                        <a:pt x="720947" y="193267"/>
                        <a:pt x="733711" y="222604"/>
                        <a:pt x="749522" y="25337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A3ED98D9-E601-2424-3903-BABE39290EE8}"/>
                    </a:ext>
                  </a:extLst>
                </p:cNvPr>
                <p:cNvSpPr/>
                <p:nvPr/>
              </p:nvSpPr>
              <p:spPr>
                <a:xfrm>
                  <a:off x="1574408" y="3991895"/>
                  <a:ext cx="415865" cy="256414"/>
                </a:xfrm>
                <a:custGeom>
                  <a:avLst/>
                  <a:gdLst>
                    <a:gd name="connsiteX0" fmla="*/ 616471 w 616470"/>
                    <a:gd name="connsiteY0" fmla="*/ 67480 h 486294"/>
                    <a:gd name="connsiteX1" fmla="*/ 426447 w 616470"/>
                    <a:gd name="connsiteY1" fmla="*/ 367708 h 486294"/>
                    <a:gd name="connsiteX2" fmla="*/ 870 w 616470"/>
                    <a:gd name="connsiteY2" fmla="*/ 486294 h 486294"/>
                    <a:gd name="connsiteX3" fmla="*/ 1251 w 616470"/>
                    <a:gd name="connsiteY3" fmla="*/ 421429 h 486294"/>
                    <a:gd name="connsiteX4" fmla="*/ 143364 w 616470"/>
                    <a:gd name="connsiteY4" fmla="*/ 124058 h 486294"/>
                    <a:gd name="connsiteX5" fmla="*/ 392443 w 616470"/>
                    <a:gd name="connsiteY5" fmla="*/ 138 h 486294"/>
                    <a:gd name="connsiteX6" fmla="*/ 616471 w 616470"/>
                    <a:gd name="connsiteY6" fmla="*/ 67480 h 4862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16470" h="486294">
                      <a:moveTo>
                        <a:pt x="616471" y="67480"/>
                      </a:moveTo>
                      <a:cubicBezTo>
                        <a:pt x="524840" y="150252"/>
                        <a:pt x="441211" y="235405"/>
                        <a:pt x="426447" y="367708"/>
                      </a:cubicBezTo>
                      <a:cubicBezTo>
                        <a:pt x="270523" y="348372"/>
                        <a:pt x="119361" y="353039"/>
                        <a:pt x="870" y="486294"/>
                      </a:cubicBezTo>
                      <a:cubicBezTo>
                        <a:pt x="870" y="464101"/>
                        <a:pt x="-1321" y="442479"/>
                        <a:pt x="1251" y="421429"/>
                      </a:cubicBezTo>
                      <a:cubicBezTo>
                        <a:pt x="15062" y="306462"/>
                        <a:pt x="65259" y="208069"/>
                        <a:pt x="143364" y="124058"/>
                      </a:cubicBezTo>
                      <a:cubicBezTo>
                        <a:pt x="210515" y="51859"/>
                        <a:pt x="291382" y="3567"/>
                        <a:pt x="392443" y="138"/>
                      </a:cubicBezTo>
                      <a:cubicBezTo>
                        <a:pt x="453117" y="-1862"/>
                        <a:pt x="547605" y="17759"/>
                        <a:pt x="616471" y="6748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22F415B2-05CC-9895-E3E1-6F451EF288D7}"/>
                    </a:ext>
                  </a:extLst>
                </p:cNvPr>
                <p:cNvSpPr/>
                <p:nvPr/>
              </p:nvSpPr>
              <p:spPr>
                <a:xfrm>
                  <a:off x="1909527" y="5169058"/>
                  <a:ext cx="224355" cy="333886"/>
                </a:xfrm>
                <a:custGeom>
                  <a:avLst/>
                  <a:gdLst>
                    <a:gd name="connsiteX0" fmla="*/ 121221 w 332580"/>
                    <a:gd name="connsiteY0" fmla="*/ 0 h 633222"/>
                    <a:gd name="connsiteX1" fmla="*/ 332580 w 332580"/>
                    <a:gd name="connsiteY1" fmla="*/ 242316 h 633222"/>
                    <a:gd name="connsiteX2" fmla="*/ 276669 w 332580"/>
                    <a:gd name="connsiteY2" fmla="*/ 437293 h 633222"/>
                    <a:gd name="connsiteX3" fmla="*/ 327437 w 332580"/>
                    <a:gd name="connsiteY3" fmla="*/ 633222 h 633222"/>
                    <a:gd name="connsiteX4" fmla="*/ 303815 w 332580"/>
                    <a:gd name="connsiteY4" fmla="*/ 629698 h 633222"/>
                    <a:gd name="connsiteX5" fmla="*/ 51212 w 332580"/>
                    <a:gd name="connsiteY5" fmla="*/ 421862 h 633222"/>
                    <a:gd name="connsiteX6" fmla="*/ 63 w 332580"/>
                    <a:gd name="connsiteY6" fmla="*/ 244412 h 633222"/>
                    <a:gd name="connsiteX7" fmla="*/ 78263 w 332580"/>
                    <a:gd name="connsiteY7" fmla="*/ 47625 h 633222"/>
                    <a:gd name="connsiteX8" fmla="*/ 121221 w 332580"/>
                    <a:gd name="connsiteY8" fmla="*/ 0 h 633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32580" h="633222">
                      <a:moveTo>
                        <a:pt x="121221" y="0"/>
                      </a:moveTo>
                      <a:cubicBezTo>
                        <a:pt x="172274" y="102299"/>
                        <a:pt x="223328" y="196596"/>
                        <a:pt x="332580" y="242316"/>
                      </a:cubicBezTo>
                      <a:cubicBezTo>
                        <a:pt x="300767" y="304038"/>
                        <a:pt x="281526" y="368999"/>
                        <a:pt x="276669" y="437293"/>
                      </a:cubicBezTo>
                      <a:cubicBezTo>
                        <a:pt x="271811" y="505873"/>
                        <a:pt x="281812" y="571595"/>
                        <a:pt x="327437" y="633222"/>
                      </a:cubicBezTo>
                      <a:cubicBezTo>
                        <a:pt x="317531" y="631793"/>
                        <a:pt x="310387" y="631793"/>
                        <a:pt x="303815" y="629698"/>
                      </a:cubicBezTo>
                      <a:cubicBezTo>
                        <a:pt x="191706" y="594360"/>
                        <a:pt x="110267" y="521684"/>
                        <a:pt x="51212" y="421862"/>
                      </a:cubicBezTo>
                      <a:cubicBezTo>
                        <a:pt x="18827" y="367189"/>
                        <a:pt x="-1271" y="309372"/>
                        <a:pt x="63" y="244412"/>
                      </a:cubicBezTo>
                      <a:cubicBezTo>
                        <a:pt x="1682" y="168593"/>
                        <a:pt x="32162" y="105156"/>
                        <a:pt x="78263" y="47625"/>
                      </a:cubicBezTo>
                      <a:cubicBezTo>
                        <a:pt x="91026" y="31813"/>
                        <a:pt x="105409" y="17431"/>
                        <a:pt x="121221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0B364F0F-7D72-74A4-EE7C-52F88FACAD36}"/>
                    </a:ext>
                  </a:extLst>
                </p:cNvPr>
                <p:cNvSpPr/>
                <p:nvPr/>
              </p:nvSpPr>
              <p:spPr>
                <a:xfrm>
                  <a:off x="2134378" y="5336854"/>
                  <a:ext cx="279655" cy="292781"/>
                </a:xfrm>
                <a:custGeom>
                  <a:avLst/>
                  <a:gdLst>
                    <a:gd name="connsiteX0" fmla="*/ 414557 w 414556"/>
                    <a:gd name="connsiteY0" fmla="*/ 554927 h 555265"/>
                    <a:gd name="connsiteX1" fmla="*/ 262252 w 414556"/>
                    <a:gd name="connsiteY1" fmla="*/ 526352 h 555265"/>
                    <a:gd name="connsiteX2" fmla="*/ 35557 w 414556"/>
                    <a:gd name="connsiteY2" fmla="*/ 332137 h 555265"/>
                    <a:gd name="connsiteX3" fmla="*/ 28889 w 414556"/>
                    <a:gd name="connsiteY3" fmla="*/ 67532 h 555265"/>
                    <a:gd name="connsiteX4" fmla="*/ 62989 w 414556"/>
                    <a:gd name="connsiteY4" fmla="*/ 0 h 555265"/>
                    <a:gd name="connsiteX5" fmla="*/ 322355 w 414556"/>
                    <a:gd name="connsiteY5" fmla="*/ 179832 h 555265"/>
                    <a:gd name="connsiteX6" fmla="*/ 414557 w 414556"/>
                    <a:gd name="connsiteY6" fmla="*/ 554927 h 555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4556" h="555265">
                      <a:moveTo>
                        <a:pt x="414557" y="554927"/>
                      </a:moveTo>
                      <a:cubicBezTo>
                        <a:pt x="360550" y="557403"/>
                        <a:pt x="310353" y="546163"/>
                        <a:pt x="262252" y="526352"/>
                      </a:cubicBezTo>
                      <a:cubicBezTo>
                        <a:pt x="165573" y="486537"/>
                        <a:pt x="87182" y="424244"/>
                        <a:pt x="35557" y="332137"/>
                      </a:cubicBezTo>
                      <a:cubicBezTo>
                        <a:pt x="-13021" y="245554"/>
                        <a:pt x="-8449" y="156496"/>
                        <a:pt x="28889" y="67532"/>
                      </a:cubicBezTo>
                      <a:cubicBezTo>
                        <a:pt x="38224" y="45148"/>
                        <a:pt x="50702" y="24098"/>
                        <a:pt x="62989" y="0"/>
                      </a:cubicBezTo>
                      <a:cubicBezTo>
                        <a:pt x="135284" y="84582"/>
                        <a:pt x="207864" y="162878"/>
                        <a:pt x="322355" y="179832"/>
                      </a:cubicBezTo>
                      <a:cubicBezTo>
                        <a:pt x="299590" y="317278"/>
                        <a:pt x="302162" y="447961"/>
                        <a:pt x="414557" y="55492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62" name="任意多边形: 形状 161">
                  <a:extLst>
                    <a:ext uri="{FF2B5EF4-FFF2-40B4-BE49-F238E27FC236}">
                      <a16:creationId xmlns:a16="http://schemas.microsoft.com/office/drawing/2014/main" id="{174893A9-FDB8-8A6A-BD36-424AA01CA325}"/>
                    </a:ext>
                  </a:extLst>
                </p:cNvPr>
                <p:cNvSpPr/>
                <p:nvPr/>
              </p:nvSpPr>
              <p:spPr>
                <a:xfrm>
                  <a:off x="2395371" y="5456387"/>
                  <a:ext cx="306394" cy="249555"/>
                </a:xfrm>
                <a:custGeom>
                  <a:avLst/>
                  <a:gdLst>
                    <a:gd name="connsiteX0" fmla="*/ 305699 w 454193"/>
                    <a:gd name="connsiteY0" fmla="*/ 123920 h 473285"/>
                    <a:gd name="connsiteX1" fmla="*/ 454194 w 454193"/>
                    <a:gd name="connsiteY1" fmla="*/ 469964 h 473285"/>
                    <a:gd name="connsiteX2" fmla="*/ 356658 w 454193"/>
                    <a:gd name="connsiteY2" fmla="*/ 472345 h 473285"/>
                    <a:gd name="connsiteX3" fmla="*/ 106627 w 454193"/>
                    <a:gd name="connsiteY3" fmla="*/ 368332 h 473285"/>
                    <a:gd name="connsiteX4" fmla="*/ 1280 w 454193"/>
                    <a:gd name="connsiteY4" fmla="*/ 174879 h 473285"/>
                    <a:gd name="connsiteX5" fmla="*/ 32141 w 454193"/>
                    <a:gd name="connsiteY5" fmla="*/ 0 h 473285"/>
                    <a:gd name="connsiteX6" fmla="*/ 305699 w 454193"/>
                    <a:gd name="connsiteY6" fmla="*/ 123920 h 4732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4193" h="473285">
                      <a:moveTo>
                        <a:pt x="305699" y="123920"/>
                      </a:moveTo>
                      <a:cubicBezTo>
                        <a:pt x="309509" y="257366"/>
                        <a:pt x="332369" y="381953"/>
                        <a:pt x="454194" y="469964"/>
                      </a:cubicBezTo>
                      <a:cubicBezTo>
                        <a:pt x="421618" y="471011"/>
                        <a:pt x="388852" y="475107"/>
                        <a:pt x="356658" y="472345"/>
                      </a:cubicBezTo>
                      <a:cubicBezTo>
                        <a:pt x="262646" y="464439"/>
                        <a:pt x="178921" y="429006"/>
                        <a:pt x="106627" y="368332"/>
                      </a:cubicBezTo>
                      <a:cubicBezTo>
                        <a:pt x="46524" y="317945"/>
                        <a:pt x="7852" y="255175"/>
                        <a:pt x="1280" y="174879"/>
                      </a:cubicBezTo>
                      <a:cubicBezTo>
                        <a:pt x="-3673" y="114586"/>
                        <a:pt x="5566" y="57245"/>
                        <a:pt x="32141" y="0"/>
                      </a:cubicBezTo>
                      <a:cubicBezTo>
                        <a:pt x="113199" y="64866"/>
                        <a:pt x="194161" y="127159"/>
                        <a:pt x="305699" y="12392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</p:grpSp>
          <p:grpSp>
            <p:nvGrpSpPr>
              <p:cNvPr id="170" name="组合 169">
                <a:extLst>
                  <a:ext uri="{FF2B5EF4-FFF2-40B4-BE49-F238E27FC236}">
                    <a16:creationId xmlns:a16="http://schemas.microsoft.com/office/drawing/2014/main" id="{C9184030-D750-9496-80E4-9FDC705946B0}"/>
                  </a:ext>
                </a:extLst>
              </p:cNvPr>
              <p:cNvGrpSpPr/>
              <p:nvPr/>
            </p:nvGrpSpPr>
            <p:grpSpPr>
              <a:xfrm flipH="1">
                <a:off x="3777280" y="4249342"/>
                <a:ext cx="1223537" cy="1662321"/>
                <a:chOff x="1118593" y="3210890"/>
                <a:chExt cx="1866297" cy="2703485"/>
              </a:xfrm>
            </p:grpSpPr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66E8E7F9-8BD9-9028-42B3-0F4ED7CEE5EC}"/>
                    </a:ext>
                  </a:extLst>
                </p:cNvPr>
                <p:cNvSpPr/>
                <p:nvPr/>
              </p:nvSpPr>
              <p:spPr>
                <a:xfrm>
                  <a:off x="1118593" y="4701849"/>
                  <a:ext cx="399343" cy="307849"/>
                </a:xfrm>
                <a:custGeom>
                  <a:avLst/>
                  <a:gdLst>
                    <a:gd name="connsiteX0" fmla="*/ 0 w 591978"/>
                    <a:gd name="connsiteY0" fmla="*/ 56729 h 583842"/>
                    <a:gd name="connsiteX1" fmla="*/ 13716 w 591978"/>
                    <a:gd name="connsiteY1" fmla="*/ 51014 h 583842"/>
                    <a:gd name="connsiteX2" fmla="*/ 209360 w 591978"/>
                    <a:gd name="connsiteY2" fmla="*/ 3008 h 583842"/>
                    <a:gd name="connsiteX3" fmla="*/ 384524 w 591978"/>
                    <a:gd name="connsiteY3" fmla="*/ 76731 h 583842"/>
                    <a:gd name="connsiteX4" fmla="*/ 479203 w 591978"/>
                    <a:gd name="connsiteY4" fmla="*/ 256658 h 583842"/>
                    <a:gd name="connsiteX5" fmla="*/ 516636 w 591978"/>
                    <a:gd name="connsiteY5" fmla="*/ 435252 h 583842"/>
                    <a:gd name="connsiteX6" fmla="*/ 591979 w 591978"/>
                    <a:gd name="connsiteY6" fmla="*/ 576889 h 583842"/>
                    <a:gd name="connsiteX7" fmla="*/ 589883 w 591978"/>
                    <a:gd name="connsiteY7" fmla="*/ 583842 h 583842"/>
                    <a:gd name="connsiteX8" fmla="*/ 474536 w 591978"/>
                    <a:gd name="connsiteY8" fmla="*/ 566126 h 583842"/>
                    <a:gd name="connsiteX9" fmla="*/ 294608 w 591978"/>
                    <a:gd name="connsiteY9" fmla="*/ 468780 h 583842"/>
                    <a:gd name="connsiteX10" fmla="*/ 237839 w 591978"/>
                    <a:gd name="connsiteY10" fmla="*/ 365434 h 583842"/>
                    <a:gd name="connsiteX11" fmla="*/ 76962 w 591978"/>
                    <a:gd name="connsiteY11" fmla="*/ 106830 h 583842"/>
                    <a:gd name="connsiteX12" fmla="*/ 0 w 591978"/>
                    <a:gd name="connsiteY12" fmla="*/ 65873 h 583842"/>
                    <a:gd name="connsiteX13" fmla="*/ 0 w 591978"/>
                    <a:gd name="connsiteY13" fmla="*/ 56729 h 583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91978" h="583842">
                      <a:moveTo>
                        <a:pt x="0" y="56729"/>
                      </a:moveTo>
                      <a:cubicBezTo>
                        <a:pt x="4667" y="54919"/>
                        <a:pt x="10287" y="54157"/>
                        <a:pt x="13716" y="51014"/>
                      </a:cubicBezTo>
                      <a:cubicBezTo>
                        <a:pt x="70580" y="722"/>
                        <a:pt x="138303" y="-5089"/>
                        <a:pt x="209360" y="3008"/>
                      </a:cubicBezTo>
                      <a:cubicBezTo>
                        <a:pt x="274892" y="10533"/>
                        <a:pt x="333280" y="35869"/>
                        <a:pt x="384524" y="76731"/>
                      </a:cubicBezTo>
                      <a:cubicBezTo>
                        <a:pt x="442150" y="122737"/>
                        <a:pt x="467392" y="185602"/>
                        <a:pt x="479203" y="256658"/>
                      </a:cubicBezTo>
                      <a:cubicBezTo>
                        <a:pt x="489204" y="316571"/>
                        <a:pt x="502063" y="376197"/>
                        <a:pt x="516636" y="435252"/>
                      </a:cubicBezTo>
                      <a:cubicBezTo>
                        <a:pt x="529685" y="488211"/>
                        <a:pt x="552831" y="536979"/>
                        <a:pt x="591979" y="576889"/>
                      </a:cubicBezTo>
                      <a:cubicBezTo>
                        <a:pt x="591312" y="579175"/>
                        <a:pt x="590550" y="581556"/>
                        <a:pt x="589883" y="583842"/>
                      </a:cubicBezTo>
                      <a:cubicBezTo>
                        <a:pt x="551402" y="578127"/>
                        <a:pt x="512445" y="574412"/>
                        <a:pt x="474536" y="566126"/>
                      </a:cubicBezTo>
                      <a:cubicBezTo>
                        <a:pt x="405575" y="550981"/>
                        <a:pt x="340138" y="524978"/>
                        <a:pt x="294608" y="468780"/>
                      </a:cubicBezTo>
                      <a:cubicBezTo>
                        <a:pt x="270224" y="438681"/>
                        <a:pt x="252317" y="401819"/>
                        <a:pt x="237839" y="365434"/>
                      </a:cubicBezTo>
                      <a:cubicBezTo>
                        <a:pt x="199644" y="269232"/>
                        <a:pt x="154591" y="177982"/>
                        <a:pt x="76962" y="106830"/>
                      </a:cubicBezTo>
                      <a:cubicBezTo>
                        <a:pt x="55150" y="86828"/>
                        <a:pt x="32480" y="66539"/>
                        <a:pt x="0" y="65873"/>
                      </a:cubicBezTo>
                      <a:cubicBezTo>
                        <a:pt x="0" y="62920"/>
                        <a:pt x="0" y="59777"/>
                        <a:pt x="0" y="5672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72" name="任意多边形: 形状 171">
                  <a:extLst>
                    <a:ext uri="{FF2B5EF4-FFF2-40B4-BE49-F238E27FC236}">
                      <a16:creationId xmlns:a16="http://schemas.microsoft.com/office/drawing/2014/main" id="{8CBFB89D-2702-9460-94FC-F179C690B3C3}"/>
                    </a:ext>
                  </a:extLst>
                </p:cNvPr>
                <p:cNvSpPr/>
                <p:nvPr/>
              </p:nvSpPr>
              <p:spPr>
                <a:xfrm>
                  <a:off x="2241613" y="3210890"/>
                  <a:ext cx="335419" cy="364824"/>
                </a:xfrm>
                <a:custGeom>
                  <a:avLst/>
                  <a:gdLst>
                    <a:gd name="connsiteX0" fmla="*/ 11086 w 497218"/>
                    <a:gd name="connsiteY0" fmla="*/ 691896 h 691896"/>
                    <a:gd name="connsiteX1" fmla="*/ 1466 w 497218"/>
                    <a:gd name="connsiteY1" fmla="*/ 639699 h 691896"/>
                    <a:gd name="connsiteX2" fmla="*/ 41947 w 497218"/>
                    <a:gd name="connsiteY2" fmla="*/ 392906 h 691896"/>
                    <a:gd name="connsiteX3" fmla="*/ 145770 w 497218"/>
                    <a:gd name="connsiteY3" fmla="*/ 295942 h 691896"/>
                    <a:gd name="connsiteX4" fmla="*/ 350557 w 497218"/>
                    <a:gd name="connsiteY4" fmla="*/ 108966 h 691896"/>
                    <a:gd name="connsiteX5" fmla="*/ 396277 w 497218"/>
                    <a:gd name="connsiteY5" fmla="*/ 0 h 691896"/>
                    <a:gd name="connsiteX6" fmla="*/ 442759 w 497218"/>
                    <a:gd name="connsiteY6" fmla="*/ 53531 h 691896"/>
                    <a:gd name="connsiteX7" fmla="*/ 481812 w 497218"/>
                    <a:gd name="connsiteY7" fmla="*/ 358711 h 691896"/>
                    <a:gd name="connsiteX8" fmla="*/ 359320 w 497218"/>
                    <a:gd name="connsiteY8" fmla="*/ 488918 h 691896"/>
                    <a:gd name="connsiteX9" fmla="*/ 207397 w 497218"/>
                    <a:gd name="connsiteY9" fmla="*/ 552450 h 691896"/>
                    <a:gd name="connsiteX10" fmla="*/ 11086 w 497218"/>
                    <a:gd name="connsiteY10" fmla="*/ 691896 h 6918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97218" h="691896">
                      <a:moveTo>
                        <a:pt x="11086" y="691896"/>
                      </a:moveTo>
                      <a:cubicBezTo>
                        <a:pt x="7181" y="671608"/>
                        <a:pt x="2133" y="655796"/>
                        <a:pt x="1466" y="639699"/>
                      </a:cubicBezTo>
                      <a:cubicBezTo>
                        <a:pt x="-2153" y="554736"/>
                        <a:pt x="-2439" y="470345"/>
                        <a:pt x="41947" y="392906"/>
                      </a:cubicBezTo>
                      <a:cubicBezTo>
                        <a:pt x="66712" y="349568"/>
                        <a:pt x="104241" y="321278"/>
                        <a:pt x="145770" y="295942"/>
                      </a:cubicBezTo>
                      <a:cubicBezTo>
                        <a:pt x="226065" y="246983"/>
                        <a:pt x="296074" y="186023"/>
                        <a:pt x="350557" y="108966"/>
                      </a:cubicBezTo>
                      <a:cubicBezTo>
                        <a:pt x="372560" y="77819"/>
                        <a:pt x="389991" y="43720"/>
                        <a:pt x="396277" y="0"/>
                      </a:cubicBezTo>
                      <a:cubicBezTo>
                        <a:pt x="411994" y="17717"/>
                        <a:pt x="431520" y="33338"/>
                        <a:pt x="442759" y="53531"/>
                      </a:cubicBezTo>
                      <a:cubicBezTo>
                        <a:pt x="496290" y="149638"/>
                        <a:pt x="512482" y="251651"/>
                        <a:pt x="481812" y="358711"/>
                      </a:cubicBezTo>
                      <a:cubicBezTo>
                        <a:pt x="463524" y="422720"/>
                        <a:pt x="421042" y="464630"/>
                        <a:pt x="359320" y="488918"/>
                      </a:cubicBezTo>
                      <a:cubicBezTo>
                        <a:pt x="308266" y="509016"/>
                        <a:pt x="257307" y="529685"/>
                        <a:pt x="207397" y="552450"/>
                      </a:cubicBezTo>
                      <a:cubicBezTo>
                        <a:pt x="134435" y="585597"/>
                        <a:pt x="61378" y="619316"/>
                        <a:pt x="11086" y="69189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4B44BF73-BACC-8BD5-116F-2163D6C7BADB}"/>
                    </a:ext>
                  </a:extLst>
                </p:cNvPr>
                <p:cNvSpPr/>
                <p:nvPr/>
              </p:nvSpPr>
              <p:spPr>
                <a:xfrm>
                  <a:off x="2540167" y="3330473"/>
                  <a:ext cx="444723" cy="215161"/>
                </a:xfrm>
                <a:custGeom>
                  <a:avLst/>
                  <a:gdLst>
                    <a:gd name="connsiteX0" fmla="*/ 0 w 659249"/>
                    <a:gd name="connsiteY0" fmla="*/ 315087 h 408057"/>
                    <a:gd name="connsiteX1" fmla="*/ 134207 w 659249"/>
                    <a:gd name="connsiteY1" fmla="*/ 156877 h 408057"/>
                    <a:gd name="connsiteX2" fmla="*/ 304705 w 659249"/>
                    <a:gd name="connsiteY2" fmla="*/ 98870 h 408057"/>
                    <a:gd name="connsiteX3" fmla="*/ 412242 w 659249"/>
                    <a:gd name="connsiteY3" fmla="*/ 102108 h 408057"/>
                    <a:gd name="connsiteX4" fmla="*/ 598646 w 659249"/>
                    <a:gd name="connsiteY4" fmla="*/ 47720 h 408057"/>
                    <a:gd name="connsiteX5" fmla="*/ 654463 w 659249"/>
                    <a:gd name="connsiteY5" fmla="*/ 0 h 408057"/>
                    <a:gd name="connsiteX6" fmla="*/ 658368 w 659249"/>
                    <a:gd name="connsiteY6" fmla="*/ 21050 h 408057"/>
                    <a:gd name="connsiteX7" fmla="*/ 627888 w 659249"/>
                    <a:gd name="connsiteY7" fmla="*/ 251079 h 408057"/>
                    <a:gd name="connsiteX8" fmla="*/ 422624 w 659249"/>
                    <a:gd name="connsiteY8" fmla="*/ 404908 h 408057"/>
                    <a:gd name="connsiteX9" fmla="*/ 157639 w 659249"/>
                    <a:gd name="connsiteY9" fmla="*/ 353473 h 408057"/>
                    <a:gd name="connsiteX10" fmla="*/ 46577 w 659249"/>
                    <a:gd name="connsiteY10" fmla="*/ 313087 h 408057"/>
                    <a:gd name="connsiteX11" fmla="*/ 0 w 659249"/>
                    <a:gd name="connsiteY11" fmla="*/ 315087 h 408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59249" h="408057">
                      <a:moveTo>
                        <a:pt x="0" y="315087"/>
                      </a:moveTo>
                      <a:cubicBezTo>
                        <a:pt x="31432" y="249365"/>
                        <a:pt x="77819" y="198882"/>
                        <a:pt x="134207" y="156877"/>
                      </a:cubicBezTo>
                      <a:cubicBezTo>
                        <a:pt x="184785" y="119158"/>
                        <a:pt x="243268" y="102870"/>
                        <a:pt x="304705" y="98870"/>
                      </a:cubicBezTo>
                      <a:cubicBezTo>
                        <a:pt x="340328" y="96583"/>
                        <a:pt x="376428" y="103346"/>
                        <a:pt x="412242" y="102108"/>
                      </a:cubicBezTo>
                      <a:cubicBezTo>
                        <a:pt x="478726" y="99917"/>
                        <a:pt x="542830" y="86487"/>
                        <a:pt x="598646" y="47720"/>
                      </a:cubicBezTo>
                      <a:cubicBezTo>
                        <a:pt x="617792" y="34481"/>
                        <a:pt x="634270" y="17431"/>
                        <a:pt x="654463" y="0"/>
                      </a:cubicBezTo>
                      <a:cubicBezTo>
                        <a:pt x="655892" y="7239"/>
                        <a:pt x="658177" y="14097"/>
                        <a:pt x="658368" y="21050"/>
                      </a:cubicBezTo>
                      <a:cubicBezTo>
                        <a:pt x="661035" y="99441"/>
                        <a:pt x="659416" y="177451"/>
                        <a:pt x="627888" y="251079"/>
                      </a:cubicBezTo>
                      <a:cubicBezTo>
                        <a:pt x="589121" y="341567"/>
                        <a:pt x="521208" y="392430"/>
                        <a:pt x="422624" y="404908"/>
                      </a:cubicBezTo>
                      <a:cubicBezTo>
                        <a:pt x="328041" y="416814"/>
                        <a:pt x="241840" y="393954"/>
                        <a:pt x="157639" y="353473"/>
                      </a:cubicBezTo>
                      <a:cubicBezTo>
                        <a:pt x="122301" y="336423"/>
                        <a:pt x="84296" y="324422"/>
                        <a:pt x="46577" y="313087"/>
                      </a:cubicBezTo>
                      <a:cubicBezTo>
                        <a:pt x="33623" y="309086"/>
                        <a:pt x="18193" y="313944"/>
                        <a:pt x="0" y="31508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id="{480D3CB0-8022-5EF2-48D5-BDFB922EEBA1}"/>
                    </a:ext>
                  </a:extLst>
                </p:cNvPr>
                <p:cNvSpPr/>
                <p:nvPr/>
              </p:nvSpPr>
              <p:spPr>
                <a:xfrm>
                  <a:off x="1461737" y="3726275"/>
                  <a:ext cx="223942" cy="411792"/>
                </a:xfrm>
                <a:custGeom>
                  <a:avLst/>
                  <a:gdLst>
                    <a:gd name="connsiteX0" fmla="*/ 146652 w 331967"/>
                    <a:gd name="connsiteY0" fmla="*/ 780973 h 780972"/>
                    <a:gd name="connsiteX1" fmla="*/ 3205 w 331967"/>
                    <a:gd name="connsiteY1" fmla="*/ 538656 h 780972"/>
                    <a:gd name="connsiteX2" fmla="*/ 32542 w 331967"/>
                    <a:gd name="connsiteY2" fmla="*/ 367968 h 780972"/>
                    <a:gd name="connsiteX3" fmla="*/ 75024 w 331967"/>
                    <a:gd name="connsiteY3" fmla="*/ 175945 h 780972"/>
                    <a:gd name="connsiteX4" fmla="*/ 70071 w 331967"/>
                    <a:gd name="connsiteY4" fmla="*/ 58025 h 780972"/>
                    <a:gd name="connsiteX5" fmla="*/ 51021 w 331967"/>
                    <a:gd name="connsiteY5" fmla="*/ 1923 h 780972"/>
                    <a:gd name="connsiteX6" fmla="*/ 141413 w 331967"/>
                    <a:gd name="connsiteY6" fmla="*/ 17734 h 780972"/>
                    <a:gd name="connsiteX7" fmla="*/ 326770 w 331967"/>
                    <a:gd name="connsiteY7" fmla="*/ 261289 h 780972"/>
                    <a:gd name="connsiteX8" fmla="*/ 288479 w 331967"/>
                    <a:gd name="connsiteY8" fmla="*/ 451693 h 780972"/>
                    <a:gd name="connsiteX9" fmla="*/ 175227 w 331967"/>
                    <a:gd name="connsiteY9" fmla="*/ 663720 h 780972"/>
                    <a:gd name="connsiteX10" fmla="*/ 146652 w 331967"/>
                    <a:gd name="connsiteY10" fmla="*/ 780973 h 7809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31967" h="780972">
                      <a:moveTo>
                        <a:pt x="146652" y="780973"/>
                      </a:moveTo>
                      <a:cubicBezTo>
                        <a:pt x="78739" y="714869"/>
                        <a:pt x="21303" y="637717"/>
                        <a:pt x="3205" y="538656"/>
                      </a:cubicBezTo>
                      <a:cubicBezTo>
                        <a:pt x="-7558" y="479506"/>
                        <a:pt x="10444" y="423404"/>
                        <a:pt x="32542" y="367968"/>
                      </a:cubicBezTo>
                      <a:cubicBezTo>
                        <a:pt x="57022" y="306723"/>
                        <a:pt x="73976" y="242620"/>
                        <a:pt x="75024" y="175945"/>
                      </a:cubicBezTo>
                      <a:cubicBezTo>
                        <a:pt x="75691" y="136606"/>
                        <a:pt x="74071" y="97078"/>
                        <a:pt x="70071" y="58025"/>
                      </a:cubicBezTo>
                      <a:cubicBezTo>
                        <a:pt x="68166" y="39642"/>
                        <a:pt x="58165" y="22211"/>
                        <a:pt x="51021" y="1923"/>
                      </a:cubicBezTo>
                      <a:cubicBezTo>
                        <a:pt x="82549" y="-3983"/>
                        <a:pt x="112933" y="4399"/>
                        <a:pt x="141413" y="17734"/>
                      </a:cubicBezTo>
                      <a:cubicBezTo>
                        <a:pt x="245617" y="66217"/>
                        <a:pt x="303052" y="151561"/>
                        <a:pt x="326770" y="261289"/>
                      </a:cubicBezTo>
                      <a:cubicBezTo>
                        <a:pt x="341533" y="329773"/>
                        <a:pt x="323626" y="391781"/>
                        <a:pt x="288479" y="451693"/>
                      </a:cubicBezTo>
                      <a:cubicBezTo>
                        <a:pt x="247903" y="520750"/>
                        <a:pt x="208945" y="591139"/>
                        <a:pt x="175227" y="663720"/>
                      </a:cubicBezTo>
                      <a:cubicBezTo>
                        <a:pt x="158939" y="699248"/>
                        <a:pt x="155986" y="740968"/>
                        <a:pt x="146652" y="78097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75" name="任意多边形: 形状 174">
                  <a:extLst>
                    <a:ext uri="{FF2B5EF4-FFF2-40B4-BE49-F238E27FC236}">
                      <a16:creationId xmlns:a16="http://schemas.microsoft.com/office/drawing/2014/main" id="{0BD90123-FE99-1579-C5D6-13D4FCCE382F}"/>
                    </a:ext>
                  </a:extLst>
                </p:cNvPr>
                <p:cNvSpPr/>
                <p:nvPr/>
              </p:nvSpPr>
              <p:spPr>
                <a:xfrm>
                  <a:off x="1773869" y="5591542"/>
                  <a:ext cx="522899" cy="171582"/>
                </a:xfrm>
                <a:custGeom>
                  <a:avLst/>
                  <a:gdLst>
                    <a:gd name="connsiteX0" fmla="*/ 775136 w 775136"/>
                    <a:gd name="connsiteY0" fmla="*/ 172682 h 325408"/>
                    <a:gd name="connsiteX1" fmla="*/ 481100 w 775136"/>
                    <a:gd name="connsiteY1" fmla="*/ 325273 h 325408"/>
                    <a:gd name="connsiteX2" fmla="*/ 394232 w 775136"/>
                    <a:gd name="connsiteY2" fmla="*/ 306318 h 325408"/>
                    <a:gd name="connsiteX3" fmla="*/ 127055 w 775136"/>
                    <a:gd name="connsiteY3" fmla="*/ 259074 h 325408"/>
                    <a:gd name="connsiteX4" fmla="*/ 2087 w 775136"/>
                    <a:gd name="connsiteY4" fmla="*/ 291650 h 325408"/>
                    <a:gd name="connsiteX5" fmla="*/ 31710 w 775136"/>
                    <a:gd name="connsiteY5" fmla="*/ 161443 h 325408"/>
                    <a:gd name="connsiteX6" fmla="*/ 270407 w 775136"/>
                    <a:gd name="connsiteY6" fmla="*/ 3137 h 325408"/>
                    <a:gd name="connsiteX7" fmla="*/ 459954 w 775136"/>
                    <a:gd name="connsiteY7" fmla="*/ 46476 h 325408"/>
                    <a:gd name="connsiteX8" fmla="*/ 661979 w 775136"/>
                    <a:gd name="connsiteY8" fmla="*/ 148775 h 325408"/>
                    <a:gd name="connsiteX9" fmla="*/ 775136 w 775136"/>
                    <a:gd name="connsiteY9" fmla="*/ 172682 h 3254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75136" h="325408">
                      <a:moveTo>
                        <a:pt x="775136" y="172682"/>
                      </a:moveTo>
                      <a:cubicBezTo>
                        <a:pt x="694555" y="255550"/>
                        <a:pt x="607592" y="328988"/>
                        <a:pt x="481100" y="325273"/>
                      </a:cubicBezTo>
                      <a:cubicBezTo>
                        <a:pt x="451953" y="324415"/>
                        <a:pt x="422235" y="315843"/>
                        <a:pt x="394232" y="306318"/>
                      </a:cubicBezTo>
                      <a:cubicBezTo>
                        <a:pt x="307459" y="276695"/>
                        <a:pt x="219353" y="256026"/>
                        <a:pt x="127055" y="259074"/>
                      </a:cubicBezTo>
                      <a:cubicBezTo>
                        <a:pt x="78002" y="260693"/>
                        <a:pt x="51713" y="267647"/>
                        <a:pt x="2087" y="291650"/>
                      </a:cubicBezTo>
                      <a:cubicBezTo>
                        <a:pt x="-5152" y="243644"/>
                        <a:pt x="6850" y="200114"/>
                        <a:pt x="31710" y="161443"/>
                      </a:cubicBezTo>
                      <a:cubicBezTo>
                        <a:pt x="87717" y="74098"/>
                        <a:pt x="168203" y="20092"/>
                        <a:pt x="270407" y="3137"/>
                      </a:cubicBezTo>
                      <a:cubicBezTo>
                        <a:pt x="338225" y="-8102"/>
                        <a:pt x="400328" y="11900"/>
                        <a:pt x="459954" y="46476"/>
                      </a:cubicBezTo>
                      <a:cubicBezTo>
                        <a:pt x="525200" y="84195"/>
                        <a:pt x="592828" y="118771"/>
                        <a:pt x="661979" y="148775"/>
                      </a:cubicBezTo>
                      <a:cubicBezTo>
                        <a:pt x="695888" y="163538"/>
                        <a:pt x="735512" y="164777"/>
                        <a:pt x="775136" y="17268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3E3065B1-5F8D-88B2-A402-65FA9C50073A}"/>
                    </a:ext>
                  </a:extLst>
                </p:cNvPr>
                <p:cNvSpPr/>
                <p:nvPr/>
              </p:nvSpPr>
              <p:spPr>
                <a:xfrm>
                  <a:off x="2159902" y="5735072"/>
                  <a:ext cx="504147" cy="179303"/>
                </a:xfrm>
                <a:custGeom>
                  <a:avLst/>
                  <a:gdLst>
                    <a:gd name="connsiteX0" fmla="*/ 8007 w 747337"/>
                    <a:gd name="connsiteY0" fmla="*/ 340053 h 340052"/>
                    <a:gd name="connsiteX1" fmla="*/ 15436 w 747337"/>
                    <a:gd name="connsiteY1" fmla="*/ 213846 h 340052"/>
                    <a:gd name="connsiteX2" fmla="*/ 248608 w 747337"/>
                    <a:gd name="connsiteY2" fmla="*/ 6773 h 340052"/>
                    <a:gd name="connsiteX3" fmla="*/ 387959 w 747337"/>
                    <a:gd name="connsiteY3" fmla="*/ 14869 h 340052"/>
                    <a:gd name="connsiteX4" fmla="*/ 589127 w 747337"/>
                    <a:gd name="connsiteY4" fmla="*/ 76115 h 340052"/>
                    <a:gd name="connsiteX5" fmla="*/ 747337 w 747337"/>
                    <a:gd name="connsiteY5" fmla="*/ 77163 h 340052"/>
                    <a:gd name="connsiteX6" fmla="*/ 743813 w 747337"/>
                    <a:gd name="connsiteY6" fmla="*/ 90117 h 340052"/>
                    <a:gd name="connsiteX7" fmla="*/ 572363 w 747337"/>
                    <a:gd name="connsiteY7" fmla="*/ 262424 h 340052"/>
                    <a:gd name="connsiteX8" fmla="*/ 401675 w 747337"/>
                    <a:gd name="connsiteY8" fmla="*/ 289094 h 340052"/>
                    <a:gd name="connsiteX9" fmla="*/ 110877 w 747337"/>
                    <a:gd name="connsiteY9" fmla="*/ 296714 h 340052"/>
                    <a:gd name="connsiteX10" fmla="*/ 8007 w 747337"/>
                    <a:gd name="connsiteY10" fmla="*/ 340053 h 340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47337" h="340052">
                      <a:moveTo>
                        <a:pt x="8007" y="340053"/>
                      </a:moveTo>
                      <a:cubicBezTo>
                        <a:pt x="-5138" y="300143"/>
                        <a:pt x="-1709" y="255661"/>
                        <a:pt x="15436" y="213846"/>
                      </a:cubicBezTo>
                      <a:cubicBezTo>
                        <a:pt x="59156" y="107452"/>
                        <a:pt x="135832" y="36300"/>
                        <a:pt x="248608" y="6773"/>
                      </a:cubicBezTo>
                      <a:cubicBezTo>
                        <a:pt x="295948" y="-5609"/>
                        <a:pt x="341858" y="105"/>
                        <a:pt x="387959" y="14869"/>
                      </a:cubicBezTo>
                      <a:cubicBezTo>
                        <a:pt x="454634" y="36300"/>
                        <a:pt x="521595" y="57446"/>
                        <a:pt x="589127" y="76115"/>
                      </a:cubicBezTo>
                      <a:cubicBezTo>
                        <a:pt x="640371" y="90307"/>
                        <a:pt x="692854" y="90497"/>
                        <a:pt x="747337" y="77163"/>
                      </a:cubicBezTo>
                      <a:cubicBezTo>
                        <a:pt x="745908" y="82592"/>
                        <a:pt x="745813" y="86974"/>
                        <a:pt x="743813" y="90117"/>
                      </a:cubicBezTo>
                      <a:cubicBezTo>
                        <a:pt x="699427" y="160221"/>
                        <a:pt x="645991" y="221371"/>
                        <a:pt x="572363" y="262424"/>
                      </a:cubicBezTo>
                      <a:cubicBezTo>
                        <a:pt x="518737" y="292332"/>
                        <a:pt x="461682" y="298524"/>
                        <a:pt x="401675" y="289094"/>
                      </a:cubicBezTo>
                      <a:cubicBezTo>
                        <a:pt x="304329" y="273759"/>
                        <a:pt x="206698" y="268806"/>
                        <a:pt x="110877" y="296714"/>
                      </a:cubicBezTo>
                      <a:cubicBezTo>
                        <a:pt x="76301" y="306715"/>
                        <a:pt x="44011" y="324622"/>
                        <a:pt x="8007" y="34005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6368B1B4-0670-C0DC-8EB9-4C4FEA2EC6DB}"/>
                    </a:ext>
                  </a:extLst>
                </p:cNvPr>
                <p:cNvSpPr/>
                <p:nvPr/>
              </p:nvSpPr>
              <p:spPr>
                <a:xfrm>
                  <a:off x="1940410" y="3325801"/>
                  <a:ext cx="277268" cy="405153"/>
                </a:xfrm>
                <a:custGeom>
                  <a:avLst/>
                  <a:gdLst>
                    <a:gd name="connsiteX0" fmla="*/ 62487 w 411017"/>
                    <a:gd name="connsiteY0" fmla="*/ 768382 h 768381"/>
                    <a:gd name="connsiteX1" fmla="*/ 4861 w 411017"/>
                    <a:gd name="connsiteY1" fmla="*/ 595789 h 768381"/>
                    <a:gd name="connsiteX2" fmla="*/ 23625 w 411017"/>
                    <a:gd name="connsiteY2" fmla="*/ 431006 h 768381"/>
                    <a:gd name="connsiteX3" fmla="*/ 79061 w 411017"/>
                    <a:gd name="connsiteY3" fmla="*/ 351092 h 768381"/>
                    <a:gd name="connsiteX4" fmla="*/ 230889 w 411017"/>
                    <a:gd name="connsiteY4" fmla="*/ 73438 h 768381"/>
                    <a:gd name="connsiteX5" fmla="*/ 236509 w 411017"/>
                    <a:gd name="connsiteY5" fmla="*/ 0 h 768381"/>
                    <a:gd name="connsiteX6" fmla="*/ 326139 w 411017"/>
                    <a:gd name="connsiteY6" fmla="*/ 64865 h 768381"/>
                    <a:gd name="connsiteX7" fmla="*/ 401673 w 411017"/>
                    <a:gd name="connsiteY7" fmla="*/ 371666 h 768381"/>
                    <a:gd name="connsiteX8" fmla="*/ 298612 w 411017"/>
                    <a:gd name="connsiteY8" fmla="*/ 505016 h 768381"/>
                    <a:gd name="connsiteX9" fmla="*/ 165357 w 411017"/>
                    <a:gd name="connsiteY9" fmla="*/ 617601 h 768381"/>
                    <a:gd name="connsiteX10" fmla="*/ 62487 w 411017"/>
                    <a:gd name="connsiteY10" fmla="*/ 768382 h 768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11017" h="768381">
                      <a:moveTo>
                        <a:pt x="62487" y="768382"/>
                      </a:moveTo>
                      <a:cubicBezTo>
                        <a:pt x="32769" y="712280"/>
                        <a:pt x="14005" y="655796"/>
                        <a:pt x="4861" y="595789"/>
                      </a:cubicBezTo>
                      <a:cubicBezTo>
                        <a:pt x="-3807" y="538925"/>
                        <a:pt x="-2759" y="482822"/>
                        <a:pt x="23625" y="431006"/>
                      </a:cubicBezTo>
                      <a:cubicBezTo>
                        <a:pt x="38199" y="402336"/>
                        <a:pt x="58106" y="375761"/>
                        <a:pt x="79061" y="351092"/>
                      </a:cubicBezTo>
                      <a:cubicBezTo>
                        <a:pt x="148879" y="268796"/>
                        <a:pt x="208601" y="181166"/>
                        <a:pt x="230889" y="73438"/>
                      </a:cubicBezTo>
                      <a:cubicBezTo>
                        <a:pt x="235747" y="49911"/>
                        <a:pt x="234795" y="25241"/>
                        <a:pt x="236509" y="0"/>
                      </a:cubicBezTo>
                      <a:cubicBezTo>
                        <a:pt x="274228" y="9620"/>
                        <a:pt x="302613" y="34576"/>
                        <a:pt x="326139" y="64865"/>
                      </a:cubicBezTo>
                      <a:cubicBezTo>
                        <a:pt x="396624" y="155734"/>
                        <a:pt x="428247" y="256889"/>
                        <a:pt x="401673" y="371666"/>
                      </a:cubicBezTo>
                      <a:cubicBezTo>
                        <a:pt x="387766" y="431673"/>
                        <a:pt x="343761" y="468630"/>
                        <a:pt x="298612" y="505016"/>
                      </a:cubicBezTo>
                      <a:cubicBezTo>
                        <a:pt x="253368" y="541496"/>
                        <a:pt x="208315" y="578453"/>
                        <a:pt x="165357" y="617601"/>
                      </a:cubicBezTo>
                      <a:cubicBezTo>
                        <a:pt x="107064" y="670655"/>
                        <a:pt x="92967" y="693611"/>
                        <a:pt x="62487" y="76838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78" name="任意多边形: 形状 177">
                  <a:extLst>
                    <a:ext uri="{FF2B5EF4-FFF2-40B4-BE49-F238E27FC236}">
                      <a16:creationId xmlns:a16="http://schemas.microsoft.com/office/drawing/2014/main" id="{E1AE7EFB-8859-0A57-C46F-13715964EA18}"/>
                    </a:ext>
                  </a:extLst>
                </p:cNvPr>
                <p:cNvSpPr/>
                <p:nvPr/>
              </p:nvSpPr>
              <p:spPr>
                <a:xfrm>
                  <a:off x="1462549" y="5351750"/>
                  <a:ext cx="516608" cy="212058"/>
                </a:xfrm>
                <a:custGeom>
                  <a:avLst/>
                  <a:gdLst>
                    <a:gd name="connsiteX0" fmla="*/ 765810 w 765809"/>
                    <a:gd name="connsiteY0" fmla="*/ 338559 h 402173"/>
                    <a:gd name="connsiteX1" fmla="*/ 442913 w 765809"/>
                    <a:gd name="connsiteY1" fmla="*/ 383136 h 402173"/>
                    <a:gd name="connsiteX2" fmla="*/ 351282 w 765809"/>
                    <a:gd name="connsiteY2" fmla="*/ 324366 h 402173"/>
                    <a:gd name="connsiteX3" fmla="*/ 105251 w 765809"/>
                    <a:gd name="connsiteY3" fmla="*/ 190540 h 402173"/>
                    <a:gd name="connsiteX4" fmla="*/ 0 w 765809"/>
                    <a:gd name="connsiteY4" fmla="*/ 176634 h 402173"/>
                    <a:gd name="connsiteX5" fmla="*/ 56959 w 765809"/>
                    <a:gd name="connsiteY5" fmla="*/ 85003 h 402173"/>
                    <a:gd name="connsiteX6" fmla="*/ 314706 w 765809"/>
                    <a:gd name="connsiteY6" fmla="*/ 1088 h 402173"/>
                    <a:gd name="connsiteX7" fmla="*/ 499205 w 765809"/>
                    <a:gd name="connsiteY7" fmla="*/ 99386 h 402173"/>
                    <a:gd name="connsiteX8" fmla="*/ 663416 w 765809"/>
                    <a:gd name="connsiteY8" fmla="*/ 274455 h 402173"/>
                    <a:gd name="connsiteX9" fmla="*/ 765810 w 765809"/>
                    <a:gd name="connsiteY9" fmla="*/ 338559 h 402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5809" h="402173">
                      <a:moveTo>
                        <a:pt x="765810" y="338559"/>
                      </a:moveTo>
                      <a:cubicBezTo>
                        <a:pt x="664083" y="386660"/>
                        <a:pt x="558737" y="427522"/>
                        <a:pt x="442913" y="383136"/>
                      </a:cubicBezTo>
                      <a:cubicBezTo>
                        <a:pt x="409670" y="370372"/>
                        <a:pt x="379762" y="346750"/>
                        <a:pt x="351282" y="324366"/>
                      </a:cubicBezTo>
                      <a:cubicBezTo>
                        <a:pt x="276606" y="265883"/>
                        <a:pt x="198406" y="213781"/>
                        <a:pt x="105251" y="190540"/>
                      </a:cubicBezTo>
                      <a:cubicBezTo>
                        <a:pt x="71819" y="182158"/>
                        <a:pt x="36576" y="181205"/>
                        <a:pt x="0" y="176634"/>
                      </a:cubicBezTo>
                      <a:cubicBezTo>
                        <a:pt x="5239" y="141486"/>
                        <a:pt x="28480" y="110244"/>
                        <a:pt x="56959" y="85003"/>
                      </a:cubicBezTo>
                      <a:cubicBezTo>
                        <a:pt x="130207" y="20328"/>
                        <a:pt x="217837" y="-5865"/>
                        <a:pt x="314706" y="1088"/>
                      </a:cubicBezTo>
                      <a:cubicBezTo>
                        <a:pt x="390239" y="6517"/>
                        <a:pt x="449675" y="41950"/>
                        <a:pt x="499205" y="99386"/>
                      </a:cubicBezTo>
                      <a:cubicBezTo>
                        <a:pt x="551402" y="160060"/>
                        <a:pt x="605504" y="219401"/>
                        <a:pt x="663416" y="274455"/>
                      </a:cubicBezTo>
                      <a:cubicBezTo>
                        <a:pt x="691515" y="301125"/>
                        <a:pt x="730091" y="316746"/>
                        <a:pt x="765810" y="33855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CA535933-1913-BB59-AFF4-4DC9CA930994}"/>
                    </a:ext>
                  </a:extLst>
                </p:cNvPr>
                <p:cNvSpPr/>
                <p:nvPr/>
              </p:nvSpPr>
              <p:spPr>
                <a:xfrm>
                  <a:off x="1273898" y="4020748"/>
                  <a:ext cx="233671" cy="397015"/>
                </a:xfrm>
                <a:custGeom>
                  <a:avLst/>
                  <a:gdLst>
                    <a:gd name="connsiteX0" fmla="*/ 0 w 346389"/>
                    <a:gd name="connsiteY0" fmla="*/ 10568 h 752946"/>
                    <a:gd name="connsiteX1" fmla="*/ 146209 w 346389"/>
                    <a:gd name="connsiteY1" fmla="*/ 21522 h 752946"/>
                    <a:gd name="connsiteX2" fmla="*/ 343186 w 346389"/>
                    <a:gd name="connsiteY2" fmla="*/ 269172 h 752946"/>
                    <a:gd name="connsiteX3" fmla="*/ 333566 w 346389"/>
                    <a:gd name="connsiteY3" fmla="*/ 377566 h 752946"/>
                    <a:gd name="connsiteX4" fmla="*/ 274320 w 346389"/>
                    <a:gd name="connsiteY4" fmla="*/ 567018 h 752946"/>
                    <a:gd name="connsiteX5" fmla="*/ 268700 w 346389"/>
                    <a:gd name="connsiteY5" fmla="*/ 752946 h 752946"/>
                    <a:gd name="connsiteX6" fmla="*/ 227743 w 346389"/>
                    <a:gd name="connsiteY6" fmla="*/ 726943 h 752946"/>
                    <a:gd name="connsiteX7" fmla="*/ 191072 w 346389"/>
                    <a:gd name="connsiteY7" fmla="*/ 699511 h 752946"/>
                    <a:gd name="connsiteX8" fmla="*/ 63532 w 346389"/>
                    <a:gd name="connsiteY8" fmla="*/ 529490 h 752946"/>
                    <a:gd name="connsiteX9" fmla="*/ 59150 w 346389"/>
                    <a:gd name="connsiteY9" fmla="*/ 384710 h 752946"/>
                    <a:gd name="connsiteX10" fmla="*/ 34671 w 346389"/>
                    <a:gd name="connsiteY10" fmla="*/ 66575 h 752946"/>
                    <a:gd name="connsiteX11" fmla="*/ 20193 w 346389"/>
                    <a:gd name="connsiteY11" fmla="*/ 38000 h 752946"/>
                    <a:gd name="connsiteX12" fmla="*/ 0 w 346389"/>
                    <a:gd name="connsiteY12" fmla="*/ 10568 h 752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46389" h="752946">
                      <a:moveTo>
                        <a:pt x="0" y="10568"/>
                      </a:moveTo>
                      <a:cubicBezTo>
                        <a:pt x="52006" y="-8672"/>
                        <a:pt x="100775" y="376"/>
                        <a:pt x="146209" y="21522"/>
                      </a:cubicBezTo>
                      <a:cubicBezTo>
                        <a:pt x="252412" y="70957"/>
                        <a:pt x="321183" y="152776"/>
                        <a:pt x="343186" y="269172"/>
                      </a:cubicBezTo>
                      <a:cubicBezTo>
                        <a:pt x="349949" y="304986"/>
                        <a:pt x="345662" y="341752"/>
                        <a:pt x="333566" y="377566"/>
                      </a:cubicBezTo>
                      <a:cubicBezTo>
                        <a:pt x="312515" y="440336"/>
                        <a:pt x="292989" y="503582"/>
                        <a:pt x="274320" y="567018"/>
                      </a:cubicBezTo>
                      <a:cubicBezTo>
                        <a:pt x="256889" y="626264"/>
                        <a:pt x="249174" y="686367"/>
                        <a:pt x="268700" y="752946"/>
                      </a:cubicBezTo>
                      <a:cubicBezTo>
                        <a:pt x="252127" y="742469"/>
                        <a:pt x="239649" y="735135"/>
                        <a:pt x="227743" y="726943"/>
                      </a:cubicBezTo>
                      <a:cubicBezTo>
                        <a:pt x="215170" y="718275"/>
                        <a:pt x="202692" y="709417"/>
                        <a:pt x="191072" y="699511"/>
                      </a:cubicBezTo>
                      <a:cubicBezTo>
                        <a:pt x="135827" y="652458"/>
                        <a:pt x="86582" y="601023"/>
                        <a:pt x="63532" y="529490"/>
                      </a:cubicBezTo>
                      <a:cubicBezTo>
                        <a:pt x="48006" y="481389"/>
                        <a:pt x="52768" y="433573"/>
                        <a:pt x="59150" y="384710"/>
                      </a:cubicBezTo>
                      <a:cubicBezTo>
                        <a:pt x="73152" y="277268"/>
                        <a:pt x="76105" y="170016"/>
                        <a:pt x="34671" y="66575"/>
                      </a:cubicBezTo>
                      <a:cubicBezTo>
                        <a:pt x="30670" y="56669"/>
                        <a:pt x="25813" y="47049"/>
                        <a:pt x="20193" y="38000"/>
                      </a:cubicBezTo>
                      <a:cubicBezTo>
                        <a:pt x="14668" y="29046"/>
                        <a:pt x="7715" y="20950"/>
                        <a:pt x="0" y="1056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AC53A847-6DC1-A24B-52E8-1FD49FF39F0A}"/>
                    </a:ext>
                  </a:extLst>
                </p:cNvPr>
                <p:cNvSpPr/>
                <p:nvPr/>
              </p:nvSpPr>
              <p:spPr>
                <a:xfrm>
                  <a:off x="1232261" y="5049376"/>
                  <a:ext cx="472400" cy="250465"/>
                </a:xfrm>
                <a:custGeom>
                  <a:avLst/>
                  <a:gdLst>
                    <a:gd name="connsiteX0" fmla="*/ 700278 w 700277"/>
                    <a:gd name="connsiteY0" fmla="*/ 459198 h 475011"/>
                    <a:gd name="connsiteX1" fmla="*/ 440722 w 700277"/>
                    <a:gd name="connsiteY1" fmla="*/ 455769 h 475011"/>
                    <a:gd name="connsiteX2" fmla="*/ 308610 w 700277"/>
                    <a:gd name="connsiteY2" fmla="*/ 352232 h 475011"/>
                    <a:gd name="connsiteX3" fmla="*/ 90392 w 700277"/>
                    <a:gd name="connsiteY3" fmla="*/ 146397 h 475011"/>
                    <a:gd name="connsiteX4" fmla="*/ 0 w 700277"/>
                    <a:gd name="connsiteY4" fmla="*/ 112488 h 475011"/>
                    <a:gd name="connsiteX5" fmla="*/ 61817 w 700277"/>
                    <a:gd name="connsiteY5" fmla="*/ 45432 h 475011"/>
                    <a:gd name="connsiteX6" fmla="*/ 448056 w 700277"/>
                    <a:gd name="connsiteY6" fmla="*/ 83627 h 475011"/>
                    <a:gd name="connsiteX7" fmla="*/ 494443 w 700277"/>
                    <a:gd name="connsiteY7" fmla="*/ 151064 h 475011"/>
                    <a:gd name="connsiteX8" fmla="*/ 615029 w 700277"/>
                    <a:gd name="connsiteY8" fmla="*/ 370710 h 475011"/>
                    <a:gd name="connsiteX9" fmla="*/ 700278 w 700277"/>
                    <a:gd name="connsiteY9" fmla="*/ 459198 h 4750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00277" h="475011">
                      <a:moveTo>
                        <a:pt x="700278" y="459198"/>
                      </a:moveTo>
                      <a:cubicBezTo>
                        <a:pt x="615124" y="477295"/>
                        <a:pt x="527971" y="484344"/>
                        <a:pt x="440722" y="455769"/>
                      </a:cubicBezTo>
                      <a:cubicBezTo>
                        <a:pt x="383762" y="437195"/>
                        <a:pt x="342805" y="399952"/>
                        <a:pt x="308610" y="352232"/>
                      </a:cubicBezTo>
                      <a:cubicBezTo>
                        <a:pt x="249364" y="269650"/>
                        <a:pt x="181832" y="194689"/>
                        <a:pt x="90392" y="146397"/>
                      </a:cubicBezTo>
                      <a:cubicBezTo>
                        <a:pt x="62579" y="131728"/>
                        <a:pt x="31147" y="123918"/>
                        <a:pt x="0" y="112488"/>
                      </a:cubicBezTo>
                      <a:cubicBezTo>
                        <a:pt x="10858" y="85532"/>
                        <a:pt x="34576" y="63625"/>
                        <a:pt x="61817" y="45432"/>
                      </a:cubicBezTo>
                      <a:cubicBezTo>
                        <a:pt x="171926" y="-28006"/>
                        <a:pt x="356235" y="-10385"/>
                        <a:pt x="448056" y="83627"/>
                      </a:cubicBezTo>
                      <a:cubicBezTo>
                        <a:pt x="466820" y="102867"/>
                        <a:pt x="481298" y="127251"/>
                        <a:pt x="494443" y="151064"/>
                      </a:cubicBezTo>
                      <a:cubicBezTo>
                        <a:pt x="535019" y="224121"/>
                        <a:pt x="571024" y="299844"/>
                        <a:pt x="615029" y="370710"/>
                      </a:cubicBezTo>
                      <a:cubicBezTo>
                        <a:pt x="636080" y="404619"/>
                        <a:pt x="671132" y="429670"/>
                        <a:pt x="700278" y="45919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81" name="任意多边形: 形状 180">
                  <a:extLst>
                    <a:ext uri="{FF2B5EF4-FFF2-40B4-BE49-F238E27FC236}">
                      <a16:creationId xmlns:a16="http://schemas.microsoft.com/office/drawing/2014/main" id="{187BCC5C-3485-4898-922D-DDF54345C08D}"/>
                    </a:ext>
                  </a:extLst>
                </p:cNvPr>
                <p:cNvSpPr/>
                <p:nvPr/>
              </p:nvSpPr>
              <p:spPr>
                <a:xfrm>
                  <a:off x="1157982" y="4338535"/>
                  <a:ext cx="272376" cy="369168"/>
                </a:xfrm>
                <a:custGeom>
                  <a:avLst/>
                  <a:gdLst>
                    <a:gd name="connsiteX0" fmla="*/ 403765 w 403764"/>
                    <a:gd name="connsiteY0" fmla="*/ 700134 h 700134"/>
                    <a:gd name="connsiteX1" fmla="*/ 177927 w 403764"/>
                    <a:gd name="connsiteY1" fmla="*/ 549734 h 700134"/>
                    <a:gd name="connsiteX2" fmla="*/ 124587 w 403764"/>
                    <a:gd name="connsiteY2" fmla="*/ 366664 h 700134"/>
                    <a:gd name="connsiteX3" fmla="*/ 53912 w 403764"/>
                    <a:gd name="connsiteY3" fmla="*/ 92439 h 700134"/>
                    <a:gd name="connsiteX4" fmla="*/ 0 w 403764"/>
                    <a:gd name="connsiteY4" fmla="*/ 22145 h 700134"/>
                    <a:gd name="connsiteX5" fmla="*/ 148495 w 403764"/>
                    <a:gd name="connsiteY5" fmla="*/ 9095 h 700134"/>
                    <a:gd name="connsiteX6" fmla="*/ 388906 w 403764"/>
                    <a:gd name="connsiteY6" fmla="*/ 237029 h 700134"/>
                    <a:gd name="connsiteX7" fmla="*/ 390525 w 403764"/>
                    <a:gd name="connsiteY7" fmla="*/ 354758 h 700134"/>
                    <a:gd name="connsiteX8" fmla="*/ 371380 w 403764"/>
                    <a:gd name="connsiteY8" fmla="*/ 543924 h 700134"/>
                    <a:gd name="connsiteX9" fmla="*/ 403765 w 403764"/>
                    <a:gd name="connsiteY9" fmla="*/ 700134 h 7001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03764" h="700134">
                      <a:moveTo>
                        <a:pt x="403765" y="700134"/>
                      </a:moveTo>
                      <a:cubicBezTo>
                        <a:pt x="312706" y="665368"/>
                        <a:pt x="235458" y="622791"/>
                        <a:pt x="177927" y="549734"/>
                      </a:cubicBezTo>
                      <a:cubicBezTo>
                        <a:pt x="135160" y="495442"/>
                        <a:pt x="126778" y="432386"/>
                        <a:pt x="124587" y="366664"/>
                      </a:cubicBezTo>
                      <a:cubicBezTo>
                        <a:pt x="121349" y="270080"/>
                        <a:pt x="102013" y="177212"/>
                        <a:pt x="53912" y="92439"/>
                      </a:cubicBezTo>
                      <a:cubicBezTo>
                        <a:pt x="39529" y="67198"/>
                        <a:pt x="18383" y="45766"/>
                        <a:pt x="0" y="22145"/>
                      </a:cubicBezTo>
                      <a:cubicBezTo>
                        <a:pt x="44006" y="-3097"/>
                        <a:pt x="95917" y="-5764"/>
                        <a:pt x="148495" y="9095"/>
                      </a:cubicBezTo>
                      <a:cubicBezTo>
                        <a:pt x="268129" y="43004"/>
                        <a:pt x="356235" y="113299"/>
                        <a:pt x="388906" y="237029"/>
                      </a:cubicBezTo>
                      <a:cubicBezTo>
                        <a:pt x="398621" y="273890"/>
                        <a:pt x="393383" y="315610"/>
                        <a:pt x="390525" y="354758"/>
                      </a:cubicBezTo>
                      <a:cubicBezTo>
                        <a:pt x="385858" y="418004"/>
                        <a:pt x="375666" y="480773"/>
                        <a:pt x="371380" y="543924"/>
                      </a:cubicBezTo>
                      <a:cubicBezTo>
                        <a:pt x="367856" y="596216"/>
                        <a:pt x="376523" y="647461"/>
                        <a:pt x="403765" y="70013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82" name="任意多边形: 形状 181">
                  <a:extLst>
                    <a:ext uri="{FF2B5EF4-FFF2-40B4-BE49-F238E27FC236}">
                      <a16:creationId xmlns:a16="http://schemas.microsoft.com/office/drawing/2014/main" id="{48EF69ED-9AE9-68D9-FA24-B0BBD0B24854}"/>
                    </a:ext>
                  </a:extLst>
                </p:cNvPr>
                <p:cNvSpPr/>
                <p:nvPr/>
              </p:nvSpPr>
              <p:spPr>
                <a:xfrm>
                  <a:off x="1464957" y="4470046"/>
                  <a:ext cx="258338" cy="362011"/>
                </a:xfrm>
                <a:custGeom>
                  <a:avLst/>
                  <a:gdLst>
                    <a:gd name="connsiteX0" fmla="*/ 382954 w 382954"/>
                    <a:gd name="connsiteY0" fmla="*/ 358997 h 686561"/>
                    <a:gd name="connsiteX1" fmla="*/ 84155 w 382954"/>
                    <a:gd name="connsiteY1" fmla="*/ 686562 h 686561"/>
                    <a:gd name="connsiteX2" fmla="*/ 27291 w 382954"/>
                    <a:gd name="connsiteY2" fmla="*/ 573405 h 686561"/>
                    <a:gd name="connsiteX3" fmla="*/ 56723 w 382954"/>
                    <a:gd name="connsiteY3" fmla="*/ 176213 h 686561"/>
                    <a:gd name="connsiteX4" fmla="*/ 233602 w 382954"/>
                    <a:gd name="connsiteY4" fmla="*/ 27527 h 686561"/>
                    <a:gd name="connsiteX5" fmla="*/ 378763 w 382954"/>
                    <a:gd name="connsiteY5" fmla="*/ 0 h 686561"/>
                    <a:gd name="connsiteX6" fmla="*/ 350474 w 382954"/>
                    <a:gd name="connsiteY6" fmla="*/ 182118 h 686561"/>
                    <a:gd name="connsiteX7" fmla="*/ 382954 w 382954"/>
                    <a:gd name="connsiteY7" fmla="*/ 358997 h 686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82954" h="686561">
                      <a:moveTo>
                        <a:pt x="382954" y="358997"/>
                      </a:moveTo>
                      <a:cubicBezTo>
                        <a:pt x="235507" y="427101"/>
                        <a:pt x="112158" y="513016"/>
                        <a:pt x="84155" y="686562"/>
                      </a:cubicBezTo>
                      <a:cubicBezTo>
                        <a:pt x="58152" y="653605"/>
                        <a:pt x="40245" y="614553"/>
                        <a:pt x="27291" y="573405"/>
                      </a:cubicBezTo>
                      <a:cubicBezTo>
                        <a:pt x="-15477" y="437197"/>
                        <a:pt x="-9666" y="304038"/>
                        <a:pt x="56723" y="176213"/>
                      </a:cubicBezTo>
                      <a:cubicBezTo>
                        <a:pt x="94918" y="102775"/>
                        <a:pt x="157402" y="56769"/>
                        <a:pt x="233602" y="27527"/>
                      </a:cubicBezTo>
                      <a:cubicBezTo>
                        <a:pt x="281608" y="9144"/>
                        <a:pt x="331424" y="3238"/>
                        <a:pt x="378763" y="0"/>
                      </a:cubicBezTo>
                      <a:cubicBezTo>
                        <a:pt x="368857" y="62103"/>
                        <a:pt x="356189" y="121729"/>
                        <a:pt x="350474" y="182118"/>
                      </a:cubicBezTo>
                      <a:cubicBezTo>
                        <a:pt x="344854" y="242506"/>
                        <a:pt x="349045" y="302895"/>
                        <a:pt x="382954" y="35899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id="{C7B7BACD-4997-805A-DDE1-702CB611E19A}"/>
                    </a:ext>
                  </a:extLst>
                </p:cNvPr>
                <p:cNvSpPr/>
                <p:nvPr/>
              </p:nvSpPr>
              <p:spPr>
                <a:xfrm>
                  <a:off x="1752531" y="3798164"/>
                  <a:ext cx="492705" cy="198926"/>
                </a:xfrm>
                <a:custGeom>
                  <a:avLst/>
                  <a:gdLst>
                    <a:gd name="connsiteX0" fmla="*/ 730377 w 730376"/>
                    <a:gd name="connsiteY0" fmla="*/ 161526 h 377267"/>
                    <a:gd name="connsiteX1" fmla="*/ 442436 w 730376"/>
                    <a:gd name="connsiteY1" fmla="*/ 377267 h 377267"/>
                    <a:gd name="connsiteX2" fmla="*/ 0 w 730376"/>
                    <a:gd name="connsiteY2" fmla="*/ 337453 h 377267"/>
                    <a:gd name="connsiteX3" fmla="*/ 17621 w 730376"/>
                    <a:gd name="connsiteY3" fmla="*/ 291828 h 377267"/>
                    <a:gd name="connsiteX4" fmla="*/ 379857 w 730376"/>
                    <a:gd name="connsiteY4" fmla="*/ 6935 h 377267"/>
                    <a:gd name="connsiteX5" fmla="*/ 654653 w 730376"/>
                    <a:gd name="connsiteY5" fmla="*/ 87231 h 377267"/>
                    <a:gd name="connsiteX6" fmla="*/ 730377 w 730376"/>
                    <a:gd name="connsiteY6" fmla="*/ 161526 h 377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30376" h="377267">
                      <a:moveTo>
                        <a:pt x="730377" y="161526"/>
                      </a:moveTo>
                      <a:cubicBezTo>
                        <a:pt x="549497" y="228010"/>
                        <a:pt x="472059" y="306877"/>
                        <a:pt x="442436" y="377267"/>
                      </a:cubicBezTo>
                      <a:cubicBezTo>
                        <a:pt x="301942" y="301829"/>
                        <a:pt x="158972" y="252775"/>
                        <a:pt x="0" y="337453"/>
                      </a:cubicBezTo>
                      <a:cubicBezTo>
                        <a:pt x="6096" y="321451"/>
                        <a:pt x="10763" y="306115"/>
                        <a:pt x="17621" y="291828"/>
                      </a:cubicBezTo>
                      <a:cubicBezTo>
                        <a:pt x="92297" y="138380"/>
                        <a:pt x="215455" y="43321"/>
                        <a:pt x="379857" y="6935"/>
                      </a:cubicBezTo>
                      <a:cubicBezTo>
                        <a:pt x="482537" y="-15830"/>
                        <a:pt x="575405" y="19127"/>
                        <a:pt x="654653" y="87231"/>
                      </a:cubicBezTo>
                      <a:cubicBezTo>
                        <a:pt x="680466" y="109329"/>
                        <a:pt x="703326" y="134856"/>
                        <a:pt x="730377" y="16152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84" name="任意多边形: 形状 183">
                  <a:extLst>
                    <a:ext uri="{FF2B5EF4-FFF2-40B4-BE49-F238E27FC236}">
                      <a16:creationId xmlns:a16="http://schemas.microsoft.com/office/drawing/2014/main" id="{3F6226AC-F1DD-5304-0A38-8E9AE8BB9A79}"/>
                    </a:ext>
                  </a:extLst>
                </p:cNvPr>
                <p:cNvSpPr/>
                <p:nvPr/>
              </p:nvSpPr>
              <p:spPr>
                <a:xfrm>
                  <a:off x="1686059" y="3487973"/>
                  <a:ext cx="236390" cy="416504"/>
                </a:xfrm>
                <a:custGeom>
                  <a:avLst/>
                  <a:gdLst>
                    <a:gd name="connsiteX0" fmla="*/ 115969 w 350420"/>
                    <a:gd name="connsiteY0" fmla="*/ 789908 h 789908"/>
                    <a:gd name="connsiteX1" fmla="*/ 3479 w 350420"/>
                    <a:gd name="connsiteY1" fmla="*/ 560451 h 789908"/>
                    <a:gd name="connsiteX2" fmla="*/ 42246 w 350420"/>
                    <a:gd name="connsiteY2" fmla="*/ 376619 h 789908"/>
                    <a:gd name="connsiteX3" fmla="*/ 130447 w 350420"/>
                    <a:gd name="connsiteY3" fmla="*/ 75057 h 789908"/>
                    <a:gd name="connsiteX4" fmla="*/ 125780 w 350420"/>
                    <a:gd name="connsiteY4" fmla="*/ 36671 h 789908"/>
                    <a:gd name="connsiteX5" fmla="*/ 114731 w 350420"/>
                    <a:gd name="connsiteY5" fmla="*/ 0 h 789908"/>
                    <a:gd name="connsiteX6" fmla="*/ 215791 w 350420"/>
                    <a:gd name="connsiteY6" fmla="*/ 42100 h 789908"/>
                    <a:gd name="connsiteX7" fmla="*/ 349617 w 350420"/>
                    <a:gd name="connsiteY7" fmla="*/ 350996 h 789908"/>
                    <a:gd name="connsiteX8" fmla="*/ 301326 w 350420"/>
                    <a:gd name="connsiteY8" fmla="*/ 467582 h 789908"/>
                    <a:gd name="connsiteX9" fmla="*/ 192836 w 350420"/>
                    <a:gd name="connsiteY9" fmla="*/ 604361 h 789908"/>
                    <a:gd name="connsiteX10" fmla="*/ 115969 w 350420"/>
                    <a:gd name="connsiteY10" fmla="*/ 789908 h 789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50420" h="789908">
                      <a:moveTo>
                        <a:pt x="115969" y="789908"/>
                      </a:moveTo>
                      <a:cubicBezTo>
                        <a:pt x="58343" y="717899"/>
                        <a:pt x="18052" y="645795"/>
                        <a:pt x="3479" y="560451"/>
                      </a:cubicBezTo>
                      <a:cubicBezTo>
                        <a:pt x="-7951" y="493586"/>
                        <a:pt x="9765" y="434626"/>
                        <a:pt x="42246" y="376619"/>
                      </a:cubicBezTo>
                      <a:cubicBezTo>
                        <a:pt x="94538" y="283273"/>
                        <a:pt x="130828" y="184213"/>
                        <a:pt x="130447" y="75057"/>
                      </a:cubicBezTo>
                      <a:cubicBezTo>
                        <a:pt x="130447" y="62198"/>
                        <a:pt x="128447" y="49244"/>
                        <a:pt x="125780" y="36671"/>
                      </a:cubicBezTo>
                      <a:cubicBezTo>
                        <a:pt x="123303" y="24860"/>
                        <a:pt x="118827" y="13525"/>
                        <a:pt x="114731" y="0"/>
                      </a:cubicBezTo>
                      <a:cubicBezTo>
                        <a:pt x="154831" y="286"/>
                        <a:pt x="187597" y="17526"/>
                        <a:pt x="215791" y="42100"/>
                      </a:cubicBezTo>
                      <a:cubicBezTo>
                        <a:pt x="309231" y="123539"/>
                        <a:pt x="357333" y="225933"/>
                        <a:pt x="349617" y="350996"/>
                      </a:cubicBezTo>
                      <a:cubicBezTo>
                        <a:pt x="346950" y="394335"/>
                        <a:pt x="329043" y="433388"/>
                        <a:pt x="301326" y="467582"/>
                      </a:cubicBezTo>
                      <a:cubicBezTo>
                        <a:pt x="264654" y="512731"/>
                        <a:pt x="227888" y="557879"/>
                        <a:pt x="192836" y="604361"/>
                      </a:cubicBezTo>
                      <a:cubicBezTo>
                        <a:pt x="152831" y="657415"/>
                        <a:pt x="120351" y="714375"/>
                        <a:pt x="115969" y="78990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85" name="任意多边形: 形状 184">
                  <a:extLst>
                    <a:ext uri="{FF2B5EF4-FFF2-40B4-BE49-F238E27FC236}">
                      <a16:creationId xmlns:a16="http://schemas.microsoft.com/office/drawing/2014/main" id="{67762970-6FEF-154E-52C7-8DB20F7A3DAD}"/>
                    </a:ext>
                  </a:extLst>
                </p:cNvPr>
                <p:cNvSpPr/>
                <p:nvPr/>
              </p:nvSpPr>
              <p:spPr>
                <a:xfrm>
                  <a:off x="1532058" y="4721314"/>
                  <a:ext cx="253500" cy="395058"/>
                </a:xfrm>
                <a:custGeom>
                  <a:avLst/>
                  <a:gdLst>
                    <a:gd name="connsiteX0" fmla="*/ 222241 w 375783"/>
                    <a:gd name="connsiteY0" fmla="*/ 749237 h 749236"/>
                    <a:gd name="connsiteX1" fmla="*/ 83938 w 375783"/>
                    <a:gd name="connsiteY1" fmla="*/ 608266 h 749236"/>
                    <a:gd name="connsiteX2" fmla="*/ 2213 w 375783"/>
                    <a:gd name="connsiteY2" fmla="*/ 364236 h 749236"/>
                    <a:gd name="connsiteX3" fmla="*/ 99845 w 375783"/>
                    <a:gd name="connsiteY3" fmla="*/ 88868 h 749236"/>
                    <a:gd name="connsiteX4" fmla="*/ 240529 w 375783"/>
                    <a:gd name="connsiteY4" fmla="*/ 0 h 749236"/>
                    <a:gd name="connsiteX5" fmla="*/ 375784 w 375783"/>
                    <a:gd name="connsiteY5" fmla="*/ 332613 h 749236"/>
                    <a:gd name="connsiteX6" fmla="*/ 240529 w 375783"/>
                    <a:gd name="connsiteY6" fmla="*/ 518255 h 749236"/>
                    <a:gd name="connsiteX7" fmla="*/ 222241 w 375783"/>
                    <a:gd name="connsiteY7" fmla="*/ 749237 h 749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75783" h="749236">
                      <a:moveTo>
                        <a:pt x="222241" y="749237"/>
                      </a:moveTo>
                      <a:cubicBezTo>
                        <a:pt x="161662" y="709994"/>
                        <a:pt x="118609" y="663035"/>
                        <a:pt x="83938" y="608266"/>
                      </a:cubicBezTo>
                      <a:cubicBezTo>
                        <a:pt x="36694" y="533781"/>
                        <a:pt x="11548" y="452056"/>
                        <a:pt x="2213" y="364236"/>
                      </a:cubicBezTo>
                      <a:cubicBezTo>
                        <a:pt x="-9312" y="255937"/>
                        <a:pt x="24311" y="164592"/>
                        <a:pt x="99845" y="88868"/>
                      </a:cubicBezTo>
                      <a:cubicBezTo>
                        <a:pt x="138707" y="49911"/>
                        <a:pt x="184617" y="19431"/>
                        <a:pt x="240529" y="0"/>
                      </a:cubicBezTo>
                      <a:cubicBezTo>
                        <a:pt x="255007" y="123063"/>
                        <a:pt x="275105" y="242697"/>
                        <a:pt x="375784" y="332613"/>
                      </a:cubicBezTo>
                      <a:cubicBezTo>
                        <a:pt x="317491" y="385286"/>
                        <a:pt x="271009" y="446246"/>
                        <a:pt x="240529" y="518255"/>
                      </a:cubicBezTo>
                      <a:cubicBezTo>
                        <a:pt x="209668" y="590836"/>
                        <a:pt x="194333" y="665036"/>
                        <a:pt x="222241" y="74923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id="{FBC59B01-03A1-E8F4-178F-55A613B9E288}"/>
                    </a:ext>
                  </a:extLst>
                </p:cNvPr>
                <p:cNvSpPr/>
                <p:nvPr/>
              </p:nvSpPr>
              <p:spPr>
                <a:xfrm>
                  <a:off x="2260658" y="3550970"/>
                  <a:ext cx="484095" cy="199120"/>
                </a:xfrm>
                <a:custGeom>
                  <a:avLst/>
                  <a:gdLst>
                    <a:gd name="connsiteX0" fmla="*/ 354235 w 717613"/>
                    <a:gd name="connsiteY0" fmla="*/ 377635 h 377635"/>
                    <a:gd name="connsiteX1" fmla="*/ 211836 w 717613"/>
                    <a:gd name="connsiteY1" fmla="*/ 195708 h 377635"/>
                    <a:gd name="connsiteX2" fmla="*/ 0 w 717613"/>
                    <a:gd name="connsiteY2" fmla="*/ 112936 h 377635"/>
                    <a:gd name="connsiteX3" fmla="*/ 71056 w 717613"/>
                    <a:gd name="connsiteY3" fmla="*/ 64930 h 377635"/>
                    <a:gd name="connsiteX4" fmla="*/ 273367 w 717613"/>
                    <a:gd name="connsiteY4" fmla="*/ 2922 h 377635"/>
                    <a:gd name="connsiteX5" fmla="*/ 491014 w 717613"/>
                    <a:gd name="connsiteY5" fmla="*/ 28544 h 377635"/>
                    <a:gd name="connsiteX6" fmla="*/ 685133 w 717613"/>
                    <a:gd name="connsiteY6" fmla="*/ 229331 h 377635"/>
                    <a:gd name="connsiteX7" fmla="*/ 717613 w 717613"/>
                    <a:gd name="connsiteY7" fmla="*/ 343822 h 377635"/>
                    <a:gd name="connsiteX8" fmla="*/ 354235 w 717613"/>
                    <a:gd name="connsiteY8" fmla="*/ 377635 h 377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7613" h="377635">
                      <a:moveTo>
                        <a:pt x="354235" y="377635"/>
                      </a:moveTo>
                      <a:cubicBezTo>
                        <a:pt x="317278" y="307627"/>
                        <a:pt x="273082" y="244762"/>
                        <a:pt x="211836" y="195708"/>
                      </a:cubicBezTo>
                      <a:cubicBezTo>
                        <a:pt x="151067" y="147130"/>
                        <a:pt x="84677" y="112078"/>
                        <a:pt x="0" y="112936"/>
                      </a:cubicBezTo>
                      <a:cubicBezTo>
                        <a:pt x="23622" y="96838"/>
                        <a:pt x="46101" y="78550"/>
                        <a:pt x="71056" y="64930"/>
                      </a:cubicBezTo>
                      <a:cubicBezTo>
                        <a:pt x="134017" y="30544"/>
                        <a:pt x="201263" y="10351"/>
                        <a:pt x="273367" y="2922"/>
                      </a:cubicBezTo>
                      <a:cubicBezTo>
                        <a:pt x="348520" y="-4889"/>
                        <a:pt x="421100" y="2731"/>
                        <a:pt x="491014" y="28544"/>
                      </a:cubicBezTo>
                      <a:cubicBezTo>
                        <a:pt x="587026" y="63977"/>
                        <a:pt x="649986" y="134557"/>
                        <a:pt x="685133" y="229331"/>
                      </a:cubicBezTo>
                      <a:cubicBezTo>
                        <a:pt x="698373" y="265050"/>
                        <a:pt x="706184" y="302864"/>
                        <a:pt x="717613" y="343822"/>
                      </a:cubicBezTo>
                      <a:cubicBezTo>
                        <a:pt x="589407" y="322295"/>
                        <a:pt x="468916" y="307436"/>
                        <a:pt x="354235" y="37763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87" name="任意多边形: 形状 186">
                  <a:extLst>
                    <a:ext uri="{FF2B5EF4-FFF2-40B4-BE49-F238E27FC236}">
                      <a16:creationId xmlns:a16="http://schemas.microsoft.com/office/drawing/2014/main" id="{8DC40BA8-FBEA-4C96-50B8-4D7227453193}"/>
                    </a:ext>
                  </a:extLst>
                </p:cNvPr>
                <p:cNvSpPr/>
                <p:nvPr/>
              </p:nvSpPr>
              <p:spPr>
                <a:xfrm>
                  <a:off x="1487365" y="4232974"/>
                  <a:ext cx="371764" cy="291212"/>
                </a:xfrm>
                <a:custGeom>
                  <a:avLst/>
                  <a:gdLst>
                    <a:gd name="connsiteX0" fmla="*/ 551096 w 551095"/>
                    <a:gd name="connsiteY0" fmla="*/ 33369 h 552290"/>
                    <a:gd name="connsiteX1" fmla="*/ 411555 w 551095"/>
                    <a:gd name="connsiteY1" fmla="*/ 364743 h 552290"/>
                    <a:gd name="connsiteX2" fmla="*/ 10933 w 551095"/>
                    <a:gd name="connsiteY2" fmla="*/ 552291 h 552290"/>
                    <a:gd name="connsiteX3" fmla="*/ 14743 w 551095"/>
                    <a:gd name="connsiteY3" fmla="*/ 343979 h 552290"/>
                    <a:gd name="connsiteX4" fmla="*/ 192575 w 551095"/>
                    <a:gd name="connsiteY4" fmla="*/ 61086 h 552290"/>
                    <a:gd name="connsiteX5" fmla="*/ 350595 w 551095"/>
                    <a:gd name="connsiteY5" fmla="*/ 2031 h 552290"/>
                    <a:gd name="connsiteX6" fmla="*/ 551096 w 551095"/>
                    <a:gd name="connsiteY6" fmla="*/ 33369 h 552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51095" h="552290">
                      <a:moveTo>
                        <a:pt x="551096" y="33369"/>
                      </a:moveTo>
                      <a:cubicBezTo>
                        <a:pt x="472610" y="133000"/>
                        <a:pt x="402982" y="232441"/>
                        <a:pt x="411555" y="364743"/>
                      </a:cubicBezTo>
                      <a:cubicBezTo>
                        <a:pt x="250582" y="369601"/>
                        <a:pt x="103421" y="401224"/>
                        <a:pt x="10933" y="552291"/>
                      </a:cubicBezTo>
                      <a:cubicBezTo>
                        <a:pt x="-5545" y="482567"/>
                        <a:pt x="-2688" y="412940"/>
                        <a:pt x="14743" y="343979"/>
                      </a:cubicBezTo>
                      <a:cubicBezTo>
                        <a:pt x="43318" y="230631"/>
                        <a:pt x="98658" y="133190"/>
                        <a:pt x="192575" y="61086"/>
                      </a:cubicBezTo>
                      <a:cubicBezTo>
                        <a:pt x="238771" y="25653"/>
                        <a:pt x="292302" y="8603"/>
                        <a:pt x="350595" y="2031"/>
                      </a:cubicBezTo>
                      <a:cubicBezTo>
                        <a:pt x="419937" y="-5779"/>
                        <a:pt x="484231" y="9842"/>
                        <a:pt x="551096" y="3336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88" name="任意多边形: 形状 187">
                  <a:extLst>
                    <a:ext uri="{FF2B5EF4-FFF2-40B4-BE49-F238E27FC236}">
                      <a16:creationId xmlns:a16="http://schemas.microsoft.com/office/drawing/2014/main" id="{34417075-5B71-8E13-9FCF-C92EE80BC481}"/>
                    </a:ext>
                  </a:extLst>
                </p:cNvPr>
                <p:cNvSpPr/>
                <p:nvPr/>
              </p:nvSpPr>
              <p:spPr>
                <a:xfrm>
                  <a:off x="1685630" y="4938079"/>
                  <a:ext cx="251440" cy="395812"/>
                </a:xfrm>
                <a:custGeom>
                  <a:avLst/>
                  <a:gdLst>
                    <a:gd name="connsiteX0" fmla="*/ 186612 w 372730"/>
                    <a:gd name="connsiteY0" fmla="*/ 0 h 750665"/>
                    <a:gd name="connsiteX1" fmla="*/ 372731 w 372730"/>
                    <a:gd name="connsiteY1" fmla="*/ 312706 h 750665"/>
                    <a:gd name="connsiteX2" fmla="*/ 286625 w 372730"/>
                    <a:gd name="connsiteY2" fmla="*/ 750665 h 750665"/>
                    <a:gd name="connsiteX3" fmla="*/ 198328 w 372730"/>
                    <a:gd name="connsiteY3" fmla="*/ 693801 h 750665"/>
                    <a:gd name="connsiteX4" fmla="*/ 6590 w 372730"/>
                    <a:gd name="connsiteY4" fmla="*/ 375190 h 750665"/>
                    <a:gd name="connsiteX5" fmla="*/ 89838 w 372730"/>
                    <a:gd name="connsiteY5" fmla="*/ 89630 h 750665"/>
                    <a:gd name="connsiteX6" fmla="*/ 186612 w 372730"/>
                    <a:gd name="connsiteY6" fmla="*/ 0 h 750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72730" h="750665">
                      <a:moveTo>
                        <a:pt x="186612" y="0"/>
                      </a:moveTo>
                      <a:cubicBezTo>
                        <a:pt x="222141" y="125730"/>
                        <a:pt x="261193" y="240982"/>
                        <a:pt x="372731" y="312706"/>
                      </a:cubicBezTo>
                      <a:cubicBezTo>
                        <a:pt x="283101" y="445198"/>
                        <a:pt x="221855" y="583025"/>
                        <a:pt x="286625" y="750665"/>
                      </a:cubicBezTo>
                      <a:cubicBezTo>
                        <a:pt x="257097" y="731806"/>
                        <a:pt x="225855" y="715232"/>
                        <a:pt x="198328" y="693801"/>
                      </a:cubicBezTo>
                      <a:cubicBezTo>
                        <a:pt x="94029" y="612267"/>
                        <a:pt x="31641" y="503968"/>
                        <a:pt x="6590" y="375190"/>
                      </a:cubicBezTo>
                      <a:cubicBezTo>
                        <a:pt x="-14460" y="266890"/>
                        <a:pt x="15353" y="170593"/>
                        <a:pt x="89838" y="89630"/>
                      </a:cubicBezTo>
                      <a:cubicBezTo>
                        <a:pt x="118509" y="58483"/>
                        <a:pt x="152037" y="31718"/>
                        <a:pt x="186612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89" name="任意多边形: 形状 188">
                  <a:extLst>
                    <a:ext uri="{FF2B5EF4-FFF2-40B4-BE49-F238E27FC236}">
                      <a16:creationId xmlns:a16="http://schemas.microsoft.com/office/drawing/2014/main" id="{8F26A78B-DE87-A4DF-6D33-FC2867D166AC}"/>
                    </a:ext>
                  </a:extLst>
                </p:cNvPr>
                <p:cNvSpPr/>
                <p:nvPr/>
              </p:nvSpPr>
              <p:spPr>
                <a:xfrm>
                  <a:off x="1995928" y="3658781"/>
                  <a:ext cx="505620" cy="196527"/>
                </a:xfrm>
                <a:custGeom>
                  <a:avLst/>
                  <a:gdLst>
                    <a:gd name="connsiteX0" fmla="*/ 749522 w 749522"/>
                    <a:gd name="connsiteY0" fmla="*/ 253370 h 372718"/>
                    <a:gd name="connsiteX1" fmla="*/ 406908 w 749522"/>
                    <a:gd name="connsiteY1" fmla="*/ 372718 h 372718"/>
                    <a:gd name="connsiteX2" fmla="*/ 0 w 749522"/>
                    <a:gd name="connsiteY2" fmla="*/ 200220 h 372718"/>
                    <a:gd name="connsiteX3" fmla="*/ 69723 w 749522"/>
                    <a:gd name="connsiteY3" fmla="*/ 126782 h 372718"/>
                    <a:gd name="connsiteX4" fmla="*/ 301276 w 749522"/>
                    <a:gd name="connsiteY4" fmla="*/ 12578 h 372718"/>
                    <a:gd name="connsiteX5" fmla="*/ 550259 w 749522"/>
                    <a:gd name="connsiteY5" fmla="*/ 27913 h 372718"/>
                    <a:gd name="connsiteX6" fmla="*/ 704279 w 749522"/>
                    <a:gd name="connsiteY6" fmla="*/ 166407 h 372718"/>
                    <a:gd name="connsiteX7" fmla="*/ 749522 w 749522"/>
                    <a:gd name="connsiteY7" fmla="*/ 253370 h 372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49522" h="372718">
                      <a:moveTo>
                        <a:pt x="749522" y="253370"/>
                      </a:moveTo>
                      <a:cubicBezTo>
                        <a:pt x="621792" y="262037"/>
                        <a:pt x="502063" y="278325"/>
                        <a:pt x="406908" y="372718"/>
                      </a:cubicBezTo>
                      <a:cubicBezTo>
                        <a:pt x="297752" y="257465"/>
                        <a:pt x="175165" y="171550"/>
                        <a:pt x="0" y="200220"/>
                      </a:cubicBezTo>
                      <a:cubicBezTo>
                        <a:pt x="23146" y="175646"/>
                        <a:pt x="44482" y="148976"/>
                        <a:pt x="69723" y="126782"/>
                      </a:cubicBezTo>
                      <a:cubicBezTo>
                        <a:pt x="136493" y="68299"/>
                        <a:pt x="214408" y="30008"/>
                        <a:pt x="301276" y="12578"/>
                      </a:cubicBezTo>
                      <a:cubicBezTo>
                        <a:pt x="385096" y="-4186"/>
                        <a:pt x="469106" y="-8758"/>
                        <a:pt x="550259" y="27913"/>
                      </a:cubicBezTo>
                      <a:cubicBezTo>
                        <a:pt x="616363" y="57821"/>
                        <a:pt x="666560" y="105542"/>
                        <a:pt x="704279" y="166407"/>
                      </a:cubicBezTo>
                      <a:cubicBezTo>
                        <a:pt x="720947" y="193267"/>
                        <a:pt x="733711" y="222604"/>
                        <a:pt x="749522" y="25337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90" name="任意多边形: 形状 189">
                  <a:extLst>
                    <a:ext uri="{FF2B5EF4-FFF2-40B4-BE49-F238E27FC236}">
                      <a16:creationId xmlns:a16="http://schemas.microsoft.com/office/drawing/2014/main" id="{B4207BD3-FEE8-744A-1102-FBF999DC7EEB}"/>
                    </a:ext>
                  </a:extLst>
                </p:cNvPr>
                <p:cNvSpPr/>
                <p:nvPr/>
              </p:nvSpPr>
              <p:spPr>
                <a:xfrm>
                  <a:off x="1574408" y="3991895"/>
                  <a:ext cx="415865" cy="256414"/>
                </a:xfrm>
                <a:custGeom>
                  <a:avLst/>
                  <a:gdLst>
                    <a:gd name="connsiteX0" fmla="*/ 616471 w 616470"/>
                    <a:gd name="connsiteY0" fmla="*/ 67480 h 486294"/>
                    <a:gd name="connsiteX1" fmla="*/ 426447 w 616470"/>
                    <a:gd name="connsiteY1" fmla="*/ 367708 h 486294"/>
                    <a:gd name="connsiteX2" fmla="*/ 870 w 616470"/>
                    <a:gd name="connsiteY2" fmla="*/ 486294 h 486294"/>
                    <a:gd name="connsiteX3" fmla="*/ 1251 w 616470"/>
                    <a:gd name="connsiteY3" fmla="*/ 421429 h 486294"/>
                    <a:gd name="connsiteX4" fmla="*/ 143364 w 616470"/>
                    <a:gd name="connsiteY4" fmla="*/ 124058 h 486294"/>
                    <a:gd name="connsiteX5" fmla="*/ 392443 w 616470"/>
                    <a:gd name="connsiteY5" fmla="*/ 138 h 486294"/>
                    <a:gd name="connsiteX6" fmla="*/ 616471 w 616470"/>
                    <a:gd name="connsiteY6" fmla="*/ 67480 h 4862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16470" h="486294">
                      <a:moveTo>
                        <a:pt x="616471" y="67480"/>
                      </a:moveTo>
                      <a:cubicBezTo>
                        <a:pt x="524840" y="150252"/>
                        <a:pt x="441211" y="235405"/>
                        <a:pt x="426447" y="367708"/>
                      </a:cubicBezTo>
                      <a:cubicBezTo>
                        <a:pt x="270523" y="348372"/>
                        <a:pt x="119361" y="353039"/>
                        <a:pt x="870" y="486294"/>
                      </a:cubicBezTo>
                      <a:cubicBezTo>
                        <a:pt x="870" y="464101"/>
                        <a:pt x="-1321" y="442479"/>
                        <a:pt x="1251" y="421429"/>
                      </a:cubicBezTo>
                      <a:cubicBezTo>
                        <a:pt x="15062" y="306462"/>
                        <a:pt x="65259" y="208069"/>
                        <a:pt x="143364" y="124058"/>
                      </a:cubicBezTo>
                      <a:cubicBezTo>
                        <a:pt x="210515" y="51859"/>
                        <a:pt x="291382" y="3567"/>
                        <a:pt x="392443" y="138"/>
                      </a:cubicBezTo>
                      <a:cubicBezTo>
                        <a:pt x="453117" y="-1862"/>
                        <a:pt x="547605" y="17759"/>
                        <a:pt x="616471" y="6748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91" name="任意多边形: 形状 190">
                  <a:extLst>
                    <a:ext uri="{FF2B5EF4-FFF2-40B4-BE49-F238E27FC236}">
                      <a16:creationId xmlns:a16="http://schemas.microsoft.com/office/drawing/2014/main" id="{7C72BE6A-3BD2-9699-75E3-4B23C17E2400}"/>
                    </a:ext>
                  </a:extLst>
                </p:cNvPr>
                <p:cNvSpPr/>
                <p:nvPr/>
              </p:nvSpPr>
              <p:spPr>
                <a:xfrm>
                  <a:off x="1909527" y="5169058"/>
                  <a:ext cx="224355" cy="333886"/>
                </a:xfrm>
                <a:custGeom>
                  <a:avLst/>
                  <a:gdLst>
                    <a:gd name="connsiteX0" fmla="*/ 121221 w 332580"/>
                    <a:gd name="connsiteY0" fmla="*/ 0 h 633222"/>
                    <a:gd name="connsiteX1" fmla="*/ 332580 w 332580"/>
                    <a:gd name="connsiteY1" fmla="*/ 242316 h 633222"/>
                    <a:gd name="connsiteX2" fmla="*/ 276669 w 332580"/>
                    <a:gd name="connsiteY2" fmla="*/ 437293 h 633222"/>
                    <a:gd name="connsiteX3" fmla="*/ 327437 w 332580"/>
                    <a:gd name="connsiteY3" fmla="*/ 633222 h 633222"/>
                    <a:gd name="connsiteX4" fmla="*/ 303815 w 332580"/>
                    <a:gd name="connsiteY4" fmla="*/ 629698 h 633222"/>
                    <a:gd name="connsiteX5" fmla="*/ 51212 w 332580"/>
                    <a:gd name="connsiteY5" fmla="*/ 421862 h 633222"/>
                    <a:gd name="connsiteX6" fmla="*/ 63 w 332580"/>
                    <a:gd name="connsiteY6" fmla="*/ 244412 h 633222"/>
                    <a:gd name="connsiteX7" fmla="*/ 78263 w 332580"/>
                    <a:gd name="connsiteY7" fmla="*/ 47625 h 633222"/>
                    <a:gd name="connsiteX8" fmla="*/ 121221 w 332580"/>
                    <a:gd name="connsiteY8" fmla="*/ 0 h 633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32580" h="633222">
                      <a:moveTo>
                        <a:pt x="121221" y="0"/>
                      </a:moveTo>
                      <a:cubicBezTo>
                        <a:pt x="172274" y="102299"/>
                        <a:pt x="223328" y="196596"/>
                        <a:pt x="332580" y="242316"/>
                      </a:cubicBezTo>
                      <a:cubicBezTo>
                        <a:pt x="300767" y="304038"/>
                        <a:pt x="281526" y="368999"/>
                        <a:pt x="276669" y="437293"/>
                      </a:cubicBezTo>
                      <a:cubicBezTo>
                        <a:pt x="271811" y="505873"/>
                        <a:pt x="281812" y="571595"/>
                        <a:pt x="327437" y="633222"/>
                      </a:cubicBezTo>
                      <a:cubicBezTo>
                        <a:pt x="317531" y="631793"/>
                        <a:pt x="310387" y="631793"/>
                        <a:pt x="303815" y="629698"/>
                      </a:cubicBezTo>
                      <a:cubicBezTo>
                        <a:pt x="191706" y="594360"/>
                        <a:pt x="110267" y="521684"/>
                        <a:pt x="51212" y="421862"/>
                      </a:cubicBezTo>
                      <a:cubicBezTo>
                        <a:pt x="18827" y="367189"/>
                        <a:pt x="-1271" y="309372"/>
                        <a:pt x="63" y="244412"/>
                      </a:cubicBezTo>
                      <a:cubicBezTo>
                        <a:pt x="1682" y="168593"/>
                        <a:pt x="32162" y="105156"/>
                        <a:pt x="78263" y="47625"/>
                      </a:cubicBezTo>
                      <a:cubicBezTo>
                        <a:pt x="91026" y="31813"/>
                        <a:pt x="105409" y="17431"/>
                        <a:pt x="121221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92" name="任意多边形: 形状 191">
                  <a:extLst>
                    <a:ext uri="{FF2B5EF4-FFF2-40B4-BE49-F238E27FC236}">
                      <a16:creationId xmlns:a16="http://schemas.microsoft.com/office/drawing/2014/main" id="{2FB6AF50-81C1-0EF4-70F9-7526CDCE1AE4}"/>
                    </a:ext>
                  </a:extLst>
                </p:cNvPr>
                <p:cNvSpPr/>
                <p:nvPr/>
              </p:nvSpPr>
              <p:spPr>
                <a:xfrm>
                  <a:off x="2134378" y="5336854"/>
                  <a:ext cx="279655" cy="292781"/>
                </a:xfrm>
                <a:custGeom>
                  <a:avLst/>
                  <a:gdLst>
                    <a:gd name="connsiteX0" fmla="*/ 414557 w 414556"/>
                    <a:gd name="connsiteY0" fmla="*/ 554927 h 555265"/>
                    <a:gd name="connsiteX1" fmla="*/ 262252 w 414556"/>
                    <a:gd name="connsiteY1" fmla="*/ 526352 h 555265"/>
                    <a:gd name="connsiteX2" fmla="*/ 35557 w 414556"/>
                    <a:gd name="connsiteY2" fmla="*/ 332137 h 555265"/>
                    <a:gd name="connsiteX3" fmla="*/ 28889 w 414556"/>
                    <a:gd name="connsiteY3" fmla="*/ 67532 h 555265"/>
                    <a:gd name="connsiteX4" fmla="*/ 62989 w 414556"/>
                    <a:gd name="connsiteY4" fmla="*/ 0 h 555265"/>
                    <a:gd name="connsiteX5" fmla="*/ 322355 w 414556"/>
                    <a:gd name="connsiteY5" fmla="*/ 179832 h 555265"/>
                    <a:gd name="connsiteX6" fmla="*/ 414557 w 414556"/>
                    <a:gd name="connsiteY6" fmla="*/ 554927 h 555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4556" h="555265">
                      <a:moveTo>
                        <a:pt x="414557" y="554927"/>
                      </a:moveTo>
                      <a:cubicBezTo>
                        <a:pt x="360550" y="557403"/>
                        <a:pt x="310353" y="546163"/>
                        <a:pt x="262252" y="526352"/>
                      </a:cubicBezTo>
                      <a:cubicBezTo>
                        <a:pt x="165573" y="486537"/>
                        <a:pt x="87182" y="424244"/>
                        <a:pt x="35557" y="332137"/>
                      </a:cubicBezTo>
                      <a:cubicBezTo>
                        <a:pt x="-13021" y="245554"/>
                        <a:pt x="-8449" y="156496"/>
                        <a:pt x="28889" y="67532"/>
                      </a:cubicBezTo>
                      <a:cubicBezTo>
                        <a:pt x="38224" y="45148"/>
                        <a:pt x="50702" y="24098"/>
                        <a:pt x="62989" y="0"/>
                      </a:cubicBezTo>
                      <a:cubicBezTo>
                        <a:pt x="135284" y="84582"/>
                        <a:pt x="207864" y="162878"/>
                        <a:pt x="322355" y="179832"/>
                      </a:cubicBezTo>
                      <a:cubicBezTo>
                        <a:pt x="299590" y="317278"/>
                        <a:pt x="302162" y="447961"/>
                        <a:pt x="414557" y="55492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17498025-4A9D-39E0-2D98-C19FA709A77B}"/>
                    </a:ext>
                  </a:extLst>
                </p:cNvPr>
                <p:cNvSpPr/>
                <p:nvPr/>
              </p:nvSpPr>
              <p:spPr>
                <a:xfrm>
                  <a:off x="2395371" y="5456387"/>
                  <a:ext cx="306394" cy="249555"/>
                </a:xfrm>
                <a:custGeom>
                  <a:avLst/>
                  <a:gdLst>
                    <a:gd name="connsiteX0" fmla="*/ 305699 w 454193"/>
                    <a:gd name="connsiteY0" fmla="*/ 123920 h 473285"/>
                    <a:gd name="connsiteX1" fmla="*/ 454194 w 454193"/>
                    <a:gd name="connsiteY1" fmla="*/ 469964 h 473285"/>
                    <a:gd name="connsiteX2" fmla="*/ 356658 w 454193"/>
                    <a:gd name="connsiteY2" fmla="*/ 472345 h 473285"/>
                    <a:gd name="connsiteX3" fmla="*/ 106627 w 454193"/>
                    <a:gd name="connsiteY3" fmla="*/ 368332 h 473285"/>
                    <a:gd name="connsiteX4" fmla="*/ 1280 w 454193"/>
                    <a:gd name="connsiteY4" fmla="*/ 174879 h 473285"/>
                    <a:gd name="connsiteX5" fmla="*/ 32141 w 454193"/>
                    <a:gd name="connsiteY5" fmla="*/ 0 h 473285"/>
                    <a:gd name="connsiteX6" fmla="*/ 305699 w 454193"/>
                    <a:gd name="connsiteY6" fmla="*/ 123920 h 4732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4193" h="473285">
                      <a:moveTo>
                        <a:pt x="305699" y="123920"/>
                      </a:moveTo>
                      <a:cubicBezTo>
                        <a:pt x="309509" y="257366"/>
                        <a:pt x="332369" y="381953"/>
                        <a:pt x="454194" y="469964"/>
                      </a:cubicBezTo>
                      <a:cubicBezTo>
                        <a:pt x="421618" y="471011"/>
                        <a:pt x="388852" y="475107"/>
                        <a:pt x="356658" y="472345"/>
                      </a:cubicBezTo>
                      <a:cubicBezTo>
                        <a:pt x="262646" y="464439"/>
                        <a:pt x="178921" y="429006"/>
                        <a:pt x="106627" y="368332"/>
                      </a:cubicBezTo>
                      <a:cubicBezTo>
                        <a:pt x="46524" y="317945"/>
                        <a:pt x="7852" y="255175"/>
                        <a:pt x="1280" y="174879"/>
                      </a:cubicBezTo>
                      <a:cubicBezTo>
                        <a:pt x="-3673" y="114586"/>
                        <a:pt x="5566" y="57245"/>
                        <a:pt x="32141" y="0"/>
                      </a:cubicBezTo>
                      <a:cubicBezTo>
                        <a:pt x="113199" y="64866"/>
                        <a:pt x="194161" y="127159"/>
                        <a:pt x="305699" y="12392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</p:grpSp>
          <p:sp>
            <p:nvSpPr>
              <p:cNvPr id="197" name="文本框 196">
                <a:extLst>
                  <a:ext uri="{FF2B5EF4-FFF2-40B4-BE49-F238E27FC236}">
                    <a16:creationId xmlns:a16="http://schemas.microsoft.com/office/drawing/2014/main" id="{3B74E788-59F1-3E92-D835-E52D94174F5F}"/>
                  </a:ext>
                </a:extLst>
              </p:cNvPr>
              <p:cNvSpPr txBox="1"/>
              <p:nvPr/>
            </p:nvSpPr>
            <p:spPr>
              <a:xfrm>
                <a:off x="1923160" y="4772281"/>
                <a:ext cx="2186988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b="0" i="0" dirty="0">
                    <a:effectLst/>
                    <a:latin typeface="+mn-ea"/>
                  </a:rPr>
                  <a:t>请单击这里输入需要的奖项或表彰</a:t>
                </a:r>
              </a:p>
            </p:txBody>
          </p:sp>
        </p:grpSp>
        <p:sp>
          <p:nvSpPr>
            <p:cNvPr id="304" name="文本框 303">
              <a:extLst>
                <a:ext uri="{FF2B5EF4-FFF2-40B4-BE49-F238E27FC236}">
                  <a16:creationId xmlns:a16="http://schemas.microsoft.com/office/drawing/2014/main" id="{D1929289-FCE4-6559-AE1B-45B006FE445F}"/>
                </a:ext>
              </a:extLst>
            </p:cNvPr>
            <p:cNvSpPr txBox="1"/>
            <p:nvPr/>
          </p:nvSpPr>
          <p:spPr>
            <a:xfrm>
              <a:off x="2521149" y="5622058"/>
              <a:ext cx="1069948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/>
              <a:r>
                <a:rPr lang="en-US" altLang="zh-CN" sz="2000" b="0" i="0" dirty="0">
                  <a:effectLst/>
                  <a:latin typeface="+mn-ea"/>
                </a:rPr>
                <a:t>20XX</a:t>
              </a:r>
              <a:r>
                <a:rPr lang="zh-CN" altLang="en-US" sz="2000" b="0" i="0" dirty="0">
                  <a:effectLst/>
                  <a:latin typeface="+mn-ea"/>
                </a:rPr>
                <a:t>年</a:t>
              </a:r>
            </a:p>
          </p:txBody>
        </p:sp>
      </p:grpSp>
      <p:grpSp>
        <p:nvGrpSpPr>
          <p:cNvPr id="309" name="组合 308">
            <a:extLst>
              <a:ext uri="{FF2B5EF4-FFF2-40B4-BE49-F238E27FC236}">
                <a16:creationId xmlns:a16="http://schemas.microsoft.com/office/drawing/2014/main" id="{A3157E4E-DA66-4F52-478C-7A6608B2B5D7}"/>
              </a:ext>
            </a:extLst>
          </p:cNvPr>
          <p:cNvGrpSpPr/>
          <p:nvPr/>
        </p:nvGrpSpPr>
        <p:grpSpPr>
          <a:xfrm>
            <a:off x="6895099" y="3566011"/>
            <a:ext cx="3968326" cy="2763933"/>
            <a:chOff x="6895099" y="3566011"/>
            <a:chExt cx="3968326" cy="2763933"/>
          </a:xfrm>
        </p:grpSpPr>
        <p:grpSp>
          <p:nvGrpSpPr>
            <p:cNvPr id="250" name="组合 249">
              <a:extLst>
                <a:ext uri="{FF2B5EF4-FFF2-40B4-BE49-F238E27FC236}">
                  <a16:creationId xmlns:a16="http://schemas.microsoft.com/office/drawing/2014/main" id="{78DE68EA-090B-DCDD-A3B2-EC06B1670F92}"/>
                </a:ext>
              </a:extLst>
            </p:cNvPr>
            <p:cNvGrpSpPr/>
            <p:nvPr/>
          </p:nvGrpSpPr>
          <p:grpSpPr>
            <a:xfrm>
              <a:off x="6895099" y="3566011"/>
              <a:ext cx="3968326" cy="1732978"/>
              <a:chOff x="1032491" y="4178685"/>
              <a:chExt cx="3968326" cy="1732978"/>
            </a:xfrm>
          </p:grpSpPr>
          <p:grpSp>
            <p:nvGrpSpPr>
              <p:cNvPr id="251" name="组合 250">
                <a:extLst>
                  <a:ext uri="{FF2B5EF4-FFF2-40B4-BE49-F238E27FC236}">
                    <a16:creationId xmlns:a16="http://schemas.microsoft.com/office/drawing/2014/main" id="{79A216D6-E1EE-69AF-2DEF-2996E261B65C}"/>
                  </a:ext>
                </a:extLst>
              </p:cNvPr>
              <p:cNvGrpSpPr/>
              <p:nvPr/>
            </p:nvGrpSpPr>
            <p:grpSpPr>
              <a:xfrm>
                <a:off x="1032491" y="4178685"/>
                <a:ext cx="1223537" cy="1662321"/>
                <a:chOff x="1118593" y="3210890"/>
                <a:chExt cx="1866297" cy="2703485"/>
              </a:xfrm>
            </p:grpSpPr>
            <p:sp>
              <p:nvSpPr>
                <p:cNvPr id="277" name="任意多边形: 形状 276">
                  <a:extLst>
                    <a:ext uri="{FF2B5EF4-FFF2-40B4-BE49-F238E27FC236}">
                      <a16:creationId xmlns:a16="http://schemas.microsoft.com/office/drawing/2014/main" id="{554645DB-58AC-81C2-90E8-DE418544EA5E}"/>
                    </a:ext>
                  </a:extLst>
                </p:cNvPr>
                <p:cNvSpPr/>
                <p:nvPr/>
              </p:nvSpPr>
              <p:spPr>
                <a:xfrm>
                  <a:off x="1118593" y="4701849"/>
                  <a:ext cx="399343" cy="307849"/>
                </a:xfrm>
                <a:custGeom>
                  <a:avLst/>
                  <a:gdLst>
                    <a:gd name="connsiteX0" fmla="*/ 0 w 591978"/>
                    <a:gd name="connsiteY0" fmla="*/ 56729 h 583842"/>
                    <a:gd name="connsiteX1" fmla="*/ 13716 w 591978"/>
                    <a:gd name="connsiteY1" fmla="*/ 51014 h 583842"/>
                    <a:gd name="connsiteX2" fmla="*/ 209360 w 591978"/>
                    <a:gd name="connsiteY2" fmla="*/ 3008 h 583842"/>
                    <a:gd name="connsiteX3" fmla="*/ 384524 w 591978"/>
                    <a:gd name="connsiteY3" fmla="*/ 76731 h 583842"/>
                    <a:gd name="connsiteX4" fmla="*/ 479203 w 591978"/>
                    <a:gd name="connsiteY4" fmla="*/ 256658 h 583842"/>
                    <a:gd name="connsiteX5" fmla="*/ 516636 w 591978"/>
                    <a:gd name="connsiteY5" fmla="*/ 435252 h 583842"/>
                    <a:gd name="connsiteX6" fmla="*/ 591979 w 591978"/>
                    <a:gd name="connsiteY6" fmla="*/ 576889 h 583842"/>
                    <a:gd name="connsiteX7" fmla="*/ 589883 w 591978"/>
                    <a:gd name="connsiteY7" fmla="*/ 583842 h 583842"/>
                    <a:gd name="connsiteX8" fmla="*/ 474536 w 591978"/>
                    <a:gd name="connsiteY8" fmla="*/ 566126 h 583842"/>
                    <a:gd name="connsiteX9" fmla="*/ 294608 w 591978"/>
                    <a:gd name="connsiteY9" fmla="*/ 468780 h 583842"/>
                    <a:gd name="connsiteX10" fmla="*/ 237839 w 591978"/>
                    <a:gd name="connsiteY10" fmla="*/ 365434 h 583842"/>
                    <a:gd name="connsiteX11" fmla="*/ 76962 w 591978"/>
                    <a:gd name="connsiteY11" fmla="*/ 106830 h 583842"/>
                    <a:gd name="connsiteX12" fmla="*/ 0 w 591978"/>
                    <a:gd name="connsiteY12" fmla="*/ 65873 h 583842"/>
                    <a:gd name="connsiteX13" fmla="*/ 0 w 591978"/>
                    <a:gd name="connsiteY13" fmla="*/ 56729 h 583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91978" h="583842">
                      <a:moveTo>
                        <a:pt x="0" y="56729"/>
                      </a:moveTo>
                      <a:cubicBezTo>
                        <a:pt x="4667" y="54919"/>
                        <a:pt x="10287" y="54157"/>
                        <a:pt x="13716" y="51014"/>
                      </a:cubicBezTo>
                      <a:cubicBezTo>
                        <a:pt x="70580" y="722"/>
                        <a:pt x="138303" y="-5089"/>
                        <a:pt x="209360" y="3008"/>
                      </a:cubicBezTo>
                      <a:cubicBezTo>
                        <a:pt x="274892" y="10533"/>
                        <a:pt x="333280" y="35869"/>
                        <a:pt x="384524" y="76731"/>
                      </a:cubicBezTo>
                      <a:cubicBezTo>
                        <a:pt x="442150" y="122737"/>
                        <a:pt x="467392" y="185602"/>
                        <a:pt x="479203" y="256658"/>
                      </a:cubicBezTo>
                      <a:cubicBezTo>
                        <a:pt x="489204" y="316571"/>
                        <a:pt x="502063" y="376197"/>
                        <a:pt x="516636" y="435252"/>
                      </a:cubicBezTo>
                      <a:cubicBezTo>
                        <a:pt x="529685" y="488211"/>
                        <a:pt x="552831" y="536979"/>
                        <a:pt x="591979" y="576889"/>
                      </a:cubicBezTo>
                      <a:cubicBezTo>
                        <a:pt x="591312" y="579175"/>
                        <a:pt x="590550" y="581556"/>
                        <a:pt x="589883" y="583842"/>
                      </a:cubicBezTo>
                      <a:cubicBezTo>
                        <a:pt x="551402" y="578127"/>
                        <a:pt x="512445" y="574412"/>
                        <a:pt x="474536" y="566126"/>
                      </a:cubicBezTo>
                      <a:cubicBezTo>
                        <a:pt x="405575" y="550981"/>
                        <a:pt x="340138" y="524978"/>
                        <a:pt x="294608" y="468780"/>
                      </a:cubicBezTo>
                      <a:cubicBezTo>
                        <a:pt x="270224" y="438681"/>
                        <a:pt x="252317" y="401819"/>
                        <a:pt x="237839" y="365434"/>
                      </a:cubicBezTo>
                      <a:cubicBezTo>
                        <a:pt x="199644" y="269232"/>
                        <a:pt x="154591" y="177982"/>
                        <a:pt x="76962" y="106830"/>
                      </a:cubicBezTo>
                      <a:cubicBezTo>
                        <a:pt x="55150" y="86828"/>
                        <a:pt x="32480" y="66539"/>
                        <a:pt x="0" y="65873"/>
                      </a:cubicBezTo>
                      <a:cubicBezTo>
                        <a:pt x="0" y="62920"/>
                        <a:pt x="0" y="59777"/>
                        <a:pt x="0" y="5672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78" name="任意多边形: 形状 277">
                  <a:extLst>
                    <a:ext uri="{FF2B5EF4-FFF2-40B4-BE49-F238E27FC236}">
                      <a16:creationId xmlns:a16="http://schemas.microsoft.com/office/drawing/2014/main" id="{4BFA6F44-45F4-DC6F-C256-1E5AB9E29AE3}"/>
                    </a:ext>
                  </a:extLst>
                </p:cNvPr>
                <p:cNvSpPr/>
                <p:nvPr/>
              </p:nvSpPr>
              <p:spPr>
                <a:xfrm>
                  <a:off x="2241613" y="3210890"/>
                  <a:ext cx="335419" cy="364824"/>
                </a:xfrm>
                <a:custGeom>
                  <a:avLst/>
                  <a:gdLst>
                    <a:gd name="connsiteX0" fmla="*/ 11086 w 497218"/>
                    <a:gd name="connsiteY0" fmla="*/ 691896 h 691896"/>
                    <a:gd name="connsiteX1" fmla="*/ 1466 w 497218"/>
                    <a:gd name="connsiteY1" fmla="*/ 639699 h 691896"/>
                    <a:gd name="connsiteX2" fmla="*/ 41947 w 497218"/>
                    <a:gd name="connsiteY2" fmla="*/ 392906 h 691896"/>
                    <a:gd name="connsiteX3" fmla="*/ 145770 w 497218"/>
                    <a:gd name="connsiteY3" fmla="*/ 295942 h 691896"/>
                    <a:gd name="connsiteX4" fmla="*/ 350557 w 497218"/>
                    <a:gd name="connsiteY4" fmla="*/ 108966 h 691896"/>
                    <a:gd name="connsiteX5" fmla="*/ 396277 w 497218"/>
                    <a:gd name="connsiteY5" fmla="*/ 0 h 691896"/>
                    <a:gd name="connsiteX6" fmla="*/ 442759 w 497218"/>
                    <a:gd name="connsiteY6" fmla="*/ 53531 h 691896"/>
                    <a:gd name="connsiteX7" fmla="*/ 481812 w 497218"/>
                    <a:gd name="connsiteY7" fmla="*/ 358711 h 691896"/>
                    <a:gd name="connsiteX8" fmla="*/ 359320 w 497218"/>
                    <a:gd name="connsiteY8" fmla="*/ 488918 h 691896"/>
                    <a:gd name="connsiteX9" fmla="*/ 207397 w 497218"/>
                    <a:gd name="connsiteY9" fmla="*/ 552450 h 691896"/>
                    <a:gd name="connsiteX10" fmla="*/ 11086 w 497218"/>
                    <a:gd name="connsiteY10" fmla="*/ 691896 h 6918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97218" h="691896">
                      <a:moveTo>
                        <a:pt x="11086" y="691896"/>
                      </a:moveTo>
                      <a:cubicBezTo>
                        <a:pt x="7181" y="671608"/>
                        <a:pt x="2133" y="655796"/>
                        <a:pt x="1466" y="639699"/>
                      </a:cubicBezTo>
                      <a:cubicBezTo>
                        <a:pt x="-2153" y="554736"/>
                        <a:pt x="-2439" y="470345"/>
                        <a:pt x="41947" y="392906"/>
                      </a:cubicBezTo>
                      <a:cubicBezTo>
                        <a:pt x="66712" y="349568"/>
                        <a:pt x="104241" y="321278"/>
                        <a:pt x="145770" y="295942"/>
                      </a:cubicBezTo>
                      <a:cubicBezTo>
                        <a:pt x="226065" y="246983"/>
                        <a:pt x="296074" y="186023"/>
                        <a:pt x="350557" y="108966"/>
                      </a:cubicBezTo>
                      <a:cubicBezTo>
                        <a:pt x="372560" y="77819"/>
                        <a:pt x="389991" y="43720"/>
                        <a:pt x="396277" y="0"/>
                      </a:cubicBezTo>
                      <a:cubicBezTo>
                        <a:pt x="411994" y="17717"/>
                        <a:pt x="431520" y="33338"/>
                        <a:pt x="442759" y="53531"/>
                      </a:cubicBezTo>
                      <a:cubicBezTo>
                        <a:pt x="496290" y="149638"/>
                        <a:pt x="512482" y="251651"/>
                        <a:pt x="481812" y="358711"/>
                      </a:cubicBezTo>
                      <a:cubicBezTo>
                        <a:pt x="463524" y="422720"/>
                        <a:pt x="421042" y="464630"/>
                        <a:pt x="359320" y="488918"/>
                      </a:cubicBezTo>
                      <a:cubicBezTo>
                        <a:pt x="308266" y="509016"/>
                        <a:pt x="257307" y="529685"/>
                        <a:pt x="207397" y="552450"/>
                      </a:cubicBezTo>
                      <a:cubicBezTo>
                        <a:pt x="134435" y="585597"/>
                        <a:pt x="61378" y="619316"/>
                        <a:pt x="11086" y="69189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79" name="任意多边形: 形状 278">
                  <a:extLst>
                    <a:ext uri="{FF2B5EF4-FFF2-40B4-BE49-F238E27FC236}">
                      <a16:creationId xmlns:a16="http://schemas.microsoft.com/office/drawing/2014/main" id="{E081E388-E6BB-C763-229D-3E3E95649B0F}"/>
                    </a:ext>
                  </a:extLst>
                </p:cNvPr>
                <p:cNvSpPr/>
                <p:nvPr/>
              </p:nvSpPr>
              <p:spPr>
                <a:xfrm>
                  <a:off x="2540167" y="3330473"/>
                  <a:ext cx="444723" cy="215161"/>
                </a:xfrm>
                <a:custGeom>
                  <a:avLst/>
                  <a:gdLst>
                    <a:gd name="connsiteX0" fmla="*/ 0 w 659249"/>
                    <a:gd name="connsiteY0" fmla="*/ 315087 h 408057"/>
                    <a:gd name="connsiteX1" fmla="*/ 134207 w 659249"/>
                    <a:gd name="connsiteY1" fmla="*/ 156877 h 408057"/>
                    <a:gd name="connsiteX2" fmla="*/ 304705 w 659249"/>
                    <a:gd name="connsiteY2" fmla="*/ 98870 h 408057"/>
                    <a:gd name="connsiteX3" fmla="*/ 412242 w 659249"/>
                    <a:gd name="connsiteY3" fmla="*/ 102108 h 408057"/>
                    <a:gd name="connsiteX4" fmla="*/ 598646 w 659249"/>
                    <a:gd name="connsiteY4" fmla="*/ 47720 h 408057"/>
                    <a:gd name="connsiteX5" fmla="*/ 654463 w 659249"/>
                    <a:gd name="connsiteY5" fmla="*/ 0 h 408057"/>
                    <a:gd name="connsiteX6" fmla="*/ 658368 w 659249"/>
                    <a:gd name="connsiteY6" fmla="*/ 21050 h 408057"/>
                    <a:gd name="connsiteX7" fmla="*/ 627888 w 659249"/>
                    <a:gd name="connsiteY7" fmla="*/ 251079 h 408057"/>
                    <a:gd name="connsiteX8" fmla="*/ 422624 w 659249"/>
                    <a:gd name="connsiteY8" fmla="*/ 404908 h 408057"/>
                    <a:gd name="connsiteX9" fmla="*/ 157639 w 659249"/>
                    <a:gd name="connsiteY9" fmla="*/ 353473 h 408057"/>
                    <a:gd name="connsiteX10" fmla="*/ 46577 w 659249"/>
                    <a:gd name="connsiteY10" fmla="*/ 313087 h 408057"/>
                    <a:gd name="connsiteX11" fmla="*/ 0 w 659249"/>
                    <a:gd name="connsiteY11" fmla="*/ 315087 h 408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59249" h="408057">
                      <a:moveTo>
                        <a:pt x="0" y="315087"/>
                      </a:moveTo>
                      <a:cubicBezTo>
                        <a:pt x="31432" y="249365"/>
                        <a:pt x="77819" y="198882"/>
                        <a:pt x="134207" y="156877"/>
                      </a:cubicBezTo>
                      <a:cubicBezTo>
                        <a:pt x="184785" y="119158"/>
                        <a:pt x="243268" y="102870"/>
                        <a:pt x="304705" y="98870"/>
                      </a:cubicBezTo>
                      <a:cubicBezTo>
                        <a:pt x="340328" y="96583"/>
                        <a:pt x="376428" y="103346"/>
                        <a:pt x="412242" y="102108"/>
                      </a:cubicBezTo>
                      <a:cubicBezTo>
                        <a:pt x="478726" y="99917"/>
                        <a:pt x="542830" y="86487"/>
                        <a:pt x="598646" y="47720"/>
                      </a:cubicBezTo>
                      <a:cubicBezTo>
                        <a:pt x="617792" y="34481"/>
                        <a:pt x="634270" y="17431"/>
                        <a:pt x="654463" y="0"/>
                      </a:cubicBezTo>
                      <a:cubicBezTo>
                        <a:pt x="655892" y="7239"/>
                        <a:pt x="658177" y="14097"/>
                        <a:pt x="658368" y="21050"/>
                      </a:cubicBezTo>
                      <a:cubicBezTo>
                        <a:pt x="661035" y="99441"/>
                        <a:pt x="659416" y="177451"/>
                        <a:pt x="627888" y="251079"/>
                      </a:cubicBezTo>
                      <a:cubicBezTo>
                        <a:pt x="589121" y="341567"/>
                        <a:pt x="521208" y="392430"/>
                        <a:pt x="422624" y="404908"/>
                      </a:cubicBezTo>
                      <a:cubicBezTo>
                        <a:pt x="328041" y="416814"/>
                        <a:pt x="241840" y="393954"/>
                        <a:pt x="157639" y="353473"/>
                      </a:cubicBezTo>
                      <a:cubicBezTo>
                        <a:pt x="122301" y="336423"/>
                        <a:pt x="84296" y="324422"/>
                        <a:pt x="46577" y="313087"/>
                      </a:cubicBezTo>
                      <a:cubicBezTo>
                        <a:pt x="33623" y="309086"/>
                        <a:pt x="18193" y="313944"/>
                        <a:pt x="0" y="31508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80" name="任意多边形: 形状 279">
                  <a:extLst>
                    <a:ext uri="{FF2B5EF4-FFF2-40B4-BE49-F238E27FC236}">
                      <a16:creationId xmlns:a16="http://schemas.microsoft.com/office/drawing/2014/main" id="{95553E43-3290-6615-2170-42B5F07985F2}"/>
                    </a:ext>
                  </a:extLst>
                </p:cNvPr>
                <p:cNvSpPr/>
                <p:nvPr/>
              </p:nvSpPr>
              <p:spPr>
                <a:xfrm>
                  <a:off x="1461737" y="3726275"/>
                  <a:ext cx="223942" cy="411792"/>
                </a:xfrm>
                <a:custGeom>
                  <a:avLst/>
                  <a:gdLst>
                    <a:gd name="connsiteX0" fmla="*/ 146652 w 331967"/>
                    <a:gd name="connsiteY0" fmla="*/ 780973 h 780972"/>
                    <a:gd name="connsiteX1" fmla="*/ 3205 w 331967"/>
                    <a:gd name="connsiteY1" fmla="*/ 538656 h 780972"/>
                    <a:gd name="connsiteX2" fmla="*/ 32542 w 331967"/>
                    <a:gd name="connsiteY2" fmla="*/ 367968 h 780972"/>
                    <a:gd name="connsiteX3" fmla="*/ 75024 w 331967"/>
                    <a:gd name="connsiteY3" fmla="*/ 175945 h 780972"/>
                    <a:gd name="connsiteX4" fmla="*/ 70071 w 331967"/>
                    <a:gd name="connsiteY4" fmla="*/ 58025 h 780972"/>
                    <a:gd name="connsiteX5" fmla="*/ 51021 w 331967"/>
                    <a:gd name="connsiteY5" fmla="*/ 1923 h 780972"/>
                    <a:gd name="connsiteX6" fmla="*/ 141413 w 331967"/>
                    <a:gd name="connsiteY6" fmla="*/ 17734 h 780972"/>
                    <a:gd name="connsiteX7" fmla="*/ 326770 w 331967"/>
                    <a:gd name="connsiteY7" fmla="*/ 261289 h 780972"/>
                    <a:gd name="connsiteX8" fmla="*/ 288479 w 331967"/>
                    <a:gd name="connsiteY8" fmla="*/ 451693 h 780972"/>
                    <a:gd name="connsiteX9" fmla="*/ 175227 w 331967"/>
                    <a:gd name="connsiteY9" fmla="*/ 663720 h 780972"/>
                    <a:gd name="connsiteX10" fmla="*/ 146652 w 331967"/>
                    <a:gd name="connsiteY10" fmla="*/ 780973 h 7809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31967" h="780972">
                      <a:moveTo>
                        <a:pt x="146652" y="780973"/>
                      </a:moveTo>
                      <a:cubicBezTo>
                        <a:pt x="78739" y="714869"/>
                        <a:pt x="21303" y="637717"/>
                        <a:pt x="3205" y="538656"/>
                      </a:cubicBezTo>
                      <a:cubicBezTo>
                        <a:pt x="-7558" y="479506"/>
                        <a:pt x="10444" y="423404"/>
                        <a:pt x="32542" y="367968"/>
                      </a:cubicBezTo>
                      <a:cubicBezTo>
                        <a:pt x="57022" y="306723"/>
                        <a:pt x="73976" y="242620"/>
                        <a:pt x="75024" y="175945"/>
                      </a:cubicBezTo>
                      <a:cubicBezTo>
                        <a:pt x="75691" y="136606"/>
                        <a:pt x="74071" y="97078"/>
                        <a:pt x="70071" y="58025"/>
                      </a:cubicBezTo>
                      <a:cubicBezTo>
                        <a:pt x="68166" y="39642"/>
                        <a:pt x="58165" y="22211"/>
                        <a:pt x="51021" y="1923"/>
                      </a:cubicBezTo>
                      <a:cubicBezTo>
                        <a:pt x="82549" y="-3983"/>
                        <a:pt x="112933" y="4399"/>
                        <a:pt x="141413" y="17734"/>
                      </a:cubicBezTo>
                      <a:cubicBezTo>
                        <a:pt x="245617" y="66217"/>
                        <a:pt x="303052" y="151561"/>
                        <a:pt x="326770" y="261289"/>
                      </a:cubicBezTo>
                      <a:cubicBezTo>
                        <a:pt x="341533" y="329773"/>
                        <a:pt x="323626" y="391781"/>
                        <a:pt x="288479" y="451693"/>
                      </a:cubicBezTo>
                      <a:cubicBezTo>
                        <a:pt x="247903" y="520750"/>
                        <a:pt x="208945" y="591139"/>
                        <a:pt x="175227" y="663720"/>
                      </a:cubicBezTo>
                      <a:cubicBezTo>
                        <a:pt x="158939" y="699248"/>
                        <a:pt x="155986" y="740968"/>
                        <a:pt x="146652" y="78097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81" name="任意多边形: 形状 280">
                  <a:extLst>
                    <a:ext uri="{FF2B5EF4-FFF2-40B4-BE49-F238E27FC236}">
                      <a16:creationId xmlns:a16="http://schemas.microsoft.com/office/drawing/2014/main" id="{CC773A58-DC6C-6970-5F26-31498A58B07B}"/>
                    </a:ext>
                  </a:extLst>
                </p:cNvPr>
                <p:cNvSpPr/>
                <p:nvPr/>
              </p:nvSpPr>
              <p:spPr>
                <a:xfrm>
                  <a:off x="1773869" y="5591542"/>
                  <a:ext cx="522899" cy="171582"/>
                </a:xfrm>
                <a:custGeom>
                  <a:avLst/>
                  <a:gdLst>
                    <a:gd name="connsiteX0" fmla="*/ 775136 w 775136"/>
                    <a:gd name="connsiteY0" fmla="*/ 172682 h 325408"/>
                    <a:gd name="connsiteX1" fmla="*/ 481100 w 775136"/>
                    <a:gd name="connsiteY1" fmla="*/ 325273 h 325408"/>
                    <a:gd name="connsiteX2" fmla="*/ 394232 w 775136"/>
                    <a:gd name="connsiteY2" fmla="*/ 306318 h 325408"/>
                    <a:gd name="connsiteX3" fmla="*/ 127055 w 775136"/>
                    <a:gd name="connsiteY3" fmla="*/ 259074 h 325408"/>
                    <a:gd name="connsiteX4" fmla="*/ 2087 w 775136"/>
                    <a:gd name="connsiteY4" fmla="*/ 291650 h 325408"/>
                    <a:gd name="connsiteX5" fmla="*/ 31710 w 775136"/>
                    <a:gd name="connsiteY5" fmla="*/ 161443 h 325408"/>
                    <a:gd name="connsiteX6" fmla="*/ 270407 w 775136"/>
                    <a:gd name="connsiteY6" fmla="*/ 3137 h 325408"/>
                    <a:gd name="connsiteX7" fmla="*/ 459954 w 775136"/>
                    <a:gd name="connsiteY7" fmla="*/ 46476 h 325408"/>
                    <a:gd name="connsiteX8" fmla="*/ 661979 w 775136"/>
                    <a:gd name="connsiteY8" fmla="*/ 148775 h 325408"/>
                    <a:gd name="connsiteX9" fmla="*/ 775136 w 775136"/>
                    <a:gd name="connsiteY9" fmla="*/ 172682 h 3254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75136" h="325408">
                      <a:moveTo>
                        <a:pt x="775136" y="172682"/>
                      </a:moveTo>
                      <a:cubicBezTo>
                        <a:pt x="694555" y="255550"/>
                        <a:pt x="607592" y="328988"/>
                        <a:pt x="481100" y="325273"/>
                      </a:cubicBezTo>
                      <a:cubicBezTo>
                        <a:pt x="451953" y="324415"/>
                        <a:pt x="422235" y="315843"/>
                        <a:pt x="394232" y="306318"/>
                      </a:cubicBezTo>
                      <a:cubicBezTo>
                        <a:pt x="307459" y="276695"/>
                        <a:pt x="219353" y="256026"/>
                        <a:pt x="127055" y="259074"/>
                      </a:cubicBezTo>
                      <a:cubicBezTo>
                        <a:pt x="78002" y="260693"/>
                        <a:pt x="51713" y="267647"/>
                        <a:pt x="2087" y="291650"/>
                      </a:cubicBezTo>
                      <a:cubicBezTo>
                        <a:pt x="-5152" y="243644"/>
                        <a:pt x="6850" y="200114"/>
                        <a:pt x="31710" y="161443"/>
                      </a:cubicBezTo>
                      <a:cubicBezTo>
                        <a:pt x="87717" y="74098"/>
                        <a:pt x="168203" y="20092"/>
                        <a:pt x="270407" y="3137"/>
                      </a:cubicBezTo>
                      <a:cubicBezTo>
                        <a:pt x="338225" y="-8102"/>
                        <a:pt x="400328" y="11900"/>
                        <a:pt x="459954" y="46476"/>
                      </a:cubicBezTo>
                      <a:cubicBezTo>
                        <a:pt x="525200" y="84195"/>
                        <a:pt x="592828" y="118771"/>
                        <a:pt x="661979" y="148775"/>
                      </a:cubicBezTo>
                      <a:cubicBezTo>
                        <a:pt x="695888" y="163538"/>
                        <a:pt x="735512" y="164777"/>
                        <a:pt x="775136" y="17268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82" name="任意多边形: 形状 281">
                  <a:extLst>
                    <a:ext uri="{FF2B5EF4-FFF2-40B4-BE49-F238E27FC236}">
                      <a16:creationId xmlns:a16="http://schemas.microsoft.com/office/drawing/2014/main" id="{654961E2-7E8A-94B6-9059-8FB5B7F805DD}"/>
                    </a:ext>
                  </a:extLst>
                </p:cNvPr>
                <p:cNvSpPr/>
                <p:nvPr/>
              </p:nvSpPr>
              <p:spPr>
                <a:xfrm>
                  <a:off x="2159902" y="5735072"/>
                  <a:ext cx="504147" cy="179303"/>
                </a:xfrm>
                <a:custGeom>
                  <a:avLst/>
                  <a:gdLst>
                    <a:gd name="connsiteX0" fmla="*/ 8007 w 747337"/>
                    <a:gd name="connsiteY0" fmla="*/ 340053 h 340052"/>
                    <a:gd name="connsiteX1" fmla="*/ 15436 w 747337"/>
                    <a:gd name="connsiteY1" fmla="*/ 213846 h 340052"/>
                    <a:gd name="connsiteX2" fmla="*/ 248608 w 747337"/>
                    <a:gd name="connsiteY2" fmla="*/ 6773 h 340052"/>
                    <a:gd name="connsiteX3" fmla="*/ 387959 w 747337"/>
                    <a:gd name="connsiteY3" fmla="*/ 14869 h 340052"/>
                    <a:gd name="connsiteX4" fmla="*/ 589127 w 747337"/>
                    <a:gd name="connsiteY4" fmla="*/ 76115 h 340052"/>
                    <a:gd name="connsiteX5" fmla="*/ 747337 w 747337"/>
                    <a:gd name="connsiteY5" fmla="*/ 77163 h 340052"/>
                    <a:gd name="connsiteX6" fmla="*/ 743813 w 747337"/>
                    <a:gd name="connsiteY6" fmla="*/ 90117 h 340052"/>
                    <a:gd name="connsiteX7" fmla="*/ 572363 w 747337"/>
                    <a:gd name="connsiteY7" fmla="*/ 262424 h 340052"/>
                    <a:gd name="connsiteX8" fmla="*/ 401675 w 747337"/>
                    <a:gd name="connsiteY8" fmla="*/ 289094 h 340052"/>
                    <a:gd name="connsiteX9" fmla="*/ 110877 w 747337"/>
                    <a:gd name="connsiteY9" fmla="*/ 296714 h 340052"/>
                    <a:gd name="connsiteX10" fmla="*/ 8007 w 747337"/>
                    <a:gd name="connsiteY10" fmla="*/ 340053 h 340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47337" h="340052">
                      <a:moveTo>
                        <a:pt x="8007" y="340053"/>
                      </a:moveTo>
                      <a:cubicBezTo>
                        <a:pt x="-5138" y="300143"/>
                        <a:pt x="-1709" y="255661"/>
                        <a:pt x="15436" y="213846"/>
                      </a:cubicBezTo>
                      <a:cubicBezTo>
                        <a:pt x="59156" y="107452"/>
                        <a:pt x="135832" y="36300"/>
                        <a:pt x="248608" y="6773"/>
                      </a:cubicBezTo>
                      <a:cubicBezTo>
                        <a:pt x="295948" y="-5609"/>
                        <a:pt x="341858" y="105"/>
                        <a:pt x="387959" y="14869"/>
                      </a:cubicBezTo>
                      <a:cubicBezTo>
                        <a:pt x="454634" y="36300"/>
                        <a:pt x="521595" y="57446"/>
                        <a:pt x="589127" y="76115"/>
                      </a:cubicBezTo>
                      <a:cubicBezTo>
                        <a:pt x="640371" y="90307"/>
                        <a:pt x="692854" y="90497"/>
                        <a:pt x="747337" y="77163"/>
                      </a:cubicBezTo>
                      <a:cubicBezTo>
                        <a:pt x="745908" y="82592"/>
                        <a:pt x="745813" y="86974"/>
                        <a:pt x="743813" y="90117"/>
                      </a:cubicBezTo>
                      <a:cubicBezTo>
                        <a:pt x="699427" y="160221"/>
                        <a:pt x="645991" y="221371"/>
                        <a:pt x="572363" y="262424"/>
                      </a:cubicBezTo>
                      <a:cubicBezTo>
                        <a:pt x="518737" y="292332"/>
                        <a:pt x="461682" y="298524"/>
                        <a:pt x="401675" y="289094"/>
                      </a:cubicBezTo>
                      <a:cubicBezTo>
                        <a:pt x="304329" y="273759"/>
                        <a:pt x="206698" y="268806"/>
                        <a:pt x="110877" y="296714"/>
                      </a:cubicBezTo>
                      <a:cubicBezTo>
                        <a:pt x="76301" y="306715"/>
                        <a:pt x="44011" y="324622"/>
                        <a:pt x="8007" y="34005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83" name="任意多边形: 形状 282">
                  <a:extLst>
                    <a:ext uri="{FF2B5EF4-FFF2-40B4-BE49-F238E27FC236}">
                      <a16:creationId xmlns:a16="http://schemas.microsoft.com/office/drawing/2014/main" id="{59385AB3-BF96-6CC1-0CF8-A13968E840E5}"/>
                    </a:ext>
                  </a:extLst>
                </p:cNvPr>
                <p:cNvSpPr/>
                <p:nvPr/>
              </p:nvSpPr>
              <p:spPr>
                <a:xfrm>
                  <a:off x="1940410" y="3325801"/>
                  <a:ext cx="277268" cy="405153"/>
                </a:xfrm>
                <a:custGeom>
                  <a:avLst/>
                  <a:gdLst>
                    <a:gd name="connsiteX0" fmla="*/ 62487 w 411017"/>
                    <a:gd name="connsiteY0" fmla="*/ 768382 h 768381"/>
                    <a:gd name="connsiteX1" fmla="*/ 4861 w 411017"/>
                    <a:gd name="connsiteY1" fmla="*/ 595789 h 768381"/>
                    <a:gd name="connsiteX2" fmla="*/ 23625 w 411017"/>
                    <a:gd name="connsiteY2" fmla="*/ 431006 h 768381"/>
                    <a:gd name="connsiteX3" fmla="*/ 79061 w 411017"/>
                    <a:gd name="connsiteY3" fmla="*/ 351092 h 768381"/>
                    <a:gd name="connsiteX4" fmla="*/ 230889 w 411017"/>
                    <a:gd name="connsiteY4" fmla="*/ 73438 h 768381"/>
                    <a:gd name="connsiteX5" fmla="*/ 236509 w 411017"/>
                    <a:gd name="connsiteY5" fmla="*/ 0 h 768381"/>
                    <a:gd name="connsiteX6" fmla="*/ 326139 w 411017"/>
                    <a:gd name="connsiteY6" fmla="*/ 64865 h 768381"/>
                    <a:gd name="connsiteX7" fmla="*/ 401673 w 411017"/>
                    <a:gd name="connsiteY7" fmla="*/ 371666 h 768381"/>
                    <a:gd name="connsiteX8" fmla="*/ 298612 w 411017"/>
                    <a:gd name="connsiteY8" fmla="*/ 505016 h 768381"/>
                    <a:gd name="connsiteX9" fmla="*/ 165357 w 411017"/>
                    <a:gd name="connsiteY9" fmla="*/ 617601 h 768381"/>
                    <a:gd name="connsiteX10" fmla="*/ 62487 w 411017"/>
                    <a:gd name="connsiteY10" fmla="*/ 768382 h 768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11017" h="768381">
                      <a:moveTo>
                        <a:pt x="62487" y="768382"/>
                      </a:moveTo>
                      <a:cubicBezTo>
                        <a:pt x="32769" y="712280"/>
                        <a:pt x="14005" y="655796"/>
                        <a:pt x="4861" y="595789"/>
                      </a:cubicBezTo>
                      <a:cubicBezTo>
                        <a:pt x="-3807" y="538925"/>
                        <a:pt x="-2759" y="482822"/>
                        <a:pt x="23625" y="431006"/>
                      </a:cubicBezTo>
                      <a:cubicBezTo>
                        <a:pt x="38199" y="402336"/>
                        <a:pt x="58106" y="375761"/>
                        <a:pt x="79061" y="351092"/>
                      </a:cubicBezTo>
                      <a:cubicBezTo>
                        <a:pt x="148879" y="268796"/>
                        <a:pt x="208601" y="181166"/>
                        <a:pt x="230889" y="73438"/>
                      </a:cubicBezTo>
                      <a:cubicBezTo>
                        <a:pt x="235747" y="49911"/>
                        <a:pt x="234795" y="25241"/>
                        <a:pt x="236509" y="0"/>
                      </a:cubicBezTo>
                      <a:cubicBezTo>
                        <a:pt x="274228" y="9620"/>
                        <a:pt x="302613" y="34576"/>
                        <a:pt x="326139" y="64865"/>
                      </a:cubicBezTo>
                      <a:cubicBezTo>
                        <a:pt x="396624" y="155734"/>
                        <a:pt x="428247" y="256889"/>
                        <a:pt x="401673" y="371666"/>
                      </a:cubicBezTo>
                      <a:cubicBezTo>
                        <a:pt x="387766" y="431673"/>
                        <a:pt x="343761" y="468630"/>
                        <a:pt x="298612" y="505016"/>
                      </a:cubicBezTo>
                      <a:cubicBezTo>
                        <a:pt x="253368" y="541496"/>
                        <a:pt x="208315" y="578453"/>
                        <a:pt x="165357" y="617601"/>
                      </a:cubicBezTo>
                      <a:cubicBezTo>
                        <a:pt x="107064" y="670655"/>
                        <a:pt x="92967" y="693611"/>
                        <a:pt x="62487" y="76838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84" name="任意多边形: 形状 283">
                  <a:extLst>
                    <a:ext uri="{FF2B5EF4-FFF2-40B4-BE49-F238E27FC236}">
                      <a16:creationId xmlns:a16="http://schemas.microsoft.com/office/drawing/2014/main" id="{8B8442E0-5CB1-CAA1-9D20-7AAC1110E4AC}"/>
                    </a:ext>
                  </a:extLst>
                </p:cNvPr>
                <p:cNvSpPr/>
                <p:nvPr/>
              </p:nvSpPr>
              <p:spPr>
                <a:xfrm>
                  <a:off x="1462549" y="5351750"/>
                  <a:ext cx="516608" cy="212058"/>
                </a:xfrm>
                <a:custGeom>
                  <a:avLst/>
                  <a:gdLst>
                    <a:gd name="connsiteX0" fmla="*/ 765810 w 765809"/>
                    <a:gd name="connsiteY0" fmla="*/ 338559 h 402173"/>
                    <a:gd name="connsiteX1" fmla="*/ 442913 w 765809"/>
                    <a:gd name="connsiteY1" fmla="*/ 383136 h 402173"/>
                    <a:gd name="connsiteX2" fmla="*/ 351282 w 765809"/>
                    <a:gd name="connsiteY2" fmla="*/ 324366 h 402173"/>
                    <a:gd name="connsiteX3" fmla="*/ 105251 w 765809"/>
                    <a:gd name="connsiteY3" fmla="*/ 190540 h 402173"/>
                    <a:gd name="connsiteX4" fmla="*/ 0 w 765809"/>
                    <a:gd name="connsiteY4" fmla="*/ 176634 h 402173"/>
                    <a:gd name="connsiteX5" fmla="*/ 56959 w 765809"/>
                    <a:gd name="connsiteY5" fmla="*/ 85003 h 402173"/>
                    <a:gd name="connsiteX6" fmla="*/ 314706 w 765809"/>
                    <a:gd name="connsiteY6" fmla="*/ 1088 h 402173"/>
                    <a:gd name="connsiteX7" fmla="*/ 499205 w 765809"/>
                    <a:gd name="connsiteY7" fmla="*/ 99386 h 402173"/>
                    <a:gd name="connsiteX8" fmla="*/ 663416 w 765809"/>
                    <a:gd name="connsiteY8" fmla="*/ 274455 h 402173"/>
                    <a:gd name="connsiteX9" fmla="*/ 765810 w 765809"/>
                    <a:gd name="connsiteY9" fmla="*/ 338559 h 402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5809" h="402173">
                      <a:moveTo>
                        <a:pt x="765810" y="338559"/>
                      </a:moveTo>
                      <a:cubicBezTo>
                        <a:pt x="664083" y="386660"/>
                        <a:pt x="558737" y="427522"/>
                        <a:pt x="442913" y="383136"/>
                      </a:cubicBezTo>
                      <a:cubicBezTo>
                        <a:pt x="409670" y="370372"/>
                        <a:pt x="379762" y="346750"/>
                        <a:pt x="351282" y="324366"/>
                      </a:cubicBezTo>
                      <a:cubicBezTo>
                        <a:pt x="276606" y="265883"/>
                        <a:pt x="198406" y="213781"/>
                        <a:pt x="105251" y="190540"/>
                      </a:cubicBezTo>
                      <a:cubicBezTo>
                        <a:pt x="71819" y="182158"/>
                        <a:pt x="36576" y="181205"/>
                        <a:pt x="0" y="176634"/>
                      </a:cubicBezTo>
                      <a:cubicBezTo>
                        <a:pt x="5239" y="141486"/>
                        <a:pt x="28480" y="110244"/>
                        <a:pt x="56959" y="85003"/>
                      </a:cubicBezTo>
                      <a:cubicBezTo>
                        <a:pt x="130207" y="20328"/>
                        <a:pt x="217837" y="-5865"/>
                        <a:pt x="314706" y="1088"/>
                      </a:cubicBezTo>
                      <a:cubicBezTo>
                        <a:pt x="390239" y="6517"/>
                        <a:pt x="449675" y="41950"/>
                        <a:pt x="499205" y="99386"/>
                      </a:cubicBezTo>
                      <a:cubicBezTo>
                        <a:pt x="551402" y="160060"/>
                        <a:pt x="605504" y="219401"/>
                        <a:pt x="663416" y="274455"/>
                      </a:cubicBezTo>
                      <a:cubicBezTo>
                        <a:pt x="691515" y="301125"/>
                        <a:pt x="730091" y="316746"/>
                        <a:pt x="765810" y="33855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85" name="任意多边形: 形状 284">
                  <a:extLst>
                    <a:ext uri="{FF2B5EF4-FFF2-40B4-BE49-F238E27FC236}">
                      <a16:creationId xmlns:a16="http://schemas.microsoft.com/office/drawing/2014/main" id="{C08D46D3-7896-6729-0796-0EB3909010FB}"/>
                    </a:ext>
                  </a:extLst>
                </p:cNvPr>
                <p:cNvSpPr/>
                <p:nvPr/>
              </p:nvSpPr>
              <p:spPr>
                <a:xfrm>
                  <a:off x="1273898" y="4020748"/>
                  <a:ext cx="233671" cy="397015"/>
                </a:xfrm>
                <a:custGeom>
                  <a:avLst/>
                  <a:gdLst>
                    <a:gd name="connsiteX0" fmla="*/ 0 w 346389"/>
                    <a:gd name="connsiteY0" fmla="*/ 10568 h 752946"/>
                    <a:gd name="connsiteX1" fmla="*/ 146209 w 346389"/>
                    <a:gd name="connsiteY1" fmla="*/ 21522 h 752946"/>
                    <a:gd name="connsiteX2" fmla="*/ 343186 w 346389"/>
                    <a:gd name="connsiteY2" fmla="*/ 269172 h 752946"/>
                    <a:gd name="connsiteX3" fmla="*/ 333566 w 346389"/>
                    <a:gd name="connsiteY3" fmla="*/ 377566 h 752946"/>
                    <a:gd name="connsiteX4" fmla="*/ 274320 w 346389"/>
                    <a:gd name="connsiteY4" fmla="*/ 567018 h 752946"/>
                    <a:gd name="connsiteX5" fmla="*/ 268700 w 346389"/>
                    <a:gd name="connsiteY5" fmla="*/ 752946 h 752946"/>
                    <a:gd name="connsiteX6" fmla="*/ 227743 w 346389"/>
                    <a:gd name="connsiteY6" fmla="*/ 726943 h 752946"/>
                    <a:gd name="connsiteX7" fmla="*/ 191072 w 346389"/>
                    <a:gd name="connsiteY7" fmla="*/ 699511 h 752946"/>
                    <a:gd name="connsiteX8" fmla="*/ 63532 w 346389"/>
                    <a:gd name="connsiteY8" fmla="*/ 529490 h 752946"/>
                    <a:gd name="connsiteX9" fmla="*/ 59150 w 346389"/>
                    <a:gd name="connsiteY9" fmla="*/ 384710 h 752946"/>
                    <a:gd name="connsiteX10" fmla="*/ 34671 w 346389"/>
                    <a:gd name="connsiteY10" fmla="*/ 66575 h 752946"/>
                    <a:gd name="connsiteX11" fmla="*/ 20193 w 346389"/>
                    <a:gd name="connsiteY11" fmla="*/ 38000 h 752946"/>
                    <a:gd name="connsiteX12" fmla="*/ 0 w 346389"/>
                    <a:gd name="connsiteY12" fmla="*/ 10568 h 752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46389" h="752946">
                      <a:moveTo>
                        <a:pt x="0" y="10568"/>
                      </a:moveTo>
                      <a:cubicBezTo>
                        <a:pt x="52006" y="-8672"/>
                        <a:pt x="100775" y="376"/>
                        <a:pt x="146209" y="21522"/>
                      </a:cubicBezTo>
                      <a:cubicBezTo>
                        <a:pt x="252412" y="70957"/>
                        <a:pt x="321183" y="152776"/>
                        <a:pt x="343186" y="269172"/>
                      </a:cubicBezTo>
                      <a:cubicBezTo>
                        <a:pt x="349949" y="304986"/>
                        <a:pt x="345662" y="341752"/>
                        <a:pt x="333566" y="377566"/>
                      </a:cubicBezTo>
                      <a:cubicBezTo>
                        <a:pt x="312515" y="440336"/>
                        <a:pt x="292989" y="503582"/>
                        <a:pt x="274320" y="567018"/>
                      </a:cubicBezTo>
                      <a:cubicBezTo>
                        <a:pt x="256889" y="626264"/>
                        <a:pt x="249174" y="686367"/>
                        <a:pt x="268700" y="752946"/>
                      </a:cubicBezTo>
                      <a:cubicBezTo>
                        <a:pt x="252127" y="742469"/>
                        <a:pt x="239649" y="735135"/>
                        <a:pt x="227743" y="726943"/>
                      </a:cubicBezTo>
                      <a:cubicBezTo>
                        <a:pt x="215170" y="718275"/>
                        <a:pt x="202692" y="709417"/>
                        <a:pt x="191072" y="699511"/>
                      </a:cubicBezTo>
                      <a:cubicBezTo>
                        <a:pt x="135827" y="652458"/>
                        <a:pt x="86582" y="601023"/>
                        <a:pt x="63532" y="529490"/>
                      </a:cubicBezTo>
                      <a:cubicBezTo>
                        <a:pt x="48006" y="481389"/>
                        <a:pt x="52768" y="433573"/>
                        <a:pt x="59150" y="384710"/>
                      </a:cubicBezTo>
                      <a:cubicBezTo>
                        <a:pt x="73152" y="277268"/>
                        <a:pt x="76105" y="170016"/>
                        <a:pt x="34671" y="66575"/>
                      </a:cubicBezTo>
                      <a:cubicBezTo>
                        <a:pt x="30670" y="56669"/>
                        <a:pt x="25813" y="47049"/>
                        <a:pt x="20193" y="38000"/>
                      </a:cubicBezTo>
                      <a:cubicBezTo>
                        <a:pt x="14668" y="29046"/>
                        <a:pt x="7715" y="20950"/>
                        <a:pt x="0" y="1056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86" name="任意多边形: 形状 285">
                  <a:extLst>
                    <a:ext uri="{FF2B5EF4-FFF2-40B4-BE49-F238E27FC236}">
                      <a16:creationId xmlns:a16="http://schemas.microsoft.com/office/drawing/2014/main" id="{D0A2FE5F-8CE0-B0EB-481D-B7420910347B}"/>
                    </a:ext>
                  </a:extLst>
                </p:cNvPr>
                <p:cNvSpPr/>
                <p:nvPr/>
              </p:nvSpPr>
              <p:spPr>
                <a:xfrm>
                  <a:off x="1232261" y="5049376"/>
                  <a:ext cx="472400" cy="250465"/>
                </a:xfrm>
                <a:custGeom>
                  <a:avLst/>
                  <a:gdLst>
                    <a:gd name="connsiteX0" fmla="*/ 700278 w 700277"/>
                    <a:gd name="connsiteY0" fmla="*/ 459198 h 475011"/>
                    <a:gd name="connsiteX1" fmla="*/ 440722 w 700277"/>
                    <a:gd name="connsiteY1" fmla="*/ 455769 h 475011"/>
                    <a:gd name="connsiteX2" fmla="*/ 308610 w 700277"/>
                    <a:gd name="connsiteY2" fmla="*/ 352232 h 475011"/>
                    <a:gd name="connsiteX3" fmla="*/ 90392 w 700277"/>
                    <a:gd name="connsiteY3" fmla="*/ 146397 h 475011"/>
                    <a:gd name="connsiteX4" fmla="*/ 0 w 700277"/>
                    <a:gd name="connsiteY4" fmla="*/ 112488 h 475011"/>
                    <a:gd name="connsiteX5" fmla="*/ 61817 w 700277"/>
                    <a:gd name="connsiteY5" fmla="*/ 45432 h 475011"/>
                    <a:gd name="connsiteX6" fmla="*/ 448056 w 700277"/>
                    <a:gd name="connsiteY6" fmla="*/ 83627 h 475011"/>
                    <a:gd name="connsiteX7" fmla="*/ 494443 w 700277"/>
                    <a:gd name="connsiteY7" fmla="*/ 151064 h 475011"/>
                    <a:gd name="connsiteX8" fmla="*/ 615029 w 700277"/>
                    <a:gd name="connsiteY8" fmla="*/ 370710 h 475011"/>
                    <a:gd name="connsiteX9" fmla="*/ 700278 w 700277"/>
                    <a:gd name="connsiteY9" fmla="*/ 459198 h 4750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00277" h="475011">
                      <a:moveTo>
                        <a:pt x="700278" y="459198"/>
                      </a:moveTo>
                      <a:cubicBezTo>
                        <a:pt x="615124" y="477295"/>
                        <a:pt x="527971" y="484344"/>
                        <a:pt x="440722" y="455769"/>
                      </a:cubicBezTo>
                      <a:cubicBezTo>
                        <a:pt x="383762" y="437195"/>
                        <a:pt x="342805" y="399952"/>
                        <a:pt x="308610" y="352232"/>
                      </a:cubicBezTo>
                      <a:cubicBezTo>
                        <a:pt x="249364" y="269650"/>
                        <a:pt x="181832" y="194689"/>
                        <a:pt x="90392" y="146397"/>
                      </a:cubicBezTo>
                      <a:cubicBezTo>
                        <a:pt x="62579" y="131728"/>
                        <a:pt x="31147" y="123918"/>
                        <a:pt x="0" y="112488"/>
                      </a:cubicBezTo>
                      <a:cubicBezTo>
                        <a:pt x="10858" y="85532"/>
                        <a:pt x="34576" y="63625"/>
                        <a:pt x="61817" y="45432"/>
                      </a:cubicBezTo>
                      <a:cubicBezTo>
                        <a:pt x="171926" y="-28006"/>
                        <a:pt x="356235" y="-10385"/>
                        <a:pt x="448056" y="83627"/>
                      </a:cubicBezTo>
                      <a:cubicBezTo>
                        <a:pt x="466820" y="102867"/>
                        <a:pt x="481298" y="127251"/>
                        <a:pt x="494443" y="151064"/>
                      </a:cubicBezTo>
                      <a:cubicBezTo>
                        <a:pt x="535019" y="224121"/>
                        <a:pt x="571024" y="299844"/>
                        <a:pt x="615029" y="370710"/>
                      </a:cubicBezTo>
                      <a:cubicBezTo>
                        <a:pt x="636080" y="404619"/>
                        <a:pt x="671132" y="429670"/>
                        <a:pt x="700278" y="45919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87" name="任意多边形: 形状 286">
                  <a:extLst>
                    <a:ext uri="{FF2B5EF4-FFF2-40B4-BE49-F238E27FC236}">
                      <a16:creationId xmlns:a16="http://schemas.microsoft.com/office/drawing/2014/main" id="{FCC74AE5-D138-0D72-25C8-8E5E97D86F41}"/>
                    </a:ext>
                  </a:extLst>
                </p:cNvPr>
                <p:cNvSpPr/>
                <p:nvPr/>
              </p:nvSpPr>
              <p:spPr>
                <a:xfrm>
                  <a:off x="1157982" y="4338535"/>
                  <a:ext cx="272376" cy="369168"/>
                </a:xfrm>
                <a:custGeom>
                  <a:avLst/>
                  <a:gdLst>
                    <a:gd name="connsiteX0" fmla="*/ 403765 w 403764"/>
                    <a:gd name="connsiteY0" fmla="*/ 700134 h 700134"/>
                    <a:gd name="connsiteX1" fmla="*/ 177927 w 403764"/>
                    <a:gd name="connsiteY1" fmla="*/ 549734 h 700134"/>
                    <a:gd name="connsiteX2" fmla="*/ 124587 w 403764"/>
                    <a:gd name="connsiteY2" fmla="*/ 366664 h 700134"/>
                    <a:gd name="connsiteX3" fmla="*/ 53912 w 403764"/>
                    <a:gd name="connsiteY3" fmla="*/ 92439 h 700134"/>
                    <a:gd name="connsiteX4" fmla="*/ 0 w 403764"/>
                    <a:gd name="connsiteY4" fmla="*/ 22145 h 700134"/>
                    <a:gd name="connsiteX5" fmla="*/ 148495 w 403764"/>
                    <a:gd name="connsiteY5" fmla="*/ 9095 h 700134"/>
                    <a:gd name="connsiteX6" fmla="*/ 388906 w 403764"/>
                    <a:gd name="connsiteY6" fmla="*/ 237029 h 700134"/>
                    <a:gd name="connsiteX7" fmla="*/ 390525 w 403764"/>
                    <a:gd name="connsiteY7" fmla="*/ 354758 h 700134"/>
                    <a:gd name="connsiteX8" fmla="*/ 371380 w 403764"/>
                    <a:gd name="connsiteY8" fmla="*/ 543924 h 700134"/>
                    <a:gd name="connsiteX9" fmla="*/ 403765 w 403764"/>
                    <a:gd name="connsiteY9" fmla="*/ 700134 h 7001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03764" h="700134">
                      <a:moveTo>
                        <a:pt x="403765" y="700134"/>
                      </a:moveTo>
                      <a:cubicBezTo>
                        <a:pt x="312706" y="665368"/>
                        <a:pt x="235458" y="622791"/>
                        <a:pt x="177927" y="549734"/>
                      </a:cubicBezTo>
                      <a:cubicBezTo>
                        <a:pt x="135160" y="495442"/>
                        <a:pt x="126778" y="432386"/>
                        <a:pt x="124587" y="366664"/>
                      </a:cubicBezTo>
                      <a:cubicBezTo>
                        <a:pt x="121349" y="270080"/>
                        <a:pt x="102013" y="177212"/>
                        <a:pt x="53912" y="92439"/>
                      </a:cubicBezTo>
                      <a:cubicBezTo>
                        <a:pt x="39529" y="67198"/>
                        <a:pt x="18383" y="45766"/>
                        <a:pt x="0" y="22145"/>
                      </a:cubicBezTo>
                      <a:cubicBezTo>
                        <a:pt x="44006" y="-3097"/>
                        <a:pt x="95917" y="-5764"/>
                        <a:pt x="148495" y="9095"/>
                      </a:cubicBezTo>
                      <a:cubicBezTo>
                        <a:pt x="268129" y="43004"/>
                        <a:pt x="356235" y="113299"/>
                        <a:pt x="388906" y="237029"/>
                      </a:cubicBezTo>
                      <a:cubicBezTo>
                        <a:pt x="398621" y="273890"/>
                        <a:pt x="393383" y="315610"/>
                        <a:pt x="390525" y="354758"/>
                      </a:cubicBezTo>
                      <a:cubicBezTo>
                        <a:pt x="385858" y="418004"/>
                        <a:pt x="375666" y="480773"/>
                        <a:pt x="371380" y="543924"/>
                      </a:cubicBezTo>
                      <a:cubicBezTo>
                        <a:pt x="367856" y="596216"/>
                        <a:pt x="376523" y="647461"/>
                        <a:pt x="403765" y="70013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88" name="任意多边形: 形状 287">
                  <a:extLst>
                    <a:ext uri="{FF2B5EF4-FFF2-40B4-BE49-F238E27FC236}">
                      <a16:creationId xmlns:a16="http://schemas.microsoft.com/office/drawing/2014/main" id="{29C14E18-6651-265A-B1DD-3DF2456F88EC}"/>
                    </a:ext>
                  </a:extLst>
                </p:cNvPr>
                <p:cNvSpPr/>
                <p:nvPr/>
              </p:nvSpPr>
              <p:spPr>
                <a:xfrm>
                  <a:off x="1464957" y="4470046"/>
                  <a:ext cx="258338" cy="362011"/>
                </a:xfrm>
                <a:custGeom>
                  <a:avLst/>
                  <a:gdLst>
                    <a:gd name="connsiteX0" fmla="*/ 382954 w 382954"/>
                    <a:gd name="connsiteY0" fmla="*/ 358997 h 686561"/>
                    <a:gd name="connsiteX1" fmla="*/ 84155 w 382954"/>
                    <a:gd name="connsiteY1" fmla="*/ 686562 h 686561"/>
                    <a:gd name="connsiteX2" fmla="*/ 27291 w 382954"/>
                    <a:gd name="connsiteY2" fmla="*/ 573405 h 686561"/>
                    <a:gd name="connsiteX3" fmla="*/ 56723 w 382954"/>
                    <a:gd name="connsiteY3" fmla="*/ 176213 h 686561"/>
                    <a:gd name="connsiteX4" fmla="*/ 233602 w 382954"/>
                    <a:gd name="connsiteY4" fmla="*/ 27527 h 686561"/>
                    <a:gd name="connsiteX5" fmla="*/ 378763 w 382954"/>
                    <a:gd name="connsiteY5" fmla="*/ 0 h 686561"/>
                    <a:gd name="connsiteX6" fmla="*/ 350474 w 382954"/>
                    <a:gd name="connsiteY6" fmla="*/ 182118 h 686561"/>
                    <a:gd name="connsiteX7" fmla="*/ 382954 w 382954"/>
                    <a:gd name="connsiteY7" fmla="*/ 358997 h 686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82954" h="686561">
                      <a:moveTo>
                        <a:pt x="382954" y="358997"/>
                      </a:moveTo>
                      <a:cubicBezTo>
                        <a:pt x="235507" y="427101"/>
                        <a:pt x="112158" y="513016"/>
                        <a:pt x="84155" y="686562"/>
                      </a:cubicBezTo>
                      <a:cubicBezTo>
                        <a:pt x="58152" y="653605"/>
                        <a:pt x="40245" y="614553"/>
                        <a:pt x="27291" y="573405"/>
                      </a:cubicBezTo>
                      <a:cubicBezTo>
                        <a:pt x="-15477" y="437197"/>
                        <a:pt x="-9666" y="304038"/>
                        <a:pt x="56723" y="176213"/>
                      </a:cubicBezTo>
                      <a:cubicBezTo>
                        <a:pt x="94918" y="102775"/>
                        <a:pt x="157402" y="56769"/>
                        <a:pt x="233602" y="27527"/>
                      </a:cubicBezTo>
                      <a:cubicBezTo>
                        <a:pt x="281608" y="9144"/>
                        <a:pt x="331424" y="3238"/>
                        <a:pt x="378763" y="0"/>
                      </a:cubicBezTo>
                      <a:cubicBezTo>
                        <a:pt x="368857" y="62103"/>
                        <a:pt x="356189" y="121729"/>
                        <a:pt x="350474" y="182118"/>
                      </a:cubicBezTo>
                      <a:cubicBezTo>
                        <a:pt x="344854" y="242506"/>
                        <a:pt x="349045" y="302895"/>
                        <a:pt x="382954" y="35899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89" name="任意多边形: 形状 288">
                  <a:extLst>
                    <a:ext uri="{FF2B5EF4-FFF2-40B4-BE49-F238E27FC236}">
                      <a16:creationId xmlns:a16="http://schemas.microsoft.com/office/drawing/2014/main" id="{0CBB91BB-55DB-1ECE-21F2-54AE7EC4F3ED}"/>
                    </a:ext>
                  </a:extLst>
                </p:cNvPr>
                <p:cNvSpPr/>
                <p:nvPr/>
              </p:nvSpPr>
              <p:spPr>
                <a:xfrm>
                  <a:off x="1752531" y="3798164"/>
                  <a:ext cx="492705" cy="198926"/>
                </a:xfrm>
                <a:custGeom>
                  <a:avLst/>
                  <a:gdLst>
                    <a:gd name="connsiteX0" fmla="*/ 730377 w 730376"/>
                    <a:gd name="connsiteY0" fmla="*/ 161526 h 377267"/>
                    <a:gd name="connsiteX1" fmla="*/ 442436 w 730376"/>
                    <a:gd name="connsiteY1" fmla="*/ 377267 h 377267"/>
                    <a:gd name="connsiteX2" fmla="*/ 0 w 730376"/>
                    <a:gd name="connsiteY2" fmla="*/ 337453 h 377267"/>
                    <a:gd name="connsiteX3" fmla="*/ 17621 w 730376"/>
                    <a:gd name="connsiteY3" fmla="*/ 291828 h 377267"/>
                    <a:gd name="connsiteX4" fmla="*/ 379857 w 730376"/>
                    <a:gd name="connsiteY4" fmla="*/ 6935 h 377267"/>
                    <a:gd name="connsiteX5" fmla="*/ 654653 w 730376"/>
                    <a:gd name="connsiteY5" fmla="*/ 87231 h 377267"/>
                    <a:gd name="connsiteX6" fmla="*/ 730377 w 730376"/>
                    <a:gd name="connsiteY6" fmla="*/ 161526 h 377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30376" h="377267">
                      <a:moveTo>
                        <a:pt x="730377" y="161526"/>
                      </a:moveTo>
                      <a:cubicBezTo>
                        <a:pt x="549497" y="228010"/>
                        <a:pt x="472059" y="306877"/>
                        <a:pt x="442436" y="377267"/>
                      </a:cubicBezTo>
                      <a:cubicBezTo>
                        <a:pt x="301942" y="301829"/>
                        <a:pt x="158972" y="252775"/>
                        <a:pt x="0" y="337453"/>
                      </a:cubicBezTo>
                      <a:cubicBezTo>
                        <a:pt x="6096" y="321451"/>
                        <a:pt x="10763" y="306115"/>
                        <a:pt x="17621" y="291828"/>
                      </a:cubicBezTo>
                      <a:cubicBezTo>
                        <a:pt x="92297" y="138380"/>
                        <a:pt x="215455" y="43321"/>
                        <a:pt x="379857" y="6935"/>
                      </a:cubicBezTo>
                      <a:cubicBezTo>
                        <a:pt x="482537" y="-15830"/>
                        <a:pt x="575405" y="19127"/>
                        <a:pt x="654653" y="87231"/>
                      </a:cubicBezTo>
                      <a:cubicBezTo>
                        <a:pt x="680466" y="109329"/>
                        <a:pt x="703326" y="134856"/>
                        <a:pt x="730377" y="16152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90" name="任意多边形: 形状 289">
                  <a:extLst>
                    <a:ext uri="{FF2B5EF4-FFF2-40B4-BE49-F238E27FC236}">
                      <a16:creationId xmlns:a16="http://schemas.microsoft.com/office/drawing/2014/main" id="{DC8BD092-901B-3E53-648D-1B7FDDA70FEF}"/>
                    </a:ext>
                  </a:extLst>
                </p:cNvPr>
                <p:cNvSpPr/>
                <p:nvPr/>
              </p:nvSpPr>
              <p:spPr>
                <a:xfrm>
                  <a:off x="1686059" y="3487973"/>
                  <a:ext cx="236390" cy="416504"/>
                </a:xfrm>
                <a:custGeom>
                  <a:avLst/>
                  <a:gdLst>
                    <a:gd name="connsiteX0" fmla="*/ 115969 w 350420"/>
                    <a:gd name="connsiteY0" fmla="*/ 789908 h 789908"/>
                    <a:gd name="connsiteX1" fmla="*/ 3479 w 350420"/>
                    <a:gd name="connsiteY1" fmla="*/ 560451 h 789908"/>
                    <a:gd name="connsiteX2" fmla="*/ 42246 w 350420"/>
                    <a:gd name="connsiteY2" fmla="*/ 376619 h 789908"/>
                    <a:gd name="connsiteX3" fmla="*/ 130447 w 350420"/>
                    <a:gd name="connsiteY3" fmla="*/ 75057 h 789908"/>
                    <a:gd name="connsiteX4" fmla="*/ 125780 w 350420"/>
                    <a:gd name="connsiteY4" fmla="*/ 36671 h 789908"/>
                    <a:gd name="connsiteX5" fmla="*/ 114731 w 350420"/>
                    <a:gd name="connsiteY5" fmla="*/ 0 h 789908"/>
                    <a:gd name="connsiteX6" fmla="*/ 215791 w 350420"/>
                    <a:gd name="connsiteY6" fmla="*/ 42100 h 789908"/>
                    <a:gd name="connsiteX7" fmla="*/ 349617 w 350420"/>
                    <a:gd name="connsiteY7" fmla="*/ 350996 h 789908"/>
                    <a:gd name="connsiteX8" fmla="*/ 301326 w 350420"/>
                    <a:gd name="connsiteY8" fmla="*/ 467582 h 789908"/>
                    <a:gd name="connsiteX9" fmla="*/ 192836 w 350420"/>
                    <a:gd name="connsiteY9" fmla="*/ 604361 h 789908"/>
                    <a:gd name="connsiteX10" fmla="*/ 115969 w 350420"/>
                    <a:gd name="connsiteY10" fmla="*/ 789908 h 789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50420" h="789908">
                      <a:moveTo>
                        <a:pt x="115969" y="789908"/>
                      </a:moveTo>
                      <a:cubicBezTo>
                        <a:pt x="58343" y="717899"/>
                        <a:pt x="18052" y="645795"/>
                        <a:pt x="3479" y="560451"/>
                      </a:cubicBezTo>
                      <a:cubicBezTo>
                        <a:pt x="-7951" y="493586"/>
                        <a:pt x="9765" y="434626"/>
                        <a:pt x="42246" y="376619"/>
                      </a:cubicBezTo>
                      <a:cubicBezTo>
                        <a:pt x="94538" y="283273"/>
                        <a:pt x="130828" y="184213"/>
                        <a:pt x="130447" y="75057"/>
                      </a:cubicBezTo>
                      <a:cubicBezTo>
                        <a:pt x="130447" y="62198"/>
                        <a:pt x="128447" y="49244"/>
                        <a:pt x="125780" y="36671"/>
                      </a:cubicBezTo>
                      <a:cubicBezTo>
                        <a:pt x="123303" y="24860"/>
                        <a:pt x="118827" y="13525"/>
                        <a:pt x="114731" y="0"/>
                      </a:cubicBezTo>
                      <a:cubicBezTo>
                        <a:pt x="154831" y="286"/>
                        <a:pt x="187597" y="17526"/>
                        <a:pt x="215791" y="42100"/>
                      </a:cubicBezTo>
                      <a:cubicBezTo>
                        <a:pt x="309231" y="123539"/>
                        <a:pt x="357333" y="225933"/>
                        <a:pt x="349617" y="350996"/>
                      </a:cubicBezTo>
                      <a:cubicBezTo>
                        <a:pt x="346950" y="394335"/>
                        <a:pt x="329043" y="433388"/>
                        <a:pt x="301326" y="467582"/>
                      </a:cubicBezTo>
                      <a:cubicBezTo>
                        <a:pt x="264654" y="512731"/>
                        <a:pt x="227888" y="557879"/>
                        <a:pt x="192836" y="604361"/>
                      </a:cubicBezTo>
                      <a:cubicBezTo>
                        <a:pt x="152831" y="657415"/>
                        <a:pt x="120351" y="714375"/>
                        <a:pt x="115969" y="78990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91" name="任意多边形: 形状 290">
                  <a:extLst>
                    <a:ext uri="{FF2B5EF4-FFF2-40B4-BE49-F238E27FC236}">
                      <a16:creationId xmlns:a16="http://schemas.microsoft.com/office/drawing/2014/main" id="{A42AB43A-D8F4-BF7B-4F01-400157FBA1DB}"/>
                    </a:ext>
                  </a:extLst>
                </p:cNvPr>
                <p:cNvSpPr/>
                <p:nvPr/>
              </p:nvSpPr>
              <p:spPr>
                <a:xfrm>
                  <a:off x="1532058" y="4721314"/>
                  <a:ext cx="253500" cy="395058"/>
                </a:xfrm>
                <a:custGeom>
                  <a:avLst/>
                  <a:gdLst>
                    <a:gd name="connsiteX0" fmla="*/ 222241 w 375783"/>
                    <a:gd name="connsiteY0" fmla="*/ 749237 h 749236"/>
                    <a:gd name="connsiteX1" fmla="*/ 83938 w 375783"/>
                    <a:gd name="connsiteY1" fmla="*/ 608266 h 749236"/>
                    <a:gd name="connsiteX2" fmla="*/ 2213 w 375783"/>
                    <a:gd name="connsiteY2" fmla="*/ 364236 h 749236"/>
                    <a:gd name="connsiteX3" fmla="*/ 99845 w 375783"/>
                    <a:gd name="connsiteY3" fmla="*/ 88868 h 749236"/>
                    <a:gd name="connsiteX4" fmla="*/ 240529 w 375783"/>
                    <a:gd name="connsiteY4" fmla="*/ 0 h 749236"/>
                    <a:gd name="connsiteX5" fmla="*/ 375784 w 375783"/>
                    <a:gd name="connsiteY5" fmla="*/ 332613 h 749236"/>
                    <a:gd name="connsiteX6" fmla="*/ 240529 w 375783"/>
                    <a:gd name="connsiteY6" fmla="*/ 518255 h 749236"/>
                    <a:gd name="connsiteX7" fmla="*/ 222241 w 375783"/>
                    <a:gd name="connsiteY7" fmla="*/ 749237 h 749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75783" h="749236">
                      <a:moveTo>
                        <a:pt x="222241" y="749237"/>
                      </a:moveTo>
                      <a:cubicBezTo>
                        <a:pt x="161662" y="709994"/>
                        <a:pt x="118609" y="663035"/>
                        <a:pt x="83938" y="608266"/>
                      </a:cubicBezTo>
                      <a:cubicBezTo>
                        <a:pt x="36694" y="533781"/>
                        <a:pt x="11548" y="452056"/>
                        <a:pt x="2213" y="364236"/>
                      </a:cubicBezTo>
                      <a:cubicBezTo>
                        <a:pt x="-9312" y="255937"/>
                        <a:pt x="24311" y="164592"/>
                        <a:pt x="99845" y="88868"/>
                      </a:cubicBezTo>
                      <a:cubicBezTo>
                        <a:pt x="138707" y="49911"/>
                        <a:pt x="184617" y="19431"/>
                        <a:pt x="240529" y="0"/>
                      </a:cubicBezTo>
                      <a:cubicBezTo>
                        <a:pt x="255007" y="123063"/>
                        <a:pt x="275105" y="242697"/>
                        <a:pt x="375784" y="332613"/>
                      </a:cubicBezTo>
                      <a:cubicBezTo>
                        <a:pt x="317491" y="385286"/>
                        <a:pt x="271009" y="446246"/>
                        <a:pt x="240529" y="518255"/>
                      </a:cubicBezTo>
                      <a:cubicBezTo>
                        <a:pt x="209668" y="590836"/>
                        <a:pt x="194333" y="665036"/>
                        <a:pt x="222241" y="74923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92" name="任意多边形: 形状 291">
                  <a:extLst>
                    <a:ext uri="{FF2B5EF4-FFF2-40B4-BE49-F238E27FC236}">
                      <a16:creationId xmlns:a16="http://schemas.microsoft.com/office/drawing/2014/main" id="{39391CB2-554E-73F3-86DC-0C1192775343}"/>
                    </a:ext>
                  </a:extLst>
                </p:cNvPr>
                <p:cNvSpPr/>
                <p:nvPr/>
              </p:nvSpPr>
              <p:spPr>
                <a:xfrm>
                  <a:off x="2260658" y="3550970"/>
                  <a:ext cx="484095" cy="199120"/>
                </a:xfrm>
                <a:custGeom>
                  <a:avLst/>
                  <a:gdLst>
                    <a:gd name="connsiteX0" fmla="*/ 354235 w 717613"/>
                    <a:gd name="connsiteY0" fmla="*/ 377635 h 377635"/>
                    <a:gd name="connsiteX1" fmla="*/ 211836 w 717613"/>
                    <a:gd name="connsiteY1" fmla="*/ 195708 h 377635"/>
                    <a:gd name="connsiteX2" fmla="*/ 0 w 717613"/>
                    <a:gd name="connsiteY2" fmla="*/ 112936 h 377635"/>
                    <a:gd name="connsiteX3" fmla="*/ 71056 w 717613"/>
                    <a:gd name="connsiteY3" fmla="*/ 64930 h 377635"/>
                    <a:gd name="connsiteX4" fmla="*/ 273367 w 717613"/>
                    <a:gd name="connsiteY4" fmla="*/ 2922 h 377635"/>
                    <a:gd name="connsiteX5" fmla="*/ 491014 w 717613"/>
                    <a:gd name="connsiteY5" fmla="*/ 28544 h 377635"/>
                    <a:gd name="connsiteX6" fmla="*/ 685133 w 717613"/>
                    <a:gd name="connsiteY6" fmla="*/ 229331 h 377635"/>
                    <a:gd name="connsiteX7" fmla="*/ 717613 w 717613"/>
                    <a:gd name="connsiteY7" fmla="*/ 343822 h 377635"/>
                    <a:gd name="connsiteX8" fmla="*/ 354235 w 717613"/>
                    <a:gd name="connsiteY8" fmla="*/ 377635 h 377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7613" h="377635">
                      <a:moveTo>
                        <a:pt x="354235" y="377635"/>
                      </a:moveTo>
                      <a:cubicBezTo>
                        <a:pt x="317278" y="307627"/>
                        <a:pt x="273082" y="244762"/>
                        <a:pt x="211836" y="195708"/>
                      </a:cubicBezTo>
                      <a:cubicBezTo>
                        <a:pt x="151067" y="147130"/>
                        <a:pt x="84677" y="112078"/>
                        <a:pt x="0" y="112936"/>
                      </a:cubicBezTo>
                      <a:cubicBezTo>
                        <a:pt x="23622" y="96838"/>
                        <a:pt x="46101" y="78550"/>
                        <a:pt x="71056" y="64930"/>
                      </a:cubicBezTo>
                      <a:cubicBezTo>
                        <a:pt x="134017" y="30544"/>
                        <a:pt x="201263" y="10351"/>
                        <a:pt x="273367" y="2922"/>
                      </a:cubicBezTo>
                      <a:cubicBezTo>
                        <a:pt x="348520" y="-4889"/>
                        <a:pt x="421100" y="2731"/>
                        <a:pt x="491014" y="28544"/>
                      </a:cubicBezTo>
                      <a:cubicBezTo>
                        <a:pt x="587026" y="63977"/>
                        <a:pt x="649986" y="134557"/>
                        <a:pt x="685133" y="229331"/>
                      </a:cubicBezTo>
                      <a:cubicBezTo>
                        <a:pt x="698373" y="265050"/>
                        <a:pt x="706184" y="302864"/>
                        <a:pt x="717613" y="343822"/>
                      </a:cubicBezTo>
                      <a:cubicBezTo>
                        <a:pt x="589407" y="322295"/>
                        <a:pt x="468916" y="307436"/>
                        <a:pt x="354235" y="37763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93" name="任意多边形: 形状 292">
                  <a:extLst>
                    <a:ext uri="{FF2B5EF4-FFF2-40B4-BE49-F238E27FC236}">
                      <a16:creationId xmlns:a16="http://schemas.microsoft.com/office/drawing/2014/main" id="{29311BF3-2758-CA89-1FD5-1DE0BFAD79DB}"/>
                    </a:ext>
                  </a:extLst>
                </p:cNvPr>
                <p:cNvSpPr/>
                <p:nvPr/>
              </p:nvSpPr>
              <p:spPr>
                <a:xfrm>
                  <a:off x="1487365" y="4232974"/>
                  <a:ext cx="371764" cy="291212"/>
                </a:xfrm>
                <a:custGeom>
                  <a:avLst/>
                  <a:gdLst>
                    <a:gd name="connsiteX0" fmla="*/ 551096 w 551095"/>
                    <a:gd name="connsiteY0" fmla="*/ 33369 h 552290"/>
                    <a:gd name="connsiteX1" fmla="*/ 411555 w 551095"/>
                    <a:gd name="connsiteY1" fmla="*/ 364743 h 552290"/>
                    <a:gd name="connsiteX2" fmla="*/ 10933 w 551095"/>
                    <a:gd name="connsiteY2" fmla="*/ 552291 h 552290"/>
                    <a:gd name="connsiteX3" fmla="*/ 14743 w 551095"/>
                    <a:gd name="connsiteY3" fmla="*/ 343979 h 552290"/>
                    <a:gd name="connsiteX4" fmla="*/ 192575 w 551095"/>
                    <a:gd name="connsiteY4" fmla="*/ 61086 h 552290"/>
                    <a:gd name="connsiteX5" fmla="*/ 350595 w 551095"/>
                    <a:gd name="connsiteY5" fmla="*/ 2031 h 552290"/>
                    <a:gd name="connsiteX6" fmla="*/ 551096 w 551095"/>
                    <a:gd name="connsiteY6" fmla="*/ 33369 h 552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51095" h="552290">
                      <a:moveTo>
                        <a:pt x="551096" y="33369"/>
                      </a:moveTo>
                      <a:cubicBezTo>
                        <a:pt x="472610" y="133000"/>
                        <a:pt x="402982" y="232441"/>
                        <a:pt x="411555" y="364743"/>
                      </a:cubicBezTo>
                      <a:cubicBezTo>
                        <a:pt x="250582" y="369601"/>
                        <a:pt x="103421" y="401224"/>
                        <a:pt x="10933" y="552291"/>
                      </a:cubicBezTo>
                      <a:cubicBezTo>
                        <a:pt x="-5545" y="482567"/>
                        <a:pt x="-2688" y="412940"/>
                        <a:pt x="14743" y="343979"/>
                      </a:cubicBezTo>
                      <a:cubicBezTo>
                        <a:pt x="43318" y="230631"/>
                        <a:pt x="98658" y="133190"/>
                        <a:pt x="192575" y="61086"/>
                      </a:cubicBezTo>
                      <a:cubicBezTo>
                        <a:pt x="238771" y="25653"/>
                        <a:pt x="292302" y="8603"/>
                        <a:pt x="350595" y="2031"/>
                      </a:cubicBezTo>
                      <a:cubicBezTo>
                        <a:pt x="419937" y="-5779"/>
                        <a:pt x="484231" y="9842"/>
                        <a:pt x="551096" y="3336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94" name="任意多边形: 形状 293">
                  <a:extLst>
                    <a:ext uri="{FF2B5EF4-FFF2-40B4-BE49-F238E27FC236}">
                      <a16:creationId xmlns:a16="http://schemas.microsoft.com/office/drawing/2014/main" id="{C6D04A6B-F044-9D2C-1EB8-3A0446A97C38}"/>
                    </a:ext>
                  </a:extLst>
                </p:cNvPr>
                <p:cNvSpPr/>
                <p:nvPr/>
              </p:nvSpPr>
              <p:spPr>
                <a:xfrm>
                  <a:off x="1685630" y="4938079"/>
                  <a:ext cx="251440" cy="395812"/>
                </a:xfrm>
                <a:custGeom>
                  <a:avLst/>
                  <a:gdLst>
                    <a:gd name="connsiteX0" fmla="*/ 186612 w 372730"/>
                    <a:gd name="connsiteY0" fmla="*/ 0 h 750665"/>
                    <a:gd name="connsiteX1" fmla="*/ 372731 w 372730"/>
                    <a:gd name="connsiteY1" fmla="*/ 312706 h 750665"/>
                    <a:gd name="connsiteX2" fmla="*/ 286625 w 372730"/>
                    <a:gd name="connsiteY2" fmla="*/ 750665 h 750665"/>
                    <a:gd name="connsiteX3" fmla="*/ 198328 w 372730"/>
                    <a:gd name="connsiteY3" fmla="*/ 693801 h 750665"/>
                    <a:gd name="connsiteX4" fmla="*/ 6590 w 372730"/>
                    <a:gd name="connsiteY4" fmla="*/ 375190 h 750665"/>
                    <a:gd name="connsiteX5" fmla="*/ 89838 w 372730"/>
                    <a:gd name="connsiteY5" fmla="*/ 89630 h 750665"/>
                    <a:gd name="connsiteX6" fmla="*/ 186612 w 372730"/>
                    <a:gd name="connsiteY6" fmla="*/ 0 h 750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72730" h="750665">
                      <a:moveTo>
                        <a:pt x="186612" y="0"/>
                      </a:moveTo>
                      <a:cubicBezTo>
                        <a:pt x="222141" y="125730"/>
                        <a:pt x="261193" y="240982"/>
                        <a:pt x="372731" y="312706"/>
                      </a:cubicBezTo>
                      <a:cubicBezTo>
                        <a:pt x="283101" y="445198"/>
                        <a:pt x="221855" y="583025"/>
                        <a:pt x="286625" y="750665"/>
                      </a:cubicBezTo>
                      <a:cubicBezTo>
                        <a:pt x="257097" y="731806"/>
                        <a:pt x="225855" y="715232"/>
                        <a:pt x="198328" y="693801"/>
                      </a:cubicBezTo>
                      <a:cubicBezTo>
                        <a:pt x="94029" y="612267"/>
                        <a:pt x="31641" y="503968"/>
                        <a:pt x="6590" y="375190"/>
                      </a:cubicBezTo>
                      <a:cubicBezTo>
                        <a:pt x="-14460" y="266890"/>
                        <a:pt x="15353" y="170593"/>
                        <a:pt x="89838" y="89630"/>
                      </a:cubicBezTo>
                      <a:cubicBezTo>
                        <a:pt x="118509" y="58483"/>
                        <a:pt x="152037" y="31718"/>
                        <a:pt x="186612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95" name="任意多边形: 形状 294">
                  <a:extLst>
                    <a:ext uri="{FF2B5EF4-FFF2-40B4-BE49-F238E27FC236}">
                      <a16:creationId xmlns:a16="http://schemas.microsoft.com/office/drawing/2014/main" id="{E11F609B-2DC2-2C21-31F7-67EC2B27D3D2}"/>
                    </a:ext>
                  </a:extLst>
                </p:cNvPr>
                <p:cNvSpPr/>
                <p:nvPr/>
              </p:nvSpPr>
              <p:spPr>
                <a:xfrm>
                  <a:off x="1995928" y="3658781"/>
                  <a:ext cx="505620" cy="196527"/>
                </a:xfrm>
                <a:custGeom>
                  <a:avLst/>
                  <a:gdLst>
                    <a:gd name="connsiteX0" fmla="*/ 749522 w 749522"/>
                    <a:gd name="connsiteY0" fmla="*/ 253370 h 372718"/>
                    <a:gd name="connsiteX1" fmla="*/ 406908 w 749522"/>
                    <a:gd name="connsiteY1" fmla="*/ 372718 h 372718"/>
                    <a:gd name="connsiteX2" fmla="*/ 0 w 749522"/>
                    <a:gd name="connsiteY2" fmla="*/ 200220 h 372718"/>
                    <a:gd name="connsiteX3" fmla="*/ 69723 w 749522"/>
                    <a:gd name="connsiteY3" fmla="*/ 126782 h 372718"/>
                    <a:gd name="connsiteX4" fmla="*/ 301276 w 749522"/>
                    <a:gd name="connsiteY4" fmla="*/ 12578 h 372718"/>
                    <a:gd name="connsiteX5" fmla="*/ 550259 w 749522"/>
                    <a:gd name="connsiteY5" fmla="*/ 27913 h 372718"/>
                    <a:gd name="connsiteX6" fmla="*/ 704279 w 749522"/>
                    <a:gd name="connsiteY6" fmla="*/ 166407 h 372718"/>
                    <a:gd name="connsiteX7" fmla="*/ 749522 w 749522"/>
                    <a:gd name="connsiteY7" fmla="*/ 253370 h 372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49522" h="372718">
                      <a:moveTo>
                        <a:pt x="749522" y="253370"/>
                      </a:moveTo>
                      <a:cubicBezTo>
                        <a:pt x="621792" y="262037"/>
                        <a:pt x="502063" y="278325"/>
                        <a:pt x="406908" y="372718"/>
                      </a:cubicBezTo>
                      <a:cubicBezTo>
                        <a:pt x="297752" y="257465"/>
                        <a:pt x="175165" y="171550"/>
                        <a:pt x="0" y="200220"/>
                      </a:cubicBezTo>
                      <a:cubicBezTo>
                        <a:pt x="23146" y="175646"/>
                        <a:pt x="44482" y="148976"/>
                        <a:pt x="69723" y="126782"/>
                      </a:cubicBezTo>
                      <a:cubicBezTo>
                        <a:pt x="136493" y="68299"/>
                        <a:pt x="214408" y="30008"/>
                        <a:pt x="301276" y="12578"/>
                      </a:cubicBezTo>
                      <a:cubicBezTo>
                        <a:pt x="385096" y="-4186"/>
                        <a:pt x="469106" y="-8758"/>
                        <a:pt x="550259" y="27913"/>
                      </a:cubicBezTo>
                      <a:cubicBezTo>
                        <a:pt x="616363" y="57821"/>
                        <a:pt x="666560" y="105542"/>
                        <a:pt x="704279" y="166407"/>
                      </a:cubicBezTo>
                      <a:cubicBezTo>
                        <a:pt x="720947" y="193267"/>
                        <a:pt x="733711" y="222604"/>
                        <a:pt x="749522" y="25337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96" name="任意多边形: 形状 295">
                  <a:extLst>
                    <a:ext uri="{FF2B5EF4-FFF2-40B4-BE49-F238E27FC236}">
                      <a16:creationId xmlns:a16="http://schemas.microsoft.com/office/drawing/2014/main" id="{3D94C783-D34F-1B04-FC7A-36A73ADCA5DF}"/>
                    </a:ext>
                  </a:extLst>
                </p:cNvPr>
                <p:cNvSpPr/>
                <p:nvPr/>
              </p:nvSpPr>
              <p:spPr>
                <a:xfrm>
                  <a:off x="1574408" y="3991895"/>
                  <a:ext cx="415865" cy="256414"/>
                </a:xfrm>
                <a:custGeom>
                  <a:avLst/>
                  <a:gdLst>
                    <a:gd name="connsiteX0" fmla="*/ 616471 w 616470"/>
                    <a:gd name="connsiteY0" fmla="*/ 67480 h 486294"/>
                    <a:gd name="connsiteX1" fmla="*/ 426447 w 616470"/>
                    <a:gd name="connsiteY1" fmla="*/ 367708 h 486294"/>
                    <a:gd name="connsiteX2" fmla="*/ 870 w 616470"/>
                    <a:gd name="connsiteY2" fmla="*/ 486294 h 486294"/>
                    <a:gd name="connsiteX3" fmla="*/ 1251 w 616470"/>
                    <a:gd name="connsiteY3" fmla="*/ 421429 h 486294"/>
                    <a:gd name="connsiteX4" fmla="*/ 143364 w 616470"/>
                    <a:gd name="connsiteY4" fmla="*/ 124058 h 486294"/>
                    <a:gd name="connsiteX5" fmla="*/ 392443 w 616470"/>
                    <a:gd name="connsiteY5" fmla="*/ 138 h 486294"/>
                    <a:gd name="connsiteX6" fmla="*/ 616471 w 616470"/>
                    <a:gd name="connsiteY6" fmla="*/ 67480 h 4862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16470" h="486294">
                      <a:moveTo>
                        <a:pt x="616471" y="67480"/>
                      </a:moveTo>
                      <a:cubicBezTo>
                        <a:pt x="524840" y="150252"/>
                        <a:pt x="441211" y="235405"/>
                        <a:pt x="426447" y="367708"/>
                      </a:cubicBezTo>
                      <a:cubicBezTo>
                        <a:pt x="270523" y="348372"/>
                        <a:pt x="119361" y="353039"/>
                        <a:pt x="870" y="486294"/>
                      </a:cubicBezTo>
                      <a:cubicBezTo>
                        <a:pt x="870" y="464101"/>
                        <a:pt x="-1321" y="442479"/>
                        <a:pt x="1251" y="421429"/>
                      </a:cubicBezTo>
                      <a:cubicBezTo>
                        <a:pt x="15062" y="306462"/>
                        <a:pt x="65259" y="208069"/>
                        <a:pt x="143364" y="124058"/>
                      </a:cubicBezTo>
                      <a:cubicBezTo>
                        <a:pt x="210515" y="51859"/>
                        <a:pt x="291382" y="3567"/>
                        <a:pt x="392443" y="138"/>
                      </a:cubicBezTo>
                      <a:cubicBezTo>
                        <a:pt x="453117" y="-1862"/>
                        <a:pt x="547605" y="17759"/>
                        <a:pt x="616471" y="6748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97" name="任意多边形: 形状 296">
                  <a:extLst>
                    <a:ext uri="{FF2B5EF4-FFF2-40B4-BE49-F238E27FC236}">
                      <a16:creationId xmlns:a16="http://schemas.microsoft.com/office/drawing/2014/main" id="{D7C56241-6A93-7EC5-5B87-17B34CF0F917}"/>
                    </a:ext>
                  </a:extLst>
                </p:cNvPr>
                <p:cNvSpPr/>
                <p:nvPr/>
              </p:nvSpPr>
              <p:spPr>
                <a:xfrm>
                  <a:off x="1909527" y="5169058"/>
                  <a:ext cx="224355" cy="333886"/>
                </a:xfrm>
                <a:custGeom>
                  <a:avLst/>
                  <a:gdLst>
                    <a:gd name="connsiteX0" fmla="*/ 121221 w 332580"/>
                    <a:gd name="connsiteY0" fmla="*/ 0 h 633222"/>
                    <a:gd name="connsiteX1" fmla="*/ 332580 w 332580"/>
                    <a:gd name="connsiteY1" fmla="*/ 242316 h 633222"/>
                    <a:gd name="connsiteX2" fmla="*/ 276669 w 332580"/>
                    <a:gd name="connsiteY2" fmla="*/ 437293 h 633222"/>
                    <a:gd name="connsiteX3" fmla="*/ 327437 w 332580"/>
                    <a:gd name="connsiteY3" fmla="*/ 633222 h 633222"/>
                    <a:gd name="connsiteX4" fmla="*/ 303815 w 332580"/>
                    <a:gd name="connsiteY4" fmla="*/ 629698 h 633222"/>
                    <a:gd name="connsiteX5" fmla="*/ 51212 w 332580"/>
                    <a:gd name="connsiteY5" fmla="*/ 421862 h 633222"/>
                    <a:gd name="connsiteX6" fmla="*/ 63 w 332580"/>
                    <a:gd name="connsiteY6" fmla="*/ 244412 h 633222"/>
                    <a:gd name="connsiteX7" fmla="*/ 78263 w 332580"/>
                    <a:gd name="connsiteY7" fmla="*/ 47625 h 633222"/>
                    <a:gd name="connsiteX8" fmla="*/ 121221 w 332580"/>
                    <a:gd name="connsiteY8" fmla="*/ 0 h 633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32580" h="633222">
                      <a:moveTo>
                        <a:pt x="121221" y="0"/>
                      </a:moveTo>
                      <a:cubicBezTo>
                        <a:pt x="172274" y="102299"/>
                        <a:pt x="223328" y="196596"/>
                        <a:pt x="332580" y="242316"/>
                      </a:cubicBezTo>
                      <a:cubicBezTo>
                        <a:pt x="300767" y="304038"/>
                        <a:pt x="281526" y="368999"/>
                        <a:pt x="276669" y="437293"/>
                      </a:cubicBezTo>
                      <a:cubicBezTo>
                        <a:pt x="271811" y="505873"/>
                        <a:pt x="281812" y="571595"/>
                        <a:pt x="327437" y="633222"/>
                      </a:cubicBezTo>
                      <a:cubicBezTo>
                        <a:pt x="317531" y="631793"/>
                        <a:pt x="310387" y="631793"/>
                        <a:pt x="303815" y="629698"/>
                      </a:cubicBezTo>
                      <a:cubicBezTo>
                        <a:pt x="191706" y="594360"/>
                        <a:pt x="110267" y="521684"/>
                        <a:pt x="51212" y="421862"/>
                      </a:cubicBezTo>
                      <a:cubicBezTo>
                        <a:pt x="18827" y="367189"/>
                        <a:pt x="-1271" y="309372"/>
                        <a:pt x="63" y="244412"/>
                      </a:cubicBezTo>
                      <a:cubicBezTo>
                        <a:pt x="1682" y="168593"/>
                        <a:pt x="32162" y="105156"/>
                        <a:pt x="78263" y="47625"/>
                      </a:cubicBezTo>
                      <a:cubicBezTo>
                        <a:pt x="91026" y="31813"/>
                        <a:pt x="105409" y="17431"/>
                        <a:pt x="121221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98" name="任意多边形: 形状 297">
                  <a:extLst>
                    <a:ext uri="{FF2B5EF4-FFF2-40B4-BE49-F238E27FC236}">
                      <a16:creationId xmlns:a16="http://schemas.microsoft.com/office/drawing/2014/main" id="{57BB6BEF-4802-4A8D-D0D5-DA9E2AC1757A}"/>
                    </a:ext>
                  </a:extLst>
                </p:cNvPr>
                <p:cNvSpPr/>
                <p:nvPr/>
              </p:nvSpPr>
              <p:spPr>
                <a:xfrm>
                  <a:off x="2134378" y="5336854"/>
                  <a:ext cx="279655" cy="292781"/>
                </a:xfrm>
                <a:custGeom>
                  <a:avLst/>
                  <a:gdLst>
                    <a:gd name="connsiteX0" fmla="*/ 414557 w 414556"/>
                    <a:gd name="connsiteY0" fmla="*/ 554927 h 555265"/>
                    <a:gd name="connsiteX1" fmla="*/ 262252 w 414556"/>
                    <a:gd name="connsiteY1" fmla="*/ 526352 h 555265"/>
                    <a:gd name="connsiteX2" fmla="*/ 35557 w 414556"/>
                    <a:gd name="connsiteY2" fmla="*/ 332137 h 555265"/>
                    <a:gd name="connsiteX3" fmla="*/ 28889 w 414556"/>
                    <a:gd name="connsiteY3" fmla="*/ 67532 h 555265"/>
                    <a:gd name="connsiteX4" fmla="*/ 62989 w 414556"/>
                    <a:gd name="connsiteY4" fmla="*/ 0 h 555265"/>
                    <a:gd name="connsiteX5" fmla="*/ 322355 w 414556"/>
                    <a:gd name="connsiteY5" fmla="*/ 179832 h 555265"/>
                    <a:gd name="connsiteX6" fmla="*/ 414557 w 414556"/>
                    <a:gd name="connsiteY6" fmla="*/ 554927 h 555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4556" h="555265">
                      <a:moveTo>
                        <a:pt x="414557" y="554927"/>
                      </a:moveTo>
                      <a:cubicBezTo>
                        <a:pt x="360550" y="557403"/>
                        <a:pt x="310353" y="546163"/>
                        <a:pt x="262252" y="526352"/>
                      </a:cubicBezTo>
                      <a:cubicBezTo>
                        <a:pt x="165573" y="486537"/>
                        <a:pt x="87182" y="424244"/>
                        <a:pt x="35557" y="332137"/>
                      </a:cubicBezTo>
                      <a:cubicBezTo>
                        <a:pt x="-13021" y="245554"/>
                        <a:pt x="-8449" y="156496"/>
                        <a:pt x="28889" y="67532"/>
                      </a:cubicBezTo>
                      <a:cubicBezTo>
                        <a:pt x="38224" y="45148"/>
                        <a:pt x="50702" y="24098"/>
                        <a:pt x="62989" y="0"/>
                      </a:cubicBezTo>
                      <a:cubicBezTo>
                        <a:pt x="135284" y="84582"/>
                        <a:pt x="207864" y="162878"/>
                        <a:pt x="322355" y="179832"/>
                      </a:cubicBezTo>
                      <a:cubicBezTo>
                        <a:pt x="299590" y="317278"/>
                        <a:pt x="302162" y="447961"/>
                        <a:pt x="414557" y="55492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99" name="任意多边形: 形状 298">
                  <a:extLst>
                    <a:ext uri="{FF2B5EF4-FFF2-40B4-BE49-F238E27FC236}">
                      <a16:creationId xmlns:a16="http://schemas.microsoft.com/office/drawing/2014/main" id="{97C4F229-48F0-6B78-52B3-3F7627336C28}"/>
                    </a:ext>
                  </a:extLst>
                </p:cNvPr>
                <p:cNvSpPr/>
                <p:nvPr/>
              </p:nvSpPr>
              <p:spPr>
                <a:xfrm>
                  <a:off x="2395371" y="5456387"/>
                  <a:ext cx="306394" cy="249555"/>
                </a:xfrm>
                <a:custGeom>
                  <a:avLst/>
                  <a:gdLst>
                    <a:gd name="connsiteX0" fmla="*/ 305699 w 454193"/>
                    <a:gd name="connsiteY0" fmla="*/ 123920 h 473285"/>
                    <a:gd name="connsiteX1" fmla="*/ 454194 w 454193"/>
                    <a:gd name="connsiteY1" fmla="*/ 469964 h 473285"/>
                    <a:gd name="connsiteX2" fmla="*/ 356658 w 454193"/>
                    <a:gd name="connsiteY2" fmla="*/ 472345 h 473285"/>
                    <a:gd name="connsiteX3" fmla="*/ 106627 w 454193"/>
                    <a:gd name="connsiteY3" fmla="*/ 368332 h 473285"/>
                    <a:gd name="connsiteX4" fmla="*/ 1280 w 454193"/>
                    <a:gd name="connsiteY4" fmla="*/ 174879 h 473285"/>
                    <a:gd name="connsiteX5" fmla="*/ 32141 w 454193"/>
                    <a:gd name="connsiteY5" fmla="*/ 0 h 473285"/>
                    <a:gd name="connsiteX6" fmla="*/ 305699 w 454193"/>
                    <a:gd name="connsiteY6" fmla="*/ 123920 h 4732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4193" h="473285">
                      <a:moveTo>
                        <a:pt x="305699" y="123920"/>
                      </a:moveTo>
                      <a:cubicBezTo>
                        <a:pt x="309509" y="257366"/>
                        <a:pt x="332369" y="381953"/>
                        <a:pt x="454194" y="469964"/>
                      </a:cubicBezTo>
                      <a:cubicBezTo>
                        <a:pt x="421618" y="471011"/>
                        <a:pt x="388852" y="475107"/>
                        <a:pt x="356658" y="472345"/>
                      </a:cubicBezTo>
                      <a:cubicBezTo>
                        <a:pt x="262646" y="464439"/>
                        <a:pt x="178921" y="429006"/>
                        <a:pt x="106627" y="368332"/>
                      </a:cubicBezTo>
                      <a:cubicBezTo>
                        <a:pt x="46524" y="317945"/>
                        <a:pt x="7852" y="255175"/>
                        <a:pt x="1280" y="174879"/>
                      </a:cubicBezTo>
                      <a:cubicBezTo>
                        <a:pt x="-3673" y="114586"/>
                        <a:pt x="5566" y="57245"/>
                        <a:pt x="32141" y="0"/>
                      </a:cubicBezTo>
                      <a:cubicBezTo>
                        <a:pt x="113199" y="64866"/>
                        <a:pt x="194161" y="127159"/>
                        <a:pt x="305699" y="12392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</p:grpSp>
          <p:grpSp>
            <p:nvGrpSpPr>
              <p:cNvPr id="252" name="组合 251">
                <a:extLst>
                  <a:ext uri="{FF2B5EF4-FFF2-40B4-BE49-F238E27FC236}">
                    <a16:creationId xmlns:a16="http://schemas.microsoft.com/office/drawing/2014/main" id="{F85FA640-1A37-1457-8DBC-0DB796E0E7EB}"/>
                  </a:ext>
                </a:extLst>
              </p:cNvPr>
              <p:cNvGrpSpPr/>
              <p:nvPr/>
            </p:nvGrpSpPr>
            <p:grpSpPr>
              <a:xfrm flipH="1">
                <a:off x="3777280" y="4249342"/>
                <a:ext cx="1223537" cy="1662321"/>
                <a:chOff x="1118593" y="3210890"/>
                <a:chExt cx="1866297" cy="2703485"/>
              </a:xfrm>
            </p:grpSpPr>
            <p:sp>
              <p:nvSpPr>
                <p:cNvPr id="254" name="任意多边形: 形状 253">
                  <a:extLst>
                    <a:ext uri="{FF2B5EF4-FFF2-40B4-BE49-F238E27FC236}">
                      <a16:creationId xmlns:a16="http://schemas.microsoft.com/office/drawing/2014/main" id="{042BF33C-28EC-03FF-7E7E-2968DFDF613B}"/>
                    </a:ext>
                  </a:extLst>
                </p:cNvPr>
                <p:cNvSpPr/>
                <p:nvPr/>
              </p:nvSpPr>
              <p:spPr>
                <a:xfrm>
                  <a:off x="1118593" y="4701849"/>
                  <a:ext cx="399343" cy="307849"/>
                </a:xfrm>
                <a:custGeom>
                  <a:avLst/>
                  <a:gdLst>
                    <a:gd name="connsiteX0" fmla="*/ 0 w 591978"/>
                    <a:gd name="connsiteY0" fmla="*/ 56729 h 583842"/>
                    <a:gd name="connsiteX1" fmla="*/ 13716 w 591978"/>
                    <a:gd name="connsiteY1" fmla="*/ 51014 h 583842"/>
                    <a:gd name="connsiteX2" fmla="*/ 209360 w 591978"/>
                    <a:gd name="connsiteY2" fmla="*/ 3008 h 583842"/>
                    <a:gd name="connsiteX3" fmla="*/ 384524 w 591978"/>
                    <a:gd name="connsiteY3" fmla="*/ 76731 h 583842"/>
                    <a:gd name="connsiteX4" fmla="*/ 479203 w 591978"/>
                    <a:gd name="connsiteY4" fmla="*/ 256658 h 583842"/>
                    <a:gd name="connsiteX5" fmla="*/ 516636 w 591978"/>
                    <a:gd name="connsiteY5" fmla="*/ 435252 h 583842"/>
                    <a:gd name="connsiteX6" fmla="*/ 591979 w 591978"/>
                    <a:gd name="connsiteY6" fmla="*/ 576889 h 583842"/>
                    <a:gd name="connsiteX7" fmla="*/ 589883 w 591978"/>
                    <a:gd name="connsiteY7" fmla="*/ 583842 h 583842"/>
                    <a:gd name="connsiteX8" fmla="*/ 474536 w 591978"/>
                    <a:gd name="connsiteY8" fmla="*/ 566126 h 583842"/>
                    <a:gd name="connsiteX9" fmla="*/ 294608 w 591978"/>
                    <a:gd name="connsiteY9" fmla="*/ 468780 h 583842"/>
                    <a:gd name="connsiteX10" fmla="*/ 237839 w 591978"/>
                    <a:gd name="connsiteY10" fmla="*/ 365434 h 583842"/>
                    <a:gd name="connsiteX11" fmla="*/ 76962 w 591978"/>
                    <a:gd name="connsiteY11" fmla="*/ 106830 h 583842"/>
                    <a:gd name="connsiteX12" fmla="*/ 0 w 591978"/>
                    <a:gd name="connsiteY12" fmla="*/ 65873 h 583842"/>
                    <a:gd name="connsiteX13" fmla="*/ 0 w 591978"/>
                    <a:gd name="connsiteY13" fmla="*/ 56729 h 583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91978" h="583842">
                      <a:moveTo>
                        <a:pt x="0" y="56729"/>
                      </a:moveTo>
                      <a:cubicBezTo>
                        <a:pt x="4667" y="54919"/>
                        <a:pt x="10287" y="54157"/>
                        <a:pt x="13716" y="51014"/>
                      </a:cubicBezTo>
                      <a:cubicBezTo>
                        <a:pt x="70580" y="722"/>
                        <a:pt x="138303" y="-5089"/>
                        <a:pt x="209360" y="3008"/>
                      </a:cubicBezTo>
                      <a:cubicBezTo>
                        <a:pt x="274892" y="10533"/>
                        <a:pt x="333280" y="35869"/>
                        <a:pt x="384524" y="76731"/>
                      </a:cubicBezTo>
                      <a:cubicBezTo>
                        <a:pt x="442150" y="122737"/>
                        <a:pt x="467392" y="185602"/>
                        <a:pt x="479203" y="256658"/>
                      </a:cubicBezTo>
                      <a:cubicBezTo>
                        <a:pt x="489204" y="316571"/>
                        <a:pt x="502063" y="376197"/>
                        <a:pt x="516636" y="435252"/>
                      </a:cubicBezTo>
                      <a:cubicBezTo>
                        <a:pt x="529685" y="488211"/>
                        <a:pt x="552831" y="536979"/>
                        <a:pt x="591979" y="576889"/>
                      </a:cubicBezTo>
                      <a:cubicBezTo>
                        <a:pt x="591312" y="579175"/>
                        <a:pt x="590550" y="581556"/>
                        <a:pt x="589883" y="583842"/>
                      </a:cubicBezTo>
                      <a:cubicBezTo>
                        <a:pt x="551402" y="578127"/>
                        <a:pt x="512445" y="574412"/>
                        <a:pt x="474536" y="566126"/>
                      </a:cubicBezTo>
                      <a:cubicBezTo>
                        <a:pt x="405575" y="550981"/>
                        <a:pt x="340138" y="524978"/>
                        <a:pt x="294608" y="468780"/>
                      </a:cubicBezTo>
                      <a:cubicBezTo>
                        <a:pt x="270224" y="438681"/>
                        <a:pt x="252317" y="401819"/>
                        <a:pt x="237839" y="365434"/>
                      </a:cubicBezTo>
                      <a:cubicBezTo>
                        <a:pt x="199644" y="269232"/>
                        <a:pt x="154591" y="177982"/>
                        <a:pt x="76962" y="106830"/>
                      </a:cubicBezTo>
                      <a:cubicBezTo>
                        <a:pt x="55150" y="86828"/>
                        <a:pt x="32480" y="66539"/>
                        <a:pt x="0" y="65873"/>
                      </a:cubicBezTo>
                      <a:cubicBezTo>
                        <a:pt x="0" y="62920"/>
                        <a:pt x="0" y="59777"/>
                        <a:pt x="0" y="5672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55" name="任意多边形: 形状 254">
                  <a:extLst>
                    <a:ext uri="{FF2B5EF4-FFF2-40B4-BE49-F238E27FC236}">
                      <a16:creationId xmlns:a16="http://schemas.microsoft.com/office/drawing/2014/main" id="{80B135D7-EB99-2D69-5AF3-FF6B2C26FF5A}"/>
                    </a:ext>
                  </a:extLst>
                </p:cNvPr>
                <p:cNvSpPr/>
                <p:nvPr/>
              </p:nvSpPr>
              <p:spPr>
                <a:xfrm>
                  <a:off x="2241613" y="3210890"/>
                  <a:ext cx="335419" cy="364824"/>
                </a:xfrm>
                <a:custGeom>
                  <a:avLst/>
                  <a:gdLst>
                    <a:gd name="connsiteX0" fmla="*/ 11086 w 497218"/>
                    <a:gd name="connsiteY0" fmla="*/ 691896 h 691896"/>
                    <a:gd name="connsiteX1" fmla="*/ 1466 w 497218"/>
                    <a:gd name="connsiteY1" fmla="*/ 639699 h 691896"/>
                    <a:gd name="connsiteX2" fmla="*/ 41947 w 497218"/>
                    <a:gd name="connsiteY2" fmla="*/ 392906 h 691896"/>
                    <a:gd name="connsiteX3" fmla="*/ 145770 w 497218"/>
                    <a:gd name="connsiteY3" fmla="*/ 295942 h 691896"/>
                    <a:gd name="connsiteX4" fmla="*/ 350557 w 497218"/>
                    <a:gd name="connsiteY4" fmla="*/ 108966 h 691896"/>
                    <a:gd name="connsiteX5" fmla="*/ 396277 w 497218"/>
                    <a:gd name="connsiteY5" fmla="*/ 0 h 691896"/>
                    <a:gd name="connsiteX6" fmla="*/ 442759 w 497218"/>
                    <a:gd name="connsiteY6" fmla="*/ 53531 h 691896"/>
                    <a:gd name="connsiteX7" fmla="*/ 481812 w 497218"/>
                    <a:gd name="connsiteY7" fmla="*/ 358711 h 691896"/>
                    <a:gd name="connsiteX8" fmla="*/ 359320 w 497218"/>
                    <a:gd name="connsiteY8" fmla="*/ 488918 h 691896"/>
                    <a:gd name="connsiteX9" fmla="*/ 207397 w 497218"/>
                    <a:gd name="connsiteY9" fmla="*/ 552450 h 691896"/>
                    <a:gd name="connsiteX10" fmla="*/ 11086 w 497218"/>
                    <a:gd name="connsiteY10" fmla="*/ 691896 h 6918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97218" h="691896">
                      <a:moveTo>
                        <a:pt x="11086" y="691896"/>
                      </a:moveTo>
                      <a:cubicBezTo>
                        <a:pt x="7181" y="671608"/>
                        <a:pt x="2133" y="655796"/>
                        <a:pt x="1466" y="639699"/>
                      </a:cubicBezTo>
                      <a:cubicBezTo>
                        <a:pt x="-2153" y="554736"/>
                        <a:pt x="-2439" y="470345"/>
                        <a:pt x="41947" y="392906"/>
                      </a:cubicBezTo>
                      <a:cubicBezTo>
                        <a:pt x="66712" y="349568"/>
                        <a:pt x="104241" y="321278"/>
                        <a:pt x="145770" y="295942"/>
                      </a:cubicBezTo>
                      <a:cubicBezTo>
                        <a:pt x="226065" y="246983"/>
                        <a:pt x="296074" y="186023"/>
                        <a:pt x="350557" y="108966"/>
                      </a:cubicBezTo>
                      <a:cubicBezTo>
                        <a:pt x="372560" y="77819"/>
                        <a:pt x="389991" y="43720"/>
                        <a:pt x="396277" y="0"/>
                      </a:cubicBezTo>
                      <a:cubicBezTo>
                        <a:pt x="411994" y="17717"/>
                        <a:pt x="431520" y="33338"/>
                        <a:pt x="442759" y="53531"/>
                      </a:cubicBezTo>
                      <a:cubicBezTo>
                        <a:pt x="496290" y="149638"/>
                        <a:pt x="512482" y="251651"/>
                        <a:pt x="481812" y="358711"/>
                      </a:cubicBezTo>
                      <a:cubicBezTo>
                        <a:pt x="463524" y="422720"/>
                        <a:pt x="421042" y="464630"/>
                        <a:pt x="359320" y="488918"/>
                      </a:cubicBezTo>
                      <a:cubicBezTo>
                        <a:pt x="308266" y="509016"/>
                        <a:pt x="257307" y="529685"/>
                        <a:pt x="207397" y="552450"/>
                      </a:cubicBezTo>
                      <a:cubicBezTo>
                        <a:pt x="134435" y="585597"/>
                        <a:pt x="61378" y="619316"/>
                        <a:pt x="11086" y="69189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56" name="任意多边形: 形状 255">
                  <a:extLst>
                    <a:ext uri="{FF2B5EF4-FFF2-40B4-BE49-F238E27FC236}">
                      <a16:creationId xmlns:a16="http://schemas.microsoft.com/office/drawing/2014/main" id="{D1738D69-9762-4E20-74B6-9F16EF104C59}"/>
                    </a:ext>
                  </a:extLst>
                </p:cNvPr>
                <p:cNvSpPr/>
                <p:nvPr/>
              </p:nvSpPr>
              <p:spPr>
                <a:xfrm>
                  <a:off x="2540167" y="3330473"/>
                  <a:ext cx="444723" cy="215161"/>
                </a:xfrm>
                <a:custGeom>
                  <a:avLst/>
                  <a:gdLst>
                    <a:gd name="connsiteX0" fmla="*/ 0 w 659249"/>
                    <a:gd name="connsiteY0" fmla="*/ 315087 h 408057"/>
                    <a:gd name="connsiteX1" fmla="*/ 134207 w 659249"/>
                    <a:gd name="connsiteY1" fmla="*/ 156877 h 408057"/>
                    <a:gd name="connsiteX2" fmla="*/ 304705 w 659249"/>
                    <a:gd name="connsiteY2" fmla="*/ 98870 h 408057"/>
                    <a:gd name="connsiteX3" fmla="*/ 412242 w 659249"/>
                    <a:gd name="connsiteY3" fmla="*/ 102108 h 408057"/>
                    <a:gd name="connsiteX4" fmla="*/ 598646 w 659249"/>
                    <a:gd name="connsiteY4" fmla="*/ 47720 h 408057"/>
                    <a:gd name="connsiteX5" fmla="*/ 654463 w 659249"/>
                    <a:gd name="connsiteY5" fmla="*/ 0 h 408057"/>
                    <a:gd name="connsiteX6" fmla="*/ 658368 w 659249"/>
                    <a:gd name="connsiteY6" fmla="*/ 21050 h 408057"/>
                    <a:gd name="connsiteX7" fmla="*/ 627888 w 659249"/>
                    <a:gd name="connsiteY7" fmla="*/ 251079 h 408057"/>
                    <a:gd name="connsiteX8" fmla="*/ 422624 w 659249"/>
                    <a:gd name="connsiteY8" fmla="*/ 404908 h 408057"/>
                    <a:gd name="connsiteX9" fmla="*/ 157639 w 659249"/>
                    <a:gd name="connsiteY9" fmla="*/ 353473 h 408057"/>
                    <a:gd name="connsiteX10" fmla="*/ 46577 w 659249"/>
                    <a:gd name="connsiteY10" fmla="*/ 313087 h 408057"/>
                    <a:gd name="connsiteX11" fmla="*/ 0 w 659249"/>
                    <a:gd name="connsiteY11" fmla="*/ 315087 h 408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59249" h="408057">
                      <a:moveTo>
                        <a:pt x="0" y="315087"/>
                      </a:moveTo>
                      <a:cubicBezTo>
                        <a:pt x="31432" y="249365"/>
                        <a:pt x="77819" y="198882"/>
                        <a:pt x="134207" y="156877"/>
                      </a:cubicBezTo>
                      <a:cubicBezTo>
                        <a:pt x="184785" y="119158"/>
                        <a:pt x="243268" y="102870"/>
                        <a:pt x="304705" y="98870"/>
                      </a:cubicBezTo>
                      <a:cubicBezTo>
                        <a:pt x="340328" y="96583"/>
                        <a:pt x="376428" y="103346"/>
                        <a:pt x="412242" y="102108"/>
                      </a:cubicBezTo>
                      <a:cubicBezTo>
                        <a:pt x="478726" y="99917"/>
                        <a:pt x="542830" y="86487"/>
                        <a:pt x="598646" y="47720"/>
                      </a:cubicBezTo>
                      <a:cubicBezTo>
                        <a:pt x="617792" y="34481"/>
                        <a:pt x="634270" y="17431"/>
                        <a:pt x="654463" y="0"/>
                      </a:cubicBezTo>
                      <a:cubicBezTo>
                        <a:pt x="655892" y="7239"/>
                        <a:pt x="658177" y="14097"/>
                        <a:pt x="658368" y="21050"/>
                      </a:cubicBezTo>
                      <a:cubicBezTo>
                        <a:pt x="661035" y="99441"/>
                        <a:pt x="659416" y="177451"/>
                        <a:pt x="627888" y="251079"/>
                      </a:cubicBezTo>
                      <a:cubicBezTo>
                        <a:pt x="589121" y="341567"/>
                        <a:pt x="521208" y="392430"/>
                        <a:pt x="422624" y="404908"/>
                      </a:cubicBezTo>
                      <a:cubicBezTo>
                        <a:pt x="328041" y="416814"/>
                        <a:pt x="241840" y="393954"/>
                        <a:pt x="157639" y="353473"/>
                      </a:cubicBezTo>
                      <a:cubicBezTo>
                        <a:pt x="122301" y="336423"/>
                        <a:pt x="84296" y="324422"/>
                        <a:pt x="46577" y="313087"/>
                      </a:cubicBezTo>
                      <a:cubicBezTo>
                        <a:pt x="33623" y="309086"/>
                        <a:pt x="18193" y="313944"/>
                        <a:pt x="0" y="31508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57" name="任意多边形: 形状 256">
                  <a:extLst>
                    <a:ext uri="{FF2B5EF4-FFF2-40B4-BE49-F238E27FC236}">
                      <a16:creationId xmlns:a16="http://schemas.microsoft.com/office/drawing/2014/main" id="{919F3F51-0260-EA00-E8FF-3D3970119FE6}"/>
                    </a:ext>
                  </a:extLst>
                </p:cNvPr>
                <p:cNvSpPr/>
                <p:nvPr/>
              </p:nvSpPr>
              <p:spPr>
                <a:xfrm>
                  <a:off x="1461737" y="3726275"/>
                  <a:ext cx="223942" cy="411792"/>
                </a:xfrm>
                <a:custGeom>
                  <a:avLst/>
                  <a:gdLst>
                    <a:gd name="connsiteX0" fmla="*/ 146652 w 331967"/>
                    <a:gd name="connsiteY0" fmla="*/ 780973 h 780972"/>
                    <a:gd name="connsiteX1" fmla="*/ 3205 w 331967"/>
                    <a:gd name="connsiteY1" fmla="*/ 538656 h 780972"/>
                    <a:gd name="connsiteX2" fmla="*/ 32542 w 331967"/>
                    <a:gd name="connsiteY2" fmla="*/ 367968 h 780972"/>
                    <a:gd name="connsiteX3" fmla="*/ 75024 w 331967"/>
                    <a:gd name="connsiteY3" fmla="*/ 175945 h 780972"/>
                    <a:gd name="connsiteX4" fmla="*/ 70071 w 331967"/>
                    <a:gd name="connsiteY4" fmla="*/ 58025 h 780972"/>
                    <a:gd name="connsiteX5" fmla="*/ 51021 w 331967"/>
                    <a:gd name="connsiteY5" fmla="*/ 1923 h 780972"/>
                    <a:gd name="connsiteX6" fmla="*/ 141413 w 331967"/>
                    <a:gd name="connsiteY6" fmla="*/ 17734 h 780972"/>
                    <a:gd name="connsiteX7" fmla="*/ 326770 w 331967"/>
                    <a:gd name="connsiteY7" fmla="*/ 261289 h 780972"/>
                    <a:gd name="connsiteX8" fmla="*/ 288479 w 331967"/>
                    <a:gd name="connsiteY8" fmla="*/ 451693 h 780972"/>
                    <a:gd name="connsiteX9" fmla="*/ 175227 w 331967"/>
                    <a:gd name="connsiteY9" fmla="*/ 663720 h 780972"/>
                    <a:gd name="connsiteX10" fmla="*/ 146652 w 331967"/>
                    <a:gd name="connsiteY10" fmla="*/ 780973 h 7809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31967" h="780972">
                      <a:moveTo>
                        <a:pt x="146652" y="780973"/>
                      </a:moveTo>
                      <a:cubicBezTo>
                        <a:pt x="78739" y="714869"/>
                        <a:pt x="21303" y="637717"/>
                        <a:pt x="3205" y="538656"/>
                      </a:cubicBezTo>
                      <a:cubicBezTo>
                        <a:pt x="-7558" y="479506"/>
                        <a:pt x="10444" y="423404"/>
                        <a:pt x="32542" y="367968"/>
                      </a:cubicBezTo>
                      <a:cubicBezTo>
                        <a:pt x="57022" y="306723"/>
                        <a:pt x="73976" y="242620"/>
                        <a:pt x="75024" y="175945"/>
                      </a:cubicBezTo>
                      <a:cubicBezTo>
                        <a:pt x="75691" y="136606"/>
                        <a:pt x="74071" y="97078"/>
                        <a:pt x="70071" y="58025"/>
                      </a:cubicBezTo>
                      <a:cubicBezTo>
                        <a:pt x="68166" y="39642"/>
                        <a:pt x="58165" y="22211"/>
                        <a:pt x="51021" y="1923"/>
                      </a:cubicBezTo>
                      <a:cubicBezTo>
                        <a:pt x="82549" y="-3983"/>
                        <a:pt x="112933" y="4399"/>
                        <a:pt x="141413" y="17734"/>
                      </a:cubicBezTo>
                      <a:cubicBezTo>
                        <a:pt x="245617" y="66217"/>
                        <a:pt x="303052" y="151561"/>
                        <a:pt x="326770" y="261289"/>
                      </a:cubicBezTo>
                      <a:cubicBezTo>
                        <a:pt x="341533" y="329773"/>
                        <a:pt x="323626" y="391781"/>
                        <a:pt x="288479" y="451693"/>
                      </a:cubicBezTo>
                      <a:cubicBezTo>
                        <a:pt x="247903" y="520750"/>
                        <a:pt x="208945" y="591139"/>
                        <a:pt x="175227" y="663720"/>
                      </a:cubicBezTo>
                      <a:cubicBezTo>
                        <a:pt x="158939" y="699248"/>
                        <a:pt x="155986" y="740968"/>
                        <a:pt x="146652" y="78097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58" name="任意多边形: 形状 257">
                  <a:extLst>
                    <a:ext uri="{FF2B5EF4-FFF2-40B4-BE49-F238E27FC236}">
                      <a16:creationId xmlns:a16="http://schemas.microsoft.com/office/drawing/2014/main" id="{EFAE2A28-1544-5179-AD9D-5170D2C31C16}"/>
                    </a:ext>
                  </a:extLst>
                </p:cNvPr>
                <p:cNvSpPr/>
                <p:nvPr/>
              </p:nvSpPr>
              <p:spPr>
                <a:xfrm>
                  <a:off x="1773869" y="5591542"/>
                  <a:ext cx="522899" cy="171582"/>
                </a:xfrm>
                <a:custGeom>
                  <a:avLst/>
                  <a:gdLst>
                    <a:gd name="connsiteX0" fmla="*/ 775136 w 775136"/>
                    <a:gd name="connsiteY0" fmla="*/ 172682 h 325408"/>
                    <a:gd name="connsiteX1" fmla="*/ 481100 w 775136"/>
                    <a:gd name="connsiteY1" fmla="*/ 325273 h 325408"/>
                    <a:gd name="connsiteX2" fmla="*/ 394232 w 775136"/>
                    <a:gd name="connsiteY2" fmla="*/ 306318 h 325408"/>
                    <a:gd name="connsiteX3" fmla="*/ 127055 w 775136"/>
                    <a:gd name="connsiteY3" fmla="*/ 259074 h 325408"/>
                    <a:gd name="connsiteX4" fmla="*/ 2087 w 775136"/>
                    <a:gd name="connsiteY4" fmla="*/ 291650 h 325408"/>
                    <a:gd name="connsiteX5" fmla="*/ 31710 w 775136"/>
                    <a:gd name="connsiteY5" fmla="*/ 161443 h 325408"/>
                    <a:gd name="connsiteX6" fmla="*/ 270407 w 775136"/>
                    <a:gd name="connsiteY6" fmla="*/ 3137 h 325408"/>
                    <a:gd name="connsiteX7" fmla="*/ 459954 w 775136"/>
                    <a:gd name="connsiteY7" fmla="*/ 46476 h 325408"/>
                    <a:gd name="connsiteX8" fmla="*/ 661979 w 775136"/>
                    <a:gd name="connsiteY8" fmla="*/ 148775 h 325408"/>
                    <a:gd name="connsiteX9" fmla="*/ 775136 w 775136"/>
                    <a:gd name="connsiteY9" fmla="*/ 172682 h 3254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75136" h="325408">
                      <a:moveTo>
                        <a:pt x="775136" y="172682"/>
                      </a:moveTo>
                      <a:cubicBezTo>
                        <a:pt x="694555" y="255550"/>
                        <a:pt x="607592" y="328988"/>
                        <a:pt x="481100" y="325273"/>
                      </a:cubicBezTo>
                      <a:cubicBezTo>
                        <a:pt x="451953" y="324415"/>
                        <a:pt x="422235" y="315843"/>
                        <a:pt x="394232" y="306318"/>
                      </a:cubicBezTo>
                      <a:cubicBezTo>
                        <a:pt x="307459" y="276695"/>
                        <a:pt x="219353" y="256026"/>
                        <a:pt x="127055" y="259074"/>
                      </a:cubicBezTo>
                      <a:cubicBezTo>
                        <a:pt x="78002" y="260693"/>
                        <a:pt x="51713" y="267647"/>
                        <a:pt x="2087" y="291650"/>
                      </a:cubicBezTo>
                      <a:cubicBezTo>
                        <a:pt x="-5152" y="243644"/>
                        <a:pt x="6850" y="200114"/>
                        <a:pt x="31710" y="161443"/>
                      </a:cubicBezTo>
                      <a:cubicBezTo>
                        <a:pt x="87717" y="74098"/>
                        <a:pt x="168203" y="20092"/>
                        <a:pt x="270407" y="3137"/>
                      </a:cubicBezTo>
                      <a:cubicBezTo>
                        <a:pt x="338225" y="-8102"/>
                        <a:pt x="400328" y="11900"/>
                        <a:pt x="459954" y="46476"/>
                      </a:cubicBezTo>
                      <a:cubicBezTo>
                        <a:pt x="525200" y="84195"/>
                        <a:pt x="592828" y="118771"/>
                        <a:pt x="661979" y="148775"/>
                      </a:cubicBezTo>
                      <a:cubicBezTo>
                        <a:pt x="695888" y="163538"/>
                        <a:pt x="735512" y="164777"/>
                        <a:pt x="775136" y="17268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59" name="任意多边形: 形状 258">
                  <a:extLst>
                    <a:ext uri="{FF2B5EF4-FFF2-40B4-BE49-F238E27FC236}">
                      <a16:creationId xmlns:a16="http://schemas.microsoft.com/office/drawing/2014/main" id="{8C2AAD22-3879-9BC4-DFA1-A577A1E7CF50}"/>
                    </a:ext>
                  </a:extLst>
                </p:cNvPr>
                <p:cNvSpPr/>
                <p:nvPr/>
              </p:nvSpPr>
              <p:spPr>
                <a:xfrm>
                  <a:off x="2159902" y="5735072"/>
                  <a:ext cx="504147" cy="179303"/>
                </a:xfrm>
                <a:custGeom>
                  <a:avLst/>
                  <a:gdLst>
                    <a:gd name="connsiteX0" fmla="*/ 8007 w 747337"/>
                    <a:gd name="connsiteY0" fmla="*/ 340053 h 340052"/>
                    <a:gd name="connsiteX1" fmla="*/ 15436 w 747337"/>
                    <a:gd name="connsiteY1" fmla="*/ 213846 h 340052"/>
                    <a:gd name="connsiteX2" fmla="*/ 248608 w 747337"/>
                    <a:gd name="connsiteY2" fmla="*/ 6773 h 340052"/>
                    <a:gd name="connsiteX3" fmla="*/ 387959 w 747337"/>
                    <a:gd name="connsiteY3" fmla="*/ 14869 h 340052"/>
                    <a:gd name="connsiteX4" fmla="*/ 589127 w 747337"/>
                    <a:gd name="connsiteY4" fmla="*/ 76115 h 340052"/>
                    <a:gd name="connsiteX5" fmla="*/ 747337 w 747337"/>
                    <a:gd name="connsiteY5" fmla="*/ 77163 h 340052"/>
                    <a:gd name="connsiteX6" fmla="*/ 743813 w 747337"/>
                    <a:gd name="connsiteY6" fmla="*/ 90117 h 340052"/>
                    <a:gd name="connsiteX7" fmla="*/ 572363 w 747337"/>
                    <a:gd name="connsiteY7" fmla="*/ 262424 h 340052"/>
                    <a:gd name="connsiteX8" fmla="*/ 401675 w 747337"/>
                    <a:gd name="connsiteY8" fmla="*/ 289094 h 340052"/>
                    <a:gd name="connsiteX9" fmla="*/ 110877 w 747337"/>
                    <a:gd name="connsiteY9" fmla="*/ 296714 h 340052"/>
                    <a:gd name="connsiteX10" fmla="*/ 8007 w 747337"/>
                    <a:gd name="connsiteY10" fmla="*/ 340053 h 340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47337" h="340052">
                      <a:moveTo>
                        <a:pt x="8007" y="340053"/>
                      </a:moveTo>
                      <a:cubicBezTo>
                        <a:pt x="-5138" y="300143"/>
                        <a:pt x="-1709" y="255661"/>
                        <a:pt x="15436" y="213846"/>
                      </a:cubicBezTo>
                      <a:cubicBezTo>
                        <a:pt x="59156" y="107452"/>
                        <a:pt x="135832" y="36300"/>
                        <a:pt x="248608" y="6773"/>
                      </a:cubicBezTo>
                      <a:cubicBezTo>
                        <a:pt x="295948" y="-5609"/>
                        <a:pt x="341858" y="105"/>
                        <a:pt x="387959" y="14869"/>
                      </a:cubicBezTo>
                      <a:cubicBezTo>
                        <a:pt x="454634" y="36300"/>
                        <a:pt x="521595" y="57446"/>
                        <a:pt x="589127" y="76115"/>
                      </a:cubicBezTo>
                      <a:cubicBezTo>
                        <a:pt x="640371" y="90307"/>
                        <a:pt x="692854" y="90497"/>
                        <a:pt x="747337" y="77163"/>
                      </a:cubicBezTo>
                      <a:cubicBezTo>
                        <a:pt x="745908" y="82592"/>
                        <a:pt x="745813" y="86974"/>
                        <a:pt x="743813" y="90117"/>
                      </a:cubicBezTo>
                      <a:cubicBezTo>
                        <a:pt x="699427" y="160221"/>
                        <a:pt x="645991" y="221371"/>
                        <a:pt x="572363" y="262424"/>
                      </a:cubicBezTo>
                      <a:cubicBezTo>
                        <a:pt x="518737" y="292332"/>
                        <a:pt x="461682" y="298524"/>
                        <a:pt x="401675" y="289094"/>
                      </a:cubicBezTo>
                      <a:cubicBezTo>
                        <a:pt x="304329" y="273759"/>
                        <a:pt x="206698" y="268806"/>
                        <a:pt x="110877" y="296714"/>
                      </a:cubicBezTo>
                      <a:cubicBezTo>
                        <a:pt x="76301" y="306715"/>
                        <a:pt x="44011" y="324622"/>
                        <a:pt x="8007" y="34005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60" name="任意多边形: 形状 259">
                  <a:extLst>
                    <a:ext uri="{FF2B5EF4-FFF2-40B4-BE49-F238E27FC236}">
                      <a16:creationId xmlns:a16="http://schemas.microsoft.com/office/drawing/2014/main" id="{3C10ED20-D769-7C4C-B320-D785048DEC51}"/>
                    </a:ext>
                  </a:extLst>
                </p:cNvPr>
                <p:cNvSpPr/>
                <p:nvPr/>
              </p:nvSpPr>
              <p:spPr>
                <a:xfrm>
                  <a:off x="1940410" y="3325801"/>
                  <a:ext cx="277268" cy="405153"/>
                </a:xfrm>
                <a:custGeom>
                  <a:avLst/>
                  <a:gdLst>
                    <a:gd name="connsiteX0" fmla="*/ 62487 w 411017"/>
                    <a:gd name="connsiteY0" fmla="*/ 768382 h 768381"/>
                    <a:gd name="connsiteX1" fmla="*/ 4861 w 411017"/>
                    <a:gd name="connsiteY1" fmla="*/ 595789 h 768381"/>
                    <a:gd name="connsiteX2" fmla="*/ 23625 w 411017"/>
                    <a:gd name="connsiteY2" fmla="*/ 431006 h 768381"/>
                    <a:gd name="connsiteX3" fmla="*/ 79061 w 411017"/>
                    <a:gd name="connsiteY3" fmla="*/ 351092 h 768381"/>
                    <a:gd name="connsiteX4" fmla="*/ 230889 w 411017"/>
                    <a:gd name="connsiteY4" fmla="*/ 73438 h 768381"/>
                    <a:gd name="connsiteX5" fmla="*/ 236509 w 411017"/>
                    <a:gd name="connsiteY5" fmla="*/ 0 h 768381"/>
                    <a:gd name="connsiteX6" fmla="*/ 326139 w 411017"/>
                    <a:gd name="connsiteY6" fmla="*/ 64865 h 768381"/>
                    <a:gd name="connsiteX7" fmla="*/ 401673 w 411017"/>
                    <a:gd name="connsiteY7" fmla="*/ 371666 h 768381"/>
                    <a:gd name="connsiteX8" fmla="*/ 298612 w 411017"/>
                    <a:gd name="connsiteY8" fmla="*/ 505016 h 768381"/>
                    <a:gd name="connsiteX9" fmla="*/ 165357 w 411017"/>
                    <a:gd name="connsiteY9" fmla="*/ 617601 h 768381"/>
                    <a:gd name="connsiteX10" fmla="*/ 62487 w 411017"/>
                    <a:gd name="connsiteY10" fmla="*/ 768382 h 768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11017" h="768381">
                      <a:moveTo>
                        <a:pt x="62487" y="768382"/>
                      </a:moveTo>
                      <a:cubicBezTo>
                        <a:pt x="32769" y="712280"/>
                        <a:pt x="14005" y="655796"/>
                        <a:pt x="4861" y="595789"/>
                      </a:cubicBezTo>
                      <a:cubicBezTo>
                        <a:pt x="-3807" y="538925"/>
                        <a:pt x="-2759" y="482822"/>
                        <a:pt x="23625" y="431006"/>
                      </a:cubicBezTo>
                      <a:cubicBezTo>
                        <a:pt x="38199" y="402336"/>
                        <a:pt x="58106" y="375761"/>
                        <a:pt x="79061" y="351092"/>
                      </a:cubicBezTo>
                      <a:cubicBezTo>
                        <a:pt x="148879" y="268796"/>
                        <a:pt x="208601" y="181166"/>
                        <a:pt x="230889" y="73438"/>
                      </a:cubicBezTo>
                      <a:cubicBezTo>
                        <a:pt x="235747" y="49911"/>
                        <a:pt x="234795" y="25241"/>
                        <a:pt x="236509" y="0"/>
                      </a:cubicBezTo>
                      <a:cubicBezTo>
                        <a:pt x="274228" y="9620"/>
                        <a:pt x="302613" y="34576"/>
                        <a:pt x="326139" y="64865"/>
                      </a:cubicBezTo>
                      <a:cubicBezTo>
                        <a:pt x="396624" y="155734"/>
                        <a:pt x="428247" y="256889"/>
                        <a:pt x="401673" y="371666"/>
                      </a:cubicBezTo>
                      <a:cubicBezTo>
                        <a:pt x="387766" y="431673"/>
                        <a:pt x="343761" y="468630"/>
                        <a:pt x="298612" y="505016"/>
                      </a:cubicBezTo>
                      <a:cubicBezTo>
                        <a:pt x="253368" y="541496"/>
                        <a:pt x="208315" y="578453"/>
                        <a:pt x="165357" y="617601"/>
                      </a:cubicBezTo>
                      <a:cubicBezTo>
                        <a:pt x="107064" y="670655"/>
                        <a:pt x="92967" y="693611"/>
                        <a:pt x="62487" y="76838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61" name="任意多边形: 形状 260">
                  <a:extLst>
                    <a:ext uri="{FF2B5EF4-FFF2-40B4-BE49-F238E27FC236}">
                      <a16:creationId xmlns:a16="http://schemas.microsoft.com/office/drawing/2014/main" id="{322134EF-2220-596D-0538-CCB9785AA4B1}"/>
                    </a:ext>
                  </a:extLst>
                </p:cNvPr>
                <p:cNvSpPr/>
                <p:nvPr/>
              </p:nvSpPr>
              <p:spPr>
                <a:xfrm>
                  <a:off x="1462549" y="5351750"/>
                  <a:ext cx="516608" cy="212058"/>
                </a:xfrm>
                <a:custGeom>
                  <a:avLst/>
                  <a:gdLst>
                    <a:gd name="connsiteX0" fmla="*/ 765810 w 765809"/>
                    <a:gd name="connsiteY0" fmla="*/ 338559 h 402173"/>
                    <a:gd name="connsiteX1" fmla="*/ 442913 w 765809"/>
                    <a:gd name="connsiteY1" fmla="*/ 383136 h 402173"/>
                    <a:gd name="connsiteX2" fmla="*/ 351282 w 765809"/>
                    <a:gd name="connsiteY2" fmla="*/ 324366 h 402173"/>
                    <a:gd name="connsiteX3" fmla="*/ 105251 w 765809"/>
                    <a:gd name="connsiteY3" fmla="*/ 190540 h 402173"/>
                    <a:gd name="connsiteX4" fmla="*/ 0 w 765809"/>
                    <a:gd name="connsiteY4" fmla="*/ 176634 h 402173"/>
                    <a:gd name="connsiteX5" fmla="*/ 56959 w 765809"/>
                    <a:gd name="connsiteY5" fmla="*/ 85003 h 402173"/>
                    <a:gd name="connsiteX6" fmla="*/ 314706 w 765809"/>
                    <a:gd name="connsiteY6" fmla="*/ 1088 h 402173"/>
                    <a:gd name="connsiteX7" fmla="*/ 499205 w 765809"/>
                    <a:gd name="connsiteY7" fmla="*/ 99386 h 402173"/>
                    <a:gd name="connsiteX8" fmla="*/ 663416 w 765809"/>
                    <a:gd name="connsiteY8" fmla="*/ 274455 h 402173"/>
                    <a:gd name="connsiteX9" fmla="*/ 765810 w 765809"/>
                    <a:gd name="connsiteY9" fmla="*/ 338559 h 402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5809" h="402173">
                      <a:moveTo>
                        <a:pt x="765810" y="338559"/>
                      </a:moveTo>
                      <a:cubicBezTo>
                        <a:pt x="664083" y="386660"/>
                        <a:pt x="558737" y="427522"/>
                        <a:pt x="442913" y="383136"/>
                      </a:cubicBezTo>
                      <a:cubicBezTo>
                        <a:pt x="409670" y="370372"/>
                        <a:pt x="379762" y="346750"/>
                        <a:pt x="351282" y="324366"/>
                      </a:cubicBezTo>
                      <a:cubicBezTo>
                        <a:pt x="276606" y="265883"/>
                        <a:pt x="198406" y="213781"/>
                        <a:pt x="105251" y="190540"/>
                      </a:cubicBezTo>
                      <a:cubicBezTo>
                        <a:pt x="71819" y="182158"/>
                        <a:pt x="36576" y="181205"/>
                        <a:pt x="0" y="176634"/>
                      </a:cubicBezTo>
                      <a:cubicBezTo>
                        <a:pt x="5239" y="141486"/>
                        <a:pt x="28480" y="110244"/>
                        <a:pt x="56959" y="85003"/>
                      </a:cubicBezTo>
                      <a:cubicBezTo>
                        <a:pt x="130207" y="20328"/>
                        <a:pt x="217837" y="-5865"/>
                        <a:pt x="314706" y="1088"/>
                      </a:cubicBezTo>
                      <a:cubicBezTo>
                        <a:pt x="390239" y="6517"/>
                        <a:pt x="449675" y="41950"/>
                        <a:pt x="499205" y="99386"/>
                      </a:cubicBezTo>
                      <a:cubicBezTo>
                        <a:pt x="551402" y="160060"/>
                        <a:pt x="605504" y="219401"/>
                        <a:pt x="663416" y="274455"/>
                      </a:cubicBezTo>
                      <a:cubicBezTo>
                        <a:pt x="691515" y="301125"/>
                        <a:pt x="730091" y="316746"/>
                        <a:pt x="765810" y="33855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62" name="任意多边形: 形状 261">
                  <a:extLst>
                    <a:ext uri="{FF2B5EF4-FFF2-40B4-BE49-F238E27FC236}">
                      <a16:creationId xmlns:a16="http://schemas.microsoft.com/office/drawing/2014/main" id="{67EFEA44-263C-64D3-235F-83551A522AE2}"/>
                    </a:ext>
                  </a:extLst>
                </p:cNvPr>
                <p:cNvSpPr/>
                <p:nvPr/>
              </p:nvSpPr>
              <p:spPr>
                <a:xfrm>
                  <a:off x="1273898" y="4020748"/>
                  <a:ext cx="233671" cy="397015"/>
                </a:xfrm>
                <a:custGeom>
                  <a:avLst/>
                  <a:gdLst>
                    <a:gd name="connsiteX0" fmla="*/ 0 w 346389"/>
                    <a:gd name="connsiteY0" fmla="*/ 10568 h 752946"/>
                    <a:gd name="connsiteX1" fmla="*/ 146209 w 346389"/>
                    <a:gd name="connsiteY1" fmla="*/ 21522 h 752946"/>
                    <a:gd name="connsiteX2" fmla="*/ 343186 w 346389"/>
                    <a:gd name="connsiteY2" fmla="*/ 269172 h 752946"/>
                    <a:gd name="connsiteX3" fmla="*/ 333566 w 346389"/>
                    <a:gd name="connsiteY3" fmla="*/ 377566 h 752946"/>
                    <a:gd name="connsiteX4" fmla="*/ 274320 w 346389"/>
                    <a:gd name="connsiteY4" fmla="*/ 567018 h 752946"/>
                    <a:gd name="connsiteX5" fmla="*/ 268700 w 346389"/>
                    <a:gd name="connsiteY5" fmla="*/ 752946 h 752946"/>
                    <a:gd name="connsiteX6" fmla="*/ 227743 w 346389"/>
                    <a:gd name="connsiteY6" fmla="*/ 726943 h 752946"/>
                    <a:gd name="connsiteX7" fmla="*/ 191072 w 346389"/>
                    <a:gd name="connsiteY7" fmla="*/ 699511 h 752946"/>
                    <a:gd name="connsiteX8" fmla="*/ 63532 w 346389"/>
                    <a:gd name="connsiteY8" fmla="*/ 529490 h 752946"/>
                    <a:gd name="connsiteX9" fmla="*/ 59150 w 346389"/>
                    <a:gd name="connsiteY9" fmla="*/ 384710 h 752946"/>
                    <a:gd name="connsiteX10" fmla="*/ 34671 w 346389"/>
                    <a:gd name="connsiteY10" fmla="*/ 66575 h 752946"/>
                    <a:gd name="connsiteX11" fmla="*/ 20193 w 346389"/>
                    <a:gd name="connsiteY11" fmla="*/ 38000 h 752946"/>
                    <a:gd name="connsiteX12" fmla="*/ 0 w 346389"/>
                    <a:gd name="connsiteY12" fmla="*/ 10568 h 752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46389" h="752946">
                      <a:moveTo>
                        <a:pt x="0" y="10568"/>
                      </a:moveTo>
                      <a:cubicBezTo>
                        <a:pt x="52006" y="-8672"/>
                        <a:pt x="100775" y="376"/>
                        <a:pt x="146209" y="21522"/>
                      </a:cubicBezTo>
                      <a:cubicBezTo>
                        <a:pt x="252412" y="70957"/>
                        <a:pt x="321183" y="152776"/>
                        <a:pt x="343186" y="269172"/>
                      </a:cubicBezTo>
                      <a:cubicBezTo>
                        <a:pt x="349949" y="304986"/>
                        <a:pt x="345662" y="341752"/>
                        <a:pt x="333566" y="377566"/>
                      </a:cubicBezTo>
                      <a:cubicBezTo>
                        <a:pt x="312515" y="440336"/>
                        <a:pt x="292989" y="503582"/>
                        <a:pt x="274320" y="567018"/>
                      </a:cubicBezTo>
                      <a:cubicBezTo>
                        <a:pt x="256889" y="626264"/>
                        <a:pt x="249174" y="686367"/>
                        <a:pt x="268700" y="752946"/>
                      </a:cubicBezTo>
                      <a:cubicBezTo>
                        <a:pt x="252127" y="742469"/>
                        <a:pt x="239649" y="735135"/>
                        <a:pt x="227743" y="726943"/>
                      </a:cubicBezTo>
                      <a:cubicBezTo>
                        <a:pt x="215170" y="718275"/>
                        <a:pt x="202692" y="709417"/>
                        <a:pt x="191072" y="699511"/>
                      </a:cubicBezTo>
                      <a:cubicBezTo>
                        <a:pt x="135827" y="652458"/>
                        <a:pt x="86582" y="601023"/>
                        <a:pt x="63532" y="529490"/>
                      </a:cubicBezTo>
                      <a:cubicBezTo>
                        <a:pt x="48006" y="481389"/>
                        <a:pt x="52768" y="433573"/>
                        <a:pt x="59150" y="384710"/>
                      </a:cubicBezTo>
                      <a:cubicBezTo>
                        <a:pt x="73152" y="277268"/>
                        <a:pt x="76105" y="170016"/>
                        <a:pt x="34671" y="66575"/>
                      </a:cubicBezTo>
                      <a:cubicBezTo>
                        <a:pt x="30670" y="56669"/>
                        <a:pt x="25813" y="47049"/>
                        <a:pt x="20193" y="38000"/>
                      </a:cubicBezTo>
                      <a:cubicBezTo>
                        <a:pt x="14668" y="29046"/>
                        <a:pt x="7715" y="20950"/>
                        <a:pt x="0" y="1056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63" name="任意多边形: 形状 262">
                  <a:extLst>
                    <a:ext uri="{FF2B5EF4-FFF2-40B4-BE49-F238E27FC236}">
                      <a16:creationId xmlns:a16="http://schemas.microsoft.com/office/drawing/2014/main" id="{B7144BA0-93AE-5BDB-76F9-5260D558D522}"/>
                    </a:ext>
                  </a:extLst>
                </p:cNvPr>
                <p:cNvSpPr/>
                <p:nvPr/>
              </p:nvSpPr>
              <p:spPr>
                <a:xfrm>
                  <a:off x="1232261" y="5049376"/>
                  <a:ext cx="472400" cy="250465"/>
                </a:xfrm>
                <a:custGeom>
                  <a:avLst/>
                  <a:gdLst>
                    <a:gd name="connsiteX0" fmla="*/ 700278 w 700277"/>
                    <a:gd name="connsiteY0" fmla="*/ 459198 h 475011"/>
                    <a:gd name="connsiteX1" fmla="*/ 440722 w 700277"/>
                    <a:gd name="connsiteY1" fmla="*/ 455769 h 475011"/>
                    <a:gd name="connsiteX2" fmla="*/ 308610 w 700277"/>
                    <a:gd name="connsiteY2" fmla="*/ 352232 h 475011"/>
                    <a:gd name="connsiteX3" fmla="*/ 90392 w 700277"/>
                    <a:gd name="connsiteY3" fmla="*/ 146397 h 475011"/>
                    <a:gd name="connsiteX4" fmla="*/ 0 w 700277"/>
                    <a:gd name="connsiteY4" fmla="*/ 112488 h 475011"/>
                    <a:gd name="connsiteX5" fmla="*/ 61817 w 700277"/>
                    <a:gd name="connsiteY5" fmla="*/ 45432 h 475011"/>
                    <a:gd name="connsiteX6" fmla="*/ 448056 w 700277"/>
                    <a:gd name="connsiteY6" fmla="*/ 83627 h 475011"/>
                    <a:gd name="connsiteX7" fmla="*/ 494443 w 700277"/>
                    <a:gd name="connsiteY7" fmla="*/ 151064 h 475011"/>
                    <a:gd name="connsiteX8" fmla="*/ 615029 w 700277"/>
                    <a:gd name="connsiteY8" fmla="*/ 370710 h 475011"/>
                    <a:gd name="connsiteX9" fmla="*/ 700278 w 700277"/>
                    <a:gd name="connsiteY9" fmla="*/ 459198 h 4750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00277" h="475011">
                      <a:moveTo>
                        <a:pt x="700278" y="459198"/>
                      </a:moveTo>
                      <a:cubicBezTo>
                        <a:pt x="615124" y="477295"/>
                        <a:pt x="527971" y="484344"/>
                        <a:pt x="440722" y="455769"/>
                      </a:cubicBezTo>
                      <a:cubicBezTo>
                        <a:pt x="383762" y="437195"/>
                        <a:pt x="342805" y="399952"/>
                        <a:pt x="308610" y="352232"/>
                      </a:cubicBezTo>
                      <a:cubicBezTo>
                        <a:pt x="249364" y="269650"/>
                        <a:pt x="181832" y="194689"/>
                        <a:pt x="90392" y="146397"/>
                      </a:cubicBezTo>
                      <a:cubicBezTo>
                        <a:pt x="62579" y="131728"/>
                        <a:pt x="31147" y="123918"/>
                        <a:pt x="0" y="112488"/>
                      </a:cubicBezTo>
                      <a:cubicBezTo>
                        <a:pt x="10858" y="85532"/>
                        <a:pt x="34576" y="63625"/>
                        <a:pt x="61817" y="45432"/>
                      </a:cubicBezTo>
                      <a:cubicBezTo>
                        <a:pt x="171926" y="-28006"/>
                        <a:pt x="356235" y="-10385"/>
                        <a:pt x="448056" y="83627"/>
                      </a:cubicBezTo>
                      <a:cubicBezTo>
                        <a:pt x="466820" y="102867"/>
                        <a:pt x="481298" y="127251"/>
                        <a:pt x="494443" y="151064"/>
                      </a:cubicBezTo>
                      <a:cubicBezTo>
                        <a:pt x="535019" y="224121"/>
                        <a:pt x="571024" y="299844"/>
                        <a:pt x="615029" y="370710"/>
                      </a:cubicBezTo>
                      <a:cubicBezTo>
                        <a:pt x="636080" y="404619"/>
                        <a:pt x="671132" y="429670"/>
                        <a:pt x="700278" y="45919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64" name="任意多边形: 形状 263">
                  <a:extLst>
                    <a:ext uri="{FF2B5EF4-FFF2-40B4-BE49-F238E27FC236}">
                      <a16:creationId xmlns:a16="http://schemas.microsoft.com/office/drawing/2014/main" id="{B2CEA201-1075-0C98-A917-A932790BA87B}"/>
                    </a:ext>
                  </a:extLst>
                </p:cNvPr>
                <p:cNvSpPr/>
                <p:nvPr/>
              </p:nvSpPr>
              <p:spPr>
                <a:xfrm>
                  <a:off x="1157982" y="4338535"/>
                  <a:ext cx="272376" cy="369168"/>
                </a:xfrm>
                <a:custGeom>
                  <a:avLst/>
                  <a:gdLst>
                    <a:gd name="connsiteX0" fmla="*/ 403765 w 403764"/>
                    <a:gd name="connsiteY0" fmla="*/ 700134 h 700134"/>
                    <a:gd name="connsiteX1" fmla="*/ 177927 w 403764"/>
                    <a:gd name="connsiteY1" fmla="*/ 549734 h 700134"/>
                    <a:gd name="connsiteX2" fmla="*/ 124587 w 403764"/>
                    <a:gd name="connsiteY2" fmla="*/ 366664 h 700134"/>
                    <a:gd name="connsiteX3" fmla="*/ 53912 w 403764"/>
                    <a:gd name="connsiteY3" fmla="*/ 92439 h 700134"/>
                    <a:gd name="connsiteX4" fmla="*/ 0 w 403764"/>
                    <a:gd name="connsiteY4" fmla="*/ 22145 h 700134"/>
                    <a:gd name="connsiteX5" fmla="*/ 148495 w 403764"/>
                    <a:gd name="connsiteY5" fmla="*/ 9095 h 700134"/>
                    <a:gd name="connsiteX6" fmla="*/ 388906 w 403764"/>
                    <a:gd name="connsiteY6" fmla="*/ 237029 h 700134"/>
                    <a:gd name="connsiteX7" fmla="*/ 390525 w 403764"/>
                    <a:gd name="connsiteY7" fmla="*/ 354758 h 700134"/>
                    <a:gd name="connsiteX8" fmla="*/ 371380 w 403764"/>
                    <a:gd name="connsiteY8" fmla="*/ 543924 h 700134"/>
                    <a:gd name="connsiteX9" fmla="*/ 403765 w 403764"/>
                    <a:gd name="connsiteY9" fmla="*/ 700134 h 7001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03764" h="700134">
                      <a:moveTo>
                        <a:pt x="403765" y="700134"/>
                      </a:moveTo>
                      <a:cubicBezTo>
                        <a:pt x="312706" y="665368"/>
                        <a:pt x="235458" y="622791"/>
                        <a:pt x="177927" y="549734"/>
                      </a:cubicBezTo>
                      <a:cubicBezTo>
                        <a:pt x="135160" y="495442"/>
                        <a:pt x="126778" y="432386"/>
                        <a:pt x="124587" y="366664"/>
                      </a:cubicBezTo>
                      <a:cubicBezTo>
                        <a:pt x="121349" y="270080"/>
                        <a:pt x="102013" y="177212"/>
                        <a:pt x="53912" y="92439"/>
                      </a:cubicBezTo>
                      <a:cubicBezTo>
                        <a:pt x="39529" y="67198"/>
                        <a:pt x="18383" y="45766"/>
                        <a:pt x="0" y="22145"/>
                      </a:cubicBezTo>
                      <a:cubicBezTo>
                        <a:pt x="44006" y="-3097"/>
                        <a:pt x="95917" y="-5764"/>
                        <a:pt x="148495" y="9095"/>
                      </a:cubicBezTo>
                      <a:cubicBezTo>
                        <a:pt x="268129" y="43004"/>
                        <a:pt x="356235" y="113299"/>
                        <a:pt x="388906" y="237029"/>
                      </a:cubicBezTo>
                      <a:cubicBezTo>
                        <a:pt x="398621" y="273890"/>
                        <a:pt x="393383" y="315610"/>
                        <a:pt x="390525" y="354758"/>
                      </a:cubicBezTo>
                      <a:cubicBezTo>
                        <a:pt x="385858" y="418004"/>
                        <a:pt x="375666" y="480773"/>
                        <a:pt x="371380" y="543924"/>
                      </a:cubicBezTo>
                      <a:cubicBezTo>
                        <a:pt x="367856" y="596216"/>
                        <a:pt x="376523" y="647461"/>
                        <a:pt x="403765" y="70013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65" name="任意多边形: 形状 264">
                  <a:extLst>
                    <a:ext uri="{FF2B5EF4-FFF2-40B4-BE49-F238E27FC236}">
                      <a16:creationId xmlns:a16="http://schemas.microsoft.com/office/drawing/2014/main" id="{1A8DD48B-0CCD-591F-9BAC-75C59FCD68F7}"/>
                    </a:ext>
                  </a:extLst>
                </p:cNvPr>
                <p:cNvSpPr/>
                <p:nvPr/>
              </p:nvSpPr>
              <p:spPr>
                <a:xfrm>
                  <a:off x="1464957" y="4470046"/>
                  <a:ext cx="258338" cy="362011"/>
                </a:xfrm>
                <a:custGeom>
                  <a:avLst/>
                  <a:gdLst>
                    <a:gd name="connsiteX0" fmla="*/ 382954 w 382954"/>
                    <a:gd name="connsiteY0" fmla="*/ 358997 h 686561"/>
                    <a:gd name="connsiteX1" fmla="*/ 84155 w 382954"/>
                    <a:gd name="connsiteY1" fmla="*/ 686562 h 686561"/>
                    <a:gd name="connsiteX2" fmla="*/ 27291 w 382954"/>
                    <a:gd name="connsiteY2" fmla="*/ 573405 h 686561"/>
                    <a:gd name="connsiteX3" fmla="*/ 56723 w 382954"/>
                    <a:gd name="connsiteY3" fmla="*/ 176213 h 686561"/>
                    <a:gd name="connsiteX4" fmla="*/ 233602 w 382954"/>
                    <a:gd name="connsiteY4" fmla="*/ 27527 h 686561"/>
                    <a:gd name="connsiteX5" fmla="*/ 378763 w 382954"/>
                    <a:gd name="connsiteY5" fmla="*/ 0 h 686561"/>
                    <a:gd name="connsiteX6" fmla="*/ 350474 w 382954"/>
                    <a:gd name="connsiteY6" fmla="*/ 182118 h 686561"/>
                    <a:gd name="connsiteX7" fmla="*/ 382954 w 382954"/>
                    <a:gd name="connsiteY7" fmla="*/ 358997 h 686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82954" h="686561">
                      <a:moveTo>
                        <a:pt x="382954" y="358997"/>
                      </a:moveTo>
                      <a:cubicBezTo>
                        <a:pt x="235507" y="427101"/>
                        <a:pt x="112158" y="513016"/>
                        <a:pt x="84155" y="686562"/>
                      </a:cubicBezTo>
                      <a:cubicBezTo>
                        <a:pt x="58152" y="653605"/>
                        <a:pt x="40245" y="614553"/>
                        <a:pt x="27291" y="573405"/>
                      </a:cubicBezTo>
                      <a:cubicBezTo>
                        <a:pt x="-15477" y="437197"/>
                        <a:pt x="-9666" y="304038"/>
                        <a:pt x="56723" y="176213"/>
                      </a:cubicBezTo>
                      <a:cubicBezTo>
                        <a:pt x="94918" y="102775"/>
                        <a:pt x="157402" y="56769"/>
                        <a:pt x="233602" y="27527"/>
                      </a:cubicBezTo>
                      <a:cubicBezTo>
                        <a:pt x="281608" y="9144"/>
                        <a:pt x="331424" y="3238"/>
                        <a:pt x="378763" y="0"/>
                      </a:cubicBezTo>
                      <a:cubicBezTo>
                        <a:pt x="368857" y="62103"/>
                        <a:pt x="356189" y="121729"/>
                        <a:pt x="350474" y="182118"/>
                      </a:cubicBezTo>
                      <a:cubicBezTo>
                        <a:pt x="344854" y="242506"/>
                        <a:pt x="349045" y="302895"/>
                        <a:pt x="382954" y="35899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66" name="任意多边形: 形状 265">
                  <a:extLst>
                    <a:ext uri="{FF2B5EF4-FFF2-40B4-BE49-F238E27FC236}">
                      <a16:creationId xmlns:a16="http://schemas.microsoft.com/office/drawing/2014/main" id="{77687DFE-3497-FCDA-2872-5571F398B3A8}"/>
                    </a:ext>
                  </a:extLst>
                </p:cNvPr>
                <p:cNvSpPr/>
                <p:nvPr/>
              </p:nvSpPr>
              <p:spPr>
                <a:xfrm>
                  <a:off x="1752531" y="3798164"/>
                  <a:ext cx="492705" cy="198926"/>
                </a:xfrm>
                <a:custGeom>
                  <a:avLst/>
                  <a:gdLst>
                    <a:gd name="connsiteX0" fmla="*/ 730377 w 730376"/>
                    <a:gd name="connsiteY0" fmla="*/ 161526 h 377267"/>
                    <a:gd name="connsiteX1" fmla="*/ 442436 w 730376"/>
                    <a:gd name="connsiteY1" fmla="*/ 377267 h 377267"/>
                    <a:gd name="connsiteX2" fmla="*/ 0 w 730376"/>
                    <a:gd name="connsiteY2" fmla="*/ 337453 h 377267"/>
                    <a:gd name="connsiteX3" fmla="*/ 17621 w 730376"/>
                    <a:gd name="connsiteY3" fmla="*/ 291828 h 377267"/>
                    <a:gd name="connsiteX4" fmla="*/ 379857 w 730376"/>
                    <a:gd name="connsiteY4" fmla="*/ 6935 h 377267"/>
                    <a:gd name="connsiteX5" fmla="*/ 654653 w 730376"/>
                    <a:gd name="connsiteY5" fmla="*/ 87231 h 377267"/>
                    <a:gd name="connsiteX6" fmla="*/ 730377 w 730376"/>
                    <a:gd name="connsiteY6" fmla="*/ 161526 h 377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30376" h="377267">
                      <a:moveTo>
                        <a:pt x="730377" y="161526"/>
                      </a:moveTo>
                      <a:cubicBezTo>
                        <a:pt x="549497" y="228010"/>
                        <a:pt x="472059" y="306877"/>
                        <a:pt x="442436" y="377267"/>
                      </a:cubicBezTo>
                      <a:cubicBezTo>
                        <a:pt x="301942" y="301829"/>
                        <a:pt x="158972" y="252775"/>
                        <a:pt x="0" y="337453"/>
                      </a:cubicBezTo>
                      <a:cubicBezTo>
                        <a:pt x="6096" y="321451"/>
                        <a:pt x="10763" y="306115"/>
                        <a:pt x="17621" y="291828"/>
                      </a:cubicBezTo>
                      <a:cubicBezTo>
                        <a:pt x="92297" y="138380"/>
                        <a:pt x="215455" y="43321"/>
                        <a:pt x="379857" y="6935"/>
                      </a:cubicBezTo>
                      <a:cubicBezTo>
                        <a:pt x="482537" y="-15830"/>
                        <a:pt x="575405" y="19127"/>
                        <a:pt x="654653" y="87231"/>
                      </a:cubicBezTo>
                      <a:cubicBezTo>
                        <a:pt x="680466" y="109329"/>
                        <a:pt x="703326" y="134856"/>
                        <a:pt x="730377" y="16152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67" name="任意多边形: 形状 266">
                  <a:extLst>
                    <a:ext uri="{FF2B5EF4-FFF2-40B4-BE49-F238E27FC236}">
                      <a16:creationId xmlns:a16="http://schemas.microsoft.com/office/drawing/2014/main" id="{AA3D8387-F0B5-701F-2198-12ADF9287018}"/>
                    </a:ext>
                  </a:extLst>
                </p:cNvPr>
                <p:cNvSpPr/>
                <p:nvPr/>
              </p:nvSpPr>
              <p:spPr>
                <a:xfrm>
                  <a:off x="1686059" y="3487973"/>
                  <a:ext cx="236390" cy="416504"/>
                </a:xfrm>
                <a:custGeom>
                  <a:avLst/>
                  <a:gdLst>
                    <a:gd name="connsiteX0" fmla="*/ 115969 w 350420"/>
                    <a:gd name="connsiteY0" fmla="*/ 789908 h 789908"/>
                    <a:gd name="connsiteX1" fmla="*/ 3479 w 350420"/>
                    <a:gd name="connsiteY1" fmla="*/ 560451 h 789908"/>
                    <a:gd name="connsiteX2" fmla="*/ 42246 w 350420"/>
                    <a:gd name="connsiteY2" fmla="*/ 376619 h 789908"/>
                    <a:gd name="connsiteX3" fmla="*/ 130447 w 350420"/>
                    <a:gd name="connsiteY3" fmla="*/ 75057 h 789908"/>
                    <a:gd name="connsiteX4" fmla="*/ 125780 w 350420"/>
                    <a:gd name="connsiteY4" fmla="*/ 36671 h 789908"/>
                    <a:gd name="connsiteX5" fmla="*/ 114731 w 350420"/>
                    <a:gd name="connsiteY5" fmla="*/ 0 h 789908"/>
                    <a:gd name="connsiteX6" fmla="*/ 215791 w 350420"/>
                    <a:gd name="connsiteY6" fmla="*/ 42100 h 789908"/>
                    <a:gd name="connsiteX7" fmla="*/ 349617 w 350420"/>
                    <a:gd name="connsiteY7" fmla="*/ 350996 h 789908"/>
                    <a:gd name="connsiteX8" fmla="*/ 301326 w 350420"/>
                    <a:gd name="connsiteY8" fmla="*/ 467582 h 789908"/>
                    <a:gd name="connsiteX9" fmla="*/ 192836 w 350420"/>
                    <a:gd name="connsiteY9" fmla="*/ 604361 h 789908"/>
                    <a:gd name="connsiteX10" fmla="*/ 115969 w 350420"/>
                    <a:gd name="connsiteY10" fmla="*/ 789908 h 789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50420" h="789908">
                      <a:moveTo>
                        <a:pt x="115969" y="789908"/>
                      </a:moveTo>
                      <a:cubicBezTo>
                        <a:pt x="58343" y="717899"/>
                        <a:pt x="18052" y="645795"/>
                        <a:pt x="3479" y="560451"/>
                      </a:cubicBezTo>
                      <a:cubicBezTo>
                        <a:pt x="-7951" y="493586"/>
                        <a:pt x="9765" y="434626"/>
                        <a:pt x="42246" y="376619"/>
                      </a:cubicBezTo>
                      <a:cubicBezTo>
                        <a:pt x="94538" y="283273"/>
                        <a:pt x="130828" y="184213"/>
                        <a:pt x="130447" y="75057"/>
                      </a:cubicBezTo>
                      <a:cubicBezTo>
                        <a:pt x="130447" y="62198"/>
                        <a:pt x="128447" y="49244"/>
                        <a:pt x="125780" y="36671"/>
                      </a:cubicBezTo>
                      <a:cubicBezTo>
                        <a:pt x="123303" y="24860"/>
                        <a:pt x="118827" y="13525"/>
                        <a:pt x="114731" y="0"/>
                      </a:cubicBezTo>
                      <a:cubicBezTo>
                        <a:pt x="154831" y="286"/>
                        <a:pt x="187597" y="17526"/>
                        <a:pt x="215791" y="42100"/>
                      </a:cubicBezTo>
                      <a:cubicBezTo>
                        <a:pt x="309231" y="123539"/>
                        <a:pt x="357333" y="225933"/>
                        <a:pt x="349617" y="350996"/>
                      </a:cubicBezTo>
                      <a:cubicBezTo>
                        <a:pt x="346950" y="394335"/>
                        <a:pt x="329043" y="433388"/>
                        <a:pt x="301326" y="467582"/>
                      </a:cubicBezTo>
                      <a:cubicBezTo>
                        <a:pt x="264654" y="512731"/>
                        <a:pt x="227888" y="557879"/>
                        <a:pt x="192836" y="604361"/>
                      </a:cubicBezTo>
                      <a:cubicBezTo>
                        <a:pt x="152831" y="657415"/>
                        <a:pt x="120351" y="714375"/>
                        <a:pt x="115969" y="78990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68" name="任意多边形: 形状 267">
                  <a:extLst>
                    <a:ext uri="{FF2B5EF4-FFF2-40B4-BE49-F238E27FC236}">
                      <a16:creationId xmlns:a16="http://schemas.microsoft.com/office/drawing/2014/main" id="{C11705B6-E7D6-F6E4-C2DC-09FCE28C5F7D}"/>
                    </a:ext>
                  </a:extLst>
                </p:cNvPr>
                <p:cNvSpPr/>
                <p:nvPr/>
              </p:nvSpPr>
              <p:spPr>
                <a:xfrm>
                  <a:off x="1532058" y="4721314"/>
                  <a:ext cx="253500" cy="395058"/>
                </a:xfrm>
                <a:custGeom>
                  <a:avLst/>
                  <a:gdLst>
                    <a:gd name="connsiteX0" fmla="*/ 222241 w 375783"/>
                    <a:gd name="connsiteY0" fmla="*/ 749237 h 749236"/>
                    <a:gd name="connsiteX1" fmla="*/ 83938 w 375783"/>
                    <a:gd name="connsiteY1" fmla="*/ 608266 h 749236"/>
                    <a:gd name="connsiteX2" fmla="*/ 2213 w 375783"/>
                    <a:gd name="connsiteY2" fmla="*/ 364236 h 749236"/>
                    <a:gd name="connsiteX3" fmla="*/ 99845 w 375783"/>
                    <a:gd name="connsiteY3" fmla="*/ 88868 h 749236"/>
                    <a:gd name="connsiteX4" fmla="*/ 240529 w 375783"/>
                    <a:gd name="connsiteY4" fmla="*/ 0 h 749236"/>
                    <a:gd name="connsiteX5" fmla="*/ 375784 w 375783"/>
                    <a:gd name="connsiteY5" fmla="*/ 332613 h 749236"/>
                    <a:gd name="connsiteX6" fmla="*/ 240529 w 375783"/>
                    <a:gd name="connsiteY6" fmla="*/ 518255 h 749236"/>
                    <a:gd name="connsiteX7" fmla="*/ 222241 w 375783"/>
                    <a:gd name="connsiteY7" fmla="*/ 749237 h 749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75783" h="749236">
                      <a:moveTo>
                        <a:pt x="222241" y="749237"/>
                      </a:moveTo>
                      <a:cubicBezTo>
                        <a:pt x="161662" y="709994"/>
                        <a:pt x="118609" y="663035"/>
                        <a:pt x="83938" y="608266"/>
                      </a:cubicBezTo>
                      <a:cubicBezTo>
                        <a:pt x="36694" y="533781"/>
                        <a:pt x="11548" y="452056"/>
                        <a:pt x="2213" y="364236"/>
                      </a:cubicBezTo>
                      <a:cubicBezTo>
                        <a:pt x="-9312" y="255937"/>
                        <a:pt x="24311" y="164592"/>
                        <a:pt x="99845" y="88868"/>
                      </a:cubicBezTo>
                      <a:cubicBezTo>
                        <a:pt x="138707" y="49911"/>
                        <a:pt x="184617" y="19431"/>
                        <a:pt x="240529" y="0"/>
                      </a:cubicBezTo>
                      <a:cubicBezTo>
                        <a:pt x="255007" y="123063"/>
                        <a:pt x="275105" y="242697"/>
                        <a:pt x="375784" y="332613"/>
                      </a:cubicBezTo>
                      <a:cubicBezTo>
                        <a:pt x="317491" y="385286"/>
                        <a:pt x="271009" y="446246"/>
                        <a:pt x="240529" y="518255"/>
                      </a:cubicBezTo>
                      <a:cubicBezTo>
                        <a:pt x="209668" y="590836"/>
                        <a:pt x="194333" y="665036"/>
                        <a:pt x="222241" y="74923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69" name="任意多边形: 形状 268">
                  <a:extLst>
                    <a:ext uri="{FF2B5EF4-FFF2-40B4-BE49-F238E27FC236}">
                      <a16:creationId xmlns:a16="http://schemas.microsoft.com/office/drawing/2014/main" id="{8BFF5426-36DE-FA3E-32C5-7B96A77E9E50}"/>
                    </a:ext>
                  </a:extLst>
                </p:cNvPr>
                <p:cNvSpPr/>
                <p:nvPr/>
              </p:nvSpPr>
              <p:spPr>
                <a:xfrm>
                  <a:off x="2260658" y="3550970"/>
                  <a:ext cx="484095" cy="199120"/>
                </a:xfrm>
                <a:custGeom>
                  <a:avLst/>
                  <a:gdLst>
                    <a:gd name="connsiteX0" fmla="*/ 354235 w 717613"/>
                    <a:gd name="connsiteY0" fmla="*/ 377635 h 377635"/>
                    <a:gd name="connsiteX1" fmla="*/ 211836 w 717613"/>
                    <a:gd name="connsiteY1" fmla="*/ 195708 h 377635"/>
                    <a:gd name="connsiteX2" fmla="*/ 0 w 717613"/>
                    <a:gd name="connsiteY2" fmla="*/ 112936 h 377635"/>
                    <a:gd name="connsiteX3" fmla="*/ 71056 w 717613"/>
                    <a:gd name="connsiteY3" fmla="*/ 64930 h 377635"/>
                    <a:gd name="connsiteX4" fmla="*/ 273367 w 717613"/>
                    <a:gd name="connsiteY4" fmla="*/ 2922 h 377635"/>
                    <a:gd name="connsiteX5" fmla="*/ 491014 w 717613"/>
                    <a:gd name="connsiteY5" fmla="*/ 28544 h 377635"/>
                    <a:gd name="connsiteX6" fmla="*/ 685133 w 717613"/>
                    <a:gd name="connsiteY6" fmla="*/ 229331 h 377635"/>
                    <a:gd name="connsiteX7" fmla="*/ 717613 w 717613"/>
                    <a:gd name="connsiteY7" fmla="*/ 343822 h 377635"/>
                    <a:gd name="connsiteX8" fmla="*/ 354235 w 717613"/>
                    <a:gd name="connsiteY8" fmla="*/ 377635 h 377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7613" h="377635">
                      <a:moveTo>
                        <a:pt x="354235" y="377635"/>
                      </a:moveTo>
                      <a:cubicBezTo>
                        <a:pt x="317278" y="307627"/>
                        <a:pt x="273082" y="244762"/>
                        <a:pt x="211836" y="195708"/>
                      </a:cubicBezTo>
                      <a:cubicBezTo>
                        <a:pt x="151067" y="147130"/>
                        <a:pt x="84677" y="112078"/>
                        <a:pt x="0" y="112936"/>
                      </a:cubicBezTo>
                      <a:cubicBezTo>
                        <a:pt x="23622" y="96838"/>
                        <a:pt x="46101" y="78550"/>
                        <a:pt x="71056" y="64930"/>
                      </a:cubicBezTo>
                      <a:cubicBezTo>
                        <a:pt x="134017" y="30544"/>
                        <a:pt x="201263" y="10351"/>
                        <a:pt x="273367" y="2922"/>
                      </a:cubicBezTo>
                      <a:cubicBezTo>
                        <a:pt x="348520" y="-4889"/>
                        <a:pt x="421100" y="2731"/>
                        <a:pt x="491014" y="28544"/>
                      </a:cubicBezTo>
                      <a:cubicBezTo>
                        <a:pt x="587026" y="63977"/>
                        <a:pt x="649986" y="134557"/>
                        <a:pt x="685133" y="229331"/>
                      </a:cubicBezTo>
                      <a:cubicBezTo>
                        <a:pt x="698373" y="265050"/>
                        <a:pt x="706184" y="302864"/>
                        <a:pt x="717613" y="343822"/>
                      </a:cubicBezTo>
                      <a:cubicBezTo>
                        <a:pt x="589407" y="322295"/>
                        <a:pt x="468916" y="307436"/>
                        <a:pt x="354235" y="37763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70" name="任意多边形: 形状 269">
                  <a:extLst>
                    <a:ext uri="{FF2B5EF4-FFF2-40B4-BE49-F238E27FC236}">
                      <a16:creationId xmlns:a16="http://schemas.microsoft.com/office/drawing/2014/main" id="{77C2C860-874F-FB8C-7005-E22F5503BFF1}"/>
                    </a:ext>
                  </a:extLst>
                </p:cNvPr>
                <p:cNvSpPr/>
                <p:nvPr/>
              </p:nvSpPr>
              <p:spPr>
                <a:xfrm>
                  <a:off x="1487365" y="4232974"/>
                  <a:ext cx="371764" cy="291212"/>
                </a:xfrm>
                <a:custGeom>
                  <a:avLst/>
                  <a:gdLst>
                    <a:gd name="connsiteX0" fmla="*/ 551096 w 551095"/>
                    <a:gd name="connsiteY0" fmla="*/ 33369 h 552290"/>
                    <a:gd name="connsiteX1" fmla="*/ 411555 w 551095"/>
                    <a:gd name="connsiteY1" fmla="*/ 364743 h 552290"/>
                    <a:gd name="connsiteX2" fmla="*/ 10933 w 551095"/>
                    <a:gd name="connsiteY2" fmla="*/ 552291 h 552290"/>
                    <a:gd name="connsiteX3" fmla="*/ 14743 w 551095"/>
                    <a:gd name="connsiteY3" fmla="*/ 343979 h 552290"/>
                    <a:gd name="connsiteX4" fmla="*/ 192575 w 551095"/>
                    <a:gd name="connsiteY4" fmla="*/ 61086 h 552290"/>
                    <a:gd name="connsiteX5" fmla="*/ 350595 w 551095"/>
                    <a:gd name="connsiteY5" fmla="*/ 2031 h 552290"/>
                    <a:gd name="connsiteX6" fmla="*/ 551096 w 551095"/>
                    <a:gd name="connsiteY6" fmla="*/ 33369 h 552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51095" h="552290">
                      <a:moveTo>
                        <a:pt x="551096" y="33369"/>
                      </a:moveTo>
                      <a:cubicBezTo>
                        <a:pt x="472610" y="133000"/>
                        <a:pt x="402982" y="232441"/>
                        <a:pt x="411555" y="364743"/>
                      </a:cubicBezTo>
                      <a:cubicBezTo>
                        <a:pt x="250582" y="369601"/>
                        <a:pt x="103421" y="401224"/>
                        <a:pt x="10933" y="552291"/>
                      </a:cubicBezTo>
                      <a:cubicBezTo>
                        <a:pt x="-5545" y="482567"/>
                        <a:pt x="-2688" y="412940"/>
                        <a:pt x="14743" y="343979"/>
                      </a:cubicBezTo>
                      <a:cubicBezTo>
                        <a:pt x="43318" y="230631"/>
                        <a:pt x="98658" y="133190"/>
                        <a:pt x="192575" y="61086"/>
                      </a:cubicBezTo>
                      <a:cubicBezTo>
                        <a:pt x="238771" y="25653"/>
                        <a:pt x="292302" y="8603"/>
                        <a:pt x="350595" y="2031"/>
                      </a:cubicBezTo>
                      <a:cubicBezTo>
                        <a:pt x="419937" y="-5779"/>
                        <a:pt x="484231" y="9842"/>
                        <a:pt x="551096" y="3336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71" name="任意多边形: 形状 270">
                  <a:extLst>
                    <a:ext uri="{FF2B5EF4-FFF2-40B4-BE49-F238E27FC236}">
                      <a16:creationId xmlns:a16="http://schemas.microsoft.com/office/drawing/2014/main" id="{1D00A83D-3911-2C44-572A-459AA229814E}"/>
                    </a:ext>
                  </a:extLst>
                </p:cNvPr>
                <p:cNvSpPr/>
                <p:nvPr/>
              </p:nvSpPr>
              <p:spPr>
                <a:xfrm>
                  <a:off x="1685630" y="4938079"/>
                  <a:ext cx="251440" cy="395812"/>
                </a:xfrm>
                <a:custGeom>
                  <a:avLst/>
                  <a:gdLst>
                    <a:gd name="connsiteX0" fmla="*/ 186612 w 372730"/>
                    <a:gd name="connsiteY0" fmla="*/ 0 h 750665"/>
                    <a:gd name="connsiteX1" fmla="*/ 372731 w 372730"/>
                    <a:gd name="connsiteY1" fmla="*/ 312706 h 750665"/>
                    <a:gd name="connsiteX2" fmla="*/ 286625 w 372730"/>
                    <a:gd name="connsiteY2" fmla="*/ 750665 h 750665"/>
                    <a:gd name="connsiteX3" fmla="*/ 198328 w 372730"/>
                    <a:gd name="connsiteY3" fmla="*/ 693801 h 750665"/>
                    <a:gd name="connsiteX4" fmla="*/ 6590 w 372730"/>
                    <a:gd name="connsiteY4" fmla="*/ 375190 h 750665"/>
                    <a:gd name="connsiteX5" fmla="*/ 89838 w 372730"/>
                    <a:gd name="connsiteY5" fmla="*/ 89630 h 750665"/>
                    <a:gd name="connsiteX6" fmla="*/ 186612 w 372730"/>
                    <a:gd name="connsiteY6" fmla="*/ 0 h 750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72730" h="750665">
                      <a:moveTo>
                        <a:pt x="186612" y="0"/>
                      </a:moveTo>
                      <a:cubicBezTo>
                        <a:pt x="222141" y="125730"/>
                        <a:pt x="261193" y="240982"/>
                        <a:pt x="372731" y="312706"/>
                      </a:cubicBezTo>
                      <a:cubicBezTo>
                        <a:pt x="283101" y="445198"/>
                        <a:pt x="221855" y="583025"/>
                        <a:pt x="286625" y="750665"/>
                      </a:cubicBezTo>
                      <a:cubicBezTo>
                        <a:pt x="257097" y="731806"/>
                        <a:pt x="225855" y="715232"/>
                        <a:pt x="198328" y="693801"/>
                      </a:cubicBezTo>
                      <a:cubicBezTo>
                        <a:pt x="94029" y="612267"/>
                        <a:pt x="31641" y="503968"/>
                        <a:pt x="6590" y="375190"/>
                      </a:cubicBezTo>
                      <a:cubicBezTo>
                        <a:pt x="-14460" y="266890"/>
                        <a:pt x="15353" y="170593"/>
                        <a:pt x="89838" y="89630"/>
                      </a:cubicBezTo>
                      <a:cubicBezTo>
                        <a:pt x="118509" y="58483"/>
                        <a:pt x="152037" y="31718"/>
                        <a:pt x="186612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72" name="任意多边形: 形状 271">
                  <a:extLst>
                    <a:ext uri="{FF2B5EF4-FFF2-40B4-BE49-F238E27FC236}">
                      <a16:creationId xmlns:a16="http://schemas.microsoft.com/office/drawing/2014/main" id="{122BC589-153D-1479-A915-484CF43D4BE4}"/>
                    </a:ext>
                  </a:extLst>
                </p:cNvPr>
                <p:cNvSpPr/>
                <p:nvPr/>
              </p:nvSpPr>
              <p:spPr>
                <a:xfrm>
                  <a:off x="1995928" y="3658781"/>
                  <a:ext cx="505620" cy="196527"/>
                </a:xfrm>
                <a:custGeom>
                  <a:avLst/>
                  <a:gdLst>
                    <a:gd name="connsiteX0" fmla="*/ 749522 w 749522"/>
                    <a:gd name="connsiteY0" fmla="*/ 253370 h 372718"/>
                    <a:gd name="connsiteX1" fmla="*/ 406908 w 749522"/>
                    <a:gd name="connsiteY1" fmla="*/ 372718 h 372718"/>
                    <a:gd name="connsiteX2" fmla="*/ 0 w 749522"/>
                    <a:gd name="connsiteY2" fmla="*/ 200220 h 372718"/>
                    <a:gd name="connsiteX3" fmla="*/ 69723 w 749522"/>
                    <a:gd name="connsiteY3" fmla="*/ 126782 h 372718"/>
                    <a:gd name="connsiteX4" fmla="*/ 301276 w 749522"/>
                    <a:gd name="connsiteY4" fmla="*/ 12578 h 372718"/>
                    <a:gd name="connsiteX5" fmla="*/ 550259 w 749522"/>
                    <a:gd name="connsiteY5" fmla="*/ 27913 h 372718"/>
                    <a:gd name="connsiteX6" fmla="*/ 704279 w 749522"/>
                    <a:gd name="connsiteY6" fmla="*/ 166407 h 372718"/>
                    <a:gd name="connsiteX7" fmla="*/ 749522 w 749522"/>
                    <a:gd name="connsiteY7" fmla="*/ 253370 h 372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49522" h="372718">
                      <a:moveTo>
                        <a:pt x="749522" y="253370"/>
                      </a:moveTo>
                      <a:cubicBezTo>
                        <a:pt x="621792" y="262037"/>
                        <a:pt x="502063" y="278325"/>
                        <a:pt x="406908" y="372718"/>
                      </a:cubicBezTo>
                      <a:cubicBezTo>
                        <a:pt x="297752" y="257465"/>
                        <a:pt x="175165" y="171550"/>
                        <a:pt x="0" y="200220"/>
                      </a:cubicBezTo>
                      <a:cubicBezTo>
                        <a:pt x="23146" y="175646"/>
                        <a:pt x="44482" y="148976"/>
                        <a:pt x="69723" y="126782"/>
                      </a:cubicBezTo>
                      <a:cubicBezTo>
                        <a:pt x="136493" y="68299"/>
                        <a:pt x="214408" y="30008"/>
                        <a:pt x="301276" y="12578"/>
                      </a:cubicBezTo>
                      <a:cubicBezTo>
                        <a:pt x="385096" y="-4186"/>
                        <a:pt x="469106" y="-8758"/>
                        <a:pt x="550259" y="27913"/>
                      </a:cubicBezTo>
                      <a:cubicBezTo>
                        <a:pt x="616363" y="57821"/>
                        <a:pt x="666560" y="105542"/>
                        <a:pt x="704279" y="166407"/>
                      </a:cubicBezTo>
                      <a:cubicBezTo>
                        <a:pt x="720947" y="193267"/>
                        <a:pt x="733711" y="222604"/>
                        <a:pt x="749522" y="25337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73" name="任意多边形: 形状 272">
                  <a:extLst>
                    <a:ext uri="{FF2B5EF4-FFF2-40B4-BE49-F238E27FC236}">
                      <a16:creationId xmlns:a16="http://schemas.microsoft.com/office/drawing/2014/main" id="{4D7CB05E-0400-450D-BEDF-F702BE9A3BD6}"/>
                    </a:ext>
                  </a:extLst>
                </p:cNvPr>
                <p:cNvSpPr/>
                <p:nvPr/>
              </p:nvSpPr>
              <p:spPr>
                <a:xfrm>
                  <a:off x="1574408" y="3991895"/>
                  <a:ext cx="415865" cy="256414"/>
                </a:xfrm>
                <a:custGeom>
                  <a:avLst/>
                  <a:gdLst>
                    <a:gd name="connsiteX0" fmla="*/ 616471 w 616470"/>
                    <a:gd name="connsiteY0" fmla="*/ 67480 h 486294"/>
                    <a:gd name="connsiteX1" fmla="*/ 426447 w 616470"/>
                    <a:gd name="connsiteY1" fmla="*/ 367708 h 486294"/>
                    <a:gd name="connsiteX2" fmla="*/ 870 w 616470"/>
                    <a:gd name="connsiteY2" fmla="*/ 486294 h 486294"/>
                    <a:gd name="connsiteX3" fmla="*/ 1251 w 616470"/>
                    <a:gd name="connsiteY3" fmla="*/ 421429 h 486294"/>
                    <a:gd name="connsiteX4" fmla="*/ 143364 w 616470"/>
                    <a:gd name="connsiteY4" fmla="*/ 124058 h 486294"/>
                    <a:gd name="connsiteX5" fmla="*/ 392443 w 616470"/>
                    <a:gd name="connsiteY5" fmla="*/ 138 h 486294"/>
                    <a:gd name="connsiteX6" fmla="*/ 616471 w 616470"/>
                    <a:gd name="connsiteY6" fmla="*/ 67480 h 4862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16470" h="486294">
                      <a:moveTo>
                        <a:pt x="616471" y="67480"/>
                      </a:moveTo>
                      <a:cubicBezTo>
                        <a:pt x="524840" y="150252"/>
                        <a:pt x="441211" y="235405"/>
                        <a:pt x="426447" y="367708"/>
                      </a:cubicBezTo>
                      <a:cubicBezTo>
                        <a:pt x="270523" y="348372"/>
                        <a:pt x="119361" y="353039"/>
                        <a:pt x="870" y="486294"/>
                      </a:cubicBezTo>
                      <a:cubicBezTo>
                        <a:pt x="870" y="464101"/>
                        <a:pt x="-1321" y="442479"/>
                        <a:pt x="1251" y="421429"/>
                      </a:cubicBezTo>
                      <a:cubicBezTo>
                        <a:pt x="15062" y="306462"/>
                        <a:pt x="65259" y="208069"/>
                        <a:pt x="143364" y="124058"/>
                      </a:cubicBezTo>
                      <a:cubicBezTo>
                        <a:pt x="210515" y="51859"/>
                        <a:pt x="291382" y="3567"/>
                        <a:pt x="392443" y="138"/>
                      </a:cubicBezTo>
                      <a:cubicBezTo>
                        <a:pt x="453117" y="-1862"/>
                        <a:pt x="547605" y="17759"/>
                        <a:pt x="616471" y="6748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74" name="任意多边形: 形状 273">
                  <a:extLst>
                    <a:ext uri="{FF2B5EF4-FFF2-40B4-BE49-F238E27FC236}">
                      <a16:creationId xmlns:a16="http://schemas.microsoft.com/office/drawing/2014/main" id="{C99F2E60-993F-60F3-3CC3-D96352B4E363}"/>
                    </a:ext>
                  </a:extLst>
                </p:cNvPr>
                <p:cNvSpPr/>
                <p:nvPr/>
              </p:nvSpPr>
              <p:spPr>
                <a:xfrm>
                  <a:off x="1909527" y="5169058"/>
                  <a:ext cx="224355" cy="333886"/>
                </a:xfrm>
                <a:custGeom>
                  <a:avLst/>
                  <a:gdLst>
                    <a:gd name="connsiteX0" fmla="*/ 121221 w 332580"/>
                    <a:gd name="connsiteY0" fmla="*/ 0 h 633222"/>
                    <a:gd name="connsiteX1" fmla="*/ 332580 w 332580"/>
                    <a:gd name="connsiteY1" fmla="*/ 242316 h 633222"/>
                    <a:gd name="connsiteX2" fmla="*/ 276669 w 332580"/>
                    <a:gd name="connsiteY2" fmla="*/ 437293 h 633222"/>
                    <a:gd name="connsiteX3" fmla="*/ 327437 w 332580"/>
                    <a:gd name="connsiteY3" fmla="*/ 633222 h 633222"/>
                    <a:gd name="connsiteX4" fmla="*/ 303815 w 332580"/>
                    <a:gd name="connsiteY4" fmla="*/ 629698 h 633222"/>
                    <a:gd name="connsiteX5" fmla="*/ 51212 w 332580"/>
                    <a:gd name="connsiteY5" fmla="*/ 421862 h 633222"/>
                    <a:gd name="connsiteX6" fmla="*/ 63 w 332580"/>
                    <a:gd name="connsiteY6" fmla="*/ 244412 h 633222"/>
                    <a:gd name="connsiteX7" fmla="*/ 78263 w 332580"/>
                    <a:gd name="connsiteY7" fmla="*/ 47625 h 633222"/>
                    <a:gd name="connsiteX8" fmla="*/ 121221 w 332580"/>
                    <a:gd name="connsiteY8" fmla="*/ 0 h 633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32580" h="633222">
                      <a:moveTo>
                        <a:pt x="121221" y="0"/>
                      </a:moveTo>
                      <a:cubicBezTo>
                        <a:pt x="172274" y="102299"/>
                        <a:pt x="223328" y="196596"/>
                        <a:pt x="332580" y="242316"/>
                      </a:cubicBezTo>
                      <a:cubicBezTo>
                        <a:pt x="300767" y="304038"/>
                        <a:pt x="281526" y="368999"/>
                        <a:pt x="276669" y="437293"/>
                      </a:cubicBezTo>
                      <a:cubicBezTo>
                        <a:pt x="271811" y="505873"/>
                        <a:pt x="281812" y="571595"/>
                        <a:pt x="327437" y="633222"/>
                      </a:cubicBezTo>
                      <a:cubicBezTo>
                        <a:pt x="317531" y="631793"/>
                        <a:pt x="310387" y="631793"/>
                        <a:pt x="303815" y="629698"/>
                      </a:cubicBezTo>
                      <a:cubicBezTo>
                        <a:pt x="191706" y="594360"/>
                        <a:pt x="110267" y="521684"/>
                        <a:pt x="51212" y="421862"/>
                      </a:cubicBezTo>
                      <a:cubicBezTo>
                        <a:pt x="18827" y="367189"/>
                        <a:pt x="-1271" y="309372"/>
                        <a:pt x="63" y="244412"/>
                      </a:cubicBezTo>
                      <a:cubicBezTo>
                        <a:pt x="1682" y="168593"/>
                        <a:pt x="32162" y="105156"/>
                        <a:pt x="78263" y="47625"/>
                      </a:cubicBezTo>
                      <a:cubicBezTo>
                        <a:pt x="91026" y="31813"/>
                        <a:pt x="105409" y="17431"/>
                        <a:pt x="121221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75" name="任意多边形: 形状 274">
                  <a:extLst>
                    <a:ext uri="{FF2B5EF4-FFF2-40B4-BE49-F238E27FC236}">
                      <a16:creationId xmlns:a16="http://schemas.microsoft.com/office/drawing/2014/main" id="{D15B478C-304D-A3B2-6FA7-B1E92EFE4171}"/>
                    </a:ext>
                  </a:extLst>
                </p:cNvPr>
                <p:cNvSpPr/>
                <p:nvPr/>
              </p:nvSpPr>
              <p:spPr>
                <a:xfrm>
                  <a:off x="2134378" y="5336854"/>
                  <a:ext cx="279655" cy="292781"/>
                </a:xfrm>
                <a:custGeom>
                  <a:avLst/>
                  <a:gdLst>
                    <a:gd name="connsiteX0" fmla="*/ 414557 w 414556"/>
                    <a:gd name="connsiteY0" fmla="*/ 554927 h 555265"/>
                    <a:gd name="connsiteX1" fmla="*/ 262252 w 414556"/>
                    <a:gd name="connsiteY1" fmla="*/ 526352 h 555265"/>
                    <a:gd name="connsiteX2" fmla="*/ 35557 w 414556"/>
                    <a:gd name="connsiteY2" fmla="*/ 332137 h 555265"/>
                    <a:gd name="connsiteX3" fmla="*/ 28889 w 414556"/>
                    <a:gd name="connsiteY3" fmla="*/ 67532 h 555265"/>
                    <a:gd name="connsiteX4" fmla="*/ 62989 w 414556"/>
                    <a:gd name="connsiteY4" fmla="*/ 0 h 555265"/>
                    <a:gd name="connsiteX5" fmla="*/ 322355 w 414556"/>
                    <a:gd name="connsiteY5" fmla="*/ 179832 h 555265"/>
                    <a:gd name="connsiteX6" fmla="*/ 414557 w 414556"/>
                    <a:gd name="connsiteY6" fmla="*/ 554927 h 555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4556" h="555265">
                      <a:moveTo>
                        <a:pt x="414557" y="554927"/>
                      </a:moveTo>
                      <a:cubicBezTo>
                        <a:pt x="360550" y="557403"/>
                        <a:pt x="310353" y="546163"/>
                        <a:pt x="262252" y="526352"/>
                      </a:cubicBezTo>
                      <a:cubicBezTo>
                        <a:pt x="165573" y="486537"/>
                        <a:pt x="87182" y="424244"/>
                        <a:pt x="35557" y="332137"/>
                      </a:cubicBezTo>
                      <a:cubicBezTo>
                        <a:pt x="-13021" y="245554"/>
                        <a:pt x="-8449" y="156496"/>
                        <a:pt x="28889" y="67532"/>
                      </a:cubicBezTo>
                      <a:cubicBezTo>
                        <a:pt x="38224" y="45148"/>
                        <a:pt x="50702" y="24098"/>
                        <a:pt x="62989" y="0"/>
                      </a:cubicBezTo>
                      <a:cubicBezTo>
                        <a:pt x="135284" y="84582"/>
                        <a:pt x="207864" y="162878"/>
                        <a:pt x="322355" y="179832"/>
                      </a:cubicBezTo>
                      <a:cubicBezTo>
                        <a:pt x="299590" y="317278"/>
                        <a:pt x="302162" y="447961"/>
                        <a:pt x="414557" y="55492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76" name="任意多边形: 形状 275">
                  <a:extLst>
                    <a:ext uri="{FF2B5EF4-FFF2-40B4-BE49-F238E27FC236}">
                      <a16:creationId xmlns:a16="http://schemas.microsoft.com/office/drawing/2014/main" id="{D6F67FCB-C95D-D5DB-6BA6-768ED5088785}"/>
                    </a:ext>
                  </a:extLst>
                </p:cNvPr>
                <p:cNvSpPr/>
                <p:nvPr/>
              </p:nvSpPr>
              <p:spPr>
                <a:xfrm>
                  <a:off x="2395371" y="5456387"/>
                  <a:ext cx="306394" cy="249555"/>
                </a:xfrm>
                <a:custGeom>
                  <a:avLst/>
                  <a:gdLst>
                    <a:gd name="connsiteX0" fmla="*/ 305699 w 454193"/>
                    <a:gd name="connsiteY0" fmla="*/ 123920 h 473285"/>
                    <a:gd name="connsiteX1" fmla="*/ 454194 w 454193"/>
                    <a:gd name="connsiteY1" fmla="*/ 469964 h 473285"/>
                    <a:gd name="connsiteX2" fmla="*/ 356658 w 454193"/>
                    <a:gd name="connsiteY2" fmla="*/ 472345 h 473285"/>
                    <a:gd name="connsiteX3" fmla="*/ 106627 w 454193"/>
                    <a:gd name="connsiteY3" fmla="*/ 368332 h 473285"/>
                    <a:gd name="connsiteX4" fmla="*/ 1280 w 454193"/>
                    <a:gd name="connsiteY4" fmla="*/ 174879 h 473285"/>
                    <a:gd name="connsiteX5" fmla="*/ 32141 w 454193"/>
                    <a:gd name="connsiteY5" fmla="*/ 0 h 473285"/>
                    <a:gd name="connsiteX6" fmla="*/ 305699 w 454193"/>
                    <a:gd name="connsiteY6" fmla="*/ 123920 h 4732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4193" h="473285">
                      <a:moveTo>
                        <a:pt x="305699" y="123920"/>
                      </a:moveTo>
                      <a:cubicBezTo>
                        <a:pt x="309509" y="257366"/>
                        <a:pt x="332369" y="381953"/>
                        <a:pt x="454194" y="469964"/>
                      </a:cubicBezTo>
                      <a:cubicBezTo>
                        <a:pt x="421618" y="471011"/>
                        <a:pt x="388852" y="475107"/>
                        <a:pt x="356658" y="472345"/>
                      </a:cubicBezTo>
                      <a:cubicBezTo>
                        <a:pt x="262646" y="464439"/>
                        <a:pt x="178921" y="429006"/>
                        <a:pt x="106627" y="368332"/>
                      </a:cubicBezTo>
                      <a:cubicBezTo>
                        <a:pt x="46524" y="317945"/>
                        <a:pt x="7852" y="255175"/>
                        <a:pt x="1280" y="174879"/>
                      </a:cubicBezTo>
                      <a:cubicBezTo>
                        <a:pt x="-3673" y="114586"/>
                        <a:pt x="5566" y="57245"/>
                        <a:pt x="32141" y="0"/>
                      </a:cubicBezTo>
                      <a:cubicBezTo>
                        <a:pt x="113199" y="64866"/>
                        <a:pt x="194161" y="127159"/>
                        <a:pt x="305699" y="12392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DF9C4"/>
                    </a:gs>
                    <a:gs pos="90000">
                      <a:srgbClr val="FDF367"/>
                    </a:gs>
                    <a:gs pos="80000">
                      <a:srgbClr val="FFC327"/>
                    </a:gs>
                    <a:gs pos="64000">
                      <a:srgbClr val="FFFAC4"/>
                    </a:gs>
                    <a:gs pos="50000">
                      <a:srgbClr val="FFC845"/>
                    </a:gs>
                    <a:gs pos="38000">
                      <a:srgbClr val="D4861B"/>
                    </a:gs>
                    <a:gs pos="30000">
                      <a:srgbClr val="FFCA38"/>
                    </a:gs>
                    <a:gs pos="22000">
                      <a:srgbClr val="D48720"/>
                    </a:gs>
                    <a:gs pos="0">
                      <a:srgbClr val="F8EE66"/>
                    </a:gs>
                  </a:gsLst>
                  <a:lin ang="18900000" scaled="1"/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n-ea"/>
                  </a:endParaRPr>
                </a:p>
              </p:txBody>
            </p:sp>
          </p:grpSp>
          <p:sp>
            <p:nvSpPr>
              <p:cNvPr id="253" name="文本框 252">
                <a:extLst>
                  <a:ext uri="{FF2B5EF4-FFF2-40B4-BE49-F238E27FC236}">
                    <a16:creationId xmlns:a16="http://schemas.microsoft.com/office/drawing/2014/main" id="{F600084C-6B3D-5F29-C9A1-6F54F7010DCC}"/>
                  </a:ext>
                </a:extLst>
              </p:cNvPr>
              <p:cNvSpPr txBox="1"/>
              <p:nvPr/>
            </p:nvSpPr>
            <p:spPr>
              <a:xfrm>
                <a:off x="1923160" y="4772281"/>
                <a:ext cx="2186988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b="0" i="0" dirty="0">
                    <a:effectLst/>
                    <a:latin typeface="+mn-ea"/>
                  </a:rPr>
                  <a:t>请单击这里输入需要的奖项或表彰</a:t>
                </a:r>
              </a:p>
            </p:txBody>
          </p:sp>
        </p:grpSp>
        <p:sp>
          <p:nvSpPr>
            <p:cNvPr id="305" name="文本框 304">
              <a:extLst>
                <a:ext uri="{FF2B5EF4-FFF2-40B4-BE49-F238E27FC236}">
                  <a16:creationId xmlns:a16="http://schemas.microsoft.com/office/drawing/2014/main" id="{ED00B601-DAAD-355B-4DBF-64F393F19380}"/>
                </a:ext>
              </a:extLst>
            </p:cNvPr>
            <p:cNvSpPr txBox="1"/>
            <p:nvPr/>
          </p:nvSpPr>
          <p:spPr>
            <a:xfrm>
              <a:off x="8344288" y="5622058"/>
              <a:ext cx="1069948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/>
              <a:r>
                <a:rPr lang="en-US" altLang="zh-CN" sz="2000" b="0" i="0" dirty="0">
                  <a:effectLst/>
                  <a:latin typeface="+mn-ea"/>
                </a:rPr>
                <a:t>20XX</a:t>
              </a:r>
              <a:r>
                <a:rPr lang="zh-CN" altLang="en-US" sz="2000" b="0" i="0" dirty="0">
                  <a:effectLst/>
                  <a:latin typeface="+mn-ea"/>
                </a:rPr>
                <a:t>年</a:t>
              </a:r>
            </a:p>
          </p:txBody>
        </p:sp>
      </p:grpSp>
      <p:cxnSp>
        <p:nvCxnSpPr>
          <p:cNvPr id="307" name="直接连接符 306">
            <a:extLst>
              <a:ext uri="{FF2B5EF4-FFF2-40B4-BE49-F238E27FC236}">
                <a16:creationId xmlns:a16="http://schemas.microsoft.com/office/drawing/2014/main" id="{5273B649-44CD-FB02-E962-1509827E5670}"/>
              </a:ext>
            </a:extLst>
          </p:cNvPr>
          <p:cNvCxnSpPr>
            <a:cxnSpLocks/>
          </p:cNvCxnSpPr>
          <p:nvPr/>
        </p:nvCxnSpPr>
        <p:spPr>
          <a:xfrm>
            <a:off x="1077889" y="3124200"/>
            <a:ext cx="324000" cy="0"/>
          </a:xfrm>
          <a:prstGeom prst="line">
            <a:avLst/>
          </a:prstGeom>
          <a:ln w="0">
            <a:solidFill>
              <a:srgbClr val="69D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0" name="组合 309">
            <a:extLst>
              <a:ext uri="{FF2B5EF4-FFF2-40B4-BE49-F238E27FC236}">
                <a16:creationId xmlns:a16="http://schemas.microsoft.com/office/drawing/2014/main" id="{AFC6C42B-AB2C-D2FD-2D63-68F87EF2F4A2}"/>
              </a:ext>
            </a:extLst>
          </p:cNvPr>
          <p:cNvGrpSpPr/>
          <p:nvPr/>
        </p:nvGrpSpPr>
        <p:grpSpPr>
          <a:xfrm>
            <a:off x="611168" y="208811"/>
            <a:ext cx="4064479" cy="523220"/>
            <a:chOff x="611168" y="208811"/>
            <a:chExt cx="4064479" cy="523220"/>
          </a:xfrm>
        </p:grpSpPr>
        <p:sp>
          <p:nvSpPr>
            <p:cNvPr id="311" name="文本框 310">
              <a:extLst>
                <a:ext uri="{FF2B5EF4-FFF2-40B4-BE49-F238E27FC236}">
                  <a16:creationId xmlns:a16="http://schemas.microsoft.com/office/drawing/2014/main" id="{F5A723DE-0C8D-4184-6F1A-3163F71E1E7F}"/>
                </a:ext>
              </a:extLst>
            </p:cNvPr>
            <p:cNvSpPr txBox="1"/>
            <p:nvPr/>
          </p:nvSpPr>
          <p:spPr>
            <a:xfrm>
              <a:off x="611168" y="208811"/>
              <a:ext cx="406447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+mj-ea"/>
                  <a:ea typeface="+mj-ea"/>
                </a:rPr>
                <a:t>基本概要   </a:t>
              </a:r>
              <a:r>
                <a:rPr lang="zh-CN" altLang="en-US" sz="2400" dirty="0">
                  <a:latin typeface="+mj-ea"/>
                  <a:ea typeface="+mj-ea"/>
                </a:rPr>
                <a:t>养殖技术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cxnSp>
          <p:nvCxnSpPr>
            <p:cNvPr id="312" name="直接连接符 311">
              <a:extLst>
                <a:ext uri="{FF2B5EF4-FFF2-40B4-BE49-F238E27FC236}">
                  <a16:creationId xmlns:a16="http://schemas.microsoft.com/office/drawing/2014/main" id="{AE01A3A0-3CF7-4431-0AD7-B9F932E7BA7E}"/>
                </a:ext>
              </a:extLst>
            </p:cNvPr>
            <p:cNvCxnSpPr/>
            <p:nvPr/>
          </p:nvCxnSpPr>
          <p:spPr>
            <a:xfrm>
              <a:off x="2269625" y="297159"/>
              <a:ext cx="0" cy="37286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422485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存储数据 7">
            <a:extLst>
              <a:ext uri="{FF2B5EF4-FFF2-40B4-BE49-F238E27FC236}">
                <a16:creationId xmlns:a16="http://schemas.microsoft.com/office/drawing/2014/main" id="{412E8901-3238-0A7B-AF7A-937BB2914D94}"/>
              </a:ext>
            </a:extLst>
          </p:cNvPr>
          <p:cNvSpPr/>
          <p:nvPr/>
        </p:nvSpPr>
        <p:spPr>
          <a:xfrm flipH="1">
            <a:off x="3268677" y="2319184"/>
            <a:ext cx="8156960" cy="2219633"/>
          </a:xfrm>
          <a:prstGeom prst="flowChartOnlineStorage">
            <a:avLst/>
          </a:prstGeom>
          <a:solidFill>
            <a:srgbClr val="ABE7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803F0A1B-B81F-E6BF-FB62-6DF8FA93FF5E}"/>
              </a:ext>
            </a:extLst>
          </p:cNvPr>
          <p:cNvSpPr/>
          <p:nvPr/>
        </p:nvSpPr>
        <p:spPr>
          <a:xfrm>
            <a:off x="-1157748" y="-1"/>
            <a:ext cx="6002593" cy="6858001"/>
          </a:xfrm>
          <a:prstGeom prst="ellipse">
            <a:avLst/>
          </a:prstGeom>
          <a:solidFill>
            <a:srgbClr val="ABE7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F7EE764A-96F0-F922-E65C-387080D92B71}"/>
              </a:ext>
            </a:extLst>
          </p:cNvPr>
          <p:cNvSpPr/>
          <p:nvPr/>
        </p:nvSpPr>
        <p:spPr>
          <a:xfrm>
            <a:off x="-921774" y="589933"/>
            <a:ext cx="5530645" cy="56587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AF8D18DC-7201-89FE-AC1C-5E4CA5BA20FE}"/>
              </a:ext>
            </a:extLst>
          </p:cNvPr>
          <p:cNvSpPr/>
          <p:nvPr/>
        </p:nvSpPr>
        <p:spPr>
          <a:xfrm>
            <a:off x="-604684" y="1460089"/>
            <a:ext cx="5139813" cy="4227227"/>
          </a:xfrm>
          <a:prstGeom prst="ellipse">
            <a:avLst/>
          </a:prstGeom>
          <a:solidFill>
            <a:srgbClr val="ABE7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33F42C14-1D12-946F-2D53-B4F9F9B5ABE6}"/>
              </a:ext>
            </a:extLst>
          </p:cNvPr>
          <p:cNvSpPr/>
          <p:nvPr/>
        </p:nvSpPr>
        <p:spPr>
          <a:xfrm>
            <a:off x="131532" y="1771011"/>
            <a:ext cx="3667380" cy="3626900"/>
          </a:xfrm>
          <a:prstGeom prst="ellipse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065931E-507A-8194-FF22-53E4E759DCCF}"/>
              </a:ext>
            </a:extLst>
          </p:cNvPr>
          <p:cNvSpPr txBox="1"/>
          <p:nvPr/>
        </p:nvSpPr>
        <p:spPr>
          <a:xfrm>
            <a:off x="5655196" y="2913418"/>
            <a:ext cx="47354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atin typeface="+mj-ea"/>
                <a:ea typeface="+mj-ea"/>
              </a:rPr>
              <a:t>02  </a:t>
            </a:r>
            <a:r>
              <a:rPr lang="zh-CN" altLang="en-US" sz="5400" dirty="0">
                <a:latin typeface="+mj-ea"/>
                <a:ea typeface="+mj-ea"/>
              </a:rPr>
              <a:t>螃蟹介绍</a:t>
            </a:r>
          </a:p>
          <a:p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9190E416-7B2A-2970-D62D-C3CD6C5D1C6F}"/>
              </a:ext>
            </a:extLst>
          </p:cNvPr>
          <p:cNvSpPr/>
          <p:nvPr/>
        </p:nvSpPr>
        <p:spPr>
          <a:xfrm>
            <a:off x="11414443" y="-1"/>
            <a:ext cx="45720" cy="6961239"/>
          </a:xfrm>
          <a:prstGeom prst="ellipse">
            <a:avLst/>
          </a:prstGeom>
          <a:solidFill>
            <a:srgbClr val="ABE7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852284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3CEFF"/>
            </a:gs>
            <a:gs pos="11000">
              <a:srgbClr val="B9EB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A2521823-B336-F3B4-D052-B15A6A19488E}"/>
              </a:ext>
            </a:extLst>
          </p:cNvPr>
          <p:cNvSpPr/>
          <p:nvPr/>
        </p:nvSpPr>
        <p:spPr>
          <a:xfrm>
            <a:off x="6321646" y="3863524"/>
            <a:ext cx="5147499" cy="2481714"/>
          </a:xfrm>
          <a:prstGeom prst="roundRect">
            <a:avLst>
              <a:gd name="adj" fmla="val 8991"/>
            </a:avLst>
          </a:prstGeom>
          <a:gradFill flip="none" rotWithShape="1">
            <a:gsLst>
              <a:gs pos="0">
                <a:srgbClr val="45BAF5"/>
              </a:gs>
              <a:gs pos="12000">
                <a:schemeClr val="bg1"/>
              </a:gs>
            </a:gsLst>
            <a:lin ang="13500000" scaled="1"/>
            <a:tileRect/>
          </a:gra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AE4C6D0C-00D2-5424-A6C6-4B50EE44E037}"/>
              </a:ext>
            </a:extLst>
          </p:cNvPr>
          <p:cNvSpPr/>
          <p:nvPr/>
        </p:nvSpPr>
        <p:spPr>
          <a:xfrm>
            <a:off x="6321646" y="993636"/>
            <a:ext cx="5175031" cy="2481714"/>
          </a:xfrm>
          <a:prstGeom prst="roundRect">
            <a:avLst>
              <a:gd name="adj" fmla="val 8991"/>
            </a:avLst>
          </a:prstGeom>
          <a:gradFill flip="none" rotWithShape="1">
            <a:gsLst>
              <a:gs pos="0">
                <a:srgbClr val="47CAFF"/>
              </a:gs>
              <a:gs pos="12000">
                <a:schemeClr val="bg1"/>
              </a:gs>
            </a:gsLst>
            <a:lin ang="7800000" scaled="0"/>
            <a:tileRect/>
          </a:gra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438853D2-3A24-A347-093D-B603D25DBCA6}"/>
              </a:ext>
            </a:extLst>
          </p:cNvPr>
          <p:cNvSpPr/>
          <p:nvPr/>
        </p:nvSpPr>
        <p:spPr>
          <a:xfrm>
            <a:off x="695324" y="3863524"/>
            <a:ext cx="5147499" cy="2481714"/>
          </a:xfrm>
          <a:prstGeom prst="roundRect">
            <a:avLst>
              <a:gd name="adj" fmla="val 8991"/>
            </a:avLst>
          </a:prstGeom>
          <a:gradFill flip="none" rotWithShape="1">
            <a:gsLst>
              <a:gs pos="0">
                <a:srgbClr val="00A2E4"/>
              </a:gs>
              <a:gs pos="12000">
                <a:schemeClr val="bg1"/>
              </a:gs>
            </a:gsLst>
            <a:lin ang="18900000" scaled="1"/>
            <a:tileRect/>
          </a:gra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3085EA7C-28C3-A71D-0AAF-8CC331A6BD98}"/>
              </a:ext>
            </a:extLst>
          </p:cNvPr>
          <p:cNvSpPr/>
          <p:nvPr/>
        </p:nvSpPr>
        <p:spPr>
          <a:xfrm>
            <a:off x="722856" y="993636"/>
            <a:ext cx="5119967" cy="2481714"/>
          </a:xfrm>
          <a:prstGeom prst="roundRect">
            <a:avLst>
              <a:gd name="adj" fmla="val 8991"/>
            </a:avLst>
          </a:prstGeom>
          <a:gradFill flip="none" rotWithShape="1">
            <a:gsLst>
              <a:gs pos="0">
                <a:srgbClr val="69D4FF"/>
              </a:gs>
              <a:gs pos="12000">
                <a:schemeClr val="bg1"/>
              </a:gs>
            </a:gsLst>
            <a:lin ang="2400000" scaled="0"/>
            <a:tileRect/>
          </a:gra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流程图: 接点 20">
            <a:extLst>
              <a:ext uri="{FF2B5EF4-FFF2-40B4-BE49-F238E27FC236}">
                <a16:creationId xmlns:a16="http://schemas.microsoft.com/office/drawing/2014/main" id="{5DCEACF5-C8FE-FDA0-7155-49F0D6971421}"/>
              </a:ext>
            </a:extLst>
          </p:cNvPr>
          <p:cNvSpPr/>
          <p:nvPr/>
        </p:nvSpPr>
        <p:spPr>
          <a:xfrm>
            <a:off x="88159" y="325110"/>
            <a:ext cx="454025" cy="412750"/>
          </a:xfrm>
          <a:prstGeom prst="flowChartConnector">
            <a:avLst/>
          </a:prstGeom>
          <a:gradFill>
            <a:gsLst>
              <a:gs pos="0">
                <a:srgbClr val="0070C0"/>
              </a:gs>
              <a:gs pos="100000">
                <a:srgbClr val="53CEFF"/>
              </a:gs>
            </a:gsLst>
            <a:lin ang="5400000" scaled="0"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B638F4C-FC42-D494-4F48-07F6C9641CAA}"/>
              </a:ext>
            </a:extLst>
          </p:cNvPr>
          <p:cNvGrpSpPr/>
          <p:nvPr/>
        </p:nvGrpSpPr>
        <p:grpSpPr>
          <a:xfrm>
            <a:off x="3430206" y="973981"/>
            <a:ext cx="5331589" cy="4910039"/>
            <a:chOff x="2806699" y="1071660"/>
            <a:chExt cx="5331589" cy="4910039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97542DE6-CAF5-FE54-5C52-CB6ABF26ECD9}"/>
                </a:ext>
              </a:extLst>
            </p:cNvPr>
            <p:cNvSpPr/>
            <p:nvPr/>
          </p:nvSpPr>
          <p:spPr>
            <a:xfrm>
              <a:off x="2806699" y="1071660"/>
              <a:ext cx="5331589" cy="4910039"/>
            </a:xfrm>
            <a:prstGeom prst="ellipse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  <a:effectLst>
              <a:outerShdw blurRad="50800" dist="38100" dir="2700000" algn="tl" rotWithShape="0">
                <a:srgbClr val="69D4FF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7FBCD003-31C6-26A8-AACD-7E3947E73E91}"/>
                </a:ext>
              </a:extLst>
            </p:cNvPr>
            <p:cNvSpPr/>
            <p:nvPr/>
          </p:nvSpPr>
          <p:spPr>
            <a:xfrm>
              <a:off x="3429000" y="1325661"/>
              <a:ext cx="4567841" cy="4206678"/>
            </a:xfrm>
            <a:prstGeom prst="ellipse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srgbClr val="69D4FF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5BA3DDCB-96D9-559D-1016-8D975C384756}"/>
                </a:ext>
              </a:extLst>
            </p:cNvPr>
            <p:cNvSpPr/>
            <p:nvPr/>
          </p:nvSpPr>
          <p:spPr>
            <a:xfrm>
              <a:off x="3681000" y="1876833"/>
              <a:ext cx="3582987" cy="3299693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  <a:effectLst>
              <a:outerShdw blurRad="63500" sx="102000" sy="102000" algn="ct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AC288651-021D-BD43-86EC-15B3AD99D093}"/>
                </a:ext>
              </a:extLst>
            </p:cNvPr>
            <p:cNvSpPr/>
            <p:nvPr/>
          </p:nvSpPr>
          <p:spPr>
            <a:xfrm>
              <a:off x="3075369" y="1224274"/>
              <a:ext cx="1008000" cy="1008000"/>
            </a:xfrm>
            <a:prstGeom prst="ellipse">
              <a:avLst/>
            </a:prstGeom>
            <a:solidFill>
              <a:srgbClr val="69D4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latin typeface="+mn-ea"/>
                </a:rPr>
                <a:t>分类</a:t>
              </a: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0E5B5673-F5E6-02A9-7648-24C08C3DF2C3}"/>
                </a:ext>
              </a:extLst>
            </p:cNvPr>
            <p:cNvSpPr/>
            <p:nvPr/>
          </p:nvSpPr>
          <p:spPr>
            <a:xfrm>
              <a:off x="6892473" y="4838697"/>
              <a:ext cx="1008000" cy="914400"/>
            </a:xfrm>
            <a:prstGeom prst="ellipse">
              <a:avLst/>
            </a:prstGeom>
            <a:solidFill>
              <a:srgbClr val="45BAF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latin typeface="+mn-ea"/>
                </a:rPr>
                <a:t>特点</a:t>
              </a: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29FB1294-7D47-6747-14F1-BC5E5480393D}"/>
                </a:ext>
              </a:extLst>
            </p:cNvPr>
            <p:cNvSpPr/>
            <p:nvPr/>
          </p:nvSpPr>
          <p:spPr>
            <a:xfrm>
              <a:off x="6764941" y="1224274"/>
              <a:ext cx="1008000" cy="1008000"/>
            </a:xfrm>
            <a:prstGeom prst="ellipse">
              <a:avLst/>
            </a:prstGeom>
            <a:solidFill>
              <a:srgbClr val="47CA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latin typeface="+mn-ea"/>
                </a:rPr>
                <a:t>习性</a:t>
              </a: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F7A328A2-C6DD-04AA-B9F4-004131959CD9}"/>
                </a:ext>
              </a:extLst>
            </p:cNvPr>
            <p:cNvSpPr/>
            <p:nvPr/>
          </p:nvSpPr>
          <p:spPr>
            <a:xfrm>
              <a:off x="3075369" y="4795036"/>
              <a:ext cx="1008000" cy="1008000"/>
            </a:xfrm>
            <a:prstGeom prst="ellipse">
              <a:avLst/>
            </a:prstGeom>
            <a:solidFill>
              <a:srgbClr val="00A2E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90000"/>
                </a:lnSpc>
              </a:pPr>
              <a:r>
                <a:rPr lang="zh-CN" altLang="en-US" b="1" dirty="0">
                  <a:latin typeface="+mn-ea"/>
                </a:rPr>
                <a:t>营养价值</a:t>
              </a: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3DB9143F-E5C6-1BDE-DD32-E7F649EB4306}"/>
              </a:ext>
            </a:extLst>
          </p:cNvPr>
          <p:cNvSpPr txBox="1"/>
          <p:nvPr/>
        </p:nvSpPr>
        <p:spPr>
          <a:xfrm>
            <a:off x="706420" y="4387036"/>
            <a:ext cx="279145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effectLst/>
                <a:latin typeface="+mn-ea"/>
              </a:rPr>
              <a:t>鼠标点击这里，输入您的文本文字</a:t>
            </a:r>
            <a:endParaRPr lang="en-US" altLang="zh-CN" b="0" i="0" dirty="0">
              <a:effectLst/>
              <a:latin typeface="+mn-ea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effectLst/>
                <a:latin typeface="+mn-ea"/>
              </a:rPr>
              <a:t>更改文字的颜色或者大小属性。</a:t>
            </a:r>
            <a:endParaRPr lang="en-US" altLang="zh-CN" b="0" i="0" dirty="0">
              <a:effectLst/>
              <a:latin typeface="+mn-ea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effectLst/>
                <a:latin typeface="+mn-ea"/>
              </a:rPr>
              <a:t>图片可一键替换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C313437A-8E7F-6C4C-B08B-BF64744452AE}"/>
              </a:ext>
            </a:extLst>
          </p:cNvPr>
          <p:cNvSpPr txBox="1"/>
          <p:nvPr/>
        </p:nvSpPr>
        <p:spPr>
          <a:xfrm>
            <a:off x="706420" y="1662627"/>
            <a:ext cx="2851009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effectLst/>
                <a:latin typeface="+mn-ea"/>
              </a:rPr>
              <a:t>鼠标点击这里，输入您的文本文字</a:t>
            </a:r>
            <a:endParaRPr lang="en-US" altLang="zh-CN" b="0" i="0" dirty="0">
              <a:effectLst/>
              <a:latin typeface="+mn-ea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effectLst/>
                <a:latin typeface="+mn-ea"/>
              </a:rPr>
              <a:t>更改文字的颜色或者大小属性。</a:t>
            </a:r>
            <a:endParaRPr lang="en-US" altLang="zh-CN" b="0" i="0" dirty="0">
              <a:effectLst/>
              <a:latin typeface="+mn-ea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effectLst/>
                <a:latin typeface="+mn-ea"/>
              </a:rPr>
              <a:t>图片可一键替换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8C93B773-F3AE-43BA-35D9-7B02B92BB2D2}"/>
              </a:ext>
            </a:extLst>
          </p:cNvPr>
          <p:cNvSpPr txBox="1"/>
          <p:nvPr/>
        </p:nvSpPr>
        <p:spPr>
          <a:xfrm>
            <a:off x="8681608" y="4508079"/>
            <a:ext cx="279145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effectLst/>
                <a:latin typeface="+mn-ea"/>
              </a:rPr>
              <a:t>鼠标点击这里，输入您的文本文字</a:t>
            </a:r>
            <a:endParaRPr lang="en-US" altLang="zh-CN" b="0" i="0" dirty="0">
              <a:effectLst/>
              <a:latin typeface="+mn-ea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effectLst/>
                <a:latin typeface="+mn-ea"/>
              </a:rPr>
              <a:t>更改文字的颜色或者大小属性。</a:t>
            </a:r>
            <a:endParaRPr lang="en-US" altLang="zh-CN" b="0" i="0" dirty="0">
              <a:effectLst/>
              <a:latin typeface="+mn-ea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effectLst/>
                <a:latin typeface="+mn-ea"/>
              </a:rPr>
              <a:t>图片可一键替换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8E2DDF2-E9C5-C678-8140-7FCD81ED5522}"/>
              </a:ext>
            </a:extLst>
          </p:cNvPr>
          <p:cNvSpPr txBox="1"/>
          <p:nvPr/>
        </p:nvSpPr>
        <p:spPr>
          <a:xfrm>
            <a:off x="8681608" y="1662627"/>
            <a:ext cx="279145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effectLst/>
                <a:latin typeface="+mn-ea"/>
              </a:rPr>
              <a:t>鼠标点击这里，输入您的文本文字</a:t>
            </a:r>
            <a:endParaRPr lang="en-US" altLang="zh-CN" b="0" i="0" dirty="0">
              <a:effectLst/>
              <a:latin typeface="+mn-ea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effectLst/>
                <a:latin typeface="+mn-ea"/>
              </a:rPr>
              <a:t>更改文字的颜色或者大小属性。</a:t>
            </a:r>
            <a:endParaRPr lang="en-US" altLang="zh-CN" b="0" i="0" dirty="0">
              <a:effectLst/>
              <a:latin typeface="+mn-ea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effectLst/>
                <a:latin typeface="+mn-ea"/>
              </a:rPr>
              <a:t>图片可一键替换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D6A3EBFB-4DEC-4747-4F8F-B6A550845702}"/>
              </a:ext>
            </a:extLst>
          </p:cNvPr>
          <p:cNvSpPr txBox="1"/>
          <p:nvPr/>
        </p:nvSpPr>
        <p:spPr>
          <a:xfrm>
            <a:off x="1027968" y="1071963"/>
            <a:ext cx="64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rgbClr val="00A2E4"/>
                </a:solidFill>
                <a:latin typeface="+mn-ea"/>
              </a:rPr>
              <a:t>01</a:t>
            </a:r>
            <a:endParaRPr lang="zh-CN" altLang="en-US" sz="2400" b="1" i="1" dirty="0">
              <a:solidFill>
                <a:srgbClr val="00A2E4"/>
              </a:solidFill>
              <a:latin typeface="+mn-ea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5463F711-D9D4-3A0E-8477-1DD5F3C34B4C}"/>
              </a:ext>
            </a:extLst>
          </p:cNvPr>
          <p:cNvSpPr txBox="1"/>
          <p:nvPr/>
        </p:nvSpPr>
        <p:spPr>
          <a:xfrm>
            <a:off x="9030465" y="1071963"/>
            <a:ext cx="64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rgbClr val="00A2E4"/>
                </a:solidFill>
                <a:latin typeface="+mn-ea"/>
              </a:rPr>
              <a:t>02</a:t>
            </a:r>
            <a:endParaRPr lang="zh-CN" altLang="en-US" sz="2400" b="1" i="1" dirty="0">
              <a:solidFill>
                <a:srgbClr val="00A2E4"/>
              </a:solidFill>
              <a:latin typeface="+mn-ea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5D9569E0-F117-908C-629F-D9F2B5755E58}"/>
              </a:ext>
            </a:extLst>
          </p:cNvPr>
          <p:cNvSpPr txBox="1"/>
          <p:nvPr/>
        </p:nvSpPr>
        <p:spPr>
          <a:xfrm>
            <a:off x="8973979" y="3883216"/>
            <a:ext cx="64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rgbClr val="00A2E4"/>
                </a:solidFill>
                <a:latin typeface="+mn-ea"/>
              </a:rPr>
              <a:t>03</a:t>
            </a:r>
            <a:endParaRPr lang="zh-CN" altLang="en-US" sz="2400" b="1" i="1" dirty="0">
              <a:solidFill>
                <a:srgbClr val="00A2E4"/>
              </a:solidFill>
              <a:latin typeface="+mn-ea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47950F86-C8CF-DB69-B4D5-7150DCC858F1}"/>
              </a:ext>
            </a:extLst>
          </p:cNvPr>
          <p:cNvSpPr txBox="1"/>
          <p:nvPr/>
        </p:nvSpPr>
        <p:spPr>
          <a:xfrm>
            <a:off x="1027967" y="3883217"/>
            <a:ext cx="64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rgbClr val="00A2E4"/>
                </a:solidFill>
                <a:latin typeface="+mn-ea"/>
              </a:rPr>
              <a:t>04</a:t>
            </a:r>
            <a:endParaRPr lang="zh-CN" altLang="en-US" sz="2400" b="1" i="1" dirty="0">
              <a:solidFill>
                <a:srgbClr val="00A2E4"/>
              </a:solidFill>
              <a:latin typeface="+mn-ea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285AEDAD-3713-6924-4A7D-37EDD41947DE}"/>
              </a:ext>
            </a:extLst>
          </p:cNvPr>
          <p:cNvGrpSpPr/>
          <p:nvPr/>
        </p:nvGrpSpPr>
        <p:grpSpPr>
          <a:xfrm>
            <a:off x="611168" y="208811"/>
            <a:ext cx="4064479" cy="523220"/>
            <a:chOff x="611168" y="208811"/>
            <a:chExt cx="4064479" cy="523220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17ABFBEB-CAD5-EFF4-23A2-FC662C544E98}"/>
                </a:ext>
              </a:extLst>
            </p:cNvPr>
            <p:cNvSpPr txBox="1"/>
            <p:nvPr/>
          </p:nvSpPr>
          <p:spPr>
            <a:xfrm>
              <a:off x="611168" y="208811"/>
              <a:ext cx="406447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+mj-ea"/>
                  <a:ea typeface="+mj-ea"/>
                </a:rPr>
                <a:t>螃蟹介绍   </a:t>
              </a:r>
              <a:r>
                <a:rPr lang="zh-CN" altLang="en-US" sz="2400" dirty="0">
                  <a:solidFill>
                    <a:prstClr val="black"/>
                  </a:solidFill>
                  <a:latin typeface="+mj-ea"/>
                  <a:ea typeface="+mj-ea"/>
                </a:rPr>
                <a:t>认识螃蟹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5A371979-0633-68CA-278E-586333BE3E70}"/>
                </a:ext>
              </a:extLst>
            </p:cNvPr>
            <p:cNvCxnSpPr/>
            <p:nvPr/>
          </p:nvCxnSpPr>
          <p:spPr>
            <a:xfrm>
              <a:off x="2269625" y="297159"/>
              <a:ext cx="0" cy="37286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301192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3CEFF"/>
            </a:gs>
            <a:gs pos="11000">
              <a:srgbClr val="B9EB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流程图: 接点 20">
            <a:extLst>
              <a:ext uri="{FF2B5EF4-FFF2-40B4-BE49-F238E27FC236}">
                <a16:creationId xmlns:a16="http://schemas.microsoft.com/office/drawing/2014/main" id="{5DCEACF5-C8FE-FDA0-7155-49F0D6971421}"/>
              </a:ext>
            </a:extLst>
          </p:cNvPr>
          <p:cNvSpPr/>
          <p:nvPr/>
        </p:nvSpPr>
        <p:spPr>
          <a:xfrm>
            <a:off x="88159" y="325110"/>
            <a:ext cx="454025" cy="412750"/>
          </a:xfrm>
          <a:prstGeom prst="flowChartConnector">
            <a:avLst/>
          </a:prstGeom>
          <a:gradFill>
            <a:gsLst>
              <a:gs pos="0">
                <a:srgbClr val="0070C0"/>
              </a:gs>
              <a:gs pos="100000">
                <a:srgbClr val="53CEFF"/>
              </a:gs>
            </a:gsLst>
            <a:lin ang="5400000" scaled="0"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" name="流程图: 资料带 15">
            <a:extLst>
              <a:ext uri="{FF2B5EF4-FFF2-40B4-BE49-F238E27FC236}">
                <a16:creationId xmlns:a16="http://schemas.microsoft.com/office/drawing/2014/main" id="{1AD16393-6BB8-2BFE-0783-D6511D6A7487}"/>
              </a:ext>
            </a:extLst>
          </p:cNvPr>
          <p:cNvSpPr/>
          <p:nvPr/>
        </p:nvSpPr>
        <p:spPr>
          <a:xfrm>
            <a:off x="0" y="4999038"/>
            <a:ext cx="12192000" cy="1346200"/>
          </a:xfrm>
          <a:custGeom>
            <a:avLst/>
            <a:gdLst>
              <a:gd name="connsiteX0" fmla="*/ 0 w 10000"/>
              <a:gd name="connsiteY0" fmla="*/ 1000 h 10000"/>
              <a:gd name="connsiteX1" fmla="*/ 2500 w 10000"/>
              <a:gd name="connsiteY1" fmla="*/ 2000 h 10000"/>
              <a:gd name="connsiteX2" fmla="*/ 5000 w 10000"/>
              <a:gd name="connsiteY2" fmla="*/ 1000 h 10000"/>
              <a:gd name="connsiteX3" fmla="*/ 7500 w 10000"/>
              <a:gd name="connsiteY3" fmla="*/ 0 h 10000"/>
              <a:gd name="connsiteX4" fmla="*/ 10000 w 10000"/>
              <a:gd name="connsiteY4" fmla="*/ 1000 h 10000"/>
              <a:gd name="connsiteX5" fmla="*/ 10000 w 10000"/>
              <a:gd name="connsiteY5" fmla="*/ 9000 h 10000"/>
              <a:gd name="connsiteX6" fmla="*/ 7500 w 10000"/>
              <a:gd name="connsiteY6" fmla="*/ 8000 h 10000"/>
              <a:gd name="connsiteX7" fmla="*/ 5000 w 10000"/>
              <a:gd name="connsiteY7" fmla="*/ 9000 h 10000"/>
              <a:gd name="connsiteX8" fmla="*/ 2500 w 10000"/>
              <a:gd name="connsiteY8" fmla="*/ 10000 h 10000"/>
              <a:gd name="connsiteX9" fmla="*/ 0 w 10000"/>
              <a:gd name="connsiteY9" fmla="*/ 9000 h 10000"/>
              <a:gd name="connsiteX10" fmla="*/ 0 w 10000"/>
              <a:gd name="connsiteY10" fmla="*/ 1000 h 10000"/>
              <a:gd name="connsiteX0" fmla="*/ 0 w 10000"/>
              <a:gd name="connsiteY0" fmla="*/ 1000 h 10000"/>
              <a:gd name="connsiteX1" fmla="*/ 2500 w 10000"/>
              <a:gd name="connsiteY1" fmla="*/ 2000 h 10000"/>
              <a:gd name="connsiteX2" fmla="*/ 5000 w 10000"/>
              <a:gd name="connsiteY2" fmla="*/ 1000 h 10000"/>
              <a:gd name="connsiteX3" fmla="*/ 7500 w 10000"/>
              <a:gd name="connsiteY3" fmla="*/ 0 h 10000"/>
              <a:gd name="connsiteX4" fmla="*/ 10000 w 10000"/>
              <a:gd name="connsiteY4" fmla="*/ 1000 h 10000"/>
              <a:gd name="connsiteX5" fmla="*/ 10000 w 10000"/>
              <a:gd name="connsiteY5" fmla="*/ 9000 h 10000"/>
              <a:gd name="connsiteX6" fmla="*/ 7500 w 10000"/>
              <a:gd name="connsiteY6" fmla="*/ 8000 h 10000"/>
              <a:gd name="connsiteX7" fmla="*/ 5000 w 10000"/>
              <a:gd name="connsiteY7" fmla="*/ 9000 h 10000"/>
              <a:gd name="connsiteX8" fmla="*/ 2500 w 10000"/>
              <a:gd name="connsiteY8" fmla="*/ 10000 h 10000"/>
              <a:gd name="connsiteX9" fmla="*/ 0 w 10000"/>
              <a:gd name="connsiteY9" fmla="*/ 9000 h 10000"/>
              <a:gd name="connsiteX10" fmla="*/ 0 w 10000"/>
              <a:gd name="connsiteY10" fmla="*/ 1000 h 10000"/>
              <a:gd name="connsiteX0" fmla="*/ 0 w 10000"/>
              <a:gd name="connsiteY0" fmla="*/ 1000 h 10000"/>
              <a:gd name="connsiteX1" fmla="*/ 2500 w 10000"/>
              <a:gd name="connsiteY1" fmla="*/ 2000 h 10000"/>
              <a:gd name="connsiteX2" fmla="*/ 5000 w 10000"/>
              <a:gd name="connsiteY2" fmla="*/ 1000 h 10000"/>
              <a:gd name="connsiteX3" fmla="*/ 7500 w 10000"/>
              <a:gd name="connsiteY3" fmla="*/ 0 h 10000"/>
              <a:gd name="connsiteX4" fmla="*/ 10000 w 10000"/>
              <a:gd name="connsiteY4" fmla="*/ 1000 h 10000"/>
              <a:gd name="connsiteX5" fmla="*/ 10000 w 10000"/>
              <a:gd name="connsiteY5" fmla="*/ 9000 h 10000"/>
              <a:gd name="connsiteX6" fmla="*/ 7500 w 10000"/>
              <a:gd name="connsiteY6" fmla="*/ 8000 h 10000"/>
              <a:gd name="connsiteX7" fmla="*/ 5000 w 10000"/>
              <a:gd name="connsiteY7" fmla="*/ 9000 h 10000"/>
              <a:gd name="connsiteX8" fmla="*/ 2500 w 10000"/>
              <a:gd name="connsiteY8" fmla="*/ 10000 h 10000"/>
              <a:gd name="connsiteX9" fmla="*/ 0 w 10000"/>
              <a:gd name="connsiteY9" fmla="*/ 9000 h 10000"/>
              <a:gd name="connsiteX10" fmla="*/ 0 w 10000"/>
              <a:gd name="connsiteY10" fmla="*/ 1000 h 10000"/>
              <a:gd name="connsiteX0" fmla="*/ 0 w 10000"/>
              <a:gd name="connsiteY0" fmla="*/ 1000 h 10292"/>
              <a:gd name="connsiteX1" fmla="*/ 2500 w 10000"/>
              <a:gd name="connsiteY1" fmla="*/ 2000 h 10292"/>
              <a:gd name="connsiteX2" fmla="*/ 5000 w 10000"/>
              <a:gd name="connsiteY2" fmla="*/ 1000 h 10292"/>
              <a:gd name="connsiteX3" fmla="*/ 7500 w 10000"/>
              <a:gd name="connsiteY3" fmla="*/ 0 h 10292"/>
              <a:gd name="connsiteX4" fmla="*/ 10000 w 10000"/>
              <a:gd name="connsiteY4" fmla="*/ 1000 h 10292"/>
              <a:gd name="connsiteX5" fmla="*/ 10000 w 10000"/>
              <a:gd name="connsiteY5" fmla="*/ 9000 h 10292"/>
              <a:gd name="connsiteX6" fmla="*/ 7500 w 10000"/>
              <a:gd name="connsiteY6" fmla="*/ 8000 h 10292"/>
              <a:gd name="connsiteX7" fmla="*/ 5000 w 10000"/>
              <a:gd name="connsiteY7" fmla="*/ 9000 h 10292"/>
              <a:gd name="connsiteX8" fmla="*/ 2500 w 10000"/>
              <a:gd name="connsiteY8" fmla="*/ 10000 h 10292"/>
              <a:gd name="connsiteX9" fmla="*/ 0 w 10000"/>
              <a:gd name="connsiteY9" fmla="*/ 9000 h 10292"/>
              <a:gd name="connsiteX10" fmla="*/ 0 w 10000"/>
              <a:gd name="connsiteY10" fmla="*/ 1000 h 10292"/>
              <a:gd name="connsiteX0" fmla="*/ 0 w 10000"/>
              <a:gd name="connsiteY0" fmla="*/ 1000 h 10115"/>
              <a:gd name="connsiteX1" fmla="*/ 2500 w 10000"/>
              <a:gd name="connsiteY1" fmla="*/ 2000 h 10115"/>
              <a:gd name="connsiteX2" fmla="*/ 5000 w 10000"/>
              <a:gd name="connsiteY2" fmla="*/ 1000 h 10115"/>
              <a:gd name="connsiteX3" fmla="*/ 7500 w 10000"/>
              <a:gd name="connsiteY3" fmla="*/ 0 h 10115"/>
              <a:gd name="connsiteX4" fmla="*/ 10000 w 10000"/>
              <a:gd name="connsiteY4" fmla="*/ 1000 h 10115"/>
              <a:gd name="connsiteX5" fmla="*/ 10000 w 10000"/>
              <a:gd name="connsiteY5" fmla="*/ 9000 h 10115"/>
              <a:gd name="connsiteX6" fmla="*/ 7500 w 10000"/>
              <a:gd name="connsiteY6" fmla="*/ 8000 h 10115"/>
              <a:gd name="connsiteX7" fmla="*/ 5000 w 10000"/>
              <a:gd name="connsiteY7" fmla="*/ 9000 h 10115"/>
              <a:gd name="connsiteX8" fmla="*/ 2500 w 10000"/>
              <a:gd name="connsiteY8" fmla="*/ 10000 h 10115"/>
              <a:gd name="connsiteX9" fmla="*/ 0 w 10000"/>
              <a:gd name="connsiteY9" fmla="*/ 9000 h 10115"/>
              <a:gd name="connsiteX10" fmla="*/ 0 w 10000"/>
              <a:gd name="connsiteY10" fmla="*/ 1000 h 10115"/>
              <a:gd name="connsiteX0" fmla="*/ 0 w 10000"/>
              <a:gd name="connsiteY0" fmla="*/ 1162 h 10277"/>
              <a:gd name="connsiteX1" fmla="*/ 2500 w 10000"/>
              <a:gd name="connsiteY1" fmla="*/ 2162 h 10277"/>
              <a:gd name="connsiteX2" fmla="*/ 5000 w 10000"/>
              <a:gd name="connsiteY2" fmla="*/ 1162 h 10277"/>
              <a:gd name="connsiteX3" fmla="*/ 7500 w 10000"/>
              <a:gd name="connsiteY3" fmla="*/ 162 h 10277"/>
              <a:gd name="connsiteX4" fmla="*/ 10000 w 10000"/>
              <a:gd name="connsiteY4" fmla="*/ 1162 h 10277"/>
              <a:gd name="connsiteX5" fmla="*/ 10000 w 10000"/>
              <a:gd name="connsiteY5" fmla="*/ 9162 h 10277"/>
              <a:gd name="connsiteX6" fmla="*/ 7500 w 10000"/>
              <a:gd name="connsiteY6" fmla="*/ 8162 h 10277"/>
              <a:gd name="connsiteX7" fmla="*/ 5000 w 10000"/>
              <a:gd name="connsiteY7" fmla="*/ 9162 h 10277"/>
              <a:gd name="connsiteX8" fmla="*/ 2500 w 10000"/>
              <a:gd name="connsiteY8" fmla="*/ 10162 h 10277"/>
              <a:gd name="connsiteX9" fmla="*/ 0 w 10000"/>
              <a:gd name="connsiteY9" fmla="*/ 9162 h 10277"/>
              <a:gd name="connsiteX10" fmla="*/ 0 w 10000"/>
              <a:gd name="connsiteY10" fmla="*/ 1162 h 10277"/>
              <a:gd name="connsiteX0" fmla="*/ 0 w 10000"/>
              <a:gd name="connsiteY0" fmla="*/ 1001 h 10116"/>
              <a:gd name="connsiteX1" fmla="*/ 2500 w 10000"/>
              <a:gd name="connsiteY1" fmla="*/ 2001 h 10116"/>
              <a:gd name="connsiteX2" fmla="*/ 5000 w 10000"/>
              <a:gd name="connsiteY2" fmla="*/ 1001 h 10116"/>
              <a:gd name="connsiteX3" fmla="*/ 7500 w 10000"/>
              <a:gd name="connsiteY3" fmla="*/ 1 h 10116"/>
              <a:gd name="connsiteX4" fmla="*/ 10000 w 10000"/>
              <a:gd name="connsiteY4" fmla="*/ 1001 h 10116"/>
              <a:gd name="connsiteX5" fmla="*/ 10000 w 10000"/>
              <a:gd name="connsiteY5" fmla="*/ 9001 h 10116"/>
              <a:gd name="connsiteX6" fmla="*/ 7500 w 10000"/>
              <a:gd name="connsiteY6" fmla="*/ 8001 h 10116"/>
              <a:gd name="connsiteX7" fmla="*/ 5000 w 10000"/>
              <a:gd name="connsiteY7" fmla="*/ 9001 h 10116"/>
              <a:gd name="connsiteX8" fmla="*/ 2500 w 10000"/>
              <a:gd name="connsiteY8" fmla="*/ 10001 h 10116"/>
              <a:gd name="connsiteX9" fmla="*/ 0 w 10000"/>
              <a:gd name="connsiteY9" fmla="*/ 9001 h 10116"/>
              <a:gd name="connsiteX10" fmla="*/ 0 w 10000"/>
              <a:gd name="connsiteY10" fmla="*/ 1001 h 10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00" h="10116">
                <a:moveTo>
                  <a:pt x="0" y="1001"/>
                </a:moveTo>
                <a:cubicBezTo>
                  <a:pt x="0" y="1553"/>
                  <a:pt x="1119" y="2001"/>
                  <a:pt x="2500" y="2001"/>
                </a:cubicBezTo>
                <a:cubicBezTo>
                  <a:pt x="3881" y="2001"/>
                  <a:pt x="4271" y="2050"/>
                  <a:pt x="5000" y="1001"/>
                </a:cubicBezTo>
                <a:cubicBezTo>
                  <a:pt x="5729" y="-48"/>
                  <a:pt x="6119" y="1"/>
                  <a:pt x="7500" y="1"/>
                </a:cubicBezTo>
                <a:cubicBezTo>
                  <a:pt x="8881" y="1"/>
                  <a:pt x="10000" y="449"/>
                  <a:pt x="10000" y="1001"/>
                </a:cubicBezTo>
                <a:lnTo>
                  <a:pt x="10000" y="9001"/>
                </a:lnTo>
                <a:cubicBezTo>
                  <a:pt x="10000" y="8449"/>
                  <a:pt x="8881" y="8001"/>
                  <a:pt x="7500" y="8001"/>
                </a:cubicBezTo>
                <a:cubicBezTo>
                  <a:pt x="6119" y="8001"/>
                  <a:pt x="5416" y="7385"/>
                  <a:pt x="5000" y="9001"/>
                </a:cubicBezTo>
                <a:cubicBezTo>
                  <a:pt x="4584" y="10617"/>
                  <a:pt x="3881" y="10001"/>
                  <a:pt x="2500" y="10001"/>
                </a:cubicBezTo>
                <a:cubicBezTo>
                  <a:pt x="1119" y="10001"/>
                  <a:pt x="0" y="9553"/>
                  <a:pt x="0" y="9001"/>
                </a:cubicBezTo>
                <a:lnTo>
                  <a:pt x="0" y="1001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3F58719-43FF-49F6-AA7F-E5B3CBFC5C06}"/>
              </a:ext>
            </a:extLst>
          </p:cNvPr>
          <p:cNvGrpSpPr/>
          <p:nvPr/>
        </p:nvGrpSpPr>
        <p:grpSpPr>
          <a:xfrm>
            <a:off x="800100" y="1219200"/>
            <a:ext cx="3100388" cy="4876800"/>
            <a:chOff x="800100" y="1219200"/>
            <a:chExt cx="3100388" cy="48768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72F5E6EA-2B5E-202A-B54D-AA23B92CE449}"/>
                </a:ext>
              </a:extLst>
            </p:cNvPr>
            <p:cNvSpPr/>
            <p:nvPr/>
          </p:nvSpPr>
          <p:spPr>
            <a:xfrm>
              <a:off x="800100" y="1219200"/>
              <a:ext cx="3100388" cy="1460500"/>
            </a:xfrm>
            <a:prstGeom prst="roundRect">
              <a:avLst>
                <a:gd name="adj" fmla="val 23314"/>
              </a:avLst>
            </a:prstGeom>
            <a:blipFill dpi="0"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92B7096D-3D5F-5BDD-15BA-793744C5009D}"/>
                </a:ext>
              </a:extLst>
            </p:cNvPr>
            <p:cNvSpPr/>
            <p:nvPr/>
          </p:nvSpPr>
          <p:spPr>
            <a:xfrm>
              <a:off x="800100" y="1219200"/>
              <a:ext cx="3100388" cy="4876800"/>
            </a:xfrm>
            <a:prstGeom prst="roundRect">
              <a:avLst>
                <a:gd name="adj" fmla="val 8884"/>
              </a:avLst>
            </a:prstGeom>
            <a:gradFill flip="none" rotWithShape="1">
              <a:gsLst>
                <a:gs pos="0">
                  <a:srgbClr val="69D4FF">
                    <a:alpha val="70000"/>
                  </a:srgbClr>
                </a:gs>
                <a:gs pos="100000">
                  <a:srgbClr val="A7E6FF"/>
                </a:gs>
              </a:gsLst>
              <a:lin ang="5400000" scaled="1"/>
              <a:tileRect/>
            </a:gradFill>
            <a:ln>
              <a:solidFill>
                <a:srgbClr val="69D4FF"/>
              </a:solidFill>
            </a:ln>
            <a:effectLst>
              <a:glow rad="101600">
                <a:srgbClr val="69D4FF">
                  <a:alpha val="40000"/>
                </a:srgbClr>
              </a:glow>
              <a:outerShdw blurRad="50800" dist="38100" dir="2700000" algn="tl" rotWithShape="0">
                <a:srgbClr val="69D4FF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5E412D73-C10E-A01B-3530-BBFB3536E36A}"/>
                </a:ext>
              </a:extLst>
            </p:cNvPr>
            <p:cNvSpPr/>
            <p:nvPr/>
          </p:nvSpPr>
          <p:spPr>
            <a:xfrm>
              <a:off x="1111250" y="2044700"/>
              <a:ext cx="2478088" cy="2478088"/>
            </a:xfrm>
            <a:prstGeom prst="ellipse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l="2000"/>
              </a:stretch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458DB065-A206-A284-221B-3C854EDA4BC4}"/>
              </a:ext>
            </a:extLst>
          </p:cNvPr>
          <p:cNvGrpSpPr/>
          <p:nvPr/>
        </p:nvGrpSpPr>
        <p:grpSpPr>
          <a:xfrm>
            <a:off x="4699000" y="1206500"/>
            <a:ext cx="3100388" cy="4876800"/>
            <a:chOff x="800100" y="1219200"/>
            <a:chExt cx="3100388" cy="48768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43448CFC-8858-8A6B-2D53-25AD18E0D1CF}"/>
                </a:ext>
              </a:extLst>
            </p:cNvPr>
            <p:cNvSpPr/>
            <p:nvPr/>
          </p:nvSpPr>
          <p:spPr>
            <a:xfrm>
              <a:off x="800100" y="1219200"/>
              <a:ext cx="3100388" cy="1460500"/>
            </a:xfrm>
            <a:prstGeom prst="roundRect">
              <a:avLst>
                <a:gd name="adj" fmla="val 23314"/>
              </a:avLst>
            </a:prstGeom>
            <a:blipFill dpi="0"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43DF7658-852B-AC01-ACF9-DC3FE37042B2}"/>
                </a:ext>
              </a:extLst>
            </p:cNvPr>
            <p:cNvSpPr/>
            <p:nvPr/>
          </p:nvSpPr>
          <p:spPr>
            <a:xfrm>
              <a:off x="800100" y="1219200"/>
              <a:ext cx="3100388" cy="4876800"/>
            </a:xfrm>
            <a:prstGeom prst="roundRect">
              <a:avLst>
                <a:gd name="adj" fmla="val 8884"/>
              </a:avLst>
            </a:prstGeom>
            <a:gradFill flip="none" rotWithShape="1">
              <a:gsLst>
                <a:gs pos="0">
                  <a:srgbClr val="69D4FF">
                    <a:alpha val="70000"/>
                  </a:srgbClr>
                </a:gs>
                <a:gs pos="100000">
                  <a:srgbClr val="A7E6FF"/>
                </a:gs>
              </a:gsLst>
              <a:lin ang="5400000" scaled="1"/>
              <a:tileRect/>
            </a:gradFill>
            <a:ln>
              <a:solidFill>
                <a:srgbClr val="69D4FF"/>
              </a:solidFill>
            </a:ln>
            <a:effectLst>
              <a:glow rad="101600">
                <a:srgbClr val="69D4FF">
                  <a:alpha val="40000"/>
                </a:srgbClr>
              </a:glow>
              <a:outerShdw blurRad="50800" dist="38100" dir="2700000" algn="tl" rotWithShape="0">
                <a:srgbClr val="69D4FF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D0D85083-6D9A-9389-7567-9578D7564C1B}"/>
                </a:ext>
              </a:extLst>
            </p:cNvPr>
            <p:cNvSpPr/>
            <p:nvPr/>
          </p:nvSpPr>
          <p:spPr>
            <a:xfrm>
              <a:off x="1111250" y="2044700"/>
              <a:ext cx="2478088" cy="2478088"/>
            </a:xfrm>
            <a:prstGeom prst="ellipse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 l="2000"/>
              </a:stretch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52EFE7F-ED7A-5230-15B2-1870000643AA}"/>
              </a:ext>
            </a:extLst>
          </p:cNvPr>
          <p:cNvGrpSpPr/>
          <p:nvPr/>
        </p:nvGrpSpPr>
        <p:grpSpPr>
          <a:xfrm>
            <a:off x="8291512" y="1219200"/>
            <a:ext cx="3100388" cy="4876800"/>
            <a:chOff x="800100" y="1219200"/>
            <a:chExt cx="3100388" cy="48768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2BF07FB2-197B-EC14-813F-8BCA4A42AFCC}"/>
                </a:ext>
              </a:extLst>
            </p:cNvPr>
            <p:cNvSpPr/>
            <p:nvPr/>
          </p:nvSpPr>
          <p:spPr>
            <a:xfrm>
              <a:off x="800100" y="1219200"/>
              <a:ext cx="3100388" cy="1460500"/>
            </a:xfrm>
            <a:prstGeom prst="roundRect">
              <a:avLst>
                <a:gd name="adj" fmla="val 23314"/>
              </a:avLst>
            </a:prstGeom>
            <a:blipFill dpi="0"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5B6BF9A1-8956-6A9F-256D-C80004C44106}"/>
                </a:ext>
              </a:extLst>
            </p:cNvPr>
            <p:cNvSpPr/>
            <p:nvPr/>
          </p:nvSpPr>
          <p:spPr>
            <a:xfrm>
              <a:off x="800100" y="1219200"/>
              <a:ext cx="3100388" cy="4876800"/>
            </a:xfrm>
            <a:prstGeom prst="roundRect">
              <a:avLst>
                <a:gd name="adj" fmla="val 8884"/>
              </a:avLst>
            </a:prstGeom>
            <a:gradFill flip="none" rotWithShape="1">
              <a:gsLst>
                <a:gs pos="0">
                  <a:srgbClr val="69D4FF">
                    <a:alpha val="70000"/>
                  </a:srgbClr>
                </a:gs>
                <a:gs pos="100000">
                  <a:srgbClr val="A7E6FF"/>
                </a:gs>
              </a:gsLst>
              <a:lin ang="5400000" scaled="1"/>
              <a:tileRect/>
            </a:gradFill>
            <a:ln>
              <a:solidFill>
                <a:srgbClr val="69D4FF"/>
              </a:solidFill>
            </a:ln>
            <a:effectLst>
              <a:glow rad="101600">
                <a:srgbClr val="69D4FF">
                  <a:alpha val="40000"/>
                </a:srgbClr>
              </a:glow>
              <a:outerShdw blurRad="50800" dist="38100" dir="2700000" algn="tl" rotWithShape="0">
                <a:srgbClr val="69D4FF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C3A8AE99-BC81-096E-DF5E-67FE808EEEF7}"/>
                </a:ext>
              </a:extLst>
            </p:cNvPr>
            <p:cNvSpPr/>
            <p:nvPr/>
          </p:nvSpPr>
          <p:spPr>
            <a:xfrm>
              <a:off x="1111250" y="2044700"/>
              <a:ext cx="2478088" cy="2478088"/>
            </a:xfrm>
            <a:prstGeom prst="ellipse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 l="2000"/>
              </a:stretch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</p:grpSp>
      <p:sp>
        <p:nvSpPr>
          <p:cNvPr id="18" name="流程图: 资料带 15">
            <a:extLst>
              <a:ext uri="{FF2B5EF4-FFF2-40B4-BE49-F238E27FC236}">
                <a16:creationId xmlns:a16="http://schemas.microsoft.com/office/drawing/2014/main" id="{C3C3A896-B7A5-9657-AB75-87A5AE419183}"/>
              </a:ext>
            </a:extLst>
          </p:cNvPr>
          <p:cNvSpPr/>
          <p:nvPr/>
        </p:nvSpPr>
        <p:spPr>
          <a:xfrm>
            <a:off x="0" y="5799138"/>
            <a:ext cx="12192000" cy="1346200"/>
          </a:xfrm>
          <a:custGeom>
            <a:avLst/>
            <a:gdLst>
              <a:gd name="connsiteX0" fmla="*/ 0 w 10000"/>
              <a:gd name="connsiteY0" fmla="*/ 1000 h 10000"/>
              <a:gd name="connsiteX1" fmla="*/ 2500 w 10000"/>
              <a:gd name="connsiteY1" fmla="*/ 2000 h 10000"/>
              <a:gd name="connsiteX2" fmla="*/ 5000 w 10000"/>
              <a:gd name="connsiteY2" fmla="*/ 1000 h 10000"/>
              <a:gd name="connsiteX3" fmla="*/ 7500 w 10000"/>
              <a:gd name="connsiteY3" fmla="*/ 0 h 10000"/>
              <a:gd name="connsiteX4" fmla="*/ 10000 w 10000"/>
              <a:gd name="connsiteY4" fmla="*/ 1000 h 10000"/>
              <a:gd name="connsiteX5" fmla="*/ 10000 w 10000"/>
              <a:gd name="connsiteY5" fmla="*/ 9000 h 10000"/>
              <a:gd name="connsiteX6" fmla="*/ 7500 w 10000"/>
              <a:gd name="connsiteY6" fmla="*/ 8000 h 10000"/>
              <a:gd name="connsiteX7" fmla="*/ 5000 w 10000"/>
              <a:gd name="connsiteY7" fmla="*/ 9000 h 10000"/>
              <a:gd name="connsiteX8" fmla="*/ 2500 w 10000"/>
              <a:gd name="connsiteY8" fmla="*/ 10000 h 10000"/>
              <a:gd name="connsiteX9" fmla="*/ 0 w 10000"/>
              <a:gd name="connsiteY9" fmla="*/ 9000 h 10000"/>
              <a:gd name="connsiteX10" fmla="*/ 0 w 10000"/>
              <a:gd name="connsiteY10" fmla="*/ 1000 h 10000"/>
              <a:gd name="connsiteX0" fmla="*/ 0 w 10000"/>
              <a:gd name="connsiteY0" fmla="*/ 1000 h 10000"/>
              <a:gd name="connsiteX1" fmla="*/ 2500 w 10000"/>
              <a:gd name="connsiteY1" fmla="*/ 2000 h 10000"/>
              <a:gd name="connsiteX2" fmla="*/ 5000 w 10000"/>
              <a:gd name="connsiteY2" fmla="*/ 1000 h 10000"/>
              <a:gd name="connsiteX3" fmla="*/ 7500 w 10000"/>
              <a:gd name="connsiteY3" fmla="*/ 0 h 10000"/>
              <a:gd name="connsiteX4" fmla="*/ 10000 w 10000"/>
              <a:gd name="connsiteY4" fmla="*/ 1000 h 10000"/>
              <a:gd name="connsiteX5" fmla="*/ 10000 w 10000"/>
              <a:gd name="connsiteY5" fmla="*/ 9000 h 10000"/>
              <a:gd name="connsiteX6" fmla="*/ 7500 w 10000"/>
              <a:gd name="connsiteY6" fmla="*/ 8000 h 10000"/>
              <a:gd name="connsiteX7" fmla="*/ 5000 w 10000"/>
              <a:gd name="connsiteY7" fmla="*/ 9000 h 10000"/>
              <a:gd name="connsiteX8" fmla="*/ 2500 w 10000"/>
              <a:gd name="connsiteY8" fmla="*/ 10000 h 10000"/>
              <a:gd name="connsiteX9" fmla="*/ 0 w 10000"/>
              <a:gd name="connsiteY9" fmla="*/ 9000 h 10000"/>
              <a:gd name="connsiteX10" fmla="*/ 0 w 10000"/>
              <a:gd name="connsiteY10" fmla="*/ 1000 h 10000"/>
              <a:gd name="connsiteX0" fmla="*/ 0 w 10000"/>
              <a:gd name="connsiteY0" fmla="*/ 1000 h 10000"/>
              <a:gd name="connsiteX1" fmla="*/ 2500 w 10000"/>
              <a:gd name="connsiteY1" fmla="*/ 2000 h 10000"/>
              <a:gd name="connsiteX2" fmla="*/ 5000 w 10000"/>
              <a:gd name="connsiteY2" fmla="*/ 1000 h 10000"/>
              <a:gd name="connsiteX3" fmla="*/ 7500 w 10000"/>
              <a:gd name="connsiteY3" fmla="*/ 0 h 10000"/>
              <a:gd name="connsiteX4" fmla="*/ 10000 w 10000"/>
              <a:gd name="connsiteY4" fmla="*/ 1000 h 10000"/>
              <a:gd name="connsiteX5" fmla="*/ 10000 w 10000"/>
              <a:gd name="connsiteY5" fmla="*/ 9000 h 10000"/>
              <a:gd name="connsiteX6" fmla="*/ 7500 w 10000"/>
              <a:gd name="connsiteY6" fmla="*/ 8000 h 10000"/>
              <a:gd name="connsiteX7" fmla="*/ 5000 w 10000"/>
              <a:gd name="connsiteY7" fmla="*/ 9000 h 10000"/>
              <a:gd name="connsiteX8" fmla="*/ 2500 w 10000"/>
              <a:gd name="connsiteY8" fmla="*/ 10000 h 10000"/>
              <a:gd name="connsiteX9" fmla="*/ 0 w 10000"/>
              <a:gd name="connsiteY9" fmla="*/ 9000 h 10000"/>
              <a:gd name="connsiteX10" fmla="*/ 0 w 10000"/>
              <a:gd name="connsiteY10" fmla="*/ 1000 h 10000"/>
              <a:gd name="connsiteX0" fmla="*/ 0 w 10000"/>
              <a:gd name="connsiteY0" fmla="*/ 1000 h 10292"/>
              <a:gd name="connsiteX1" fmla="*/ 2500 w 10000"/>
              <a:gd name="connsiteY1" fmla="*/ 2000 h 10292"/>
              <a:gd name="connsiteX2" fmla="*/ 5000 w 10000"/>
              <a:gd name="connsiteY2" fmla="*/ 1000 h 10292"/>
              <a:gd name="connsiteX3" fmla="*/ 7500 w 10000"/>
              <a:gd name="connsiteY3" fmla="*/ 0 h 10292"/>
              <a:gd name="connsiteX4" fmla="*/ 10000 w 10000"/>
              <a:gd name="connsiteY4" fmla="*/ 1000 h 10292"/>
              <a:gd name="connsiteX5" fmla="*/ 10000 w 10000"/>
              <a:gd name="connsiteY5" fmla="*/ 9000 h 10292"/>
              <a:gd name="connsiteX6" fmla="*/ 7500 w 10000"/>
              <a:gd name="connsiteY6" fmla="*/ 8000 h 10292"/>
              <a:gd name="connsiteX7" fmla="*/ 5000 w 10000"/>
              <a:gd name="connsiteY7" fmla="*/ 9000 h 10292"/>
              <a:gd name="connsiteX8" fmla="*/ 2500 w 10000"/>
              <a:gd name="connsiteY8" fmla="*/ 10000 h 10292"/>
              <a:gd name="connsiteX9" fmla="*/ 0 w 10000"/>
              <a:gd name="connsiteY9" fmla="*/ 9000 h 10292"/>
              <a:gd name="connsiteX10" fmla="*/ 0 w 10000"/>
              <a:gd name="connsiteY10" fmla="*/ 1000 h 10292"/>
              <a:gd name="connsiteX0" fmla="*/ 0 w 10000"/>
              <a:gd name="connsiteY0" fmla="*/ 1000 h 10115"/>
              <a:gd name="connsiteX1" fmla="*/ 2500 w 10000"/>
              <a:gd name="connsiteY1" fmla="*/ 2000 h 10115"/>
              <a:gd name="connsiteX2" fmla="*/ 5000 w 10000"/>
              <a:gd name="connsiteY2" fmla="*/ 1000 h 10115"/>
              <a:gd name="connsiteX3" fmla="*/ 7500 w 10000"/>
              <a:gd name="connsiteY3" fmla="*/ 0 h 10115"/>
              <a:gd name="connsiteX4" fmla="*/ 10000 w 10000"/>
              <a:gd name="connsiteY4" fmla="*/ 1000 h 10115"/>
              <a:gd name="connsiteX5" fmla="*/ 10000 w 10000"/>
              <a:gd name="connsiteY5" fmla="*/ 9000 h 10115"/>
              <a:gd name="connsiteX6" fmla="*/ 7500 w 10000"/>
              <a:gd name="connsiteY6" fmla="*/ 8000 h 10115"/>
              <a:gd name="connsiteX7" fmla="*/ 5000 w 10000"/>
              <a:gd name="connsiteY7" fmla="*/ 9000 h 10115"/>
              <a:gd name="connsiteX8" fmla="*/ 2500 w 10000"/>
              <a:gd name="connsiteY8" fmla="*/ 10000 h 10115"/>
              <a:gd name="connsiteX9" fmla="*/ 0 w 10000"/>
              <a:gd name="connsiteY9" fmla="*/ 9000 h 10115"/>
              <a:gd name="connsiteX10" fmla="*/ 0 w 10000"/>
              <a:gd name="connsiteY10" fmla="*/ 1000 h 10115"/>
              <a:gd name="connsiteX0" fmla="*/ 0 w 10000"/>
              <a:gd name="connsiteY0" fmla="*/ 1162 h 10277"/>
              <a:gd name="connsiteX1" fmla="*/ 2500 w 10000"/>
              <a:gd name="connsiteY1" fmla="*/ 2162 h 10277"/>
              <a:gd name="connsiteX2" fmla="*/ 5000 w 10000"/>
              <a:gd name="connsiteY2" fmla="*/ 1162 h 10277"/>
              <a:gd name="connsiteX3" fmla="*/ 7500 w 10000"/>
              <a:gd name="connsiteY3" fmla="*/ 162 h 10277"/>
              <a:gd name="connsiteX4" fmla="*/ 10000 w 10000"/>
              <a:gd name="connsiteY4" fmla="*/ 1162 h 10277"/>
              <a:gd name="connsiteX5" fmla="*/ 10000 w 10000"/>
              <a:gd name="connsiteY5" fmla="*/ 9162 h 10277"/>
              <a:gd name="connsiteX6" fmla="*/ 7500 w 10000"/>
              <a:gd name="connsiteY6" fmla="*/ 8162 h 10277"/>
              <a:gd name="connsiteX7" fmla="*/ 5000 w 10000"/>
              <a:gd name="connsiteY7" fmla="*/ 9162 h 10277"/>
              <a:gd name="connsiteX8" fmla="*/ 2500 w 10000"/>
              <a:gd name="connsiteY8" fmla="*/ 10162 h 10277"/>
              <a:gd name="connsiteX9" fmla="*/ 0 w 10000"/>
              <a:gd name="connsiteY9" fmla="*/ 9162 h 10277"/>
              <a:gd name="connsiteX10" fmla="*/ 0 w 10000"/>
              <a:gd name="connsiteY10" fmla="*/ 1162 h 10277"/>
              <a:gd name="connsiteX0" fmla="*/ 0 w 10000"/>
              <a:gd name="connsiteY0" fmla="*/ 1001 h 10116"/>
              <a:gd name="connsiteX1" fmla="*/ 2500 w 10000"/>
              <a:gd name="connsiteY1" fmla="*/ 2001 h 10116"/>
              <a:gd name="connsiteX2" fmla="*/ 5000 w 10000"/>
              <a:gd name="connsiteY2" fmla="*/ 1001 h 10116"/>
              <a:gd name="connsiteX3" fmla="*/ 7500 w 10000"/>
              <a:gd name="connsiteY3" fmla="*/ 1 h 10116"/>
              <a:gd name="connsiteX4" fmla="*/ 10000 w 10000"/>
              <a:gd name="connsiteY4" fmla="*/ 1001 h 10116"/>
              <a:gd name="connsiteX5" fmla="*/ 10000 w 10000"/>
              <a:gd name="connsiteY5" fmla="*/ 9001 h 10116"/>
              <a:gd name="connsiteX6" fmla="*/ 7500 w 10000"/>
              <a:gd name="connsiteY6" fmla="*/ 8001 h 10116"/>
              <a:gd name="connsiteX7" fmla="*/ 5000 w 10000"/>
              <a:gd name="connsiteY7" fmla="*/ 9001 h 10116"/>
              <a:gd name="connsiteX8" fmla="*/ 2500 w 10000"/>
              <a:gd name="connsiteY8" fmla="*/ 10001 h 10116"/>
              <a:gd name="connsiteX9" fmla="*/ 0 w 10000"/>
              <a:gd name="connsiteY9" fmla="*/ 9001 h 10116"/>
              <a:gd name="connsiteX10" fmla="*/ 0 w 10000"/>
              <a:gd name="connsiteY10" fmla="*/ 1001 h 10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00" h="10116">
                <a:moveTo>
                  <a:pt x="0" y="1001"/>
                </a:moveTo>
                <a:cubicBezTo>
                  <a:pt x="0" y="1553"/>
                  <a:pt x="1119" y="2001"/>
                  <a:pt x="2500" y="2001"/>
                </a:cubicBezTo>
                <a:cubicBezTo>
                  <a:pt x="3881" y="2001"/>
                  <a:pt x="4271" y="2050"/>
                  <a:pt x="5000" y="1001"/>
                </a:cubicBezTo>
                <a:cubicBezTo>
                  <a:pt x="5729" y="-48"/>
                  <a:pt x="6119" y="1"/>
                  <a:pt x="7500" y="1"/>
                </a:cubicBezTo>
                <a:cubicBezTo>
                  <a:pt x="8881" y="1"/>
                  <a:pt x="10000" y="449"/>
                  <a:pt x="10000" y="1001"/>
                </a:cubicBezTo>
                <a:lnTo>
                  <a:pt x="10000" y="9001"/>
                </a:lnTo>
                <a:cubicBezTo>
                  <a:pt x="10000" y="8449"/>
                  <a:pt x="8881" y="8001"/>
                  <a:pt x="7500" y="8001"/>
                </a:cubicBezTo>
                <a:cubicBezTo>
                  <a:pt x="6119" y="8001"/>
                  <a:pt x="5416" y="7385"/>
                  <a:pt x="5000" y="9001"/>
                </a:cubicBezTo>
                <a:cubicBezTo>
                  <a:pt x="4584" y="10617"/>
                  <a:pt x="3881" y="10001"/>
                  <a:pt x="2500" y="10001"/>
                </a:cubicBezTo>
                <a:cubicBezTo>
                  <a:pt x="1119" y="10001"/>
                  <a:pt x="0" y="9553"/>
                  <a:pt x="0" y="9001"/>
                </a:cubicBezTo>
                <a:lnTo>
                  <a:pt x="0" y="1001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7D81432-7A0B-A7B5-9730-EF7AD66DED2E}"/>
              </a:ext>
            </a:extLst>
          </p:cNvPr>
          <p:cNvSpPr txBox="1"/>
          <p:nvPr/>
        </p:nvSpPr>
        <p:spPr>
          <a:xfrm>
            <a:off x="1442586" y="1344910"/>
            <a:ext cx="2146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我是一个标题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35AF979-54DF-3A7E-549F-69F665E77E3B}"/>
              </a:ext>
            </a:extLst>
          </p:cNvPr>
          <p:cNvSpPr txBox="1"/>
          <p:nvPr/>
        </p:nvSpPr>
        <p:spPr>
          <a:xfrm>
            <a:off x="5227789" y="1308397"/>
            <a:ext cx="2146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我是一个标题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21E6255-59B3-1690-C1DD-65067E863B46}"/>
              </a:ext>
            </a:extLst>
          </p:cNvPr>
          <p:cNvSpPr txBox="1"/>
          <p:nvPr/>
        </p:nvSpPr>
        <p:spPr>
          <a:xfrm>
            <a:off x="8768330" y="1344910"/>
            <a:ext cx="2146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我是一个标题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949EA53-6663-F8AB-3B28-9AB7CA9A9818}"/>
              </a:ext>
            </a:extLst>
          </p:cNvPr>
          <p:cNvSpPr txBox="1"/>
          <p:nvPr/>
        </p:nvSpPr>
        <p:spPr>
          <a:xfrm>
            <a:off x="1296988" y="4866759"/>
            <a:ext cx="229235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b="0" i="0" dirty="0">
                <a:effectLst/>
                <a:latin typeface="+mn-ea"/>
              </a:rPr>
              <a:t>请在这里点击鼠标，输入文本内容</a:t>
            </a:r>
            <a:endParaRPr lang="en-US" altLang="zh-CN" b="0" i="0" dirty="0">
              <a:effectLst/>
              <a:latin typeface="+mn-ea"/>
            </a:endParaRPr>
          </a:p>
          <a:p>
            <a:pPr algn="l"/>
            <a:r>
              <a:rPr lang="zh-CN" altLang="en-US" dirty="0">
                <a:latin typeface="+mn-ea"/>
              </a:rPr>
              <a:t>图片可一键替换</a:t>
            </a:r>
            <a:endParaRPr lang="zh-CN" altLang="en-US" b="0" i="0" dirty="0">
              <a:effectLst/>
              <a:latin typeface="+mn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70C5CE7-ADD2-3760-E055-FF68BA25A8D7}"/>
              </a:ext>
            </a:extLst>
          </p:cNvPr>
          <p:cNvSpPr txBox="1"/>
          <p:nvPr/>
        </p:nvSpPr>
        <p:spPr>
          <a:xfrm>
            <a:off x="5227789" y="4890869"/>
            <a:ext cx="229235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b="0" i="0" dirty="0">
                <a:effectLst/>
                <a:latin typeface="+mn-ea"/>
              </a:rPr>
              <a:t>请在这里点击鼠标，输入文本内容</a:t>
            </a:r>
            <a:endParaRPr lang="en-US" altLang="zh-CN" b="0" i="0" dirty="0">
              <a:effectLst/>
              <a:latin typeface="+mn-ea"/>
            </a:endParaRPr>
          </a:p>
          <a:p>
            <a:r>
              <a:rPr lang="zh-CN" altLang="en-US" dirty="0">
                <a:latin typeface="+mn-ea"/>
              </a:rPr>
              <a:t>图片可一键替换</a:t>
            </a:r>
            <a:endParaRPr lang="zh-CN" altLang="en-US" b="0" i="0" dirty="0">
              <a:effectLst/>
              <a:latin typeface="+mn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F941836-0A34-C4C9-B9FE-3CC7EB7017EB}"/>
              </a:ext>
            </a:extLst>
          </p:cNvPr>
          <p:cNvSpPr txBox="1"/>
          <p:nvPr/>
        </p:nvSpPr>
        <p:spPr>
          <a:xfrm>
            <a:off x="8808963" y="4866758"/>
            <a:ext cx="229235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b="0" i="0" dirty="0">
                <a:effectLst/>
                <a:latin typeface="+mn-ea"/>
              </a:rPr>
              <a:t>请在这里点击鼠标，输入文本内容</a:t>
            </a:r>
            <a:endParaRPr lang="en-US" altLang="zh-CN" b="0" i="0" dirty="0">
              <a:effectLst/>
              <a:latin typeface="+mn-ea"/>
            </a:endParaRPr>
          </a:p>
          <a:p>
            <a:r>
              <a:rPr lang="zh-CN" altLang="en-US" dirty="0">
                <a:latin typeface="+mn-ea"/>
              </a:rPr>
              <a:t>图片可一键替换</a:t>
            </a:r>
            <a:endParaRPr lang="zh-CN" altLang="en-US" b="0" i="0" dirty="0">
              <a:effectLst/>
              <a:latin typeface="+mn-ea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88FAC86-ACE0-7239-E3B1-26A90C0CE908}"/>
              </a:ext>
            </a:extLst>
          </p:cNvPr>
          <p:cNvGrpSpPr/>
          <p:nvPr/>
        </p:nvGrpSpPr>
        <p:grpSpPr>
          <a:xfrm>
            <a:off x="611168" y="208811"/>
            <a:ext cx="4064479" cy="523220"/>
            <a:chOff x="611168" y="208811"/>
            <a:chExt cx="4064479" cy="52322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9E18A9B-E9BC-85BD-E12B-E053D92F0C30}"/>
                </a:ext>
              </a:extLst>
            </p:cNvPr>
            <p:cNvSpPr txBox="1"/>
            <p:nvPr/>
          </p:nvSpPr>
          <p:spPr>
            <a:xfrm>
              <a:off x="611168" y="208811"/>
              <a:ext cx="406447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+mj-ea"/>
                  <a:ea typeface="+mj-ea"/>
                </a:rPr>
                <a:t>螃蟹介绍   </a:t>
              </a:r>
              <a:r>
                <a:rPr lang="zh-CN" altLang="en-US" sz="2400" dirty="0">
                  <a:solidFill>
                    <a:prstClr val="black"/>
                  </a:solidFill>
                  <a:latin typeface="+mj-ea"/>
                  <a:ea typeface="+mj-ea"/>
                </a:rPr>
                <a:t>螃蟹的美味做法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27EB27B0-F452-B634-D582-55D656DDD639}"/>
                </a:ext>
              </a:extLst>
            </p:cNvPr>
            <p:cNvCxnSpPr/>
            <p:nvPr/>
          </p:nvCxnSpPr>
          <p:spPr>
            <a:xfrm>
              <a:off x="2269625" y="297159"/>
              <a:ext cx="0" cy="37286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04817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OPPOSans R"/>
        <a:ea typeface="OPPOSans R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TM03090430[[fn=带状]]</Template>
  <TotalTime>7070</TotalTime>
  <Words>1076</Words>
  <Application>Microsoft Office PowerPoint</Application>
  <PresentationFormat>宽屏</PresentationFormat>
  <Paragraphs>114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OPPOSans H</vt:lpstr>
      <vt:lpstr>OPPOSans M</vt:lpstr>
      <vt:lpstr>OPPOSans R</vt:lpstr>
      <vt:lpstr>阿里巴巴普惠体 2.0 55 Regular</vt:lpstr>
      <vt:lpstr>阿里巴巴普惠体 2.0 65 Medium</vt:lpstr>
      <vt:lpstr>Arial</vt:lpstr>
      <vt:lpstr>Montserrat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走进螃蟹——蓝色简约风螃蟹介绍ppt模板</dc:title>
  <dc:creator>©小黑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170</cp:revision>
  <dcterms:created xsi:type="dcterms:W3CDTF">2023-08-09T11:33:40Z</dcterms:created>
  <dcterms:modified xsi:type="dcterms:W3CDTF">2023-11-07T12:04:33Z</dcterms:modified>
  <cp:contentStatus>走进螃蟹——蓝色简约风螃蟹介绍ppt模板，www.51pptmoban.com</cp:contentStatus>
  <cp:version>51pptmoban.com（V51-110701版）</cp:version>
</cp:coreProperties>
</file>