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10171" r:id="rId2"/>
    <p:sldId id="10172" r:id="rId3"/>
    <p:sldId id="10174" r:id="rId4"/>
    <p:sldId id="10187" r:id="rId5"/>
    <p:sldId id="10186" r:id="rId6"/>
    <p:sldId id="10188" r:id="rId7"/>
    <p:sldId id="10175" r:id="rId8"/>
    <p:sldId id="10183" r:id="rId9"/>
    <p:sldId id="10185" r:id="rId10"/>
    <p:sldId id="10182" r:id="rId11"/>
    <p:sldId id="10176" r:id="rId12"/>
    <p:sldId id="10180" r:id="rId13"/>
    <p:sldId id="10178" r:id="rId14"/>
    <p:sldId id="10173" r:id="rId15"/>
    <p:sldId id="10177" r:id="rId16"/>
    <p:sldId id="10184" r:id="rId17"/>
    <p:sldId id="10181" r:id="rId18"/>
    <p:sldId id="10179" r:id="rId19"/>
    <p:sldId id="10189" r:id="rId20"/>
    <p:sldId id="10190" r:id="rId21"/>
    <p:sldId id="2007578498" r:id="rId22"/>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66F2B"/>
    <a:srgbClr val="FFE688"/>
    <a:srgbClr val="F3B210"/>
    <a:srgbClr val="FDDD8C"/>
    <a:srgbClr val="FFDB67"/>
    <a:srgbClr val="8F7643"/>
    <a:srgbClr val="D6C986"/>
    <a:srgbClr val="DBB96D"/>
    <a:srgbClr val="090C13"/>
    <a:srgbClr val="846A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p:scale>
          <a:sx n="66" d="100"/>
          <a:sy n="66" d="100"/>
        </p:scale>
        <p:origin x="792" y="432"/>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DEB-412E-AAF3-A9DFB6CC3293}"/>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DEB-412E-AAF3-A9DFB6CC3293}"/>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DEB-412E-AAF3-A9DFB6CC3293}"/>
            </c:ext>
          </c:extLst>
        </c:ser>
        <c:dLbls>
          <c:showLegendKey val="0"/>
          <c:showVal val="1"/>
          <c:showCatName val="0"/>
          <c:showSerName val="0"/>
          <c:showPercent val="0"/>
          <c:showBubbleSize val="0"/>
        </c:dLbls>
        <c:gapWidth val="219"/>
        <c:overlap val="-27"/>
        <c:axId val="633257247"/>
        <c:axId val="633265567"/>
      </c:barChart>
      <c:catAx>
        <c:axId val="633257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00" b="0" i="0" u="none" strike="noStrike" kern="1200" baseline="0">
                <a:solidFill>
                  <a:schemeClr val="bg1">
                    <a:lumMod val="75000"/>
                  </a:schemeClr>
                </a:solidFill>
                <a:latin typeface="+mn-lt"/>
                <a:ea typeface="+mn-ea"/>
                <a:cs typeface="+mn-cs"/>
              </a:defRPr>
            </a:pPr>
            <a:endParaRPr lang="zh-CN"/>
          </a:p>
        </c:txPr>
        <c:crossAx val="633265567"/>
        <c:crosses val="autoZero"/>
        <c:auto val="1"/>
        <c:lblAlgn val="ctr"/>
        <c:lblOffset val="0"/>
        <c:noMultiLvlLbl val="0"/>
      </c:catAx>
      <c:valAx>
        <c:axId val="633265567"/>
        <c:scaling>
          <c:orientation val="minMax"/>
        </c:scaling>
        <c:delete val="1"/>
        <c:axPos val="l"/>
        <c:numFmt formatCode="General" sourceLinked="1"/>
        <c:majorTickMark val="none"/>
        <c:minorTickMark val="none"/>
        <c:tickLblPos val="nextTo"/>
        <c:crossAx val="633257247"/>
        <c:crosses val="autoZero"/>
        <c:crossBetween val="between"/>
      </c:valAx>
      <c:spPr>
        <a:noFill/>
        <a:ln>
          <a:noFill/>
        </a:ln>
        <a:effectLst/>
      </c:spPr>
    </c:plotArea>
    <c:legend>
      <c:legendPos val="b"/>
      <c:layout>
        <c:manualLayout>
          <c:xMode val="edge"/>
          <c:yMode val="edge"/>
          <c:x val="0.30938499792789098"/>
          <c:y val="0.92082357629018297"/>
          <c:w val="0.38123000414421898"/>
          <c:h val="7.9176584523476104E-2"/>
        </c:manualLayout>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bg1">
                  <a:lumMod val="7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66-4036-9EE2-E09F771C7480}"/>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C866-4036-9EE2-E09F771C7480}"/>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C866-4036-9EE2-E09F771C7480}"/>
            </c:ext>
          </c:extLst>
        </c:ser>
        <c:dLbls>
          <c:showLegendKey val="0"/>
          <c:showVal val="1"/>
          <c:showCatName val="0"/>
          <c:showSerName val="0"/>
          <c:showPercent val="0"/>
          <c:showBubbleSize val="0"/>
        </c:dLbls>
        <c:gapWidth val="219"/>
        <c:overlap val="-27"/>
        <c:axId val="633257247"/>
        <c:axId val="633265567"/>
      </c:barChart>
      <c:catAx>
        <c:axId val="6332572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00" b="0" i="0" u="none" strike="noStrike" kern="1200" baseline="0">
                <a:solidFill>
                  <a:schemeClr val="bg1">
                    <a:lumMod val="75000"/>
                  </a:schemeClr>
                </a:solidFill>
                <a:latin typeface="+mn-lt"/>
                <a:ea typeface="+mn-ea"/>
                <a:cs typeface="+mn-cs"/>
              </a:defRPr>
            </a:pPr>
            <a:endParaRPr lang="zh-CN"/>
          </a:p>
        </c:txPr>
        <c:crossAx val="633265567"/>
        <c:crosses val="autoZero"/>
        <c:auto val="1"/>
        <c:lblAlgn val="ctr"/>
        <c:lblOffset val="0"/>
        <c:noMultiLvlLbl val="0"/>
      </c:catAx>
      <c:valAx>
        <c:axId val="633265567"/>
        <c:scaling>
          <c:orientation val="minMax"/>
        </c:scaling>
        <c:delete val="1"/>
        <c:axPos val="l"/>
        <c:numFmt formatCode="General" sourceLinked="1"/>
        <c:majorTickMark val="none"/>
        <c:minorTickMark val="none"/>
        <c:tickLblPos val="nextTo"/>
        <c:crossAx val="633257247"/>
        <c:crosses val="autoZero"/>
        <c:crossBetween val="between"/>
      </c:valAx>
      <c:spPr>
        <a:noFill/>
        <a:ln>
          <a:noFill/>
        </a:ln>
        <a:effectLst/>
      </c:spPr>
    </c:plotArea>
    <c:legend>
      <c:legendPos val="b"/>
      <c:layout>
        <c:manualLayout>
          <c:xMode val="edge"/>
          <c:yMode val="edge"/>
          <c:x val="0.30938499792789098"/>
          <c:y val="0.92082357629018297"/>
          <c:w val="0.38123000414421898"/>
          <c:h val="7.9176584523476104E-2"/>
        </c:manualLayout>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bg1">
                  <a:lumMod val="7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2F8456-BDF0-4701-B04B-BB83B580D724}" type="datetimeFigureOut">
              <a:rPr lang="zh-CN" altLang="en-US" smtClean="0"/>
              <a:t>2023/11/7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B6AA8-B0DA-4B04-A5F8-4B58EA2BD1B1}" type="slidenum">
              <a:rPr lang="zh-CN" altLang="en-US" smtClean="0"/>
              <a:t>‹#›</a:t>
            </a:fld>
            <a:endParaRPr lang="zh-CN" altLang="en-US"/>
          </a:p>
        </p:txBody>
      </p:sp>
    </p:spTree>
    <p:extLst>
      <p:ext uri="{BB962C8B-B14F-4D97-AF65-F5344CB8AC3E}">
        <p14:creationId xmlns:p14="http://schemas.microsoft.com/office/powerpoint/2010/main" val="23126284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21</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2023/11/7</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696653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www.51pptmoban.com">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0B92D3F-2CD4-445C-93C9-786B8DE5DF24}" type="slidenum">
              <a:rPr lang="zh-CN" altLang="en-US" smtClean="0"/>
              <a:t>‹#›</a:t>
            </a:fld>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40129" t="31330" r="1931"/>
          <a:stretch>
            <a:fillRect/>
          </a:stretch>
        </p:blipFill>
        <p:spPr>
          <a:xfrm rot="5400000">
            <a:off x="2667000" y="-2667000"/>
            <a:ext cx="6858000" cy="12192000"/>
          </a:xfrm>
          <a:custGeom>
            <a:avLst/>
            <a:gdLst>
              <a:gd name="connsiteX0" fmla="*/ 0 w 6858000"/>
              <a:gd name="connsiteY0" fmla="*/ 12192000 h 12192000"/>
              <a:gd name="connsiteX1" fmla="*/ 0 w 6858000"/>
              <a:gd name="connsiteY1" fmla="*/ 0 h 12192000"/>
              <a:gd name="connsiteX2" fmla="*/ 6858000 w 6858000"/>
              <a:gd name="connsiteY2" fmla="*/ 0 h 12192000"/>
              <a:gd name="connsiteX3" fmla="*/ 6858000 w 6858000"/>
              <a:gd name="connsiteY3" fmla="*/ 12192000 h 12192000"/>
            </a:gdLst>
            <a:ahLst/>
            <a:cxnLst>
              <a:cxn ang="0">
                <a:pos x="connsiteX0" y="connsiteY0"/>
              </a:cxn>
              <a:cxn ang="0">
                <a:pos x="connsiteX1" y="connsiteY1"/>
              </a:cxn>
              <a:cxn ang="0">
                <a:pos x="connsiteX2" y="connsiteY2"/>
              </a:cxn>
              <a:cxn ang="0">
                <a:pos x="connsiteX3" y="connsiteY3"/>
              </a:cxn>
            </a:cxnLst>
            <a:rect l="l" t="t" r="r" b="b"/>
            <a:pathLst>
              <a:path w="6858000" h="12192000">
                <a:moveTo>
                  <a:pt x="0" y="12192000"/>
                </a:moveTo>
                <a:lnTo>
                  <a:pt x="0" y="0"/>
                </a:lnTo>
                <a:lnTo>
                  <a:pt x="6858000" y="0"/>
                </a:lnTo>
                <a:lnTo>
                  <a:pt x="6858000" y="12192000"/>
                </a:lnTo>
                <a:close/>
              </a:path>
            </a:pathLst>
          </a:cu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4AEA416-E13A-4BCB-B72B-1ACB4B9CDA2E}" type="datetimeFigureOut">
              <a:rPr lang="zh-CN" altLang="en-US" smtClean="0"/>
              <a:t>2023/11/7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0B92D3F-2CD4-445C-93C9-786B8DE5DF2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AEA416-E13A-4BCB-B72B-1ACB4B9CDA2E}" type="datetimeFigureOut">
              <a:rPr lang="zh-CN" altLang="en-US" smtClean="0"/>
              <a:t>2023/11/7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B92D3F-2CD4-445C-93C9-786B8DE5DF2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6.jpeg"/><Relationship Id="rId4"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image" Target="../media/image17.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image" Target="../media/image4.png"/><Relationship Id="rId4"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15.png"/><Relationship Id="rId5" Type="http://schemas.openxmlformats.org/officeDocument/2006/relationships/image" Target="../media/image20.jpeg"/><Relationship Id="rId4"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35.xml"/><Relationship Id="rId7" Type="http://schemas.openxmlformats.org/officeDocument/2006/relationships/image" Target="../media/image23.jpeg"/><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36.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51pptmoban.com/zt/jiuyeshizhan/" TargetMode="External"/><Relationship Id="rId5" Type="http://schemas.openxmlformats.org/officeDocument/2006/relationships/image" Target="../media/image26.sv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tags" Target="../tags/tag5.xml"/><Relationship Id="rId7" Type="http://schemas.microsoft.com/office/2007/relationships/hdphoto" Target="../media/hdphoto2.wdp"/><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线条01">
            <a:extLst>
              <a:ext uri="{FF2B5EF4-FFF2-40B4-BE49-F238E27FC236}">
                <a16:creationId xmlns:a16="http://schemas.microsoft.com/office/drawing/2014/main" id="{792DB789-0601-4751-9D69-142CA1B27B8F}"/>
              </a:ext>
            </a:extLst>
          </p:cNvPr>
          <p:cNvPicPr>
            <a:picLocks noChangeAspect="1"/>
          </p:cNvPicPr>
          <p:nvPr/>
        </p:nvPicPr>
        <p:blipFill>
          <a:blip r:embed="rId3">
            <a:lum bright="12000"/>
          </a:blip>
          <a:srcRect l="4949" r="10434" b="7642"/>
          <a:stretch>
            <a:fillRect/>
          </a:stretch>
        </p:blipFill>
        <p:spPr>
          <a:xfrm>
            <a:off x="0" y="3607530"/>
            <a:ext cx="12192000" cy="3250470"/>
          </a:xfrm>
          <a:custGeom>
            <a:avLst/>
            <a:gdLst>
              <a:gd name="connsiteX0" fmla="*/ 0 w 12192000"/>
              <a:gd name="connsiteY0" fmla="*/ 0 h 3250470"/>
              <a:gd name="connsiteX1" fmla="*/ 12192000 w 12192000"/>
              <a:gd name="connsiteY1" fmla="*/ 0 h 3250470"/>
              <a:gd name="connsiteX2" fmla="*/ 12192000 w 12192000"/>
              <a:gd name="connsiteY2" fmla="*/ 3250470 h 3250470"/>
              <a:gd name="connsiteX3" fmla="*/ 0 w 12192000"/>
              <a:gd name="connsiteY3" fmla="*/ 3250470 h 3250470"/>
            </a:gdLst>
            <a:ahLst/>
            <a:cxnLst>
              <a:cxn ang="0">
                <a:pos x="connsiteX0" y="connsiteY0"/>
              </a:cxn>
              <a:cxn ang="0">
                <a:pos x="connsiteX1" y="connsiteY1"/>
              </a:cxn>
              <a:cxn ang="0">
                <a:pos x="connsiteX2" y="connsiteY2"/>
              </a:cxn>
              <a:cxn ang="0">
                <a:pos x="connsiteX3" y="connsiteY3"/>
              </a:cxn>
            </a:cxnLst>
            <a:rect l="l" t="t" r="r" b="b"/>
            <a:pathLst>
              <a:path w="12192000" h="3250470">
                <a:moveTo>
                  <a:pt x="0" y="0"/>
                </a:moveTo>
                <a:lnTo>
                  <a:pt x="12192000" y="0"/>
                </a:lnTo>
                <a:lnTo>
                  <a:pt x="12192000" y="3250470"/>
                </a:lnTo>
                <a:lnTo>
                  <a:pt x="0" y="3250470"/>
                </a:lnTo>
                <a:close/>
              </a:path>
            </a:pathLst>
          </a:custGeom>
        </p:spPr>
      </p:pic>
      <p:pic>
        <p:nvPicPr>
          <p:cNvPr id="11" name="图片 10" descr="线条02">
            <a:extLst>
              <a:ext uri="{FF2B5EF4-FFF2-40B4-BE49-F238E27FC236}">
                <a16:creationId xmlns:a16="http://schemas.microsoft.com/office/drawing/2014/main" id="{89781077-FB5A-472C-B165-F1F158F07565}"/>
              </a:ext>
            </a:extLst>
          </p:cNvPr>
          <p:cNvPicPr>
            <a:picLocks noChangeAspect="1"/>
          </p:cNvPicPr>
          <p:nvPr/>
        </p:nvPicPr>
        <p:blipFill>
          <a:blip r:embed="rId4">
            <a:lum bright="18000"/>
          </a:blip>
          <a:srcRect r="26899" b="9674"/>
          <a:stretch>
            <a:fillRect/>
          </a:stretch>
        </p:blipFill>
        <p:spPr>
          <a:xfrm rot="10070405">
            <a:off x="-699604" y="-743014"/>
            <a:ext cx="8902262" cy="5694394"/>
          </a:xfrm>
          <a:custGeom>
            <a:avLst/>
            <a:gdLst>
              <a:gd name="connsiteX0" fmla="*/ 7675260 w 8902262"/>
              <a:gd name="connsiteY0" fmla="*/ 5694394 h 5694394"/>
              <a:gd name="connsiteX1" fmla="*/ 0 w 8902262"/>
              <a:gd name="connsiteY1" fmla="*/ 4040564 h 5694394"/>
              <a:gd name="connsiteX2" fmla="*/ 0 w 8902262"/>
              <a:gd name="connsiteY2" fmla="*/ 0 h 5694394"/>
              <a:gd name="connsiteX3" fmla="*/ 8902262 w 8902262"/>
              <a:gd name="connsiteY3" fmla="*/ 0 h 5694394"/>
            </a:gdLst>
            <a:ahLst/>
            <a:cxnLst>
              <a:cxn ang="0">
                <a:pos x="connsiteX0" y="connsiteY0"/>
              </a:cxn>
              <a:cxn ang="0">
                <a:pos x="connsiteX1" y="connsiteY1"/>
              </a:cxn>
              <a:cxn ang="0">
                <a:pos x="connsiteX2" y="connsiteY2"/>
              </a:cxn>
              <a:cxn ang="0">
                <a:pos x="connsiteX3" y="connsiteY3"/>
              </a:cxn>
            </a:cxnLst>
            <a:rect l="l" t="t" r="r" b="b"/>
            <a:pathLst>
              <a:path w="8902262" h="5694394">
                <a:moveTo>
                  <a:pt x="7675260" y="5694394"/>
                </a:moveTo>
                <a:lnTo>
                  <a:pt x="0" y="4040564"/>
                </a:lnTo>
                <a:lnTo>
                  <a:pt x="0" y="0"/>
                </a:lnTo>
                <a:lnTo>
                  <a:pt x="8902262" y="0"/>
                </a:lnTo>
                <a:close/>
              </a:path>
            </a:pathLst>
          </a:custGeom>
        </p:spPr>
      </p:pic>
      <p:grpSp>
        <p:nvGrpSpPr>
          <p:cNvPr id="7" name="组合 6">
            <a:extLst>
              <a:ext uri="{FF2B5EF4-FFF2-40B4-BE49-F238E27FC236}">
                <a16:creationId xmlns:a16="http://schemas.microsoft.com/office/drawing/2014/main" id="{0ED13141-52C6-4A63-947A-A35BA2272809}"/>
              </a:ext>
            </a:extLst>
          </p:cNvPr>
          <p:cNvGrpSpPr/>
          <p:nvPr/>
        </p:nvGrpSpPr>
        <p:grpSpPr>
          <a:xfrm>
            <a:off x="1700391" y="-1356964"/>
            <a:ext cx="7747006" cy="8605266"/>
            <a:chOff x="1700391" y="-1356964"/>
            <a:chExt cx="7747006" cy="8605266"/>
          </a:xfrm>
        </p:grpSpPr>
        <p:sp>
          <p:nvSpPr>
            <p:cNvPr id="13" name="PA-椭圆 30+"/>
            <p:cNvSpPr/>
            <p:nvPr>
              <p:custDataLst>
                <p:tags r:id="rId1"/>
              </p:custDataLst>
            </p:nvPr>
          </p:nvSpPr>
          <p:spPr>
            <a:xfrm>
              <a:off x="3355728" y="671514"/>
              <a:ext cx="5480544" cy="5480540"/>
            </a:xfrm>
            <a:prstGeom prst="ellipse">
              <a:avLst/>
            </a:prstGeom>
            <a:solidFill>
              <a:srgbClr val="111119"/>
            </a:solidFill>
            <a:ln w="6350" cap="flat">
              <a:gradFill>
                <a:gsLst>
                  <a:gs pos="75000">
                    <a:schemeClr val="accent3"/>
                  </a:gs>
                  <a:gs pos="50000">
                    <a:schemeClr val="accent2"/>
                  </a:gs>
                  <a:gs pos="0">
                    <a:schemeClr val="accent1"/>
                  </a:gs>
                  <a:gs pos="100000">
                    <a:schemeClr val="accent2"/>
                  </a:gs>
                </a:gsLst>
                <a:lin ang="5400000" scaled="1"/>
              </a:gradFill>
              <a:prstDash val="solid"/>
              <a:miter lim="800000"/>
            </a:ln>
            <a:effectLst>
              <a:innerShdw blurRad="266700">
                <a:srgbClr val="DBB96D">
                  <a:alpha val="53000"/>
                </a:srgbClr>
              </a:inn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Calibri" panose="020F0502020204030204"/>
                <a:ea typeface="思源黑体 CN Bold" panose="020B0800000000000000" charset="-122"/>
                <a:cs typeface="+mn-cs"/>
              </a:endParaRPr>
            </a:p>
          </p:txBody>
        </p:sp>
        <p:pic>
          <p:nvPicPr>
            <p:cNvPr id="14" name="图片 13" descr="图片包含 游戏机, 黑暗, 黑色, 飞盘&#10;&#10;描述已自动生成"/>
            <p:cNvPicPr>
              <a:picLocks noChangeAspect="1"/>
            </p:cNvPicPr>
            <p:nvPr/>
          </p:nvPicPr>
          <p:blipFill rotWithShape="1">
            <a:blip r:embed="rId5">
              <a:duotone>
                <a:schemeClr val="accent4">
                  <a:shade val="45000"/>
                  <a:satMod val="135000"/>
                </a:schemeClr>
                <a:prstClr val="white"/>
              </a:duotone>
              <a:extLst>
                <a:ext uri="{28A0092B-C50C-407E-A947-70E740481C1C}">
                  <a14:useLocalDpi xmlns:a14="http://schemas.microsoft.com/office/drawing/2010/main" val="0"/>
                </a:ext>
              </a:extLst>
            </a:blip>
            <a:srcRect l="11288" t="19425" r="10397" b="10072"/>
            <a:stretch>
              <a:fillRect/>
            </a:stretch>
          </p:blipFill>
          <p:spPr>
            <a:xfrm rot="18582380" flipV="1">
              <a:off x="1271261" y="-927834"/>
              <a:ext cx="8605266" cy="7747006"/>
            </a:xfrm>
            <a:prstGeom prst="rect">
              <a:avLst/>
            </a:prstGeom>
          </p:spPr>
        </p:pic>
      </p:grpSp>
      <p:sp>
        <p:nvSpPr>
          <p:cNvPr id="2" name="标题 3"/>
          <p:cNvSpPr txBox="1"/>
          <p:nvPr/>
        </p:nvSpPr>
        <p:spPr>
          <a:xfrm>
            <a:off x="2342388" y="2069402"/>
            <a:ext cx="7507224" cy="2122805"/>
          </a:xfrm>
          <a:prstGeom prst="rect">
            <a:avLst/>
          </a:prstGeom>
          <a:noFill/>
        </p:spPr>
        <p:txBody>
          <a:bodyPr wrap="square" lIns="0" tIns="45720" rIns="0" bIns="45720" rtlCol="0">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cap="none" spc="0" normalizeH="0" baseline="0">
                <a:ln>
                  <a:noFill/>
                </a:ln>
                <a:solidFill>
                  <a:srgbClr val="7B5043"/>
                </a:solidFill>
                <a:effectLst/>
                <a:uLnTx/>
                <a:uFillTx/>
                <a:latin typeface="猫啃网风雅宋" panose="02020700000000000000" pitchFamily="18" charset="-122"/>
                <a:ea typeface="猫啃网风雅宋" panose="02020700000000000000" pitchFamily="18" charset="-122"/>
              </a:defRPr>
            </a:lvl1pPr>
          </a:lstStyle>
          <a:p>
            <a:pPr algn="ctr"/>
            <a:r>
              <a:rPr lang="zh-CN" altLang="en-US" sz="6600" b="0" dirty="0">
                <a:gradFill flip="none" rotWithShape="1">
                  <a:gsLst>
                    <a:gs pos="65000">
                      <a:schemeClr val="accent3"/>
                    </a:gs>
                    <a:gs pos="46000">
                      <a:schemeClr val="accent2"/>
                    </a:gs>
                    <a:gs pos="15000">
                      <a:schemeClr val="accent1"/>
                    </a:gs>
                    <a:gs pos="87000">
                      <a:schemeClr val="accent2"/>
                    </a:gs>
                  </a:gsLst>
                  <a:lin ang="2700000" scaled="1"/>
                  <a:tileRect/>
                </a:gradFill>
                <a:latin typeface="+mj-ea"/>
                <a:ea typeface="+mj-ea"/>
                <a:cs typeface="OPPOSans B" panose="00020600040101010101" pitchFamily="18" charset="-122"/>
                <a:sym typeface="OPPOSans B" panose="00020600040101010101" pitchFamily="18" charset="-122"/>
              </a:rPr>
              <a:t>黑金商务风</a:t>
            </a:r>
            <a:endParaRPr lang="en-US" altLang="zh-CN" sz="6600" b="0" dirty="0">
              <a:gradFill flip="none" rotWithShape="1">
                <a:gsLst>
                  <a:gs pos="65000">
                    <a:schemeClr val="accent3"/>
                  </a:gs>
                  <a:gs pos="46000">
                    <a:schemeClr val="accent2"/>
                  </a:gs>
                  <a:gs pos="15000">
                    <a:schemeClr val="accent1"/>
                  </a:gs>
                  <a:gs pos="87000">
                    <a:schemeClr val="accent2"/>
                  </a:gs>
                </a:gsLst>
                <a:lin ang="2700000" scaled="1"/>
                <a:tileRect/>
              </a:gradFill>
              <a:latin typeface="+mj-ea"/>
              <a:ea typeface="+mj-ea"/>
              <a:cs typeface="OPPOSans B" panose="00020600040101010101" pitchFamily="18" charset="-122"/>
              <a:sym typeface="OPPOSans B" panose="00020600040101010101" pitchFamily="18" charset="-122"/>
            </a:endParaRPr>
          </a:p>
          <a:p>
            <a:pPr algn="ctr"/>
            <a:r>
              <a:rPr lang="zh-CN" altLang="en-US" sz="6600" b="0" dirty="0">
                <a:gradFill flip="none" rotWithShape="1">
                  <a:gsLst>
                    <a:gs pos="65000">
                      <a:schemeClr val="accent3"/>
                    </a:gs>
                    <a:gs pos="46000">
                      <a:schemeClr val="accent2"/>
                    </a:gs>
                    <a:gs pos="15000">
                      <a:schemeClr val="accent1"/>
                    </a:gs>
                    <a:gs pos="87000">
                      <a:schemeClr val="accent2"/>
                    </a:gs>
                  </a:gsLst>
                  <a:lin ang="2700000" scaled="1"/>
                  <a:tileRect/>
                </a:gradFill>
                <a:latin typeface="+mj-ea"/>
                <a:ea typeface="+mj-ea"/>
                <a:cs typeface="OPPOSans B" panose="00020600040101010101" pitchFamily="18" charset="-122"/>
                <a:sym typeface="OPPOSans B" panose="00020600040101010101" pitchFamily="18" charset="-122"/>
              </a:rPr>
              <a:t>招商计划书</a:t>
            </a:r>
          </a:p>
        </p:txBody>
      </p:sp>
      <p:sp>
        <p:nvSpPr>
          <p:cNvPr id="115" name="标题 3"/>
          <p:cNvSpPr txBox="1"/>
          <p:nvPr/>
        </p:nvSpPr>
        <p:spPr>
          <a:xfrm>
            <a:off x="2342388" y="4078638"/>
            <a:ext cx="7507224" cy="460375"/>
          </a:xfrm>
          <a:prstGeom prst="rect">
            <a:avLst/>
          </a:prstGeom>
          <a:noFill/>
        </p:spPr>
        <p:txBody>
          <a:bodyPr wrap="square" lIns="0" tIns="45720" rIns="0" bIns="45720" rtlCol="0">
            <a:spAutoFit/>
          </a:bodyPr>
          <a:lstStyle>
            <a:defPPr>
              <a:defRPr lang="zh-CN"/>
            </a:defPPr>
            <a:lvl1pPr marR="0" lvl="0" indent="0" fontAlgn="auto">
              <a:lnSpc>
                <a:spcPct val="100000"/>
              </a:lnSpc>
              <a:spcBef>
                <a:spcPts val="0"/>
              </a:spcBef>
              <a:spcAft>
                <a:spcPts val="0"/>
              </a:spcAft>
              <a:buClrTx/>
              <a:buSzTx/>
              <a:buFontTx/>
              <a:buNone/>
              <a:defRPr kumimoji="0" sz="2000" b="1" i="0" u="none" strike="noStrike" cap="none" spc="0" normalizeH="0" baseline="0">
                <a:ln>
                  <a:noFill/>
                </a:ln>
                <a:solidFill>
                  <a:srgbClr val="7B5043"/>
                </a:solidFill>
                <a:effectLst/>
                <a:uLnTx/>
                <a:uFillTx/>
                <a:latin typeface="猫啃网风雅宋" panose="02020700000000000000" pitchFamily="18" charset="-122"/>
                <a:ea typeface="猫啃网风雅宋" panose="02020700000000000000" pitchFamily="18" charset="-122"/>
              </a:defRPr>
            </a:lvl1pPr>
          </a:lstStyle>
          <a:p>
            <a:pPr algn="ctr"/>
            <a:r>
              <a:rPr lang="en-US" altLang="zh-CN" sz="2400" b="0" dirty="0">
                <a:gradFill flip="none" rotWithShape="1">
                  <a:gsLst>
                    <a:gs pos="65000">
                      <a:schemeClr val="accent3"/>
                    </a:gs>
                    <a:gs pos="46000">
                      <a:schemeClr val="accent2"/>
                    </a:gs>
                    <a:gs pos="15000">
                      <a:schemeClr val="accent1"/>
                    </a:gs>
                    <a:gs pos="87000">
                      <a:schemeClr val="accent2"/>
                    </a:gs>
                  </a:gsLst>
                  <a:lin ang="2700000" scaled="1"/>
                  <a:tileRect/>
                </a:gradFill>
                <a:latin typeface="+mn-lt"/>
                <a:ea typeface="+mn-lt"/>
              </a:rPr>
              <a:t>Investment promotion plan</a:t>
            </a:r>
          </a:p>
        </p:txBody>
      </p:sp>
      <p:sp>
        <p:nvSpPr>
          <p:cNvPr id="118" name="矩形: 圆角 117"/>
          <p:cNvSpPr/>
          <p:nvPr/>
        </p:nvSpPr>
        <p:spPr>
          <a:xfrm>
            <a:off x="4772023" y="4802692"/>
            <a:ext cx="2647954" cy="438240"/>
          </a:xfrm>
          <a:prstGeom prst="roundRect">
            <a:avLst>
              <a:gd name="adj" fmla="val 50000"/>
            </a:avLst>
          </a:prstGeom>
          <a:gradFill>
            <a:gsLst>
              <a:gs pos="0">
                <a:schemeClr val="accent2"/>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cs typeface="+mj-ea"/>
                <a:sym typeface="OPPOSans B" panose="00020600040101010101" pitchFamily="18" charset="-122"/>
              </a:rPr>
              <a:t>汇报人：</a:t>
            </a:r>
            <a:r>
              <a:rPr lang="en-US" altLang="zh-CN" dirty="0">
                <a:latin typeface="+mj-ea"/>
                <a:ea typeface="+mj-ea"/>
                <a:cs typeface="+mj-ea"/>
                <a:sym typeface="OPPOSans B" panose="00020600040101010101" pitchFamily="18" charset="-122"/>
              </a:rPr>
              <a:t>XXX</a:t>
            </a:r>
            <a:endParaRPr lang="en-US" dirty="0">
              <a:latin typeface="+mj-ea"/>
              <a:ea typeface="+mj-ea"/>
              <a:cs typeface="+mj-ea"/>
              <a:sym typeface="OPPOSans B" panose="00020600040101010101" pitchFamily="18"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60401" y="1420892"/>
            <a:ext cx="5566244" cy="4814808"/>
          </a:xfrm>
          <a:prstGeom prst="rect">
            <a:avLst/>
          </a:prstGeom>
        </p:spPr>
      </p:pic>
      <p:sp>
        <p:nvSpPr>
          <p:cNvPr id="3" name="矩形 2"/>
          <p:cNvSpPr/>
          <p:nvPr/>
        </p:nvSpPr>
        <p:spPr>
          <a:xfrm>
            <a:off x="2351314" y="4428622"/>
            <a:ext cx="9167585" cy="18070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0" name="组合 59"/>
          <p:cNvGrpSpPr/>
          <p:nvPr/>
        </p:nvGrpSpPr>
        <p:grpSpPr>
          <a:xfrm>
            <a:off x="2771111" y="4803714"/>
            <a:ext cx="8361345" cy="1096040"/>
            <a:chOff x="904875" y="4634094"/>
            <a:chExt cx="8361345" cy="1096040"/>
          </a:xfrm>
        </p:grpSpPr>
        <p:sp>
          <p:nvSpPr>
            <p:cNvPr id="12" name="文本框 11"/>
            <p:cNvSpPr txBox="1"/>
            <p:nvPr/>
          </p:nvSpPr>
          <p:spPr>
            <a:xfrm>
              <a:off x="904876" y="4634094"/>
              <a:ext cx="1960880" cy="398780"/>
            </a:xfrm>
            <a:prstGeom prst="rect">
              <a:avLst/>
            </a:prstGeom>
            <a:noFill/>
          </p:spPr>
          <p:txBody>
            <a:bodyPr wrap="none" rtlCol="0">
              <a:spAutoFit/>
            </a:bodyPr>
            <a:lstStyle/>
            <a:p>
              <a:r>
                <a:rPr lang="zh-CN" altLang="en-US" sz="2000" dirty="0">
                  <a:solidFill>
                    <a:schemeClr val="bg1"/>
                  </a:solidFill>
                  <a:latin typeface="+mj-ea"/>
                  <a:ea typeface="+mj-ea"/>
                  <a:cs typeface="OPPOSans B" panose="00020600040101010101" pitchFamily="18" charset="-122"/>
                  <a:sym typeface="OPPOSans B" panose="00020600040101010101" pitchFamily="18" charset="-122"/>
                </a:rPr>
                <a:t>请输入您的标题</a:t>
              </a:r>
            </a:p>
          </p:txBody>
        </p:sp>
        <p:sp>
          <p:nvSpPr>
            <p:cNvPr id="13" name="文本框 12"/>
            <p:cNvSpPr txBox="1"/>
            <p:nvPr/>
          </p:nvSpPr>
          <p:spPr>
            <a:xfrm>
              <a:off x="904875" y="5061168"/>
              <a:ext cx="8361345" cy="668966"/>
            </a:xfrm>
            <a:prstGeom prst="rect">
              <a:avLst/>
            </a:prstGeom>
            <a:noFill/>
          </p:spPr>
          <p:txBody>
            <a:bodyPr wrap="square" rtlCol="0">
              <a:spAutoFit/>
            </a:bodyPr>
            <a:lstStyle/>
            <a:p>
              <a:pPr algn="just">
                <a:lnSpc>
                  <a:spcPct val="120000"/>
                </a:lnSpc>
              </a:pPr>
              <a:r>
                <a:rPr lang="zh-CN" altLang="en-US" sz="1600" dirty="0">
                  <a:solidFill>
                    <a:schemeClr val="bg1"/>
                  </a:solidFill>
                  <a:latin typeface="+mn-ea"/>
                </a:rPr>
                <a:t>单击此处输入您的正文内容单击此处输入您的正文内容单击此处输入您的正文内容单击此处输入您的正文内容单击此处输入您的正文内容</a:t>
              </a:r>
            </a:p>
          </p:txBody>
        </p:sp>
      </p:grpSp>
      <p:grpSp>
        <p:nvGrpSpPr>
          <p:cNvPr id="2" name="组合 1"/>
          <p:cNvGrpSpPr/>
          <p:nvPr/>
        </p:nvGrpSpPr>
        <p:grpSpPr>
          <a:xfrm>
            <a:off x="6642099" y="1425937"/>
            <a:ext cx="4876801" cy="1222155"/>
            <a:chOff x="6642099" y="1387238"/>
            <a:chExt cx="4876801" cy="1222155"/>
          </a:xfrm>
        </p:grpSpPr>
        <p:grpSp>
          <p:nvGrpSpPr>
            <p:cNvPr id="14" name="组合 13"/>
            <p:cNvGrpSpPr/>
            <p:nvPr/>
          </p:nvGrpSpPr>
          <p:grpSpPr>
            <a:xfrm>
              <a:off x="6642099" y="1387238"/>
              <a:ext cx="658724" cy="658724"/>
              <a:chOff x="2288318" y="4057593"/>
              <a:chExt cx="1175657" cy="1175657"/>
            </a:xfrm>
          </p:grpSpPr>
          <p:sp>
            <p:nvSpPr>
              <p:cNvPr id="15" name="椭圆 14"/>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16" name="组合 15"/>
              <p:cNvGrpSpPr/>
              <p:nvPr/>
            </p:nvGrpSpPr>
            <p:grpSpPr>
              <a:xfrm>
                <a:off x="2662081" y="4442622"/>
                <a:ext cx="428132" cy="405599"/>
                <a:chOff x="23812" y="28575"/>
                <a:chExt cx="180975" cy="171450"/>
              </a:xfrm>
            </p:grpSpPr>
            <p:sp>
              <p:nvSpPr>
                <p:cNvPr id="17" name="任意多边形: 形状 16"/>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18" name="任意多边形: 形状 17"/>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67" name="组合 66"/>
            <p:cNvGrpSpPr/>
            <p:nvPr/>
          </p:nvGrpSpPr>
          <p:grpSpPr>
            <a:xfrm>
              <a:off x="7454451" y="1450669"/>
              <a:ext cx="4037603" cy="741962"/>
              <a:chOff x="858328" y="2258242"/>
              <a:chExt cx="2262517" cy="741962"/>
            </a:xfrm>
          </p:grpSpPr>
          <p:cxnSp>
            <p:nvCxnSpPr>
              <p:cNvPr id="69" name="直接连接符 68"/>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0" name="图片 69"/>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23" name="文本框 22"/>
            <p:cNvSpPr txBox="1"/>
            <p:nvPr/>
          </p:nvSpPr>
          <p:spPr>
            <a:xfrm>
              <a:off x="7454452" y="1928038"/>
              <a:ext cx="4064448" cy="681355"/>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a:t>
              </a:r>
            </a:p>
          </p:txBody>
        </p:sp>
        <p:sp>
          <p:nvSpPr>
            <p:cNvPr id="68" name="文本框 67"/>
            <p:cNvSpPr txBox="1"/>
            <p:nvPr/>
          </p:nvSpPr>
          <p:spPr>
            <a:xfrm>
              <a:off x="7535643" y="1395379"/>
              <a:ext cx="1778000" cy="398780"/>
            </a:xfrm>
            <a:prstGeom prst="rect">
              <a:avLst/>
            </a:prstGeom>
            <a:noFill/>
          </p:spPr>
          <p:txBody>
            <a:bodyPr wrap="none" lIns="0" tIns="45720" rIns="0" bIns="45720" rtlCol="0">
              <a:spAutoFit/>
            </a:bodyPr>
            <a:lstStyle/>
            <a:p>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82" name="组合 81"/>
          <p:cNvGrpSpPr/>
          <p:nvPr/>
        </p:nvGrpSpPr>
        <p:grpSpPr>
          <a:xfrm>
            <a:off x="6642099" y="2894191"/>
            <a:ext cx="4876801" cy="1222155"/>
            <a:chOff x="6642099" y="1387238"/>
            <a:chExt cx="4876801" cy="1222155"/>
          </a:xfrm>
        </p:grpSpPr>
        <p:grpSp>
          <p:nvGrpSpPr>
            <p:cNvPr id="83" name="组合 82"/>
            <p:cNvGrpSpPr/>
            <p:nvPr/>
          </p:nvGrpSpPr>
          <p:grpSpPr>
            <a:xfrm>
              <a:off x="6642099" y="1387238"/>
              <a:ext cx="658724" cy="658724"/>
              <a:chOff x="2288318" y="4057593"/>
              <a:chExt cx="1175657" cy="1175657"/>
            </a:xfrm>
          </p:grpSpPr>
          <p:sp>
            <p:nvSpPr>
              <p:cNvPr id="89" name="椭圆 88"/>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90" name="组合 89"/>
              <p:cNvGrpSpPr/>
              <p:nvPr/>
            </p:nvGrpSpPr>
            <p:grpSpPr>
              <a:xfrm>
                <a:off x="2662081" y="4442622"/>
                <a:ext cx="428132" cy="405599"/>
                <a:chOff x="23812" y="28575"/>
                <a:chExt cx="180975" cy="171450"/>
              </a:xfrm>
            </p:grpSpPr>
            <p:sp>
              <p:nvSpPr>
                <p:cNvPr id="91" name="任意多边形: 形状 90"/>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92" name="任意多边形: 形状 91"/>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84" name="组合 83"/>
            <p:cNvGrpSpPr/>
            <p:nvPr/>
          </p:nvGrpSpPr>
          <p:grpSpPr>
            <a:xfrm>
              <a:off x="7454451" y="1450669"/>
              <a:ext cx="4037603" cy="741962"/>
              <a:chOff x="858328" y="2258242"/>
              <a:chExt cx="2262517" cy="741962"/>
            </a:xfrm>
          </p:grpSpPr>
          <p:cxnSp>
            <p:nvCxnSpPr>
              <p:cNvPr id="87" name="直接连接符 86"/>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8" name="图片 87"/>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85" name="文本框 84"/>
            <p:cNvSpPr txBox="1"/>
            <p:nvPr/>
          </p:nvSpPr>
          <p:spPr>
            <a:xfrm>
              <a:off x="7454452" y="1928038"/>
              <a:ext cx="4064448" cy="681355"/>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a:t>
              </a:r>
            </a:p>
          </p:txBody>
        </p:sp>
        <p:sp>
          <p:nvSpPr>
            <p:cNvPr id="86" name="文本框 85"/>
            <p:cNvSpPr txBox="1"/>
            <p:nvPr/>
          </p:nvSpPr>
          <p:spPr>
            <a:xfrm>
              <a:off x="7535643" y="1395379"/>
              <a:ext cx="1778000" cy="398780"/>
            </a:xfrm>
            <a:prstGeom prst="rect">
              <a:avLst/>
            </a:prstGeom>
            <a:noFill/>
          </p:spPr>
          <p:txBody>
            <a:bodyPr wrap="none" lIns="0" tIns="45720" rIns="0" bIns="45720" rtlCol="0">
              <a:spAutoFit/>
            </a:bodyPr>
            <a:lstStyle/>
            <a:p>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4" name="组合 3"/>
          <p:cNvGrpSpPr/>
          <p:nvPr/>
        </p:nvGrpSpPr>
        <p:grpSpPr>
          <a:xfrm>
            <a:off x="1224280" y="545465"/>
            <a:ext cx="9743440" cy="583565"/>
            <a:chOff x="1928" y="859"/>
            <a:chExt cx="15344" cy="919"/>
          </a:xfrm>
        </p:grpSpPr>
        <p:sp>
          <p:nvSpPr>
            <p:cNvPr id="29" name="文本框 28"/>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5" name="组合 4"/>
            <p:cNvGrpSpPr/>
            <p:nvPr/>
          </p:nvGrpSpPr>
          <p:grpSpPr>
            <a:xfrm>
              <a:off x="1928" y="1317"/>
              <a:ext cx="15344" cy="0"/>
              <a:chOff x="1746" y="1317"/>
              <a:chExt cx="15344" cy="0"/>
            </a:xfrm>
          </p:grpSpPr>
          <p:cxnSp>
            <p:nvCxnSpPr>
              <p:cNvPr id="30" name="直接连接符 29"/>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线条01">
            <a:extLst>
              <a:ext uri="{FF2B5EF4-FFF2-40B4-BE49-F238E27FC236}">
                <a16:creationId xmlns:a16="http://schemas.microsoft.com/office/drawing/2014/main" id="{1F0EBD97-7596-4A65-B3F4-A0066F7D7985}"/>
              </a:ext>
            </a:extLst>
          </p:cNvPr>
          <p:cNvPicPr>
            <a:picLocks noChangeAspect="1"/>
          </p:cNvPicPr>
          <p:nvPr/>
        </p:nvPicPr>
        <p:blipFill>
          <a:blip r:embed="rId2">
            <a:lum bright="12000"/>
          </a:blip>
          <a:srcRect l="8220" r="7163"/>
          <a:stretch>
            <a:fillRect/>
          </a:stretch>
        </p:blipFill>
        <p:spPr>
          <a:xfrm>
            <a:off x="0" y="2412765"/>
            <a:ext cx="12192000" cy="3519442"/>
          </a:xfrm>
          <a:custGeom>
            <a:avLst/>
            <a:gdLst>
              <a:gd name="connsiteX0" fmla="*/ 0 w 12192000"/>
              <a:gd name="connsiteY0" fmla="*/ 0 h 3519442"/>
              <a:gd name="connsiteX1" fmla="*/ 12192000 w 12192000"/>
              <a:gd name="connsiteY1" fmla="*/ 0 h 3519442"/>
              <a:gd name="connsiteX2" fmla="*/ 12192000 w 12192000"/>
              <a:gd name="connsiteY2" fmla="*/ 3519442 h 3519442"/>
              <a:gd name="connsiteX3" fmla="*/ 0 w 12192000"/>
              <a:gd name="connsiteY3" fmla="*/ 3519442 h 3519442"/>
            </a:gdLst>
            <a:ahLst/>
            <a:cxnLst>
              <a:cxn ang="0">
                <a:pos x="connsiteX0" y="connsiteY0"/>
              </a:cxn>
              <a:cxn ang="0">
                <a:pos x="connsiteX1" y="connsiteY1"/>
              </a:cxn>
              <a:cxn ang="0">
                <a:pos x="connsiteX2" y="connsiteY2"/>
              </a:cxn>
              <a:cxn ang="0">
                <a:pos x="connsiteX3" y="connsiteY3"/>
              </a:cxn>
            </a:cxnLst>
            <a:rect l="l" t="t" r="r" b="b"/>
            <a:pathLst>
              <a:path w="12192000" h="3519442">
                <a:moveTo>
                  <a:pt x="0" y="0"/>
                </a:moveTo>
                <a:lnTo>
                  <a:pt x="12192000" y="0"/>
                </a:lnTo>
                <a:lnTo>
                  <a:pt x="12192000" y="3519442"/>
                </a:lnTo>
                <a:lnTo>
                  <a:pt x="0" y="3519442"/>
                </a:lnTo>
                <a:close/>
              </a:path>
            </a:pathLst>
          </a:custGeom>
        </p:spPr>
      </p:pic>
      <p:pic>
        <p:nvPicPr>
          <p:cNvPr id="16" name="图片 15" descr="线条01">
            <a:extLst>
              <a:ext uri="{FF2B5EF4-FFF2-40B4-BE49-F238E27FC236}">
                <a16:creationId xmlns:a16="http://schemas.microsoft.com/office/drawing/2014/main" id="{48051B9A-D94B-43E4-ACAD-98353DBAA07C}"/>
              </a:ext>
            </a:extLst>
          </p:cNvPr>
          <p:cNvPicPr>
            <a:picLocks noChangeAspect="1"/>
          </p:cNvPicPr>
          <p:nvPr/>
        </p:nvPicPr>
        <p:blipFill>
          <a:blip r:embed="rId2">
            <a:alphaModFix amt="58000"/>
            <a:lum bright="12000"/>
          </a:blip>
          <a:srcRect l="8220" t="48515" r="7163"/>
          <a:stretch>
            <a:fillRect/>
          </a:stretch>
        </p:blipFill>
        <p:spPr>
          <a:xfrm flipH="1" flipV="1">
            <a:off x="0" y="5046030"/>
            <a:ext cx="12192000" cy="1811971"/>
          </a:xfrm>
          <a:custGeom>
            <a:avLst/>
            <a:gdLst>
              <a:gd name="connsiteX0" fmla="*/ 12192000 w 12192000"/>
              <a:gd name="connsiteY0" fmla="*/ 1811971 h 1811971"/>
              <a:gd name="connsiteX1" fmla="*/ 0 w 12192000"/>
              <a:gd name="connsiteY1" fmla="*/ 1811971 h 1811971"/>
              <a:gd name="connsiteX2" fmla="*/ 0 w 12192000"/>
              <a:gd name="connsiteY2" fmla="*/ 0 h 1811971"/>
              <a:gd name="connsiteX3" fmla="*/ 12192000 w 12192000"/>
              <a:gd name="connsiteY3" fmla="*/ 0 h 1811971"/>
            </a:gdLst>
            <a:ahLst/>
            <a:cxnLst>
              <a:cxn ang="0">
                <a:pos x="connsiteX0" y="connsiteY0"/>
              </a:cxn>
              <a:cxn ang="0">
                <a:pos x="connsiteX1" y="connsiteY1"/>
              </a:cxn>
              <a:cxn ang="0">
                <a:pos x="connsiteX2" y="connsiteY2"/>
              </a:cxn>
              <a:cxn ang="0">
                <a:pos x="connsiteX3" y="connsiteY3"/>
              </a:cxn>
            </a:cxnLst>
            <a:rect l="l" t="t" r="r" b="b"/>
            <a:pathLst>
              <a:path w="12192000" h="1811971">
                <a:moveTo>
                  <a:pt x="12192000" y="1811971"/>
                </a:moveTo>
                <a:lnTo>
                  <a:pt x="0" y="1811971"/>
                </a:lnTo>
                <a:lnTo>
                  <a:pt x="0" y="0"/>
                </a:lnTo>
                <a:lnTo>
                  <a:pt x="12192000" y="0"/>
                </a:lnTo>
                <a:close/>
              </a:path>
            </a:pathLst>
          </a:custGeom>
        </p:spPr>
      </p:pic>
      <p:grpSp>
        <p:nvGrpSpPr>
          <p:cNvPr id="10" name="组合 9"/>
          <p:cNvGrpSpPr/>
          <p:nvPr/>
        </p:nvGrpSpPr>
        <p:grpSpPr>
          <a:xfrm>
            <a:off x="4658075" y="947203"/>
            <a:ext cx="2651464" cy="2945209"/>
            <a:chOff x="4658075" y="1379003"/>
            <a:chExt cx="2651464" cy="2945209"/>
          </a:xfrm>
        </p:grpSpPr>
        <p:pic>
          <p:nvPicPr>
            <p:cNvPr id="11" name="图片 10" descr="图片包含 游戏机, 黑暗, 黑色, 飞盘&#10;&#10;描述已自动生成"/>
            <p:cNvPicPr>
              <a:picLocks noChangeAspect="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l="11288" t="19425" r="10397" b="10072"/>
            <a:stretch>
              <a:fillRect/>
            </a:stretch>
          </p:blipFill>
          <p:spPr>
            <a:xfrm rot="18582380" flipV="1">
              <a:off x="4511202" y="1525875"/>
              <a:ext cx="2945209" cy="2651464"/>
            </a:xfrm>
            <a:prstGeom prst="rect">
              <a:avLst/>
            </a:prstGeom>
          </p:spPr>
        </p:pic>
        <p:sp>
          <p:nvSpPr>
            <p:cNvPr id="12" name="文本框 11"/>
            <p:cNvSpPr txBox="1"/>
            <p:nvPr/>
          </p:nvSpPr>
          <p:spPr>
            <a:xfrm>
              <a:off x="5595907" y="2237535"/>
              <a:ext cx="1000186" cy="1568450"/>
            </a:xfrm>
            <a:prstGeom prst="rect">
              <a:avLst/>
            </a:prstGeom>
            <a:noFill/>
          </p:spPr>
          <p:txBody>
            <a:bodyPr wrap="square" lIns="0" tIns="45720" rIns="0" bIns="45720" rtlCol="0">
              <a:sp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flip="none" rotWithShape="1">
                    <a:gsLst>
                      <a:gs pos="65000">
                        <a:srgbClr val="7E6333"/>
                      </a:gs>
                      <a:gs pos="46000">
                        <a:srgbClr val="DFD690"/>
                      </a:gs>
                      <a:gs pos="15000">
                        <a:srgbClr val="C9B677"/>
                      </a:gs>
                      <a:gs pos="87000">
                        <a:srgbClr val="F8F3C8"/>
                      </a:gs>
                    </a:gsLst>
                    <a:lin ang="2700000" scaled="1"/>
                    <a:tileRect/>
                  </a:gra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stStyle>
            <a:p>
              <a:pPr algn="ctr"/>
              <a:r>
                <a:rPr lang="en-US" sz="9600" dirty="0">
                  <a:gradFill flip="none" rotWithShape="1">
                    <a:gsLst>
                      <a:gs pos="65000">
                        <a:schemeClr val="accent3"/>
                      </a:gs>
                      <a:gs pos="46000">
                        <a:schemeClr val="accent2"/>
                      </a:gs>
                      <a:gs pos="15000">
                        <a:schemeClr val="accent1"/>
                      </a:gs>
                      <a:gs pos="87000">
                        <a:schemeClr val="accent2"/>
                      </a:gs>
                    </a:gsLst>
                    <a:lin ang="2700000" scaled="1"/>
                    <a:tileRect/>
                  </a:gradFill>
                  <a:latin typeface="+mj-lt"/>
                  <a:ea typeface="+mj-lt"/>
                  <a:cs typeface="OPPOSans H" panose="00020600040101010101" pitchFamily="18" charset="-122"/>
                  <a:sym typeface="OPPOSans H" panose="00020600040101010101" pitchFamily="18" charset="-122"/>
                </a:rPr>
                <a:t>3</a:t>
              </a:r>
            </a:p>
          </p:txBody>
        </p:sp>
      </p:grpSp>
      <p:sp>
        <p:nvSpPr>
          <p:cNvPr id="13" name="Rectangle 4"/>
          <p:cNvSpPr>
            <a:spLocks noChangeArrowheads="1"/>
          </p:cNvSpPr>
          <p:nvPr/>
        </p:nvSpPr>
        <p:spPr bwMode="auto">
          <a:xfrm>
            <a:off x="3570571" y="3962779"/>
            <a:ext cx="5050858" cy="645160"/>
          </a:xfrm>
          <a:prstGeom prst="rect">
            <a:avLst/>
          </a:prstGeom>
          <a:noFill/>
        </p:spPr>
        <p:txBody>
          <a:bodyPr wrap="square" lIns="0" tIns="45720" rIns="0" bIns="45720" rtlCol="0">
            <a:spAutoFit/>
          </a:bodyPr>
          <a:lstStyle/>
          <a:p>
            <a:pPr algn="ctr"/>
            <a:r>
              <a:rPr lang="zh-CN" altLang="en-US" sz="3600" dirty="0">
                <a:gradFill flip="none" rotWithShape="1">
                  <a:gsLst>
                    <a:gs pos="65000">
                      <a:schemeClr val="accent3"/>
                    </a:gs>
                    <a:gs pos="46000">
                      <a:schemeClr val="accent2"/>
                    </a:gs>
                    <a:gs pos="15000">
                      <a:schemeClr val="accent1"/>
                    </a:gs>
                    <a:gs pos="87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sp>
        <p:nvSpPr>
          <p:cNvPr id="14" name="Rectangle 4"/>
          <p:cNvSpPr>
            <a:spLocks noChangeArrowheads="1"/>
          </p:cNvSpPr>
          <p:nvPr/>
        </p:nvSpPr>
        <p:spPr bwMode="auto">
          <a:xfrm>
            <a:off x="4805998" y="4556522"/>
            <a:ext cx="2580005" cy="368300"/>
          </a:xfrm>
          <a:prstGeom prst="rect">
            <a:avLst/>
          </a:prstGeom>
        </p:spPr>
        <p:txBody>
          <a:bodyPr wrap="none">
            <a:spAutoFit/>
          </a:bodyPr>
          <a:lstStyle/>
          <a:p>
            <a:pPr algn="ctr"/>
            <a:r>
              <a:rPr lang="en-US" altLang="zh-CN" dirty="0">
                <a:solidFill>
                  <a:schemeClr val="bg1">
                    <a:lumMod val="85000"/>
                    <a:alpha val="25000"/>
                  </a:schemeClr>
                </a:solidFill>
                <a:ea typeface="+mn-lt"/>
                <a:cs typeface="OPPOSans R" panose="00020600040101010101" pitchFamily="18" charset="-122"/>
                <a:sym typeface="OPPOSans R" panose="00020600040101010101" pitchFamily="18" charset="-122"/>
              </a:rPr>
              <a:t>Please enter your title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62326" y="1950109"/>
            <a:ext cx="4256574" cy="1591443"/>
            <a:chOff x="7262326" y="1950109"/>
            <a:chExt cx="4256574" cy="1591443"/>
          </a:xfrm>
        </p:grpSpPr>
        <p:sp>
          <p:nvSpPr>
            <p:cNvPr id="16" name="矩形: 圆角 15"/>
            <p:cNvSpPr/>
            <p:nvPr/>
          </p:nvSpPr>
          <p:spPr>
            <a:xfrm>
              <a:off x="7262326" y="1950109"/>
              <a:ext cx="4256574" cy="1591443"/>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17" name="文本框 16"/>
            <p:cNvSpPr txBox="1"/>
            <p:nvPr/>
          </p:nvSpPr>
          <p:spPr>
            <a:xfrm>
              <a:off x="7496951" y="2161354"/>
              <a:ext cx="2368550" cy="398780"/>
            </a:xfrm>
            <a:prstGeom prst="rect">
              <a:avLst/>
            </a:prstGeom>
            <a:noFill/>
          </p:spPr>
          <p:txBody>
            <a:bodyPr wrap="none" rtlCol="0">
              <a:spAutoFit/>
            </a:bodyPr>
            <a:lstStyle/>
            <a:p>
              <a:r>
                <a:rPr lang="en-US" altLang="zh-CN"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rPr>
                <a:t>02.</a:t>
              </a: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rPr>
                <a:t>请输入您的标题</a:t>
              </a:r>
              <a:endParaRPr 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endParaRPr>
            </a:p>
          </p:txBody>
        </p:sp>
        <p:sp>
          <p:nvSpPr>
            <p:cNvPr id="18" name="文本框 17"/>
            <p:cNvSpPr txBox="1"/>
            <p:nvPr/>
          </p:nvSpPr>
          <p:spPr>
            <a:xfrm>
              <a:off x="7496951" y="2569926"/>
              <a:ext cx="3856848"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单击此处输入您的正文内容单击此处输入您的正文内容单击此处输入您的正文内容单击此处输入您的正文内容</a:t>
              </a:r>
            </a:p>
          </p:txBody>
        </p:sp>
      </p:grpSp>
      <p:grpSp>
        <p:nvGrpSpPr>
          <p:cNvPr id="3" name="组合 2"/>
          <p:cNvGrpSpPr/>
          <p:nvPr/>
        </p:nvGrpSpPr>
        <p:grpSpPr>
          <a:xfrm>
            <a:off x="7262326" y="4013181"/>
            <a:ext cx="4256574" cy="1591443"/>
            <a:chOff x="7262326" y="4013181"/>
            <a:chExt cx="4256574" cy="1591443"/>
          </a:xfrm>
        </p:grpSpPr>
        <p:sp>
          <p:nvSpPr>
            <p:cNvPr id="24" name="矩形: 圆角 23"/>
            <p:cNvSpPr/>
            <p:nvPr/>
          </p:nvSpPr>
          <p:spPr>
            <a:xfrm>
              <a:off x="7262326" y="4013181"/>
              <a:ext cx="4256574" cy="1591443"/>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25" name="文本框 24"/>
            <p:cNvSpPr txBox="1"/>
            <p:nvPr/>
          </p:nvSpPr>
          <p:spPr>
            <a:xfrm>
              <a:off x="7496950" y="4224426"/>
              <a:ext cx="2368550" cy="398780"/>
            </a:xfrm>
            <a:prstGeom prst="rect">
              <a:avLst/>
            </a:prstGeom>
            <a:noFill/>
          </p:spPr>
          <p:txBody>
            <a:bodyPr wrap="none" rtlCol="0">
              <a:spAutoFit/>
            </a:bodyPr>
            <a:lstStyle/>
            <a:p>
              <a:r>
                <a:rPr lang="en-US" altLang="zh-CN"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rPr>
                <a:t>04.</a:t>
              </a: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rPr>
                <a:t>请输入您的标题</a:t>
              </a:r>
              <a:endParaRPr 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endParaRPr>
            </a:p>
          </p:txBody>
        </p:sp>
        <p:sp>
          <p:nvSpPr>
            <p:cNvPr id="26" name="文本框 25"/>
            <p:cNvSpPr txBox="1"/>
            <p:nvPr/>
          </p:nvSpPr>
          <p:spPr>
            <a:xfrm>
              <a:off x="7496951" y="4632998"/>
              <a:ext cx="3856848"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单击此处输入您的正文内容单击此处输入您的正文内容单击此处输入您的正文内容单击此处输入您的正文内容</a:t>
              </a:r>
            </a:p>
          </p:txBody>
        </p:sp>
      </p:grpSp>
      <p:grpSp>
        <p:nvGrpSpPr>
          <p:cNvPr id="5" name="组合 4"/>
          <p:cNvGrpSpPr/>
          <p:nvPr/>
        </p:nvGrpSpPr>
        <p:grpSpPr>
          <a:xfrm>
            <a:off x="660400" y="1950109"/>
            <a:ext cx="4256574" cy="1591443"/>
            <a:chOff x="660400" y="1950109"/>
            <a:chExt cx="4256574" cy="1591443"/>
          </a:xfrm>
        </p:grpSpPr>
        <p:sp>
          <p:nvSpPr>
            <p:cNvPr id="32" name="矩形: 圆角 31"/>
            <p:cNvSpPr/>
            <p:nvPr/>
          </p:nvSpPr>
          <p:spPr>
            <a:xfrm>
              <a:off x="660400" y="1950109"/>
              <a:ext cx="4256574" cy="1591443"/>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33" name="文本框 32"/>
            <p:cNvSpPr txBox="1"/>
            <p:nvPr/>
          </p:nvSpPr>
          <p:spPr>
            <a:xfrm>
              <a:off x="895025" y="2161354"/>
              <a:ext cx="2323465" cy="398780"/>
            </a:xfrm>
            <a:prstGeom prst="rect">
              <a:avLst/>
            </a:prstGeom>
            <a:noFill/>
          </p:spPr>
          <p:txBody>
            <a:bodyPr wrap="none" rtlCol="0">
              <a:spAutoFit/>
            </a:bodyPr>
            <a:lstStyle/>
            <a:p>
              <a:r>
                <a:rPr lang="en-US" altLang="zh-CN"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rPr>
                <a:t>01.</a:t>
              </a: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rPr>
                <a:t>请输入您的标题</a:t>
              </a:r>
              <a:endParaRPr 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endParaRPr>
            </a:p>
          </p:txBody>
        </p:sp>
        <p:sp>
          <p:nvSpPr>
            <p:cNvPr id="34" name="文本框 33"/>
            <p:cNvSpPr txBox="1"/>
            <p:nvPr/>
          </p:nvSpPr>
          <p:spPr>
            <a:xfrm>
              <a:off x="895025" y="2569926"/>
              <a:ext cx="3856848"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单击此处输入您的正文内容单击此处输入您的正文内容单击此处输入您的正文内容单击此处输入您的正文内容</a:t>
              </a:r>
            </a:p>
          </p:txBody>
        </p:sp>
      </p:grpSp>
      <p:grpSp>
        <p:nvGrpSpPr>
          <p:cNvPr id="4" name="组合 3"/>
          <p:cNvGrpSpPr/>
          <p:nvPr/>
        </p:nvGrpSpPr>
        <p:grpSpPr>
          <a:xfrm>
            <a:off x="660400" y="4013181"/>
            <a:ext cx="4256574" cy="1591443"/>
            <a:chOff x="660400" y="4013181"/>
            <a:chExt cx="4256574" cy="1591443"/>
          </a:xfrm>
        </p:grpSpPr>
        <p:sp>
          <p:nvSpPr>
            <p:cNvPr id="36" name="矩形: 圆角 35"/>
            <p:cNvSpPr/>
            <p:nvPr/>
          </p:nvSpPr>
          <p:spPr>
            <a:xfrm>
              <a:off x="660400" y="4013181"/>
              <a:ext cx="4256574" cy="1591443"/>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37" name="文本框 36"/>
            <p:cNvSpPr txBox="1"/>
            <p:nvPr/>
          </p:nvSpPr>
          <p:spPr>
            <a:xfrm>
              <a:off x="895024" y="4224426"/>
              <a:ext cx="2368550" cy="398780"/>
            </a:xfrm>
            <a:prstGeom prst="rect">
              <a:avLst/>
            </a:prstGeom>
            <a:noFill/>
          </p:spPr>
          <p:txBody>
            <a:bodyPr wrap="none" rtlCol="0">
              <a:spAutoFit/>
            </a:bodyPr>
            <a:lstStyle/>
            <a:p>
              <a:r>
                <a:rPr lang="en-US" altLang="zh-CN"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rPr>
                <a:t>03.</a:t>
              </a: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rPr>
                <a:t>请输入您的标题</a:t>
              </a:r>
              <a:endParaRPr 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mj-ea"/>
                <a:sym typeface="OPPOSans B" panose="00020600040101010101" pitchFamily="18" charset="-122"/>
              </a:endParaRPr>
            </a:p>
          </p:txBody>
        </p:sp>
        <p:sp>
          <p:nvSpPr>
            <p:cNvPr id="38" name="文本框 37"/>
            <p:cNvSpPr txBox="1"/>
            <p:nvPr/>
          </p:nvSpPr>
          <p:spPr>
            <a:xfrm>
              <a:off x="895025" y="4632998"/>
              <a:ext cx="3856848"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单击此处输入您的正文内容单击此处输入您的正文内容单击此处输入您的正文内容单击此处输入您的正文内容</a:t>
              </a:r>
            </a:p>
          </p:txBody>
        </p:sp>
      </p:grpSp>
      <p:grpSp>
        <p:nvGrpSpPr>
          <p:cNvPr id="30" name="组合 29"/>
          <p:cNvGrpSpPr/>
          <p:nvPr/>
        </p:nvGrpSpPr>
        <p:grpSpPr>
          <a:xfrm>
            <a:off x="4576599" y="2262673"/>
            <a:ext cx="2920353" cy="2920353"/>
            <a:chOff x="4576599" y="2059473"/>
            <a:chExt cx="2920353" cy="2920353"/>
          </a:xfrm>
        </p:grpSpPr>
        <p:sp>
          <p:nvSpPr>
            <p:cNvPr id="29" name="椭圆 28"/>
            <p:cNvSpPr/>
            <p:nvPr/>
          </p:nvSpPr>
          <p:spPr>
            <a:xfrm>
              <a:off x="4576599" y="2059473"/>
              <a:ext cx="2920353" cy="2920353"/>
            </a:xfrm>
            <a:prstGeom prst="ellipse">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图片 26"/>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4774817" y="2257691"/>
              <a:ext cx="2523916" cy="2523916"/>
            </a:xfrm>
            <a:prstGeom prst="ellipse">
              <a:avLst/>
            </a:prstGeom>
            <a:ln>
              <a:gradFill>
                <a:gsLst>
                  <a:gs pos="0">
                    <a:schemeClr val="accent2"/>
                  </a:gs>
                  <a:gs pos="100000">
                    <a:schemeClr val="accent3"/>
                  </a:gs>
                </a:gsLst>
                <a:lin ang="2700000" scaled="0"/>
              </a:gradFill>
            </a:ln>
          </p:spPr>
        </p:pic>
      </p:grpSp>
      <p:grpSp>
        <p:nvGrpSpPr>
          <p:cNvPr id="6" name="组合 5"/>
          <p:cNvGrpSpPr/>
          <p:nvPr/>
        </p:nvGrpSpPr>
        <p:grpSpPr>
          <a:xfrm>
            <a:off x="1224280" y="545465"/>
            <a:ext cx="9743440" cy="583565"/>
            <a:chOff x="1928" y="859"/>
            <a:chExt cx="15344" cy="919"/>
          </a:xfrm>
        </p:grpSpPr>
        <p:sp>
          <p:nvSpPr>
            <p:cNvPr id="7" name="文本框 6"/>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8" name="组合 7"/>
            <p:cNvGrpSpPr/>
            <p:nvPr/>
          </p:nvGrpSpPr>
          <p:grpSpPr>
            <a:xfrm>
              <a:off x="1928" y="1317"/>
              <a:ext cx="15344" cy="0"/>
              <a:chOff x="1746" y="1317"/>
              <a:chExt cx="15344" cy="0"/>
            </a:xfrm>
          </p:grpSpPr>
          <p:cxnSp>
            <p:nvCxnSpPr>
              <p:cNvPr id="9" name="直接连接符 8"/>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圆角 36"/>
          <p:cNvSpPr/>
          <p:nvPr/>
        </p:nvSpPr>
        <p:spPr>
          <a:xfrm>
            <a:off x="6248400" y="2794002"/>
            <a:ext cx="5270500" cy="3340098"/>
          </a:xfrm>
          <a:prstGeom prst="roundRect">
            <a:avLst>
              <a:gd name="adj" fmla="val 2425"/>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graphicFrame>
        <p:nvGraphicFramePr>
          <p:cNvPr id="38" name="图表 37"/>
          <p:cNvGraphicFramePr/>
          <p:nvPr/>
        </p:nvGraphicFramePr>
        <p:xfrm>
          <a:off x="6470650" y="3632787"/>
          <a:ext cx="4826000" cy="2399712"/>
        </p:xfrm>
        <a:graphic>
          <a:graphicData uri="http://schemas.openxmlformats.org/drawingml/2006/chart">
            <c:chart xmlns:c="http://schemas.openxmlformats.org/drawingml/2006/chart" xmlns:r="http://schemas.openxmlformats.org/officeDocument/2006/relationships" r:id="rId5"/>
          </a:graphicData>
        </a:graphic>
      </p:graphicFrame>
      <p:grpSp>
        <p:nvGrpSpPr>
          <p:cNvPr id="75" name="组合 74"/>
          <p:cNvGrpSpPr/>
          <p:nvPr/>
        </p:nvGrpSpPr>
        <p:grpSpPr>
          <a:xfrm>
            <a:off x="758888" y="1530735"/>
            <a:ext cx="3011601" cy="975995"/>
            <a:chOff x="758888" y="1465442"/>
            <a:chExt cx="3011601" cy="975995"/>
          </a:xfrm>
        </p:grpSpPr>
        <p:grpSp>
          <p:nvGrpSpPr>
            <p:cNvPr id="45" name="组合 44"/>
            <p:cNvGrpSpPr/>
            <p:nvPr/>
          </p:nvGrpSpPr>
          <p:grpSpPr>
            <a:xfrm>
              <a:off x="758888" y="1491450"/>
              <a:ext cx="658724" cy="658724"/>
              <a:chOff x="2288318" y="4057593"/>
              <a:chExt cx="1175657" cy="1175657"/>
            </a:xfrm>
          </p:grpSpPr>
          <p:sp>
            <p:nvSpPr>
              <p:cNvPr id="51" name="椭圆 50"/>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52" name="组合 51"/>
              <p:cNvGrpSpPr/>
              <p:nvPr/>
            </p:nvGrpSpPr>
            <p:grpSpPr>
              <a:xfrm>
                <a:off x="2662081" y="4442622"/>
                <a:ext cx="428132" cy="405599"/>
                <a:chOff x="23812" y="28575"/>
                <a:chExt cx="180975" cy="171450"/>
              </a:xfrm>
            </p:grpSpPr>
            <p:sp>
              <p:nvSpPr>
                <p:cNvPr id="53" name="任意多边形: 形状 52"/>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54" name="任意多边形: 形状 53"/>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sp>
          <p:nvSpPr>
            <p:cNvPr id="47" name="文本框 46"/>
            <p:cNvSpPr txBox="1"/>
            <p:nvPr/>
          </p:nvSpPr>
          <p:spPr>
            <a:xfrm>
              <a:off x="1464906" y="1465442"/>
              <a:ext cx="2305583" cy="975995"/>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a:t>
              </a:r>
            </a:p>
          </p:txBody>
        </p:sp>
      </p:grpSp>
      <p:grpSp>
        <p:nvGrpSpPr>
          <p:cNvPr id="74" name="组合 73"/>
          <p:cNvGrpSpPr/>
          <p:nvPr/>
        </p:nvGrpSpPr>
        <p:grpSpPr>
          <a:xfrm>
            <a:off x="4590200" y="1530735"/>
            <a:ext cx="3011601" cy="975995"/>
            <a:chOff x="4072090" y="1465442"/>
            <a:chExt cx="3011601" cy="975995"/>
          </a:xfrm>
        </p:grpSpPr>
        <p:grpSp>
          <p:nvGrpSpPr>
            <p:cNvPr id="61" name="组合 60"/>
            <p:cNvGrpSpPr/>
            <p:nvPr/>
          </p:nvGrpSpPr>
          <p:grpSpPr>
            <a:xfrm>
              <a:off x="4072090" y="1491450"/>
              <a:ext cx="658724" cy="658724"/>
              <a:chOff x="2288318" y="4057593"/>
              <a:chExt cx="1175657" cy="1175657"/>
            </a:xfrm>
          </p:grpSpPr>
          <p:sp>
            <p:nvSpPr>
              <p:cNvPr id="62" name="椭圆 61"/>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63" name="组合 62"/>
              <p:cNvGrpSpPr/>
              <p:nvPr/>
            </p:nvGrpSpPr>
            <p:grpSpPr>
              <a:xfrm>
                <a:off x="2662081" y="4442622"/>
                <a:ext cx="428132" cy="405599"/>
                <a:chOff x="23812" y="28575"/>
                <a:chExt cx="180975" cy="171450"/>
              </a:xfrm>
            </p:grpSpPr>
            <p:sp>
              <p:nvSpPr>
                <p:cNvPr id="64" name="任意多边形: 形状 63"/>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65" name="任意多边形: 形状 64"/>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sp>
          <p:nvSpPr>
            <p:cNvPr id="66" name="文本框 65"/>
            <p:cNvSpPr txBox="1"/>
            <p:nvPr/>
          </p:nvSpPr>
          <p:spPr>
            <a:xfrm>
              <a:off x="4778108" y="1465442"/>
              <a:ext cx="2305583" cy="975995"/>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a:t>
              </a:r>
            </a:p>
          </p:txBody>
        </p:sp>
      </p:grpSp>
      <p:grpSp>
        <p:nvGrpSpPr>
          <p:cNvPr id="73" name="组合 72"/>
          <p:cNvGrpSpPr/>
          <p:nvPr/>
        </p:nvGrpSpPr>
        <p:grpSpPr>
          <a:xfrm>
            <a:off x="8421511" y="1530735"/>
            <a:ext cx="3011601" cy="975995"/>
            <a:chOff x="7774589" y="1465442"/>
            <a:chExt cx="3011601" cy="975995"/>
          </a:xfrm>
        </p:grpSpPr>
        <p:grpSp>
          <p:nvGrpSpPr>
            <p:cNvPr id="67" name="组合 66"/>
            <p:cNvGrpSpPr/>
            <p:nvPr/>
          </p:nvGrpSpPr>
          <p:grpSpPr>
            <a:xfrm>
              <a:off x="7774589" y="1491450"/>
              <a:ext cx="658724" cy="658724"/>
              <a:chOff x="2288318" y="4057593"/>
              <a:chExt cx="1175657" cy="1175657"/>
            </a:xfrm>
          </p:grpSpPr>
          <p:sp>
            <p:nvSpPr>
              <p:cNvPr id="68" name="椭圆 67"/>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69" name="组合 68"/>
              <p:cNvGrpSpPr/>
              <p:nvPr/>
            </p:nvGrpSpPr>
            <p:grpSpPr>
              <a:xfrm>
                <a:off x="2662081" y="4442622"/>
                <a:ext cx="428132" cy="405599"/>
                <a:chOff x="23812" y="28575"/>
                <a:chExt cx="180975" cy="171450"/>
              </a:xfrm>
            </p:grpSpPr>
            <p:sp>
              <p:nvSpPr>
                <p:cNvPr id="70" name="任意多边形: 形状 69"/>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71" name="任意多边形: 形状 70"/>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sp>
          <p:nvSpPr>
            <p:cNvPr id="72" name="文本框 71"/>
            <p:cNvSpPr txBox="1"/>
            <p:nvPr/>
          </p:nvSpPr>
          <p:spPr>
            <a:xfrm>
              <a:off x="8480607" y="1465442"/>
              <a:ext cx="2305583" cy="975995"/>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a:t>
              </a:r>
            </a:p>
          </p:txBody>
        </p:sp>
      </p:grpSp>
      <p:cxnSp>
        <p:nvCxnSpPr>
          <p:cNvPr id="76" name="直接连接符 75"/>
          <p:cNvCxnSpPr/>
          <p:nvPr/>
        </p:nvCxnSpPr>
        <p:spPr>
          <a:xfrm>
            <a:off x="4154311" y="1442053"/>
            <a:ext cx="0" cy="1174529"/>
          </a:xfrm>
          <a:prstGeom prst="line">
            <a:avLst/>
          </a:prstGeom>
          <a:ln>
            <a:gradFill>
              <a:gsLst>
                <a:gs pos="0">
                  <a:schemeClr val="accent2">
                    <a:alpha val="0"/>
                  </a:schemeClr>
                </a:gs>
                <a:gs pos="50000">
                  <a:srgbClr val="FFDB67"/>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8003822" y="1442053"/>
            <a:ext cx="0" cy="1174529"/>
          </a:xfrm>
          <a:prstGeom prst="line">
            <a:avLst/>
          </a:prstGeom>
          <a:ln>
            <a:gradFill>
              <a:gsLst>
                <a:gs pos="0">
                  <a:schemeClr val="accent2">
                    <a:alpha val="0"/>
                  </a:schemeClr>
                </a:gs>
                <a:gs pos="50000">
                  <a:srgbClr val="FFDB67"/>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660400" y="2794002"/>
            <a:ext cx="5270500" cy="3340098"/>
            <a:chOff x="660400" y="2794002"/>
            <a:chExt cx="5270500" cy="3340098"/>
          </a:xfrm>
        </p:grpSpPr>
        <p:sp>
          <p:nvSpPr>
            <p:cNvPr id="14" name="矩形: 圆角 13"/>
            <p:cNvSpPr/>
            <p:nvPr/>
          </p:nvSpPr>
          <p:spPr>
            <a:xfrm>
              <a:off x="660400" y="2794002"/>
              <a:ext cx="5270500" cy="3340098"/>
            </a:xfrm>
            <a:prstGeom prst="roundRect">
              <a:avLst>
                <a:gd name="adj" fmla="val 2425"/>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graphicFrame>
          <p:nvGraphicFramePr>
            <p:cNvPr id="12" name="图表 11"/>
            <p:cNvGraphicFramePr/>
            <p:nvPr/>
          </p:nvGraphicFramePr>
          <p:xfrm>
            <a:off x="882650" y="3632787"/>
            <a:ext cx="4826000" cy="2399712"/>
          </p:xfrm>
          <a:graphic>
            <a:graphicData uri="http://schemas.openxmlformats.org/drawingml/2006/chart">
              <c:chart xmlns:c="http://schemas.openxmlformats.org/drawingml/2006/chart" xmlns:r="http://schemas.openxmlformats.org/officeDocument/2006/relationships" r:id="rId6"/>
            </a:graphicData>
          </a:graphic>
        </p:graphicFrame>
        <p:grpSp>
          <p:nvGrpSpPr>
            <p:cNvPr id="2" name="组合 1"/>
            <p:cNvGrpSpPr/>
            <p:nvPr/>
          </p:nvGrpSpPr>
          <p:grpSpPr>
            <a:xfrm>
              <a:off x="2305901" y="3062331"/>
              <a:ext cx="1979499" cy="869414"/>
              <a:chOff x="2305901" y="3062331"/>
              <a:chExt cx="1979499" cy="869414"/>
            </a:xfrm>
          </p:grpSpPr>
          <p:grpSp>
            <p:nvGrpSpPr>
              <p:cNvPr id="56" name="组合 55"/>
              <p:cNvGrpSpPr/>
              <p:nvPr/>
            </p:nvGrpSpPr>
            <p:grpSpPr>
              <a:xfrm>
                <a:off x="2305901" y="3189783"/>
                <a:ext cx="1979499" cy="741962"/>
                <a:chOff x="858328" y="2258242"/>
                <a:chExt cx="2262517" cy="741962"/>
              </a:xfrm>
            </p:grpSpPr>
            <p:cxnSp>
              <p:nvCxnSpPr>
                <p:cNvPr id="59" name="直接连接符 58"/>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0" name="图片 59"/>
                <p:cNvPicPr>
                  <a:picLocks noChangeAspect="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58" name="文本框 57"/>
              <p:cNvSpPr txBox="1"/>
              <p:nvPr/>
            </p:nvSpPr>
            <p:spPr>
              <a:xfrm>
                <a:off x="2315211" y="3062331"/>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请输入图表标题</a:t>
                </a:r>
              </a:p>
            </p:txBody>
          </p:sp>
        </p:grpSp>
      </p:grpSp>
      <p:grpSp>
        <p:nvGrpSpPr>
          <p:cNvPr id="77" name="组合 76"/>
          <p:cNvGrpSpPr/>
          <p:nvPr/>
        </p:nvGrpSpPr>
        <p:grpSpPr>
          <a:xfrm>
            <a:off x="7893900" y="3062331"/>
            <a:ext cx="1979499" cy="869414"/>
            <a:chOff x="2305901" y="3062331"/>
            <a:chExt cx="1979499" cy="869414"/>
          </a:xfrm>
        </p:grpSpPr>
        <p:grpSp>
          <p:nvGrpSpPr>
            <p:cNvPr id="79" name="组合 78"/>
            <p:cNvGrpSpPr/>
            <p:nvPr/>
          </p:nvGrpSpPr>
          <p:grpSpPr>
            <a:xfrm>
              <a:off x="2305901" y="3189783"/>
              <a:ext cx="1979499" cy="741962"/>
              <a:chOff x="858328" y="2258242"/>
              <a:chExt cx="2262517" cy="741962"/>
            </a:xfrm>
          </p:grpSpPr>
          <p:cxnSp>
            <p:nvCxnSpPr>
              <p:cNvPr id="81" name="直接连接符 80"/>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2" name="图片 81"/>
              <p:cNvPicPr>
                <a:picLocks noChangeAspect="1"/>
              </p:cNvPicPr>
              <p:nvPr/>
            </p:nvPicPr>
            <p:blipFill>
              <a:blip r:embed="rId7"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80" name="文本框 79"/>
            <p:cNvSpPr txBox="1"/>
            <p:nvPr/>
          </p:nvSpPr>
          <p:spPr>
            <a:xfrm>
              <a:off x="2315211" y="3062331"/>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请输入图表标题</a:t>
              </a:r>
            </a:p>
          </p:txBody>
        </p:sp>
      </p:grpSp>
      <p:grpSp>
        <p:nvGrpSpPr>
          <p:cNvPr id="4" name="组合 3"/>
          <p:cNvGrpSpPr/>
          <p:nvPr/>
        </p:nvGrpSpPr>
        <p:grpSpPr>
          <a:xfrm>
            <a:off x="1224280" y="545465"/>
            <a:ext cx="9743440" cy="583565"/>
            <a:chOff x="1928" y="859"/>
            <a:chExt cx="15344" cy="919"/>
          </a:xfrm>
        </p:grpSpPr>
        <p:sp>
          <p:nvSpPr>
            <p:cNvPr id="29" name="文本框 28"/>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5" name="组合 4"/>
            <p:cNvGrpSpPr/>
            <p:nvPr/>
          </p:nvGrpSpPr>
          <p:grpSpPr>
            <a:xfrm>
              <a:off x="1928" y="1317"/>
              <a:ext cx="15344" cy="0"/>
              <a:chOff x="1746" y="1317"/>
              <a:chExt cx="15344" cy="0"/>
            </a:xfrm>
          </p:grpSpPr>
          <p:cxnSp>
            <p:nvCxnSpPr>
              <p:cNvPr id="30" name="直接连接符 29"/>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062549"/>
            <a:ext cx="12192000" cy="3372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组合 13"/>
          <p:cNvGrpSpPr/>
          <p:nvPr/>
        </p:nvGrpSpPr>
        <p:grpSpPr>
          <a:xfrm>
            <a:off x="5058076" y="1693050"/>
            <a:ext cx="7447662" cy="4328833"/>
            <a:chOff x="5762085" y="1727200"/>
            <a:chExt cx="6598510" cy="3835277"/>
          </a:xfrm>
        </p:grpSpPr>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l="9943" r="2249"/>
            <a:stretch>
              <a:fillRect/>
            </a:stretch>
          </p:blipFill>
          <p:spPr>
            <a:xfrm>
              <a:off x="6647543" y="1910442"/>
              <a:ext cx="4871357" cy="3120555"/>
            </a:xfrm>
            <a:prstGeom prst="rect">
              <a:avLst/>
            </a:prstGeom>
          </p:spPr>
        </p:pic>
        <p:pic>
          <p:nvPicPr>
            <p:cNvPr id="11" name="图片 10"/>
            <p:cNvPicPr/>
            <p:nvPr/>
          </p:nvPicPr>
          <p:blipFill>
            <a:blip r:embed="rId6">
              <a:extLst>
                <a:ext uri="{28A0092B-C50C-407E-A947-70E740481C1C}">
                  <a14:useLocalDpi xmlns:a14="http://schemas.microsoft.com/office/drawing/2010/main" val="0"/>
                </a:ext>
              </a:extLst>
            </a:blip>
            <a:srcRect l="6355" t="17502" r="5834" b="14446"/>
            <a:stretch>
              <a:fillRect/>
            </a:stretch>
          </p:blipFill>
          <p:spPr>
            <a:xfrm>
              <a:off x="5762085" y="1727200"/>
              <a:ext cx="6598510" cy="3835277"/>
            </a:xfrm>
            <a:prstGeom prst="rect">
              <a:avLst/>
            </a:prstGeom>
          </p:spPr>
        </p:pic>
      </p:grpSp>
      <p:grpSp>
        <p:nvGrpSpPr>
          <p:cNvPr id="22" name="组合 21"/>
          <p:cNvGrpSpPr/>
          <p:nvPr/>
        </p:nvGrpSpPr>
        <p:grpSpPr>
          <a:xfrm>
            <a:off x="662422" y="2388100"/>
            <a:ext cx="4682586" cy="1238517"/>
            <a:chOff x="930814" y="2312783"/>
            <a:chExt cx="4682586" cy="1238517"/>
          </a:xfrm>
        </p:grpSpPr>
        <p:sp>
          <p:nvSpPr>
            <p:cNvPr id="15" name="文本框 14"/>
            <p:cNvSpPr txBox="1"/>
            <p:nvPr/>
          </p:nvSpPr>
          <p:spPr>
            <a:xfrm>
              <a:off x="930814" y="2312783"/>
              <a:ext cx="2323465" cy="398780"/>
            </a:xfrm>
            <a:prstGeom prst="rect">
              <a:avLst/>
            </a:prstGeom>
            <a:noFill/>
          </p:spPr>
          <p:txBody>
            <a:bodyPr wrap="none" rtlCol="0">
              <a:spAutoFit/>
            </a:bodyPr>
            <a:lstStyle/>
            <a:p>
              <a:r>
                <a:rPr lang="en-US" altLang="zh-CN" sz="2000" dirty="0">
                  <a:solidFill>
                    <a:schemeClr val="bg1"/>
                  </a:solidFill>
                  <a:latin typeface="+mj-ea"/>
                  <a:ea typeface="+mj-ea"/>
                  <a:cs typeface="+mj-ea"/>
                  <a:sym typeface="OPPOSans B" panose="00020600040101010101" pitchFamily="18" charset="-122"/>
                </a:rPr>
                <a:t>01.</a:t>
              </a:r>
              <a:r>
                <a:rPr lang="zh-CN" altLang="en-US" sz="2000" dirty="0">
                  <a:solidFill>
                    <a:schemeClr val="bg1"/>
                  </a:solidFill>
                  <a:latin typeface="+mj-ea"/>
                  <a:ea typeface="+mj-ea"/>
                  <a:cs typeface="+mj-ea"/>
                  <a:sym typeface="OPPOSans B" panose="00020600040101010101" pitchFamily="18" charset="-122"/>
                </a:rPr>
                <a:t>请输入您的标题</a:t>
              </a:r>
              <a:endParaRPr lang="en-US" sz="2000" dirty="0">
                <a:solidFill>
                  <a:schemeClr val="bg1"/>
                </a:solidFill>
                <a:latin typeface="+mj-ea"/>
                <a:ea typeface="+mj-ea"/>
                <a:cs typeface="+mj-ea"/>
                <a:sym typeface="OPPOSans B" panose="00020600040101010101" pitchFamily="18" charset="-122"/>
              </a:endParaRPr>
            </a:p>
          </p:txBody>
        </p:sp>
        <p:sp>
          <p:nvSpPr>
            <p:cNvPr id="16" name="文本框 15"/>
            <p:cNvSpPr txBox="1"/>
            <p:nvPr/>
          </p:nvSpPr>
          <p:spPr>
            <a:xfrm>
              <a:off x="930814" y="2721355"/>
              <a:ext cx="4682586"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单击此处输入您的正文内容单击此处输入您的正文内容单击此处输入您的正文内容单击此处输入您的正文内容</a:t>
              </a:r>
            </a:p>
          </p:txBody>
        </p:sp>
      </p:grpSp>
      <p:grpSp>
        <p:nvGrpSpPr>
          <p:cNvPr id="23" name="组合 22"/>
          <p:cNvGrpSpPr/>
          <p:nvPr/>
        </p:nvGrpSpPr>
        <p:grpSpPr>
          <a:xfrm>
            <a:off x="662422" y="3869588"/>
            <a:ext cx="4682586" cy="1238517"/>
            <a:chOff x="930814" y="3794271"/>
            <a:chExt cx="4682586" cy="1238517"/>
          </a:xfrm>
        </p:grpSpPr>
        <p:sp>
          <p:nvSpPr>
            <p:cNvPr id="17" name="文本框 16"/>
            <p:cNvSpPr txBox="1"/>
            <p:nvPr/>
          </p:nvSpPr>
          <p:spPr>
            <a:xfrm>
              <a:off x="930814" y="3794271"/>
              <a:ext cx="2368550" cy="398780"/>
            </a:xfrm>
            <a:prstGeom prst="rect">
              <a:avLst/>
            </a:prstGeom>
            <a:noFill/>
          </p:spPr>
          <p:txBody>
            <a:bodyPr wrap="none" rtlCol="0">
              <a:spAutoFit/>
            </a:bodyPr>
            <a:lstStyle/>
            <a:p>
              <a:r>
                <a:rPr lang="en-US" altLang="zh-CN" sz="2000" dirty="0">
                  <a:solidFill>
                    <a:schemeClr val="bg1"/>
                  </a:solidFill>
                  <a:latin typeface="+mj-ea"/>
                  <a:ea typeface="+mj-ea"/>
                  <a:cs typeface="+mj-ea"/>
                  <a:sym typeface="OPPOSans B" panose="00020600040101010101" pitchFamily="18" charset="-122"/>
                </a:rPr>
                <a:t>02.</a:t>
              </a:r>
              <a:r>
                <a:rPr lang="zh-CN" altLang="en-US" sz="2000" dirty="0">
                  <a:solidFill>
                    <a:schemeClr val="bg1"/>
                  </a:solidFill>
                  <a:latin typeface="+mj-ea"/>
                  <a:ea typeface="+mj-ea"/>
                  <a:cs typeface="+mj-ea"/>
                  <a:sym typeface="OPPOSans B" panose="00020600040101010101" pitchFamily="18" charset="-122"/>
                </a:rPr>
                <a:t>请输入您的标题</a:t>
              </a:r>
              <a:endParaRPr lang="en-US" sz="2000" dirty="0">
                <a:solidFill>
                  <a:schemeClr val="bg1"/>
                </a:solidFill>
                <a:latin typeface="+mj-ea"/>
                <a:ea typeface="+mj-ea"/>
                <a:cs typeface="+mj-ea"/>
                <a:sym typeface="OPPOSans B" panose="00020600040101010101" pitchFamily="18" charset="-122"/>
              </a:endParaRPr>
            </a:p>
          </p:txBody>
        </p:sp>
        <p:sp>
          <p:nvSpPr>
            <p:cNvPr id="18" name="文本框 17"/>
            <p:cNvSpPr txBox="1"/>
            <p:nvPr/>
          </p:nvSpPr>
          <p:spPr>
            <a:xfrm>
              <a:off x="930814" y="4202843"/>
              <a:ext cx="4682586"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单击此处输入您的正文内容单击此处输入您的正文内容单击此处输入您的正文内容单击此处输入您的正文内容</a:t>
              </a:r>
            </a:p>
          </p:txBody>
        </p:sp>
      </p:grpSp>
      <p:cxnSp>
        <p:nvCxnSpPr>
          <p:cNvPr id="20" name="直接连接符 19"/>
          <p:cNvCxnSpPr/>
          <p:nvPr/>
        </p:nvCxnSpPr>
        <p:spPr>
          <a:xfrm>
            <a:off x="662422" y="3739269"/>
            <a:ext cx="46825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224280" y="545465"/>
            <a:ext cx="9743440" cy="583565"/>
            <a:chOff x="1928" y="859"/>
            <a:chExt cx="15344" cy="919"/>
          </a:xfrm>
        </p:grpSpPr>
        <p:sp>
          <p:nvSpPr>
            <p:cNvPr id="29" name="文本框 28"/>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2" name="组合 1"/>
            <p:cNvGrpSpPr/>
            <p:nvPr/>
          </p:nvGrpSpPr>
          <p:grpSpPr>
            <a:xfrm>
              <a:off x="1928" y="1317"/>
              <a:ext cx="15344" cy="0"/>
              <a:chOff x="1746" y="1317"/>
              <a:chExt cx="15344" cy="0"/>
            </a:xfrm>
          </p:grpSpPr>
          <p:cxnSp>
            <p:nvCxnSpPr>
              <p:cNvPr id="30" name="直接连接符 29"/>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线条01">
            <a:extLst>
              <a:ext uri="{FF2B5EF4-FFF2-40B4-BE49-F238E27FC236}">
                <a16:creationId xmlns:a16="http://schemas.microsoft.com/office/drawing/2014/main" id="{CFF612B2-E120-47DB-9B1C-F1AF1883B7F4}"/>
              </a:ext>
            </a:extLst>
          </p:cNvPr>
          <p:cNvPicPr>
            <a:picLocks noChangeAspect="1"/>
          </p:cNvPicPr>
          <p:nvPr/>
        </p:nvPicPr>
        <p:blipFill>
          <a:blip r:embed="rId2">
            <a:lum bright="12000"/>
          </a:blip>
          <a:srcRect l="8220" r="7163"/>
          <a:stretch>
            <a:fillRect/>
          </a:stretch>
        </p:blipFill>
        <p:spPr>
          <a:xfrm>
            <a:off x="0" y="2412765"/>
            <a:ext cx="12192000" cy="3519442"/>
          </a:xfrm>
          <a:custGeom>
            <a:avLst/>
            <a:gdLst>
              <a:gd name="connsiteX0" fmla="*/ 0 w 12192000"/>
              <a:gd name="connsiteY0" fmla="*/ 0 h 3519442"/>
              <a:gd name="connsiteX1" fmla="*/ 12192000 w 12192000"/>
              <a:gd name="connsiteY1" fmla="*/ 0 h 3519442"/>
              <a:gd name="connsiteX2" fmla="*/ 12192000 w 12192000"/>
              <a:gd name="connsiteY2" fmla="*/ 3519442 h 3519442"/>
              <a:gd name="connsiteX3" fmla="*/ 0 w 12192000"/>
              <a:gd name="connsiteY3" fmla="*/ 3519442 h 3519442"/>
            </a:gdLst>
            <a:ahLst/>
            <a:cxnLst>
              <a:cxn ang="0">
                <a:pos x="connsiteX0" y="connsiteY0"/>
              </a:cxn>
              <a:cxn ang="0">
                <a:pos x="connsiteX1" y="connsiteY1"/>
              </a:cxn>
              <a:cxn ang="0">
                <a:pos x="connsiteX2" y="connsiteY2"/>
              </a:cxn>
              <a:cxn ang="0">
                <a:pos x="connsiteX3" y="connsiteY3"/>
              </a:cxn>
            </a:cxnLst>
            <a:rect l="l" t="t" r="r" b="b"/>
            <a:pathLst>
              <a:path w="12192000" h="3519442">
                <a:moveTo>
                  <a:pt x="0" y="0"/>
                </a:moveTo>
                <a:lnTo>
                  <a:pt x="12192000" y="0"/>
                </a:lnTo>
                <a:lnTo>
                  <a:pt x="12192000" y="3519442"/>
                </a:lnTo>
                <a:lnTo>
                  <a:pt x="0" y="3519442"/>
                </a:lnTo>
                <a:close/>
              </a:path>
            </a:pathLst>
          </a:custGeom>
        </p:spPr>
      </p:pic>
      <p:pic>
        <p:nvPicPr>
          <p:cNvPr id="16" name="图片 15" descr="线条01">
            <a:extLst>
              <a:ext uri="{FF2B5EF4-FFF2-40B4-BE49-F238E27FC236}">
                <a16:creationId xmlns:a16="http://schemas.microsoft.com/office/drawing/2014/main" id="{2F56067E-59C0-473D-BC52-B1B50923FBDA}"/>
              </a:ext>
            </a:extLst>
          </p:cNvPr>
          <p:cNvPicPr>
            <a:picLocks noChangeAspect="1"/>
          </p:cNvPicPr>
          <p:nvPr/>
        </p:nvPicPr>
        <p:blipFill>
          <a:blip r:embed="rId2">
            <a:alphaModFix amt="58000"/>
            <a:lum bright="12000"/>
          </a:blip>
          <a:srcRect l="8220" t="48515" r="7163"/>
          <a:stretch>
            <a:fillRect/>
          </a:stretch>
        </p:blipFill>
        <p:spPr>
          <a:xfrm flipH="1" flipV="1">
            <a:off x="0" y="5046030"/>
            <a:ext cx="12192000" cy="1811971"/>
          </a:xfrm>
          <a:custGeom>
            <a:avLst/>
            <a:gdLst>
              <a:gd name="connsiteX0" fmla="*/ 12192000 w 12192000"/>
              <a:gd name="connsiteY0" fmla="*/ 1811971 h 1811971"/>
              <a:gd name="connsiteX1" fmla="*/ 0 w 12192000"/>
              <a:gd name="connsiteY1" fmla="*/ 1811971 h 1811971"/>
              <a:gd name="connsiteX2" fmla="*/ 0 w 12192000"/>
              <a:gd name="connsiteY2" fmla="*/ 0 h 1811971"/>
              <a:gd name="connsiteX3" fmla="*/ 12192000 w 12192000"/>
              <a:gd name="connsiteY3" fmla="*/ 0 h 1811971"/>
            </a:gdLst>
            <a:ahLst/>
            <a:cxnLst>
              <a:cxn ang="0">
                <a:pos x="connsiteX0" y="connsiteY0"/>
              </a:cxn>
              <a:cxn ang="0">
                <a:pos x="connsiteX1" y="connsiteY1"/>
              </a:cxn>
              <a:cxn ang="0">
                <a:pos x="connsiteX2" y="connsiteY2"/>
              </a:cxn>
              <a:cxn ang="0">
                <a:pos x="connsiteX3" y="connsiteY3"/>
              </a:cxn>
            </a:cxnLst>
            <a:rect l="l" t="t" r="r" b="b"/>
            <a:pathLst>
              <a:path w="12192000" h="1811971">
                <a:moveTo>
                  <a:pt x="12192000" y="1811971"/>
                </a:moveTo>
                <a:lnTo>
                  <a:pt x="0" y="1811971"/>
                </a:lnTo>
                <a:lnTo>
                  <a:pt x="0" y="0"/>
                </a:lnTo>
                <a:lnTo>
                  <a:pt x="12192000" y="0"/>
                </a:lnTo>
                <a:close/>
              </a:path>
            </a:pathLst>
          </a:custGeom>
        </p:spPr>
      </p:pic>
      <p:grpSp>
        <p:nvGrpSpPr>
          <p:cNvPr id="10" name="组合 9"/>
          <p:cNvGrpSpPr/>
          <p:nvPr/>
        </p:nvGrpSpPr>
        <p:grpSpPr>
          <a:xfrm>
            <a:off x="4658075" y="947203"/>
            <a:ext cx="2651464" cy="2945209"/>
            <a:chOff x="4658075" y="1379003"/>
            <a:chExt cx="2651464" cy="2945209"/>
          </a:xfrm>
        </p:grpSpPr>
        <p:pic>
          <p:nvPicPr>
            <p:cNvPr id="11" name="图片 10" descr="图片包含 游戏机, 黑暗, 黑色, 飞盘&#10;&#10;描述已自动生成"/>
            <p:cNvPicPr>
              <a:picLocks noChangeAspect="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l="11288" t="19425" r="10397" b="10072"/>
            <a:stretch>
              <a:fillRect/>
            </a:stretch>
          </p:blipFill>
          <p:spPr>
            <a:xfrm rot="18582380" flipV="1">
              <a:off x="4511202" y="1525875"/>
              <a:ext cx="2945209" cy="2651464"/>
            </a:xfrm>
            <a:prstGeom prst="rect">
              <a:avLst/>
            </a:prstGeom>
          </p:spPr>
        </p:pic>
        <p:sp>
          <p:nvSpPr>
            <p:cNvPr id="12" name="文本框 11"/>
            <p:cNvSpPr txBox="1"/>
            <p:nvPr/>
          </p:nvSpPr>
          <p:spPr>
            <a:xfrm>
              <a:off x="5595907" y="2237535"/>
              <a:ext cx="1000186" cy="1568450"/>
            </a:xfrm>
            <a:prstGeom prst="rect">
              <a:avLst/>
            </a:prstGeom>
            <a:noFill/>
          </p:spPr>
          <p:txBody>
            <a:bodyPr wrap="square" lIns="0" tIns="45720" rIns="0" bIns="45720" rtlCol="0">
              <a:sp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flip="none" rotWithShape="1">
                    <a:gsLst>
                      <a:gs pos="65000">
                        <a:srgbClr val="7E6333"/>
                      </a:gs>
                      <a:gs pos="46000">
                        <a:srgbClr val="DFD690"/>
                      </a:gs>
                      <a:gs pos="15000">
                        <a:srgbClr val="C9B677"/>
                      </a:gs>
                      <a:gs pos="87000">
                        <a:srgbClr val="F8F3C8"/>
                      </a:gs>
                    </a:gsLst>
                    <a:lin ang="2700000" scaled="1"/>
                    <a:tileRect/>
                  </a:gra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stStyle>
            <a:p>
              <a:pPr algn="ctr"/>
              <a:r>
                <a:rPr lang="en-US" sz="9600" dirty="0">
                  <a:gradFill flip="none" rotWithShape="1">
                    <a:gsLst>
                      <a:gs pos="65000">
                        <a:schemeClr val="accent3"/>
                      </a:gs>
                      <a:gs pos="46000">
                        <a:schemeClr val="accent2"/>
                      </a:gs>
                      <a:gs pos="15000">
                        <a:schemeClr val="accent1"/>
                      </a:gs>
                      <a:gs pos="87000">
                        <a:schemeClr val="accent2"/>
                      </a:gs>
                    </a:gsLst>
                    <a:lin ang="2700000" scaled="1"/>
                    <a:tileRect/>
                  </a:gradFill>
                  <a:latin typeface="+mj-lt"/>
                  <a:ea typeface="+mj-lt"/>
                  <a:cs typeface="OPPOSans H" panose="00020600040101010101" pitchFamily="18" charset="-122"/>
                  <a:sym typeface="OPPOSans H" panose="00020600040101010101" pitchFamily="18" charset="-122"/>
                </a:rPr>
                <a:t>4</a:t>
              </a:r>
            </a:p>
          </p:txBody>
        </p:sp>
      </p:grpSp>
      <p:sp>
        <p:nvSpPr>
          <p:cNvPr id="13" name="Rectangle 4"/>
          <p:cNvSpPr>
            <a:spLocks noChangeArrowheads="1"/>
          </p:cNvSpPr>
          <p:nvPr/>
        </p:nvSpPr>
        <p:spPr bwMode="auto">
          <a:xfrm>
            <a:off x="3570571" y="3962779"/>
            <a:ext cx="5050858" cy="645160"/>
          </a:xfrm>
          <a:prstGeom prst="rect">
            <a:avLst/>
          </a:prstGeom>
          <a:noFill/>
        </p:spPr>
        <p:txBody>
          <a:bodyPr wrap="square" lIns="0" tIns="45720" rIns="0" bIns="45720" rtlCol="0">
            <a:spAutoFit/>
          </a:bodyPr>
          <a:lstStyle/>
          <a:p>
            <a:pPr algn="ctr"/>
            <a:r>
              <a:rPr lang="zh-CN" altLang="en-US" sz="3600" dirty="0">
                <a:gradFill flip="none" rotWithShape="1">
                  <a:gsLst>
                    <a:gs pos="65000">
                      <a:schemeClr val="accent3"/>
                    </a:gs>
                    <a:gs pos="46000">
                      <a:schemeClr val="accent2"/>
                    </a:gs>
                    <a:gs pos="15000">
                      <a:schemeClr val="accent1"/>
                    </a:gs>
                    <a:gs pos="87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sp>
        <p:nvSpPr>
          <p:cNvPr id="14" name="Rectangle 4"/>
          <p:cNvSpPr>
            <a:spLocks noChangeArrowheads="1"/>
          </p:cNvSpPr>
          <p:nvPr/>
        </p:nvSpPr>
        <p:spPr bwMode="auto">
          <a:xfrm>
            <a:off x="4805998" y="4556522"/>
            <a:ext cx="2580005" cy="368300"/>
          </a:xfrm>
          <a:prstGeom prst="rect">
            <a:avLst/>
          </a:prstGeom>
        </p:spPr>
        <p:txBody>
          <a:bodyPr wrap="none">
            <a:spAutoFit/>
          </a:bodyPr>
          <a:lstStyle/>
          <a:p>
            <a:pPr algn="ctr"/>
            <a:r>
              <a:rPr lang="en-US" altLang="zh-CN" dirty="0">
                <a:solidFill>
                  <a:schemeClr val="bg1">
                    <a:lumMod val="85000"/>
                    <a:alpha val="25000"/>
                  </a:schemeClr>
                </a:solidFill>
                <a:ea typeface="+mn-lt"/>
                <a:cs typeface="OPPOSans R" panose="00020600040101010101" pitchFamily="18" charset="-122"/>
                <a:sym typeface="OPPOSans R" panose="00020600040101010101" pitchFamily="18" charset="-122"/>
              </a:rPr>
              <a:t>Please enter your title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Oval 42+"/>
          <p:cNvSpPr/>
          <p:nvPr/>
        </p:nvSpPr>
        <p:spPr>
          <a:xfrm>
            <a:off x="3211551" y="3973552"/>
            <a:ext cx="5768896" cy="2884447"/>
          </a:xfrm>
          <a:custGeom>
            <a:avLst/>
            <a:gdLst>
              <a:gd name="connsiteX0" fmla="*/ 0 w 5768896"/>
              <a:gd name="connsiteY0" fmla="*/ 2884447 h 5768894"/>
              <a:gd name="connsiteX1" fmla="*/ 2884448 w 5768896"/>
              <a:gd name="connsiteY1" fmla="*/ 0 h 5768894"/>
              <a:gd name="connsiteX2" fmla="*/ 5768896 w 5768896"/>
              <a:gd name="connsiteY2" fmla="*/ 2884447 h 5768894"/>
              <a:gd name="connsiteX3" fmla="*/ 2884448 w 5768896"/>
              <a:gd name="connsiteY3" fmla="*/ 5768894 h 5768894"/>
              <a:gd name="connsiteX4" fmla="*/ 0 w 5768896"/>
              <a:gd name="connsiteY4" fmla="*/ 2884447 h 5768894"/>
              <a:gd name="connsiteX0-1" fmla="*/ 2884448 w 5768896"/>
              <a:gd name="connsiteY0-2" fmla="*/ 5768894 h 5860334"/>
              <a:gd name="connsiteX1-3" fmla="*/ 0 w 5768896"/>
              <a:gd name="connsiteY1-4" fmla="*/ 2884447 h 5860334"/>
              <a:gd name="connsiteX2-5" fmla="*/ 2884448 w 5768896"/>
              <a:gd name="connsiteY2-6" fmla="*/ 0 h 5860334"/>
              <a:gd name="connsiteX3-7" fmla="*/ 5768896 w 5768896"/>
              <a:gd name="connsiteY3-8" fmla="*/ 2884447 h 5860334"/>
              <a:gd name="connsiteX4-9" fmla="*/ 2975888 w 5768896"/>
              <a:gd name="connsiteY4-10" fmla="*/ 5860334 h 5860334"/>
              <a:gd name="connsiteX0-11" fmla="*/ 2884448 w 5768896"/>
              <a:gd name="connsiteY0-12" fmla="*/ 5768894 h 5768894"/>
              <a:gd name="connsiteX1-13" fmla="*/ 0 w 5768896"/>
              <a:gd name="connsiteY1-14" fmla="*/ 2884447 h 5768894"/>
              <a:gd name="connsiteX2-15" fmla="*/ 2884448 w 5768896"/>
              <a:gd name="connsiteY2-16" fmla="*/ 0 h 5768894"/>
              <a:gd name="connsiteX3-17" fmla="*/ 5768896 w 5768896"/>
              <a:gd name="connsiteY3-18" fmla="*/ 2884447 h 5768894"/>
              <a:gd name="connsiteX0-19" fmla="*/ 0 w 5768896"/>
              <a:gd name="connsiteY0-20" fmla="*/ 2884447 h 2884447"/>
              <a:gd name="connsiteX1-21" fmla="*/ 2884448 w 5768896"/>
              <a:gd name="connsiteY1-22" fmla="*/ 0 h 2884447"/>
              <a:gd name="connsiteX2-23" fmla="*/ 5768896 w 5768896"/>
              <a:gd name="connsiteY2-24" fmla="*/ 2884447 h 2884447"/>
            </a:gdLst>
            <a:ahLst/>
            <a:cxnLst>
              <a:cxn ang="0">
                <a:pos x="connsiteX0-1" y="connsiteY0-2"/>
              </a:cxn>
              <a:cxn ang="0">
                <a:pos x="connsiteX1-3" y="connsiteY1-4"/>
              </a:cxn>
              <a:cxn ang="0">
                <a:pos x="connsiteX2-5" y="connsiteY2-6"/>
              </a:cxn>
            </a:cxnLst>
            <a:rect l="l" t="t" r="r" b="b"/>
            <a:pathLst>
              <a:path w="5768896" h="2884447">
                <a:moveTo>
                  <a:pt x="0" y="2884447"/>
                </a:moveTo>
                <a:cubicBezTo>
                  <a:pt x="0" y="1291411"/>
                  <a:pt x="1291411" y="0"/>
                  <a:pt x="2884448" y="0"/>
                </a:cubicBezTo>
                <a:cubicBezTo>
                  <a:pt x="4477485" y="0"/>
                  <a:pt x="5768896" y="1291411"/>
                  <a:pt x="5768896" y="2884447"/>
                </a:cubicBezTo>
              </a:path>
            </a:pathLst>
          </a:custGeom>
          <a:solidFill>
            <a:schemeClr val="tx1"/>
          </a:solidFill>
          <a:ln>
            <a:solidFill>
              <a:schemeClr val="accent2"/>
            </a:solidFill>
          </a:ln>
          <a:effectLst>
            <a:innerShdw blurRad="673100">
              <a:schemeClr val="accent1">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lstStyle/>
          <a:p>
            <a:pPr algn="ctr"/>
            <a:endParaRPr lang="en-US"/>
          </a:p>
        </p:txBody>
      </p:sp>
      <p:pic>
        <p:nvPicPr>
          <p:cNvPr id="84" name="图片 83" descr="图片包含 游戏机, 黑暗, 黑色, 飞盘&#10;&#10;描述已自动生成"/>
          <p:cNvPicPr>
            <a:picLocks noChangeAspect="1"/>
          </p:cNvPicPr>
          <p:nvPr/>
        </p:nvPicPr>
        <p:blipFill rotWithShape="1">
          <a:blip r:embed="rId5">
            <a:duotone>
              <a:schemeClr val="accent4">
                <a:shade val="45000"/>
                <a:satMod val="135000"/>
              </a:schemeClr>
              <a:prstClr val="white"/>
            </a:duotone>
            <a:extLst>
              <a:ext uri="{28A0092B-C50C-407E-A947-70E740481C1C}">
                <a14:useLocalDpi xmlns:a14="http://schemas.microsoft.com/office/drawing/2010/main" val="0"/>
              </a:ext>
            </a:extLst>
          </a:blip>
          <a:srcRect l="11288" t="47311" r="10397" b="10071"/>
          <a:stretch>
            <a:fillRect/>
          </a:stretch>
        </p:blipFill>
        <p:spPr>
          <a:xfrm flipV="1">
            <a:off x="1693521" y="2020622"/>
            <a:ext cx="8889092" cy="4837377"/>
          </a:xfrm>
          <a:prstGeom prst="rect">
            <a:avLst/>
          </a:prstGeom>
        </p:spPr>
      </p:pic>
      <p:sp>
        <p:nvSpPr>
          <p:cNvPr id="86" name="任意多边形: 形状 85"/>
          <p:cNvSpPr/>
          <p:nvPr/>
        </p:nvSpPr>
        <p:spPr>
          <a:xfrm>
            <a:off x="3679369" y="4441371"/>
            <a:ext cx="4833258" cy="2416629"/>
          </a:xfrm>
          <a:custGeom>
            <a:avLst/>
            <a:gdLst>
              <a:gd name="connsiteX0" fmla="*/ 2416629 w 4833258"/>
              <a:gd name="connsiteY0" fmla="*/ 0 h 2416629"/>
              <a:gd name="connsiteX1" fmla="*/ 4833258 w 4833258"/>
              <a:gd name="connsiteY1" fmla="*/ 2416629 h 2416629"/>
              <a:gd name="connsiteX2" fmla="*/ 0 w 4833258"/>
              <a:gd name="connsiteY2" fmla="*/ 2416629 h 2416629"/>
              <a:gd name="connsiteX3" fmla="*/ 2416629 w 4833258"/>
              <a:gd name="connsiteY3" fmla="*/ 0 h 2416629"/>
            </a:gdLst>
            <a:ahLst/>
            <a:cxnLst>
              <a:cxn ang="0">
                <a:pos x="connsiteX0" y="connsiteY0"/>
              </a:cxn>
              <a:cxn ang="0">
                <a:pos x="connsiteX1" y="connsiteY1"/>
              </a:cxn>
              <a:cxn ang="0">
                <a:pos x="connsiteX2" y="connsiteY2"/>
              </a:cxn>
              <a:cxn ang="0">
                <a:pos x="connsiteX3" y="connsiteY3"/>
              </a:cxn>
            </a:cxnLst>
            <a:rect l="l" t="t" r="r" b="b"/>
            <a:pathLst>
              <a:path w="4833258" h="2416629">
                <a:moveTo>
                  <a:pt x="2416629" y="0"/>
                </a:moveTo>
                <a:cubicBezTo>
                  <a:pt x="3751296" y="0"/>
                  <a:pt x="4833258" y="1081962"/>
                  <a:pt x="4833258" y="2416629"/>
                </a:cubicBezTo>
                <a:lnTo>
                  <a:pt x="0" y="2416629"/>
                </a:lnTo>
                <a:cubicBezTo>
                  <a:pt x="0" y="1081962"/>
                  <a:pt x="1081962" y="0"/>
                  <a:pt x="2416629" y="0"/>
                </a:cubicBezTo>
                <a:close/>
              </a:path>
            </a:pathLst>
          </a:custGeom>
          <a:gradFill>
            <a:gsLst>
              <a:gs pos="17000">
                <a:schemeClr val="accent2"/>
              </a:gs>
              <a:gs pos="79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sp>
        <p:nvSpPr>
          <p:cNvPr id="75" name="任意多边形: 形状 74">
            <a:extLst>
              <a:ext uri="{FF2B5EF4-FFF2-40B4-BE49-F238E27FC236}">
                <a16:creationId xmlns:a16="http://schemas.microsoft.com/office/drawing/2014/main" id="{CB5C5C44-A2B9-4DF9-8EBF-E463374EA5A5}"/>
              </a:ext>
            </a:extLst>
          </p:cNvPr>
          <p:cNvSpPr/>
          <p:nvPr/>
        </p:nvSpPr>
        <p:spPr>
          <a:xfrm>
            <a:off x="2554512" y="3316514"/>
            <a:ext cx="7082974" cy="3541486"/>
          </a:xfrm>
          <a:custGeom>
            <a:avLst/>
            <a:gdLst>
              <a:gd name="connsiteX0" fmla="*/ 3541487 w 7082974"/>
              <a:gd name="connsiteY0" fmla="*/ 0 h 3541486"/>
              <a:gd name="connsiteX1" fmla="*/ 7082974 w 7082974"/>
              <a:gd name="connsiteY1" fmla="*/ 3541486 h 3541486"/>
              <a:gd name="connsiteX2" fmla="*/ 0 w 7082974"/>
              <a:gd name="connsiteY2" fmla="*/ 3541486 h 3541486"/>
              <a:gd name="connsiteX3" fmla="*/ 3541487 w 7082974"/>
              <a:gd name="connsiteY3" fmla="*/ 0 h 3541486"/>
            </a:gdLst>
            <a:ahLst/>
            <a:cxnLst>
              <a:cxn ang="0">
                <a:pos x="connsiteX0" y="connsiteY0"/>
              </a:cxn>
              <a:cxn ang="0">
                <a:pos x="connsiteX1" y="connsiteY1"/>
              </a:cxn>
              <a:cxn ang="0">
                <a:pos x="connsiteX2" y="connsiteY2"/>
              </a:cxn>
              <a:cxn ang="0">
                <a:pos x="connsiteX3" y="connsiteY3"/>
              </a:cxn>
            </a:cxnLst>
            <a:rect l="l" t="t" r="r" b="b"/>
            <a:pathLst>
              <a:path w="7082974" h="3541486">
                <a:moveTo>
                  <a:pt x="3541487" y="0"/>
                </a:moveTo>
                <a:cubicBezTo>
                  <a:pt x="5497396" y="0"/>
                  <a:pt x="7082974" y="1585577"/>
                  <a:pt x="7082974" y="3541486"/>
                </a:cubicBezTo>
                <a:lnTo>
                  <a:pt x="0" y="3541486"/>
                </a:lnTo>
                <a:cubicBezTo>
                  <a:pt x="0" y="1585577"/>
                  <a:pt x="1585578" y="0"/>
                  <a:pt x="3541487" y="0"/>
                </a:cubicBezTo>
                <a:close/>
              </a:path>
            </a:pathLst>
          </a:custGeom>
          <a:noFill/>
          <a:ln>
            <a:gradFill>
              <a:gsLst>
                <a:gs pos="0">
                  <a:schemeClr val="accent1"/>
                </a:gs>
                <a:gs pos="71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0" bIns="45720" rtlCol="0" anchor="ctr">
            <a:noAutofit/>
          </a:bodyPr>
          <a:lstStyle/>
          <a:p>
            <a:pPr algn="ctr"/>
            <a:endParaRPr lang="en-US"/>
          </a:p>
        </p:txBody>
      </p:sp>
      <p:sp>
        <p:nvSpPr>
          <p:cNvPr id="47" name="任意多边形: 形状 46">
            <a:extLst>
              <a:ext uri="{FF2B5EF4-FFF2-40B4-BE49-F238E27FC236}">
                <a16:creationId xmlns:a16="http://schemas.microsoft.com/office/drawing/2014/main" id="{0EC80FAB-50C6-4F6E-B582-7C456CAEC62F}"/>
              </a:ext>
            </a:extLst>
          </p:cNvPr>
          <p:cNvSpPr/>
          <p:nvPr/>
        </p:nvSpPr>
        <p:spPr>
          <a:xfrm>
            <a:off x="673098" y="1435102"/>
            <a:ext cx="10845802" cy="5422899"/>
          </a:xfrm>
          <a:custGeom>
            <a:avLst/>
            <a:gdLst>
              <a:gd name="connsiteX0" fmla="*/ 5422901 w 10845802"/>
              <a:gd name="connsiteY0" fmla="*/ 0 h 5422899"/>
              <a:gd name="connsiteX1" fmla="*/ 10845802 w 10845802"/>
              <a:gd name="connsiteY1" fmla="*/ 5422899 h 5422899"/>
              <a:gd name="connsiteX2" fmla="*/ 0 w 10845802"/>
              <a:gd name="connsiteY2" fmla="*/ 5422899 h 5422899"/>
              <a:gd name="connsiteX3" fmla="*/ 5422901 w 10845802"/>
              <a:gd name="connsiteY3" fmla="*/ 0 h 5422899"/>
            </a:gdLst>
            <a:ahLst/>
            <a:cxnLst>
              <a:cxn ang="0">
                <a:pos x="connsiteX0" y="connsiteY0"/>
              </a:cxn>
              <a:cxn ang="0">
                <a:pos x="connsiteX1" y="connsiteY1"/>
              </a:cxn>
              <a:cxn ang="0">
                <a:pos x="connsiteX2" y="connsiteY2"/>
              </a:cxn>
              <a:cxn ang="0">
                <a:pos x="connsiteX3" y="connsiteY3"/>
              </a:cxn>
            </a:cxnLst>
            <a:rect l="l" t="t" r="r" b="b"/>
            <a:pathLst>
              <a:path w="10845802" h="5422899">
                <a:moveTo>
                  <a:pt x="5422901" y="0"/>
                </a:moveTo>
                <a:cubicBezTo>
                  <a:pt x="8417887" y="0"/>
                  <a:pt x="10845802" y="2427915"/>
                  <a:pt x="10845802" y="5422899"/>
                </a:cubicBezTo>
                <a:lnTo>
                  <a:pt x="0" y="5422899"/>
                </a:lnTo>
                <a:cubicBezTo>
                  <a:pt x="0" y="2427915"/>
                  <a:pt x="2427915" y="0"/>
                  <a:pt x="5422901" y="0"/>
                </a:cubicBezTo>
                <a:close/>
              </a:path>
            </a:pathLst>
          </a:custGeom>
          <a:noFill/>
          <a:ln>
            <a:gradFill>
              <a:gsLst>
                <a:gs pos="0">
                  <a:schemeClr val="accent1"/>
                </a:gs>
                <a:gs pos="91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0" bIns="45720" rtlCol="0" anchor="ctr">
            <a:noAutofit/>
          </a:bodyPr>
          <a:lstStyle/>
          <a:p>
            <a:pPr algn="ctr"/>
            <a:endParaRPr lang="en-US"/>
          </a:p>
        </p:txBody>
      </p:sp>
      <p:sp>
        <p:nvSpPr>
          <p:cNvPr id="48" name="文本框 47"/>
          <p:cNvSpPr txBox="1"/>
          <p:nvPr/>
        </p:nvSpPr>
        <p:spPr>
          <a:xfrm>
            <a:off x="4582158" y="5587424"/>
            <a:ext cx="3027680" cy="583565"/>
          </a:xfrm>
          <a:prstGeom prst="rect">
            <a:avLst/>
          </a:prstGeom>
          <a:noFill/>
        </p:spPr>
        <p:txBody>
          <a:bodyPr wrap="none" rtlCol="0">
            <a:spAutoFit/>
          </a:bodyPr>
          <a:lstStyle/>
          <a:p>
            <a:pPr algn="ctr"/>
            <a:r>
              <a:rPr lang="zh-CN" altLang="en-US" sz="3200" dirty="0">
                <a:solidFill>
                  <a:schemeClr val="bg1"/>
                </a:solidFill>
                <a:latin typeface="+mj-ea"/>
                <a:ea typeface="+mj-ea"/>
              </a:rPr>
              <a:t>请输入您的标题</a:t>
            </a:r>
          </a:p>
        </p:txBody>
      </p:sp>
      <p:grpSp>
        <p:nvGrpSpPr>
          <p:cNvPr id="49" name="组合 48"/>
          <p:cNvGrpSpPr/>
          <p:nvPr/>
        </p:nvGrpSpPr>
        <p:grpSpPr>
          <a:xfrm>
            <a:off x="2520118" y="4630057"/>
            <a:ext cx="957367" cy="957367"/>
            <a:chOff x="2288318" y="4057593"/>
            <a:chExt cx="1175657" cy="1175657"/>
          </a:xfrm>
        </p:grpSpPr>
        <p:sp>
          <p:nvSpPr>
            <p:cNvPr id="50" name="椭圆 49"/>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51" name="组合 50"/>
            <p:cNvGrpSpPr/>
            <p:nvPr/>
          </p:nvGrpSpPr>
          <p:grpSpPr>
            <a:xfrm>
              <a:off x="2662081" y="4442622"/>
              <a:ext cx="428132" cy="405599"/>
              <a:chOff x="23812" y="28575"/>
              <a:chExt cx="180975" cy="171450"/>
            </a:xfrm>
          </p:grpSpPr>
          <p:sp>
            <p:nvSpPr>
              <p:cNvPr id="52" name="任意多边形: 形状 51"/>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53" name="任意多边形: 形状 52"/>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54" name="组合 53"/>
          <p:cNvGrpSpPr/>
          <p:nvPr/>
        </p:nvGrpSpPr>
        <p:grpSpPr>
          <a:xfrm>
            <a:off x="5617314" y="2771412"/>
            <a:ext cx="957367" cy="957367"/>
            <a:chOff x="2288318" y="4057593"/>
            <a:chExt cx="1175657" cy="1175657"/>
          </a:xfrm>
        </p:grpSpPr>
        <p:sp>
          <p:nvSpPr>
            <p:cNvPr id="55" name="椭圆 54"/>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56" name="组合 55"/>
            <p:cNvGrpSpPr/>
            <p:nvPr/>
          </p:nvGrpSpPr>
          <p:grpSpPr>
            <a:xfrm>
              <a:off x="2662081" y="4442622"/>
              <a:ext cx="428132" cy="405599"/>
              <a:chOff x="23812" y="28575"/>
              <a:chExt cx="180975" cy="171450"/>
            </a:xfrm>
          </p:grpSpPr>
          <p:sp>
            <p:nvSpPr>
              <p:cNvPr id="57" name="任意多边形: 形状 56"/>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58" name="任意多边形: 形状 57"/>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59" name="组合 58"/>
          <p:cNvGrpSpPr/>
          <p:nvPr/>
        </p:nvGrpSpPr>
        <p:grpSpPr>
          <a:xfrm>
            <a:off x="3735900" y="3227327"/>
            <a:ext cx="957367" cy="957367"/>
            <a:chOff x="2288318" y="4057593"/>
            <a:chExt cx="1175657" cy="1175657"/>
          </a:xfrm>
        </p:grpSpPr>
        <p:sp>
          <p:nvSpPr>
            <p:cNvPr id="60" name="椭圆 59"/>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61" name="组合 60"/>
            <p:cNvGrpSpPr/>
            <p:nvPr/>
          </p:nvGrpSpPr>
          <p:grpSpPr>
            <a:xfrm>
              <a:off x="2662081" y="4442622"/>
              <a:ext cx="428132" cy="405599"/>
              <a:chOff x="23812" y="28575"/>
              <a:chExt cx="180975" cy="171450"/>
            </a:xfrm>
          </p:grpSpPr>
          <p:sp>
            <p:nvSpPr>
              <p:cNvPr id="62" name="任意多边形: 形状 61"/>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63" name="任意多边形: 形状 62"/>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64" name="组合 63"/>
          <p:cNvGrpSpPr/>
          <p:nvPr/>
        </p:nvGrpSpPr>
        <p:grpSpPr>
          <a:xfrm>
            <a:off x="8806128" y="4630057"/>
            <a:ext cx="957367" cy="957367"/>
            <a:chOff x="2288318" y="4057593"/>
            <a:chExt cx="1175657" cy="1175657"/>
          </a:xfrm>
        </p:grpSpPr>
        <p:sp>
          <p:nvSpPr>
            <p:cNvPr id="65" name="椭圆 64"/>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66" name="组合 65"/>
            <p:cNvGrpSpPr/>
            <p:nvPr/>
          </p:nvGrpSpPr>
          <p:grpSpPr>
            <a:xfrm>
              <a:off x="2662081" y="4442622"/>
              <a:ext cx="428132" cy="405599"/>
              <a:chOff x="23812" y="28575"/>
              <a:chExt cx="180975" cy="171450"/>
            </a:xfrm>
          </p:grpSpPr>
          <p:sp>
            <p:nvSpPr>
              <p:cNvPr id="67" name="任意多边形: 形状 66"/>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68" name="任意多边形: 形状 67"/>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69" name="组合 68"/>
          <p:cNvGrpSpPr/>
          <p:nvPr/>
        </p:nvGrpSpPr>
        <p:grpSpPr>
          <a:xfrm>
            <a:off x="7607401" y="3227327"/>
            <a:ext cx="957367" cy="957367"/>
            <a:chOff x="2288318" y="4057593"/>
            <a:chExt cx="1175657" cy="1175657"/>
          </a:xfrm>
        </p:grpSpPr>
        <p:sp>
          <p:nvSpPr>
            <p:cNvPr id="70" name="椭圆 69"/>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71" name="组合 70"/>
            <p:cNvGrpSpPr/>
            <p:nvPr/>
          </p:nvGrpSpPr>
          <p:grpSpPr>
            <a:xfrm>
              <a:off x="2662081" y="4442622"/>
              <a:ext cx="428132" cy="405599"/>
              <a:chOff x="23812" y="28575"/>
              <a:chExt cx="180975" cy="171450"/>
            </a:xfrm>
          </p:grpSpPr>
          <p:sp>
            <p:nvSpPr>
              <p:cNvPr id="72" name="任意多边形: 形状 71"/>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73" name="任意多边形: 形状 72"/>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sp>
        <p:nvSpPr>
          <p:cNvPr id="78" name="文本框 77"/>
          <p:cNvSpPr txBox="1"/>
          <p:nvPr/>
        </p:nvSpPr>
        <p:spPr>
          <a:xfrm>
            <a:off x="2048855" y="3321010"/>
            <a:ext cx="1499335" cy="681355"/>
          </a:xfrm>
          <a:prstGeom prst="rect">
            <a:avLst/>
          </a:prstGeom>
          <a:noFill/>
        </p:spPr>
        <p:txBody>
          <a:bodyPr wrap="square" rtlCol="0">
            <a:spAutoFit/>
          </a:bodyPr>
          <a:lstStyle/>
          <a:p>
            <a:pPr algn="r">
              <a:lnSpc>
                <a:spcPct val="120000"/>
              </a:lnSpc>
            </a:pPr>
            <a:r>
              <a:rPr lang="zh-CN" altLang="en-US" sz="1600" dirty="0">
                <a:solidFill>
                  <a:schemeClr val="bg1"/>
                </a:solidFill>
              </a:rPr>
              <a:t>请输入您的</a:t>
            </a:r>
            <a:endParaRPr lang="en-US" altLang="zh-CN" sz="1600" dirty="0">
              <a:solidFill>
                <a:schemeClr val="bg1"/>
              </a:solidFill>
            </a:endParaRPr>
          </a:p>
          <a:p>
            <a:pPr algn="r">
              <a:lnSpc>
                <a:spcPct val="120000"/>
              </a:lnSpc>
            </a:pPr>
            <a:r>
              <a:rPr lang="zh-CN" altLang="en-US" sz="1600" dirty="0">
                <a:solidFill>
                  <a:schemeClr val="bg1"/>
                </a:solidFill>
              </a:rPr>
              <a:t>正文内容</a:t>
            </a:r>
            <a:endParaRPr lang="en-US" sz="1600" dirty="0">
              <a:solidFill>
                <a:schemeClr val="bg1"/>
              </a:solidFill>
            </a:endParaRPr>
          </a:p>
        </p:txBody>
      </p:sp>
      <p:sp>
        <p:nvSpPr>
          <p:cNvPr id="79" name="文本框 78"/>
          <p:cNvSpPr txBox="1"/>
          <p:nvPr/>
        </p:nvSpPr>
        <p:spPr>
          <a:xfrm>
            <a:off x="892999" y="4767968"/>
            <a:ext cx="1499335" cy="681355"/>
          </a:xfrm>
          <a:prstGeom prst="rect">
            <a:avLst/>
          </a:prstGeom>
          <a:noFill/>
        </p:spPr>
        <p:txBody>
          <a:bodyPr wrap="square" rtlCol="0">
            <a:spAutoFit/>
          </a:bodyPr>
          <a:lstStyle/>
          <a:p>
            <a:pPr algn="r">
              <a:lnSpc>
                <a:spcPct val="120000"/>
              </a:lnSpc>
            </a:pPr>
            <a:r>
              <a:rPr lang="zh-CN" altLang="en-US" sz="1600" dirty="0">
                <a:solidFill>
                  <a:schemeClr val="bg1"/>
                </a:solidFill>
                <a:latin typeface="+mn-ea"/>
              </a:rPr>
              <a:t>请输入您的</a:t>
            </a:r>
            <a:endParaRPr lang="en-US" altLang="zh-CN" sz="1600" dirty="0">
              <a:solidFill>
                <a:schemeClr val="bg1"/>
              </a:solidFill>
              <a:latin typeface="+mn-ea"/>
            </a:endParaRPr>
          </a:p>
          <a:p>
            <a:pPr algn="r">
              <a:lnSpc>
                <a:spcPct val="120000"/>
              </a:lnSpc>
            </a:pPr>
            <a:r>
              <a:rPr lang="zh-CN" altLang="en-US" sz="1600" dirty="0">
                <a:solidFill>
                  <a:schemeClr val="bg1"/>
                </a:solidFill>
              </a:rPr>
              <a:t>正文内容</a:t>
            </a:r>
            <a:endParaRPr lang="en-US" sz="1600" dirty="0">
              <a:solidFill>
                <a:schemeClr val="bg1"/>
              </a:solidFill>
              <a:latin typeface="+mn-ea"/>
            </a:endParaRPr>
          </a:p>
        </p:txBody>
      </p:sp>
      <p:sp>
        <p:nvSpPr>
          <p:cNvPr id="80" name="文本框 79"/>
          <p:cNvSpPr txBox="1"/>
          <p:nvPr/>
        </p:nvSpPr>
        <p:spPr>
          <a:xfrm>
            <a:off x="8692515" y="3345180"/>
            <a:ext cx="1499235" cy="657225"/>
          </a:xfrm>
          <a:prstGeom prst="rect">
            <a:avLst/>
          </a:prstGeom>
          <a:noFill/>
        </p:spPr>
        <p:txBody>
          <a:bodyPr wrap="square" rtlCol="0">
            <a:noAutofit/>
          </a:bodyPr>
          <a:lstStyle/>
          <a:p>
            <a:pPr lvl="0" algn="l">
              <a:lnSpc>
                <a:spcPct val="120000"/>
              </a:lnSpc>
              <a:buClrTx/>
              <a:buSzTx/>
              <a:buFontTx/>
            </a:pPr>
            <a:r>
              <a:rPr lang="zh-CN" altLang="en-US" sz="1600" dirty="0">
                <a:solidFill>
                  <a:schemeClr val="bg1"/>
                </a:solidFill>
                <a:sym typeface="+mn-ea"/>
              </a:rPr>
              <a:t>请输入您的</a:t>
            </a:r>
            <a:endParaRPr lang="en-US" altLang="zh-CN" sz="1600" dirty="0">
              <a:solidFill>
                <a:schemeClr val="bg1"/>
              </a:solidFill>
              <a:sym typeface="+mn-ea"/>
            </a:endParaRPr>
          </a:p>
          <a:p>
            <a:pPr lvl="0" algn="l">
              <a:lnSpc>
                <a:spcPct val="120000"/>
              </a:lnSpc>
              <a:buClrTx/>
              <a:buSzTx/>
              <a:buFontTx/>
            </a:pPr>
            <a:r>
              <a:rPr lang="zh-CN" altLang="en-US" sz="1600" dirty="0">
                <a:solidFill>
                  <a:schemeClr val="bg1"/>
                </a:solidFill>
              </a:rPr>
              <a:t>正文内容</a:t>
            </a:r>
            <a:endParaRPr lang="zh-CN" altLang="en-US" sz="1600" dirty="0">
              <a:solidFill>
                <a:schemeClr val="bg1"/>
              </a:solidFill>
              <a:sym typeface="+mn-ea"/>
            </a:endParaRPr>
          </a:p>
        </p:txBody>
      </p:sp>
      <p:sp>
        <p:nvSpPr>
          <p:cNvPr id="81" name="文本框 80"/>
          <p:cNvSpPr txBox="1"/>
          <p:nvPr/>
        </p:nvSpPr>
        <p:spPr>
          <a:xfrm>
            <a:off x="9891800" y="4767968"/>
            <a:ext cx="1499335" cy="681355"/>
          </a:xfrm>
          <a:prstGeom prst="rect">
            <a:avLst/>
          </a:prstGeom>
          <a:noFill/>
        </p:spPr>
        <p:txBody>
          <a:bodyPr wrap="square" rtlCol="0">
            <a:spAutoFit/>
          </a:bodyPr>
          <a:lstStyle/>
          <a:p>
            <a:pPr>
              <a:lnSpc>
                <a:spcPct val="120000"/>
              </a:lnSpc>
            </a:pPr>
            <a:r>
              <a:rPr lang="zh-CN" altLang="en-US" sz="1600" dirty="0">
                <a:solidFill>
                  <a:schemeClr val="bg1"/>
                </a:solidFill>
              </a:rPr>
              <a:t>请输入您的</a:t>
            </a:r>
            <a:endParaRPr lang="en-US" altLang="zh-CN" sz="1600" dirty="0">
              <a:solidFill>
                <a:schemeClr val="bg1"/>
              </a:solidFill>
            </a:endParaRPr>
          </a:p>
          <a:p>
            <a:pPr>
              <a:lnSpc>
                <a:spcPct val="120000"/>
              </a:lnSpc>
            </a:pPr>
            <a:r>
              <a:rPr lang="zh-CN" altLang="en-US" sz="1600" dirty="0">
                <a:solidFill>
                  <a:schemeClr val="bg1"/>
                </a:solidFill>
              </a:rPr>
              <a:t>正文内容</a:t>
            </a:r>
            <a:endParaRPr lang="en-US" sz="1600" dirty="0">
              <a:solidFill>
                <a:schemeClr val="bg1"/>
              </a:solidFill>
            </a:endParaRPr>
          </a:p>
        </p:txBody>
      </p:sp>
      <p:sp>
        <p:nvSpPr>
          <p:cNvPr id="82" name="文本框 81"/>
          <p:cNvSpPr txBox="1"/>
          <p:nvPr/>
        </p:nvSpPr>
        <p:spPr>
          <a:xfrm>
            <a:off x="5346329" y="1934385"/>
            <a:ext cx="1499335" cy="681355"/>
          </a:xfrm>
          <a:prstGeom prst="rect">
            <a:avLst/>
          </a:prstGeom>
          <a:noFill/>
        </p:spPr>
        <p:txBody>
          <a:bodyPr wrap="square" rtlCol="0">
            <a:spAutoFit/>
          </a:bodyPr>
          <a:lstStyle/>
          <a:p>
            <a:pPr algn="ctr">
              <a:lnSpc>
                <a:spcPct val="120000"/>
              </a:lnSpc>
            </a:pPr>
            <a:r>
              <a:rPr lang="zh-CN" altLang="en-US" sz="1600" dirty="0">
                <a:solidFill>
                  <a:schemeClr val="bg1"/>
                </a:solidFill>
              </a:rPr>
              <a:t>请输入</a:t>
            </a:r>
            <a:endParaRPr lang="en-US" altLang="zh-CN" sz="1600" dirty="0">
              <a:solidFill>
                <a:schemeClr val="bg1"/>
              </a:solidFill>
            </a:endParaRPr>
          </a:p>
          <a:p>
            <a:pPr algn="ctr">
              <a:lnSpc>
                <a:spcPct val="120000"/>
              </a:lnSpc>
            </a:pPr>
            <a:r>
              <a:rPr lang="zh-CN" altLang="en-US" sz="1600" dirty="0">
                <a:solidFill>
                  <a:schemeClr val="bg1"/>
                </a:solidFill>
              </a:rPr>
              <a:t>您的正文内容</a:t>
            </a:r>
            <a:endParaRPr lang="en-US" sz="1600" dirty="0">
              <a:solidFill>
                <a:schemeClr val="bg1"/>
              </a:solidFill>
            </a:endParaRPr>
          </a:p>
        </p:txBody>
      </p:sp>
      <p:sp>
        <p:nvSpPr>
          <p:cNvPr id="74" name="任意多边形: 形状 73">
            <a:extLst>
              <a:ext uri="{FF2B5EF4-FFF2-40B4-BE49-F238E27FC236}">
                <a16:creationId xmlns:a16="http://schemas.microsoft.com/office/drawing/2014/main" id="{B16ECFC7-97B3-4869-95C2-4634FD084B07}"/>
              </a:ext>
            </a:extLst>
          </p:cNvPr>
          <p:cNvSpPr/>
          <p:nvPr/>
        </p:nvSpPr>
        <p:spPr>
          <a:xfrm>
            <a:off x="449941" y="1211944"/>
            <a:ext cx="11292116" cy="5646056"/>
          </a:xfrm>
          <a:custGeom>
            <a:avLst/>
            <a:gdLst>
              <a:gd name="connsiteX0" fmla="*/ 5646058 w 11292116"/>
              <a:gd name="connsiteY0" fmla="*/ 0 h 5646056"/>
              <a:gd name="connsiteX1" fmla="*/ 11292116 w 11292116"/>
              <a:gd name="connsiteY1" fmla="*/ 5646056 h 5646056"/>
              <a:gd name="connsiteX2" fmla="*/ 0 w 11292116"/>
              <a:gd name="connsiteY2" fmla="*/ 5646056 h 5646056"/>
              <a:gd name="connsiteX3" fmla="*/ 5646058 w 11292116"/>
              <a:gd name="connsiteY3" fmla="*/ 0 h 5646056"/>
            </a:gdLst>
            <a:ahLst/>
            <a:cxnLst>
              <a:cxn ang="0">
                <a:pos x="connsiteX0" y="connsiteY0"/>
              </a:cxn>
              <a:cxn ang="0">
                <a:pos x="connsiteX1" y="connsiteY1"/>
              </a:cxn>
              <a:cxn ang="0">
                <a:pos x="connsiteX2" y="connsiteY2"/>
              </a:cxn>
              <a:cxn ang="0">
                <a:pos x="connsiteX3" y="connsiteY3"/>
              </a:cxn>
            </a:cxnLst>
            <a:rect l="l" t="t" r="r" b="b"/>
            <a:pathLst>
              <a:path w="11292116" h="5646056">
                <a:moveTo>
                  <a:pt x="5646058" y="0"/>
                </a:moveTo>
                <a:cubicBezTo>
                  <a:pt x="8764290" y="0"/>
                  <a:pt x="11292116" y="2527825"/>
                  <a:pt x="11292116" y="5646056"/>
                </a:cubicBezTo>
                <a:lnTo>
                  <a:pt x="0" y="5646056"/>
                </a:lnTo>
                <a:cubicBezTo>
                  <a:pt x="0" y="2527825"/>
                  <a:pt x="2527826" y="0"/>
                  <a:pt x="5646058" y="0"/>
                </a:cubicBezTo>
                <a:close/>
              </a:path>
            </a:pathLst>
          </a:custGeom>
          <a:noFill/>
          <a:ln>
            <a:gradFill>
              <a:gsLst>
                <a:gs pos="0">
                  <a:schemeClr val="accent1">
                    <a:alpha val="30000"/>
                  </a:schemeClr>
                </a:gs>
                <a:gs pos="10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0" bIns="45720" rtlCol="0" anchor="ctr">
            <a:noAutofit/>
          </a:bodyPr>
          <a:lstStyle/>
          <a:p>
            <a:pPr algn="ctr"/>
            <a:endParaRPr lang="en-US"/>
          </a:p>
        </p:txBody>
      </p:sp>
      <p:grpSp>
        <p:nvGrpSpPr>
          <p:cNvPr id="4" name="组合 3"/>
          <p:cNvGrpSpPr/>
          <p:nvPr/>
        </p:nvGrpSpPr>
        <p:grpSpPr>
          <a:xfrm>
            <a:off x="1224280" y="545465"/>
            <a:ext cx="9743440" cy="583565"/>
            <a:chOff x="1928" y="859"/>
            <a:chExt cx="15344" cy="919"/>
          </a:xfrm>
        </p:grpSpPr>
        <p:sp>
          <p:nvSpPr>
            <p:cNvPr id="29" name="文本框 28"/>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2" name="组合 1"/>
            <p:cNvGrpSpPr/>
            <p:nvPr/>
          </p:nvGrpSpPr>
          <p:grpSpPr>
            <a:xfrm>
              <a:off x="1928" y="1317"/>
              <a:ext cx="15344" cy="0"/>
              <a:chOff x="1746" y="1317"/>
              <a:chExt cx="15344" cy="0"/>
            </a:xfrm>
          </p:grpSpPr>
          <p:cxnSp>
            <p:nvCxnSpPr>
              <p:cNvPr id="30" name="直接连接符 29"/>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660400" y="1420891"/>
            <a:ext cx="10858500" cy="2701165"/>
          </a:xfrm>
          <a:prstGeom prst="rect">
            <a:avLst/>
          </a:prstGeom>
        </p:spPr>
      </p:pic>
      <p:cxnSp>
        <p:nvCxnSpPr>
          <p:cNvPr id="35" name="直接连接符 34"/>
          <p:cNvCxnSpPr/>
          <p:nvPr/>
        </p:nvCxnSpPr>
        <p:spPr>
          <a:xfrm>
            <a:off x="6096000" y="4412647"/>
            <a:ext cx="0" cy="1823053"/>
          </a:xfrm>
          <a:prstGeom prst="line">
            <a:avLst/>
          </a:prstGeom>
          <a:ln>
            <a:gradFill>
              <a:gsLst>
                <a:gs pos="0">
                  <a:schemeClr val="accent2">
                    <a:alpha val="0"/>
                  </a:schemeClr>
                </a:gs>
                <a:gs pos="50000">
                  <a:srgbClr val="FFDB67"/>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60400" y="4571557"/>
            <a:ext cx="4876801" cy="1516795"/>
            <a:chOff x="6642099" y="1387238"/>
            <a:chExt cx="4876801" cy="1516795"/>
          </a:xfrm>
        </p:grpSpPr>
        <p:grpSp>
          <p:nvGrpSpPr>
            <p:cNvPr id="40" name="组合 39"/>
            <p:cNvGrpSpPr/>
            <p:nvPr/>
          </p:nvGrpSpPr>
          <p:grpSpPr>
            <a:xfrm>
              <a:off x="6642099" y="1387238"/>
              <a:ext cx="658724" cy="658724"/>
              <a:chOff x="2288318" y="4057593"/>
              <a:chExt cx="1175657" cy="1175657"/>
            </a:xfrm>
          </p:grpSpPr>
          <p:sp>
            <p:nvSpPr>
              <p:cNvPr id="46" name="椭圆 45"/>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47" name="组合 46"/>
              <p:cNvGrpSpPr/>
              <p:nvPr/>
            </p:nvGrpSpPr>
            <p:grpSpPr>
              <a:xfrm>
                <a:off x="2662081" y="4442622"/>
                <a:ext cx="428132" cy="405599"/>
                <a:chOff x="23812" y="28575"/>
                <a:chExt cx="180975" cy="171450"/>
              </a:xfrm>
            </p:grpSpPr>
            <p:sp>
              <p:nvSpPr>
                <p:cNvPr id="48" name="任意多边形: 形状 47"/>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49" name="任意多边形: 形状 48"/>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41" name="组合 40"/>
            <p:cNvGrpSpPr/>
            <p:nvPr/>
          </p:nvGrpSpPr>
          <p:grpSpPr>
            <a:xfrm>
              <a:off x="7454451" y="1450669"/>
              <a:ext cx="4037603" cy="741962"/>
              <a:chOff x="858328" y="2258242"/>
              <a:chExt cx="2262517" cy="741962"/>
            </a:xfrm>
          </p:grpSpPr>
          <p:cxnSp>
            <p:nvCxnSpPr>
              <p:cNvPr id="44" name="直接连接符 43"/>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5" name="图片 44"/>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42" name="文本框 41"/>
            <p:cNvSpPr txBox="1"/>
            <p:nvPr/>
          </p:nvSpPr>
          <p:spPr>
            <a:xfrm>
              <a:off x="7454452" y="1928038"/>
              <a:ext cx="4064448" cy="975995"/>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a:t>
              </a:r>
            </a:p>
          </p:txBody>
        </p:sp>
        <p:sp>
          <p:nvSpPr>
            <p:cNvPr id="43" name="文本框 42"/>
            <p:cNvSpPr txBox="1"/>
            <p:nvPr/>
          </p:nvSpPr>
          <p:spPr>
            <a:xfrm>
              <a:off x="7535643" y="1395379"/>
              <a:ext cx="1778000" cy="398780"/>
            </a:xfrm>
            <a:prstGeom prst="rect">
              <a:avLst/>
            </a:prstGeom>
            <a:noFill/>
          </p:spPr>
          <p:txBody>
            <a:bodyPr wrap="none" lIns="0" tIns="45720" rIns="0" bIns="45720" rtlCol="0">
              <a:spAutoFit/>
            </a:bodyPr>
            <a:lstStyle/>
            <a:p>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50" name="组合 49"/>
          <p:cNvGrpSpPr/>
          <p:nvPr/>
        </p:nvGrpSpPr>
        <p:grpSpPr>
          <a:xfrm>
            <a:off x="6642099" y="4571557"/>
            <a:ext cx="4876801" cy="1516795"/>
            <a:chOff x="6642099" y="1387238"/>
            <a:chExt cx="4876801" cy="1516795"/>
          </a:xfrm>
        </p:grpSpPr>
        <p:grpSp>
          <p:nvGrpSpPr>
            <p:cNvPr id="51" name="组合 50"/>
            <p:cNvGrpSpPr/>
            <p:nvPr/>
          </p:nvGrpSpPr>
          <p:grpSpPr>
            <a:xfrm>
              <a:off x="6642099" y="1387238"/>
              <a:ext cx="658724" cy="658724"/>
              <a:chOff x="2288318" y="4057593"/>
              <a:chExt cx="1175657" cy="1175657"/>
            </a:xfrm>
          </p:grpSpPr>
          <p:sp>
            <p:nvSpPr>
              <p:cNvPr id="57" name="椭圆 56"/>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58" name="组合 57"/>
              <p:cNvGrpSpPr/>
              <p:nvPr/>
            </p:nvGrpSpPr>
            <p:grpSpPr>
              <a:xfrm>
                <a:off x="2662081" y="4442622"/>
                <a:ext cx="428132" cy="405599"/>
                <a:chOff x="23812" y="28575"/>
                <a:chExt cx="180975" cy="171450"/>
              </a:xfrm>
            </p:grpSpPr>
            <p:sp>
              <p:nvSpPr>
                <p:cNvPr id="59" name="任意多边形: 形状 58"/>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60" name="任意多边形: 形状 59"/>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52" name="组合 51"/>
            <p:cNvGrpSpPr/>
            <p:nvPr/>
          </p:nvGrpSpPr>
          <p:grpSpPr>
            <a:xfrm>
              <a:off x="7454451" y="1450669"/>
              <a:ext cx="4037603" cy="741962"/>
              <a:chOff x="858328" y="2258242"/>
              <a:chExt cx="2262517" cy="741962"/>
            </a:xfrm>
          </p:grpSpPr>
          <p:cxnSp>
            <p:nvCxnSpPr>
              <p:cNvPr id="55" name="直接连接符 54"/>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6" name="图片 55"/>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53" name="文本框 52"/>
            <p:cNvSpPr txBox="1"/>
            <p:nvPr/>
          </p:nvSpPr>
          <p:spPr>
            <a:xfrm>
              <a:off x="7454452" y="1928038"/>
              <a:ext cx="4064448" cy="975995"/>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a:t>
              </a:r>
            </a:p>
          </p:txBody>
        </p:sp>
        <p:sp>
          <p:nvSpPr>
            <p:cNvPr id="54" name="文本框 53"/>
            <p:cNvSpPr txBox="1"/>
            <p:nvPr/>
          </p:nvSpPr>
          <p:spPr>
            <a:xfrm>
              <a:off x="7535643" y="1395379"/>
              <a:ext cx="1778000" cy="398780"/>
            </a:xfrm>
            <a:prstGeom prst="rect">
              <a:avLst/>
            </a:prstGeom>
            <a:noFill/>
          </p:spPr>
          <p:txBody>
            <a:bodyPr wrap="none" lIns="0" tIns="45720" rIns="0" bIns="45720" rtlCol="0">
              <a:spAutoFit/>
            </a:bodyPr>
            <a:lstStyle/>
            <a:p>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4" name="组合 3"/>
          <p:cNvGrpSpPr/>
          <p:nvPr/>
        </p:nvGrpSpPr>
        <p:grpSpPr>
          <a:xfrm>
            <a:off x="1224280" y="545465"/>
            <a:ext cx="9743440" cy="583565"/>
            <a:chOff x="1928" y="859"/>
            <a:chExt cx="15344" cy="919"/>
          </a:xfrm>
        </p:grpSpPr>
        <p:sp>
          <p:nvSpPr>
            <p:cNvPr id="29" name="文本框 28"/>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2" name="组合 1"/>
            <p:cNvGrpSpPr/>
            <p:nvPr/>
          </p:nvGrpSpPr>
          <p:grpSpPr>
            <a:xfrm>
              <a:off x="1928" y="1317"/>
              <a:ext cx="15344" cy="0"/>
              <a:chOff x="1746" y="1317"/>
              <a:chExt cx="15344" cy="0"/>
            </a:xfrm>
          </p:grpSpPr>
          <p:cxnSp>
            <p:nvCxnSpPr>
              <p:cNvPr id="30" name="直接连接符 29"/>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23195" y="2480791"/>
            <a:ext cx="15635514" cy="495569"/>
            <a:chOff x="-14514" y="2183354"/>
            <a:chExt cx="12206514" cy="495569"/>
          </a:xfrm>
        </p:grpSpPr>
        <p:sp>
          <p:nvSpPr>
            <p:cNvPr id="11" name="任意多边形: 形状 10"/>
            <p:cNvSpPr/>
            <p:nvPr/>
          </p:nvSpPr>
          <p:spPr>
            <a:xfrm>
              <a:off x="-14514" y="2183354"/>
              <a:ext cx="12206514" cy="402775"/>
            </a:xfrm>
            <a:custGeom>
              <a:avLst/>
              <a:gdLst>
                <a:gd name="connsiteX0" fmla="*/ 0 w 10871200"/>
                <a:gd name="connsiteY0" fmla="*/ 986971 h 986975"/>
                <a:gd name="connsiteX1" fmla="*/ 1799771 w 10871200"/>
                <a:gd name="connsiteY1" fmla="*/ 0 h 986975"/>
                <a:gd name="connsiteX2" fmla="*/ 3643086 w 10871200"/>
                <a:gd name="connsiteY2" fmla="*/ 986971 h 986975"/>
                <a:gd name="connsiteX3" fmla="*/ 5442857 w 10871200"/>
                <a:gd name="connsiteY3" fmla="*/ 14514 h 986975"/>
                <a:gd name="connsiteX4" fmla="*/ 7271657 w 10871200"/>
                <a:gd name="connsiteY4" fmla="*/ 957943 h 986975"/>
                <a:gd name="connsiteX5" fmla="*/ 9071428 w 10871200"/>
                <a:gd name="connsiteY5" fmla="*/ 14514 h 986975"/>
                <a:gd name="connsiteX6" fmla="*/ 10871200 w 10871200"/>
                <a:gd name="connsiteY6" fmla="*/ 957943 h 98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71200" h="986975">
                  <a:moveTo>
                    <a:pt x="0" y="986971"/>
                  </a:moveTo>
                  <a:cubicBezTo>
                    <a:pt x="596295" y="493485"/>
                    <a:pt x="1192590" y="0"/>
                    <a:pt x="1799771" y="0"/>
                  </a:cubicBezTo>
                  <a:cubicBezTo>
                    <a:pt x="2406952" y="0"/>
                    <a:pt x="3035905" y="984552"/>
                    <a:pt x="3643086" y="986971"/>
                  </a:cubicBezTo>
                  <a:cubicBezTo>
                    <a:pt x="4250267" y="989390"/>
                    <a:pt x="4838095" y="19352"/>
                    <a:pt x="5442857" y="14514"/>
                  </a:cubicBezTo>
                  <a:cubicBezTo>
                    <a:pt x="6047619" y="9676"/>
                    <a:pt x="6666895" y="957943"/>
                    <a:pt x="7271657" y="957943"/>
                  </a:cubicBezTo>
                  <a:cubicBezTo>
                    <a:pt x="7876419" y="957943"/>
                    <a:pt x="8471504" y="14514"/>
                    <a:pt x="9071428" y="14514"/>
                  </a:cubicBezTo>
                  <a:cubicBezTo>
                    <a:pt x="9671352" y="14514"/>
                    <a:pt x="10271276" y="486228"/>
                    <a:pt x="10871200" y="957943"/>
                  </a:cubicBezTo>
                </a:path>
              </a:pathLst>
            </a:custGeom>
            <a:noFill/>
            <a:ln w="2540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任意多边形: 形状 11"/>
            <p:cNvSpPr/>
            <p:nvPr/>
          </p:nvSpPr>
          <p:spPr>
            <a:xfrm flipV="1">
              <a:off x="-14514" y="2276148"/>
              <a:ext cx="12206514" cy="402775"/>
            </a:xfrm>
            <a:custGeom>
              <a:avLst/>
              <a:gdLst>
                <a:gd name="connsiteX0" fmla="*/ 0 w 10871200"/>
                <a:gd name="connsiteY0" fmla="*/ 986971 h 986975"/>
                <a:gd name="connsiteX1" fmla="*/ 1799771 w 10871200"/>
                <a:gd name="connsiteY1" fmla="*/ 0 h 986975"/>
                <a:gd name="connsiteX2" fmla="*/ 3643086 w 10871200"/>
                <a:gd name="connsiteY2" fmla="*/ 986971 h 986975"/>
                <a:gd name="connsiteX3" fmla="*/ 5442857 w 10871200"/>
                <a:gd name="connsiteY3" fmla="*/ 14514 h 986975"/>
                <a:gd name="connsiteX4" fmla="*/ 7271657 w 10871200"/>
                <a:gd name="connsiteY4" fmla="*/ 957943 h 986975"/>
                <a:gd name="connsiteX5" fmla="*/ 9071428 w 10871200"/>
                <a:gd name="connsiteY5" fmla="*/ 14514 h 986975"/>
                <a:gd name="connsiteX6" fmla="*/ 10871200 w 10871200"/>
                <a:gd name="connsiteY6" fmla="*/ 957943 h 98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71200" h="986975">
                  <a:moveTo>
                    <a:pt x="0" y="986971"/>
                  </a:moveTo>
                  <a:cubicBezTo>
                    <a:pt x="596295" y="493485"/>
                    <a:pt x="1192590" y="0"/>
                    <a:pt x="1799771" y="0"/>
                  </a:cubicBezTo>
                  <a:cubicBezTo>
                    <a:pt x="2406952" y="0"/>
                    <a:pt x="3035905" y="984552"/>
                    <a:pt x="3643086" y="986971"/>
                  </a:cubicBezTo>
                  <a:cubicBezTo>
                    <a:pt x="4250267" y="989390"/>
                    <a:pt x="4838095" y="19352"/>
                    <a:pt x="5442857" y="14514"/>
                  </a:cubicBezTo>
                  <a:cubicBezTo>
                    <a:pt x="6047619" y="9676"/>
                    <a:pt x="6666895" y="957943"/>
                    <a:pt x="7271657" y="957943"/>
                  </a:cubicBezTo>
                  <a:cubicBezTo>
                    <a:pt x="7876419" y="957943"/>
                    <a:pt x="8471504" y="14514"/>
                    <a:pt x="9071428" y="14514"/>
                  </a:cubicBezTo>
                  <a:cubicBezTo>
                    <a:pt x="9671352" y="14514"/>
                    <a:pt x="10271276" y="486228"/>
                    <a:pt x="10871200" y="957943"/>
                  </a:cubicBezTo>
                </a:path>
              </a:pathLst>
            </a:custGeom>
            <a:noFill/>
            <a:ln w="2540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1291254" y="1962433"/>
            <a:ext cx="2435821" cy="1466567"/>
          </a:xfrm>
          <a:prstGeom prst="rect">
            <a:avLst/>
          </a:prstGeom>
        </p:spPr>
      </p:pic>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rcRect l="3287" r="3287"/>
          <a:stretch>
            <a:fillRect/>
          </a:stretch>
        </p:blipFill>
        <p:spPr>
          <a:xfrm>
            <a:off x="4878090" y="1962433"/>
            <a:ext cx="2435821" cy="1466567"/>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rcRect t="4844" b="4844"/>
          <a:stretch>
            <a:fillRect/>
          </a:stretch>
        </p:blipFill>
        <p:spPr>
          <a:xfrm>
            <a:off x="8464926" y="1962433"/>
            <a:ext cx="2435821" cy="1466567"/>
          </a:xfrm>
          <a:prstGeom prst="rect">
            <a:avLst/>
          </a:prstGeom>
        </p:spPr>
      </p:pic>
      <p:grpSp>
        <p:nvGrpSpPr>
          <p:cNvPr id="4" name="组合 3"/>
          <p:cNvGrpSpPr/>
          <p:nvPr/>
        </p:nvGrpSpPr>
        <p:grpSpPr>
          <a:xfrm>
            <a:off x="8464926" y="3659446"/>
            <a:ext cx="2435821" cy="2234586"/>
            <a:chOff x="8464926" y="3659446"/>
            <a:chExt cx="2435821" cy="2234586"/>
          </a:xfrm>
        </p:grpSpPr>
        <p:grpSp>
          <p:nvGrpSpPr>
            <p:cNvPr id="36" name="组合 35"/>
            <p:cNvGrpSpPr/>
            <p:nvPr/>
          </p:nvGrpSpPr>
          <p:grpSpPr>
            <a:xfrm>
              <a:off x="8693087" y="3786898"/>
              <a:ext cx="1979499" cy="741962"/>
              <a:chOff x="858328" y="2258242"/>
              <a:chExt cx="2262517" cy="741962"/>
            </a:xfrm>
          </p:grpSpPr>
          <p:cxnSp>
            <p:nvCxnSpPr>
              <p:cNvPr id="37" name="直接连接符 36"/>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p:nvPicPr>
            <p:blipFill>
              <a:blip r:embed="rId8"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39" name="文本框 38"/>
            <p:cNvSpPr txBox="1"/>
            <p:nvPr/>
          </p:nvSpPr>
          <p:spPr>
            <a:xfrm>
              <a:off x="8464926" y="4328122"/>
              <a:ext cx="2435821" cy="1565910"/>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a:t>
              </a:r>
            </a:p>
          </p:txBody>
        </p:sp>
        <p:sp>
          <p:nvSpPr>
            <p:cNvPr id="40" name="文本框 39"/>
            <p:cNvSpPr txBox="1"/>
            <p:nvPr/>
          </p:nvSpPr>
          <p:spPr>
            <a:xfrm>
              <a:off x="8702397" y="3659446"/>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28" name="组合 27"/>
          <p:cNvGrpSpPr/>
          <p:nvPr/>
        </p:nvGrpSpPr>
        <p:grpSpPr>
          <a:xfrm>
            <a:off x="4878090" y="3659446"/>
            <a:ext cx="2435821" cy="2234586"/>
            <a:chOff x="8464926" y="3659446"/>
            <a:chExt cx="2435821" cy="2234586"/>
          </a:xfrm>
        </p:grpSpPr>
        <p:grpSp>
          <p:nvGrpSpPr>
            <p:cNvPr id="29" name="组合 28"/>
            <p:cNvGrpSpPr/>
            <p:nvPr/>
          </p:nvGrpSpPr>
          <p:grpSpPr>
            <a:xfrm>
              <a:off x="8693087" y="3786898"/>
              <a:ext cx="1979499" cy="741962"/>
              <a:chOff x="858328" y="2258242"/>
              <a:chExt cx="2262517" cy="741962"/>
            </a:xfrm>
          </p:grpSpPr>
          <p:cxnSp>
            <p:nvCxnSpPr>
              <p:cNvPr id="42" name="直接连接符 41"/>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3" name="图片 42"/>
              <p:cNvPicPr>
                <a:picLocks noChangeAspect="1"/>
              </p:cNvPicPr>
              <p:nvPr/>
            </p:nvPicPr>
            <p:blipFill>
              <a:blip r:embed="rId8"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30" name="文本框 29"/>
            <p:cNvSpPr txBox="1"/>
            <p:nvPr/>
          </p:nvSpPr>
          <p:spPr>
            <a:xfrm>
              <a:off x="8464926" y="4328122"/>
              <a:ext cx="2435821" cy="1565910"/>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a:t>
              </a:r>
            </a:p>
          </p:txBody>
        </p:sp>
        <p:sp>
          <p:nvSpPr>
            <p:cNvPr id="41" name="文本框 40"/>
            <p:cNvSpPr txBox="1"/>
            <p:nvPr/>
          </p:nvSpPr>
          <p:spPr>
            <a:xfrm>
              <a:off x="8702397" y="3659446"/>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44" name="组合 43"/>
          <p:cNvGrpSpPr/>
          <p:nvPr/>
        </p:nvGrpSpPr>
        <p:grpSpPr>
          <a:xfrm>
            <a:off x="1291253" y="3659446"/>
            <a:ext cx="2435821" cy="2234586"/>
            <a:chOff x="8464926" y="3659446"/>
            <a:chExt cx="2435821" cy="2234586"/>
          </a:xfrm>
        </p:grpSpPr>
        <p:grpSp>
          <p:nvGrpSpPr>
            <p:cNvPr id="45" name="组合 44"/>
            <p:cNvGrpSpPr/>
            <p:nvPr/>
          </p:nvGrpSpPr>
          <p:grpSpPr>
            <a:xfrm>
              <a:off x="8693087" y="3786898"/>
              <a:ext cx="1979499" cy="741962"/>
              <a:chOff x="858328" y="2258242"/>
              <a:chExt cx="2262517" cy="741962"/>
            </a:xfrm>
          </p:grpSpPr>
          <p:cxnSp>
            <p:nvCxnSpPr>
              <p:cNvPr id="48" name="直接连接符 47"/>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9" name="图片 48"/>
              <p:cNvPicPr>
                <a:picLocks noChangeAspect="1"/>
              </p:cNvPicPr>
              <p:nvPr/>
            </p:nvPicPr>
            <p:blipFill>
              <a:blip r:embed="rId8"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46" name="文本框 45"/>
            <p:cNvSpPr txBox="1"/>
            <p:nvPr/>
          </p:nvSpPr>
          <p:spPr>
            <a:xfrm>
              <a:off x="8464926" y="4328122"/>
              <a:ext cx="2435821" cy="1565910"/>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a:t>
              </a:r>
            </a:p>
          </p:txBody>
        </p:sp>
        <p:sp>
          <p:nvSpPr>
            <p:cNvPr id="47" name="文本框 46"/>
            <p:cNvSpPr txBox="1"/>
            <p:nvPr/>
          </p:nvSpPr>
          <p:spPr>
            <a:xfrm>
              <a:off x="8702397" y="3659446"/>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2" name="组合 1"/>
          <p:cNvGrpSpPr/>
          <p:nvPr/>
        </p:nvGrpSpPr>
        <p:grpSpPr>
          <a:xfrm>
            <a:off x="1224280" y="545465"/>
            <a:ext cx="9743440" cy="583565"/>
            <a:chOff x="1928" y="859"/>
            <a:chExt cx="15344" cy="919"/>
          </a:xfrm>
        </p:grpSpPr>
        <p:sp>
          <p:nvSpPr>
            <p:cNvPr id="5" name="文本框 4"/>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6" name="组合 5"/>
            <p:cNvGrpSpPr/>
            <p:nvPr/>
          </p:nvGrpSpPr>
          <p:grpSpPr>
            <a:xfrm>
              <a:off x="1928" y="1317"/>
              <a:ext cx="15344" cy="0"/>
              <a:chOff x="1746" y="1317"/>
              <a:chExt cx="15344" cy="0"/>
            </a:xfrm>
          </p:grpSpPr>
          <p:cxnSp>
            <p:nvCxnSpPr>
              <p:cNvPr id="13" name="直接连接符 12"/>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线条01">
            <a:extLst>
              <a:ext uri="{FF2B5EF4-FFF2-40B4-BE49-F238E27FC236}">
                <a16:creationId xmlns:a16="http://schemas.microsoft.com/office/drawing/2014/main" id="{C869592F-994B-4E86-B4AA-AE751359F3BB}"/>
              </a:ext>
            </a:extLst>
          </p:cNvPr>
          <p:cNvPicPr>
            <a:picLocks noChangeAspect="1"/>
          </p:cNvPicPr>
          <p:nvPr/>
        </p:nvPicPr>
        <p:blipFill>
          <a:blip r:embed="rId3">
            <a:lum bright="12000"/>
          </a:blip>
          <a:srcRect l="4949" r="10434" b="7642"/>
          <a:stretch>
            <a:fillRect/>
          </a:stretch>
        </p:blipFill>
        <p:spPr>
          <a:xfrm>
            <a:off x="0" y="3607530"/>
            <a:ext cx="12192000" cy="3250470"/>
          </a:xfrm>
          <a:custGeom>
            <a:avLst/>
            <a:gdLst>
              <a:gd name="connsiteX0" fmla="*/ 0 w 12192000"/>
              <a:gd name="connsiteY0" fmla="*/ 0 h 3250470"/>
              <a:gd name="connsiteX1" fmla="*/ 12192000 w 12192000"/>
              <a:gd name="connsiteY1" fmla="*/ 0 h 3250470"/>
              <a:gd name="connsiteX2" fmla="*/ 12192000 w 12192000"/>
              <a:gd name="connsiteY2" fmla="*/ 3250470 h 3250470"/>
              <a:gd name="connsiteX3" fmla="*/ 0 w 12192000"/>
              <a:gd name="connsiteY3" fmla="*/ 3250470 h 3250470"/>
            </a:gdLst>
            <a:ahLst/>
            <a:cxnLst>
              <a:cxn ang="0">
                <a:pos x="connsiteX0" y="connsiteY0"/>
              </a:cxn>
              <a:cxn ang="0">
                <a:pos x="connsiteX1" y="connsiteY1"/>
              </a:cxn>
              <a:cxn ang="0">
                <a:pos x="connsiteX2" y="connsiteY2"/>
              </a:cxn>
              <a:cxn ang="0">
                <a:pos x="connsiteX3" y="connsiteY3"/>
              </a:cxn>
            </a:cxnLst>
            <a:rect l="l" t="t" r="r" b="b"/>
            <a:pathLst>
              <a:path w="12192000" h="3250470">
                <a:moveTo>
                  <a:pt x="0" y="0"/>
                </a:moveTo>
                <a:lnTo>
                  <a:pt x="12192000" y="0"/>
                </a:lnTo>
                <a:lnTo>
                  <a:pt x="12192000" y="3250470"/>
                </a:lnTo>
                <a:lnTo>
                  <a:pt x="0" y="3250470"/>
                </a:lnTo>
                <a:close/>
              </a:path>
            </a:pathLst>
          </a:custGeom>
        </p:spPr>
      </p:pic>
      <p:pic>
        <p:nvPicPr>
          <p:cNvPr id="12" name="图片 11" descr="线条02">
            <a:extLst>
              <a:ext uri="{FF2B5EF4-FFF2-40B4-BE49-F238E27FC236}">
                <a16:creationId xmlns:a16="http://schemas.microsoft.com/office/drawing/2014/main" id="{77D8BC33-D2F9-4445-82A5-4D7460E1D373}"/>
              </a:ext>
            </a:extLst>
          </p:cNvPr>
          <p:cNvPicPr>
            <a:picLocks noChangeAspect="1"/>
          </p:cNvPicPr>
          <p:nvPr/>
        </p:nvPicPr>
        <p:blipFill>
          <a:blip r:embed="rId4">
            <a:lum bright="18000"/>
          </a:blip>
          <a:srcRect r="26899" b="9674"/>
          <a:stretch>
            <a:fillRect/>
          </a:stretch>
        </p:blipFill>
        <p:spPr>
          <a:xfrm rot="10070405">
            <a:off x="-699604" y="-743014"/>
            <a:ext cx="8902262" cy="5694394"/>
          </a:xfrm>
          <a:custGeom>
            <a:avLst/>
            <a:gdLst>
              <a:gd name="connsiteX0" fmla="*/ 7675260 w 8902262"/>
              <a:gd name="connsiteY0" fmla="*/ 5694394 h 5694394"/>
              <a:gd name="connsiteX1" fmla="*/ 0 w 8902262"/>
              <a:gd name="connsiteY1" fmla="*/ 4040564 h 5694394"/>
              <a:gd name="connsiteX2" fmla="*/ 0 w 8902262"/>
              <a:gd name="connsiteY2" fmla="*/ 0 h 5694394"/>
              <a:gd name="connsiteX3" fmla="*/ 8902262 w 8902262"/>
              <a:gd name="connsiteY3" fmla="*/ 0 h 5694394"/>
            </a:gdLst>
            <a:ahLst/>
            <a:cxnLst>
              <a:cxn ang="0">
                <a:pos x="connsiteX0" y="connsiteY0"/>
              </a:cxn>
              <a:cxn ang="0">
                <a:pos x="connsiteX1" y="connsiteY1"/>
              </a:cxn>
              <a:cxn ang="0">
                <a:pos x="connsiteX2" y="connsiteY2"/>
              </a:cxn>
              <a:cxn ang="0">
                <a:pos x="connsiteX3" y="connsiteY3"/>
              </a:cxn>
            </a:cxnLst>
            <a:rect l="l" t="t" r="r" b="b"/>
            <a:pathLst>
              <a:path w="8902262" h="5694394">
                <a:moveTo>
                  <a:pt x="7675260" y="5694394"/>
                </a:moveTo>
                <a:lnTo>
                  <a:pt x="0" y="4040564"/>
                </a:lnTo>
                <a:lnTo>
                  <a:pt x="0" y="0"/>
                </a:lnTo>
                <a:lnTo>
                  <a:pt x="8902262" y="0"/>
                </a:lnTo>
                <a:close/>
              </a:path>
            </a:pathLst>
          </a:custGeom>
        </p:spPr>
      </p:pic>
      <p:grpSp>
        <p:nvGrpSpPr>
          <p:cNvPr id="16" name="组合 15">
            <a:extLst>
              <a:ext uri="{FF2B5EF4-FFF2-40B4-BE49-F238E27FC236}">
                <a16:creationId xmlns:a16="http://schemas.microsoft.com/office/drawing/2014/main" id="{FC59D737-4090-4C98-9EE3-540234DDE67F}"/>
              </a:ext>
            </a:extLst>
          </p:cNvPr>
          <p:cNvGrpSpPr/>
          <p:nvPr/>
        </p:nvGrpSpPr>
        <p:grpSpPr>
          <a:xfrm>
            <a:off x="1700391" y="-1226329"/>
            <a:ext cx="7747006" cy="8605266"/>
            <a:chOff x="1700391" y="-1226329"/>
            <a:chExt cx="7747006" cy="8605266"/>
          </a:xfrm>
        </p:grpSpPr>
        <p:sp>
          <p:nvSpPr>
            <p:cNvPr id="11" name="PA-椭圆 30+"/>
            <p:cNvSpPr/>
            <p:nvPr>
              <p:custDataLst>
                <p:tags r:id="rId1"/>
              </p:custDataLst>
            </p:nvPr>
          </p:nvSpPr>
          <p:spPr>
            <a:xfrm>
              <a:off x="3355728" y="857076"/>
              <a:ext cx="5480544" cy="5480540"/>
            </a:xfrm>
            <a:prstGeom prst="ellipse">
              <a:avLst/>
            </a:prstGeom>
            <a:solidFill>
              <a:srgbClr val="111119"/>
            </a:solidFill>
            <a:ln w="6350" cap="flat">
              <a:gradFill>
                <a:gsLst>
                  <a:gs pos="75000">
                    <a:schemeClr val="accent3"/>
                  </a:gs>
                  <a:gs pos="50000">
                    <a:schemeClr val="accent2"/>
                  </a:gs>
                  <a:gs pos="0">
                    <a:schemeClr val="accent1"/>
                  </a:gs>
                  <a:gs pos="100000">
                    <a:schemeClr val="accent2"/>
                  </a:gs>
                </a:gsLst>
                <a:lin ang="5400000" scaled="1"/>
              </a:gradFill>
              <a:prstDash val="solid"/>
              <a:miter lim="800000"/>
            </a:ln>
            <a:effectLst>
              <a:innerShdw blurRad="266700">
                <a:srgbClr val="DBB96D">
                  <a:alpha val="53000"/>
                </a:srgbClr>
              </a:inn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Calibri" panose="020F0502020204030204"/>
                <a:ea typeface="思源黑体 CN Bold" panose="020B0800000000000000" charset="-122"/>
                <a:cs typeface="+mn-cs"/>
              </a:endParaRPr>
            </a:p>
          </p:txBody>
        </p:sp>
        <p:pic>
          <p:nvPicPr>
            <p:cNvPr id="20" name="图片 19" descr="图片包含 游戏机, 黑暗, 黑色, 飞盘&#10;&#10;描述已自动生成">
              <a:extLst>
                <a:ext uri="{FF2B5EF4-FFF2-40B4-BE49-F238E27FC236}">
                  <a16:creationId xmlns:a16="http://schemas.microsoft.com/office/drawing/2014/main" id="{4579560D-8CA1-428C-9A05-25CEA5F4C8C3}"/>
                </a:ext>
              </a:extLst>
            </p:cNvPr>
            <p:cNvPicPr>
              <a:picLocks noChangeAspect="1"/>
            </p:cNvPicPr>
            <p:nvPr/>
          </p:nvPicPr>
          <p:blipFill rotWithShape="1">
            <a:blip r:embed="rId5">
              <a:duotone>
                <a:schemeClr val="accent4">
                  <a:shade val="45000"/>
                  <a:satMod val="135000"/>
                </a:schemeClr>
                <a:prstClr val="white"/>
              </a:duotone>
              <a:extLst>
                <a:ext uri="{28A0092B-C50C-407E-A947-70E740481C1C}">
                  <a14:useLocalDpi xmlns:a14="http://schemas.microsoft.com/office/drawing/2010/main" val="0"/>
                </a:ext>
              </a:extLst>
            </a:blip>
            <a:srcRect l="11288" t="19425" r="10397" b="10072"/>
            <a:stretch>
              <a:fillRect/>
            </a:stretch>
          </p:blipFill>
          <p:spPr>
            <a:xfrm rot="18582380" flipV="1">
              <a:off x="1271261" y="-797199"/>
              <a:ext cx="8605266" cy="7747006"/>
            </a:xfrm>
            <a:prstGeom prst="rect">
              <a:avLst/>
            </a:prstGeom>
          </p:spPr>
        </p:pic>
      </p:grpSp>
      <p:sp>
        <p:nvSpPr>
          <p:cNvPr id="2" name="标题 3"/>
          <p:cNvSpPr txBox="1"/>
          <p:nvPr/>
        </p:nvSpPr>
        <p:spPr>
          <a:xfrm>
            <a:off x="2342388" y="2069402"/>
            <a:ext cx="7507224" cy="2122805"/>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6600" b="0"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OPPOSans B" panose="00020600040101010101" pitchFamily="18" charset="-122"/>
                <a:ea typeface="OPPOSans B" panose="00020600040101010101" pitchFamily="18" charset="-122"/>
                <a:cs typeface="OPPOSans B" panose="00020600040101010101" pitchFamily="18" charset="-122"/>
              </a:defRPr>
            </a:lvl1pPr>
          </a:lstStyle>
          <a:p>
            <a:r>
              <a:rPr lang="zh-CN" altLang="en-US" dirty="0">
                <a:latin typeface="+mj-ea"/>
                <a:ea typeface="+mj-ea"/>
              </a:rPr>
              <a:t>感谢</a:t>
            </a:r>
            <a:endParaRPr lang="en-US" altLang="zh-CN" dirty="0">
              <a:latin typeface="+mj-ea"/>
              <a:ea typeface="+mj-ea"/>
            </a:endParaRPr>
          </a:p>
          <a:p>
            <a:r>
              <a:rPr lang="zh-CN" altLang="en-US" dirty="0">
                <a:latin typeface="+mj-ea"/>
                <a:ea typeface="+mj-ea"/>
              </a:rPr>
              <a:t>您的聆听</a:t>
            </a:r>
            <a:endParaRPr lang="en-US" altLang="zh-CN" dirty="0">
              <a:latin typeface="+mj-ea"/>
              <a:ea typeface="+mj-ea"/>
            </a:endParaRPr>
          </a:p>
        </p:txBody>
      </p:sp>
      <p:sp>
        <p:nvSpPr>
          <p:cNvPr id="115" name="标题 3"/>
          <p:cNvSpPr txBox="1"/>
          <p:nvPr/>
        </p:nvSpPr>
        <p:spPr>
          <a:xfrm>
            <a:off x="2342388" y="4078638"/>
            <a:ext cx="7507224" cy="460375"/>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2400" b="0"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ea typeface="猫啃网风雅宋" panose="02020700000000000000" pitchFamily="18" charset="-122"/>
              </a:defRPr>
            </a:lvl1pPr>
          </a:lstStyle>
          <a:p>
            <a:r>
              <a:rPr lang="en-US" altLang="zh-CN" dirty="0">
                <a:ea typeface="+mn-lt"/>
              </a:rPr>
              <a:t>Thank you for your listening</a:t>
            </a:r>
          </a:p>
        </p:txBody>
      </p:sp>
      <p:sp>
        <p:nvSpPr>
          <p:cNvPr id="118" name="矩形: 圆角 117"/>
          <p:cNvSpPr/>
          <p:nvPr/>
        </p:nvSpPr>
        <p:spPr>
          <a:xfrm>
            <a:off x="4772023" y="4802692"/>
            <a:ext cx="2647954" cy="438240"/>
          </a:xfrm>
          <a:prstGeom prst="roundRect">
            <a:avLst>
              <a:gd name="adj" fmla="val 50000"/>
            </a:avLst>
          </a:prstGeom>
          <a:gradFill>
            <a:gsLst>
              <a:gs pos="0">
                <a:schemeClr val="accent2"/>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cs typeface="+mj-ea"/>
                <a:sym typeface="OPPOSans B" panose="00020600040101010101" pitchFamily="18" charset="-122"/>
              </a:rPr>
              <a:t>汇报人：</a:t>
            </a:r>
            <a:r>
              <a:rPr lang="en-US" altLang="zh-CN" dirty="0">
                <a:latin typeface="+mj-ea"/>
                <a:ea typeface="+mj-ea"/>
                <a:cs typeface="+mj-ea"/>
                <a:sym typeface="OPPOSans B" panose="00020600040101010101" pitchFamily="18" charset="-122"/>
              </a:rPr>
              <a:t>XXX</a:t>
            </a:r>
            <a:endParaRPr lang="en-US" dirty="0">
              <a:latin typeface="+mj-ea"/>
              <a:ea typeface="+mj-ea"/>
              <a:cs typeface="+mj-ea"/>
              <a:sym typeface="OPPOSans B" panose="00020600040101010101" pitchFamily="18"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descr="线条01">
            <a:extLst>
              <a:ext uri="{FF2B5EF4-FFF2-40B4-BE49-F238E27FC236}">
                <a16:creationId xmlns:a16="http://schemas.microsoft.com/office/drawing/2014/main" id="{61A73377-7CC1-4D75-853B-88DB1B87688F}"/>
              </a:ext>
            </a:extLst>
          </p:cNvPr>
          <p:cNvPicPr>
            <a:picLocks noChangeAspect="1"/>
          </p:cNvPicPr>
          <p:nvPr/>
        </p:nvPicPr>
        <p:blipFill>
          <a:blip r:embed="rId2">
            <a:lum bright="12000"/>
          </a:blip>
          <a:srcRect l="2181" r="6822"/>
          <a:stretch>
            <a:fillRect/>
          </a:stretch>
        </p:blipFill>
        <p:spPr>
          <a:xfrm rot="1018927">
            <a:off x="-794709" y="3712096"/>
            <a:ext cx="13111153" cy="3519442"/>
          </a:xfrm>
          <a:custGeom>
            <a:avLst/>
            <a:gdLst>
              <a:gd name="connsiteX0" fmla="*/ 0 w 13111153"/>
              <a:gd name="connsiteY0" fmla="*/ 0 h 3519442"/>
              <a:gd name="connsiteX1" fmla="*/ 12742518 w 13111153"/>
              <a:gd name="connsiteY1" fmla="*/ 0 h 3519442"/>
              <a:gd name="connsiteX2" fmla="*/ 13111153 w 13111153"/>
              <a:gd name="connsiteY2" fmla="*/ 1207099 h 3519442"/>
              <a:gd name="connsiteX3" fmla="*/ 5539368 w 13111153"/>
              <a:gd name="connsiteY3" fmla="*/ 3519442 h 3519442"/>
              <a:gd name="connsiteX4" fmla="*/ 1074800 w 13111153"/>
              <a:gd name="connsiteY4" fmla="*/ 3519442 h 35194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11153" h="3519442">
                <a:moveTo>
                  <a:pt x="0" y="0"/>
                </a:moveTo>
                <a:lnTo>
                  <a:pt x="12742518" y="0"/>
                </a:lnTo>
                <a:lnTo>
                  <a:pt x="13111153" y="1207099"/>
                </a:lnTo>
                <a:lnTo>
                  <a:pt x="5539368" y="3519442"/>
                </a:lnTo>
                <a:lnTo>
                  <a:pt x="1074800" y="3519442"/>
                </a:lnTo>
                <a:close/>
              </a:path>
            </a:pathLst>
          </a:custGeom>
        </p:spPr>
      </p:pic>
      <p:sp>
        <p:nvSpPr>
          <p:cNvPr id="2" name="标题 3"/>
          <p:cNvSpPr txBox="1"/>
          <p:nvPr/>
        </p:nvSpPr>
        <p:spPr>
          <a:xfrm>
            <a:off x="5048250" y="1033704"/>
            <a:ext cx="2095500" cy="1106805"/>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66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cs typeface="OPPOSans B" panose="00020600040101010101" pitchFamily="18" charset="-122"/>
                <a:sym typeface="OPPOSans B" panose="00020600040101010101" pitchFamily="18" charset="-122"/>
              </a:rPr>
              <a:t>目录</a:t>
            </a:r>
          </a:p>
        </p:txBody>
      </p:sp>
      <p:sp>
        <p:nvSpPr>
          <p:cNvPr id="3" name="标题 3"/>
          <p:cNvSpPr txBox="1"/>
          <p:nvPr/>
        </p:nvSpPr>
        <p:spPr>
          <a:xfrm>
            <a:off x="5079746" y="1991213"/>
            <a:ext cx="2032508" cy="460375"/>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24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en-US" altLang="zh-CN" b="0" dirty="0">
                <a:latin typeface="+mn-lt"/>
                <a:ea typeface="+mn-lt"/>
                <a:sym typeface="OPPOSans R" panose="00020600040101010101" pitchFamily="18" charset="-122"/>
              </a:rPr>
              <a:t>CONTENTS</a:t>
            </a:r>
          </a:p>
        </p:txBody>
      </p:sp>
      <p:grpSp>
        <p:nvGrpSpPr>
          <p:cNvPr id="5" name="组合 4"/>
          <p:cNvGrpSpPr/>
          <p:nvPr/>
        </p:nvGrpSpPr>
        <p:grpSpPr>
          <a:xfrm>
            <a:off x="683950" y="4133877"/>
            <a:ext cx="5353463" cy="849251"/>
            <a:chOff x="5358078" y="2518883"/>
            <a:chExt cx="5353463" cy="849251"/>
          </a:xfrm>
        </p:grpSpPr>
        <p:sp>
          <p:nvSpPr>
            <p:cNvPr id="38" name="矩形: 圆角 37"/>
            <p:cNvSpPr/>
            <p:nvPr/>
          </p:nvSpPr>
          <p:spPr>
            <a:xfrm>
              <a:off x="5358078" y="2518883"/>
              <a:ext cx="5353463" cy="849251"/>
            </a:xfrm>
            <a:prstGeom prst="roundRect">
              <a:avLst>
                <a:gd name="adj" fmla="val 3208"/>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10600030101010101" charset="-122"/>
                <a:ea typeface="等线" panose="02010600030101010101" charset="-122"/>
              </a:endParaRPr>
            </a:p>
          </p:txBody>
        </p:sp>
        <p:sp>
          <p:nvSpPr>
            <p:cNvPr id="39" name="Rectangle 4"/>
            <p:cNvSpPr>
              <a:spLocks noChangeArrowheads="1"/>
            </p:cNvSpPr>
            <p:nvPr/>
          </p:nvSpPr>
          <p:spPr bwMode="auto">
            <a:xfrm>
              <a:off x="6303623" y="2738525"/>
              <a:ext cx="2248012" cy="460375"/>
            </a:xfrm>
            <a:prstGeom prst="rect">
              <a:avLst/>
            </a:prstGeom>
            <a:noFill/>
          </p:spPr>
          <p:txBody>
            <a:bodyPr wrap="square" lIns="0" tIns="45720" rIns="0" bIns="45720" rtlCol="0">
              <a:spAutoFit/>
            </a:bodyPr>
            <a:lstStyle/>
            <a:p>
              <a:r>
                <a:rPr lang="zh-CN" altLang="en-US" sz="2400" dirty="0">
                  <a:gradFill flip="none" rotWithShape="1">
                    <a:gsLst>
                      <a:gs pos="70000">
                        <a:schemeClr val="accent3"/>
                      </a:gs>
                      <a:gs pos="50000">
                        <a:schemeClr val="accent2"/>
                      </a:gs>
                      <a:gs pos="10000">
                        <a:schemeClr val="accent1"/>
                      </a:gs>
                      <a:gs pos="90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sp>
          <p:nvSpPr>
            <p:cNvPr id="40" name="Oval 6"/>
            <p:cNvSpPr>
              <a:spLocks noChangeArrowheads="1"/>
            </p:cNvSpPr>
            <p:nvPr/>
          </p:nvSpPr>
          <p:spPr bwMode="auto">
            <a:xfrm>
              <a:off x="5564423" y="2698424"/>
              <a:ext cx="511088" cy="511088"/>
            </a:xfrm>
            <a:prstGeom prst="ellipse">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41" name="Rectangle 4"/>
            <p:cNvSpPr>
              <a:spLocks noChangeArrowheads="1"/>
            </p:cNvSpPr>
            <p:nvPr/>
          </p:nvSpPr>
          <p:spPr bwMode="auto">
            <a:xfrm>
              <a:off x="8450758" y="2901735"/>
              <a:ext cx="2061783" cy="307777"/>
            </a:xfrm>
            <a:prstGeom prst="rect">
              <a:avLst/>
            </a:prstGeom>
          </p:spPr>
          <p:txBody>
            <a:bodyPr wrap="none">
              <a:spAutoFit/>
            </a:bodyPr>
            <a:lstStyle/>
            <a:p>
              <a:r>
                <a:rPr lang="en-US" altLang="zh-CN" sz="1400" dirty="0">
                  <a:solidFill>
                    <a:schemeClr val="bg1">
                      <a:lumMod val="85000"/>
                      <a:alpha val="25000"/>
                    </a:schemeClr>
                  </a:solidFill>
                  <a:ea typeface="OPPOSans R" panose="00020600040101010101" pitchFamily="18" charset="-122"/>
                  <a:cs typeface="OPPOSans R" panose="00020600040101010101" pitchFamily="18" charset="-122"/>
                  <a:sym typeface="OPPOSans R" panose="00020600040101010101" pitchFamily="18" charset="-122"/>
                </a:rPr>
                <a:t>Please enter your title</a:t>
              </a:r>
              <a:endParaRPr lang="zh-CN" altLang="en-US" sz="1400" dirty="0">
                <a:solidFill>
                  <a:schemeClr val="bg1">
                    <a:lumMod val="85000"/>
                    <a:alpha val="25000"/>
                  </a:schemeClr>
                </a:solidFill>
                <a:ea typeface="OPPOSans R" panose="00020600040101010101" pitchFamily="18" charset="-122"/>
                <a:cs typeface="OPPOSans R" panose="00020600040101010101" pitchFamily="18" charset="-122"/>
                <a:sym typeface="OPPOSans R" panose="00020600040101010101" pitchFamily="18" charset="-122"/>
              </a:endParaRPr>
            </a:p>
          </p:txBody>
        </p:sp>
        <p:sp>
          <p:nvSpPr>
            <p:cNvPr id="42" name="Rectangle 4"/>
            <p:cNvSpPr>
              <a:spLocks noChangeArrowheads="1"/>
            </p:cNvSpPr>
            <p:nvPr/>
          </p:nvSpPr>
          <p:spPr bwMode="auto">
            <a:xfrm>
              <a:off x="5564423" y="2737354"/>
              <a:ext cx="511088" cy="460375"/>
            </a:xfrm>
            <a:prstGeom prst="rect">
              <a:avLst/>
            </a:prstGeom>
            <a:noFill/>
          </p:spPr>
          <p:txBody>
            <a:bodyPr wrap="square" lIns="0" tIns="45720" rIns="0" bIns="45720" rtlCol="0">
              <a:spAutoFit/>
            </a:bodyPr>
            <a:lstStyle/>
            <a:p>
              <a:pPr algn="ctr"/>
              <a:r>
                <a:rPr lang="en-US" altLang="zh-CN" sz="2400" dirty="0">
                  <a:gradFill flip="none" rotWithShape="1">
                    <a:gsLst>
                      <a:gs pos="70000">
                        <a:schemeClr val="accent3"/>
                      </a:gs>
                      <a:gs pos="50000">
                        <a:schemeClr val="accent2"/>
                      </a:gs>
                      <a:gs pos="10000">
                        <a:schemeClr val="accent1"/>
                      </a:gs>
                      <a:gs pos="90000">
                        <a:schemeClr val="accent2"/>
                      </a:gs>
                    </a:gsLst>
                    <a:lin ang="2700000" scaled="1"/>
                    <a:tileRect/>
                  </a:gradFill>
                  <a:latin typeface="+mj-lt"/>
                  <a:ea typeface="+mj-lt"/>
                  <a:cs typeface="OPPOSans H" panose="00020600040101010101" pitchFamily="18" charset="-122"/>
                  <a:sym typeface="OPPOSans H" panose="00020600040101010101" pitchFamily="18" charset="-122"/>
                </a:rPr>
                <a:t>2</a:t>
              </a:r>
            </a:p>
          </p:txBody>
        </p:sp>
      </p:grpSp>
      <p:grpSp>
        <p:nvGrpSpPr>
          <p:cNvPr id="6" name="组合 5"/>
          <p:cNvGrpSpPr/>
          <p:nvPr/>
        </p:nvGrpSpPr>
        <p:grpSpPr>
          <a:xfrm>
            <a:off x="6165437" y="2952468"/>
            <a:ext cx="5353463" cy="849251"/>
            <a:chOff x="5358078" y="3587519"/>
            <a:chExt cx="5353463" cy="849251"/>
          </a:xfrm>
        </p:grpSpPr>
        <p:sp>
          <p:nvSpPr>
            <p:cNvPr id="44" name="矩形: 圆角 43"/>
            <p:cNvSpPr/>
            <p:nvPr/>
          </p:nvSpPr>
          <p:spPr>
            <a:xfrm>
              <a:off x="5358078" y="3587519"/>
              <a:ext cx="5353463" cy="849251"/>
            </a:xfrm>
            <a:prstGeom prst="roundRect">
              <a:avLst>
                <a:gd name="adj" fmla="val 3208"/>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10600030101010101" charset="-122"/>
                <a:ea typeface="等线" panose="02010600030101010101" charset="-122"/>
              </a:endParaRPr>
            </a:p>
          </p:txBody>
        </p:sp>
        <p:sp>
          <p:nvSpPr>
            <p:cNvPr id="45" name="Rectangle 4"/>
            <p:cNvSpPr>
              <a:spLocks noChangeArrowheads="1"/>
            </p:cNvSpPr>
            <p:nvPr/>
          </p:nvSpPr>
          <p:spPr bwMode="auto">
            <a:xfrm>
              <a:off x="6303623" y="3807161"/>
              <a:ext cx="2248012" cy="460375"/>
            </a:xfrm>
            <a:prstGeom prst="rect">
              <a:avLst/>
            </a:prstGeom>
            <a:noFill/>
          </p:spPr>
          <p:txBody>
            <a:bodyPr wrap="square" lIns="0" tIns="45720" rIns="0" bIns="45720" rtlCol="0">
              <a:spAutoFit/>
            </a:bodyPr>
            <a:lstStyle/>
            <a:p>
              <a:r>
                <a:rPr lang="zh-CN" altLang="en-US" sz="2400" dirty="0">
                  <a:gradFill flip="none" rotWithShape="1">
                    <a:gsLst>
                      <a:gs pos="70000">
                        <a:schemeClr val="accent3"/>
                      </a:gs>
                      <a:gs pos="50000">
                        <a:schemeClr val="accent2"/>
                      </a:gs>
                      <a:gs pos="10000">
                        <a:schemeClr val="accent1"/>
                      </a:gs>
                      <a:gs pos="90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sp>
          <p:nvSpPr>
            <p:cNvPr id="46" name="Oval 6"/>
            <p:cNvSpPr>
              <a:spLocks noChangeArrowheads="1"/>
            </p:cNvSpPr>
            <p:nvPr/>
          </p:nvSpPr>
          <p:spPr bwMode="auto">
            <a:xfrm>
              <a:off x="5564423" y="3767060"/>
              <a:ext cx="511088" cy="511088"/>
            </a:xfrm>
            <a:prstGeom prst="ellipse">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47" name="Rectangle 4"/>
            <p:cNvSpPr>
              <a:spLocks noChangeArrowheads="1"/>
            </p:cNvSpPr>
            <p:nvPr/>
          </p:nvSpPr>
          <p:spPr bwMode="auto">
            <a:xfrm>
              <a:off x="8450758" y="3970371"/>
              <a:ext cx="2047240" cy="306705"/>
            </a:xfrm>
            <a:prstGeom prst="rect">
              <a:avLst/>
            </a:prstGeom>
          </p:spPr>
          <p:txBody>
            <a:bodyPr wrap="none">
              <a:spAutoFit/>
            </a:bodyPr>
            <a:lstStyle/>
            <a:p>
              <a:r>
                <a:rPr lang="en-US" altLang="zh-CN" sz="1400" dirty="0">
                  <a:solidFill>
                    <a:schemeClr val="bg1">
                      <a:lumMod val="85000"/>
                      <a:alpha val="25000"/>
                    </a:schemeClr>
                  </a:solidFill>
                  <a:latin typeface="+mn-ea"/>
                  <a:cs typeface="OPPOSans R" panose="00020600040101010101" pitchFamily="18" charset="-122"/>
                  <a:sym typeface="OPPOSans R" panose="00020600040101010101" pitchFamily="18" charset="-122"/>
                </a:rPr>
                <a:t>Please enter your title</a:t>
              </a:r>
            </a:p>
          </p:txBody>
        </p:sp>
        <p:sp>
          <p:nvSpPr>
            <p:cNvPr id="48" name="Rectangle 4"/>
            <p:cNvSpPr>
              <a:spLocks noChangeArrowheads="1"/>
            </p:cNvSpPr>
            <p:nvPr/>
          </p:nvSpPr>
          <p:spPr bwMode="auto">
            <a:xfrm>
              <a:off x="5564423" y="3805990"/>
              <a:ext cx="511088" cy="460375"/>
            </a:xfrm>
            <a:prstGeom prst="rect">
              <a:avLst/>
            </a:prstGeom>
            <a:noFill/>
          </p:spPr>
          <p:txBody>
            <a:bodyPr wrap="square" lIns="0" tIns="45720" rIns="0" bIns="45720" rtlCol="0">
              <a:spAutoFit/>
            </a:bodyPr>
            <a:lstStyle/>
            <a:p>
              <a:pPr algn="ctr"/>
              <a:r>
                <a:rPr lang="en-US" altLang="zh-CN" sz="2400" dirty="0">
                  <a:gradFill flip="none" rotWithShape="1">
                    <a:gsLst>
                      <a:gs pos="70000">
                        <a:schemeClr val="accent3"/>
                      </a:gs>
                      <a:gs pos="50000">
                        <a:schemeClr val="accent2"/>
                      </a:gs>
                      <a:gs pos="10000">
                        <a:schemeClr val="accent1"/>
                      </a:gs>
                      <a:gs pos="90000">
                        <a:schemeClr val="accent2"/>
                      </a:gs>
                    </a:gsLst>
                    <a:lin ang="2700000" scaled="1"/>
                    <a:tileRect/>
                  </a:gradFill>
                  <a:latin typeface="+mj-ea"/>
                  <a:ea typeface="+mj-ea"/>
                  <a:cs typeface="OPPOSans H" panose="00020600040101010101" pitchFamily="18" charset="-122"/>
                  <a:sym typeface="OPPOSans H" panose="00020600040101010101" pitchFamily="18" charset="-122"/>
                </a:rPr>
                <a:t>3</a:t>
              </a:r>
            </a:p>
          </p:txBody>
        </p:sp>
      </p:grpSp>
      <p:grpSp>
        <p:nvGrpSpPr>
          <p:cNvPr id="8" name="组合 7"/>
          <p:cNvGrpSpPr/>
          <p:nvPr/>
        </p:nvGrpSpPr>
        <p:grpSpPr>
          <a:xfrm>
            <a:off x="6165437" y="4133877"/>
            <a:ext cx="5353463" cy="849251"/>
            <a:chOff x="5358078" y="4656155"/>
            <a:chExt cx="5353463" cy="849251"/>
          </a:xfrm>
        </p:grpSpPr>
        <p:sp>
          <p:nvSpPr>
            <p:cNvPr id="50" name="矩形: 圆角 49"/>
            <p:cNvSpPr/>
            <p:nvPr/>
          </p:nvSpPr>
          <p:spPr>
            <a:xfrm>
              <a:off x="5358078" y="4656155"/>
              <a:ext cx="5353463" cy="849251"/>
            </a:xfrm>
            <a:prstGeom prst="roundRect">
              <a:avLst>
                <a:gd name="adj" fmla="val 3208"/>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10600030101010101" charset="-122"/>
                <a:ea typeface="等线" panose="02010600030101010101" charset="-122"/>
              </a:endParaRPr>
            </a:p>
          </p:txBody>
        </p:sp>
        <p:sp>
          <p:nvSpPr>
            <p:cNvPr id="51" name="Rectangle 4"/>
            <p:cNvSpPr>
              <a:spLocks noChangeArrowheads="1"/>
            </p:cNvSpPr>
            <p:nvPr/>
          </p:nvSpPr>
          <p:spPr bwMode="auto">
            <a:xfrm>
              <a:off x="6303623" y="4875797"/>
              <a:ext cx="2248012" cy="460375"/>
            </a:xfrm>
            <a:prstGeom prst="rect">
              <a:avLst/>
            </a:prstGeom>
            <a:noFill/>
          </p:spPr>
          <p:txBody>
            <a:bodyPr wrap="square" lIns="0" tIns="45720" rIns="0" bIns="45720" rtlCol="0">
              <a:spAutoFit/>
            </a:bodyPr>
            <a:lstStyle/>
            <a:p>
              <a:r>
                <a:rPr lang="zh-CN" altLang="en-US" sz="2400" dirty="0">
                  <a:gradFill flip="none" rotWithShape="1">
                    <a:gsLst>
                      <a:gs pos="70000">
                        <a:schemeClr val="accent3"/>
                      </a:gs>
                      <a:gs pos="50000">
                        <a:schemeClr val="accent2"/>
                      </a:gs>
                      <a:gs pos="10000">
                        <a:schemeClr val="accent1"/>
                      </a:gs>
                      <a:gs pos="90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sp>
          <p:nvSpPr>
            <p:cNvPr id="52" name="Oval 6"/>
            <p:cNvSpPr>
              <a:spLocks noChangeArrowheads="1"/>
            </p:cNvSpPr>
            <p:nvPr/>
          </p:nvSpPr>
          <p:spPr bwMode="auto">
            <a:xfrm>
              <a:off x="5564423" y="4835696"/>
              <a:ext cx="511088" cy="511088"/>
            </a:xfrm>
            <a:prstGeom prst="ellipse">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53" name="Rectangle 4"/>
            <p:cNvSpPr>
              <a:spLocks noChangeArrowheads="1"/>
            </p:cNvSpPr>
            <p:nvPr/>
          </p:nvSpPr>
          <p:spPr bwMode="auto">
            <a:xfrm>
              <a:off x="8450758" y="5039007"/>
              <a:ext cx="2061783" cy="307777"/>
            </a:xfrm>
            <a:prstGeom prst="rect">
              <a:avLst/>
            </a:prstGeom>
          </p:spPr>
          <p:txBody>
            <a:bodyPr wrap="none">
              <a:spAutoFit/>
            </a:bodyPr>
            <a:lstStyle/>
            <a:p>
              <a:r>
                <a:rPr lang="en-US" altLang="zh-CN" sz="1400" dirty="0">
                  <a:solidFill>
                    <a:schemeClr val="bg1">
                      <a:lumMod val="85000"/>
                      <a:alpha val="25000"/>
                    </a:schemeClr>
                  </a:solidFill>
                  <a:ea typeface="OPPOSans R" panose="00020600040101010101" pitchFamily="18" charset="-122"/>
                  <a:cs typeface="OPPOSans R" panose="00020600040101010101" pitchFamily="18" charset="-122"/>
                  <a:sym typeface="OPPOSans R" panose="00020600040101010101" pitchFamily="18" charset="-122"/>
                </a:rPr>
                <a:t>Please enter your title</a:t>
              </a:r>
              <a:endParaRPr lang="zh-CN" altLang="en-US" sz="1400" dirty="0">
                <a:solidFill>
                  <a:schemeClr val="bg1">
                    <a:lumMod val="85000"/>
                    <a:alpha val="25000"/>
                  </a:schemeClr>
                </a:solidFill>
                <a:ea typeface="OPPOSans R" panose="00020600040101010101" pitchFamily="18" charset="-122"/>
                <a:cs typeface="OPPOSans R" panose="00020600040101010101" pitchFamily="18" charset="-122"/>
                <a:sym typeface="OPPOSans R" panose="00020600040101010101" pitchFamily="18" charset="-122"/>
              </a:endParaRPr>
            </a:p>
          </p:txBody>
        </p:sp>
        <p:sp>
          <p:nvSpPr>
            <p:cNvPr id="54" name="Rectangle 4"/>
            <p:cNvSpPr>
              <a:spLocks noChangeArrowheads="1"/>
            </p:cNvSpPr>
            <p:nvPr/>
          </p:nvSpPr>
          <p:spPr bwMode="auto">
            <a:xfrm>
              <a:off x="5564423" y="4874626"/>
              <a:ext cx="511088" cy="460375"/>
            </a:xfrm>
            <a:prstGeom prst="rect">
              <a:avLst/>
            </a:prstGeom>
            <a:noFill/>
          </p:spPr>
          <p:txBody>
            <a:bodyPr wrap="square" lIns="0" tIns="45720" rIns="0" bIns="45720" rtlCol="0">
              <a:spAutoFit/>
            </a:bodyPr>
            <a:lstStyle/>
            <a:p>
              <a:pPr algn="ctr"/>
              <a:r>
                <a:rPr lang="en-US" altLang="zh-CN" sz="2400" dirty="0">
                  <a:gradFill flip="none" rotWithShape="1">
                    <a:gsLst>
                      <a:gs pos="70000">
                        <a:schemeClr val="accent3"/>
                      </a:gs>
                      <a:gs pos="50000">
                        <a:schemeClr val="accent2"/>
                      </a:gs>
                      <a:gs pos="10000">
                        <a:schemeClr val="accent1"/>
                      </a:gs>
                      <a:gs pos="90000">
                        <a:schemeClr val="accent2"/>
                      </a:gs>
                    </a:gsLst>
                    <a:lin ang="2700000" scaled="1"/>
                    <a:tileRect/>
                  </a:gradFill>
                  <a:latin typeface="+mj-lt"/>
                  <a:ea typeface="+mj-lt"/>
                  <a:cs typeface="OPPOSans H" panose="00020600040101010101" pitchFamily="18" charset="-122"/>
                  <a:sym typeface="OPPOSans H" panose="00020600040101010101" pitchFamily="18" charset="-122"/>
                </a:rPr>
                <a:t>4</a:t>
              </a:r>
            </a:p>
          </p:txBody>
        </p:sp>
      </p:grpSp>
      <p:grpSp>
        <p:nvGrpSpPr>
          <p:cNvPr id="4" name="组合 3"/>
          <p:cNvGrpSpPr/>
          <p:nvPr/>
        </p:nvGrpSpPr>
        <p:grpSpPr>
          <a:xfrm>
            <a:off x="683951" y="2952468"/>
            <a:ext cx="5353463" cy="849251"/>
            <a:chOff x="5358078" y="1450247"/>
            <a:chExt cx="5353463" cy="849251"/>
          </a:xfrm>
        </p:grpSpPr>
        <p:sp>
          <p:nvSpPr>
            <p:cNvPr id="7" name="矩形: 圆角 6"/>
            <p:cNvSpPr/>
            <p:nvPr/>
          </p:nvSpPr>
          <p:spPr>
            <a:xfrm>
              <a:off x="5358078" y="1450247"/>
              <a:ext cx="5353463" cy="849251"/>
            </a:xfrm>
            <a:prstGeom prst="roundRect">
              <a:avLst>
                <a:gd name="adj" fmla="val 3208"/>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Oval 6"/>
            <p:cNvSpPr>
              <a:spLocks noChangeArrowheads="1"/>
            </p:cNvSpPr>
            <p:nvPr/>
          </p:nvSpPr>
          <p:spPr bwMode="auto">
            <a:xfrm>
              <a:off x="5564423" y="1629788"/>
              <a:ext cx="511088" cy="511088"/>
            </a:xfrm>
            <a:prstGeom prst="ellipse">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19" name="Rectangle 4"/>
            <p:cNvSpPr>
              <a:spLocks noChangeArrowheads="1"/>
            </p:cNvSpPr>
            <p:nvPr/>
          </p:nvSpPr>
          <p:spPr bwMode="auto">
            <a:xfrm>
              <a:off x="8450758" y="1833099"/>
              <a:ext cx="2047240" cy="306705"/>
            </a:xfrm>
            <a:prstGeom prst="rect">
              <a:avLst/>
            </a:prstGeom>
          </p:spPr>
          <p:txBody>
            <a:bodyPr wrap="none">
              <a:spAutoFit/>
            </a:bodyPr>
            <a:lstStyle/>
            <a:p>
              <a:r>
                <a:rPr lang="en-US" altLang="zh-CN" sz="1400" dirty="0">
                  <a:solidFill>
                    <a:schemeClr val="bg1">
                      <a:lumMod val="85000"/>
                      <a:alpha val="25000"/>
                    </a:schemeClr>
                  </a:solidFill>
                  <a:ea typeface="+mn-lt"/>
                  <a:cs typeface="OPPOSans R" panose="00020600040101010101" pitchFamily="18" charset="-122"/>
                  <a:sym typeface="OPPOSans R" panose="00020600040101010101" pitchFamily="18" charset="-122"/>
                </a:rPr>
                <a:t>Please enter your title</a:t>
              </a:r>
            </a:p>
          </p:txBody>
        </p:sp>
        <p:sp>
          <p:nvSpPr>
            <p:cNvPr id="20" name="Rectangle 4"/>
            <p:cNvSpPr>
              <a:spLocks noChangeArrowheads="1"/>
            </p:cNvSpPr>
            <p:nvPr/>
          </p:nvSpPr>
          <p:spPr bwMode="auto">
            <a:xfrm>
              <a:off x="5564423" y="1668718"/>
              <a:ext cx="511088" cy="460375"/>
            </a:xfrm>
            <a:prstGeom prst="rect">
              <a:avLst/>
            </a:prstGeom>
            <a:noFill/>
          </p:spPr>
          <p:txBody>
            <a:bodyPr wrap="square" lIns="0" tIns="45720" rIns="0" bIns="45720" rtlCol="0">
              <a:spAutoFit/>
            </a:bodyPr>
            <a:lstStyle/>
            <a:p>
              <a:pPr algn="ctr"/>
              <a:r>
                <a:rPr lang="en-US" altLang="zh-CN" sz="2400" dirty="0">
                  <a:gradFill flip="none" rotWithShape="1">
                    <a:gsLst>
                      <a:gs pos="70000">
                        <a:schemeClr val="accent3"/>
                      </a:gs>
                      <a:gs pos="50000">
                        <a:schemeClr val="accent2"/>
                      </a:gs>
                      <a:gs pos="10000">
                        <a:schemeClr val="accent1"/>
                      </a:gs>
                      <a:gs pos="90000">
                        <a:schemeClr val="accent2"/>
                      </a:gs>
                    </a:gsLst>
                    <a:lin ang="2700000" scaled="1"/>
                    <a:tileRect/>
                  </a:gradFill>
                  <a:latin typeface="+mj-lt"/>
                  <a:ea typeface="+mj-lt"/>
                  <a:cs typeface="OPPOSans H" panose="00020600040101010101" pitchFamily="18" charset="-122"/>
                  <a:sym typeface="OPPOSans H" panose="00020600040101010101" pitchFamily="18" charset="-122"/>
                </a:rPr>
                <a:t>1</a:t>
              </a:r>
            </a:p>
          </p:txBody>
        </p:sp>
        <p:sp>
          <p:nvSpPr>
            <p:cNvPr id="35" name="Rectangle 4"/>
            <p:cNvSpPr>
              <a:spLocks noChangeArrowheads="1"/>
            </p:cNvSpPr>
            <p:nvPr/>
          </p:nvSpPr>
          <p:spPr bwMode="auto">
            <a:xfrm>
              <a:off x="6303623" y="1665155"/>
              <a:ext cx="2248012" cy="460375"/>
            </a:xfrm>
            <a:prstGeom prst="rect">
              <a:avLst/>
            </a:prstGeom>
            <a:noFill/>
          </p:spPr>
          <p:txBody>
            <a:bodyPr wrap="square" lIns="0" tIns="45720" rIns="0" bIns="45720" rtlCol="0">
              <a:spAutoFit/>
            </a:bodyPr>
            <a:lstStyle/>
            <a:p>
              <a:r>
                <a:rPr lang="zh-CN" altLang="en-US" sz="2400" dirty="0">
                  <a:gradFill flip="none" rotWithShape="1">
                    <a:gsLst>
                      <a:gs pos="70000">
                        <a:schemeClr val="accent3"/>
                      </a:gs>
                      <a:gs pos="50000">
                        <a:schemeClr val="accent2"/>
                      </a:gs>
                      <a:gs pos="10000">
                        <a:schemeClr val="accent1"/>
                      </a:gs>
                      <a:gs pos="90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567375" y="2185628"/>
            <a:ext cx="3057247"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小莫</a:t>
            </a:r>
            <a:r>
              <a:rPr lang="en-US" altLang="zh-CN" sz="3200" dirty="0">
                <a:solidFill>
                  <a:schemeClr val="tx1">
                    <a:lumMod val="95000"/>
                    <a:lumOff val="5000"/>
                  </a:schemeClr>
                </a:solidFill>
                <a:latin typeface="OPPOSans H"/>
                <a:ea typeface="OPPOSans H"/>
              </a:rPr>
              <a:t>Mora</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线条01">
            <a:extLst>
              <a:ext uri="{FF2B5EF4-FFF2-40B4-BE49-F238E27FC236}">
                <a16:creationId xmlns:a16="http://schemas.microsoft.com/office/drawing/2014/main" id="{2BFA64E5-79B9-4F41-B303-D6469BC5FC0B}"/>
              </a:ext>
            </a:extLst>
          </p:cNvPr>
          <p:cNvPicPr>
            <a:picLocks noChangeAspect="1"/>
          </p:cNvPicPr>
          <p:nvPr/>
        </p:nvPicPr>
        <p:blipFill>
          <a:blip r:embed="rId2">
            <a:lum bright="12000"/>
          </a:blip>
          <a:srcRect l="8220" r="7163"/>
          <a:stretch>
            <a:fillRect/>
          </a:stretch>
        </p:blipFill>
        <p:spPr>
          <a:xfrm>
            <a:off x="0" y="2412765"/>
            <a:ext cx="12192000" cy="3519442"/>
          </a:xfrm>
          <a:custGeom>
            <a:avLst/>
            <a:gdLst>
              <a:gd name="connsiteX0" fmla="*/ 0 w 12192000"/>
              <a:gd name="connsiteY0" fmla="*/ 0 h 3519442"/>
              <a:gd name="connsiteX1" fmla="*/ 12192000 w 12192000"/>
              <a:gd name="connsiteY1" fmla="*/ 0 h 3519442"/>
              <a:gd name="connsiteX2" fmla="*/ 12192000 w 12192000"/>
              <a:gd name="connsiteY2" fmla="*/ 3519442 h 3519442"/>
              <a:gd name="connsiteX3" fmla="*/ 0 w 12192000"/>
              <a:gd name="connsiteY3" fmla="*/ 3519442 h 3519442"/>
            </a:gdLst>
            <a:ahLst/>
            <a:cxnLst>
              <a:cxn ang="0">
                <a:pos x="connsiteX0" y="connsiteY0"/>
              </a:cxn>
              <a:cxn ang="0">
                <a:pos x="connsiteX1" y="connsiteY1"/>
              </a:cxn>
              <a:cxn ang="0">
                <a:pos x="connsiteX2" y="connsiteY2"/>
              </a:cxn>
              <a:cxn ang="0">
                <a:pos x="connsiteX3" y="connsiteY3"/>
              </a:cxn>
            </a:cxnLst>
            <a:rect l="l" t="t" r="r" b="b"/>
            <a:pathLst>
              <a:path w="12192000" h="3519442">
                <a:moveTo>
                  <a:pt x="0" y="0"/>
                </a:moveTo>
                <a:lnTo>
                  <a:pt x="12192000" y="0"/>
                </a:lnTo>
                <a:lnTo>
                  <a:pt x="12192000" y="3519442"/>
                </a:lnTo>
                <a:lnTo>
                  <a:pt x="0" y="3519442"/>
                </a:lnTo>
                <a:close/>
              </a:path>
            </a:pathLst>
          </a:custGeom>
        </p:spPr>
      </p:pic>
      <p:pic>
        <p:nvPicPr>
          <p:cNvPr id="13" name="图片 12" descr="线条01">
            <a:extLst>
              <a:ext uri="{FF2B5EF4-FFF2-40B4-BE49-F238E27FC236}">
                <a16:creationId xmlns:a16="http://schemas.microsoft.com/office/drawing/2014/main" id="{20098F25-A691-45F4-BEA1-772D58D62AD2}"/>
              </a:ext>
            </a:extLst>
          </p:cNvPr>
          <p:cNvPicPr>
            <a:picLocks noChangeAspect="1"/>
          </p:cNvPicPr>
          <p:nvPr/>
        </p:nvPicPr>
        <p:blipFill>
          <a:blip r:embed="rId2">
            <a:alphaModFix amt="58000"/>
            <a:lum bright="12000"/>
          </a:blip>
          <a:srcRect l="8220" t="48515" r="7163"/>
          <a:stretch>
            <a:fillRect/>
          </a:stretch>
        </p:blipFill>
        <p:spPr>
          <a:xfrm flipH="1" flipV="1">
            <a:off x="0" y="5046030"/>
            <a:ext cx="12192000" cy="1811971"/>
          </a:xfrm>
          <a:custGeom>
            <a:avLst/>
            <a:gdLst>
              <a:gd name="connsiteX0" fmla="*/ 12192000 w 12192000"/>
              <a:gd name="connsiteY0" fmla="*/ 1811971 h 1811971"/>
              <a:gd name="connsiteX1" fmla="*/ 0 w 12192000"/>
              <a:gd name="connsiteY1" fmla="*/ 1811971 h 1811971"/>
              <a:gd name="connsiteX2" fmla="*/ 0 w 12192000"/>
              <a:gd name="connsiteY2" fmla="*/ 0 h 1811971"/>
              <a:gd name="connsiteX3" fmla="*/ 12192000 w 12192000"/>
              <a:gd name="connsiteY3" fmla="*/ 0 h 1811971"/>
            </a:gdLst>
            <a:ahLst/>
            <a:cxnLst>
              <a:cxn ang="0">
                <a:pos x="connsiteX0" y="connsiteY0"/>
              </a:cxn>
              <a:cxn ang="0">
                <a:pos x="connsiteX1" y="connsiteY1"/>
              </a:cxn>
              <a:cxn ang="0">
                <a:pos x="connsiteX2" y="connsiteY2"/>
              </a:cxn>
              <a:cxn ang="0">
                <a:pos x="connsiteX3" y="connsiteY3"/>
              </a:cxn>
            </a:cxnLst>
            <a:rect l="l" t="t" r="r" b="b"/>
            <a:pathLst>
              <a:path w="12192000" h="1811971">
                <a:moveTo>
                  <a:pt x="12192000" y="1811971"/>
                </a:moveTo>
                <a:lnTo>
                  <a:pt x="0" y="1811971"/>
                </a:lnTo>
                <a:lnTo>
                  <a:pt x="0" y="0"/>
                </a:lnTo>
                <a:lnTo>
                  <a:pt x="12192000" y="0"/>
                </a:lnTo>
                <a:close/>
              </a:path>
            </a:pathLst>
          </a:custGeom>
        </p:spPr>
      </p:pic>
      <p:grpSp>
        <p:nvGrpSpPr>
          <p:cNvPr id="4" name="组合 3"/>
          <p:cNvGrpSpPr/>
          <p:nvPr/>
        </p:nvGrpSpPr>
        <p:grpSpPr>
          <a:xfrm>
            <a:off x="4658075" y="947203"/>
            <a:ext cx="2651464" cy="2945209"/>
            <a:chOff x="4658075" y="1379003"/>
            <a:chExt cx="2651464" cy="2945209"/>
          </a:xfrm>
        </p:grpSpPr>
        <p:pic>
          <p:nvPicPr>
            <p:cNvPr id="2" name="图片 1" descr="图片包含 游戏机, 黑暗, 黑色, 飞盘&#10;&#10;描述已自动生成"/>
            <p:cNvPicPr>
              <a:picLocks noChangeAspect="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l="11288" t="19425" r="10397" b="10072"/>
            <a:stretch>
              <a:fillRect/>
            </a:stretch>
          </p:blipFill>
          <p:spPr>
            <a:xfrm rot="18582380" flipV="1">
              <a:off x="4511202" y="1525875"/>
              <a:ext cx="2945209" cy="2651464"/>
            </a:xfrm>
            <a:prstGeom prst="rect">
              <a:avLst/>
            </a:prstGeom>
          </p:spPr>
        </p:pic>
        <p:sp>
          <p:nvSpPr>
            <p:cNvPr id="3" name="文本框 2"/>
            <p:cNvSpPr txBox="1"/>
            <p:nvPr/>
          </p:nvSpPr>
          <p:spPr>
            <a:xfrm>
              <a:off x="5595907" y="2237535"/>
              <a:ext cx="1000186" cy="1568450"/>
            </a:xfrm>
            <a:prstGeom prst="rect">
              <a:avLst/>
            </a:prstGeom>
            <a:noFill/>
          </p:spPr>
          <p:txBody>
            <a:bodyPr wrap="square" lIns="0" tIns="45720" rIns="0" bIns="45720" rtlCol="0">
              <a:sp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flip="none" rotWithShape="1">
                    <a:gsLst>
                      <a:gs pos="65000">
                        <a:srgbClr val="7E6333"/>
                      </a:gs>
                      <a:gs pos="46000">
                        <a:srgbClr val="DFD690"/>
                      </a:gs>
                      <a:gs pos="15000">
                        <a:srgbClr val="C9B677"/>
                      </a:gs>
                      <a:gs pos="87000">
                        <a:srgbClr val="F8F3C8"/>
                      </a:gs>
                    </a:gsLst>
                    <a:lin ang="2700000" scaled="1"/>
                    <a:tileRect/>
                  </a:gra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stStyle>
            <a:p>
              <a:pPr algn="ctr"/>
              <a:r>
                <a:rPr lang="en-US" sz="9600" dirty="0">
                  <a:gradFill flip="none" rotWithShape="1">
                    <a:gsLst>
                      <a:gs pos="65000">
                        <a:schemeClr val="accent3"/>
                      </a:gs>
                      <a:gs pos="46000">
                        <a:schemeClr val="accent2"/>
                      </a:gs>
                      <a:gs pos="15000">
                        <a:schemeClr val="accent1"/>
                      </a:gs>
                      <a:gs pos="87000">
                        <a:schemeClr val="accent2"/>
                      </a:gs>
                    </a:gsLst>
                    <a:lin ang="2700000" scaled="1"/>
                    <a:tileRect/>
                  </a:gradFill>
                  <a:latin typeface="+mj-lt"/>
                  <a:ea typeface="+mj-lt"/>
                  <a:cs typeface="OPPOSans H" panose="00020600040101010101" pitchFamily="18" charset="-122"/>
                  <a:sym typeface="OPPOSans H" panose="00020600040101010101" pitchFamily="18" charset="-122"/>
                </a:rPr>
                <a:t>1</a:t>
              </a:r>
            </a:p>
          </p:txBody>
        </p:sp>
      </p:grpSp>
      <p:sp>
        <p:nvSpPr>
          <p:cNvPr id="5" name="Rectangle 4"/>
          <p:cNvSpPr>
            <a:spLocks noChangeArrowheads="1"/>
          </p:cNvSpPr>
          <p:nvPr/>
        </p:nvSpPr>
        <p:spPr bwMode="auto">
          <a:xfrm>
            <a:off x="3570571" y="3962779"/>
            <a:ext cx="5050858" cy="645160"/>
          </a:xfrm>
          <a:prstGeom prst="rect">
            <a:avLst/>
          </a:prstGeom>
          <a:noFill/>
        </p:spPr>
        <p:txBody>
          <a:bodyPr wrap="square" lIns="0" tIns="45720" rIns="0" bIns="45720" rtlCol="0">
            <a:spAutoFit/>
          </a:bodyPr>
          <a:lstStyle/>
          <a:p>
            <a:pPr algn="ctr"/>
            <a:r>
              <a:rPr lang="zh-CN" altLang="en-US" sz="3600" dirty="0">
                <a:gradFill flip="none" rotWithShape="1">
                  <a:gsLst>
                    <a:gs pos="65000">
                      <a:schemeClr val="accent3"/>
                    </a:gs>
                    <a:gs pos="46000">
                      <a:schemeClr val="accent2"/>
                    </a:gs>
                    <a:gs pos="15000">
                      <a:schemeClr val="accent1"/>
                    </a:gs>
                    <a:gs pos="87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sp>
        <p:nvSpPr>
          <p:cNvPr id="6" name="Rectangle 4"/>
          <p:cNvSpPr>
            <a:spLocks noChangeArrowheads="1"/>
          </p:cNvSpPr>
          <p:nvPr/>
        </p:nvSpPr>
        <p:spPr bwMode="auto">
          <a:xfrm>
            <a:off x="4805998" y="4556522"/>
            <a:ext cx="2580005" cy="368300"/>
          </a:xfrm>
          <a:prstGeom prst="rect">
            <a:avLst/>
          </a:prstGeom>
        </p:spPr>
        <p:txBody>
          <a:bodyPr wrap="none">
            <a:spAutoFit/>
          </a:bodyPr>
          <a:lstStyle/>
          <a:p>
            <a:pPr algn="ctr"/>
            <a:r>
              <a:rPr lang="en-US" altLang="zh-CN" dirty="0">
                <a:solidFill>
                  <a:schemeClr val="bg1">
                    <a:lumMod val="85000"/>
                    <a:alpha val="25000"/>
                  </a:schemeClr>
                </a:solidFill>
                <a:ea typeface="+mn-lt"/>
                <a:cs typeface="OPPOSans R" panose="00020600040101010101" pitchFamily="18" charset="-122"/>
                <a:sym typeface="OPPOSans R" panose="00020600040101010101" pitchFamily="18" charset="-122"/>
              </a:rPr>
              <a:t>Please enter your title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84340" y="2141626"/>
            <a:ext cx="5322215" cy="1271270"/>
          </a:xfrm>
          <a:prstGeom prst="rect">
            <a:avLst/>
          </a:prstGeom>
          <a:noFill/>
        </p:spPr>
        <p:txBody>
          <a:bodyPr wrap="square" lIns="0" tIns="45720" rIns="0" bIns="45720" rtlCol="0">
            <a:spAutoFit/>
          </a:bodyPr>
          <a:lstStyle/>
          <a:p>
            <a:pPr algn="just">
              <a:lnSpc>
                <a:spcPct val="120000"/>
              </a:lnSpc>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单击此处输入您的正文内容单击此处输入您的正文内容单击此处输入您的正文内容单击此处输入您的正文内容</a:t>
            </a:r>
          </a:p>
        </p:txBody>
      </p:sp>
      <p:grpSp>
        <p:nvGrpSpPr>
          <p:cNvPr id="26" name="组合 25"/>
          <p:cNvGrpSpPr/>
          <p:nvPr/>
        </p:nvGrpSpPr>
        <p:grpSpPr>
          <a:xfrm>
            <a:off x="6549796" y="1511302"/>
            <a:ext cx="4995539" cy="4724397"/>
            <a:chOff x="6356735" y="1328720"/>
            <a:chExt cx="5403465" cy="5110182"/>
          </a:xfrm>
        </p:grpSpPr>
        <p:pic>
          <p:nvPicPr>
            <p:cNvPr id="13" name="图片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56735" y="1328720"/>
              <a:ext cx="5403465" cy="3253335"/>
            </a:xfrm>
            <a:prstGeom prst="rect">
              <a:avLst/>
            </a:prstGeom>
          </p:spPr>
        </p:pic>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93839" y="4669766"/>
              <a:ext cx="2653703" cy="1769135"/>
            </a:xfrm>
            <a:prstGeom prst="rect">
              <a:avLst/>
            </a:prstGeom>
          </p:spPr>
        </p:pic>
        <p:pic>
          <p:nvPicPr>
            <p:cNvPr id="17" name="图片 16"/>
            <p:cNvPicPr>
              <a:picLocks noChangeAspect="1"/>
            </p:cNvPicPr>
            <p:nvPr/>
          </p:nvPicPr>
          <p:blipFill>
            <a:blip r:embed="rId4" cstate="screen">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a:ext>
              </a:extLst>
            </a:blip>
            <a:stretch>
              <a:fillRect/>
            </a:stretch>
          </p:blipFill>
          <p:spPr>
            <a:xfrm>
              <a:off x="6356735" y="4669766"/>
              <a:ext cx="2653703" cy="1769136"/>
            </a:xfrm>
            <a:prstGeom prst="rect">
              <a:avLst/>
            </a:prstGeom>
          </p:spPr>
        </p:pic>
      </p:grpSp>
      <p:grpSp>
        <p:nvGrpSpPr>
          <p:cNvPr id="4" name="组合 3"/>
          <p:cNvGrpSpPr/>
          <p:nvPr/>
        </p:nvGrpSpPr>
        <p:grpSpPr>
          <a:xfrm>
            <a:off x="1224280" y="545465"/>
            <a:ext cx="9743440" cy="583565"/>
            <a:chOff x="1928" y="859"/>
            <a:chExt cx="15344" cy="919"/>
          </a:xfrm>
        </p:grpSpPr>
        <p:sp>
          <p:nvSpPr>
            <p:cNvPr id="29" name="文本框 28"/>
            <p:cNvSpPr txBox="1"/>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2" name="组合 1"/>
            <p:cNvGrpSpPr/>
            <p:nvPr/>
          </p:nvGrpSpPr>
          <p:grpSpPr>
            <a:xfrm>
              <a:off x="1928" y="1317"/>
              <a:ext cx="15344" cy="0"/>
              <a:chOff x="1746" y="1317"/>
              <a:chExt cx="15344" cy="0"/>
            </a:xfrm>
          </p:grpSpPr>
          <p:cxnSp>
            <p:nvCxnSpPr>
              <p:cNvPr id="30" name="直接连接符 29"/>
              <p:cNvCxnSpPr/>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grpSp>
        <p:nvGrpSpPr>
          <p:cNvPr id="32" name="组合 31"/>
          <p:cNvGrpSpPr/>
          <p:nvPr/>
        </p:nvGrpSpPr>
        <p:grpSpPr>
          <a:xfrm>
            <a:off x="646665" y="1633802"/>
            <a:ext cx="2071135" cy="741962"/>
            <a:chOff x="858328" y="2258242"/>
            <a:chExt cx="2262517" cy="741962"/>
          </a:xfrm>
        </p:grpSpPr>
        <p:cxnSp>
          <p:nvCxnSpPr>
            <p:cNvPr id="33" name="直接连接符 32"/>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34" name="图片 33"/>
            <p:cNvPicPr>
              <a:picLocks noChangeAspect="1"/>
            </p:cNvPicPr>
            <p:nvPr/>
          </p:nvPicPr>
          <p:blipFill>
            <a:blip r:embed="rId6"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35" name="文本框 34"/>
          <p:cNvSpPr txBox="1"/>
          <p:nvPr/>
        </p:nvSpPr>
        <p:spPr>
          <a:xfrm>
            <a:off x="773785" y="1514931"/>
            <a:ext cx="1778000" cy="398780"/>
          </a:xfrm>
          <a:prstGeom prst="rect">
            <a:avLst/>
          </a:prstGeom>
          <a:noFill/>
        </p:spPr>
        <p:txBody>
          <a:bodyPr wrap="none" lIns="0" tIns="45720" rIns="0" bIns="45720" rtlCol="0">
            <a:spAutoFit/>
          </a:bodyPr>
          <a:lstStyle/>
          <a:p>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sp>
        <p:nvSpPr>
          <p:cNvPr id="49" name="文本框 48"/>
          <p:cNvSpPr txBox="1"/>
          <p:nvPr/>
        </p:nvSpPr>
        <p:spPr>
          <a:xfrm>
            <a:off x="660400" y="4402919"/>
            <a:ext cx="1641360" cy="386080"/>
          </a:xfrm>
          <a:prstGeom prst="rect">
            <a:avLst/>
          </a:prstGeom>
          <a:noFill/>
        </p:spPr>
        <p:txBody>
          <a:bodyPr wrap="square" lIns="0" tIns="45720" rIns="0" bIns="45720" rtlCol="0">
            <a:spAutoFit/>
          </a:bodyPr>
          <a:lstStyle/>
          <a:p>
            <a:pPr algn="ctr">
              <a:lnSpc>
                <a:spcPct val="120000"/>
              </a:lnSpc>
              <a:defRPr/>
            </a:pPr>
            <a:r>
              <a:rPr lang="zh-CN" altLang="en-US" sz="1600" dirty="0">
                <a:solidFill>
                  <a:schemeClr val="bg1"/>
                </a:solidFill>
                <a:latin typeface="+mj-ea"/>
                <a:ea typeface="+mj-ea"/>
                <a:cs typeface="OPPOSans R" panose="00020600040101010101" pitchFamily="18" charset="-122"/>
                <a:sym typeface="OPPOSans R" panose="00020600040101010101" pitchFamily="18" charset="-122"/>
              </a:rPr>
              <a:t>请输入您的标题</a:t>
            </a:r>
            <a:endParaRPr kumimoji="0" lang="zh-CN" altLang="en-US" sz="16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sym typeface="OPPOSans R" panose="00020600040101010101" pitchFamily="18" charset="-122"/>
            </a:endParaRPr>
          </a:p>
        </p:txBody>
      </p:sp>
      <p:grpSp>
        <p:nvGrpSpPr>
          <p:cNvPr id="3" name="组合 2"/>
          <p:cNvGrpSpPr/>
          <p:nvPr/>
        </p:nvGrpSpPr>
        <p:grpSpPr>
          <a:xfrm>
            <a:off x="1185399" y="3803016"/>
            <a:ext cx="567202" cy="567200"/>
            <a:chOff x="1299246" y="3380822"/>
            <a:chExt cx="524843" cy="524843"/>
          </a:xfrm>
        </p:grpSpPr>
        <p:sp>
          <p:nvSpPr>
            <p:cNvPr id="51" name="椭圆 50"/>
            <p:cNvSpPr/>
            <p:nvPr/>
          </p:nvSpPr>
          <p:spPr>
            <a:xfrm>
              <a:off x="1299246" y="3380822"/>
              <a:ext cx="524843" cy="524843"/>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52" name="组合 51"/>
            <p:cNvGrpSpPr/>
            <p:nvPr/>
          </p:nvGrpSpPr>
          <p:grpSpPr>
            <a:xfrm>
              <a:off x="1462205" y="3518915"/>
              <a:ext cx="198925" cy="248656"/>
              <a:chOff x="4034972" y="-4462245"/>
              <a:chExt cx="4499428" cy="5624285"/>
            </a:xfrm>
          </p:grpSpPr>
          <p:sp>
            <p:nvSpPr>
              <p:cNvPr id="53" name="任意多边形: 形状 52"/>
              <p:cNvSpPr/>
              <p:nvPr/>
            </p:nvSpPr>
            <p:spPr>
              <a:xfrm>
                <a:off x="4034972" y="-4462245"/>
                <a:ext cx="4499428" cy="5624285"/>
              </a:xfrm>
              <a:custGeom>
                <a:avLst/>
                <a:gdLst>
                  <a:gd name="connsiteX0" fmla="*/ 4218214 w 4499428"/>
                  <a:gd name="connsiteY0" fmla="*/ 0 h 5624285"/>
                  <a:gd name="connsiteX1" fmla="*/ 281214 w 4499428"/>
                  <a:gd name="connsiteY1" fmla="*/ 0 h 5624285"/>
                  <a:gd name="connsiteX2" fmla="*/ 0 w 4499428"/>
                  <a:gd name="connsiteY2" fmla="*/ 281214 h 5624285"/>
                  <a:gd name="connsiteX3" fmla="*/ 0 w 4499428"/>
                  <a:gd name="connsiteY3" fmla="*/ 5343071 h 5624285"/>
                  <a:gd name="connsiteX4" fmla="*/ 281214 w 4499428"/>
                  <a:gd name="connsiteY4" fmla="*/ 5624285 h 5624285"/>
                  <a:gd name="connsiteX5" fmla="*/ 4218214 w 4499428"/>
                  <a:gd name="connsiteY5" fmla="*/ 5624285 h 5624285"/>
                  <a:gd name="connsiteX6" fmla="*/ 4499428 w 4499428"/>
                  <a:gd name="connsiteY6" fmla="*/ 5343071 h 5624285"/>
                  <a:gd name="connsiteX7" fmla="*/ 4499428 w 4499428"/>
                  <a:gd name="connsiteY7" fmla="*/ 281214 h 5624285"/>
                  <a:gd name="connsiteX8" fmla="*/ 4218214 w 4499428"/>
                  <a:gd name="connsiteY8" fmla="*/ 0 h 562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9428" h="5624285">
                    <a:moveTo>
                      <a:pt x="4218214" y="0"/>
                    </a:moveTo>
                    <a:lnTo>
                      <a:pt x="281214" y="0"/>
                    </a:lnTo>
                    <a:cubicBezTo>
                      <a:pt x="125904" y="0"/>
                      <a:pt x="0" y="125904"/>
                      <a:pt x="0" y="281214"/>
                    </a:cubicBezTo>
                    <a:lnTo>
                      <a:pt x="0" y="5343071"/>
                    </a:lnTo>
                    <a:cubicBezTo>
                      <a:pt x="0" y="5498385"/>
                      <a:pt x="125904" y="5624285"/>
                      <a:pt x="281214" y="5624285"/>
                    </a:cubicBezTo>
                    <a:lnTo>
                      <a:pt x="4218214" y="5624285"/>
                    </a:lnTo>
                    <a:cubicBezTo>
                      <a:pt x="4373528" y="5624285"/>
                      <a:pt x="4499428" y="5498385"/>
                      <a:pt x="4499428" y="5343071"/>
                    </a:cubicBezTo>
                    <a:lnTo>
                      <a:pt x="4499428" y="281214"/>
                    </a:lnTo>
                    <a:cubicBezTo>
                      <a:pt x="4499428" y="125904"/>
                      <a:pt x="4373528" y="0"/>
                      <a:pt x="4218214" y="0"/>
                    </a:cubicBezTo>
                    <a:close/>
                  </a:path>
                </a:pathLst>
              </a:custGeom>
              <a:noFill/>
              <a:ln w="25400" cap="rnd">
                <a:solidFill>
                  <a:schemeClr val="bg1"/>
                </a:solidFill>
                <a:prstDash val="solid"/>
                <a:round/>
              </a:ln>
            </p:spPr>
            <p:txBody>
              <a:bodyPr rtlCol="0" anchor="ctr"/>
              <a:lstStyle/>
              <a:p>
                <a:endParaRPr lang="en-US"/>
              </a:p>
            </p:txBody>
          </p:sp>
          <p:sp>
            <p:nvSpPr>
              <p:cNvPr id="54" name="任意多边形: 形状 53"/>
              <p:cNvSpPr/>
              <p:nvPr/>
            </p:nvSpPr>
            <p:spPr>
              <a:xfrm>
                <a:off x="5300436" y="-806460"/>
                <a:ext cx="1968499" cy="140607"/>
              </a:xfrm>
              <a:custGeom>
                <a:avLst/>
                <a:gdLst>
                  <a:gd name="connsiteX0" fmla="*/ 0 w 1968499"/>
                  <a:gd name="connsiteY0" fmla="*/ 0 h 140607"/>
                  <a:gd name="connsiteX1" fmla="*/ 1968500 w 1968499"/>
                  <a:gd name="connsiteY1" fmla="*/ 0 h 140607"/>
                </a:gdLst>
                <a:ahLst/>
                <a:cxnLst>
                  <a:cxn ang="0">
                    <a:pos x="connsiteX0" y="connsiteY0"/>
                  </a:cxn>
                  <a:cxn ang="0">
                    <a:pos x="connsiteX1" y="connsiteY1"/>
                  </a:cxn>
                </a:cxnLst>
                <a:rect l="l" t="t" r="r" b="b"/>
                <a:pathLst>
                  <a:path w="1968499" h="140607">
                    <a:moveTo>
                      <a:pt x="0" y="0"/>
                    </a:moveTo>
                    <a:lnTo>
                      <a:pt x="1968500" y="0"/>
                    </a:lnTo>
                  </a:path>
                </a:pathLst>
              </a:custGeom>
              <a:noFill/>
              <a:ln w="25400" cap="rnd">
                <a:solidFill>
                  <a:schemeClr val="bg1"/>
                </a:solidFill>
                <a:prstDash val="solid"/>
                <a:round/>
              </a:ln>
            </p:spPr>
            <p:txBody>
              <a:bodyPr rtlCol="0" anchor="ctr"/>
              <a:lstStyle/>
              <a:p>
                <a:endParaRPr lang="en-US"/>
              </a:p>
            </p:txBody>
          </p:sp>
          <p:sp>
            <p:nvSpPr>
              <p:cNvPr id="55" name="任意多边形: 形状 54"/>
              <p:cNvSpPr/>
              <p:nvPr/>
            </p:nvSpPr>
            <p:spPr>
              <a:xfrm>
                <a:off x="5300436" y="37182"/>
                <a:ext cx="984249" cy="140607"/>
              </a:xfrm>
              <a:custGeom>
                <a:avLst/>
                <a:gdLst>
                  <a:gd name="connsiteX0" fmla="*/ 0 w 984249"/>
                  <a:gd name="connsiteY0" fmla="*/ 0 h 140607"/>
                  <a:gd name="connsiteX1" fmla="*/ 984250 w 984249"/>
                  <a:gd name="connsiteY1" fmla="*/ 0 h 140607"/>
                </a:gdLst>
                <a:ahLst/>
                <a:cxnLst>
                  <a:cxn ang="0">
                    <a:pos x="connsiteX0" y="connsiteY0"/>
                  </a:cxn>
                  <a:cxn ang="0">
                    <a:pos x="connsiteX1" y="connsiteY1"/>
                  </a:cxn>
                </a:cxnLst>
                <a:rect l="l" t="t" r="r" b="b"/>
                <a:pathLst>
                  <a:path w="984249" h="140607">
                    <a:moveTo>
                      <a:pt x="0" y="0"/>
                    </a:moveTo>
                    <a:lnTo>
                      <a:pt x="984250" y="0"/>
                    </a:lnTo>
                  </a:path>
                </a:pathLst>
              </a:custGeom>
              <a:noFill/>
              <a:ln w="25400" cap="rnd">
                <a:solidFill>
                  <a:schemeClr val="bg1"/>
                </a:solidFill>
                <a:prstDash val="solid"/>
                <a:round/>
              </a:ln>
            </p:spPr>
            <p:txBody>
              <a:bodyPr rtlCol="0" anchor="ctr"/>
              <a:lstStyle/>
              <a:p>
                <a:endParaRPr lang="en-US"/>
              </a:p>
            </p:txBody>
          </p:sp>
          <p:sp>
            <p:nvSpPr>
              <p:cNvPr id="56" name="任意多边形: 形状 55"/>
              <p:cNvSpPr/>
              <p:nvPr/>
            </p:nvSpPr>
            <p:spPr>
              <a:xfrm>
                <a:off x="5441043" y="-3196781"/>
                <a:ext cx="1687285" cy="1124857"/>
              </a:xfrm>
              <a:custGeom>
                <a:avLst/>
                <a:gdLst>
                  <a:gd name="connsiteX0" fmla="*/ 1687286 w 1687285"/>
                  <a:gd name="connsiteY0" fmla="*/ 0 h 1124857"/>
                  <a:gd name="connsiteX1" fmla="*/ 562429 w 1687285"/>
                  <a:gd name="connsiteY1" fmla="*/ 1124857 h 1124857"/>
                  <a:gd name="connsiteX2" fmla="*/ 0 w 1687285"/>
                  <a:gd name="connsiteY2" fmla="*/ 562429 h 1124857"/>
                </a:gdLst>
                <a:ahLst/>
                <a:cxnLst>
                  <a:cxn ang="0">
                    <a:pos x="connsiteX0" y="connsiteY0"/>
                  </a:cxn>
                  <a:cxn ang="0">
                    <a:pos x="connsiteX1" y="connsiteY1"/>
                  </a:cxn>
                  <a:cxn ang="0">
                    <a:pos x="connsiteX2" y="connsiteY2"/>
                  </a:cxn>
                </a:cxnLst>
                <a:rect l="l" t="t" r="r" b="b"/>
                <a:pathLst>
                  <a:path w="1687285" h="1124857">
                    <a:moveTo>
                      <a:pt x="1687286" y="0"/>
                    </a:moveTo>
                    <a:lnTo>
                      <a:pt x="562429" y="1124857"/>
                    </a:lnTo>
                    <a:lnTo>
                      <a:pt x="0" y="562429"/>
                    </a:lnTo>
                  </a:path>
                </a:pathLst>
              </a:custGeom>
              <a:noFill/>
              <a:ln w="25400" cap="rnd">
                <a:solidFill>
                  <a:schemeClr val="bg1"/>
                </a:solidFill>
                <a:prstDash val="solid"/>
                <a:round/>
              </a:ln>
            </p:spPr>
            <p:txBody>
              <a:bodyPr rtlCol="0" anchor="ctr"/>
              <a:lstStyle/>
              <a:p>
                <a:endParaRPr lang="en-US"/>
              </a:p>
            </p:txBody>
          </p:sp>
        </p:grpSp>
      </p:grpSp>
      <p:sp>
        <p:nvSpPr>
          <p:cNvPr id="58" name="文本框 57"/>
          <p:cNvSpPr txBox="1"/>
          <p:nvPr/>
        </p:nvSpPr>
        <p:spPr>
          <a:xfrm>
            <a:off x="2569148" y="4402919"/>
            <a:ext cx="1641360" cy="386080"/>
          </a:xfrm>
          <a:prstGeom prst="rect">
            <a:avLst/>
          </a:prstGeom>
          <a:noFill/>
        </p:spPr>
        <p:txBody>
          <a:bodyPr wrap="square" lIns="0" tIns="45720" rIns="0" bIns="45720" rtlCol="0">
            <a:spAutoFit/>
          </a:bodyPr>
          <a:lstStyle/>
          <a:p>
            <a:pPr algn="ctr">
              <a:lnSpc>
                <a:spcPct val="120000"/>
              </a:lnSpc>
              <a:defRPr/>
            </a:pPr>
            <a:r>
              <a:rPr lang="zh-CN" altLang="en-US" sz="1600" dirty="0">
                <a:solidFill>
                  <a:schemeClr val="bg1"/>
                </a:solidFill>
                <a:latin typeface="+mj-ea"/>
                <a:ea typeface="+mj-ea"/>
                <a:cs typeface="OPPOSans R" panose="00020600040101010101" pitchFamily="18" charset="-122"/>
                <a:sym typeface="OPPOSans R" panose="00020600040101010101" pitchFamily="18" charset="-122"/>
              </a:rPr>
              <a:t>请输入您的标题</a:t>
            </a:r>
            <a:endParaRPr kumimoji="0" lang="zh-CN" altLang="en-US" sz="16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sym typeface="OPPOSans R" panose="00020600040101010101" pitchFamily="18" charset="-122"/>
            </a:endParaRPr>
          </a:p>
        </p:txBody>
      </p:sp>
      <p:grpSp>
        <p:nvGrpSpPr>
          <p:cNvPr id="59" name="组合 58"/>
          <p:cNvGrpSpPr/>
          <p:nvPr/>
        </p:nvGrpSpPr>
        <p:grpSpPr>
          <a:xfrm>
            <a:off x="3094147" y="3803016"/>
            <a:ext cx="567202" cy="567200"/>
            <a:chOff x="1299246" y="3380822"/>
            <a:chExt cx="524843" cy="524843"/>
          </a:xfrm>
        </p:grpSpPr>
        <p:sp>
          <p:nvSpPr>
            <p:cNvPr id="60" name="椭圆 59"/>
            <p:cNvSpPr/>
            <p:nvPr/>
          </p:nvSpPr>
          <p:spPr>
            <a:xfrm>
              <a:off x="1299246" y="3380822"/>
              <a:ext cx="524843" cy="524843"/>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61" name="组合 60"/>
            <p:cNvGrpSpPr/>
            <p:nvPr/>
          </p:nvGrpSpPr>
          <p:grpSpPr>
            <a:xfrm>
              <a:off x="1462205" y="3518915"/>
              <a:ext cx="198925" cy="248656"/>
              <a:chOff x="4034972" y="-4462245"/>
              <a:chExt cx="4499428" cy="5624285"/>
            </a:xfrm>
          </p:grpSpPr>
          <p:sp>
            <p:nvSpPr>
              <p:cNvPr id="62" name="任意多边形: 形状 61"/>
              <p:cNvSpPr/>
              <p:nvPr/>
            </p:nvSpPr>
            <p:spPr>
              <a:xfrm>
                <a:off x="4034972" y="-4462245"/>
                <a:ext cx="4499428" cy="5624285"/>
              </a:xfrm>
              <a:custGeom>
                <a:avLst/>
                <a:gdLst>
                  <a:gd name="connsiteX0" fmla="*/ 4218214 w 4499428"/>
                  <a:gd name="connsiteY0" fmla="*/ 0 h 5624285"/>
                  <a:gd name="connsiteX1" fmla="*/ 281214 w 4499428"/>
                  <a:gd name="connsiteY1" fmla="*/ 0 h 5624285"/>
                  <a:gd name="connsiteX2" fmla="*/ 0 w 4499428"/>
                  <a:gd name="connsiteY2" fmla="*/ 281214 h 5624285"/>
                  <a:gd name="connsiteX3" fmla="*/ 0 w 4499428"/>
                  <a:gd name="connsiteY3" fmla="*/ 5343071 h 5624285"/>
                  <a:gd name="connsiteX4" fmla="*/ 281214 w 4499428"/>
                  <a:gd name="connsiteY4" fmla="*/ 5624285 h 5624285"/>
                  <a:gd name="connsiteX5" fmla="*/ 4218214 w 4499428"/>
                  <a:gd name="connsiteY5" fmla="*/ 5624285 h 5624285"/>
                  <a:gd name="connsiteX6" fmla="*/ 4499428 w 4499428"/>
                  <a:gd name="connsiteY6" fmla="*/ 5343071 h 5624285"/>
                  <a:gd name="connsiteX7" fmla="*/ 4499428 w 4499428"/>
                  <a:gd name="connsiteY7" fmla="*/ 281214 h 5624285"/>
                  <a:gd name="connsiteX8" fmla="*/ 4218214 w 4499428"/>
                  <a:gd name="connsiteY8" fmla="*/ 0 h 562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9428" h="5624285">
                    <a:moveTo>
                      <a:pt x="4218214" y="0"/>
                    </a:moveTo>
                    <a:lnTo>
                      <a:pt x="281214" y="0"/>
                    </a:lnTo>
                    <a:cubicBezTo>
                      <a:pt x="125904" y="0"/>
                      <a:pt x="0" y="125904"/>
                      <a:pt x="0" y="281214"/>
                    </a:cubicBezTo>
                    <a:lnTo>
                      <a:pt x="0" y="5343071"/>
                    </a:lnTo>
                    <a:cubicBezTo>
                      <a:pt x="0" y="5498385"/>
                      <a:pt x="125904" y="5624285"/>
                      <a:pt x="281214" y="5624285"/>
                    </a:cubicBezTo>
                    <a:lnTo>
                      <a:pt x="4218214" y="5624285"/>
                    </a:lnTo>
                    <a:cubicBezTo>
                      <a:pt x="4373528" y="5624285"/>
                      <a:pt x="4499428" y="5498385"/>
                      <a:pt x="4499428" y="5343071"/>
                    </a:cubicBezTo>
                    <a:lnTo>
                      <a:pt x="4499428" y="281214"/>
                    </a:lnTo>
                    <a:cubicBezTo>
                      <a:pt x="4499428" y="125904"/>
                      <a:pt x="4373528" y="0"/>
                      <a:pt x="4218214" y="0"/>
                    </a:cubicBezTo>
                    <a:close/>
                  </a:path>
                </a:pathLst>
              </a:custGeom>
              <a:noFill/>
              <a:ln w="25400" cap="rnd">
                <a:solidFill>
                  <a:schemeClr val="bg1"/>
                </a:solidFill>
                <a:prstDash val="solid"/>
                <a:round/>
              </a:ln>
            </p:spPr>
            <p:txBody>
              <a:bodyPr rtlCol="0" anchor="ctr"/>
              <a:lstStyle/>
              <a:p>
                <a:endParaRPr lang="en-US"/>
              </a:p>
            </p:txBody>
          </p:sp>
          <p:sp>
            <p:nvSpPr>
              <p:cNvPr id="63" name="任意多边形: 形状 62"/>
              <p:cNvSpPr/>
              <p:nvPr/>
            </p:nvSpPr>
            <p:spPr>
              <a:xfrm>
                <a:off x="5300436" y="-806460"/>
                <a:ext cx="1968499" cy="140607"/>
              </a:xfrm>
              <a:custGeom>
                <a:avLst/>
                <a:gdLst>
                  <a:gd name="connsiteX0" fmla="*/ 0 w 1968499"/>
                  <a:gd name="connsiteY0" fmla="*/ 0 h 140607"/>
                  <a:gd name="connsiteX1" fmla="*/ 1968500 w 1968499"/>
                  <a:gd name="connsiteY1" fmla="*/ 0 h 140607"/>
                </a:gdLst>
                <a:ahLst/>
                <a:cxnLst>
                  <a:cxn ang="0">
                    <a:pos x="connsiteX0" y="connsiteY0"/>
                  </a:cxn>
                  <a:cxn ang="0">
                    <a:pos x="connsiteX1" y="connsiteY1"/>
                  </a:cxn>
                </a:cxnLst>
                <a:rect l="l" t="t" r="r" b="b"/>
                <a:pathLst>
                  <a:path w="1968499" h="140607">
                    <a:moveTo>
                      <a:pt x="0" y="0"/>
                    </a:moveTo>
                    <a:lnTo>
                      <a:pt x="1968500" y="0"/>
                    </a:lnTo>
                  </a:path>
                </a:pathLst>
              </a:custGeom>
              <a:noFill/>
              <a:ln w="25400" cap="rnd">
                <a:solidFill>
                  <a:schemeClr val="bg1"/>
                </a:solidFill>
                <a:prstDash val="solid"/>
                <a:round/>
              </a:ln>
            </p:spPr>
            <p:txBody>
              <a:bodyPr rtlCol="0" anchor="ctr"/>
              <a:lstStyle/>
              <a:p>
                <a:endParaRPr lang="en-US"/>
              </a:p>
            </p:txBody>
          </p:sp>
          <p:sp>
            <p:nvSpPr>
              <p:cNvPr id="64" name="任意多边形: 形状 63"/>
              <p:cNvSpPr/>
              <p:nvPr/>
            </p:nvSpPr>
            <p:spPr>
              <a:xfrm>
                <a:off x="5300436" y="37182"/>
                <a:ext cx="984249" cy="140607"/>
              </a:xfrm>
              <a:custGeom>
                <a:avLst/>
                <a:gdLst>
                  <a:gd name="connsiteX0" fmla="*/ 0 w 984249"/>
                  <a:gd name="connsiteY0" fmla="*/ 0 h 140607"/>
                  <a:gd name="connsiteX1" fmla="*/ 984250 w 984249"/>
                  <a:gd name="connsiteY1" fmla="*/ 0 h 140607"/>
                </a:gdLst>
                <a:ahLst/>
                <a:cxnLst>
                  <a:cxn ang="0">
                    <a:pos x="connsiteX0" y="connsiteY0"/>
                  </a:cxn>
                  <a:cxn ang="0">
                    <a:pos x="connsiteX1" y="connsiteY1"/>
                  </a:cxn>
                </a:cxnLst>
                <a:rect l="l" t="t" r="r" b="b"/>
                <a:pathLst>
                  <a:path w="984249" h="140607">
                    <a:moveTo>
                      <a:pt x="0" y="0"/>
                    </a:moveTo>
                    <a:lnTo>
                      <a:pt x="984250" y="0"/>
                    </a:lnTo>
                  </a:path>
                </a:pathLst>
              </a:custGeom>
              <a:noFill/>
              <a:ln w="25400" cap="rnd">
                <a:solidFill>
                  <a:schemeClr val="bg1"/>
                </a:solidFill>
                <a:prstDash val="solid"/>
                <a:round/>
              </a:ln>
            </p:spPr>
            <p:txBody>
              <a:bodyPr rtlCol="0" anchor="ctr"/>
              <a:lstStyle/>
              <a:p>
                <a:endParaRPr lang="en-US"/>
              </a:p>
            </p:txBody>
          </p:sp>
          <p:sp>
            <p:nvSpPr>
              <p:cNvPr id="65" name="任意多边形: 形状 64"/>
              <p:cNvSpPr/>
              <p:nvPr/>
            </p:nvSpPr>
            <p:spPr>
              <a:xfrm>
                <a:off x="5441043" y="-3196781"/>
                <a:ext cx="1687285" cy="1124857"/>
              </a:xfrm>
              <a:custGeom>
                <a:avLst/>
                <a:gdLst>
                  <a:gd name="connsiteX0" fmla="*/ 1687286 w 1687285"/>
                  <a:gd name="connsiteY0" fmla="*/ 0 h 1124857"/>
                  <a:gd name="connsiteX1" fmla="*/ 562429 w 1687285"/>
                  <a:gd name="connsiteY1" fmla="*/ 1124857 h 1124857"/>
                  <a:gd name="connsiteX2" fmla="*/ 0 w 1687285"/>
                  <a:gd name="connsiteY2" fmla="*/ 562429 h 1124857"/>
                </a:gdLst>
                <a:ahLst/>
                <a:cxnLst>
                  <a:cxn ang="0">
                    <a:pos x="connsiteX0" y="connsiteY0"/>
                  </a:cxn>
                  <a:cxn ang="0">
                    <a:pos x="connsiteX1" y="connsiteY1"/>
                  </a:cxn>
                  <a:cxn ang="0">
                    <a:pos x="connsiteX2" y="connsiteY2"/>
                  </a:cxn>
                </a:cxnLst>
                <a:rect l="l" t="t" r="r" b="b"/>
                <a:pathLst>
                  <a:path w="1687285" h="1124857">
                    <a:moveTo>
                      <a:pt x="1687286" y="0"/>
                    </a:moveTo>
                    <a:lnTo>
                      <a:pt x="562429" y="1124857"/>
                    </a:lnTo>
                    <a:lnTo>
                      <a:pt x="0" y="562429"/>
                    </a:lnTo>
                  </a:path>
                </a:pathLst>
              </a:custGeom>
              <a:noFill/>
              <a:ln w="25400" cap="rnd">
                <a:solidFill>
                  <a:schemeClr val="bg1"/>
                </a:solidFill>
                <a:prstDash val="solid"/>
                <a:round/>
              </a:ln>
            </p:spPr>
            <p:txBody>
              <a:bodyPr rtlCol="0" anchor="ctr"/>
              <a:lstStyle/>
              <a:p>
                <a:endParaRPr lang="en-US"/>
              </a:p>
            </p:txBody>
          </p:sp>
        </p:grpSp>
      </p:grpSp>
      <p:sp>
        <p:nvSpPr>
          <p:cNvPr id="67" name="文本框 66"/>
          <p:cNvSpPr txBox="1"/>
          <p:nvPr/>
        </p:nvSpPr>
        <p:spPr>
          <a:xfrm>
            <a:off x="4491150" y="4402919"/>
            <a:ext cx="1641360" cy="386080"/>
          </a:xfrm>
          <a:prstGeom prst="rect">
            <a:avLst/>
          </a:prstGeom>
          <a:noFill/>
        </p:spPr>
        <p:txBody>
          <a:bodyPr wrap="square" lIns="0" tIns="45720" rIns="0" bIns="45720" rtlCol="0">
            <a:spAutoFit/>
          </a:bodyPr>
          <a:lstStyle/>
          <a:p>
            <a:pPr algn="ctr">
              <a:lnSpc>
                <a:spcPct val="120000"/>
              </a:lnSpc>
              <a:defRPr/>
            </a:pPr>
            <a:r>
              <a:rPr lang="zh-CN" altLang="en-US" sz="1600" dirty="0">
                <a:solidFill>
                  <a:schemeClr val="bg1"/>
                </a:solidFill>
                <a:latin typeface="+mj-ea"/>
                <a:ea typeface="+mj-ea"/>
                <a:cs typeface="OPPOSans R" panose="00020600040101010101" pitchFamily="18" charset="-122"/>
                <a:sym typeface="OPPOSans R" panose="00020600040101010101" pitchFamily="18" charset="-122"/>
              </a:rPr>
              <a:t>请输入您的标题</a:t>
            </a:r>
            <a:endParaRPr kumimoji="0" lang="zh-CN" altLang="en-US" sz="16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sym typeface="OPPOSans R" panose="00020600040101010101" pitchFamily="18" charset="-122"/>
            </a:endParaRPr>
          </a:p>
        </p:txBody>
      </p:sp>
      <p:grpSp>
        <p:nvGrpSpPr>
          <p:cNvPr id="68" name="组合 67"/>
          <p:cNvGrpSpPr/>
          <p:nvPr/>
        </p:nvGrpSpPr>
        <p:grpSpPr>
          <a:xfrm>
            <a:off x="5016149" y="3803016"/>
            <a:ext cx="567202" cy="567200"/>
            <a:chOff x="1299246" y="3380822"/>
            <a:chExt cx="524843" cy="524843"/>
          </a:xfrm>
        </p:grpSpPr>
        <p:sp>
          <p:nvSpPr>
            <p:cNvPr id="69" name="椭圆 68"/>
            <p:cNvSpPr/>
            <p:nvPr/>
          </p:nvSpPr>
          <p:spPr>
            <a:xfrm>
              <a:off x="1299246" y="3380822"/>
              <a:ext cx="524843" cy="524843"/>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70" name="组合 69"/>
            <p:cNvGrpSpPr/>
            <p:nvPr/>
          </p:nvGrpSpPr>
          <p:grpSpPr>
            <a:xfrm>
              <a:off x="1462205" y="3518915"/>
              <a:ext cx="198925" cy="248656"/>
              <a:chOff x="4034972" y="-4462245"/>
              <a:chExt cx="4499428" cy="5624285"/>
            </a:xfrm>
          </p:grpSpPr>
          <p:sp>
            <p:nvSpPr>
              <p:cNvPr id="71" name="任意多边形: 形状 70"/>
              <p:cNvSpPr/>
              <p:nvPr/>
            </p:nvSpPr>
            <p:spPr>
              <a:xfrm>
                <a:off x="4034972" y="-4462245"/>
                <a:ext cx="4499428" cy="5624285"/>
              </a:xfrm>
              <a:custGeom>
                <a:avLst/>
                <a:gdLst>
                  <a:gd name="connsiteX0" fmla="*/ 4218214 w 4499428"/>
                  <a:gd name="connsiteY0" fmla="*/ 0 h 5624285"/>
                  <a:gd name="connsiteX1" fmla="*/ 281214 w 4499428"/>
                  <a:gd name="connsiteY1" fmla="*/ 0 h 5624285"/>
                  <a:gd name="connsiteX2" fmla="*/ 0 w 4499428"/>
                  <a:gd name="connsiteY2" fmla="*/ 281214 h 5624285"/>
                  <a:gd name="connsiteX3" fmla="*/ 0 w 4499428"/>
                  <a:gd name="connsiteY3" fmla="*/ 5343071 h 5624285"/>
                  <a:gd name="connsiteX4" fmla="*/ 281214 w 4499428"/>
                  <a:gd name="connsiteY4" fmla="*/ 5624285 h 5624285"/>
                  <a:gd name="connsiteX5" fmla="*/ 4218214 w 4499428"/>
                  <a:gd name="connsiteY5" fmla="*/ 5624285 h 5624285"/>
                  <a:gd name="connsiteX6" fmla="*/ 4499428 w 4499428"/>
                  <a:gd name="connsiteY6" fmla="*/ 5343071 h 5624285"/>
                  <a:gd name="connsiteX7" fmla="*/ 4499428 w 4499428"/>
                  <a:gd name="connsiteY7" fmla="*/ 281214 h 5624285"/>
                  <a:gd name="connsiteX8" fmla="*/ 4218214 w 4499428"/>
                  <a:gd name="connsiteY8" fmla="*/ 0 h 562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9428" h="5624285">
                    <a:moveTo>
                      <a:pt x="4218214" y="0"/>
                    </a:moveTo>
                    <a:lnTo>
                      <a:pt x="281214" y="0"/>
                    </a:lnTo>
                    <a:cubicBezTo>
                      <a:pt x="125904" y="0"/>
                      <a:pt x="0" y="125904"/>
                      <a:pt x="0" y="281214"/>
                    </a:cubicBezTo>
                    <a:lnTo>
                      <a:pt x="0" y="5343071"/>
                    </a:lnTo>
                    <a:cubicBezTo>
                      <a:pt x="0" y="5498385"/>
                      <a:pt x="125904" y="5624285"/>
                      <a:pt x="281214" y="5624285"/>
                    </a:cubicBezTo>
                    <a:lnTo>
                      <a:pt x="4218214" y="5624285"/>
                    </a:lnTo>
                    <a:cubicBezTo>
                      <a:pt x="4373528" y="5624285"/>
                      <a:pt x="4499428" y="5498385"/>
                      <a:pt x="4499428" y="5343071"/>
                    </a:cubicBezTo>
                    <a:lnTo>
                      <a:pt x="4499428" y="281214"/>
                    </a:lnTo>
                    <a:cubicBezTo>
                      <a:pt x="4499428" y="125904"/>
                      <a:pt x="4373528" y="0"/>
                      <a:pt x="4218214" y="0"/>
                    </a:cubicBezTo>
                    <a:close/>
                  </a:path>
                </a:pathLst>
              </a:custGeom>
              <a:noFill/>
              <a:ln w="25400" cap="rnd">
                <a:solidFill>
                  <a:schemeClr val="bg1"/>
                </a:solidFill>
                <a:prstDash val="solid"/>
                <a:round/>
              </a:ln>
            </p:spPr>
            <p:txBody>
              <a:bodyPr rtlCol="0" anchor="ctr"/>
              <a:lstStyle/>
              <a:p>
                <a:endParaRPr lang="en-US"/>
              </a:p>
            </p:txBody>
          </p:sp>
          <p:sp>
            <p:nvSpPr>
              <p:cNvPr id="72" name="任意多边形: 形状 71"/>
              <p:cNvSpPr/>
              <p:nvPr/>
            </p:nvSpPr>
            <p:spPr>
              <a:xfrm>
                <a:off x="5300436" y="-806460"/>
                <a:ext cx="1968499" cy="140607"/>
              </a:xfrm>
              <a:custGeom>
                <a:avLst/>
                <a:gdLst>
                  <a:gd name="connsiteX0" fmla="*/ 0 w 1968499"/>
                  <a:gd name="connsiteY0" fmla="*/ 0 h 140607"/>
                  <a:gd name="connsiteX1" fmla="*/ 1968500 w 1968499"/>
                  <a:gd name="connsiteY1" fmla="*/ 0 h 140607"/>
                </a:gdLst>
                <a:ahLst/>
                <a:cxnLst>
                  <a:cxn ang="0">
                    <a:pos x="connsiteX0" y="connsiteY0"/>
                  </a:cxn>
                  <a:cxn ang="0">
                    <a:pos x="connsiteX1" y="connsiteY1"/>
                  </a:cxn>
                </a:cxnLst>
                <a:rect l="l" t="t" r="r" b="b"/>
                <a:pathLst>
                  <a:path w="1968499" h="140607">
                    <a:moveTo>
                      <a:pt x="0" y="0"/>
                    </a:moveTo>
                    <a:lnTo>
                      <a:pt x="1968500" y="0"/>
                    </a:lnTo>
                  </a:path>
                </a:pathLst>
              </a:custGeom>
              <a:noFill/>
              <a:ln w="25400" cap="rnd">
                <a:solidFill>
                  <a:schemeClr val="bg1"/>
                </a:solidFill>
                <a:prstDash val="solid"/>
                <a:round/>
              </a:ln>
            </p:spPr>
            <p:txBody>
              <a:bodyPr rtlCol="0" anchor="ctr"/>
              <a:lstStyle/>
              <a:p>
                <a:endParaRPr lang="en-US"/>
              </a:p>
            </p:txBody>
          </p:sp>
          <p:sp>
            <p:nvSpPr>
              <p:cNvPr id="73" name="任意多边形: 形状 72"/>
              <p:cNvSpPr/>
              <p:nvPr/>
            </p:nvSpPr>
            <p:spPr>
              <a:xfrm>
                <a:off x="5300436" y="37182"/>
                <a:ext cx="984249" cy="140607"/>
              </a:xfrm>
              <a:custGeom>
                <a:avLst/>
                <a:gdLst>
                  <a:gd name="connsiteX0" fmla="*/ 0 w 984249"/>
                  <a:gd name="connsiteY0" fmla="*/ 0 h 140607"/>
                  <a:gd name="connsiteX1" fmla="*/ 984250 w 984249"/>
                  <a:gd name="connsiteY1" fmla="*/ 0 h 140607"/>
                </a:gdLst>
                <a:ahLst/>
                <a:cxnLst>
                  <a:cxn ang="0">
                    <a:pos x="connsiteX0" y="connsiteY0"/>
                  </a:cxn>
                  <a:cxn ang="0">
                    <a:pos x="connsiteX1" y="connsiteY1"/>
                  </a:cxn>
                </a:cxnLst>
                <a:rect l="l" t="t" r="r" b="b"/>
                <a:pathLst>
                  <a:path w="984249" h="140607">
                    <a:moveTo>
                      <a:pt x="0" y="0"/>
                    </a:moveTo>
                    <a:lnTo>
                      <a:pt x="984250" y="0"/>
                    </a:lnTo>
                  </a:path>
                </a:pathLst>
              </a:custGeom>
              <a:noFill/>
              <a:ln w="25400" cap="rnd">
                <a:solidFill>
                  <a:schemeClr val="bg1"/>
                </a:solidFill>
                <a:prstDash val="solid"/>
                <a:round/>
              </a:ln>
            </p:spPr>
            <p:txBody>
              <a:bodyPr rtlCol="0" anchor="ctr"/>
              <a:lstStyle/>
              <a:p>
                <a:endParaRPr lang="en-US"/>
              </a:p>
            </p:txBody>
          </p:sp>
          <p:sp>
            <p:nvSpPr>
              <p:cNvPr id="74" name="任意多边形: 形状 73"/>
              <p:cNvSpPr/>
              <p:nvPr/>
            </p:nvSpPr>
            <p:spPr>
              <a:xfrm>
                <a:off x="5441043" y="-3196781"/>
                <a:ext cx="1687285" cy="1124857"/>
              </a:xfrm>
              <a:custGeom>
                <a:avLst/>
                <a:gdLst>
                  <a:gd name="connsiteX0" fmla="*/ 1687286 w 1687285"/>
                  <a:gd name="connsiteY0" fmla="*/ 0 h 1124857"/>
                  <a:gd name="connsiteX1" fmla="*/ 562429 w 1687285"/>
                  <a:gd name="connsiteY1" fmla="*/ 1124857 h 1124857"/>
                  <a:gd name="connsiteX2" fmla="*/ 0 w 1687285"/>
                  <a:gd name="connsiteY2" fmla="*/ 562429 h 1124857"/>
                </a:gdLst>
                <a:ahLst/>
                <a:cxnLst>
                  <a:cxn ang="0">
                    <a:pos x="connsiteX0" y="connsiteY0"/>
                  </a:cxn>
                  <a:cxn ang="0">
                    <a:pos x="connsiteX1" y="connsiteY1"/>
                  </a:cxn>
                  <a:cxn ang="0">
                    <a:pos x="connsiteX2" y="connsiteY2"/>
                  </a:cxn>
                </a:cxnLst>
                <a:rect l="l" t="t" r="r" b="b"/>
                <a:pathLst>
                  <a:path w="1687285" h="1124857">
                    <a:moveTo>
                      <a:pt x="1687286" y="0"/>
                    </a:moveTo>
                    <a:lnTo>
                      <a:pt x="562429" y="1124857"/>
                    </a:lnTo>
                    <a:lnTo>
                      <a:pt x="0" y="562429"/>
                    </a:lnTo>
                  </a:path>
                </a:pathLst>
              </a:custGeom>
              <a:noFill/>
              <a:ln w="25400" cap="rnd">
                <a:solidFill>
                  <a:schemeClr val="bg1"/>
                </a:solidFill>
                <a:prstDash val="solid"/>
                <a:round/>
              </a:ln>
            </p:spPr>
            <p:txBody>
              <a:bodyPr rtlCol="0" anchor="ctr"/>
              <a:lstStyle/>
              <a:p>
                <a:endParaRPr lang="en-US"/>
              </a:p>
            </p:txBody>
          </p:sp>
        </p:grpSp>
      </p:grpSp>
      <p:sp>
        <p:nvSpPr>
          <p:cNvPr id="76" name="文本框 75"/>
          <p:cNvSpPr txBox="1"/>
          <p:nvPr/>
        </p:nvSpPr>
        <p:spPr>
          <a:xfrm>
            <a:off x="660400" y="5648383"/>
            <a:ext cx="1641360" cy="373500"/>
          </a:xfrm>
          <a:prstGeom prst="rect">
            <a:avLst/>
          </a:prstGeom>
          <a:noFill/>
        </p:spPr>
        <p:txBody>
          <a:bodyPr wrap="square" lIns="0" tIns="45720" rIns="0" bIns="45720" rtlCol="0">
            <a:spAutoFit/>
          </a:bodyPr>
          <a:lstStyle/>
          <a:p>
            <a:pPr algn="ctr">
              <a:lnSpc>
                <a:spcPct val="120000"/>
              </a:lnSpc>
              <a:defRPr/>
            </a:pPr>
            <a:r>
              <a:rPr lang="zh-CN" altLang="en-US" sz="1600" dirty="0">
                <a:solidFill>
                  <a:schemeClr val="bg1"/>
                </a:solidFill>
                <a:latin typeface="+mj-ea"/>
                <a:ea typeface="+mj-ea"/>
                <a:cs typeface="OPPOSans R" panose="00020600040101010101" pitchFamily="18" charset="-122"/>
                <a:sym typeface="OPPOSans R" panose="00020600040101010101" pitchFamily="18" charset="-122"/>
              </a:rPr>
              <a:t>请输入您的标题</a:t>
            </a:r>
            <a:endParaRPr kumimoji="0" lang="zh-CN" altLang="en-US" sz="16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sym typeface="OPPOSans R" panose="00020600040101010101" pitchFamily="18" charset="-122"/>
            </a:endParaRPr>
          </a:p>
        </p:txBody>
      </p:sp>
      <p:grpSp>
        <p:nvGrpSpPr>
          <p:cNvPr id="77" name="组合 76"/>
          <p:cNvGrpSpPr/>
          <p:nvPr/>
        </p:nvGrpSpPr>
        <p:grpSpPr>
          <a:xfrm>
            <a:off x="1185399" y="5048480"/>
            <a:ext cx="567202" cy="567200"/>
            <a:chOff x="1299246" y="3380822"/>
            <a:chExt cx="524843" cy="524843"/>
          </a:xfrm>
        </p:grpSpPr>
        <p:sp>
          <p:nvSpPr>
            <p:cNvPr id="78" name="椭圆 77"/>
            <p:cNvSpPr/>
            <p:nvPr/>
          </p:nvSpPr>
          <p:spPr>
            <a:xfrm>
              <a:off x="1299246" y="3380822"/>
              <a:ext cx="524843" cy="524843"/>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79" name="组合 78"/>
            <p:cNvGrpSpPr/>
            <p:nvPr/>
          </p:nvGrpSpPr>
          <p:grpSpPr>
            <a:xfrm>
              <a:off x="1462205" y="3518915"/>
              <a:ext cx="198925" cy="248656"/>
              <a:chOff x="4034972" y="-4462245"/>
              <a:chExt cx="4499428" cy="5624285"/>
            </a:xfrm>
          </p:grpSpPr>
          <p:sp>
            <p:nvSpPr>
              <p:cNvPr id="80" name="任意多边形: 形状 79"/>
              <p:cNvSpPr/>
              <p:nvPr/>
            </p:nvSpPr>
            <p:spPr>
              <a:xfrm>
                <a:off x="4034972" y="-4462245"/>
                <a:ext cx="4499428" cy="5624285"/>
              </a:xfrm>
              <a:custGeom>
                <a:avLst/>
                <a:gdLst>
                  <a:gd name="connsiteX0" fmla="*/ 4218214 w 4499428"/>
                  <a:gd name="connsiteY0" fmla="*/ 0 h 5624285"/>
                  <a:gd name="connsiteX1" fmla="*/ 281214 w 4499428"/>
                  <a:gd name="connsiteY1" fmla="*/ 0 h 5624285"/>
                  <a:gd name="connsiteX2" fmla="*/ 0 w 4499428"/>
                  <a:gd name="connsiteY2" fmla="*/ 281214 h 5624285"/>
                  <a:gd name="connsiteX3" fmla="*/ 0 w 4499428"/>
                  <a:gd name="connsiteY3" fmla="*/ 5343071 h 5624285"/>
                  <a:gd name="connsiteX4" fmla="*/ 281214 w 4499428"/>
                  <a:gd name="connsiteY4" fmla="*/ 5624285 h 5624285"/>
                  <a:gd name="connsiteX5" fmla="*/ 4218214 w 4499428"/>
                  <a:gd name="connsiteY5" fmla="*/ 5624285 h 5624285"/>
                  <a:gd name="connsiteX6" fmla="*/ 4499428 w 4499428"/>
                  <a:gd name="connsiteY6" fmla="*/ 5343071 h 5624285"/>
                  <a:gd name="connsiteX7" fmla="*/ 4499428 w 4499428"/>
                  <a:gd name="connsiteY7" fmla="*/ 281214 h 5624285"/>
                  <a:gd name="connsiteX8" fmla="*/ 4218214 w 4499428"/>
                  <a:gd name="connsiteY8" fmla="*/ 0 h 562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9428" h="5624285">
                    <a:moveTo>
                      <a:pt x="4218214" y="0"/>
                    </a:moveTo>
                    <a:lnTo>
                      <a:pt x="281214" y="0"/>
                    </a:lnTo>
                    <a:cubicBezTo>
                      <a:pt x="125904" y="0"/>
                      <a:pt x="0" y="125904"/>
                      <a:pt x="0" y="281214"/>
                    </a:cubicBezTo>
                    <a:lnTo>
                      <a:pt x="0" y="5343071"/>
                    </a:lnTo>
                    <a:cubicBezTo>
                      <a:pt x="0" y="5498385"/>
                      <a:pt x="125904" y="5624285"/>
                      <a:pt x="281214" y="5624285"/>
                    </a:cubicBezTo>
                    <a:lnTo>
                      <a:pt x="4218214" y="5624285"/>
                    </a:lnTo>
                    <a:cubicBezTo>
                      <a:pt x="4373528" y="5624285"/>
                      <a:pt x="4499428" y="5498385"/>
                      <a:pt x="4499428" y="5343071"/>
                    </a:cubicBezTo>
                    <a:lnTo>
                      <a:pt x="4499428" y="281214"/>
                    </a:lnTo>
                    <a:cubicBezTo>
                      <a:pt x="4499428" y="125904"/>
                      <a:pt x="4373528" y="0"/>
                      <a:pt x="4218214" y="0"/>
                    </a:cubicBezTo>
                    <a:close/>
                  </a:path>
                </a:pathLst>
              </a:custGeom>
              <a:noFill/>
              <a:ln w="25400" cap="rnd">
                <a:solidFill>
                  <a:schemeClr val="bg1"/>
                </a:solidFill>
                <a:prstDash val="solid"/>
                <a:round/>
              </a:ln>
            </p:spPr>
            <p:txBody>
              <a:bodyPr rtlCol="0" anchor="ctr"/>
              <a:lstStyle/>
              <a:p>
                <a:endParaRPr lang="en-US"/>
              </a:p>
            </p:txBody>
          </p:sp>
          <p:sp>
            <p:nvSpPr>
              <p:cNvPr id="81" name="任意多边形: 形状 80"/>
              <p:cNvSpPr/>
              <p:nvPr/>
            </p:nvSpPr>
            <p:spPr>
              <a:xfrm>
                <a:off x="5300436" y="-806460"/>
                <a:ext cx="1968499" cy="140607"/>
              </a:xfrm>
              <a:custGeom>
                <a:avLst/>
                <a:gdLst>
                  <a:gd name="connsiteX0" fmla="*/ 0 w 1968499"/>
                  <a:gd name="connsiteY0" fmla="*/ 0 h 140607"/>
                  <a:gd name="connsiteX1" fmla="*/ 1968500 w 1968499"/>
                  <a:gd name="connsiteY1" fmla="*/ 0 h 140607"/>
                </a:gdLst>
                <a:ahLst/>
                <a:cxnLst>
                  <a:cxn ang="0">
                    <a:pos x="connsiteX0" y="connsiteY0"/>
                  </a:cxn>
                  <a:cxn ang="0">
                    <a:pos x="connsiteX1" y="connsiteY1"/>
                  </a:cxn>
                </a:cxnLst>
                <a:rect l="l" t="t" r="r" b="b"/>
                <a:pathLst>
                  <a:path w="1968499" h="140607">
                    <a:moveTo>
                      <a:pt x="0" y="0"/>
                    </a:moveTo>
                    <a:lnTo>
                      <a:pt x="1968500" y="0"/>
                    </a:lnTo>
                  </a:path>
                </a:pathLst>
              </a:custGeom>
              <a:noFill/>
              <a:ln w="25400" cap="rnd">
                <a:solidFill>
                  <a:schemeClr val="bg1"/>
                </a:solidFill>
                <a:prstDash val="solid"/>
                <a:round/>
              </a:ln>
            </p:spPr>
            <p:txBody>
              <a:bodyPr rtlCol="0" anchor="ctr"/>
              <a:lstStyle/>
              <a:p>
                <a:endParaRPr lang="en-US"/>
              </a:p>
            </p:txBody>
          </p:sp>
          <p:sp>
            <p:nvSpPr>
              <p:cNvPr id="82" name="任意多边形: 形状 81"/>
              <p:cNvSpPr/>
              <p:nvPr/>
            </p:nvSpPr>
            <p:spPr>
              <a:xfrm>
                <a:off x="5300436" y="37182"/>
                <a:ext cx="984249" cy="140607"/>
              </a:xfrm>
              <a:custGeom>
                <a:avLst/>
                <a:gdLst>
                  <a:gd name="connsiteX0" fmla="*/ 0 w 984249"/>
                  <a:gd name="connsiteY0" fmla="*/ 0 h 140607"/>
                  <a:gd name="connsiteX1" fmla="*/ 984250 w 984249"/>
                  <a:gd name="connsiteY1" fmla="*/ 0 h 140607"/>
                </a:gdLst>
                <a:ahLst/>
                <a:cxnLst>
                  <a:cxn ang="0">
                    <a:pos x="connsiteX0" y="connsiteY0"/>
                  </a:cxn>
                  <a:cxn ang="0">
                    <a:pos x="connsiteX1" y="connsiteY1"/>
                  </a:cxn>
                </a:cxnLst>
                <a:rect l="l" t="t" r="r" b="b"/>
                <a:pathLst>
                  <a:path w="984249" h="140607">
                    <a:moveTo>
                      <a:pt x="0" y="0"/>
                    </a:moveTo>
                    <a:lnTo>
                      <a:pt x="984250" y="0"/>
                    </a:lnTo>
                  </a:path>
                </a:pathLst>
              </a:custGeom>
              <a:noFill/>
              <a:ln w="25400" cap="rnd">
                <a:solidFill>
                  <a:schemeClr val="bg1"/>
                </a:solidFill>
                <a:prstDash val="solid"/>
                <a:round/>
              </a:ln>
            </p:spPr>
            <p:txBody>
              <a:bodyPr rtlCol="0" anchor="ctr"/>
              <a:lstStyle/>
              <a:p>
                <a:endParaRPr lang="en-US"/>
              </a:p>
            </p:txBody>
          </p:sp>
          <p:sp>
            <p:nvSpPr>
              <p:cNvPr id="83" name="任意多边形: 形状 82"/>
              <p:cNvSpPr/>
              <p:nvPr/>
            </p:nvSpPr>
            <p:spPr>
              <a:xfrm>
                <a:off x="5441043" y="-3196781"/>
                <a:ext cx="1687285" cy="1124857"/>
              </a:xfrm>
              <a:custGeom>
                <a:avLst/>
                <a:gdLst>
                  <a:gd name="connsiteX0" fmla="*/ 1687286 w 1687285"/>
                  <a:gd name="connsiteY0" fmla="*/ 0 h 1124857"/>
                  <a:gd name="connsiteX1" fmla="*/ 562429 w 1687285"/>
                  <a:gd name="connsiteY1" fmla="*/ 1124857 h 1124857"/>
                  <a:gd name="connsiteX2" fmla="*/ 0 w 1687285"/>
                  <a:gd name="connsiteY2" fmla="*/ 562429 h 1124857"/>
                </a:gdLst>
                <a:ahLst/>
                <a:cxnLst>
                  <a:cxn ang="0">
                    <a:pos x="connsiteX0" y="connsiteY0"/>
                  </a:cxn>
                  <a:cxn ang="0">
                    <a:pos x="connsiteX1" y="connsiteY1"/>
                  </a:cxn>
                  <a:cxn ang="0">
                    <a:pos x="connsiteX2" y="connsiteY2"/>
                  </a:cxn>
                </a:cxnLst>
                <a:rect l="l" t="t" r="r" b="b"/>
                <a:pathLst>
                  <a:path w="1687285" h="1124857">
                    <a:moveTo>
                      <a:pt x="1687286" y="0"/>
                    </a:moveTo>
                    <a:lnTo>
                      <a:pt x="562429" y="1124857"/>
                    </a:lnTo>
                    <a:lnTo>
                      <a:pt x="0" y="562429"/>
                    </a:lnTo>
                  </a:path>
                </a:pathLst>
              </a:custGeom>
              <a:noFill/>
              <a:ln w="25400" cap="rnd">
                <a:solidFill>
                  <a:schemeClr val="bg1"/>
                </a:solidFill>
                <a:prstDash val="solid"/>
                <a:round/>
              </a:ln>
            </p:spPr>
            <p:txBody>
              <a:bodyPr rtlCol="0" anchor="ctr"/>
              <a:lstStyle/>
              <a:p>
                <a:endParaRPr lang="en-US"/>
              </a:p>
            </p:txBody>
          </p:sp>
        </p:grpSp>
      </p:grpSp>
      <p:sp>
        <p:nvSpPr>
          <p:cNvPr id="85" name="文本框 84"/>
          <p:cNvSpPr txBox="1"/>
          <p:nvPr/>
        </p:nvSpPr>
        <p:spPr>
          <a:xfrm>
            <a:off x="2569148" y="5648383"/>
            <a:ext cx="1641360" cy="373500"/>
          </a:xfrm>
          <a:prstGeom prst="rect">
            <a:avLst/>
          </a:prstGeom>
          <a:noFill/>
        </p:spPr>
        <p:txBody>
          <a:bodyPr wrap="square" lIns="0" tIns="45720" rIns="0" bIns="45720" rtlCol="0">
            <a:spAutoFit/>
          </a:bodyPr>
          <a:lstStyle/>
          <a:p>
            <a:pPr algn="ctr">
              <a:lnSpc>
                <a:spcPct val="120000"/>
              </a:lnSpc>
              <a:defRPr/>
            </a:pPr>
            <a:r>
              <a:rPr lang="zh-CN" altLang="en-US" sz="1600" dirty="0">
                <a:solidFill>
                  <a:schemeClr val="bg1"/>
                </a:solidFill>
                <a:latin typeface="+mj-ea"/>
                <a:ea typeface="+mj-ea"/>
                <a:cs typeface="OPPOSans R" panose="00020600040101010101" pitchFamily="18" charset="-122"/>
                <a:sym typeface="OPPOSans R" panose="00020600040101010101" pitchFamily="18" charset="-122"/>
              </a:rPr>
              <a:t>请输入您的标题</a:t>
            </a:r>
            <a:endParaRPr kumimoji="0" lang="zh-CN" altLang="en-US" sz="16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sym typeface="OPPOSans R" panose="00020600040101010101" pitchFamily="18" charset="-122"/>
            </a:endParaRPr>
          </a:p>
        </p:txBody>
      </p:sp>
      <p:grpSp>
        <p:nvGrpSpPr>
          <p:cNvPr id="86" name="组合 85"/>
          <p:cNvGrpSpPr/>
          <p:nvPr/>
        </p:nvGrpSpPr>
        <p:grpSpPr>
          <a:xfrm>
            <a:off x="3094147" y="5048480"/>
            <a:ext cx="567202" cy="567200"/>
            <a:chOff x="1299246" y="3380822"/>
            <a:chExt cx="524843" cy="524843"/>
          </a:xfrm>
        </p:grpSpPr>
        <p:sp>
          <p:nvSpPr>
            <p:cNvPr id="87" name="椭圆 86"/>
            <p:cNvSpPr/>
            <p:nvPr/>
          </p:nvSpPr>
          <p:spPr>
            <a:xfrm>
              <a:off x="1299246" y="3380822"/>
              <a:ext cx="524843" cy="524843"/>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88" name="组合 87"/>
            <p:cNvGrpSpPr/>
            <p:nvPr/>
          </p:nvGrpSpPr>
          <p:grpSpPr>
            <a:xfrm>
              <a:off x="1462205" y="3518915"/>
              <a:ext cx="198925" cy="248656"/>
              <a:chOff x="4034972" y="-4462245"/>
              <a:chExt cx="4499428" cy="5624285"/>
            </a:xfrm>
          </p:grpSpPr>
          <p:sp>
            <p:nvSpPr>
              <p:cNvPr id="89" name="任意多边形: 形状 88"/>
              <p:cNvSpPr/>
              <p:nvPr/>
            </p:nvSpPr>
            <p:spPr>
              <a:xfrm>
                <a:off x="4034972" y="-4462245"/>
                <a:ext cx="4499428" cy="5624285"/>
              </a:xfrm>
              <a:custGeom>
                <a:avLst/>
                <a:gdLst>
                  <a:gd name="connsiteX0" fmla="*/ 4218214 w 4499428"/>
                  <a:gd name="connsiteY0" fmla="*/ 0 h 5624285"/>
                  <a:gd name="connsiteX1" fmla="*/ 281214 w 4499428"/>
                  <a:gd name="connsiteY1" fmla="*/ 0 h 5624285"/>
                  <a:gd name="connsiteX2" fmla="*/ 0 w 4499428"/>
                  <a:gd name="connsiteY2" fmla="*/ 281214 h 5624285"/>
                  <a:gd name="connsiteX3" fmla="*/ 0 w 4499428"/>
                  <a:gd name="connsiteY3" fmla="*/ 5343071 h 5624285"/>
                  <a:gd name="connsiteX4" fmla="*/ 281214 w 4499428"/>
                  <a:gd name="connsiteY4" fmla="*/ 5624285 h 5624285"/>
                  <a:gd name="connsiteX5" fmla="*/ 4218214 w 4499428"/>
                  <a:gd name="connsiteY5" fmla="*/ 5624285 h 5624285"/>
                  <a:gd name="connsiteX6" fmla="*/ 4499428 w 4499428"/>
                  <a:gd name="connsiteY6" fmla="*/ 5343071 h 5624285"/>
                  <a:gd name="connsiteX7" fmla="*/ 4499428 w 4499428"/>
                  <a:gd name="connsiteY7" fmla="*/ 281214 h 5624285"/>
                  <a:gd name="connsiteX8" fmla="*/ 4218214 w 4499428"/>
                  <a:gd name="connsiteY8" fmla="*/ 0 h 562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9428" h="5624285">
                    <a:moveTo>
                      <a:pt x="4218214" y="0"/>
                    </a:moveTo>
                    <a:lnTo>
                      <a:pt x="281214" y="0"/>
                    </a:lnTo>
                    <a:cubicBezTo>
                      <a:pt x="125904" y="0"/>
                      <a:pt x="0" y="125904"/>
                      <a:pt x="0" y="281214"/>
                    </a:cubicBezTo>
                    <a:lnTo>
                      <a:pt x="0" y="5343071"/>
                    </a:lnTo>
                    <a:cubicBezTo>
                      <a:pt x="0" y="5498385"/>
                      <a:pt x="125904" y="5624285"/>
                      <a:pt x="281214" y="5624285"/>
                    </a:cubicBezTo>
                    <a:lnTo>
                      <a:pt x="4218214" y="5624285"/>
                    </a:lnTo>
                    <a:cubicBezTo>
                      <a:pt x="4373528" y="5624285"/>
                      <a:pt x="4499428" y="5498385"/>
                      <a:pt x="4499428" y="5343071"/>
                    </a:cubicBezTo>
                    <a:lnTo>
                      <a:pt x="4499428" y="281214"/>
                    </a:lnTo>
                    <a:cubicBezTo>
                      <a:pt x="4499428" y="125904"/>
                      <a:pt x="4373528" y="0"/>
                      <a:pt x="4218214" y="0"/>
                    </a:cubicBezTo>
                    <a:close/>
                  </a:path>
                </a:pathLst>
              </a:custGeom>
              <a:noFill/>
              <a:ln w="25400" cap="rnd">
                <a:solidFill>
                  <a:schemeClr val="bg1"/>
                </a:solidFill>
                <a:prstDash val="solid"/>
                <a:round/>
              </a:ln>
            </p:spPr>
            <p:txBody>
              <a:bodyPr rtlCol="0" anchor="ctr"/>
              <a:lstStyle/>
              <a:p>
                <a:endParaRPr lang="en-US"/>
              </a:p>
            </p:txBody>
          </p:sp>
          <p:sp>
            <p:nvSpPr>
              <p:cNvPr id="90" name="任意多边形: 形状 89"/>
              <p:cNvSpPr/>
              <p:nvPr/>
            </p:nvSpPr>
            <p:spPr>
              <a:xfrm>
                <a:off x="5300436" y="-806460"/>
                <a:ext cx="1968499" cy="140607"/>
              </a:xfrm>
              <a:custGeom>
                <a:avLst/>
                <a:gdLst>
                  <a:gd name="connsiteX0" fmla="*/ 0 w 1968499"/>
                  <a:gd name="connsiteY0" fmla="*/ 0 h 140607"/>
                  <a:gd name="connsiteX1" fmla="*/ 1968500 w 1968499"/>
                  <a:gd name="connsiteY1" fmla="*/ 0 h 140607"/>
                </a:gdLst>
                <a:ahLst/>
                <a:cxnLst>
                  <a:cxn ang="0">
                    <a:pos x="connsiteX0" y="connsiteY0"/>
                  </a:cxn>
                  <a:cxn ang="0">
                    <a:pos x="connsiteX1" y="connsiteY1"/>
                  </a:cxn>
                </a:cxnLst>
                <a:rect l="l" t="t" r="r" b="b"/>
                <a:pathLst>
                  <a:path w="1968499" h="140607">
                    <a:moveTo>
                      <a:pt x="0" y="0"/>
                    </a:moveTo>
                    <a:lnTo>
                      <a:pt x="1968500" y="0"/>
                    </a:lnTo>
                  </a:path>
                </a:pathLst>
              </a:custGeom>
              <a:noFill/>
              <a:ln w="25400" cap="rnd">
                <a:solidFill>
                  <a:schemeClr val="bg1"/>
                </a:solidFill>
                <a:prstDash val="solid"/>
                <a:round/>
              </a:ln>
            </p:spPr>
            <p:txBody>
              <a:bodyPr rtlCol="0" anchor="ctr"/>
              <a:lstStyle/>
              <a:p>
                <a:endParaRPr lang="en-US"/>
              </a:p>
            </p:txBody>
          </p:sp>
          <p:sp>
            <p:nvSpPr>
              <p:cNvPr id="91" name="任意多边形: 形状 90"/>
              <p:cNvSpPr/>
              <p:nvPr/>
            </p:nvSpPr>
            <p:spPr>
              <a:xfrm>
                <a:off x="5300436" y="37182"/>
                <a:ext cx="984249" cy="140607"/>
              </a:xfrm>
              <a:custGeom>
                <a:avLst/>
                <a:gdLst>
                  <a:gd name="connsiteX0" fmla="*/ 0 w 984249"/>
                  <a:gd name="connsiteY0" fmla="*/ 0 h 140607"/>
                  <a:gd name="connsiteX1" fmla="*/ 984250 w 984249"/>
                  <a:gd name="connsiteY1" fmla="*/ 0 h 140607"/>
                </a:gdLst>
                <a:ahLst/>
                <a:cxnLst>
                  <a:cxn ang="0">
                    <a:pos x="connsiteX0" y="connsiteY0"/>
                  </a:cxn>
                  <a:cxn ang="0">
                    <a:pos x="connsiteX1" y="connsiteY1"/>
                  </a:cxn>
                </a:cxnLst>
                <a:rect l="l" t="t" r="r" b="b"/>
                <a:pathLst>
                  <a:path w="984249" h="140607">
                    <a:moveTo>
                      <a:pt x="0" y="0"/>
                    </a:moveTo>
                    <a:lnTo>
                      <a:pt x="984250" y="0"/>
                    </a:lnTo>
                  </a:path>
                </a:pathLst>
              </a:custGeom>
              <a:noFill/>
              <a:ln w="25400" cap="rnd">
                <a:solidFill>
                  <a:schemeClr val="bg1"/>
                </a:solidFill>
                <a:prstDash val="solid"/>
                <a:round/>
              </a:ln>
            </p:spPr>
            <p:txBody>
              <a:bodyPr rtlCol="0" anchor="ctr"/>
              <a:lstStyle/>
              <a:p>
                <a:endParaRPr lang="en-US"/>
              </a:p>
            </p:txBody>
          </p:sp>
          <p:sp>
            <p:nvSpPr>
              <p:cNvPr id="92" name="任意多边形: 形状 91"/>
              <p:cNvSpPr/>
              <p:nvPr/>
            </p:nvSpPr>
            <p:spPr>
              <a:xfrm>
                <a:off x="5441043" y="-3196781"/>
                <a:ext cx="1687285" cy="1124857"/>
              </a:xfrm>
              <a:custGeom>
                <a:avLst/>
                <a:gdLst>
                  <a:gd name="connsiteX0" fmla="*/ 1687286 w 1687285"/>
                  <a:gd name="connsiteY0" fmla="*/ 0 h 1124857"/>
                  <a:gd name="connsiteX1" fmla="*/ 562429 w 1687285"/>
                  <a:gd name="connsiteY1" fmla="*/ 1124857 h 1124857"/>
                  <a:gd name="connsiteX2" fmla="*/ 0 w 1687285"/>
                  <a:gd name="connsiteY2" fmla="*/ 562429 h 1124857"/>
                </a:gdLst>
                <a:ahLst/>
                <a:cxnLst>
                  <a:cxn ang="0">
                    <a:pos x="connsiteX0" y="connsiteY0"/>
                  </a:cxn>
                  <a:cxn ang="0">
                    <a:pos x="connsiteX1" y="connsiteY1"/>
                  </a:cxn>
                  <a:cxn ang="0">
                    <a:pos x="connsiteX2" y="connsiteY2"/>
                  </a:cxn>
                </a:cxnLst>
                <a:rect l="l" t="t" r="r" b="b"/>
                <a:pathLst>
                  <a:path w="1687285" h="1124857">
                    <a:moveTo>
                      <a:pt x="1687286" y="0"/>
                    </a:moveTo>
                    <a:lnTo>
                      <a:pt x="562429" y="1124857"/>
                    </a:lnTo>
                    <a:lnTo>
                      <a:pt x="0" y="562429"/>
                    </a:lnTo>
                  </a:path>
                </a:pathLst>
              </a:custGeom>
              <a:noFill/>
              <a:ln w="25400" cap="rnd">
                <a:solidFill>
                  <a:schemeClr val="bg1"/>
                </a:solidFill>
                <a:prstDash val="solid"/>
                <a:round/>
              </a:ln>
            </p:spPr>
            <p:txBody>
              <a:bodyPr rtlCol="0" anchor="ctr"/>
              <a:lstStyle/>
              <a:p>
                <a:endParaRPr lang="en-US"/>
              </a:p>
            </p:txBody>
          </p:sp>
        </p:grpSp>
      </p:grpSp>
      <p:sp>
        <p:nvSpPr>
          <p:cNvPr id="94" name="文本框 93"/>
          <p:cNvSpPr txBox="1"/>
          <p:nvPr/>
        </p:nvSpPr>
        <p:spPr>
          <a:xfrm>
            <a:off x="4491150" y="5648383"/>
            <a:ext cx="1641360" cy="373500"/>
          </a:xfrm>
          <a:prstGeom prst="rect">
            <a:avLst/>
          </a:prstGeom>
          <a:noFill/>
        </p:spPr>
        <p:txBody>
          <a:bodyPr wrap="square" lIns="0" tIns="45720" rIns="0" bIns="45720" rtlCol="0">
            <a:spAutoFit/>
          </a:bodyPr>
          <a:lstStyle/>
          <a:p>
            <a:pPr algn="ctr">
              <a:lnSpc>
                <a:spcPct val="120000"/>
              </a:lnSpc>
              <a:defRPr/>
            </a:pPr>
            <a:r>
              <a:rPr lang="zh-CN" altLang="en-US" sz="1600" dirty="0">
                <a:solidFill>
                  <a:schemeClr val="bg1"/>
                </a:solidFill>
                <a:latin typeface="+mj-ea"/>
                <a:ea typeface="+mj-ea"/>
                <a:cs typeface="OPPOSans R" panose="00020600040101010101" pitchFamily="18" charset="-122"/>
                <a:sym typeface="OPPOSans R" panose="00020600040101010101" pitchFamily="18" charset="-122"/>
              </a:rPr>
              <a:t>请输入您的标题</a:t>
            </a:r>
            <a:endParaRPr kumimoji="0" lang="zh-CN" altLang="en-US" sz="1600" b="0" i="0" u="none" strike="noStrike" kern="1200" cap="none" spc="0" normalizeH="0" baseline="0" noProof="0" dirty="0">
              <a:ln>
                <a:noFill/>
              </a:ln>
              <a:solidFill>
                <a:schemeClr val="bg1"/>
              </a:solidFill>
              <a:effectLst/>
              <a:uLnTx/>
              <a:uFillTx/>
              <a:latin typeface="+mj-ea"/>
              <a:ea typeface="+mj-ea"/>
              <a:cs typeface="OPPOSans R" panose="00020600040101010101" pitchFamily="18" charset="-122"/>
              <a:sym typeface="OPPOSans R" panose="00020600040101010101" pitchFamily="18" charset="-122"/>
            </a:endParaRPr>
          </a:p>
        </p:txBody>
      </p:sp>
      <p:grpSp>
        <p:nvGrpSpPr>
          <p:cNvPr id="95" name="组合 94"/>
          <p:cNvGrpSpPr/>
          <p:nvPr/>
        </p:nvGrpSpPr>
        <p:grpSpPr>
          <a:xfrm>
            <a:off x="5016149" y="5048480"/>
            <a:ext cx="567202" cy="567200"/>
            <a:chOff x="1299246" y="3380822"/>
            <a:chExt cx="524843" cy="524843"/>
          </a:xfrm>
        </p:grpSpPr>
        <p:sp>
          <p:nvSpPr>
            <p:cNvPr id="96" name="椭圆 95"/>
            <p:cNvSpPr/>
            <p:nvPr/>
          </p:nvSpPr>
          <p:spPr>
            <a:xfrm>
              <a:off x="1299246" y="3380822"/>
              <a:ext cx="524843" cy="524843"/>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97" name="组合 96"/>
            <p:cNvGrpSpPr/>
            <p:nvPr/>
          </p:nvGrpSpPr>
          <p:grpSpPr>
            <a:xfrm>
              <a:off x="1462205" y="3518915"/>
              <a:ext cx="198925" cy="248656"/>
              <a:chOff x="4034972" y="-4462245"/>
              <a:chExt cx="4499428" cy="5624285"/>
            </a:xfrm>
          </p:grpSpPr>
          <p:sp>
            <p:nvSpPr>
              <p:cNvPr id="98" name="任意多边形: 形状 97"/>
              <p:cNvSpPr/>
              <p:nvPr/>
            </p:nvSpPr>
            <p:spPr>
              <a:xfrm>
                <a:off x="4034972" y="-4462245"/>
                <a:ext cx="4499428" cy="5624285"/>
              </a:xfrm>
              <a:custGeom>
                <a:avLst/>
                <a:gdLst>
                  <a:gd name="connsiteX0" fmla="*/ 4218214 w 4499428"/>
                  <a:gd name="connsiteY0" fmla="*/ 0 h 5624285"/>
                  <a:gd name="connsiteX1" fmla="*/ 281214 w 4499428"/>
                  <a:gd name="connsiteY1" fmla="*/ 0 h 5624285"/>
                  <a:gd name="connsiteX2" fmla="*/ 0 w 4499428"/>
                  <a:gd name="connsiteY2" fmla="*/ 281214 h 5624285"/>
                  <a:gd name="connsiteX3" fmla="*/ 0 w 4499428"/>
                  <a:gd name="connsiteY3" fmla="*/ 5343071 h 5624285"/>
                  <a:gd name="connsiteX4" fmla="*/ 281214 w 4499428"/>
                  <a:gd name="connsiteY4" fmla="*/ 5624285 h 5624285"/>
                  <a:gd name="connsiteX5" fmla="*/ 4218214 w 4499428"/>
                  <a:gd name="connsiteY5" fmla="*/ 5624285 h 5624285"/>
                  <a:gd name="connsiteX6" fmla="*/ 4499428 w 4499428"/>
                  <a:gd name="connsiteY6" fmla="*/ 5343071 h 5624285"/>
                  <a:gd name="connsiteX7" fmla="*/ 4499428 w 4499428"/>
                  <a:gd name="connsiteY7" fmla="*/ 281214 h 5624285"/>
                  <a:gd name="connsiteX8" fmla="*/ 4218214 w 4499428"/>
                  <a:gd name="connsiteY8" fmla="*/ 0 h 562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9428" h="5624285">
                    <a:moveTo>
                      <a:pt x="4218214" y="0"/>
                    </a:moveTo>
                    <a:lnTo>
                      <a:pt x="281214" y="0"/>
                    </a:lnTo>
                    <a:cubicBezTo>
                      <a:pt x="125904" y="0"/>
                      <a:pt x="0" y="125904"/>
                      <a:pt x="0" y="281214"/>
                    </a:cubicBezTo>
                    <a:lnTo>
                      <a:pt x="0" y="5343071"/>
                    </a:lnTo>
                    <a:cubicBezTo>
                      <a:pt x="0" y="5498385"/>
                      <a:pt x="125904" y="5624285"/>
                      <a:pt x="281214" y="5624285"/>
                    </a:cubicBezTo>
                    <a:lnTo>
                      <a:pt x="4218214" y="5624285"/>
                    </a:lnTo>
                    <a:cubicBezTo>
                      <a:pt x="4373528" y="5624285"/>
                      <a:pt x="4499428" y="5498385"/>
                      <a:pt x="4499428" y="5343071"/>
                    </a:cubicBezTo>
                    <a:lnTo>
                      <a:pt x="4499428" y="281214"/>
                    </a:lnTo>
                    <a:cubicBezTo>
                      <a:pt x="4499428" y="125904"/>
                      <a:pt x="4373528" y="0"/>
                      <a:pt x="4218214" y="0"/>
                    </a:cubicBezTo>
                    <a:close/>
                  </a:path>
                </a:pathLst>
              </a:custGeom>
              <a:noFill/>
              <a:ln w="25400" cap="rnd">
                <a:solidFill>
                  <a:schemeClr val="bg1"/>
                </a:solidFill>
                <a:prstDash val="solid"/>
                <a:round/>
              </a:ln>
            </p:spPr>
            <p:txBody>
              <a:bodyPr rtlCol="0" anchor="ctr"/>
              <a:lstStyle/>
              <a:p>
                <a:endParaRPr lang="en-US"/>
              </a:p>
            </p:txBody>
          </p:sp>
          <p:sp>
            <p:nvSpPr>
              <p:cNvPr id="99" name="任意多边形: 形状 98"/>
              <p:cNvSpPr/>
              <p:nvPr/>
            </p:nvSpPr>
            <p:spPr>
              <a:xfrm>
                <a:off x="5300436" y="-806460"/>
                <a:ext cx="1968499" cy="140607"/>
              </a:xfrm>
              <a:custGeom>
                <a:avLst/>
                <a:gdLst>
                  <a:gd name="connsiteX0" fmla="*/ 0 w 1968499"/>
                  <a:gd name="connsiteY0" fmla="*/ 0 h 140607"/>
                  <a:gd name="connsiteX1" fmla="*/ 1968500 w 1968499"/>
                  <a:gd name="connsiteY1" fmla="*/ 0 h 140607"/>
                </a:gdLst>
                <a:ahLst/>
                <a:cxnLst>
                  <a:cxn ang="0">
                    <a:pos x="connsiteX0" y="connsiteY0"/>
                  </a:cxn>
                  <a:cxn ang="0">
                    <a:pos x="connsiteX1" y="connsiteY1"/>
                  </a:cxn>
                </a:cxnLst>
                <a:rect l="l" t="t" r="r" b="b"/>
                <a:pathLst>
                  <a:path w="1968499" h="140607">
                    <a:moveTo>
                      <a:pt x="0" y="0"/>
                    </a:moveTo>
                    <a:lnTo>
                      <a:pt x="1968500" y="0"/>
                    </a:lnTo>
                  </a:path>
                </a:pathLst>
              </a:custGeom>
              <a:noFill/>
              <a:ln w="25400" cap="rnd">
                <a:solidFill>
                  <a:schemeClr val="bg1"/>
                </a:solidFill>
                <a:prstDash val="solid"/>
                <a:round/>
              </a:ln>
            </p:spPr>
            <p:txBody>
              <a:bodyPr rtlCol="0" anchor="ctr"/>
              <a:lstStyle/>
              <a:p>
                <a:endParaRPr lang="en-US"/>
              </a:p>
            </p:txBody>
          </p:sp>
          <p:sp>
            <p:nvSpPr>
              <p:cNvPr id="100" name="任意多边形: 形状 99"/>
              <p:cNvSpPr/>
              <p:nvPr/>
            </p:nvSpPr>
            <p:spPr>
              <a:xfrm>
                <a:off x="5300436" y="37182"/>
                <a:ext cx="984249" cy="140607"/>
              </a:xfrm>
              <a:custGeom>
                <a:avLst/>
                <a:gdLst>
                  <a:gd name="connsiteX0" fmla="*/ 0 w 984249"/>
                  <a:gd name="connsiteY0" fmla="*/ 0 h 140607"/>
                  <a:gd name="connsiteX1" fmla="*/ 984250 w 984249"/>
                  <a:gd name="connsiteY1" fmla="*/ 0 h 140607"/>
                </a:gdLst>
                <a:ahLst/>
                <a:cxnLst>
                  <a:cxn ang="0">
                    <a:pos x="connsiteX0" y="connsiteY0"/>
                  </a:cxn>
                  <a:cxn ang="0">
                    <a:pos x="connsiteX1" y="connsiteY1"/>
                  </a:cxn>
                </a:cxnLst>
                <a:rect l="l" t="t" r="r" b="b"/>
                <a:pathLst>
                  <a:path w="984249" h="140607">
                    <a:moveTo>
                      <a:pt x="0" y="0"/>
                    </a:moveTo>
                    <a:lnTo>
                      <a:pt x="984250" y="0"/>
                    </a:lnTo>
                  </a:path>
                </a:pathLst>
              </a:custGeom>
              <a:noFill/>
              <a:ln w="25400" cap="rnd">
                <a:solidFill>
                  <a:schemeClr val="bg1"/>
                </a:solidFill>
                <a:prstDash val="solid"/>
                <a:round/>
              </a:ln>
            </p:spPr>
            <p:txBody>
              <a:bodyPr rtlCol="0" anchor="ctr"/>
              <a:lstStyle/>
              <a:p>
                <a:endParaRPr lang="en-US"/>
              </a:p>
            </p:txBody>
          </p:sp>
          <p:sp>
            <p:nvSpPr>
              <p:cNvPr id="101" name="任意多边形: 形状 100"/>
              <p:cNvSpPr/>
              <p:nvPr/>
            </p:nvSpPr>
            <p:spPr>
              <a:xfrm>
                <a:off x="5441043" y="-3196781"/>
                <a:ext cx="1687285" cy="1124857"/>
              </a:xfrm>
              <a:custGeom>
                <a:avLst/>
                <a:gdLst>
                  <a:gd name="connsiteX0" fmla="*/ 1687286 w 1687285"/>
                  <a:gd name="connsiteY0" fmla="*/ 0 h 1124857"/>
                  <a:gd name="connsiteX1" fmla="*/ 562429 w 1687285"/>
                  <a:gd name="connsiteY1" fmla="*/ 1124857 h 1124857"/>
                  <a:gd name="connsiteX2" fmla="*/ 0 w 1687285"/>
                  <a:gd name="connsiteY2" fmla="*/ 562429 h 1124857"/>
                </a:gdLst>
                <a:ahLst/>
                <a:cxnLst>
                  <a:cxn ang="0">
                    <a:pos x="connsiteX0" y="connsiteY0"/>
                  </a:cxn>
                  <a:cxn ang="0">
                    <a:pos x="connsiteX1" y="connsiteY1"/>
                  </a:cxn>
                  <a:cxn ang="0">
                    <a:pos x="connsiteX2" y="connsiteY2"/>
                  </a:cxn>
                </a:cxnLst>
                <a:rect l="l" t="t" r="r" b="b"/>
                <a:pathLst>
                  <a:path w="1687285" h="1124857">
                    <a:moveTo>
                      <a:pt x="1687286" y="0"/>
                    </a:moveTo>
                    <a:lnTo>
                      <a:pt x="562429" y="1124857"/>
                    </a:lnTo>
                    <a:lnTo>
                      <a:pt x="0" y="562429"/>
                    </a:lnTo>
                  </a:path>
                </a:pathLst>
              </a:custGeom>
              <a:noFill/>
              <a:ln w="25400" cap="rnd">
                <a:solidFill>
                  <a:schemeClr val="bg1"/>
                </a:solidFill>
                <a:prstDash val="solid"/>
                <a:round/>
              </a:ln>
            </p:spPr>
            <p:txBody>
              <a:bodyPr rtlCol="0" anchor="ctr"/>
              <a:lstStyle/>
              <a:p>
                <a:endParaRPr lang="en-US"/>
              </a:p>
            </p:txBody>
          </p:sp>
        </p:gr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8542" y="2869587"/>
            <a:ext cx="2885519" cy="585859"/>
            <a:chOff x="1060816" y="3205666"/>
            <a:chExt cx="2885519" cy="585859"/>
          </a:xfrm>
        </p:grpSpPr>
        <p:sp>
          <p:nvSpPr>
            <p:cNvPr id="12" name="矩形: 圆角 11"/>
            <p:cNvSpPr/>
            <p:nvPr/>
          </p:nvSpPr>
          <p:spPr>
            <a:xfrm>
              <a:off x="1060816" y="3205666"/>
              <a:ext cx="2885519" cy="585859"/>
            </a:xfrm>
            <a:prstGeom prst="roundRect">
              <a:avLst>
                <a:gd name="adj" fmla="val 50000"/>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15" name="Rectangle 4"/>
            <p:cNvSpPr>
              <a:spLocks noChangeArrowheads="1"/>
            </p:cNvSpPr>
            <p:nvPr/>
          </p:nvSpPr>
          <p:spPr bwMode="auto">
            <a:xfrm>
              <a:off x="1133794" y="3315346"/>
              <a:ext cx="2739562" cy="398780"/>
            </a:xfrm>
            <a:prstGeom prst="rect">
              <a:avLst/>
            </a:prstGeom>
            <a:noFill/>
          </p:spPr>
          <p:txBody>
            <a:bodyPr wrap="square" lIns="0" tIns="45720" rIns="0" bIns="45720" rtlCol="0">
              <a:spAutoFit/>
            </a:bodyPr>
            <a:lstStyle/>
            <a:p>
              <a:pPr algn="ctr"/>
              <a:r>
                <a:rPr lang="zh-CN" altLang="en-US" sz="2000" dirty="0">
                  <a:gradFill flip="none" rotWithShape="1">
                    <a:gsLst>
                      <a:gs pos="70000">
                        <a:schemeClr val="accent3"/>
                      </a:gs>
                      <a:gs pos="50000">
                        <a:schemeClr val="accent2"/>
                      </a:gs>
                      <a:gs pos="0">
                        <a:schemeClr val="accent1"/>
                      </a:gs>
                      <a:gs pos="90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3" name="组合 2"/>
          <p:cNvGrpSpPr/>
          <p:nvPr/>
        </p:nvGrpSpPr>
        <p:grpSpPr>
          <a:xfrm>
            <a:off x="8617939" y="4147907"/>
            <a:ext cx="2885519" cy="585859"/>
            <a:chOff x="8206637" y="3592140"/>
            <a:chExt cx="2885519" cy="585859"/>
          </a:xfrm>
        </p:grpSpPr>
        <p:sp>
          <p:nvSpPr>
            <p:cNvPr id="14" name="矩形: 圆角 13"/>
            <p:cNvSpPr/>
            <p:nvPr/>
          </p:nvSpPr>
          <p:spPr>
            <a:xfrm>
              <a:off x="8206637" y="3592140"/>
              <a:ext cx="2885519" cy="585859"/>
            </a:xfrm>
            <a:prstGeom prst="roundRect">
              <a:avLst>
                <a:gd name="adj" fmla="val 50000"/>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10600030101010101" charset="-122"/>
                <a:ea typeface="等线" panose="02010600030101010101" charset="-122"/>
              </a:endParaRPr>
            </a:p>
          </p:txBody>
        </p:sp>
        <p:sp>
          <p:nvSpPr>
            <p:cNvPr id="16" name="Rectangle 4"/>
            <p:cNvSpPr>
              <a:spLocks noChangeArrowheads="1"/>
            </p:cNvSpPr>
            <p:nvPr/>
          </p:nvSpPr>
          <p:spPr bwMode="auto">
            <a:xfrm>
              <a:off x="8279616" y="3701820"/>
              <a:ext cx="2739562" cy="398780"/>
            </a:xfrm>
            <a:prstGeom prst="rect">
              <a:avLst/>
            </a:prstGeom>
            <a:noFill/>
          </p:spPr>
          <p:txBody>
            <a:bodyPr wrap="square" lIns="0" tIns="45720" rIns="0" bIns="45720" rtlCol="0">
              <a:spAutoFit/>
            </a:bodyPr>
            <a:lstStyle/>
            <a:p>
              <a:pPr algn="ctr"/>
              <a:r>
                <a:rPr lang="zh-CN" altLang="en-US" sz="2000" dirty="0">
                  <a:gradFill flip="none" rotWithShape="1">
                    <a:gsLst>
                      <a:gs pos="70000">
                        <a:schemeClr val="accent3"/>
                      </a:gs>
                      <a:gs pos="50000">
                        <a:schemeClr val="accent2"/>
                      </a:gs>
                      <a:gs pos="0">
                        <a:schemeClr val="accent1"/>
                      </a:gs>
                      <a:gs pos="90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grpSp>
      <p:sp>
        <p:nvSpPr>
          <p:cNvPr id="22" name="文本框 21"/>
          <p:cNvSpPr txBox="1"/>
          <p:nvPr/>
        </p:nvSpPr>
        <p:spPr>
          <a:xfrm>
            <a:off x="727569" y="1760369"/>
            <a:ext cx="6050601" cy="964431"/>
          </a:xfrm>
          <a:prstGeom prst="rect">
            <a:avLst/>
          </a:prstGeom>
          <a:noFill/>
        </p:spPr>
        <p:txBody>
          <a:bodyPr wrap="square" lIns="0" tIns="45720" rIns="0" bIns="45720" rtlCol="0">
            <a:spAutoFit/>
          </a:bodyPr>
          <a:lstStyle/>
          <a:p>
            <a:pPr algn="just">
              <a:lnSpc>
                <a:spcPct val="120000"/>
              </a:lnSpc>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单击此处输入您的正文内容单击此处输入您的正文内容单击此处输入您的正文内容单击此处输入您的正文内容单击此处输入您的正文内容单击此处输入您的正文内容单击此处输入您的正文内容</a:t>
            </a:r>
          </a:p>
        </p:txBody>
      </p:sp>
      <p:sp>
        <p:nvSpPr>
          <p:cNvPr id="23" name="文本框 22"/>
          <p:cNvSpPr txBox="1"/>
          <p:nvPr/>
        </p:nvSpPr>
        <p:spPr>
          <a:xfrm>
            <a:off x="5413830" y="4891786"/>
            <a:ext cx="6050601" cy="964431"/>
          </a:xfrm>
          <a:prstGeom prst="rect">
            <a:avLst/>
          </a:prstGeom>
          <a:noFill/>
        </p:spPr>
        <p:txBody>
          <a:bodyPr wrap="square" lIns="0" tIns="45720" rIns="0" bIns="45720" rtlCol="0">
            <a:spAutoFit/>
          </a:bodyPr>
          <a:lstStyle/>
          <a:p>
            <a:pPr algn="just">
              <a:lnSpc>
                <a:spcPct val="120000"/>
              </a:lnSpc>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单击此处输入您的正文内容单击此处输入您的正文内容单击此处输入您的正文内容单击此处输入您的正文内容单击此处输入您的正文内容单击此处输入您的正文内容单击此处输入您的正文内容</a:t>
            </a:r>
          </a:p>
        </p:txBody>
      </p:sp>
      <p:grpSp>
        <p:nvGrpSpPr>
          <p:cNvPr id="7" name="组合 6"/>
          <p:cNvGrpSpPr/>
          <p:nvPr/>
        </p:nvGrpSpPr>
        <p:grpSpPr>
          <a:xfrm>
            <a:off x="1224280" y="545465"/>
            <a:ext cx="9743440" cy="583565"/>
            <a:chOff x="1928" y="859"/>
            <a:chExt cx="15344" cy="919"/>
          </a:xfrm>
        </p:grpSpPr>
        <p:sp>
          <p:nvSpPr>
            <p:cNvPr id="8" name="文本框 7"/>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9" name="组合 8"/>
            <p:cNvGrpSpPr/>
            <p:nvPr/>
          </p:nvGrpSpPr>
          <p:grpSpPr>
            <a:xfrm>
              <a:off x="1928" y="1317"/>
              <a:ext cx="15344" cy="0"/>
              <a:chOff x="1746" y="1317"/>
              <a:chExt cx="15344" cy="0"/>
            </a:xfrm>
          </p:grpSpPr>
          <p:cxnSp>
            <p:nvCxnSpPr>
              <p:cNvPr id="10" name="直接连接符 9"/>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cxnSp>
        <p:nvCxnSpPr>
          <p:cNvPr id="5" name="直接连接符 4">
            <a:extLst>
              <a:ext uri="{FF2B5EF4-FFF2-40B4-BE49-F238E27FC236}">
                <a16:creationId xmlns:a16="http://schemas.microsoft.com/office/drawing/2014/main" id="{345A96FF-5D1E-4784-8307-148884E52426}"/>
              </a:ext>
            </a:extLst>
          </p:cNvPr>
          <p:cNvCxnSpPr>
            <a:cxnSpLocks/>
          </p:cNvCxnSpPr>
          <p:nvPr/>
        </p:nvCxnSpPr>
        <p:spPr>
          <a:xfrm flipH="1">
            <a:off x="4267200" y="1878440"/>
            <a:ext cx="3429001" cy="3885830"/>
          </a:xfrm>
          <a:prstGeom prst="line">
            <a:avLst/>
          </a:prstGeom>
          <a:noFill/>
          <a:ln w="2540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pic>
        <p:nvPicPr>
          <p:cNvPr id="33" name="图片 32">
            <a:extLst>
              <a:ext uri="{FF2B5EF4-FFF2-40B4-BE49-F238E27FC236}">
                <a16:creationId xmlns:a16="http://schemas.microsoft.com/office/drawing/2014/main" id="{64855333-F976-421B-B0FB-87AF557A61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17939" y="1878440"/>
            <a:ext cx="2915694" cy="1943795"/>
          </a:xfrm>
          <a:prstGeom prst="rect">
            <a:avLst/>
          </a:prstGeom>
        </p:spPr>
      </p:pic>
      <p:pic>
        <p:nvPicPr>
          <p:cNvPr id="34" name="图片 33">
            <a:extLst>
              <a:ext uri="{FF2B5EF4-FFF2-40B4-BE49-F238E27FC236}">
                <a16:creationId xmlns:a16="http://schemas.microsoft.com/office/drawing/2014/main" id="{69A74642-BE7F-4B28-9533-88D85FBBB94A}"/>
              </a:ext>
            </a:extLst>
          </p:cNvPr>
          <p:cNvPicPr>
            <a:picLocks noChangeAspect="1"/>
          </p:cNvPicPr>
          <p:nvPr/>
        </p:nvPicPr>
        <p:blipFill>
          <a:blip r:embed="rId6" cstate="screen">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a:ext>
            </a:extLst>
          </a:blip>
          <a:stretch>
            <a:fillRect/>
          </a:stretch>
        </p:blipFill>
        <p:spPr>
          <a:xfrm>
            <a:off x="710687" y="3855354"/>
            <a:ext cx="2863373" cy="19089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3876" y="1452718"/>
            <a:ext cx="2788298" cy="4482119"/>
            <a:chOff x="613876" y="1452718"/>
            <a:chExt cx="2788298" cy="4482119"/>
          </a:xfrm>
          <a:scene3d>
            <a:camera prst="perspectiveRight">
              <a:rot lat="0" lon="20099999" rev="0"/>
            </a:camera>
            <a:lightRig rig="threePt" dir="t"/>
          </a:scene3d>
        </p:grpSpPr>
        <p:sp>
          <p:nvSpPr>
            <p:cNvPr id="13" name="矩形 12"/>
            <p:cNvSpPr/>
            <p:nvPr/>
          </p:nvSpPr>
          <p:spPr>
            <a:xfrm>
              <a:off x="613876" y="1452718"/>
              <a:ext cx="2788298" cy="4482119"/>
            </a:xfrm>
            <a:prstGeom prst="rect">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14" name="文本框 13"/>
            <p:cNvSpPr txBox="1"/>
            <p:nvPr/>
          </p:nvSpPr>
          <p:spPr>
            <a:xfrm>
              <a:off x="1123896" y="2514069"/>
              <a:ext cx="1768257" cy="460375"/>
            </a:xfrm>
            <a:prstGeom prst="rect">
              <a:avLst/>
            </a:prstGeom>
            <a:noFill/>
          </p:spPr>
          <p:txBody>
            <a:bodyPr wrap="square" lIns="0" tIns="45720" rIns="0" bIns="45720" rtlCol="0">
              <a:spAutoFit/>
            </a:bodyPr>
            <a:lstStyle>
              <a:defPPr>
                <a:defRPr lang="zh-CN"/>
              </a:defPPr>
              <a:lvl1pPr>
                <a:defRPr sz="2400">
                  <a:gradFill flip="none" rotWithShape="1">
                    <a:gsLst>
                      <a:gs pos="65000">
                        <a:srgbClr val="7E6333"/>
                      </a:gs>
                      <a:gs pos="46000">
                        <a:srgbClr val="DFD690"/>
                      </a:gs>
                      <a:gs pos="15000">
                        <a:srgbClr val="C9B677"/>
                      </a:gs>
                      <a:gs pos="87000">
                        <a:srgbClr val="F8F3C8"/>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dirty="0">
                  <a:gradFill flip="none" rotWithShape="1">
                    <a:gsLst>
                      <a:gs pos="70000">
                        <a:schemeClr val="accent3"/>
                      </a:gs>
                      <a:gs pos="50000">
                        <a:schemeClr val="accent2"/>
                      </a:gs>
                      <a:gs pos="10000">
                        <a:schemeClr val="accent1"/>
                      </a:gs>
                      <a:gs pos="90000">
                        <a:schemeClr val="accent2"/>
                      </a:gs>
                    </a:gsLst>
                    <a:lin ang="2700000" scaled="1"/>
                    <a:tileRect/>
                  </a:gradFill>
                  <a:latin typeface="+mj-ea"/>
                  <a:ea typeface="+mj-ea"/>
                  <a:sym typeface="OPPOSans B" panose="00020600040101010101" pitchFamily="18" charset="-122"/>
                </a:rPr>
                <a:t>输入小标题</a:t>
              </a:r>
            </a:p>
          </p:txBody>
        </p:sp>
        <p:cxnSp>
          <p:nvCxnSpPr>
            <p:cNvPr id="15" name="直接连接符 14"/>
            <p:cNvCxnSpPr/>
            <p:nvPr/>
          </p:nvCxnSpPr>
          <p:spPr>
            <a:xfrm>
              <a:off x="1871498" y="3214825"/>
              <a:ext cx="273057"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26430" y="3408902"/>
              <a:ext cx="2163190" cy="2155825"/>
            </a:xfrm>
            <a:prstGeom prst="rect">
              <a:avLst/>
            </a:prstGeom>
            <a:noFill/>
            <a:effectLst/>
          </p:spPr>
          <p:txBody>
            <a:bodyPr wrap="square" lIns="91440" tIns="45720" rIns="91440" bIns="45720" rtlCol="0">
              <a:spAutoFit/>
            </a:bodyPr>
            <a:lstStyle/>
            <a:p>
              <a:pPr algn="just">
                <a:lnSpc>
                  <a:spcPct val="120000"/>
                </a:lnSpc>
                <a:defRPr/>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单击此处输入您的正文内容单击此处输入您的正文内容单击此处输入您的正文内容单击此处输入您的正文内容单击此处输入您的正文内容</a:t>
              </a:r>
            </a:p>
          </p:txBody>
        </p:sp>
        <p:sp>
          <p:nvSpPr>
            <p:cNvPr id="21" name="文本框 20"/>
            <p:cNvSpPr txBox="1"/>
            <p:nvPr/>
          </p:nvSpPr>
          <p:spPr>
            <a:xfrm>
              <a:off x="1215168" y="1834492"/>
              <a:ext cx="1585712" cy="706755"/>
            </a:xfrm>
            <a:prstGeom prst="rect">
              <a:avLst/>
            </a:prstGeom>
            <a:noFill/>
          </p:spPr>
          <p:txBody>
            <a:bodyPr wrap="square" lIns="0" tIns="45720" rIns="0" bIns="45720" rtlCol="0">
              <a:spAutoFit/>
            </a:bodyPr>
            <a:lstStyle>
              <a:defPPr>
                <a:defRPr lang="zh-CN"/>
              </a:defPPr>
              <a:lvl1pPr>
                <a:defRPr sz="2400">
                  <a:gradFill flip="none" rotWithShape="1">
                    <a:gsLst>
                      <a:gs pos="65000">
                        <a:srgbClr val="7E6333"/>
                      </a:gs>
                      <a:gs pos="46000">
                        <a:srgbClr val="DFD690"/>
                      </a:gs>
                      <a:gs pos="15000">
                        <a:srgbClr val="C9B677"/>
                      </a:gs>
                      <a:gs pos="87000">
                        <a:srgbClr val="F8F3C8"/>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en-US" altLang="zh-CN" sz="4000" dirty="0">
                  <a:gradFill flip="none" rotWithShape="1">
                    <a:gsLst>
                      <a:gs pos="70000">
                        <a:schemeClr val="accent3"/>
                      </a:gs>
                      <a:gs pos="50000">
                        <a:schemeClr val="accent2"/>
                      </a:gs>
                      <a:gs pos="10000">
                        <a:schemeClr val="accent1"/>
                      </a:gs>
                      <a:gs pos="90000">
                        <a:schemeClr val="accent2"/>
                      </a:gs>
                    </a:gsLst>
                    <a:lin ang="2700000" scaled="1"/>
                    <a:tileRect/>
                  </a:gradFill>
                  <a:latin typeface="+mj-lt"/>
                  <a:ea typeface="+mj-lt"/>
                  <a:sym typeface="OPPOSans B" panose="00020600040101010101" pitchFamily="18" charset="-122"/>
                </a:rPr>
                <a:t>01</a:t>
              </a:r>
            </a:p>
          </p:txBody>
        </p:sp>
      </p:grpSp>
      <p:grpSp>
        <p:nvGrpSpPr>
          <p:cNvPr id="3" name="组合 2"/>
          <p:cNvGrpSpPr/>
          <p:nvPr/>
        </p:nvGrpSpPr>
        <p:grpSpPr>
          <a:xfrm>
            <a:off x="3478385" y="1635751"/>
            <a:ext cx="2576889" cy="4142284"/>
            <a:chOff x="3478385" y="1635751"/>
            <a:chExt cx="2576889" cy="4142284"/>
          </a:xfrm>
          <a:scene3d>
            <a:camera prst="perspectiveRight"/>
            <a:lightRig rig="threePt" dir="t"/>
          </a:scene3d>
        </p:grpSpPr>
        <p:sp>
          <p:nvSpPr>
            <p:cNvPr id="23" name="矩形 22"/>
            <p:cNvSpPr/>
            <p:nvPr/>
          </p:nvSpPr>
          <p:spPr>
            <a:xfrm>
              <a:off x="3478385" y="1635751"/>
              <a:ext cx="2576889" cy="4142284"/>
            </a:xfrm>
            <a:prstGeom prst="rect">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10600030101010101" charset="-122"/>
                <a:ea typeface="等线" panose="02010600030101010101" charset="-122"/>
              </a:endParaRPr>
            </a:p>
          </p:txBody>
        </p:sp>
        <p:sp>
          <p:nvSpPr>
            <p:cNvPr id="25" name="文本框 24"/>
            <p:cNvSpPr txBox="1"/>
            <p:nvPr/>
          </p:nvSpPr>
          <p:spPr>
            <a:xfrm>
              <a:off x="3949736" y="2616629"/>
              <a:ext cx="1634188" cy="460375"/>
            </a:xfrm>
            <a:prstGeom prst="rect">
              <a:avLst/>
            </a:prstGeom>
            <a:noFill/>
          </p:spPr>
          <p:txBody>
            <a:bodyPr wrap="square" lIns="0" tIns="45720" rIns="0" bIns="45720" rtlCol="0">
              <a:spAutoFit/>
            </a:bodyPr>
            <a:lstStyle>
              <a:defPPr>
                <a:defRPr lang="zh-CN"/>
              </a:defPPr>
              <a:lvl1pPr>
                <a:defRPr sz="2400">
                  <a:gradFill flip="none" rotWithShape="1">
                    <a:gsLst>
                      <a:gs pos="65000">
                        <a:srgbClr val="7E6333"/>
                      </a:gs>
                      <a:gs pos="46000">
                        <a:srgbClr val="DFD690"/>
                      </a:gs>
                      <a:gs pos="15000">
                        <a:srgbClr val="C9B677"/>
                      </a:gs>
                      <a:gs pos="87000">
                        <a:srgbClr val="F8F3C8"/>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dirty="0">
                  <a:gradFill flip="none" rotWithShape="1">
                    <a:gsLst>
                      <a:gs pos="70000">
                        <a:schemeClr val="accent3"/>
                      </a:gs>
                      <a:gs pos="50000">
                        <a:schemeClr val="accent2"/>
                      </a:gs>
                      <a:gs pos="10000">
                        <a:schemeClr val="accent1"/>
                      </a:gs>
                      <a:gs pos="90000">
                        <a:schemeClr val="accent2"/>
                      </a:gs>
                    </a:gsLst>
                    <a:lin ang="2700000" scaled="1"/>
                    <a:tileRect/>
                  </a:gradFill>
                  <a:latin typeface="+mj-ea"/>
                  <a:ea typeface="+mj-ea"/>
                  <a:sym typeface="OPPOSans B" panose="00020600040101010101" pitchFamily="18" charset="-122"/>
                </a:rPr>
                <a:t>输入小标题</a:t>
              </a:r>
            </a:p>
          </p:txBody>
        </p:sp>
        <p:cxnSp>
          <p:nvCxnSpPr>
            <p:cNvPr id="26" name="直接连接符 25"/>
            <p:cNvCxnSpPr/>
            <p:nvPr/>
          </p:nvCxnSpPr>
          <p:spPr>
            <a:xfrm>
              <a:off x="4640655" y="3264254"/>
              <a:ext cx="252354"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767242" y="3443616"/>
              <a:ext cx="1999177" cy="1861185"/>
            </a:xfrm>
            <a:prstGeom prst="rect">
              <a:avLst/>
            </a:prstGeom>
            <a:noFill/>
            <a:effectLst/>
          </p:spPr>
          <p:txBody>
            <a:bodyPr wrap="square" lIns="91440" tIns="45720" rIns="91440" bIns="45720" rtlCol="0">
              <a:spAutoFit/>
            </a:bodyPr>
            <a:lstStyle/>
            <a:p>
              <a:pPr algn="just">
                <a:lnSpc>
                  <a:spcPct val="120000"/>
                </a:lnSpc>
                <a:defRPr/>
              </a:pPr>
              <a:r>
                <a:rPr lang="zh-CN" altLang="en-US" sz="1600" dirty="0">
                  <a:solidFill>
                    <a:schemeClr val="bg1"/>
                  </a:solidFill>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a:t>
              </a:r>
            </a:p>
          </p:txBody>
        </p:sp>
        <p:sp>
          <p:nvSpPr>
            <p:cNvPr id="29" name="文本框 28"/>
            <p:cNvSpPr txBox="1"/>
            <p:nvPr/>
          </p:nvSpPr>
          <p:spPr>
            <a:xfrm>
              <a:off x="4034088" y="1988578"/>
              <a:ext cx="1465484" cy="706755"/>
            </a:xfrm>
            <a:prstGeom prst="rect">
              <a:avLst/>
            </a:prstGeom>
            <a:noFill/>
          </p:spPr>
          <p:txBody>
            <a:bodyPr wrap="square" lIns="0" tIns="45720" rIns="0" bIns="45720" rtlCol="0">
              <a:spAutoFit/>
            </a:bodyPr>
            <a:lstStyle>
              <a:defPPr>
                <a:defRPr lang="zh-CN"/>
              </a:defPPr>
              <a:lvl1pPr>
                <a:defRPr sz="2400">
                  <a:gradFill flip="none" rotWithShape="1">
                    <a:gsLst>
                      <a:gs pos="65000">
                        <a:srgbClr val="7E6333"/>
                      </a:gs>
                      <a:gs pos="46000">
                        <a:srgbClr val="DFD690"/>
                      </a:gs>
                      <a:gs pos="15000">
                        <a:srgbClr val="C9B677"/>
                      </a:gs>
                      <a:gs pos="87000">
                        <a:srgbClr val="F8F3C8"/>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en-US" altLang="zh-CN" sz="4000" dirty="0">
                  <a:gradFill flip="none" rotWithShape="1">
                    <a:gsLst>
                      <a:gs pos="70000">
                        <a:schemeClr val="accent3"/>
                      </a:gs>
                      <a:gs pos="50000">
                        <a:schemeClr val="accent2"/>
                      </a:gs>
                      <a:gs pos="10000">
                        <a:schemeClr val="accent1"/>
                      </a:gs>
                      <a:gs pos="90000">
                        <a:schemeClr val="accent2"/>
                      </a:gs>
                    </a:gsLst>
                    <a:lin ang="2700000" scaled="1"/>
                    <a:tileRect/>
                  </a:gradFill>
                  <a:latin typeface="+mj-lt"/>
                  <a:ea typeface="+mj-lt"/>
                  <a:sym typeface="OPPOSans B" panose="00020600040101010101" pitchFamily="18" charset="-122"/>
                </a:rPr>
                <a:t>02</a:t>
              </a:r>
            </a:p>
          </p:txBody>
        </p:sp>
      </p:grpSp>
      <p:grpSp>
        <p:nvGrpSpPr>
          <p:cNvPr id="4" name="组合 3"/>
          <p:cNvGrpSpPr/>
          <p:nvPr/>
        </p:nvGrpSpPr>
        <p:grpSpPr>
          <a:xfrm>
            <a:off x="6131485" y="1635751"/>
            <a:ext cx="2576889" cy="4142284"/>
            <a:chOff x="6131485" y="1635751"/>
            <a:chExt cx="2576889" cy="4142284"/>
          </a:xfrm>
          <a:scene3d>
            <a:camera prst="perspectiveLeft"/>
            <a:lightRig rig="contrasting" dir="t"/>
          </a:scene3d>
        </p:grpSpPr>
        <p:sp>
          <p:nvSpPr>
            <p:cNvPr id="30" name="矩形 29"/>
            <p:cNvSpPr/>
            <p:nvPr/>
          </p:nvSpPr>
          <p:spPr>
            <a:xfrm>
              <a:off x="6131485" y="1635751"/>
              <a:ext cx="2576889" cy="4142284"/>
            </a:xfrm>
            <a:prstGeom prst="rect">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10600030101010101" charset="-122"/>
                <a:ea typeface="等线" panose="02010600030101010101" charset="-122"/>
              </a:endParaRPr>
            </a:p>
          </p:txBody>
        </p:sp>
        <p:sp>
          <p:nvSpPr>
            <p:cNvPr id="32" name="文本框 31"/>
            <p:cNvSpPr txBox="1"/>
            <p:nvPr/>
          </p:nvSpPr>
          <p:spPr>
            <a:xfrm>
              <a:off x="6602836" y="2616629"/>
              <a:ext cx="1634188" cy="460375"/>
            </a:xfrm>
            <a:prstGeom prst="rect">
              <a:avLst/>
            </a:prstGeom>
            <a:noFill/>
          </p:spPr>
          <p:txBody>
            <a:bodyPr wrap="square" lIns="0" tIns="45720" rIns="0" bIns="45720" rtlCol="0">
              <a:spAutoFit/>
            </a:bodyPr>
            <a:lstStyle>
              <a:defPPr>
                <a:defRPr lang="zh-CN"/>
              </a:defPPr>
              <a:lvl1pPr>
                <a:defRPr sz="2400">
                  <a:gradFill flip="none" rotWithShape="1">
                    <a:gsLst>
                      <a:gs pos="65000">
                        <a:srgbClr val="7E6333"/>
                      </a:gs>
                      <a:gs pos="46000">
                        <a:srgbClr val="DFD690"/>
                      </a:gs>
                      <a:gs pos="15000">
                        <a:srgbClr val="C9B677"/>
                      </a:gs>
                      <a:gs pos="87000">
                        <a:srgbClr val="F8F3C8"/>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dirty="0">
                  <a:gradFill flip="none" rotWithShape="1">
                    <a:gsLst>
                      <a:gs pos="70000">
                        <a:schemeClr val="accent3"/>
                      </a:gs>
                      <a:gs pos="50000">
                        <a:schemeClr val="accent2"/>
                      </a:gs>
                      <a:gs pos="10000">
                        <a:schemeClr val="accent1"/>
                      </a:gs>
                      <a:gs pos="90000">
                        <a:schemeClr val="accent2"/>
                      </a:gs>
                    </a:gsLst>
                    <a:lin ang="2700000" scaled="1"/>
                    <a:tileRect/>
                  </a:gradFill>
                  <a:latin typeface="+mj-ea"/>
                  <a:ea typeface="+mj-ea"/>
                  <a:sym typeface="OPPOSans B" panose="00020600040101010101" pitchFamily="18" charset="-122"/>
                </a:rPr>
                <a:t>输入小标题</a:t>
              </a:r>
            </a:p>
          </p:txBody>
        </p:sp>
        <p:cxnSp>
          <p:nvCxnSpPr>
            <p:cNvPr id="33" name="直接连接符 32"/>
            <p:cNvCxnSpPr/>
            <p:nvPr/>
          </p:nvCxnSpPr>
          <p:spPr>
            <a:xfrm>
              <a:off x="7293755" y="3264254"/>
              <a:ext cx="252354"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6420342" y="3443616"/>
              <a:ext cx="1999177" cy="1861185"/>
            </a:xfrm>
            <a:prstGeom prst="rect">
              <a:avLst/>
            </a:prstGeom>
            <a:noFill/>
            <a:effectLst/>
          </p:spPr>
          <p:txBody>
            <a:bodyPr wrap="square" lIns="91440" tIns="45720" rIns="91440" bIns="45720" rtlCol="0">
              <a:spAutoFit/>
            </a:bodyPr>
            <a:lstStyle/>
            <a:p>
              <a:pPr algn="just">
                <a:lnSpc>
                  <a:spcPct val="120000"/>
                </a:lnSpc>
                <a:defRPr/>
              </a:pPr>
              <a:r>
                <a:rPr lang="zh-CN" altLang="en-US" sz="1600" dirty="0">
                  <a:solidFill>
                    <a:schemeClr val="bg1"/>
                  </a:solidFill>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a:t>
              </a:r>
            </a:p>
          </p:txBody>
        </p:sp>
        <p:sp>
          <p:nvSpPr>
            <p:cNvPr id="36" name="文本框 35"/>
            <p:cNvSpPr txBox="1"/>
            <p:nvPr/>
          </p:nvSpPr>
          <p:spPr>
            <a:xfrm>
              <a:off x="6687188" y="1988578"/>
              <a:ext cx="1465484" cy="706755"/>
            </a:xfrm>
            <a:prstGeom prst="rect">
              <a:avLst/>
            </a:prstGeom>
            <a:noFill/>
          </p:spPr>
          <p:txBody>
            <a:bodyPr wrap="square" lIns="0" tIns="45720" rIns="0" bIns="45720" rtlCol="0">
              <a:spAutoFit/>
            </a:bodyPr>
            <a:lstStyle>
              <a:defPPr>
                <a:defRPr lang="zh-CN"/>
              </a:defPPr>
              <a:lvl1pPr>
                <a:defRPr sz="2400">
                  <a:gradFill flip="none" rotWithShape="1">
                    <a:gsLst>
                      <a:gs pos="65000">
                        <a:srgbClr val="7E6333"/>
                      </a:gs>
                      <a:gs pos="46000">
                        <a:srgbClr val="DFD690"/>
                      </a:gs>
                      <a:gs pos="15000">
                        <a:srgbClr val="C9B677"/>
                      </a:gs>
                      <a:gs pos="87000">
                        <a:srgbClr val="F8F3C8"/>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en-US" altLang="zh-CN" sz="4000" dirty="0">
                  <a:gradFill flip="none" rotWithShape="1">
                    <a:gsLst>
                      <a:gs pos="70000">
                        <a:schemeClr val="accent3"/>
                      </a:gs>
                      <a:gs pos="50000">
                        <a:schemeClr val="accent2"/>
                      </a:gs>
                      <a:gs pos="10000">
                        <a:schemeClr val="accent1"/>
                      </a:gs>
                      <a:gs pos="90000">
                        <a:schemeClr val="accent2"/>
                      </a:gs>
                    </a:gsLst>
                    <a:lin ang="2700000" scaled="1"/>
                    <a:tileRect/>
                  </a:gradFill>
                  <a:latin typeface="+mj-lt"/>
                  <a:ea typeface="+mj-lt"/>
                  <a:sym typeface="OPPOSans B" panose="00020600040101010101" pitchFamily="18" charset="-122"/>
                </a:rPr>
                <a:t>03</a:t>
              </a:r>
            </a:p>
          </p:txBody>
        </p:sp>
      </p:grpSp>
      <p:grpSp>
        <p:nvGrpSpPr>
          <p:cNvPr id="5" name="组合 4"/>
          <p:cNvGrpSpPr/>
          <p:nvPr/>
        </p:nvGrpSpPr>
        <p:grpSpPr>
          <a:xfrm>
            <a:off x="8784584" y="1452718"/>
            <a:ext cx="2788298" cy="4482119"/>
            <a:chOff x="8784584" y="1452718"/>
            <a:chExt cx="2788298" cy="4482119"/>
          </a:xfrm>
          <a:scene3d>
            <a:camera prst="perspectiveLeft">
              <a:rot lat="0" lon="1500000" rev="0"/>
            </a:camera>
            <a:lightRig rig="contrasting" dir="t"/>
          </a:scene3d>
        </p:grpSpPr>
        <p:sp>
          <p:nvSpPr>
            <p:cNvPr id="37" name="矩形 36"/>
            <p:cNvSpPr/>
            <p:nvPr/>
          </p:nvSpPr>
          <p:spPr>
            <a:xfrm>
              <a:off x="8784584" y="1452718"/>
              <a:ext cx="2788298" cy="4482119"/>
            </a:xfrm>
            <a:prstGeom prst="rect">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39" name="文本框 38"/>
            <p:cNvSpPr txBox="1"/>
            <p:nvPr/>
          </p:nvSpPr>
          <p:spPr>
            <a:xfrm>
              <a:off x="9294604" y="2514069"/>
              <a:ext cx="1768257" cy="460375"/>
            </a:xfrm>
            <a:prstGeom prst="rect">
              <a:avLst/>
            </a:prstGeom>
            <a:noFill/>
          </p:spPr>
          <p:txBody>
            <a:bodyPr wrap="square" lIns="0" tIns="45720" rIns="0" bIns="45720" rtlCol="0">
              <a:spAutoFit/>
            </a:bodyPr>
            <a:lstStyle>
              <a:defPPr>
                <a:defRPr lang="zh-CN"/>
              </a:defPPr>
              <a:lvl1pPr>
                <a:defRPr sz="2400">
                  <a:gradFill flip="none" rotWithShape="1">
                    <a:gsLst>
                      <a:gs pos="65000">
                        <a:srgbClr val="7E6333"/>
                      </a:gs>
                      <a:gs pos="46000">
                        <a:srgbClr val="DFD690"/>
                      </a:gs>
                      <a:gs pos="15000">
                        <a:srgbClr val="C9B677"/>
                      </a:gs>
                      <a:gs pos="87000">
                        <a:srgbClr val="F8F3C8"/>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zh-CN" altLang="en-US" dirty="0">
                  <a:gradFill flip="none" rotWithShape="1">
                    <a:gsLst>
                      <a:gs pos="70000">
                        <a:schemeClr val="accent3"/>
                      </a:gs>
                      <a:gs pos="50000">
                        <a:schemeClr val="accent2"/>
                      </a:gs>
                      <a:gs pos="10000">
                        <a:schemeClr val="accent1"/>
                      </a:gs>
                      <a:gs pos="90000">
                        <a:schemeClr val="accent2"/>
                      </a:gs>
                    </a:gsLst>
                    <a:lin ang="2700000" scaled="1"/>
                    <a:tileRect/>
                  </a:gradFill>
                  <a:latin typeface="+mj-ea"/>
                  <a:ea typeface="+mj-ea"/>
                  <a:sym typeface="OPPOSans B" panose="00020600040101010101" pitchFamily="18" charset="-122"/>
                </a:rPr>
                <a:t>输入小标题</a:t>
              </a:r>
            </a:p>
          </p:txBody>
        </p:sp>
        <p:cxnSp>
          <p:nvCxnSpPr>
            <p:cNvPr id="40" name="直接连接符 39"/>
            <p:cNvCxnSpPr/>
            <p:nvPr/>
          </p:nvCxnSpPr>
          <p:spPr>
            <a:xfrm>
              <a:off x="10042206" y="3214825"/>
              <a:ext cx="273057"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9097138" y="3408902"/>
              <a:ext cx="2163190" cy="2155825"/>
            </a:xfrm>
            <a:prstGeom prst="rect">
              <a:avLst/>
            </a:prstGeom>
            <a:noFill/>
            <a:effectLst/>
          </p:spPr>
          <p:txBody>
            <a:bodyPr wrap="square" lIns="91440" tIns="45720" rIns="91440" bIns="45720" rtlCol="0">
              <a:spAutoFit/>
            </a:bodyPr>
            <a:lstStyle/>
            <a:p>
              <a:pPr algn="just">
                <a:lnSpc>
                  <a:spcPct val="120000"/>
                </a:lnSpc>
                <a:defRPr/>
              </a:pPr>
              <a:r>
                <a:rPr lang="zh-CN" altLang="en-US" sz="1600" dirty="0">
                  <a:solidFill>
                    <a:schemeClr val="bg1"/>
                  </a:solidFill>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单击此处输入您的正文内容单击此处输入您的正文内容单击此处输入您的正文内容单击此处输入您的正文内容单击此处输入您的正文内容</a:t>
              </a:r>
            </a:p>
          </p:txBody>
        </p:sp>
        <p:sp>
          <p:nvSpPr>
            <p:cNvPr id="43" name="文本框 42"/>
            <p:cNvSpPr txBox="1"/>
            <p:nvPr/>
          </p:nvSpPr>
          <p:spPr>
            <a:xfrm>
              <a:off x="9385876" y="1834492"/>
              <a:ext cx="1585712" cy="706755"/>
            </a:xfrm>
            <a:prstGeom prst="rect">
              <a:avLst/>
            </a:prstGeom>
            <a:noFill/>
          </p:spPr>
          <p:txBody>
            <a:bodyPr wrap="square" lIns="0" tIns="45720" rIns="0" bIns="45720" rtlCol="0">
              <a:spAutoFit/>
            </a:bodyPr>
            <a:lstStyle>
              <a:defPPr>
                <a:defRPr lang="zh-CN"/>
              </a:defPPr>
              <a:lvl1pPr>
                <a:defRPr sz="2400">
                  <a:gradFill flip="none" rotWithShape="1">
                    <a:gsLst>
                      <a:gs pos="65000">
                        <a:srgbClr val="7E6333"/>
                      </a:gs>
                      <a:gs pos="46000">
                        <a:srgbClr val="DFD690"/>
                      </a:gs>
                      <a:gs pos="15000">
                        <a:srgbClr val="C9B677"/>
                      </a:gs>
                      <a:gs pos="87000">
                        <a:srgbClr val="F8F3C8"/>
                      </a:gs>
                    </a:gsLst>
                    <a:lin ang="2700000" scaled="1"/>
                    <a:tileRect/>
                  </a:gradFill>
                  <a:latin typeface="OPPOSans H" panose="00020600040101010101" pitchFamily="18" charset="-122"/>
                  <a:ea typeface="OPPOSans H" panose="00020600040101010101" pitchFamily="18" charset="-122"/>
                  <a:cs typeface="OPPOSans H" panose="00020600040101010101" pitchFamily="18" charset="-122"/>
                </a:defRPr>
              </a:lvl1pPr>
            </a:lstStyle>
            <a:p>
              <a:pPr algn="ctr"/>
              <a:r>
                <a:rPr lang="en-US" altLang="zh-CN" sz="4000" dirty="0">
                  <a:gradFill flip="none" rotWithShape="1">
                    <a:gsLst>
                      <a:gs pos="70000">
                        <a:schemeClr val="accent3"/>
                      </a:gs>
                      <a:gs pos="50000">
                        <a:schemeClr val="accent2"/>
                      </a:gs>
                      <a:gs pos="10000">
                        <a:schemeClr val="accent1"/>
                      </a:gs>
                      <a:gs pos="90000">
                        <a:schemeClr val="accent2"/>
                      </a:gs>
                    </a:gsLst>
                    <a:lin ang="2700000" scaled="1"/>
                    <a:tileRect/>
                  </a:gradFill>
                  <a:latin typeface="+mj-lt"/>
                  <a:ea typeface="+mj-lt"/>
                  <a:sym typeface="OPPOSans B" panose="00020600040101010101" pitchFamily="18" charset="-122"/>
                </a:rPr>
                <a:t>04</a:t>
              </a:r>
            </a:p>
          </p:txBody>
        </p:sp>
      </p:grpSp>
      <p:grpSp>
        <p:nvGrpSpPr>
          <p:cNvPr id="10" name="组合 9"/>
          <p:cNvGrpSpPr/>
          <p:nvPr/>
        </p:nvGrpSpPr>
        <p:grpSpPr>
          <a:xfrm>
            <a:off x="1224280" y="545465"/>
            <a:ext cx="9743440" cy="583565"/>
            <a:chOff x="1928" y="859"/>
            <a:chExt cx="15344" cy="919"/>
          </a:xfrm>
        </p:grpSpPr>
        <p:sp>
          <p:nvSpPr>
            <p:cNvPr id="11" name="文本框 10"/>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12" name="组合 11"/>
            <p:cNvGrpSpPr/>
            <p:nvPr/>
          </p:nvGrpSpPr>
          <p:grpSpPr>
            <a:xfrm>
              <a:off x="1928" y="1317"/>
              <a:ext cx="15344" cy="0"/>
              <a:chOff x="1746" y="1317"/>
              <a:chExt cx="15344" cy="0"/>
            </a:xfrm>
          </p:grpSpPr>
          <p:cxnSp>
            <p:nvCxnSpPr>
              <p:cNvPr id="18" name="直接连接符 17"/>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线条01">
            <a:extLst>
              <a:ext uri="{FF2B5EF4-FFF2-40B4-BE49-F238E27FC236}">
                <a16:creationId xmlns:a16="http://schemas.microsoft.com/office/drawing/2014/main" id="{437C3182-E4ED-4CB2-9E13-C94581B98067}"/>
              </a:ext>
            </a:extLst>
          </p:cNvPr>
          <p:cNvPicPr>
            <a:picLocks noChangeAspect="1"/>
          </p:cNvPicPr>
          <p:nvPr/>
        </p:nvPicPr>
        <p:blipFill>
          <a:blip r:embed="rId2">
            <a:lum bright="12000"/>
          </a:blip>
          <a:srcRect l="8220" r="7163"/>
          <a:stretch>
            <a:fillRect/>
          </a:stretch>
        </p:blipFill>
        <p:spPr>
          <a:xfrm>
            <a:off x="0" y="2412765"/>
            <a:ext cx="12192000" cy="3519442"/>
          </a:xfrm>
          <a:custGeom>
            <a:avLst/>
            <a:gdLst>
              <a:gd name="connsiteX0" fmla="*/ 0 w 12192000"/>
              <a:gd name="connsiteY0" fmla="*/ 0 h 3519442"/>
              <a:gd name="connsiteX1" fmla="*/ 12192000 w 12192000"/>
              <a:gd name="connsiteY1" fmla="*/ 0 h 3519442"/>
              <a:gd name="connsiteX2" fmla="*/ 12192000 w 12192000"/>
              <a:gd name="connsiteY2" fmla="*/ 3519442 h 3519442"/>
              <a:gd name="connsiteX3" fmla="*/ 0 w 12192000"/>
              <a:gd name="connsiteY3" fmla="*/ 3519442 h 3519442"/>
            </a:gdLst>
            <a:ahLst/>
            <a:cxnLst>
              <a:cxn ang="0">
                <a:pos x="connsiteX0" y="connsiteY0"/>
              </a:cxn>
              <a:cxn ang="0">
                <a:pos x="connsiteX1" y="connsiteY1"/>
              </a:cxn>
              <a:cxn ang="0">
                <a:pos x="connsiteX2" y="connsiteY2"/>
              </a:cxn>
              <a:cxn ang="0">
                <a:pos x="connsiteX3" y="connsiteY3"/>
              </a:cxn>
            </a:cxnLst>
            <a:rect l="l" t="t" r="r" b="b"/>
            <a:pathLst>
              <a:path w="12192000" h="3519442">
                <a:moveTo>
                  <a:pt x="0" y="0"/>
                </a:moveTo>
                <a:lnTo>
                  <a:pt x="12192000" y="0"/>
                </a:lnTo>
                <a:lnTo>
                  <a:pt x="12192000" y="3519442"/>
                </a:lnTo>
                <a:lnTo>
                  <a:pt x="0" y="3519442"/>
                </a:lnTo>
                <a:close/>
              </a:path>
            </a:pathLst>
          </a:custGeom>
        </p:spPr>
      </p:pic>
      <p:pic>
        <p:nvPicPr>
          <p:cNvPr id="16" name="图片 15" descr="线条01">
            <a:extLst>
              <a:ext uri="{FF2B5EF4-FFF2-40B4-BE49-F238E27FC236}">
                <a16:creationId xmlns:a16="http://schemas.microsoft.com/office/drawing/2014/main" id="{F301B3BF-C2D8-4B6A-B996-FFA2A26BA413}"/>
              </a:ext>
            </a:extLst>
          </p:cNvPr>
          <p:cNvPicPr>
            <a:picLocks noChangeAspect="1"/>
          </p:cNvPicPr>
          <p:nvPr/>
        </p:nvPicPr>
        <p:blipFill>
          <a:blip r:embed="rId2">
            <a:alphaModFix amt="58000"/>
            <a:lum bright="12000"/>
          </a:blip>
          <a:srcRect l="8220" t="48515" r="7163"/>
          <a:stretch>
            <a:fillRect/>
          </a:stretch>
        </p:blipFill>
        <p:spPr>
          <a:xfrm flipH="1" flipV="1">
            <a:off x="0" y="5046030"/>
            <a:ext cx="12192000" cy="1811971"/>
          </a:xfrm>
          <a:custGeom>
            <a:avLst/>
            <a:gdLst>
              <a:gd name="connsiteX0" fmla="*/ 12192000 w 12192000"/>
              <a:gd name="connsiteY0" fmla="*/ 1811971 h 1811971"/>
              <a:gd name="connsiteX1" fmla="*/ 0 w 12192000"/>
              <a:gd name="connsiteY1" fmla="*/ 1811971 h 1811971"/>
              <a:gd name="connsiteX2" fmla="*/ 0 w 12192000"/>
              <a:gd name="connsiteY2" fmla="*/ 0 h 1811971"/>
              <a:gd name="connsiteX3" fmla="*/ 12192000 w 12192000"/>
              <a:gd name="connsiteY3" fmla="*/ 0 h 1811971"/>
            </a:gdLst>
            <a:ahLst/>
            <a:cxnLst>
              <a:cxn ang="0">
                <a:pos x="connsiteX0" y="connsiteY0"/>
              </a:cxn>
              <a:cxn ang="0">
                <a:pos x="connsiteX1" y="connsiteY1"/>
              </a:cxn>
              <a:cxn ang="0">
                <a:pos x="connsiteX2" y="connsiteY2"/>
              </a:cxn>
              <a:cxn ang="0">
                <a:pos x="connsiteX3" y="connsiteY3"/>
              </a:cxn>
            </a:cxnLst>
            <a:rect l="l" t="t" r="r" b="b"/>
            <a:pathLst>
              <a:path w="12192000" h="1811971">
                <a:moveTo>
                  <a:pt x="12192000" y="1811971"/>
                </a:moveTo>
                <a:lnTo>
                  <a:pt x="0" y="1811971"/>
                </a:lnTo>
                <a:lnTo>
                  <a:pt x="0" y="0"/>
                </a:lnTo>
                <a:lnTo>
                  <a:pt x="12192000" y="0"/>
                </a:lnTo>
                <a:close/>
              </a:path>
            </a:pathLst>
          </a:custGeom>
        </p:spPr>
      </p:pic>
      <p:grpSp>
        <p:nvGrpSpPr>
          <p:cNvPr id="10" name="组合 9"/>
          <p:cNvGrpSpPr/>
          <p:nvPr/>
        </p:nvGrpSpPr>
        <p:grpSpPr>
          <a:xfrm>
            <a:off x="4658075" y="947203"/>
            <a:ext cx="2651464" cy="2945209"/>
            <a:chOff x="4658075" y="1379003"/>
            <a:chExt cx="2651464" cy="2945209"/>
          </a:xfrm>
        </p:grpSpPr>
        <p:pic>
          <p:nvPicPr>
            <p:cNvPr id="11" name="图片 10" descr="图片包含 游戏机, 黑暗, 黑色, 飞盘&#10;&#10;描述已自动生成"/>
            <p:cNvPicPr>
              <a:picLocks noChangeAspect="1"/>
            </p:cNvPicPr>
            <p:nvPr/>
          </p:nvPicPr>
          <p:blipFill rotWithShape="1">
            <a:blip r:embed="rId3" cstate="print">
              <a:duotone>
                <a:schemeClr val="accent4">
                  <a:shade val="45000"/>
                  <a:satMod val="135000"/>
                </a:schemeClr>
                <a:prstClr val="white"/>
              </a:duotone>
              <a:extLst>
                <a:ext uri="{28A0092B-C50C-407E-A947-70E740481C1C}">
                  <a14:useLocalDpi xmlns:a14="http://schemas.microsoft.com/office/drawing/2010/main" val="0"/>
                </a:ext>
              </a:extLst>
            </a:blip>
            <a:srcRect l="11288" t="19425" r="10397" b="10072"/>
            <a:stretch>
              <a:fillRect/>
            </a:stretch>
          </p:blipFill>
          <p:spPr>
            <a:xfrm rot="18582380" flipV="1">
              <a:off x="4511202" y="1525875"/>
              <a:ext cx="2945209" cy="2651464"/>
            </a:xfrm>
            <a:prstGeom prst="rect">
              <a:avLst/>
            </a:prstGeom>
          </p:spPr>
        </p:pic>
        <p:sp>
          <p:nvSpPr>
            <p:cNvPr id="12" name="文本框 11"/>
            <p:cNvSpPr txBox="1"/>
            <p:nvPr/>
          </p:nvSpPr>
          <p:spPr>
            <a:xfrm>
              <a:off x="5595907" y="2237535"/>
              <a:ext cx="1000186" cy="1568450"/>
            </a:xfrm>
            <a:prstGeom prst="rect">
              <a:avLst/>
            </a:prstGeom>
            <a:noFill/>
          </p:spPr>
          <p:txBody>
            <a:bodyPr wrap="square" lIns="0" tIns="45720" rIns="0" bIns="45720" rtlCol="0">
              <a:spAutoFit/>
            </a:bodyPr>
            <a:lstStyle>
              <a:defPPr>
                <a:defRPr lang="zh-CN"/>
              </a:defPPr>
              <a:lvl1pPr marR="0" lvl="0" indent="0" fontAlgn="auto">
                <a:lnSpc>
                  <a:spcPct val="100000"/>
                </a:lnSpc>
                <a:spcBef>
                  <a:spcPts val="0"/>
                </a:spcBef>
                <a:spcAft>
                  <a:spcPts val="0"/>
                </a:spcAft>
                <a:buClrTx/>
                <a:buSzTx/>
                <a:buFontTx/>
                <a:buNone/>
                <a:defRPr kumimoji="0" sz="2400" b="0" i="0" u="none" strike="noStrike" cap="none" spc="0" normalizeH="0" baseline="0">
                  <a:ln>
                    <a:noFill/>
                  </a:ln>
                  <a:gradFill flip="none" rotWithShape="1">
                    <a:gsLst>
                      <a:gs pos="65000">
                        <a:srgbClr val="7E6333"/>
                      </a:gs>
                      <a:gs pos="46000">
                        <a:srgbClr val="DFD690"/>
                      </a:gs>
                      <a:gs pos="15000">
                        <a:srgbClr val="C9B677"/>
                      </a:gs>
                      <a:gs pos="87000">
                        <a:srgbClr val="F8F3C8"/>
                      </a:gs>
                    </a:gsLst>
                    <a:lin ang="2700000" scaled="1"/>
                    <a:tileRect/>
                  </a:gradFill>
                  <a:effectLst/>
                  <a:uLnTx/>
                  <a:uFillTx/>
                  <a:latin typeface="OPPOSans R" panose="00020600040101010101" pitchFamily="18" charset="-122"/>
                  <a:ea typeface="OPPOSans R" panose="00020600040101010101" pitchFamily="18" charset="-122"/>
                  <a:cs typeface="OPPOSans R" panose="00020600040101010101" pitchFamily="18" charset="-122"/>
                </a:defRPr>
              </a:lvl1pPr>
            </a:lstStyle>
            <a:p>
              <a:pPr algn="ctr"/>
              <a:r>
                <a:rPr lang="en-US" sz="9600" dirty="0">
                  <a:gradFill flip="none" rotWithShape="1">
                    <a:gsLst>
                      <a:gs pos="65000">
                        <a:schemeClr val="accent3"/>
                      </a:gs>
                      <a:gs pos="46000">
                        <a:schemeClr val="accent2"/>
                      </a:gs>
                      <a:gs pos="15000">
                        <a:schemeClr val="accent1"/>
                      </a:gs>
                      <a:gs pos="87000">
                        <a:schemeClr val="accent2"/>
                      </a:gs>
                    </a:gsLst>
                    <a:lin ang="2700000" scaled="1"/>
                    <a:tileRect/>
                  </a:gradFill>
                  <a:latin typeface="+mj-lt"/>
                  <a:ea typeface="+mj-lt"/>
                  <a:cs typeface="OPPOSans H" panose="00020600040101010101" pitchFamily="18" charset="-122"/>
                  <a:sym typeface="OPPOSans H" panose="00020600040101010101" pitchFamily="18" charset="-122"/>
                </a:rPr>
                <a:t>2</a:t>
              </a:r>
            </a:p>
          </p:txBody>
        </p:sp>
      </p:grpSp>
      <p:sp>
        <p:nvSpPr>
          <p:cNvPr id="13" name="Rectangle 4"/>
          <p:cNvSpPr>
            <a:spLocks noChangeArrowheads="1"/>
          </p:cNvSpPr>
          <p:nvPr/>
        </p:nvSpPr>
        <p:spPr bwMode="auto">
          <a:xfrm>
            <a:off x="3570571" y="3962779"/>
            <a:ext cx="5050858" cy="645160"/>
          </a:xfrm>
          <a:prstGeom prst="rect">
            <a:avLst/>
          </a:prstGeom>
          <a:noFill/>
        </p:spPr>
        <p:txBody>
          <a:bodyPr wrap="square" lIns="0" tIns="45720" rIns="0" bIns="45720" rtlCol="0">
            <a:spAutoFit/>
          </a:bodyPr>
          <a:lstStyle/>
          <a:p>
            <a:pPr algn="ctr"/>
            <a:r>
              <a:rPr lang="zh-CN" altLang="en-US" sz="3600" dirty="0">
                <a:gradFill flip="none" rotWithShape="1">
                  <a:gsLst>
                    <a:gs pos="65000">
                      <a:schemeClr val="accent3"/>
                    </a:gs>
                    <a:gs pos="46000">
                      <a:schemeClr val="accent2"/>
                    </a:gs>
                    <a:gs pos="15000">
                      <a:schemeClr val="accent1"/>
                    </a:gs>
                    <a:gs pos="87000">
                      <a:schemeClr val="accent2"/>
                    </a:gs>
                  </a:gsLst>
                  <a:lin ang="2700000" scaled="1"/>
                  <a:tileRect/>
                </a:gradFill>
                <a:latin typeface="+mj-ea"/>
                <a:ea typeface="+mj-ea"/>
                <a:cs typeface="OPPOSans B" panose="00020600040101010101" pitchFamily="18" charset="-122"/>
                <a:sym typeface="OPPOSans B" panose="00020600040101010101" pitchFamily="18" charset="-122"/>
              </a:rPr>
              <a:t>请输入您的标题</a:t>
            </a:r>
          </a:p>
        </p:txBody>
      </p:sp>
      <p:sp>
        <p:nvSpPr>
          <p:cNvPr id="14" name="Rectangle 4"/>
          <p:cNvSpPr>
            <a:spLocks noChangeArrowheads="1"/>
          </p:cNvSpPr>
          <p:nvPr/>
        </p:nvSpPr>
        <p:spPr bwMode="auto">
          <a:xfrm>
            <a:off x="4805998" y="4556522"/>
            <a:ext cx="2580005" cy="368300"/>
          </a:xfrm>
          <a:prstGeom prst="rect">
            <a:avLst/>
          </a:prstGeom>
        </p:spPr>
        <p:txBody>
          <a:bodyPr wrap="none">
            <a:spAutoFit/>
          </a:bodyPr>
          <a:lstStyle/>
          <a:p>
            <a:pPr algn="ctr"/>
            <a:r>
              <a:rPr lang="en-US" altLang="zh-CN" dirty="0">
                <a:solidFill>
                  <a:schemeClr val="bg1">
                    <a:lumMod val="85000"/>
                    <a:alpha val="25000"/>
                  </a:schemeClr>
                </a:solidFill>
                <a:ea typeface="+mn-lt"/>
                <a:cs typeface="OPPOSans R" panose="00020600040101010101" pitchFamily="18" charset="-122"/>
                <a:sym typeface="OPPOSans R" panose="00020600040101010101" pitchFamily="18" charset="-122"/>
              </a:rPr>
              <a:t>Please enter your title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2FAEEE4F-0AFB-4D07-8C58-ABB56C6882D8}"/>
              </a:ext>
            </a:extLst>
          </p:cNvPr>
          <p:cNvGrpSpPr/>
          <p:nvPr/>
        </p:nvGrpSpPr>
        <p:grpSpPr>
          <a:xfrm>
            <a:off x="657053" y="1903008"/>
            <a:ext cx="4402018" cy="1719902"/>
            <a:chOff x="713575" y="1588953"/>
            <a:chExt cx="4402018" cy="1719902"/>
          </a:xfrm>
        </p:grpSpPr>
        <p:sp>
          <p:nvSpPr>
            <p:cNvPr id="41" name="矩形: 圆角 40">
              <a:extLst>
                <a:ext uri="{FF2B5EF4-FFF2-40B4-BE49-F238E27FC236}">
                  <a16:creationId xmlns:a16="http://schemas.microsoft.com/office/drawing/2014/main" id="{FBB21719-A836-4A5D-AC6A-F443B43F3D94}"/>
                </a:ext>
              </a:extLst>
            </p:cNvPr>
            <p:cNvSpPr/>
            <p:nvPr/>
          </p:nvSpPr>
          <p:spPr>
            <a:xfrm>
              <a:off x="713575" y="1588953"/>
              <a:ext cx="4402018" cy="1719902"/>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40" name="文本框 39"/>
            <p:cNvSpPr txBox="1"/>
            <p:nvPr/>
          </p:nvSpPr>
          <p:spPr>
            <a:xfrm>
              <a:off x="964560" y="2410866"/>
              <a:ext cx="3936624" cy="668966"/>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a:t>
              </a:r>
            </a:p>
          </p:txBody>
        </p:sp>
        <p:grpSp>
          <p:nvGrpSpPr>
            <p:cNvPr id="47" name="组合 46"/>
            <p:cNvGrpSpPr/>
            <p:nvPr/>
          </p:nvGrpSpPr>
          <p:grpSpPr>
            <a:xfrm>
              <a:off x="964561" y="1875356"/>
              <a:ext cx="2028826" cy="741962"/>
              <a:chOff x="858328" y="2258242"/>
              <a:chExt cx="2262517" cy="741962"/>
            </a:xfrm>
          </p:grpSpPr>
          <p:cxnSp>
            <p:nvCxnSpPr>
              <p:cNvPr id="48" name="直接连接符 47"/>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49" name="图片 48"/>
              <p:cNvPicPr>
                <a:picLocks noChangeAspect="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50" name="文本框 49"/>
            <p:cNvSpPr txBox="1"/>
            <p:nvPr/>
          </p:nvSpPr>
          <p:spPr>
            <a:xfrm>
              <a:off x="1081292" y="1756485"/>
              <a:ext cx="1778000" cy="398780"/>
            </a:xfrm>
            <a:prstGeom prst="rect">
              <a:avLst/>
            </a:prstGeom>
            <a:noFill/>
          </p:spPr>
          <p:txBody>
            <a:bodyPr wrap="none" lIns="0" tIns="45720" rIns="0" bIns="45720" rtlCol="0">
              <a:spAutoFit/>
            </a:bodyPr>
            <a:lstStyle/>
            <a:p>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7" name="组合 6"/>
          <p:cNvGrpSpPr/>
          <p:nvPr/>
        </p:nvGrpSpPr>
        <p:grpSpPr>
          <a:xfrm>
            <a:off x="1224280" y="545465"/>
            <a:ext cx="9743440" cy="583565"/>
            <a:chOff x="1928" y="859"/>
            <a:chExt cx="15344" cy="919"/>
          </a:xfrm>
        </p:grpSpPr>
        <p:sp>
          <p:nvSpPr>
            <p:cNvPr id="29" name="文本框 28"/>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8" name="组合 7"/>
            <p:cNvGrpSpPr/>
            <p:nvPr/>
          </p:nvGrpSpPr>
          <p:grpSpPr>
            <a:xfrm>
              <a:off x="1928" y="1317"/>
              <a:ext cx="15344" cy="0"/>
              <a:chOff x="1746" y="1317"/>
              <a:chExt cx="15344" cy="0"/>
            </a:xfrm>
          </p:grpSpPr>
          <p:cxnSp>
            <p:nvCxnSpPr>
              <p:cNvPr id="30" name="直接连接符 29"/>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grpSp>
        <p:nvGrpSpPr>
          <p:cNvPr id="43" name="组合 42">
            <a:extLst>
              <a:ext uri="{FF2B5EF4-FFF2-40B4-BE49-F238E27FC236}">
                <a16:creationId xmlns:a16="http://schemas.microsoft.com/office/drawing/2014/main" id="{BA15B2EC-49CD-465E-B2C3-A116C0A9C985}"/>
              </a:ext>
            </a:extLst>
          </p:cNvPr>
          <p:cNvGrpSpPr/>
          <p:nvPr/>
        </p:nvGrpSpPr>
        <p:grpSpPr>
          <a:xfrm>
            <a:off x="2602853" y="3721863"/>
            <a:ext cx="4402018" cy="1719902"/>
            <a:chOff x="713575" y="1588953"/>
            <a:chExt cx="4402018" cy="1719902"/>
          </a:xfrm>
        </p:grpSpPr>
        <p:sp>
          <p:nvSpPr>
            <p:cNvPr id="44" name="矩形: 圆角 43">
              <a:extLst>
                <a:ext uri="{FF2B5EF4-FFF2-40B4-BE49-F238E27FC236}">
                  <a16:creationId xmlns:a16="http://schemas.microsoft.com/office/drawing/2014/main" id="{EDAFB382-3441-4BFB-A4ED-47C30297738C}"/>
                </a:ext>
              </a:extLst>
            </p:cNvPr>
            <p:cNvSpPr/>
            <p:nvPr/>
          </p:nvSpPr>
          <p:spPr>
            <a:xfrm>
              <a:off x="713575" y="1588953"/>
              <a:ext cx="4402018" cy="1719902"/>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45" name="文本框 44">
              <a:extLst>
                <a:ext uri="{FF2B5EF4-FFF2-40B4-BE49-F238E27FC236}">
                  <a16:creationId xmlns:a16="http://schemas.microsoft.com/office/drawing/2014/main" id="{6118ED06-651A-42D1-96B9-6471D3637DF7}"/>
                </a:ext>
              </a:extLst>
            </p:cNvPr>
            <p:cNvSpPr txBox="1"/>
            <p:nvPr/>
          </p:nvSpPr>
          <p:spPr>
            <a:xfrm>
              <a:off x="964560" y="2410866"/>
              <a:ext cx="3936624" cy="668966"/>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a:t>
              </a:r>
            </a:p>
          </p:txBody>
        </p:sp>
        <p:grpSp>
          <p:nvGrpSpPr>
            <p:cNvPr id="46" name="组合 45">
              <a:extLst>
                <a:ext uri="{FF2B5EF4-FFF2-40B4-BE49-F238E27FC236}">
                  <a16:creationId xmlns:a16="http://schemas.microsoft.com/office/drawing/2014/main" id="{7EECA980-A52D-4AFA-92B1-849CB7901C88}"/>
                </a:ext>
              </a:extLst>
            </p:cNvPr>
            <p:cNvGrpSpPr/>
            <p:nvPr/>
          </p:nvGrpSpPr>
          <p:grpSpPr>
            <a:xfrm>
              <a:off x="964561" y="1875356"/>
              <a:ext cx="2028826" cy="741962"/>
              <a:chOff x="858328" y="2258242"/>
              <a:chExt cx="2262517" cy="741962"/>
            </a:xfrm>
          </p:grpSpPr>
          <p:cxnSp>
            <p:nvCxnSpPr>
              <p:cNvPr id="67" name="直接连接符 66">
                <a:extLst>
                  <a:ext uri="{FF2B5EF4-FFF2-40B4-BE49-F238E27FC236}">
                    <a16:creationId xmlns:a16="http://schemas.microsoft.com/office/drawing/2014/main" id="{41D32728-68B1-4CA2-B439-BED2BC61F699}"/>
                  </a:ext>
                </a:extLst>
              </p:cNvPr>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8" name="图片 67">
                <a:extLst>
                  <a:ext uri="{FF2B5EF4-FFF2-40B4-BE49-F238E27FC236}">
                    <a16:creationId xmlns:a16="http://schemas.microsoft.com/office/drawing/2014/main" id="{76174488-A716-4531-BB66-31218122578E}"/>
                  </a:ext>
                </a:extLst>
              </p:cNvPr>
              <p:cNvPicPr>
                <a:picLocks noChangeAspect="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66" name="文本框 65">
              <a:extLst>
                <a:ext uri="{FF2B5EF4-FFF2-40B4-BE49-F238E27FC236}">
                  <a16:creationId xmlns:a16="http://schemas.microsoft.com/office/drawing/2014/main" id="{AF8151C8-A4AF-4F0D-9715-CE812FBC03C0}"/>
                </a:ext>
              </a:extLst>
            </p:cNvPr>
            <p:cNvSpPr txBox="1"/>
            <p:nvPr/>
          </p:nvSpPr>
          <p:spPr>
            <a:xfrm>
              <a:off x="1081292" y="1756485"/>
              <a:ext cx="1778000" cy="398780"/>
            </a:xfrm>
            <a:prstGeom prst="rect">
              <a:avLst/>
            </a:prstGeom>
            <a:noFill/>
          </p:spPr>
          <p:txBody>
            <a:bodyPr wrap="none" lIns="0" tIns="45720" rIns="0" bIns="45720" rtlCol="0">
              <a:spAutoFit/>
            </a:bodyPr>
            <a:lstStyle/>
            <a:p>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69" name="组合 68">
            <a:extLst>
              <a:ext uri="{FF2B5EF4-FFF2-40B4-BE49-F238E27FC236}">
                <a16:creationId xmlns:a16="http://schemas.microsoft.com/office/drawing/2014/main" id="{B63B0B7B-2A10-4BE2-8CE3-69443E031720}"/>
              </a:ext>
            </a:extLst>
          </p:cNvPr>
          <p:cNvGrpSpPr/>
          <p:nvPr/>
        </p:nvGrpSpPr>
        <p:grpSpPr>
          <a:xfrm>
            <a:off x="7116882" y="3721863"/>
            <a:ext cx="4402018" cy="1719902"/>
            <a:chOff x="713575" y="1588953"/>
            <a:chExt cx="4402018" cy="1719902"/>
          </a:xfrm>
        </p:grpSpPr>
        <p:sp>
          <p:nvSpPr>
            <p:cNvPr id="70" name="矩形: 圆角 69">
              <a:extLst>
                <a:ext uri="{FF2B5EF4-FFF2-40B4-BE49-F238E27FC236}">
                  <a16:creationId xmlns:a16="http://schemas.microsoft.com/office/drawing/2014/main" id="{EE49B1DD-4F3D-4926-8FD4-E03251332FC7}"/>
                </a:ext>
              </a:extLst>
            </p:cNvPr>
            <p:cNvSpPr/>
            <p:nvPr/>
          </p:nvSpPr>
          <p:spPr>
            <a:xfrm>
              <a:off x="713575" y="1588953"/>
              <a:ext cx="4402018" cy="1719902"/>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71" name="文本框 70">
              <a:extLst>
                <a:ext uri="{FF2B5EF4-FFF2-40B4-BE49-F238E27FC236}">
                  <a16:creationId xmlns:a16="http://schemas.microsoft.com/office/drawing/2014/main" id="{51B4D473-F21D-4082-8985-BE4D51617285}"/>
                </a:ext>
              </a:extLst>
            </p:cNvPr>
            <p:cNvSpPr txBox="1"/>
            <p:nvPr/>
          </p:nvSpPr>
          <p:spPr>
            <a:xfrm>
              <a:off x="964560" y="2410866"/>
              <a:ext cx="3936624" cy="668966"/>
            </a:xfrm>
            <a:prstGeom prst="rect">
              <a:avLst/>
            </a:prstGeom>
            <a:noFill/>
          </p:spPr>
          <p:txBody>
            <a:bodyPr wrap="square" rtlCol="0">
              <a:spAutoFit/>
            </a:bodyPr>
            <a:lstStyle/>
            <a:p>
              <a:pPr algn="just">
                <a:lnSpc>
                  <a:spcPct val="120000"/>
                </a:lnSpc>
              </a:pPr>
              <a:r>
                <a:rPr kumimoji="0" lang="zh-CN" altLang="en-US" sz="1600" b="0" i="0" u="none" strike="noStrike" kern="1200" cap="none" spc="0" normalizeH="0" baseline="0" noProof="0" dirty="0">
                  <a:ln>
                    <a:noFill/>
                  </a:ln>
                  <a:solidFill>
                    <a:schemeClr val="bg1"/>
                  </a:solidFill>
                  <a:effectLst/>
                  <a:uLnTx/>
                  <a:uFillTx/>
                  <a:latin typeface="+mn-ea"/>
                  <a:cs typeface="OPPOSans R" panose="00020600040101010101" pitchFamily="18" charset="-122"/>
                  <a:sym typeface="OPPOSans R" panose="00020600040101010101" pitchFamily="18" charset="-122"/>
                </a:rPr>
                <a:t>单击此处输入您的正文内容单击此处输入您的正文内容单击此处输入您的正文内容</a:t>
              </a:r>
            </a:p>
          </p:txBody>
        </p:sp>
        <p:grpSp>
          <p:nvGrpSpPr>
            <p:cNvPr id="72" name="组合 71">
              <a:extLst>
                <a:ext uri="{FF2B5EF4-FFF2-40B4-BE49-F238E27FC236}">
                  <a16:creationId xmlns:a16="http://schemas.microsoft.com/office/drawing/2014/main" id="{44BDCE1C-BF0D-4B03-A7F7-B04EB2219140}"/>
                </a:ext>
              </a:extLst>
            </p:cNvPr>
            <p:cNvGrpSpPr/>
            <p:nvPr/>
          </p:nvGrpSpPr>
          <p:grpSpPr>
            <a:xfrm>
              <a:off x="964561" y="1875356"/>
              <a:ext cx="2028826" cy="741962"/>
              <a:chOff x="858328" y="2258242"/>
              <a:chExt cx="2262517" cy="741962"/>
            </a:xfrm>
          </p:grpSpPr>
          <p:cxnSp>
            <p:nvCxnSpPr>
              <p:cNvPr id="74" name="直接连接符 73">
                <a:extLst>
                  <a:ext uri="{FF2B5EF4-FFF2-40B4-BE49-F238E27FC236}">
                    <a16:creationId xmlns:a16="http://schemas.microsoft.com/office/drawing/2014/main" id="{C299F91B-68A1-4BB9-82C9-7547584DA220}"/>
                  </a:ext>
                </a:extLst>
              </p:cNvPr>
              <p:cNvCxnSpPr/>
              <p:nvPr/>
            </p:nvCxnSpPr>
            <p:spPr>
              <a:xfrm>
                <a:off x="858328" y="2643737"/>
                <a:ext cx="226251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5" name="图片 74">
                <a:extLst>
                  <a:ext uri="{FF2B5EF4-FFF2-40B4-BE49-F238E27FC236}">
                    <a16:creationId xmlns:a16="http://schemas.microsoft.com/office/drawing/2014/main" id="{DEBF8EC2-55B7-4D2E-9C25-D3773657F21E}"/>
                  </a:ext>
                </a:extLst>
              </p:cNvPr>
              <p:cNvPicPr>
                <a:picLocks noChangeAspect="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871629" y="2258242"/>
                <a:ext cx="2232627" cy="741962"/>
              </a:xfrm>
              <a:prstGeom prst="rect">
                <a:avLst/>
              </a:prstGeom>
            </p:spPr>
          </p:pic>
        </p:grpSp>
        <p:sp>
          <p:nvSpPr>
            <p:cNvPr id="73" name="文本框 72">
              <a:extLst>
                <a:ext uri="{FF2B5EF4-FFF2-40B4-BE49-F238E27FC236}">
                  <a16:creationId xmlns:a16="http://schemas.microsoft.com/office/drawing/2014/main" id="{078848B7-AFED-4389-905C-A68E76D9121D}"/>
                </a:ext>
              </a:extLst>
            </p:cNvPr>
            <p:cNvSpPr txBox="1"/>
            <p:nvPr/>
          </p:nvSpPr>
          <p:spPr>
            <a:xfrm>
              <a:off x="1081292" y="1756485"/>
              <a:ext cx="1778000" cy="398780"/>
            </a:xfrm>
            <a:prstGeom prst="rect">
              <a:avLst/>
            </a:prstGeom>
            <a:noFill/>
          </p:spPr>
          <p:txBody>
            <a:bodyPr wrap="none" lIns="0" tIns="45720" rIns="0" bIns="45720" rtlCol="0">
              <a:spAutoFit/>
            </a:bodyPr>
            <a:lstStyle/>
            <a:p>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grpSp>
      <p:grpSp>
        <p:nvGrpSpPr>
          <p:cNvPr id="10" name="组合 9">
            <a:extLst>
              <a:ext uri="{FF2B5EF4-FFF2-40B4-BE49-F238E27FC236}">
                <a16:creationId xmlns:a16="http://schemas.microsoft.com/office/drawing/2014/main" id="{079AD421-4927-466A-94B0-F4BA1B8D579C}"/>
              </a:ext>
            </a:extLst>
          </p:cNvPr>
          <p:cNvGrpSpPr/>
          <p:nvPr/>
        </p:nvGrpSpPr>
        <p:grpSpPr>
          <a:xfrm>
            <a:off x="5163875" y="1903008"/>
            <a:ext cx="4409226" cy="1719902"/>
            <a:chOff x="5163875" y="1903008"/>
            <a:chExt cx="4409226" cy="1719902"/>
          </a:xfrm>
        </p:grpSpPr>
        <p:pic>
          <p:nvPicPr>
            <p:cNvPr id="98" name="图片 97">
              <a:extLst>
                <a:ext uri="{FF2B5EF4-FFF2-40B4-BE49-F238E27FC236}">
                  <a16:creationId xmlns:a16="http://schemas.microsoft.com/office/drawing/2014/main" id="{C01AF413-458C-4E50-A9B2-C6EDB4E2B696}"/>
                </a:ext>
              </a:extLst>
            </p:cNvPr>
            <p:cNvPicPr>
              <a:picLocks noChangeAspect="1"/>
            </p:cNvPicPr>
            <p:nvPr/>
          </p:nvPicPr>
          <p:blipFill rotWithShape="1">
            <a:blip r:embed="rId6">
              <a:extLst>
                <a:ext uri="{28A0092B-C50C-407E-A947-70E740481C1C}">
                  <a14:useLocalDpi xmlns:a14="http://schemas.microsoft.com/office/drawing/2010/main" val="0"/>
                </a:ext>
              </a:extLst>
            </a:blip>
            <a:srcRect l="2009" t="9723" r="2427" b="28364"/>
            <a:stretch/>
          </p:blipFill>
          <p:spPr>
            <a:xfrm>
              <a:off x="5163875" y="1903008"/>
              <a:ext cx="4409226" cy="1719902"/>
            </a:xfrm>
            <a:prstGeom prst="roundRect">
              <a:avLst>
                <a:gd name="adj" fmla="val 5591"/>
              </a:avLst>
            </a:prstGeom>
          </p:spPr>
        </p:pic>
        <p:sp>
          <p:nvSpPr>
            <p:cNvPr id="77" name="矩形: 圆角 76">
              <a:extLst>
                <a:ext uri="{FF2B5EF4-FFF2-40B4-BE49-F238E27FC236}">
                  <a16:creationId xmlns:a16="http://schemas.microsoft.com/office/drawing/2014/main" id="{71DFA57E-AE93-4C61-AE26-1EE06D5E1297}"/>
                </a:ext>
              </a:extLst>
            </p:cNvPr>
            <p:cNvSpPr/>
            <p:nvPr/>
          </p:nvSpPr>
          <p:spPr>
            <a:xfrm>
              <a:off x="5167479" y="1903008"/>
              <a:ext cx="4402018" cy="1719902"/>
            </a:xfrm>
            <a:prstGeom prst="roundRect">
              <a:avLst>
                <a:gd name="adj" fmla="val 6277"/>
              </a:avLst>
            </a:prstGeom>
            <a:solidFill>
              <a:schemeClr val="accent6">
                <a:alpha val="32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grpSp>
      <p:grpSp>
        <p:nvGrpSpPr>
          <p:cNvPr id="20" name="组合 19">
            <a:extLst>
              <a:ext uri="{FF2B5EF4-FFF2-40B4-BE49-F238E27FC236}">
                <a16:creationId xmlns:a16="http://schemas.microsoft.com/office/drawing/2014/main" id="{52DEB0F4-18D2-4C9C-86F9-A57947806556}"/>
              </a:ext>
            </a:extLst>
          </p:cNvPr>
          <p:cNvGrpSpPr/>
          <p:nvPr/>
        </p:nvGrpSpPr>
        <p:grpSpPr>
          <a:xfrm>
            <a:off x="657053" y="3721863"/>
            <a:ext cx="1833788" cy="1719902"/>
            <a:chOff x="5171083" y="3721863"/>
            <a:chExt cx="1833788" cy="1719902"/>
          </a:xfrm>
        </p:grpSpPr>
        <p:sp>
          <p:nvSpPr>
            <p:cNvPr id="76" name="矩形: 圆角 75">
              <a:extLst>
                <a:ext uri="{FF2B5EF4-FFF2-40B4-BE49-F238E27FC236}">
                  <a16:creationId xmlns:a16="http://schemas.microsoft.com/office/drawing/2014/main" id="{04AF7B00-593A-4CA1-8176-78C72643254F}"/>
                </a:ext>
              </a:extLst>
            </p:cNvPr>
            <p:cNvSpPr/>
            <p:nvPr/>
          </p:nvSpPr>
          <p:spPr>
            <a:xfrm>
              <a:off x="5171083" y="3721863"/>
              <a:ext cx="1833788" cy="1719902"/>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grpSp>
          <p:nvGrpSpPr>
            <p:cNvPr id="82" name="组合 81">
              <a:extLst>
                <a:ext uri="{FF2B5EF4-FFF2-40B4-BE49-F238E27FC236}">
                  <a16:creationId xmlns:a16="http://schemas.microsoft.com/office/drawing/2014/main" id="{58A405F5-B8FC-41D1-8C16-B8616F62D6F0}"/>
                </a:ext>
              </a:extLst>
            </p:cNvPr>
            <p:cNvGrpSpPr/>
            <p:nvPr/>
          </p:nvGrpSpPr>
          <p:grpSpPr>
            <a:xfrm>
              <a:off x="5795021" y="4205591"/>
              <a:ext cx="601958" cy="752445"/>
              <a:chOff x="4034972" y="-4462245"/>
              <a:chExt cx="4499428" cy="5624285"/>
            </a:xfrm>
          </p:grpSpPr>
          <p:sp>
            <p:nvSpPr>
              <p:cNvPr id="83" name="任意多边形: 形状 82">
                <a:extLst>
                  <a:ext uri="{FF2B5EF4-FFF2-40B4-BE49-F238E27FC236}">
                    <a16:creationId xmlns:a16="http://schemas.microsoft.com/office/drawing/2014/main" id="{CB475EEC-D290-4AE6-9F50-93655586EC6E}"/>
                  </a:ext>
                </a:extLst>
              </p:cNvPr>
              <p:cNvSpPr/>
              <p:nvPr/>
            </p:nvSpPr>
            <p:spPr>
              <a:xfrm>
                <a:off x="4034972" y="-4462245"/>
                <a:ext cx="4499428" cy="5624285"/>
              </a:xfrm>
              <a:custGeom>
                <a:avLst/>
                <a:gdLst>
                  <a:gd name="connsiteX0" fmla="*/ 4218214 w 4499428"/>
                  <a:gd name="connsiteY0" fmla="*/ 0 h 5624285"/>
                  <a:gd name="connsiteX1" fmla="*/ 281214 w 4499428"/>
                  <a:gd name="connsiteY1" fmla="*/ 0 h 5624285"/>
                  <a:gd name="connsiteX2" fmla="*/ 0 w 4499428"/>
                  <a:gd name="connsiteY2" fmla="*/ 281214 h 5624285"/>
                  <a:gd name="connsiteX3" fmla="*/ 0 w 4499428"/>
                  <a:gd name="connsiteY3" fmla="*/ 5343071 h 5624285"/>
                  <a:gd name="connsiteX4" fmla="*/ 281214 w 4499428"/>
                  <a:gd name="connsiteY4" fmla="*/ 5624285 h 5624285"/>
                  <a:gd name="connsiteX5" fmla="*/ 4218214 w 4499428"/>
                  <a:gd name="connsiteY5" fmla="*/ 5624285 h 5624285"/>
                  <a:gd name="connsiteX6" fmla="*/ 4499428 w 4499428"/>
                  <a:gd name="connsiteY6" fmla="*/ 5343071 h 5624285"/>
                  <a:gd name="connsiteX7" fmla="*/ 4499428 w 4499428"/>
                  <a:gd name="connsiteY7" fmla="*/ 281214 h 5624285"/>
                  <a:gd name="connsiteX8" fmla="*/ 4218214 w 4499428"/>
                  <a:gd name="connsiteY8" fmla="*/ 0 h 562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9428" h="5624285">
                    <a:moveTo>
                      <a:pt x="4218214" y="0"/>
                    </a:moveTo>
                    <a:lnTo>
                      <a:pt x="281214" y="0"/>
                    </a:lnTo>
                    <a:cubicBezTo>
                      <a:pt x="125904" y="0"/>
                      <a:pt x="0" y="125904"/>
                      <a:pt x="0" y="281214"/>
                    </a:cubicBezTo>
                    <a:lnTo>
                      <a:pt x="0" y="5343071"/>
                    </a:lnTo>
                    <a:cubicBezTo>
                      <a:pt x="0" y="5498385"/>
                      <a:pt x="125904" y="5624285"/>
                      <a:pt x="281214" y="5624285"/>
                    </a:cubicBezTo>
                    <a:lnTo>
                      <a:pt x="4218214" y="5624285"/>
                    </a:lnTo>
                    <a:cubicBezTo>
                      <a:pt x="4373528" y="5624285"/>
                      <a:pt x="4499428" y="5498385"/>
                      <a:pt x="4499428" y="5343071"/>
                    </a:cubicBezTo>
                    <a:lnTo>
                      <a:pt x="4499428" y="281214"/>
                    </a:lnTo>
                    <a:cubicBezTo>
                      <a:pt x="4499428" y="125904"/>
                      <a:pt x="4373528" y="0"/>
                      <a:pt x="4218214" y="0"/>
                    </a:cubicBezTo>
                    <a:close/>
                  </a:path>
                </a:pathLst>
              </a:custGeom>
              <a:noFill/>
              <a:ln w="38100" cap="rnd">
                <a:gradFill>
                  <a:gsLst>
                    <a:gs pos="46000">
                      <a:schemeClr val="accent2"/>
                    </a:gs>
                    <a:gs pos="15000">
                      <a:schemeClr val="accent1"/>
                    </a:gs>
                    <a:gs pos="66000">
                      <a:schemeClr val="accent3"/>
                    </a:gs>
                    <a:gs pos="86000">
                      <a:schemeClr val="accent2"/>
                    </a:gs>
                  </a:gsLst>
                  <a:lin ang="2700000" scaled="0"/>
                </a:gradFill>
                <a:prstDash val="solid"/>
                <a:round/>
              </a:ln>
            </p:spPr>
            <p:txBody>
              <a:bodyPr rtlCol="0" anchor="ctr"/>
              <a:lstStyle/>
              <a:p>
                <a:endParaRPr lang="en-US"/>
              </a:p>
            </p:txBody>
          </p:sp>
          <p:sp>
            <p:nvSpPr>
              <p:cNvPr id="84" name="任意多边形: 形状 83">
                <a:extLst>
                  <a:ext uri="{FF2B5EF4-FFF2-40B4-BE49-F238E27FC236}">
                    <a16:creationId xmlns:a16="http://schemas.microsoft.com/office/drawing/2014/main" id="{76C7E3A7-F702-450D-BBB1-433D638CFA9D}"/>
                  </a:ext>
                </a:extLst>
              </p:cNvPr>
              <p:cNvSpPr/>
              <p:nvPr/>
            </p:nvSpPr>
            <p:spPr>
              <a:xfrm>
                <a:off x="5300436" y="-806460"/>
                <a:ext cx="1968499" cy="140607"/>
              </a:xfrm>
              <a:custGeom>
                <a:avLst/>
                <a:gdLst>
                  <a:gd name="connsiteX0" fmla="*/ 0 w 1968499"/>
                  <a:gd name="connsiteY0" fmla="*/ 0 h 140607"/>
                  <a:gd name="connsiteX1" fmla="*/ 1968500 w 1968499"/>
                  <a:gd name="connsiteY1" fmla="*/ 0 h 140607"/>
                </a:gdLst>
                <a:ahLst/>
                <a:cxnLst>
                  <a:cxn ang="0">
                    <a:pos x="connsiteX0" y="connsiteY0"/>
                  </a:cxn>
                  <a:cxn ang="0">
                    <a:pos x="connsiteX1" y="connsiteY1"/>
                  </a:cxn>
                </a:cxnLst>
                <a:rect l="l" t="t" r="r" b="b"/>
                <a:pathLst>
                  <a:path w="1968499" h="140607">
                    <a:moveTo>
                      <a:pt x="0" y="0"/>
                    </a:moveTo>
                    <a:lnTo>
                      <a:pt x="1968500" y="0"/>
                    </a:lnTo>
                  </a:path>
                </a:pathLst>
              </a:custGeom>
              <a:noFill/>
              <a:ln w="38100" cap="rnd">
                <a:gradFill>
                  <a:gsLst>
                    <a:gs pos="46000">
                      <a:schemeClr val="accent2"/>
                    </a:gs>
                    <a:gs pos="15000">
                      <a:schemeClr val="accent1"/>
                    </a:gs>
                    <a:gs pos="66000">
                      <a:schemeClr val="accent3"/>
                    </a:gs>
                    <a:gs pos="86000">
                      <a:schemeClr val="accent2"/>
                    </a:gs>
                  </a:gsLst>
                  <a:lin ang="2700000" scaled="0"/>
                </a:gradFill>
                <a:prstDash val="solid"/>
                <a:round/>
              </a:ln>
            </p:spPr>
            <p:txBody>
              <a:bodyPr rtlCol="0" anchor="ctr"/>
              <a:lstStyle/>
              <a:p>
                <a:endParaRPr lang="en-US"/>
              </a:p>
            </p:txBody>
          </p:sp>
          <p:sp>
            <p:nvSpPr>
              <p:cNvPr id="85" name="任意多边形: 形状 84">
                <a:extLst>
                  <a:ext uri="{FF2B5EF4-FFF2-40B4-BE49-F238E27FC236}">
                    <a16:creationId xmlns:a16="http://schemas.microsoft.com/office/drawing/2014/main" id="{5863404A-8588-4576-B029-49CA80FFFBD6}"/>
                  </a:ext>
                </a:extLst>
              </p:cNvPr>
              <p:cNvSpPr/>
              <p:nvPr/>
            </p:nvSpPr>
            <p:spPr>
              <a:xfrm>
                <a:off x="5300436" y="37182"/>
                <a:ext cx="984249" cy="140607"/>
              </a:xfrm>
              <a:custGeom>
                <a:avLst/>
                <a:gdLst>
                  <a:gd name="connsiteX0" fmla="*/ 0 w 984249"/>
                  <a:gd name="connsiteY0" fmla="*/ 0 h 140607"/>
                  <a:gd name="connsiteX1" fmla="*/ 984250 w 984249"/>
                  <a:gd name="connsiteY1" fmla="*/ 0 h 140607"/>
                </a:gdLst>
                <a:ahLst/>
                <a:cxnLst>
                  <a:cxn ang="0">
                    <a:pos x="connsiteX0" y="connsiteY0"/>
                  </a:cxn>
                  <a:cxn ang="0">
                    <a:pos x="connsiteX1" y="connsiteY1"/>
                  </a:cxn>
                </a:cxnLst>
                <a:rect l="l" t="t" r="r" b="b"/>
                <a:pathLst>
                  <a:path w="984249" h="140607">
                    <a:moveTo>
                      <a:pt x="0" y="0"/>
                    </a:moveTo>
                    <a:lnTo>
                      <a:pt x="984250" y="0"/>
                    </a:lnTo>
                  </a:path>
                </a:pathLst>
              </a:custGeom>
              <a:noFill/>
              <a:ln w="38100" cap="rnd">
                <a:gradFill>
                  <a:gsLst>
                    <a:gs pos="46000">
                      <a:schemeClr val="accent2"/>
                    </a:gs>
                    <a:gs pos="15000">
                      <a:schemeClr val="accent1"/>
                    </a:gs>
                    <a:gs pos="66000">
                      <a:schemeClr val="accent3"/>
                    </a:gs>
                    <a:gs pos="86000">
                      <a:schemeClr val="accent2"/>
                    </a:gs>
                  </a:gsLst>
                  <a:lin ang="2700000" scaled="0"/>
                </a:gradFill>
                <a:prstDash val="solid"/>
                <a:round/>
              </a:ln>
            </p:spPr>
            <p:txBody>
              <a:bodyPr rtlCol="0" anchor="ctr"/>
              <a:lstStyle/>
              <a:p>
                <a:endParaRPr lang="en-US"/>
              </a:p>
            </p:txBody>
          </p:sp>
          <p:sp>
            <p:nvSpPr>
              <p:cNvPr id="86" name="任意多边形: 形状 85">
                <a:extLst>
                  <a:ext uri="{FF2B5EF4-FFF2-40B4-BE49-F238E27FC236}">
                    <a16:creationId xmlns:a16="http://schemas.microsoft.com/office/drawing/2014/main" id="{05AEED59-FEA4-47E8-B104-6E73140FC1EC}"/>
                  </a:ext>
                </a:extLst>
              </p:cNvPr>
              <p:cNvSpPr/>
              <p:nvPr/>
            </p:nvSpPr>
            <p:spPr>
              <a:xfrm>
                <a:off x="5441043" y="-3196781"/>
                <a:ext cx="1687285" cy="1124857"/>
              </a:xfrm>
              <a:custGeom>
                <a:avLst/>
                <a:gdLst>
                  <a:gd name="connsiteX0" fmla="*/ 1687286 w 1687285"/>
                  <a:gd name="connsiteY0" fmla="*/ 0 h 1124857"/>
                  <a:gd name="connsiteX1" fmla="*/ 562429 w 1687285"/>
                  <a:gd name="connsiteY1" fmla="*/ 1124857 h 1124857"/>
                  <a:gd name="connsiteX2" fmla="*/ 0 w 1687285"/>
                  <a:gd name="connsiteY2" fmla="*/ 562429 h 1124857"/>
                </a:gdLst>
                <a:ahLst/>
                <a:cxnLst>
                  <a:cxn ang="0">
                    <a:pos x="connsiteX0" y="connsiteY0"/>
                  </a:cxn>
                  <a:cxn ang="0">
                    <a:pos x="connsiteX1" y="connsiteY1"/>
                  </a:cxn>
                  <a:cxn ang="0">
                    <a:pos x="connsiteX2" y="connsiteY2"/>
                  </a:cxn>
                </a:cxnLst>
                <a:rect l="l" t="t" r="r" b="b"/>
                <a:pathLst>
                  <a:path w="1687285" h="1124857">
                    <a:moveTo>
                      <a:pt x="1687286" y="0"/>
                    </a:moveTo>
                    <a:lnTo>
                      <a:pt x="562429" y="1124857"/>
                    </a:lnTo>
                    <a:lnTo>
                      <a:pt x="0" y="562429"/>
                    </a:lnTo>
                  </a:path>
                </a:pathLst>
              </a:custGeom>
              <a:noFill/>
              <a:ln w="38100" cap="rnd">
                <a:gradFill>
                  <a:gsLst>
                    <a:gs pos="46000">
                      <a:schemeClr val="accent2"/>
                    </a:gs>
                    <a:gs pos="15000">
                      <a:schemeClr val="accent1"/>
                    </a:gs>
                    <a:gs pos="66000">
                      <a:schemeClr val="accent3"/>
                    </a:gs>
                    <a:gs pos="86000">
                      <a:schemeClr val="accent2"/>
                    </a:gs>
                  </a:gsLst>
                  <a:lin ang="2700000" scaled="0"/>
                </a:gradFill>
                <a:prstDash val="solid"/>
                <a:round/>
              </a:ln>
            </p:spPr>
            <p:txBody>
              <a:bodyPr rtlCol="0" anchor="ctr"/>
              <a:lstStyle/>
              <a:p>
                <a:endParaRPr lang="en-US"/>
              </a:p>
            </p:txBody>
          </p:sp>
        </p:grpSp>
      </p:grpSp>
      <p:grpSp>
        <p:nvGrpSpPr>
          <p:cNvPr id="21" name="组合 20">
            <a:extLst>
              <a:ext uri="{FF2B5EF4-FFF2-40B4-BE49-F238E27FC236}">
                <a16:creationId xmlns:a16="http://schemas.microsoft.com/office/drawing/2014/main" id="{8D9DAAEE-5615-4A8D-8BC5-693C030BFD06}"/>
              </a:ext>
            </a:extLst>
          </p:cNvPr>
          <p:cNvGrpSpPr/>
          <p:nvPr/>
        </p:nvGrpSpPr>
        <p:grpSpPr>
          <a:xfrm>
            <a:off x="9685112" y="1903008"/>
            <a:ext cx="1833788" cy="1719902"/>
            <a:chOff x="9685112" y="1903008"/>
            <a:chExt cx="1833788" cy="1719902"/>
          </a:xfrm>
        </p:grpSpPr>
        <p:sp>
          <p:nvSpPr>
            <p:cNvPr id="79" name="矩形: 圆角 78">
              <a:extLst>
                <a:ext uri="{FF2B5EF4-FFF2-40B4-BE49-F238E27FC236}">
                  <a16:creationId xmlns:a16="http://schemas.microsoft.com/office/drawing/2014/main" id="{B477BB90-E020-4CA8-9E3F-5329EA0B8A53}"/>
                </a:ext>
              </a:extLst>
            </p:cNvPr>
            <p:cNvSpPr/>
            <p:nvPr/>
          </p:nvSpPr>
          <p:spPr>
            <a:xfrm>
              <a:off x="9685112" y="1903008"/>
              <a:ext cx="1833788" cy="1719902"/>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grpSp>
          <p:nvGrpSpPr>
            <p:cNvPr id="93" name="组合 92">
              <a:extLst>
                <a:ext uri="{FF2B5EF4-FFF2-40B4-BE49-F238E27FC236}">
                  <a16:creationId xmlns:a16="http://schemas.microsoft.com/office/drawing/2014/main" id="{E89B2980-0E8E-4C04-A073-E292DB035ACD}"/>
                </a:ext>
              </a:extLst>
            </p:cNvPr>
            <p:cNvGrpSpPr/>
            <p:nvPr/>
          </p:nvGrpSpPr>
          <p:grpSpPr>
            <a:xfrm>
              <a:off x="10301027" y="2386736"/>
              <a:ext cx="601958" cy="752445"/>
              <a:chOff x="4034972" y="-4462245"/>
              <a:chExt cx="4499428" cy="5624285"/>
            </a:xfrm>
          </p:grpSpPr>
          <p:sp>
            <p:nvSpPr>
              <p:cNvPr id="94" name="任意多边形: 形状 93">
                <a:extLst>
                  <a:ext uri="{FF2B5EF4-FFF2-40B4-BE49-F238E27FC236}">
                    <a16:creationId xmlns:a16="http://schemas.microsoft.com/office/drawing/2014/main" id="{76419656-A07D-4B6B-A392-0BDDAEDA9892}"/>
                  </a:ext>
                </a:extLst>
              </p:cNvPr>
              <p:cNvSpPr/>
              <p:nvPr/>
            </p:nvSpPr>
            <p:spPr>
              <a:xfrm>
                <a:off x="4034972" y="-4462245"/>
                <a:ext cx="4499428" cy="5624285"/>
              </a:xfrm>
              <a:custGeom>
                <a:avLst/>
                <a:gdLst>
                  <a:gd name="connsiteX0" fmla="*/ 4218214 w 4499428"/>
                  <a:gd name="connsiteY0" fmla="*/ 0 h 5624285"/>
                  <a:gd name="connsiteX1" fmla="*/ 281214 w 4499428"/>
                  <a:gd name="connsiteY1" fmla="*/ 0 h 5624285"/>
                  <a:gd name="connsiteX2" fmla="*/ 0 w 4499428"/>
                  <a:gd name="connsiteY2" fmla="*/ 281214 h 5624285"/>
                  <a:gd name="connsiteX3" fmla="*/ 0 w 4499428"/>
                  <a:gd name="connsiteY3" fmla="*/ 5343071 h 5624285"/>
                  <a:gd name="connsiteX4" fmla="*/ 281214 w 4499428"/>
                  <a:gd name="connsiteY4" fmla="*/ 5624285 h 5624285"/>
                  <a:gd name="connsiteX5" fmla="*/ 4218214 w 4499428"/>
                  <a:gd name="connsiteY5" fmla="*/ 5624285 h 5624285"/>
                  <a:gd name="connsiteX6" fmla="*/ 4499428 w 4499428"/>
                  <a:gd name="connsiteY6" fmla="*/ 5343071 h 5624285"/>
                  <a:gd name="connsiteX7" fmla="*/ 4499428 w 4499428"/>
                  <a:gd name="connsiteY7" fmla="*/ 281214 h 5624285"/>
                  <a:gd name="connsiteX8" fmla="*/ 4218214 w 4499428"/>
                  <a:gd name="connsiteY8" fmla="*/ 0 h 5624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9428" h="5624285">
                    <a:moveTo>
                      <a:pt x="4218214" y="0"/>
                    </a:moveTo>
                    <a:lnTo>
                      <a:pt x="281214" y="0"/>
                    </a:lnTo>
                    <a:cubicBezTo>
                      <a:pt x="125904" y="0"/>
                      <a:pt x="0" y="125904"/>
                      <a:pt x="0" y="281214"/>
                    </a:cubicBezTo>
                    <a:lnTo>
                      <a:pt x="0" y="5343071"/>
                    </a:lnTo>
                    <a:cubicBezTo>
                      <a:pt x="0" y="5498385"/>
                      <a:pt x="125904" y="5624285"/>
                      <a:pt x="281214" y="5624285"/>
                    </a:cubicBezTo>
                    <a:lnTo>
                      <a:pt x="4218214" y="5624285"/>
                    </a:lnTo>
                    <a:cubicBezTo>
                      <a:pt x="4373528" y="5624285"/>
                      <a:pt x="4499428" y="5498385"/>
                      <a:pt x="4499428" y="5343071"/>
                    </a:cubicBezTo>
                    <a:lnTo>
                      <a:pt x="4499428" y="281214"/>
                    </a:lnTo>
                    <a:cubicBezTo>
                      <a:pt x="4499428" y="125904"/>
                      <a:pt x="4373528" y="0"/>
                      <a:pt x="4218214" y="0"/>
                    </a:cubicBezTo>
                    <a:close/>
                  </a:path>
                </a:pathLst>
              </a:custGeom>
              <a:noFill/>
              <a:ln w="38100" cap="rnd">
                <a:gradFill>
                  <a:gsLst>
                    <a:gs pos="46000">
                      <a:schemeClr val="accent2"/>
                    </a:gs>
                    <a:gs pos="15000">
                      <a:schemeClr val="accent1"/>
                    </a:gs>
                    <a:gs pos="66000">
                      <a:schemeClr val="accent3"/>
                    </a:gs>
                    <a:gs pos="86000">
                      <a:schemeClr val="accent2"/>
                    </a:gs>
                  </a:gsLst>
                  <a:lin ang="2700000" scaled="0"/>
                </a:gradFill>
                <a:prstDash val="solid"/>
                <a:round/>
              </a:ln>
            </p:spPr>
            <p:txBody>
              <a:bodyPr rtlCol="0" anchor="ctr"/>
              <a:lstStyle/>
              <a:p>
                <a:endParaRPr lang="en-US"/>
              </a:p>
            </p:txBody>
          </p:sp>
          <p:sp>
            <p:nvSpPr>
              <p:cNvPr id="95" name="任意多边形: 形状 94">
                <a:extLst>
                  <a:ext uri="{FF2B5EF4-FFF2-40B4-BE49-F238E27FC236}">
                    <a16:creationId xmlns:a16="http://schemas.microsoft.com/office/drawing/2014/main" id="{C6B29D5E-685B-4A3D-BCF9-BA2E3DCC615C}"/>
                  </a:ext>
                </a:extLst>
              </p:cNvPr>
              <p:cNvSpPr/>
              <p:nvPr/>
            </p:nvSpPr>
            <p:spPr>
              <a:xfrm>
                <a:off x="5300436" y="-806460"/>
                <a:ext cx="1968499" cy="140607"/>
              </a:xfrm>
              <a:custGeom>
                <a:avLst/>
                <a:gdLst>
                  <a:gd name="connsiteX0" fmla="*/ 0 w 1968499"/>
                  <a:gd name="connsiteY0" fmla="*/ 0 h 140607"/>
                  <a:gd name="connsiteX1" fmla="*/ 1968500 w 1968499"/>
                  <a:gd name="connsiteY1" fmla="*/ 0 h 140607"/>
                </a:gdLst>
                <a:ahLst/>
                <a:cxnLst>
                  <a:cxn ang="0">
                    <a:pos x="connsiteX0" y="connsiteY0"/>
                  </a:cxn>
                  <a:cxn ang="0">
                    <a:pos x="connsiteX1" y="connsiteY1"/>
                  </a:cxn>
                </a:cxnLst>
                <a:rect l="l" t="t" r="r" b="b"/>
                <a:pathLst>
                  <a:path w="1968499" h="140607">
                    <a:moveTo>
                      <a:pt x="0" y="0"/>
                    </a:moveTo>
                    <a:lnTo>
                      <a:pt x="1968500" y="0"/>
                    </a:lnTo>
                  </a:path>
                </a:pathLst>
              </a:custGeom>
              <a:noFill/>
              <a:ln w="38100" cap="rnd">
                <a:gradFill>
                  <a:gsLst>
                    <a:gs pos="46000">
                      <a:schemeClr val="accent2"/>
                    </a:gs>
                    <a:gs pos="15000">
                      <a:schemeClr val="accent1"/>
                    </a:gs>
                    <a:gs pos="66000">
                      <a:schemeClr val="accent3"/>
                    </a:gs>
                    <a:gs pos="86000">
                      <a:schemeClr val="accent2"/>
                    </a:gs>
                  </a:gsLst>
                  <a:lin ang="2700000" scaled="0"/>
                </a:gradFill>
                <a:prstDash val="solid"/>
                <a:round/>
              </a:ln>
            </p:spPr>
            <p:txBody>
              <a:bodyPr rtlCol="0" anchor="ctr"/>
              <a:lstStyle/>
              <a:p>
                <a:endParaRPr lang="en-US"/>
              </a:p>
            </p:txBody>
          </p:sp>
          <p:sp>
            <p:nvSpPr>
              <p:cNvPr id="96" name="任意多边形: 形状 95">
                <a:extLst>
                  <a:ext uri="{FF2B5EF4-FFF2-40B4-BE49-F238E27FC236}">
                    <a16:creationId xmlns:a16="http://schemas.microsoft.com/office/drawing/2014/main" id="{E2379532-705D-4074-B984-02F79E764C06}"/>
                  </a:ext>
                </a:extLst>
              </p:cNvPr>
              <p:cNvSpPr/>
              <p:nvPr/>
            </p:nvSpPr>
            <p:spPr>
              <a:xfrm>
                <a:off x="5300436" y="37182"/>
                <a:ext cx="984249" cy="140607"/>
              </a:xfrm>
              <a:custGeom>
                <a:avLst/>
                <a:gdLst>
                  <a:gd name="connsiteX0" fmla="*/ 0 w 984249"/>
                  <a:gd name="connsiteY0" fmla="*/ 0 h 140607"/>
                  <a:gd name="connsiteX1" fmla="*/ 984250 w 984249"/>
                  <a:gd name="connsiteY1" fmla="*/ 0 h 140607"/>
                </a:gdLst>
                <a:ahLst/>
                <a:cxnLst>
                  <a:cxn ang="0">
                    <a:pos x="connsiteX0" y="connsiteY0"/>
                  </a:cxn>
                  <a:cxn ang="0">
                    <a:pos x="connsiteX1" y="connsiteY1"/>
                  </a:cxn>
                </a:cxnLst>
                <a:rect l="l" t="t" r="r" b="b"/>
                <a:pathLst>
                  <a:path w="984249" h="140607">
                    <a:moveTo>
                      <a:pt x="0" y="0"/>
                    </a:moveTo>
                    <a:lnTo>
                      <a:pt x="984250" y="0"/>
                    </a:lnTo>
                  </a:path>
                </a:pathLst>
              </a:custGeom>
              <a:noFill/>
              <a:ln w="38100" cap="rnd">
                <a:gradFill>
                  <a:gsLst>
                    <a:gs pos="46000">
                      <a:schemeClr val="accent2"/>
                    </a:gs>
                    <a:gs pos="15000">
                      <a:schemeClr val="accent1"/>
                    </a:gs>
                    <a:gs pos="66000">
                      <a:schemeClr val="accent3"/>
                    </a:gs>
                    <a:gs pos="86000">
                      <a:schemeClr val="accent2"/>
                    </a:gs>
                  </a:gsLst>
                  <a:lin ang="2700000" scaled="0"/>
                </a:gradFill>
                <a:prstDash val="solid"/>
                <a:round/>
              </a:ln>
            </p:spPr>
            <p:txBody>
              <a:bodyPr rtlCol="0" anchor="ctr"/>
              <a:lstStyle/>
              <a:p>
                <a:endParaRPr lang="en-US"/>
              </a:p>
            </p:txBody>
          </p:sp>
          <p:sp>
            <p:nvSpPr>
              <p:cNvPr id="97" name="任意多边形: 形状 96">
                <a:extLst>
                  <a:ext uri="{FF2B5EF4-FFF2-40B4-BE49-F238E27FC236}">
                    <a16:creationId xmlns:a16="http://schemas.microsoft.com/office/drawing/2014/main" id="{5C36905D-44C8-402A-B8A4-4B676B75D501}"/>
                  </a:ext>
                </a:extLst>
              </p:cNvPr>
              <p:cNvSpPr/>
              <p:nvPr/>
            </p:nvSpPr>
            <p:spPr>
              <a:xfrm>
                <a:off x="5441043" y="-3196781"/>
                <a:ext cx="1687285" cy="1124857"/>
              </a:xfrm>
              <a:custGeom>
                <a:avLst/>
                <a:gdLst>
                  <a:gd name="connsiteX0" fmla="*/ 1687286 w 1687285"/>
                  <a:gd name="connsiteY0" fmla="*/ 0 h 1124857"/>
                  <a:gd name="connsiteX1" fmla="*/ 562429 w 1687285"/>
                  <a:gd name="connsiteY1" fmla="*/ 1124857 h 1124857"/>
                  <a:gd name="connsiteX2" fmla="*/ 0 w 1687285"/>
                  <a:gd name="connsiteY2" fmla="*/ 562429 h 1124857"/>
                </a:gdLst>
                <a:ahLst/>
                <a:cxnLst>
                  <a:cxn ang="0">
                    <a:pos x="connsiteX0" y="connsiteY0"/>
                  </a:cxn>
                  <a:cxn ang="0">
                    <a:pos x="connsiteX1" y="connsiteY1"/>
                  </a:cxn>
                  <a:cxn ang="0">
                    <a:pos x="connsiteX2" y="connsiteY2"/>
                  </a:cxn>
                </a:cxnLst>
                <a:rect l="l" t="t" r="r" b="b"/>
                <a:pathLst>
                  <a:path w="1687285" h="1124857">
                    <a:moveTo>
                      <a:pt x="1687286" y="0"/>
                    </a:moveTo>
                    <a:lnTo>
                      <a:pt x="562429" y="1124857"/>
                    </a:lnTo>
                    <a:lnTo>
                      <a:pt x="0" y="562429"/>
                    </a:lnTo>
                  </a:path>
                </a:pathLst>
              </a:custGeom>
              <a:noFill/>
              <a:ln w="38100" cap="rnd">
                <a:gradFill>
                  <a:gsLst>
                    <a:gs pos="46000">
                      <a:schemeClr val="accent2"/>
                    </a:gs>
                    <a:gs pos="15000">
                      <a:schemeClr val="accent1"/>
                    </a:gs>
                    <a:gs pos="66000">
                      <a:schemeClr val="accent3"/>
                    </a:gs>
                    <a:gs pos="86000">
                      <a:schemeClr val="accent2"/>
                    </a:gs>
                  </a:gsLst>
                  <a:lin ang="2700000" scaled="0"/>
                </a:gradFill>
                <a:prstDash val="solid"/>
                <a:round/>
              </a:ln>
            </p:spPr>
            <p:txBody>
              <a:bodyPr rtlCol="0" anchor="ctr"/>
              <a:lstStyle/>
              <a:p>
                <a:endParaRPr lang="en-US"/>
              </a:p>
            </p:txBody>
          </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形状 14"/>
          <p:cNvSpPr/>
          <p:nvPr/>
        </p:nvSpPr>
        <p:spPr>
          <a:xfrm>
            <a:off x="-14514" y="3639621"/>
            <a:ext cx="12206514" cy="402775"/>
          </a:xfrm>
          <a:custGeom>
            <a:avLst/>
            <a:gdLst>
              <a:gd name="connsiteX0" fmla="*/ 0 w 10871200"/>
              <a:gd name="connsiteY0" fmla="*/ 986971 h 986975"/>
              <a:gd name="connsiteX1" fmla="*/ 1799771 w 10871200"/>
              <a:gd name="connsiteY1" fmla="*/ 0 h 986975"/>
              <a:gd name="connsiteX2" fmla="*/ 3643086 w 10871200"/>
              <a:gd name="connsiteY2" fmla="*/ 986971 h 986975"/>
              <a:gd name="connsiteX3" fmla="*/ 5442857 w 10871200"/>
              <a:gd name="connsiteY3" fmla="*/ 14514 h 986975"/>
              <a:gd name="connsiteX4" fmla="*/ 7271657 w 10871200"/>
              <a:gd name="connsiteY4" fmla="*/ 957943 h 986975"/>
              <a:gd name="connsiteX5" fmla="*/ 9071428 w 10871200"/>
              <a:gd name="connsiteY5" fmla="*/ 14514 h 986975"/>
              <a:gd name="connsiteX6" fmla="*/ 10871200 w 10871200"/>
              <a:gd name="connsiteY6" fmla="*/ 957943 h 98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71200" h="986975">
                <a:moveTo>
                  <a:pt x="0" y="986971"/>
                </a:moveTo>
                <a:cubicBezTo>
                  <a:pt x="596295" y="493485"/>
                  <a:pt x="1192590" y="0"/>
                  <a:pt x="1799771" y="0"/>
                </a:cubicBezTo>
                <a:cubicBezTo>
                  <a:pt x="2406952" y="0"/>
                  <a:pt x="3035905" y="984552"/>
                  <a:pt x="3643086" y="986971"/>
                </a:cubicBezTo>
                <a:cubicBezTo>
                  <a:pt x="4250267" y="989390"/>
                  <a:pt x="4838095" y="19352"/>
                  <a:pt x="5442857" y="14514"/>
                </a:cubicBezTo>
                <a:cubicBezTo>
                  <a:pt x="6047619" y="9676"/>
                  <a:pt x="6666895" y="957943"/>
                  <a:pt x="7271657" y="957943"/>
                </a:cubicBezTo>
                <a:cubicBezTo>
                  <a:pt x="7876419" y="957943"/>
                  <a:pt x="8471504" y="14514"/>
                  <a:pt x="9071428" y="14514"/>
                </a:cubicBezTo>
                <a:cubicBezTo>
                  <a:pt x="9671352" y="14514"/>
                  <a:pt x="10271276" y="486228"/>
                  <a:pt x="10871200" y="957943"/>
                </a:cubicBezTo>
              </a:path>
            </a:pathLst>
          </a:custGeom>
          <a:noFill/>
          <a:ln w="25400">
            <a:gradFill>
              <a:gsLst>
                <a:gs pos="0">
                  <a:schemeClr val="accent1">
                    <a:alpha val="0"/>
                  </a:schemeClr>
                </a:gs>
                <a:gs pos="50000">
                  <a:schemeClr val="accent1"/>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组合 22"/>
          <p:cNvGrpSpPr/>
          <p:nvPr/>
        </p:nvGrpSpPr>
        <p:grpSpPr>
          <a:xfrm>
            <a:off x="3585761" y="3710340"/>
            <a:ext cx="769176" cy="769176"/>
            <a:chOff x="2288318" y="4057593"/>
            <a:chExt cx="1175657" cy="1175657"/>
          </a:xfrm>
        </p:grpSpPr>
        <p:sp>
          <p:nvSpPr>
            <p:cNvPr id="24" name="椭圆 23"/>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25" name="组合 24"/>
            <p:cNvGrpSpPr/>
            <p:nvPr/>
          </p:nvGrpSpPr>
          <p:grpSpPr>
            <a:xfrm>
              <a:off x="2662081" y="4442622"/>
              <a:ext cx="428132" cy="405599"/>
              <a:chOff x="23812" y="28575"/>
              <a:chExt cx="180975" cy="171450"/>
            </a:xfrm>
          </p:grpSpPr>
          <p:sp>
            <p:nvSpPr>
              <p:cNvPr id="26" name="任意多边形: 形状 25"/>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27" name="任意多边形: 形状 26"/>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33" name="组合 32"/>
          <p:cNvGrpSpPr/>
          <p:nvPr/>
        </p:nvGrpSpPr>
        <p:grpSpPr>
          <a:xfrm>
            <a:off x="7832127" y="3710340"/>
            <a:ext cx="769176" cy="769176"/>
            <a:chOff x="2288318" y="4057593"/>
            <a:chExt cx="1175657" cy="1175657"/>
          </a:xfrm>
        </p:grpSpPr>
        <p:sp>
          <p:nvSpPr>
            <p:cNvPr id="34" name="椭圆 33"/>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35" name="组合 34"/>
            <p:cNvGrpSpPr/>
            <p:nvPr/>
          </p:nvGrpSpPr>
          <p:grpSpPr>
            <a:xfrm>
              <a:off x="2662081" y="4442622"/>
              <a:ext cx="428132" cy="405599"/>
              <a:chOff x="23812" y="28575"/>
              <a:chExt cx="180975" cy="171450"/>
            </a:xfrm>
          </p:grpSpPr>
          <p:sp>
            <p:nvSpPr>
              <p:cNvPr id="36" name="任意多边形: 形状 35"/>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37" name="任意多边形: 形状 36"/>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18" name="组合 17"/>
          <p:cNvGrpSpPr/>
          <p:nvPr/>
        </p:nvGrpSpPr>
        <p:grpSpPr>
          <a:xfrm>
            <a:off x="1462578" y="3255033"/>
            <a:ext cx="769176" cy="769176"/>
            <a:chOff x="2288318" y="4057593"/>
            <a:chExt cx="1175657" cy="1175657"/>
          </a:xfrm>
        </p:grpSpPr>
        <p:sp>
          <p:nvSpPr>
            <p:cNvPr id="19" name="椭圆 18"/>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20" name="组合 19"/>
            <p:cNvGrpSpPr/>
            <p:nvPr/>
          </p:nvGrpSpPr>
          <p:grpSpPr>
            <a:xfrm>
              <a:off x="2662081" y="4442622"/>
              <a:ext cx="428132" cy="405599"/>
              <a:chOff x="23812" y="28575"/>
              <a:chExt cx="180975" cy="171450"/>
            </a:xfrm>
          </p:grpSpPr>
          <p:sp>
            <p:nvSpPr>
              <p:cNvPr id="21" name="任意多边形: 形状 20"/>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22" name="任意多边形: 形状 21"/>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28" name="组合 27"/>
          <p:cNvGrpSpPr/>
          <p:nvPr/>
        </p:nvGrpSpPr>
        <p:grpSpPr>
          <a:xfrm>
            <a:off x="5708944" y="3255033"/>
            <a:ext cx="769176" cy="769176"/>
            <a:chOff x="2288318" y="4057593"/>
            <a:chExt cx="1175657" cy="1175657"/>
          </a:xfrm>
        </p:grpSpPr>
        <p:sp>
          <p:nvSpPr>
            <p:cNvPr id="29" name="椭圆 28"/>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30" name="组合 29"/>
            <p:cNvGrpSpPr/>
            <p:nvPr/>
          </p:nvGrpSpPr>
          <p:grpSpPr>
            <a:xfrm>
              <a:off x="2662081" y="4442622"/>
              <a:ext cx="428132" cy="405599"/>
              <a:chOff x="23812" y="28575"/>
              <a:chExt cx="180975" cy="171450"/>
            </a:xfrm>
          </p:grpSpPr>
          <p:sp>
            <p:nvSpPr>
              <p:cNvPr id="31" name="任意多边形: 形状 30"/>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32" name="任意多边形: 形状 31"/>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38" name="组合 37"/>
          <p:cNvGrpSpPr/>
          <p:nvPr/>
        </p:nvGrpSpPr>
        <p:grpSpPr>
          <a:xfrm>
            <a:off x="9955309" y="3255033"/>
            <a:ext cx="769176" cy="769176"/>
            <a:chOff x="2288318" y="4057593"/>
            <a:chExt cx="1175657" cy="1175657"/>
          </a:xfrm>
        </p:grpSpPr>
        <p:sp>
          <p:nvSpPr>
            <p:cNvPr id="39" name="椭圆 38"/>
            <p:cNvSpPr/>
            <p:nvPr/>
          </p:nvSpPr>
          <p:spPr>
            <a:xfrm>
              <a:off x="2288318" y="4057593"/>
              <a:ext cx="1175657" cy="1175657"/>
            </a:xfrm>
            <a:prstGeom prst="ellipse">
              <a:avLst/>
            </a:prstGeom>
            <a:gradFill>
              <a:gsLst>
                <a:gs pos="0">
                  <a:schemeClr val="accent2"/>
                </a:gs>
                <a:gs pos="100000">
                  <a:schemeClr val="accent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OPPOSans B" panose="00020600040101010101" pitchFamily="18" charset="-122"/>
                <a:ea typeface="OPPOSans B" panose="00020600040101010101" pitchFamily="18" charset="-122"/>
                <a:cs typeface="OPPOSans B" panose="00020600040101010101" pitchFamily="18" charset="-122"/>
              </a:endParaRPr>
            </a:p>
          </p:txBody>
        </p:sp>
        <p:grpSp>
          <p:nvGrpSpPr>
            <p:cNvPr id="40" name="组合 39"/>
            <p:cNvGrpSpPr/>
            <p:nvPr/>
          </p:nvGrpSpPr>
          <p:grpSpPr>
            <a:xfrm>
              <a:off x="2662081" y="4442622"/>
              <a:ext cx="428132" cy="405599"/>
              <a:chOff x="23812" y="28575"/>
              <a:chExt cx="180975" cy="171450"/>
            </a:xfrm>
          </p:grpSpPr>
          <p:sp>
            <p:nvSpPr>
              <p:cNvPr id="41" name="任意多边形: 形状 40"/>
              <p:cNvSpPr/>
              <p:nvPr/>
            </p:nvSpPr>
            <p:spPr>
              <a:xfrm>
                <a:off x="23812" y="28575"/>
                <a:ext cx="180975" cy="66675"/>
              </a:xfrm>
              <a:custGeom>
                <a:avLst/>
                <a:gdLst>
                  <a:gd name="connsiteX0" fmla="*/ 0 w 180975"/>
                  <a:gd name="connsiteY0" fmla="*/ 0 h 66675"/>
                  <a:gd name="connsiteX1" fmla="*/ 161925 w 180975"/>
                  <a:gd name="connsiteY1" fmla="*/ 0 h 66675"/>
                  <a:gd name="connsiteX2" fmla="*/ 180975 w 180975"/>
                  <a:gd name="connsiteY2" fmla="*/ 33338 h 66675"/>
                  <a:gd name="connsiteX3" fmla="*/ 161925 w 180975"/>
                  <a:gd name="connsiteY3" fmla="*/ 66675 h 66675"/>
                  <a:gd name="connsiteX4" fmla="*/ 0 w 180975"/>
                  <a:gd name="connsiteY4" fmla="*/ 66675 h 66675"/>
                  <a:gd name="connsiteX5" fmla="*/ 19050 w 180975"/>
                  <a:gd name="connsiteY5" fmla="*/ 33338 h 66675"/>
                  <a:gd name="connsiteX6" fmla="*/ 0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0" y="0"/>
                    </a:moveTo>
                    <a:lnTo>
                      <a:pt x="161925" y="0"/>
                    </a:lnTo>
                    <a:cubicBezTo>
                      <a:pt x="161925" y="0"/>
                      <a:pt x="180975" y="9525"/>
                      <a:pt x="180975" y="33338"/>
                    </a:cubicBezTo>
                    <a:cubicBezTo>
                      <a:pt x="180975" y="57150"/>
                      <a:pt x="161925" y="66675"/>
                      <a:pt x="161925" y="66675"/>
                    </a:cubicBezTo>
                    <a:lnTo>
                      <a:pt x="0" y="66675"/>
                    </a:lnTo>
                    <a:cubicBezTo>
                      <a:pt x="0" y="66675"/>
                      <a:pt x="19050" y="57150"/>
                      <a:pt x="19050" y="33338"/>
                    </a:cubicBezTo>
                    <a:cubicBezTo>
                      <a:pt x="19050" y="9525"/>
                      <a:pt x="0" y="0"/>
                      <a:pt x="0" y="0"/>
                    </a:cubicBezTo>
                    <a:close/>
                  </a:path>
                </a:pathLst>
              </a:custGeom>
              <a:noFill/>
              <a:ln w="31750" cap="rnd">
                <a:solidFill>
                  <a:schemeClr val="bg1"/>
                </a:solidFill>
                <a:prstDash val="solid"/>
                <a:round/>
              </a:ln>
            </p:spPr>
            <p:txBody>
              <a:bodyPr rtlCol="0" anchor="ctr"/>
              <a:lstStyle/>
              <a:p>
                <a:endParaRPr lang="en-US"/>
              </a:p>
            </p:txBody>
          </p:sp>
          <p:sp>
            <p:nvSpPr>
              <p:cNvPr id="42" name="任意多边形: 形状 41"/>
              <p:cNvSpPr/>
              <p:nvPr/>
            </p:nvSpPr>
            <p:spPr>
              <a:xfrm>
                <a:off x="23812" y="133350"/>
                <a:ext cx="180975" cy="66675"/>
              </a:xfrm>
              <a:custGeom>
                <a:avLst/>
                <a:gdLst>
                  <a:gd name="connsiteX0" fmla="*/ 180975 w 180975"/>
                  <a:gd name="connsiteY0" fmla="*/ 0 h 66675"/>
                  <a:gd name="connsiteX1" fmla="*/ 19050 w 180975"/>
                  <a:gd name="connsiteY1" fmla="*/ 0 h 66675"/>
                  <a:gd name="connsiteX2" fmla="*/ 0 w 180975"/>
                  <a:gd name="connsiteY2" fmla="*/ 33338 h 66675"/>
                  <a:gd name="connsiteX3" fmla="*/ 19050 w 180975"/>
                  <a:gd name="connsiteY3" fmla="*/ 66675 h 66675"/>
                  <a:gd name="connsiteX4" fmla="*/ 180975 w 180975"/>
                  <a:gd name="connsiteY4" fmla="*/ 66675 h 66675"/>
                  <a:gd name="connsiteX5" fmla="*/ 161925 w 180975"/>
                  <a:gd name="connsiteY5" fmla="*/ 33338 h 66675"/>
                  <a:gd name="connsiteX6" fmla="*/ 180975 w 180975"/>
                  <a:gd name="connsiteY6" fmla="*/ 0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0975" h="66675">
                    <a:moveTo>
                      <a:pt x="180975" y="0"/>
                    </a:moveTo>
                    <a:lnTo>
                      <a:pt x="19050" y="0"/>
                    </a:lnTo>
                    <a:cubicBezTo>
                      <a:pt x="19050" y="0"/>
                      <a:pt x="0" y="9525"/>
                      <a:pt x="0" y="33338"/>
                    </a:cubicBezTo>
                    <a:cubicBezTo>
                      <a:pt x="0" y="57150"/>
                      <a:pt x="19050" y="66675"/>
                      <a:pt x="19050" y="66675"/>
                    </a:cubicBezTo>
                    <a:lnTo>
                      <a:pt x="180975" y="66675"/>
                    </a:lnTo>
                    <a:cubicBezTo>
                      <a:pt x="180975" y="66675"/>
                      <a:pt x="161925" y="57150"/>
                      <a:pt x="161925" y="33338"/>
                    </a:cubicBezTo>
                    <a:cubicBezTo>
                      <a:pt x="161925" y="9525"/>
                      <a:pt x="180975" y="0"/>
                      <a:pt x="180975" y="0"/>
                    </a:cubicBezTo>
                    <a:close/>
                  </a:path>
                </a:pathLst>
              </a:custGeom>
              <a:noFill/>
              <a:ln w="31750" cap="rnd">
                <a:solidFill>
                  <a:schemeClr val="bg1"/>
                </a:solidFill>
                <a:prstDash val="solid"/>
                <a:round/>
              </a:ln>
            </p:spPr>
            <p:txBody>
              <a:bodyPr rtlCol="0" anchor="ctr"/>
              <a:lstStyle/>
              <a:p>
                <a:endParaRPr lang="en-US"/>
              </a:p>
            </p:txBody>
          </p:sp>
        </p:grpSp>
      </p:grpSp>
      <p:grpSp>
        <p:nvGrpSpPr>
          <p:cNvPr id="5" name="组合 4"/>
          <p:cNvGrpSpPr/>
          <p:nvPr/>
        </p:nvGrpSpPr>
        <p:grpSpPr>
          <a:xfrm>
            <a:off x="659092" y="1467509"/>
            <a:ext cx="2376148" cy="1591443"/>
            <a:chOff x="784014" y="1467509"/>
            <a:chExt cx="2376148" cy="1591443"/>
          </a:xfrm>
        </p:grpSpPr>
        <p:sp>
          <p:nvSpPr>
            <p:cNvPr id="52" name="矩形: 圆角 51"/>
            <p:cNvSpPr/>
            <p:nvPr/>
          </p:nvSpPr>
          <p:spPr>
            <a:xfrm>
              <a:off x="784014" y="1467509"/>
              <a:ext cx="2376148" cy="1591443"/>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46" name="文本框 45"/>
            <p:cNvSpPr txBox="1"/>
            <p:nvPr/>
          </p:nvSpPr>
          <p:spPr>
            <a:xfrm>
              <a:off x="991648" y="1678754"/>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sp>
          <p:nvSpPr>
            <p:cNvPr id="11" name="文本框 10"/>
            <p:cNvSpPr txBox="1"/>
            <p:nvPr/>
          </p:nvSpPr>
          <p:spPr>
            <a:xfrm>
              <a:off x="935537" y="2087326"/>
              <a:ext cx="2073102"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a:t>
              </a:r>
            </a:p>
          </p:txBody>
        </p:sp>
      </p:grpSp>
      <p:grpSp>
        <p:nvGrpSpPr>
          <p:cNvPr id="6" name="组合 5"/>
          <p:cNvGrpSpPr/>
          <p:nvPr/>
        </p:nvGrpSpPr>
        <p:grpSpPr>
          <a:xfrm>
            <a:off x="4907926" y="1467509"/>
            <a:ext cx="2376148" cy="1591443"/>
            <a:chOff x="4907926" y="1467509"/>
            <a:chExt cx="2376148" cy="1591443"/>
          </a:xfrm>
        </p:grpSpPr>
        <p:sp>
          <p:nvSpPr>
            <p:cNvPr id="72" name="矩形: 圆角 71"/>
            <p:cNvSpPr/>
            <p:nvPr/>
          </p:nvSpPr>
          <p:spPr>
            <a:xfrm>
              <a:off x="4907926" y="1467509"/>
              <a:ext cx="2376148" cy="1591443"/>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73" name="文本框 72"/>
            <p:cNvSpPr txBox="1"/>
            <p:nvPr/>
          </p:nvSpPr>
          <p:spPr>
            <a:xfrm>
              <a:off x="5115561" y="1678754"/>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sp>
          <p:nvSpPr>
            <p:cNvPr id="74" name="文本框 73"/>
            <p:cNvSpPr txBox="1"/>
            <p:nvPr/>
          </p:nvSpPr>
          <p:spPr>
            <a:xfrm>
              <a:off x="5059449" y="2087326"/>
              <a:ext cx="2073102"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a:t>
              </a:r>
            </a:p>
          </p:txBody>
        </p:sp>
      </p:grpSp>
      <p:grpSp>
        <p:nvGrpSpPr>
          <p:cNvPr id="2" name="组合 1"/>
          <p:cNvGrpSpPr/>
          <p:nvPr/>
        </p:nvGrpSpPr>
        <p:grpSpPr>
          <a:xfrm>
            <a:off x="9151823" y="1467509"/>
            <a:ext cx="2376148" cy="1591443"/>
            <a:chOff x="9031838" y="1467509"/>
            <a:chExt cx="2376148" cy="1591443"/>
          </a:xfrm>
        </p:grpSpPr>
        <p:sp>
          <p:nvSpPr>
            <p:cNvPr id="76" name="矩形: 圆角 75"/>
            <p:cNvSpPr/>
            <p:nvPr/>
          </p:nvSpPr>
          <p:spPr>
            <a:xfrm>
              <a:off x="9031838" y="1467509"/>
              <a:ext cx="2376148" cy="1591443"/>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77" name="文本框 76"/>
            <p:cNvSpPr txBox="1"/>
            <p:nvPr/>
          </p:nvSpPr>
          <p:spPr>
            <a:xfrm>
              <a:off x="9239473" y="1678754"/>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sp>
          <p:nvSpPr>
            <p:cNvPr id="78" name="文本框 77"/>
            <p:cNvSpPr txBox="1"/>
            <p:nvPr/>
          </p:nvSpPr>
          <p:spPr>
            <a:xfrm>
              <a:off x="9183361" y="2087326"/>
              <a:ext cx="2073102"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a:t>
              </a:r>
            </a:p>
          </p:txBody>
        </p:sp>
      </p:grpSp>
      <p:grpSp>
        <p:nvGrpSpPr>
          <p:cNvPr id="3" name="组合 2"/>
          <p:cNvGrpSpPr/>
          <p:nvPr/>
        </p:nvGrpSpPr>
        <p:grpSpPr>
          <a:xfrm>
            <a:off x="7028642" y="4644257"/>
            <a:ext cx="2376148" cy="1591443"/>
            <a:chOff x="6954751" y="4644257"/>
            <a:chExt cx="2376148" cy="1591443"/>
          </a:xfrm>
        </p:grpSpPr>
        <p:sp>
          <p:nvSpPr>
            <p:cNvPr id="80" name="矩形: 圆角 79"/>
            <p:cNvSpPr/>
            <p:nvPr/>
          </p:nvSpPr>
          <p:spPr>
            <a:xfrm>
              <a:off x="6954751" y="4644257"/>
              <a:ext cx="2376148" cy="1591443"/>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81" name="文本框 80"/>
            <p:cNvSpPr txBox="1"/>
            <p:nvPr/>
          </p:nvSpPr>
          <p:spPr>
            <a:xfrm>
              <a:off x="7162386" y="4855502"/>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sp>
          <p:nvSpPr>
            <p:cNvPr id="82" name="文本框 81"/>
            <p:cNvSpPr txBox="1"/>
            <p:nvPr/>
          </p:nvSpPr>
          <p:spPr>
            <a:xfrm>
              <a:off x="7106274" y="5264074"/>
              <a:ext cx="2073102"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a:t>
              </a:r>
            </a:p>
          </p:txBody>
        </p:sp>
      </p:grpSp>
      <p:grpSp>
        <p:nvGrpSpPr>
          <p:cNvPr id="4" name="组合 3"/>
          <p:cNvGrpSpPr/>
          <p:nvPr/>
        </p:nvGrpSpPr>
        <p:grpSpPr>
          <a:xfrm>
            <a:off x="2782275" y="4644257"/>
            <a:ext cx="2376148" cy="1591443"/>
            <a:chOff x="2861101" y="4644257"/>
            <a:chExt cx="2376148" cy="1591443"/>
          </a:xfrm>
        </p:grpSpPr>
        <p:sp>
          <p:nvSpPr>
            <p:cNvPr id="84" name="矩形: 圆角 83"/>
            <p:cNvSpPr/>
            <p:nvPr/>
          </p:nvSpPr>
          <p:spPr>
            <a:xfrm>
              <a:off x="2861101" y="4644257"/>
              <a:ext cx="2376148" cy="1591443"/>
            </a:xfrm>
            <a:prstGeom prst="roundRect">
              <a:avLst>
                <a:gd name="adj" fmla="val 6277"/>
              </a:avLst>
            </a:prstGeom>
            <a:solidFill>
              <a:schemeClr val="accent6">
                <a:alpha val="65000"/>
              </a:schemeClr>
            </a:solidFill>
            <a:ln>
              <a:gradFill>
                <a:gsLst>
                  <a:gs pos="0">
                    <a:schemeClr val="accent1">
                      <a:lumMod val="58000"/>
                      <a:lumOff val="4200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等线" panose="02010600030101010101" charset="-122"/>
                <a:ea typeface="等线" panose="02010600030101010101" charset="-122"/>
              </a:endParaRPr>
            </a:p>
          </p:txBody>
        </p:sp>
        <p:sp>
          <p:nvSpPr>
            <p:cNvPr id="85" name="文本框 84"/>
            <p:cNvSpPr txBox="1"/>
            <p:nvPr/>
          </p:nvSpPr>
          <p:spPr>
            <a:xfrm>
              <a:off x="3068736" y="4855502"/>
              <a:ext cx="1960880" cy="398780"/>
            </a:xfrm>
            <a:prstGeom prst="rect">
              <a:avLst/>
            </a:prstGeom>
            <a:noFill/>
          </p:spPr>
          <p:txBody>
            <a:bodyPr wrap="none" rtlCol="0">
              <a:spAutoFit/>
            </a:bodyPr>
            <a:lstStyle/>
            <a:p>
              <a:pPr algn="ctr"/>
              <a:r>
                <a:rPr lang="zh-CN" altLang="en-US" sz="2000" dirty="0">
                  <a:gradFill>
                    <a:gsLst>
                      <a:gs pos="10000">
                        <a:schemeClr val="accent1"/>
                      </a:gs>
                      <a:gs pos="70000">
                        <a:schemeClr val="accent3"/>
                      </a:gs>
                      <a:gs pos="50000">
                        <a:schemeClr val="accent2"/>
                      </a:gs>
                      <a:gs pos="90000">
                        <a:schemeClr val="accent2"/>
                      </a:gs>
                    </a:gsLst>
                    <a:lin ang="2700000" scaled="0"/>
                  </a:gradFill>
                  <a:latin typeface="+mj-ea"/>
                  <a:ea typeface="+mj-ea"/>
                  <a:cs typeface="OPPOSans B" panose="00020600040101010101" pitchFamily="18" charset="-122"/>
                  <a:sym typeface="OPPOSans B" panose="00020600040101010101" pitchFamily="18" charset="-122"/>
                </a:rPr>
                <a:t>请输入您的标题</a:t>
              </a:r>
            </a:p>
          </p:txBody>
        </p:sp>
        <p:sp>
          <p:nvSpPr>
            <p:cNvPr id="86" name="文本框 85"/>
            <p:cNvSpPr txBox="1"/>
            <p:nvPr/>
          </p:nvSpPr>
          <p:spPr>
            <a:xfrm>
              <a:off x="3012624" y="5264074"/>
              <a:ext cx="2073102" cy="829945"/>
            </a:xfrm>
            <a:prstGeom prst="rect">
              <a:avLst/>
            </a:prstGeom>
            <a:noFill/>
          </p:spPr>
          <p:txBody>
            <a:bodyPr wrap="square" rtlCol="0">
              <a:spAutoFit/>
            </a:bodyPr>
            <a:lstStyle/>
            <a:p>
              <a:pPr algn="just"/>
              <a:r>
                <a:rPr lang="zh-CN" altLang="en-US" sz="1600" dirty="0">
                  <a:solidFill>
                    <a:schemeClr val="bg1"/>
                  </a:solidFill>
                  <a:latin typeface="+mn-ea"/>
                </a:rPr>
                <a:t>单击此处输入您的正文内容单击此处输入您的正文内容</a:t>
              </a:r>
            </a:p>
          </p:txBody>
        </p:sp>
      </p:grpSp>
      <p:grpSp>
        <p:nvGrpSpPr>
          <p:cNvPr id="7" name="组合 6"/>
          <p:cNvGrpSpPr/>
          <p:nvPr/>
        </p:nvGrpSpPr>
        <p:grpSpPr>
          <a:xfrm>
            <a:off x="1224280" y="545465"/>
            <a:ext cx="9743440" cy="583565"/>
            <a:chOff x="1928" y="859"/>
            <a:chExt cx="15344" cy="919"/>
          </a:xfrm>
        </p:grpSpPr>
        <p:sp>
          <p:nvSpPr>
            <p:cNvPr id="8" name="文本框 7"/>
            <p:cNvSpPr txBox="1"/>
            <p:nvPr>
              <p:custDataLst>
                <p:tags r:id="rId1"/>
              </p:custDataLst>
            </p:nvPr>
          </p:nvSpPr>
          <p:spPr>
            <a:xfrm>
              <a:off x="7340" y="859"/>
              <a:ext cx="4520" cy="919"/>
            </a:xfrm>
            <a:prstGeom prst="rect">
              <a:avLst/>
            </a:prstGeom>
            <a:noFill/>
          </p:spPr>
          <p:txBody>
            <a:bodyPr wrap="square" lIns="0" tIns="45720" rIns="0" bIns="45720" rtlCol="0">
              <a:spAutoFit/>
            </a:bodyPr>
            <a:lstStyle>
              <a:defPPr>
                <a:defRPr lang="zh-CN"/>
              </a:defPPr>
              <a:lvl1pPr marR="0" lvl="0" indent="0" algn="ctr" fontAlgn="auto">
                <a:lnSpc>
                  <a:spcPct val="100000"/>
                </a:lnSpc>
                <a:spcBef>
                  <a:spcPts val="0"/>
                </a:spcBef>
                <a:spcAft>
                  <a:spcPts val="0"/>
                </a:spcAft>
                <a:buClrTx/>
                <a:buSzTx/>
                <a:buFontTx/>
                <a:buNone/>
                <a:defRPr kumimoji="0" sz="3200" b="1" i="0" u="none" strike="noStrike" cap="none" spc="0" normalizeH="0" baseline="0">
                  <a:ln>
                    <a:noFill/>
                  </a:ln>
                  <a:gradFill flip="none" rotWithShape="1">
                    <a:gsLst>
                      <a:gs pos="65000">
                        <a:schemeClr val="accent3"/>
                      </a:gs>
                      <a:gs pos="46000">
                        <a:schemeClr val="accent2"/>
                      </a:gs>
                      <a:gs pos="15000">
                        <a:schemeClr val="accent1"/>
                      </a:gs>
                      <a:gs pos="87000">
                        <a:schemeClr val="accent2"/>
                      </a:gs>
                    </a:gsLst>
                    <a:lin ang="2700000" scaled="1"/>
                    <a:tileRect/>
                  </a:gradFill>
                  <a:effectLst/>
                  <a:uLnTx/>
                  <a:uFillTx/>
                  <a:latin typeface="猫啃网风雅宋" panose="02020700000000000000" pitchFamily="18" charset="-122"/>
                  <a:ea typeface="猫啃网风雅宋" panose="02020700000000000000" pitchFamily="18" charset="-122"/>
                </a:defRPr>
              </a:lvl1pPr>
            </a:lstStyle>
            <a:p>
              <a:r>
                <a:rPr lang="zh-CN" altLang="en-US" b="0" dirty="0">
                  <a:latin typeface="+mj-ea"/>
                  <a:ea typeface="+mj-ea"/>
                </a:rPr>
                <a:t>输入章节标题</a:t>
              </a:r>
            </a:p>
          </p:txBody>
        </p:sp>
        <p:grpSp>
          <p:nvGrpSpPr>
            <p:cNvPr id="9" name="组合 8"/>
            <p:cNvGrpSpPr/>
            <p:nvPr/>
          </p:nvGrpSpPr>
          <p:grpSpPr>
            <a:xfrm>
              <a:off x="1928" y="1317"/>
              <a:ext cx="15344" cy="0"/>
              <a:chOff x="1746" y="1317"/>
              <a:chExt cx="15344" cy="0"/>
            </a:xfrm>
          </p:grpSpPr>
          <p:cxnSp>
            <p:nvCxnSpPr>
              <p:cNvPr id="10" name="直接连接符 9"/>
              <p:cNvCxnSpPr/>
              <p:nvPr>
                <p:custDataLst>
                  <p:tags r:id="rId2"/>
                </p:custDataLst>
              </p:nvPr>
            </p:nvCxnSpPr>
            <p:spPr>
              <a:xfrm>
                <a:off x="1746"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custDataLst>
                  <p:tags r:id="rId3"/>
                </p:custDataLst>
              </p:nvPr>
            </p:nvCxnSpPr>
            <p:spPr>
              <a:xfrm flipH="1">
                <a:off x="11634" y="1317"/>
                <a:ext cx="5456" cy="0"/>
              </a:xfrm>
              <a:prstGeom prst="line">
                <a:avLst/>
              </a:prstGeom>
              <a:ln w="15875" cap="rnd">
                <a:gradFill flip="none" rotWithShape="1">
                  <a:gsLst>
                    <a:gs pos="17000">
                      <a:schemeClr val="accent2">
                        <a:alpha val="0"/>
                      </a:schemeClr>
                    </a:gs>
                    <a:gs pos="100000">
                      <a:schemeClr val="accent2"/>
                    </a:gs>
                  </a:gsLst>
                  <a:lin ang="0" scaled="1"/>
                  <a:tileRect/>
                </a:gradFill>
                <a:round/>
                <a:headEnd type="none"/>
                <a:tailEnd type="diamond" w="med" len="med"/>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TQ0NjFiYWY2MzcyYWZjMzIwMjY0MTcwMTBkZjBmNDMifQ=="/>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PA" val="v5.2.8"/>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PA" val="v5.2.8"/>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1_Office 主题​​">
  <a:themeElements>
    <a:clrScheme name="黑金">
      <a:dk1>
        <a:sysClr val="windowText" lastClr="000000"/>
      </a:dk1>
      <a:lt1>
        <a:sysClr val="window" lastClr="FFFFFF"/>
      </a:lt1>
      <a:dk2>
        <a:srgbClr val="44546A"/>
      </a:dk2>
      <a:lt2>
        <a:srgbClr val="E7E6E6"/>
      </a:lt2>
      <a:accent1>
        <a:srgbClr val="DBB96D"/>
      </a:accent1>
      <a:accent2>
        <a:srgbClr val="FFDB67"/>
      </a:accent2>
      <a:accent3>
        <a:srgbClr val="8F7643"/>
      </a:accent3>
      <a:accent4>
        <a:srgbClr val="FDDD8C"/>
      </a:accent4>
      <a:accent5>
        <a:srgbClr val="F3B210"/>
      </a:accent5>
      <a:accent6>
        <a:srgbClr val="111119"/>
      </a:accent6>
      <a:hlink>
        <a:srgbClr val="0563C1"/>
      </a:hlink>
      <a:folHlink>
        <a:srgbClr val="954F72"/>
      </a:folHlink>
    </a:clrScheme>
    <a:fontScheme name="OPPOSans R">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1261</Words>
  <Application>Microsoft Office PowerPoint</Application>
  <PresentationFormat>宽屏</PresentationFormat>
  <Paragraphs>137</Paragraphs>
  <Slides>21</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OPPOSans B</vt:lpstr>
      <vt:lpstr>OPPOSans H</vt:lpstr>
      <vt:lpstr>OPPOSans M</vt:lpstr>
      <vt:lpstr>OPPOSans R</vt:lpstr>
      <vt:lpstr>阿里巴巴普惠体 2.0 55 Regular</vt:lpstr>
      <vt:lpstr>阿里巴巴普惠体 2.0 65 Medium</vt:lpstr>
      <vt:lpstr>等线</vt:lpstr>
      <vt:lpstr>Arial</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黑金色商务风招商计划书ppt模板</dc:title>
  <dc:creator>©小莫Mora</dc:creator>
  <cp:keywords>P界达人</cp:keywords>
  <dc:description>51PPT模板网，幻灯片演示模板及素材免费下载！_x000d_
51PPT模板网 唯一访问网址：www.51pptmoban.com</dc:description>
  <cp:lastModifiedBy>51pptmoban .com</cp:lastModifiedBy>
  <cp:revision>74</cp:revision>
  <dcterms:created xsi:type="dcterms:W3CDTF">2023-07-12T09:10:00Z</dcterms:created>
  <dcterms:modified xsi:type="dcterms:W3CDTF">2023-11-07T12:39:31Z</dcterms:modified>
  <cp:contentStatus>黑金色商务风招商计划书ppt模板，www.51pptmoban.com</cp:contentStatus>
  <cp:version>51pptmoban.com（V51-110705版）</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83B42EE6066842C49E677612E000A1DE_12</vt:lpwstr>
  </property>
  <property fmtid="{D5CDD505-2E9C-101B-9397-08002B2CF9AE}" pid="3" name="KSOProductBuildVer">
    <vt:lpwstr>2052-12.1.0.15358</vt:lpwstr>
  </property>
</Properties>
</file>