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1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70" r:id="rId2"/>
    <p:sldId id="403" r:id="rId3"/>
    <p:sldId id="404" r:id="rId4"/>
    <p:sldId id="406" r:id="rId5"/>
    <p:sldId id="405" r:id="rId6"/>
    <p:sldId id="407" r:id="rId7"/>
    <p:sldId id="408" r:id="rId8"/>
    <p:sldId id="409" r:id="rId9"/>
    <p:sldId id="410" r:id="rId10"/>
    <p:sldId id="411" r:id="rId11"/>
    <p:sldId id="412" r:id="rId12"/>
    <p:sldId id="413" r:id="rId13"/>
    <p:sldId id="416" r:id="rId14"/>
    <p:sldId id="415" r:id="rId15"/>
    <p:sldId id="417" r:id="rId16"/>
    <p:sldId id="1126" r:id="rId17"/>
    <p:sldId id="2007578498"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5" pos="3840" userDrawn="1">
          <p15:clr>
            <a:srgbClr val="A4A3A4"/>
          </p15:clr>
        </p15:guide>
        <p15:guide id="6" pos="302" userDrawn="1">
          <p15:clr>
            <a:srgbClr val="A4A3A4"/>
          </p15:clr>
        </p15:guide>
        <p15:guide id="7" pos="737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21A63"/>
    <a:srgbClr val="0B1D62"/>
    <a:srgbClr val="4164D3"/>
    <a:srgbClr val="E2CA86"/>
    <a:srgbClr val="D3BD78"/>
    <a:srgbClr val="05146A"/>
    <a:srgbClr val="43FFE9"/>
    <a:srgbClr val="2849AF"/>
    <a:srgbClr val="46FEEA"/>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38" autoAdjust="0"/>
    <p:restoredTop sz="90845"/>
  </p:normalViewPr>
  <p:slideViewPr>
    <p:cSldViewPr snapToGrid="0" showGuides="1">
      <p:cViewPr>
        <p:scale>
          <a:sx n="66" d="100"/>
          <a:sy n="66" d="100"/>
        </p:scale>
        <p:origin x="1152" y="552"/>
      </p:cViewPr>
      <p:guideLst>
        <p:guide orient="horz" pos="2160"/>
        <p:guide pos="3840"/>
        <p:guide pos="302"/>
        <p:guide pos="7378"/>
      </p:guideLst>
    </p:cSldViewPr>
  </p:slideViewPr>
  <p:notesTextViewPr>
    <p:cViewPr>
      <p:scale>
        <a:sx n="1" d="1"/>
        <a:sy n="1" d="1"/>
      </p:scale>
      <p:origin x="0" y="0"/>
    </p:cViewPr>
  </p:notesTextViewPr>
  <p:notesViewPr>
    <p:cSldViewPr snapToGrid="0">
      <p:cViewPr varScale="1">
        <p:scale>
          <a:sx n="54" d="100"/>
          <a:sy n="54" d="100"/>
        </p:scale>
        <p:origin x="282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FDF4C0-FF74-497D-8394-5641B1E95B4B}" type="datetimeFigureOut">
              <a:rPr lang="zh-CN" altLang="en-US" smtClean="0"/>
              <a:t>2023/11/8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1488B9-737E-443C-910D-8E827D05F352}"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9" name="灯片编号占位符 8"/>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ECE1E5-A876-41D2-96E2-B4EE07A555EC}" type="slidenum">
              <a:rPr lang="zh-CN" altLang="en-US" smtClean="0"/>
              <a:t>‹#›</a:t>
            </a:fld>
            <a:endParaRPr lang="zh-CN" altLang="en-US"/>
          </a:p>
        </p:txBody>
      </p:sp>
      <p:sp>
        <p:nvSpPr>
          <p:cNvPr id="11" name="备注占位符 10"/>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10</a:t>
            </a:fld>
            <a:endParaRPr lang="zh-CN" altLang="en-US"/>
          </a:p>
        </p:txBody>
      </p:sp>
    </p:spTree>
    <p:extLst>
      <p:ext uri="{BB962C8B-B14F-4D97-AF65-F5344CB8AC3E}">
        <p14:creationId xmlns:p14="http://schemas.microsoft.com/office/powerpoint/2010/main" val="2214252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11</a:t>
            </a:fld>
            <a:endParaRPr lang="zh-CN" altLang="en-US"/>
          </a:p>
        </p:txBody>
      </p:sp>
    </p:spTree>
    <p:extLst>
      <p:ext uri="{BB962C8B-B14F-4D97-AF65-F5344CB8AC3E}">
        <p14:creationId xmlns:p14="http://schemas.microsoft.com/office/powerpoint/2010/main" val="1930426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12</a:t>
            </a:fld>
            <a:endParaRPr lang="zh-CN" altLang="en-US"/>
          </a:p>
        </p:txBody>
      </p:sp>
    </p:spTree>
    <p:extLst>
      <p:ext uri="{BB962C8B-B14F-4D97-AF65-F5344CB8AC3E}">
        <p14:creationId xmlns:p14="http://schemas.microsoft.com/office/powerpoint/2010/main" val="1484576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13</a:t>
            </a:fld>
            <a:endParaRPr lang="zh-CN" altLang="en-US"/>
          </a:p>
        </p:txBody>
      </p:sp>
    </p:spTree>
    <p:extLst>
      <p:ext uri="{BB962C8B-B14F-4D97-AF65-F5344CB8AC3E}">
        <p14:creationId xmlns:p14="http://schemas.microsoft.com/office/powerpoint/2010/main" val="2446176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14</a:t>
            </a:fld>
            <a:endParaRPr lang="zh-CN" altLang="en-US"/>
          </a:p>
        </p:txBody>
      </p:sp>
    </p:spTree>
    <p:extLst>
      <p:ext uri="{BB962C8B-B14F-4D97-AF65-F5344CB8AC3E}">
        <p14:creationId xmlns:p14="http://schemas.microsoft.com/office/powerpoint/2010/main" val="2544115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15</a:t>
            </a:fld>
            <a:endParaRPr lang="zh-CN" altLang="en-US"/>
          </a:p>
        </p:txBody>
      </p:sp>
    </p:spTree>
    <p:extLst>
      <p:ext uri="{BB962C8B-B14F-4D97-AF65-F5344CB8AC3E}">
        <p14:creationId xmlns:p14="http://schemas.microsoft.com/office/powerpoint/2010/main" val="2022817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2</a:t>
            </a:fld>
            <a:endParaRPr lang="zh-CN" altLang="en-US"/>
          </a:p>
        </p:txBody>
      </p:sp>
    </p:spTree>
    <p:extLst>
      <p:ext uri="{BB962C8B-B14F-4D97-AF65-F5344CB8AC3E}">
        <p14:creationId xmlns:p14="http://schemas.microsoft.com/office/powerpoint/2010/main" val="3053010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3</a:t>
            </a:fld>
            <a:endParaRPr lang="zh-CN" altLang="en-US"/>
          </a:p>
        </p:txBody>
      </p:sp>
    </p:spTree>
    <p:extLst>
      <p:ext uri="{BB962C8B-B14F-4D97-AF65-F5344CB8AC3E}">
        <p14:creationId xmlns:p14="http://schemas.microsoft.com/office/powerpoint/2010/main" val="4162250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4</a:t>
            </a:fld>
            <a:endParaRPr lang="zh-CN" altLang="en-US"/>
          </a:p>
        </p:txBody>
      </p:sp>
    </p:spTree>
    <p:extLst>
      <p:ext uri="{BB962C8B-B14F-4D97-AF65-F5344CB8AC3E}">
        <p14:creationId xmlns:p14="http://schemas.microsoft.com/office/powerpoint/2010/main" val="2142376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5</a:t>
            </a:fld>
            <a:endParaRPr lang="zh-CN" altLang="en-US"/>
          </a:p>
        </p:txBody>
      </p:sp>
    </p:spTree>
    <p:extLst>
      <p:ext uri="{BB962C8B-B14F-4D97-AF65-F5344CB8AC3E}">
        <p14:creationId xmlns:p14="http://schemas.microsoft.com/office/powerpoint/2010/main" val="255256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6</a:t>
            </a:fld>
            <a:endParaRPr lang="zh-CN" altLang="en-US"/>
          </a:p>
        </p:txBody>
      </p:sp>
    </p:spTree>
    <p:extLst>
      <p:ext uri="{BB962C8B-B14F-4D97-AF65-F5344CB8AC3E}">
        <p14:creationId xmlns:p14="http://schemas.microsoft.com/office/powerpoint/2010/main" val="2132968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7</a:t>
            </a:fld>
            <a:endParaRPr lang="zh-CN" altLang="en-US"/>
          </a:p>
        </p:txBody>
      </p:sp>
    </p:spTree>
    <p:extLst>
      <p:ext uri="{BB962C8B-B14F-4D97-AF65-F5344CB8AC3E}">
        <p14:creationId xmlns:p14="http://schemas.microsoft.com/office/powerpoint/2010/main" val="2985421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8</a:t>
            </a:fld>
            <a:endParaRPr lang="zh-CN" altLang="en-US"/>
          </a:p>
        </p:txBody>
      </p:sp>
    </p:spTree>
    <p:extLst>
      <p:ext uri="{BB962C8B-B14F-4D97-AF65-F5344CB8AC3E}">
        <p14:creationId xmlns:p14="http://schemas.microsoft.com/office/powerpoint/2010/main" val="3837829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just"/>
            <a:r>
              <a:rPr lang="zh-CN" altLang="zh-CN" sz="1800" kern="100" dirty="0">
                <a:effectLst/>
                <a:latin typeface="Calibri" panose="020F0502020204030204" pitchFamily="34" charset="0"/>
                <a:ea typeface="仿宋" panose="02010609060101010101" pitchFamily="49" charset="-122"/>
                <a:cs typeface="仿宋" panose="02010609060101010101" pitchFamily="49" charset="-122"/>
              </a:rPr>
              <a:t>各位评委好，我是福州分行信用卡营销中心的章晶晶，我的参赛项目是基于全民健身的智慧场景生态银行建设。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D2ECE1E5-A876-41D2-96E2-B4EE07A555EC}" type="slidenum">
              <a:rPr lang="zh-CN" altLang="en-US" smtClean="0"/>
              <a:t>9</a:t>
            </a:fld>
            <a:endParaRPr lang="zh-CN" altLang="en-US"/>
          </a:p>
        </p:txBody>
      </p:sp>
    </p:spTree>
    <p:extLst>
      <p:ext uri="{BB962C8B-B14F-4D97-AF65-F5344CB8AC3E}">
        <p14:creationId xmlns:p14="http://schemas.microsoft.com/office/powerpoint/2010/main" val="307912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ctr" anchorCtr="0"/>
          <a:lstStyle>
            <a:lvl1pPr algn="ctr">
              <a:defRPr sz="54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nchor="ctr" anchorCtr="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9496706-4D31-4254-8F8D-D2C6D9AA4BB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2667000" y="1714954"/>
            <a:ext cx="73152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2023/11/8</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9614646" y="6654587"/>
            <a:ext cx="2290482" cy="189966"/>
          </a:xfrm>
          <a:prstGeom prst="rect">
            <a:avLst/>
          </a:prstGeom>
        </p:spPr>
        <p:txBody>
          <a:bodyPr/>
          <a:lstStyle/>
          <a:p>
            <a:fld id="{7CA0A638-F140-42E1-8BE9-92215B0873E2}" type="slidenum">
              <a:rPr lang="zh-CN" altLang="en-US" smtClean="0"/>
              <a:t>‹#›</a:t>
            </a:fld>
            <a:endParaRPr lang="zh-CN" altLang="en-US" dirty="0"/>
          </a:p>
        </p:txBody>
      </p:sp>
      <p:sp>
        <p:nvSpPr>
          <p:cNvPr id="2" name="文本占位符 2"/>
          <p:cNvSpPr txBox="1"/>
          <p:nvPr userDrawn="1"/>
        </p:nvSpPr>
        <p:spPr>
          <a:xfrm>
            <a:off x="355600" y="1151255"/>
            <a:ext cx="1054100" cy="5170170"/>
          </a:xfrm>
          <a:prstGeom prst="rect">
            <a:avLst/>
          </a:prstGeom>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ts val="600"/>
              </a:spcBef>
              <a:spcAft>
                <a:spcPts val="600"/>
              </a:spcAft>
              <a:buNone/>
            </a:pPr>
            <a:endParaRPr lang="zh-CN" altLang="en-US" sz="1800" b="0" dirty="0">
              <a:solidFill>
                <a:schemeClr val="bg1">
                  <a:lumMod val="75000"/>
                </a:schemeClr>
              </a:solidFill>
            </a:endParaRPr>
          </a:p>
        </p:txBody>
      </p:sp>
      <p:sp>
        <p:nvSpPr>
          <p:cNvPr id="4" name="标题占位符 1"/>
          <p:cNvSpPr>
            <a:spLocks noGrp="1"/>
          </p:cNvSpPr>
          <p:nvPr>
            <p:ph type="title"/>
          </p:nvPr>
        </p:nvSpPr>
        <p:spPr>
          <a:xfrm>
            <a:off x="1790065" y="269240"/>
            <a:ext cx="8259445" cy="556260"/>
          </a:xfrm>
          <a:prstGeom prst="rect">
            <a:avLst/>
          </a:prstGeom>
        </p:spPr>
        <p:txBody>
          <a:bodyPr vert="horz" lIns="91440" tIns="45720" rIns="91440" bIns="45720" rtlCol="0" anchor="ctr" anchorCtr="0">
            <a:normAutofit/>
          </a:bodyPr>
          <a:lstStyle/>
          <a:p>
            <a:r>
              <a:rPr lang="zh-CN" altLang="en-US" dirty="0"/>
              <a:t>单击此处编辑母版标题样式</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灯片编号占位符 2"/>
          <p:cNvSpPr>
            <a:spLocks noGrp="1"/>
          </p:cNvSpPr>
          <p:nvPr>
            <p:ph type="sldNum" sz="quarter" idx="10"/>
          </p:nvPr>
        </p:nvSpPr>
        <p:spPr>
          <a:xfrm>
            <a:off x="9614646" y="6654587"/>
            <a:ext cx="2290482" cy="189966"/>
          </a:xfrm>
          <a:prstGeom prst="rect">
            <a:avLst/>
          </a:prstGeom>
        </p:spPr>
        <p:txBody>
          <a:bodyPr/>
          <a:lstStyle>
            <a:lvl1pPr>
              <a:defRPr sz="1000"/>
            </a:lvl1pPr>
          </a:lstStyle>
          <a:p>
            <a:fld id="{7CA0A638-F140-42E1-8BE9-92215B0873E2}" type="slidenum">
              <a:rPr lang="zh-CN" altLang="en-US" smtClean="0"/>
              <a:t>‹#›</a:t>
            </a:fld>
            <a:endParaRPr lang="zh-CN" altLang="en-US" dirty="0"/>
          </a:p>
        </p:txBody>
      </p:sp>
      <p:sp>
        <p:nvSpPr>
          <p:cNvPr id="2" name="文本占位符 2"/>
          <p:cNvSpPr txBox="1"/>
          <p:nvPr userDrawn="1"/>
        </p:nvSpPr>
        <p:spPr>
          <a:xfrm>
            <a:off x="355600" y="1151255"/>
            <a:ext cx="1054100" cy="5170170"/>
          </a:xfrm>
          <a:prstGeom prst="rect">
            <a:avLst/>
          </a:prstGeom>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ts val="600"/>
              </a:spcBef>
              <a:spcAft>
                <a:spcPts val="600"/>
              </a:spcAft>
              <a:buNone/>
            </a:pPr>
            <a:endParaRPr lang="zh-CN" altLang="en-US" sz="1800" b="0" dirty="0">
              <a:solidFill>
                <a:schemeClr val="bg1">
                  <a:lumMod val="75000"/>
                </a:schemeClr>
              </a:solidFill>
            </a:endParaRPr>
          </a:p>
        </p:txBody>
      </p:sp>
      <p:sp>
        <p:nvSpPr>
          <p:cNvPr id="3" name="标题占位符 1"/>
          <p:cNvSpPr>
            <a:spLocks noGrp="1"/>
          </p:cNvSpPr>
          <p:nvPr>
            <p:ph type="title"/>
          </p:nvPr>
        </p:nvSpPr>
        <p:spPr>
          <a:xfrm>
            <a:off x="1790065" y="269240"/>
            <a:ext cx="8259445" cy="556260"/>
          </a:xfrm>
          <a:prstGeom prst="rect">
            <a:avLst/>
          </a:prstGeom>
        </p:spPr>
        <p:txBody>
          <a:bodyPr vert="horz" lIns="91440" tIns="45720" rIns="91440" bIns="45720" rtlCol="0" anchor="ctr" anchorCtr="0">
            <a:normAutofit/>
          </a:bodyPr>
          <a:lstStyle/>
          <a:p>
            <a:r>
              <a:rPr lang="zh-CN" altLang="en-US" dirty="0"/>
              <a:t>单击此处编辑母版标题样式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总结/寄语 www.51pptmoban.com">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848238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2023/11/8</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00330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5" r:id="rId5"/>
    <p:sldLayoutId id="2147483656" r:id="rId6"/>
    <p:sldLayoutId id="2147483657" r:id="rId7"/>
    <p:sldLayoutId id="2147483658" r:id="rId8"/>
  </p:sldLayoutIdLst>
  <p:hf hdr="0" ftr="0" dt="0"/>
  <p:txStyles>
    <p:titleStyle>
      <a:lvl1pPr algn="ctr"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6.png"/><Relationship Id="rId18" Type="http://schemas.openxmlformats.org/officeDocument/2006/relationships/image" Target="../media/image31.svg"/><Relationship Id="rId3" Type="http://schemas.openxmlformats.org/officeDocument/2006/relationships/tags" Target="../tags/tag24.xml"/><Relationship Id="rId7" Type="http://schemas.openxmlformats.org/officeDocument/2006/relationships/notesSlide" Target="../notesSlides/notesSlide10.xml"/><Relationship Id="rId12" Type="http://schemas.openxmlformats.org/officeDocument/2006/relationships/image" Target="../media/image25.svg"/><Relationship Id="rId17" Type="http://schemas.openxmlformats.org/officeDocument/2006/relationships/image" Target="../media/image30.png"/><Relationship Id="rId2" Type="http://schemas.openxmlformats.org/officeDocument/2006/relationships/tags" Target="../tags/tag23.xml"/><Relationship Id="rId16" Type="http://schemas.openxmlformats.org/officeDocument/2006/relationships/image" Target="../media/image29.svg"/><Relationship Id="rId1" Type="http://schemas.openxmlformats.org/officeDocument/2006/relationships/tags" Target="../tags/tag22.xml"/><Relationship Id="rId6" Type="http://schemas.openxmlformats.org/officeDocument/2006/relationships/slideLayout" Target="../slideLayouts/slideLayout3.xml"/><Relationship Id="rId11" Type="http://schemas.openxmlformats.org/officeDocument/2006/relationships/image" Target="../media/image24.png"/><Relationship Id="rId5" Type="http://schemas.openxmlformats.org/officeDocument/2006/relationships/tags" Target="../tags/tag26.xml"/><Relationship Id="rId15" Type="http://schemas.openxmlformats.org/officeDocument/2006/relationships/image" Target="../media/image28.png"/><Relationship Id="rId10" Type="http://schemas.openxmlformats.org/officeDocument/2006/relationships/image" Target="../media/image23.svg"/><Relationship Id="rId4" Type="http://schemas.openxmlformats.org/officeDocument/2006/relationships/tags" Target="../tags/tag25.xml"/><Relationship Id="rId9" Type="http://schemas.openxmlformats.org/officeDocument/2006/relationships/image" Target="../media/image22.png"/><Relationship Id="rId14" Type="http://schemas.openxmlformats.org/officeDocument/2006/relationships/image" Target="../media/image27.svg"/></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openxmlformats.org/officeDocument/2006/relationships/slideLayout" Target="../slideLayouts/slideLayout3.xml"/><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8.png"/><Relationship Id="rId15" Type="http://schemas.openxmlformats.org/officeDocument/2006/relationships/image" Target="../media/image41.svg"/><Relationship Id="rId10" Type="http://schemas.openxmlformats.org/officeDocument/2006/relationships/image" Target="../media/image36.png"/><Relationship Id="rId4" Type="http://schemas.openxmlformats.org/officeDocument/2006/relationships/notesSlide" Target="../notesSlides/notesSlide11.xml"/><Relationship Id="rId9" Type="http://schemas.openxmlformats.org/officeDocument/2006/relationships/image" Target="../media/image35.svg"/><Relationship Id="rId1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8.png"/><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45.sv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8.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8.xml"/><Relationship Id="rId7"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10" Type="http://schemas.openxmlformats.org/officeDocument/2006/relationships/image" Target="../media/image13.png"/><Relationship Id="rId4" Type="http://schemas.openxmlformats.org/officeDocument/2006/relationships/tags" Target="../tags/tag9.xm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tags" Target="../tags/tag14.xml"/><Relationship Id="rId7" Type="http://schemas.openxmlformats.org/officeDocument/2006/relationships/image" Target="../media/image8.png"/><Relationship Id="rId12" Type="http://schemas.openxmlformats.org/officeDocument/2006/relationships/image" Target="../media/image18.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8.xml"/><Relationship Id="rId11" Type="http://schemas.openxmlformats.org/officeDocument/2006/relationships/image" Target="../media/image17.svg"/><Relationship Id="rId5" Type="http://schemas.openxmlformats.org/officeDocument/2006/relationships/slideLayout" Target="../slideLayouts/slideLayout3.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tags" Target="../tags/tag15.xml"/><Relationship Id="rId9" Type="http://schemas.openxmlformats.org/officeDocument/2006/relationships/image" Target="../media/image15.svg"/><Relationship Id="rId1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18.xml"/><Relationship Id="rId7"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E6E3BF3-0356-F32C-FF17-D4CA008693F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0" y="12561"/>
            <a:ext cx="12191999"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文本框 49">
            <a:extLst>
              <a:ext uri="{FF2B5EF4-FFF2-40B4-BE49-F238E27FC236}">
                <a16:creationId xmlns:a16="http://schemas.microsoft.com/office/drawing/2014/main" id="{F81C94FB-FB54-C52B-074C-280AA25B1E5D}"/>
              </a:ext>
            </a:extLst>
          </p:cNvPr>
          <p:cNvSpPr txBox="1"/>
          <p:nvPr/>
        </p:nvSpPr>
        <p:spPr>
          <a:xfrm>
            <a:off x="4330517" y="3665975"/>
            <a:ext cx="3530967" cy="523220"/>
          </a:xfrm>
          <a:prstGeom prst="rect">
            <a:avLst/>
          </a:prstGeom>
          <a:noFill/>
        </p:spPr>
        <p:txBody>
          <a:bodyPr wrap="square" rtlCol="0">
            <a:spAutoFit/>
          </a:bodyPr>
          <a:lstStyle>
            <a:defPPr>
              <a:defRPr lang="zh-CN"/>
            </a:defPPr>
            <a:lvl1pPr>
              <a:defRPr sz="2800">
                <a:gradFill flip="none" rotWithShape="1">
                  <a:gsLst>
                    <a:gs pos="42000">
                      <a:srgbClr val="00FFE0"/>
                    </a:gs>
                    <a:gs pos="90000">
                      <a:srgbClr val="174DAA"/>
                    </a:gs>
                  </a:gsLst>
                  <a:lin ang="5400000" scaled="1"/>
                  <a:tileRect/>
                </a:gradFill>
                <a:latin typeface="微软雅黑" panose="020B0503020204020204" pitchFamily="34" charset="-122"/>
                <a:ea typeface="微软雅黑" panose="020B0503020204020204" pitchFamily="34" charset="-122"/>
              </a:defRPr>
            </a:lvl1pPr>
          </a:lstStyle>
          <a:p>
            <a:pPr algn="ctr"/>
            <a:r>
              <a:rPr lang="en-US" dirty="0">
                <a:gradFill flip="none" rotWithShape="1">
                  <a:gsLst>
                    <a:gs pos="0">
                      <a:schemeClr val="accent2"/>
                    </a:gs>
                    <a:gs pos="97000">
                      <a:schemeClr val="accent3"/>
                    </a:gs>
                  </a:gsLst>
                  <a:lin ang="5400000" scaled="1"/>
                  <a:tileRect/>
                </a:gradFill>
                <a:latin typeface="+mn-ea"/>
                <a:ea typeface="+mn-ea"/>
                <a:cs typeface="阿里巴巴普惠体 2.0 55 Regular" panose="00020600040101010101" pitchFamily="18" charset="-122"/>
              </a:rPr>
              <a:t>XIANGMUZONGJIE</a:t>
            </a:r>
          </a:p>
        </p:txBody>
      </p:sp>
      <p:pic>
        <p:nvPicPr>
          <p:cNvPr id="73" name="图片 72">
            <a:extLst>
              <a:ext uri="{FF2B5EF4-FFF2-40B4-BE49-F238E27FC236}">
                <a16:creationId xmlns:a16="http://schemas.microsoft.com/office/drawing/2014/main" id="{FA5EA1BC-68CD-0AB9-A1F4-751CBF8A9F3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927498" y="2136488"/>
            <a:ext cx="1749207" cy="986267"/>
          </a:xfrm>
          <a:prstGeom prst="rect">
            <a:avLst/>
          </a:prstGeom>
        </p:spPr>
      </p:pic>
      <p:pic>
        <p:nvPicPr>
          <p:cNvPr id="74" name="图片 73">
            <a:extLst>
              <a:ext uri="{FF2B5EF4-FFF2-40B4-BE49-F238E27FC236}">
                <a16:creationId xmlns:a16="http://schemas.microsoft.com/office/drawing/2014/main" id="{4E6433E9-D7E3-2D86-BBB4-9E65950DAF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37877" y="2981373"/>
            <a:ext cx="7916246" cy="1097924"/>
          </a:xfrm>
          <a:prstGeom prst="rect">
            <a:avLst/>
          </a:prstGeom>
        </p:spPr>
      </p:pic>
      <p:grpSp>
        <p:nvGrpSpPr>
          <p:cNvPr id="3" name="组合 2">
            <a:extLst>
              <a:ext uri="{FF2B5EF4-FFF2-40B4-BE49-F238E27FC236}">
                <a16:creationId xmlns:a16="http://schemas.microsoft.com/office/drawing/2014/main" id="{084B01A5-4046-0164-8E53-0CB358B81FC7}"/>
              </a:ext>
            </a:extLst>
          </p:cNvPr>
          <p:cNvGrpSpPr/>
          <p:nvPr/>
        </p:nvGrpSpPr>
        <p:grpSpPr>
          <a:xfrm>
            <a:off x="1654529" y="2475170"/>
            <a:ext cx="8898945" cy="1209763"/>
            <a:chOff x="1654529" y="2475170"/>
            <a:chExt cx="8898945" cy="1209763"/>
          </a:xfrm>
        </p:grpSpPr>
        <p:sp>
          <p:nvSpPr>
            <p:cNvPr id="84" name="文本框 83">
              <a:extLst>
                <a:ext uri="{FF2B5EF4-FFF2-40B4-BE49-F238E27FC236}">
                  <a16:creationId xmlns:a16="http://schemas.microsoft.com/office/drawing/2014/main" id="{16FC6291-7E18-720C-8852-118BD5F9F7F6}"/>
                </a:ext>
              </a:extLst>
            </p:cNvPr>
            <p:cNvSpPr txBox="1"/>
            <p:nvPr/>
          </p:nvSpPr>
          <p:spPr>
            <a:xfrm>
              <a:off x="1654529" y="2475170"/>
              <a:ext cx="8898945" cy="1200329"/>
            </a:xfrm>
            <a:prstGeom prst="rect">
              <a:avLst/>
            </a:prstGeom>
            <a:noFill/>
          </p:spPr>
          <p:txBody>
            <a:bodyPr wrap="square" rtlCol="0">
              <a:spAutoFit/>
            </a:bodyPr>
            <a:lstStyle/>
            <a:p>
              <a:pPr algn="ctr"/>
              <a:r>
                <a:rPr lang="zh-CN" altLang="en-US" sz="7200" b="1" dirty="0">
                  <a:solidFill>
                    <a:schemeClr val="bg1"/>
                  </a:solidFill>
                  <a:latin typeface="+mj-ea"/>
                  <a:ea typeface="+mj-ea"/>
                  <a:cs typeface="阿里巴巴普惠体 2.0 115 Black" panose="00020600040101010101" pitchFamily="18" charset="-122"/>
                  <a:sym typeface="微软雅黑" panose="020B0503020204020204" pitchFamily="34" charset="-122"/>
                </a:rPr>
                <a:t>科技风项目总结汇报</a:t>
              </a:r>
              <a:endParaRPr lang="en-US" sz="7200" b="1" dirty="0">
                <a:solidFill>
                  <a:schemeClr val="bg1"/>
                </a:solidFill>
                <a:latin typeface="+mj-ea"/>
                <a:ea typeface="+mj-ea"/>
                <a:cs typeface="阿里巴巴普惠体 2.0 115 Black" panose="00020600040101010101" pitchFamily="18" charset="-122"/>
                <a:sym typeface="微软雅黑" panose="020B0503020204020204" pitchFamily="34" charset="-122"/>
              </a:endParaRPr>
            </a:p>
          </p:txBody>
        </p:sp>
        <p:sp>
          <p:nvSpPr>
            <p:cNvPr id="14" name="文本框 13">
              <a:extLst>
                <a:ext uri="{FF2B5EF4-FFF2-40B4-BE49-F238E27FC236}">
                  <a16:creationId xmlns:a16="http://schemas.microsoft.com/office/drawing/2014/main" id="{770DABE8-8CED-9D3C-5BBB-99DF89D29CB1}"/>
                </a:ext>
              </a:extLst>
            </p:cNvPr>
            <p:cNvSpPr txBox="1"/>
            <p:nvPr/>
          </p:nvSpPr>
          <p:spPr>
            <a:xfrm>
              <a:off x="1669007" y="2484604"/>
              <a:ext cx="8815111" cy="1200329"/>
            </a:xfrm>
            <a:prstGeom prst="rect">
              <a:avLst/>
            </a:prstGeom>
            <a:noFill/>
          </p:spPr>
          <p:txBody>
            <a:bodyPr wrap="square" rtlCol="0">
              <a:spAutoFit/>
            </a:bodyPr>
            <a:lstStyle/>
            <a:p>
              <a:pPr algn="ctr"/>
              <a:r>
                <a:rPr lang="zh-CN" altLang="en-US" sz="7200" b="1" dirty="0">
                  <a:gradFill flip="none" rotWithShape="1">
                    <a:gsLst>
                      <a:gs pos="0">
                        <a:schemeClr val="accent2"/>
                      </a:gs>
                      <a:gs pos="100000">
                        <a:schemeClr val="accent5">
                          <a:lumMod val="60000"/>
                          <a:lumOff val="40000"/>
                        </a:schemeClr>
                      </a:gs>
                    </a:gsLst>
                    <a:lin ang="2700000" scaled="1"/>
                    <a:tileRect/>
                  </a:gradFill>
                  <a:latin typeface="+mj-ea"/>
                  <a:ea typeface="+mj-ea"/>
                  <a:cs typeface="阿里巴巴普惠体 2.0 115 Black" panose="00020600040101010101" pitchFamily="18" charset="-122"/>
                  <a:sym typeface="微软雅黑" panose="020B0503020204020204" pitchFamily="34" charset="-122"/>
                </a:rPr>
                <a:t>科技风项目总结汇报</a:t>
              </a:r>
              <a:endParaRPr lang="en-US" sz="7200" b="1" dirty="0">
                <a:gradFill flip="none" rotWithShape="1">
                  <a:gsLst>
                    <a:gs pos="0">
                      <a:schemeClr val="accent2"/>
                    </a:gs>
                    <a:gs pos="100000">
                      <a:schemeClr val="accent5">
                        <a:lumMod val="60000"/>
                        <a:lumOff val="40000"/>
                      </a:schemeClr>
                    </a:gs>
                  </a:gsLst>
                  <a:lin ang="2700000" scaled="1"/>
                  <a:tileRect/>
                </a:gradFill>
                <a:latin typeface="+mj-ea"/>
                <a:ea typeface="+mj-ea"/>
                <a:cs typeface="阿里巴巴普惠体 2.0 115 Black" panose="00020600040101010101" pitchFamily="18" charset="-122"/>
                <a:sym typeface="微软雅黑" panose="020B0503020204020204" pitchFamily="34" charset="-122"/>
              </a:endParaRPr>
            </a:p>
          </p:txBody>
        </p:sp>
      </p:grpSp>
      <p:sp>
        <p:nvSpPr>
          <p:cNvPr id="75" name="矩形: 圆角 74">
            <a:extLst>
              <a:ext uri="{FF2B5EF4-FFF2-40B4-BE49-F238E27FC236}">
                <a16:creationId xmlns:a16="http://schemas.microsoft.com/office/drawing/2014/main" id="{C708E38A-10CB-618D-0A3D-A124ED2E2A79}"/>
              </a:ext>
            </a:extLst>
          </p:cNvPr>
          <p:cNvSpPr/>
          <p:nvPr/>
        </p:nvSpPr>
        <p:spPr>
          <a:xfrm>
            <a:off x="5115543" y="5290080"/>
            <a:ext cx="1960914" cy="451947"/>
          </a:xfrm>
          <a:prstGeom prst="roundRect">
            <a:avLst>
              <a:gd name="adj" fmla="val 17967"/>
            </a:avLst>
          </a:prstGeom>
          <a:gradFill flip="none" rotWithShape="1">
            <a:gsLst>
              <a:gs pos="2000">
                <a:schemeClr val="accent2"/>
              </a:gs>
              <a:gs pos="99000">
                <a:schemeClr val="accent3"/>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文本框 7">
            <a:extLst>
              <a:ext uri="{FF2B5EF4-FFF2-40B4-BE49-F238E27FC236}">
                <a16:creationId xmlns:a16="http://schemas.microsoft.com/office/drawing/2014/main" id="{99D8AA2F-4813-9B49-B3F5-26A0B498557B}"/>
              </a:ext>
            </a:extLst>
          </p:cNvPr>
          <p:cNvSpPr txBox="1"/>
          <p:nvPr/>
        </p:nvSpPr>
        <p:spPr>
          <a:xfrm>
            <a:off x="5159574" y="5331387"/>
            <a:ext cx="1872852" cy="369332"/>
          </a:xfrm>
          <a:prstGeom prst="rect">
            <a:avLst/>
          </a:prstGeom>
          <a:noFill/>
        </p:spPr>
        <p:txBody>
          <a:bodyPr wrap="square" rtlCol="0">
            <a:spAutoFit/>
          </a:bodyPr>
          <a:lstStyle>
            <a:defPPr>
              <a:defRPr lang="zh-CN"/>
            </a:defPPr>
            <a:lvl1pPr>
              <a:defRPr sz="2800">
                <a:gradFill flip="none" rotWithShape="1">
                  <a:gsLst>
                    <a:gs pos="51000">
                      <a:srgbClr val="CDFFF9"/>
                    </a:gs>
                    <a:gs pos="97000">
                      <a:srgbClr val="00FFE0"/>
                    </a:gs>
                  </a:gsLst>
                  <a:lin ang="5400000" scaled="1"/>
                  <a:tileRect/>
                </a:gradFill>
                <a:latin typeface="微软雅黑" panose="020B0503020204020204" pitchFamily="34" charset="-122"/>
                <a:ea typeface="微软雅黑" panose="020B0503020204020204" pitchFamily="34" charset="-122"/>
              </a:defRPr>
            </a:lvl1pPr>
          </a:lstStyle>
          <a:p>
            <a:pPr algn="ctr"/>
            <a:r>
              <a:rPr lang="zh-CN" altLang="en-US" sz="1800" dirty="0">
                <a:gradFill flip="none" rotWithShape="1">
                  <a:gsLst>
                    <a:gs pos="51000">
                      <a:schemeClr val="accent2">
                        <a:lumMod val="40000"/>
                        <a:lumOff val="60000"/>
                      </a:schemeClr>
                    </a:gs>
                    <a:gs pos="97000">
                      <a:schemeClr val="accent2"/>
                    </a:gs>
                  </a:gsLst>
                  <a:lin ang="5400000" scaled="1"/>
                  <a:tileRect/>
                </a:gradFill>
                <a:latin typeface="+mn-ea"/>
                <a:ea typeface="+mn-ea"/>
                <a:cs typeface="阿里巴巴普惠体 2.0 55 Regular" panose="00020600040101010101" pitchFamily="18" charset="-122"/>
                <a:sym typeface="微软雅黑" panose="020B0503020204020204" pitchFamily="34" charset="-122"/>
              </a:rPr>
              <a:t>汇报人：</a:t>
            </a:r>
            <a:r>
              <a:rPr lang="en-US" altLang="zh-CN" sz="1800" dirty="0">
                <a:gradFill flip="none" rotWithShape="1">
                  <a:gsLst>
                    <a:gs pos="51000">
                      <a:schemeClr val="accent2">
                        <a:lumMod val="40000"/>
                        <a:lumOff val="60000"/>
                      </a:schemeClr>
                    </a:gs>
                    <a:gs pos="97000">
                      <a:schemeClr val="accent2"/>
                    </a:gs>
                  </a:gsLst>
                  <a:lin ang="5400000" scaled="1"/>
                  <a:tileRect/>
                </a:gradFill>
                <a:latin typeface="+mn-ea"/>
                <a:ea typeface="+mn-ea"/>
                <a:cs typeface="阿里巴巴普惠体 2.0 55 Regular" panose="00020600040101010101" pitchFamily="18" charset="-122"/>
                <a:sym typeface="微软雅黑" panose="020B0503020204020204" pitchFamily="34" charset="-122"/>
              </a:rPr>
              <a:t>XXX</a:t>
            </a:r>
            <a:endParaRPr lang="zh-CN" altLang="en-US" sz="1800" dirty="0">
              <a:gradFill flip="none" rotWithShape="1">
                <a:gsLst>
                  <a:gs pos="51000">
                    <a:schemeClr val="accent2">
                      <a:lumMod val="40000"/>
                      <a:lumOff val="60000"/>
                    </a:schemeClr>
                  </a:gs>
                  <a:gs pos="97000">
                    <a:schemeClr val="accent2"/>
                  </a:gs>
                </a:gsLst>
                <a:lin ang="5400000" scaled="1"/>
                <a:tileRect/>
              </a:gradFill>
              <a:latin typeface="+mn-ea"/>
              <a:ea typeface="+mn-ea"/>
              <a:cs typeface="阿里巴巴普惠体 2.0 55 Regular" panose="00020600040101010101" pitchFamily="18" charset="-122"/>
              <a:sym typeface="微软雅黑" panose="020B0503020204020204" pitchFamily="34" charset="-122"/>
            </a:endParaRPr>
          </a:p>
        </p:txBody>
      </p:sp>
      <p:grpSp>
        <p:nvGrpSpPr>
          <p:cNvPr id="15" name="组合 14">
            <a:extLst>
              <a:ext uri="{FF2B5EF4-FFF2-40B4-BE49-F238E27FC236}">
                <a16:creationId xmlns:a16="http://schemas.microsoft.com/office/drawing/2014/main" id="{3E2CC5C8-6E6D-296A-6CC5-E1FAD03950EA}"/>
              </a:ext>
            </a:extLst>
          </p:cNvPr>
          <p:cNvGrpSpPr/>
          <p:nvPr/>
        </p:nvGrpSpPr>
        <p:grpSpPr>
          <a:xfrm>
            <a:off x="-3" y="0"/>
            <a:ext cx="12192002" cy="2118155"/>
            <a:chOff x="-3" y="0"/>
            <a:chExt cx="12192002" cy="2118155"/>
          </a:xfrm>
        </p:grpSpPr>
        <p:pic>
          <p:nvPicPr>
            <p:cNvPr id="16" name="图片 15">
              <a:extLst>
                <a:ext uri="{FF2B5EF4-FFF2-40B4-BE49-F238E27FC236}">
                  <a16:creationId xmlns:a16="http://schemas.microsoft.com/office/drawing/2014/main" id="{2A99A87B-1402-62DA-5CFF-38F3D2CC0976}"/>
                </a:ext>
              </a:extLst>
            </p:cNvPr>
            <p:cNvPicPr>
              <a:picLocks noChangeAspect="1"/>
            </p:cNvPicPr>
            <p:nvPr/>
          </p:nvPicPr>
          <p:blipFill>
            <a:blip r:embed="rId6"/>
            <a:srcRect t="34446" r="22178"/>
            <a:stretch>
              <a:fillRect/>
            </a:stretch>
          </p:blipFill>
          <p:spPr>
            <a:xfrm>
              <a:off x="4953965" y="0"/>
              <a:ext cx="7238034" cy="2118155"/>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pic>
          <p:nvPicPr>
            <p:cNvPr id="17" name="图片 16">
              <a:extLst>
                <a:ext uri="{FF2B5EF4-FFF2-40B4-BE49-F238E27FC236}">
                  <a16:creationId xmlns:a16="http://schemas.microsoft.com/office/drawing/2014/main" id="{4CDBF24A-856B-0B00-DFA8-C9D3BCAA76C2}"/>
                </a:ext>
              </a:extLst>
            </p:cNvPr>
            <p:cNvPicPr>
              <a:picLocks noChangeAspect="1"/>
            </p:cNvPicPr>
            <p:nvPr/>
          </p:nvPicPr>
          <p:blipFill>
            <a:blip r:embed="rId6"/>
            <a:srcRect t="34446" r="22178"/>
            <a:stretch>
              <a:fillRect/>
            </a:stretch>
          </p:blipFill>
          <p:spPr>
            <a:xfrm flipH="1">
              <a:off x="-3" y="1"/>
              <a:ext cx="7203067" cy="2107922"/>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grpSp>
      <p:sp>
        <p:nvSpPr>
          <p:cNvPr id="13" name="文本框 12">
            <a:extLst>
              <a:ext uri="{FF2B5EF4-FFF2-40B4-BE49-F238E27FC236}">
                <a16:creationId xmlns:a16="http://schemas.microsoft.com/office/drawing/2014/main" id="{1286DD1B-F87C-D1E4-E8C6-54D53667E98E}"/>
              </a:ext>
            </a:extLst>
          </p:cNvPr>
          <p:cNvSpPr txBox="1"/>
          <p:nvPr/>
        </p:nvSpPr>
        <p:spPr>
          <a:xfrm>
            <a:off x="5182298" y="1856546"/>
            <a:ext cx="1827405" cy="523220"/>
          </a:xfrm>
          <a:prstGeom prst="rect">
            <a:avLst/>
          </a:prstGeom>
          <a:noFill/>
        </p:spPr>
        <p:txBody>
          <a:bodyPr wrap="square" rtlCol="0">
            <a:spAutoFit/>
          </a:bodyPr>
          <a:lstStyle/>
          <a:p>
            <a:pPr algn="ctr"/>
            <a:r>
              <a:rPr lang="en-US" sz="2800" dirty="0">
                <a:gradFill flip="none" rotWithShape="1">
                  <a:gsLst>
                    <a:gs pos="42000">
                      <a:schemeClr val="accent2"/>
                    </a:gs>
                    <a:gs pos="90000">
                      <a:schemeClr val="accent3"/>
                    </a:gs>
                  </a:gsLst>
                  <a:lin ang="5400000" scaled="1"/>
                  <a:tileRect/>
                </a:gradFill>
                <a:latin typeface="+mn-ea"/>
                <a:cs typeface="阿里巴巴普惠体 2.0 55 Regular" panose="00020600040101010101" pitchFamily="18" charset="-122"/>
                <a:sym typeface="微软雅黑" panose="020B0503020204020204" pitchFamily="34" charset="-122"/>
              </a:rPr>
              <a:t>XXX</a:t>
            </a:r>
            <a:r>
              <a:rPr lang="zh-CN" altLang="en-US" sz="2800" dirty="0">
                <a:gradFill flip="none" rotWithShape="1">
                  <a:gsLst>
                    <a:gs pos="42000">
                      <a:schemeClr val="accent2"/>
                    </a:gs>
                    <a:gs pos="90000">
                      <a:schemeClr val="accent3"/>
                    </a:gs>
                  </a:gsLst>
                  <a:lin ang="5400000" scaled="1"/>
                  <a:tileRect/>
                </a:gradFill>
                <a:latin typeface="+mn-ea"/>
                <a:cs typeface="阿里巴巴普惠体 2.0 55 Regular" panose="00020600040101010101" pitchFamily="18" charset="-122"/>
                <a:sym typeface="微软雅黑" panose="020B0503020204020204" pitchFamily="34" charset="-122"/>
              </a:rPr>
              <a:t>项目</a:t>
            </a:r>
            <a:endParaRPr lang="en-US" sz="2800" dirty="0">
              <a:gradFill flip="none" rotWithShape="1">
                <a:gsLst>
                  <a:gs pos="42000">
                    <a:schemeClr val="accent2"/>
                  </a:gs>
                  <a:gs pos="90000">
                    <a:schemeClr val="accent3"/>
                  </a:gs>
                </a:gsLst>
                <a:lin ang="5400000" scaled="1"/>
                <a:tileRect/>
              </a:gradFill>
              <a:latin typeface="+mn-ea"/>
              <a:cs typeface="阿里巴巴普惠体 2.0 55 Regular" panose="00020600040101010101" pitchFamily="18" charset="-122"/>
              <a:sym typeface="微软雅黑" panose="020B0503020204020204" pitchFamily="34" charset="-122"/>
            </a:endParaRPr>
          </a:p>
        </p:txBody>
      </p:sp>
      <p:pic>
        <p:nvPicPr>
          <p:cNvPr id="72" name="图片 71">
            <a:extLst>
              <a:ext uri="{FF2B5EF4-FFF2-40B4-BE49-F238E27FC236}">
                <a16:creationId xmlns:a16="http://schemas.microsoft.com/office/drawing/2014/main" id="{C0A22E0C-1198-4AE0-6347-29D738F0471C}"/>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5026042" y="2071451"/>
            <a:ext cx="2139917" cy="543473"/>
          </a:xfrm>
          <a:prstGeom prst="rect">
            <a:avLst/>
          </a:prstGeom>
        </p:spPr>
      </p:pic>
      <p:sp>
        <p:nvSpPr>
          <p:cNvPr id="9" name="文本框 8">
            <a:extLst>
              <a:ext uri="{FF2B5EF4-FFF2-40B4-BE49-F238E27FC236}">
                <a16:creationId xmlns:a16="http://schemas.microsoft.com/office/drawing/2014/main" id="{6CB07C69-0A1C-F018-8073-74956E2DBDE7}"/>
              </a:ext>
            </a:extLst>
          </p:cNvPr>
          <p:cNvSpPr txBox="1"/>
          <p:nvPr/>
        </p:nvSpPr>
        <p:spPr>
          <a:xfrm>
            <a:off x="5510744" y="444818"/>
            <a:ext cx="1170513" cy="523220"/>
          </a:xfrm>
          <a:prstGeom prst="rect">
            <a:avLst/>
          </a:prstGeom>
          <a:noFill/>
        </p:spPr>
        <p:txBody>
          <a:bodyPr wrap="none" rtlCol="0">
            <a:spAutoFit/>
          </a:bodyPr>
          <a:lstStyle/>
          <a:p>
            <a:r>
              <a:rPr lang="en-US" sz="2800" dirty="0">
                <a:solidFill>
                  <a:schemeClr val="accent2"/>
                </a:solidFill>
                <a:latin typeface="+mj-ea"/>
                <a:ea typeface="+mj-ea"/>
                <a:cs typeface="阿里巴巴普惠体 2.0 55 Regular" panose="00020600040101010101" pitchFamily="18" charset="-122"/>
              </a:rPr>
              <a:t>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3358638"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2753"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0" dirty="0">
                <a:latin typeface="+mn-ea"/>
                <a:ea typeface="+mn-ea"/>
                <a:sym typeface="+mn-ea"/>
              </a:rPr>
              <a:t>项目运营</a:t>
            </a:r>
          </a:p>
        </p:txBody>
      </p:sp>
      <p:sp>
        <p:nvSpPr>
          <p:cNvPr id="465" name="弧形 464">
            <a:extLst>
              <a:ext uri="{FF2B5EF4-FFF2-40B4-BE49-F238E27FC236}">
                <a16:creationId xmlns:a16="http://schemas.microsoft.com/office/drawing/2014/main" id="{B64DFB4B-1397-0F79-A607-9768CE2EF57E}"/>
              </a:ext>
            </a:extLst>
          </p:cNvPr>
          <p:cNvSpPr/>
          <p:nvPr/>
        </p:nvSpPr>
        <p:spPr>
          <a:xfrm rot="18900000">
            <a:off x="1774939" y="2078003"/>
            <a:ext cx="1917444" cy="1917444"/>
          </a:xfrm>
          <a:prstGeom prst="arc">
            <a:avLst/>
          </a:prstGeom>
          <a:ln w="76200">
            <a:gradFill flip="none" rotWithShape="1">
              <a:gsLst>
                <a:gs pos="2000">
                  <a:schemeClr val="accent2">
                    <a:alpha val="0"/>
                  </a:schemeClr>
                </a:gs>
                <a:gs pos="100000">
                  <a:schemeClr val="accent2"/>
                </a:gs>
              </a:gsLst>
              <a:lin ang="0" scaled="1"/>
              <a:tileRect/>
            </a:gra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0" name="弧形 549">
            <a:extLst>
              <a:ext uri="{FF2B5EF4-FFF2-40B4-BE49-F238E27FC236}">
                <a16:creationId xmlns:a16="http://schemas.microsoft.com/office/drawing/2014/main" id="{3BCA75F0-67E2-125C-7258-8DB850ABC49D}"/>
              </a:ext>
            </a:extLst>
          </p:cNvPr>
          <p:cNvSpPr/>
          <p:nvPr/>
        </p:nvSpPr>
        <p:spPr>
          <a:xfrm rot="18900000">
            <a:off x="3950248" y="2078003"/>
            <a:ext cx="1917444" cy="1917444"/>
          </a:xfrm>
          <a:prstGeom prst="arc">
            <a:avLst/>
          </a:prstGeom>
          <a:ln w="76200">
            <a:gradFill flip="none" rotWithShape="1">
              <a:gsLst>
                <a:gs pos="2000">
                  <a:schemeClr val="accent2">
                    <a:alpha val="0"/>
                  </a:schemeClr>
                </a:gs>
                <a:gs pos="100000">
                  <a:schemeClr val="accent2"/>
                </a:gs>
              </a:gsLst>
              <a:lin ang="0" scaled="1"/>
              <a:tileRect/>
            </a:gra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1" name="弧形 550">
            <a:extLst>
              <a:ext uri="{FF2B5EF4-FFF2-40B4-BE49-F238E27FC236}">
                <a16:creationId xmlns:a16="http://schemas.microsoft.com/office/drawing/2014/main" id="{D8F5B7E0-DB6B-A440-F743-F9334072A1ED}"/>
              </a:ext>
            </a:extLst>
          </p:cNvPr>
          <p:cNvSpPr/>
          <p:nvPr/>
        </p:nvSpPr>
        <p:spPr>
          <a:xfrm rot="18900000">
            <a:off x="6159561" y="2078003"/>
            <a:ext cx="1917444" cy="1917444"/>
          </a:xfrm>
          <a:prstGeom prst="arc">
            <a:avLst/>
          </a:prstGeom>
          <a:ln w="76200">
            <a:gradFill flip="none" rotWithShape="1">
              <a:gsLst>
                <a:gs pos="2000">
                  <a:schemeClr val="accent2">
                    <a:alpha val="0"/>
                  </a:schemeClr>
                </a:gs>
                <a:gs pos="100000">
                  <a:schemeClr val="accent2"/>
                </a:gs>
              </a:gsLst>
              <a:lin ang="0" scaled="1"/>
              <a:tileRect/>
            </a:gra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2" name="弧形 551">
            <a:extLst>
              <a:ext uri="{FF2B5EF4-FFF2-40B4-BE49-F238E27FC236}">
                <a16:creationId xmlns:a16="http://schemas.microsoft.com/office/drawing/2014/main" id="{8C283AB4-440E-95E5-DAE7-40131FDFA762}"/>
              </a:ext>
            </a:extLst>
          </p:cNvPr>
          <p:cNvSpPr/>
          <p:nvPr/>
        </p:nvSpPr>
        <p:spPr>
          <a:xfrm rot="18900000">
            <a:off x="8302237" y="2078003"/>
            <a:ext cx="1917444" cy="1917444"/>
          </a:xfrm>
          <a:prstGeom prst="arc">
            <a:avLst/>
          </a:prstGeom>
          <a:ln w="76200">
            <a:gradFill flip="none" rotWithShape="1">
              <a:gsLst>
                <a:gs pos="2000">
                  <a:schemeClr val="accent2">
                    <a:alpha val="0"/>
                  </a:schemeClr>
                </a:gs>
                <a:gs pos="100000">
                  <a:schemeClr val="accent2"/>
                </a:gs>
              </a:gsLst>
              <a:lin ang="0" scaled="1"/>
              <a:tileRect/>
            </a:gra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D6DAC08A-BBC6-9B8D-B2AE-6453240FB371}"/>
              </a:ext>
            </a:extLst>
          </p:cNvPr>
          <p:cNvSpPr txBox="1"/>
          <p:nvPr/>
        </p:nvSpPr>
        <p:spPr>
          <a:xfrm>
            <a:off x="5298346" y="1127532"/>
            <a:ext cx="1595309" cy="52322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800"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grpSp>
        <p:nvGrpSpPr>
          <p:cNvPr id="18" name="组合 17">
            <a:extLst>
              <a:ext uri="{FF2B5EF4-FFF2-40B4-BE49-F238E27FC236}">
                <a16:creationId xmlns:a16="http://schemas.microsoft.com/office/drawing/2014/main" id="{9B47D6A7-DF91-025B-E10E-742FE89676F5}"/>
              </a:ext>
            </a:extLst>
          </p:cNvPr>
          <p:cNvGrpSpPr/>
          <p:nvPr/>
        </p:nvGrpSpPr>
        <p:grpSpPr>
          <a:xfrm>
            <a:off x="905186" y="2368262"/>
            <a:ext cx="1595309" cy="3719408"/>
            <a:chOff x="905186" y="2368262"/>
            <a:chExt cx="1595309" cy="3719408"/>
          </a:xfrm>
        </p:grpSpPr>
        <p:sp>
          <p:nvSpPr>
            <p:cNvPr id="9" name="矩形: 圆角 8">
              <a:extLst>
                <a:ext uri="{FF2B5EF4-FFF2-40B4-BE49-F238E27FC236}">
                  <a16:creationId xmlns:a16="http://schemas.microsoft.com/office/drawing/2014/main" id="{F59CCCF6-464E-8636-11BC-03911F5E9184}"/>
                </a:ext>
              </a:extLst>
            </p:cNvPr>
            <p:cNvSpPr/>
            <p:nvPr/>
          </p:nvSpPr>
          <p:spPr>
            <a:xfrm>
              <a:off x="905186" y="2765478"/>
              <a:ext cx="1595309" cy="3322192"/>
            </a:xfrm>
            <a:prstGeom prst="roundRect">
              <a:avLst>
                <a:gd name="adj" fmla="val 5199"/>
              </a:avLst>
            </a:prstGeom>
            <a:gradFill>
              <a:gsLst>
                <a:gs pos="0">
                  <a:schemeClr val="accent3"/>
                </a:gs>
                <a:gs pos="100000">
                  <a:schemeClr val="accent2">
                    <a:alpha val="3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F8760D34-FA89-0C64-B97C-E932B538F784}"/>
                </a:ext>
              </a:extLst>
            </p:cNvPr>
            <p:cNvSpPr>
              <a:spLocks/>
            </p:cNvSpPr>
            <p:nvPr/>
          </p:nvSpPr>
          <p:spPr>
            <a:xfrm>
              <a:off x="1379674" y="2368262"/>
              <a:ext cx="646333" cy="646332"/>
            </a:xfrm>
            <a:prstGeom prst="ellipse">
              <a:avLst/>
            </a:prstGeom>
            <a:gradFill>
              <a:gsLst>
                <a:gs pos="0">
                  <a:schemeClr val="accent2"/>
                </a:gs>
                <a:gs pos="8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7" name="文本框 466">
              <a:extLst>
                <a:ext uri="{FF2B5EF4-FFF2-40B4-BE49-F238E27FC236}">
                  <a16:creationId xmlns:a16="http://schemas.microsoft.com/office/drawing/2014/main" id="{DCFCE375-82D6-58C2-DE97-EB83F8DD8953}"/>
                </a:ext>
              </a:extLst>
            </p:cNvPr>
            <p:cNvSpPr txBox="1"/>
            <p:nvPr>
              <p:custDataLst>
                <p:tags r:id="rId5"/>
              </p:custDataLst>
            </p:nvPr>
          </p:nvSpPr>
          <p:spPr>
            <a:xfrm>
              <a:off x="1155254" y="3211755"/>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pPr algn="ctr"/>
              <a:r>
                <a:rPr lang="zh-CN" altLang="en-US" sz="1800" dirty="0">
                  <a:solidFill>
                    <a:schemeClr val="bg1"/>
                  </a:solidFill>
                  <a:latin typeface="+mj-ea"/>
                  <a:ea typeface="+mj-ea"/>
                </a:rPr>
                <a:t>输入标题</a:t>
              </a:r>
            </a:p>
          </p:txBody>
        </p:sp>
        <p:sp>
          <p:nvSpPr>
            <p:cNvPr id="468" name="矩形: 圆角 467">
              <a:extLst>
                <a:ext uri="{FF2B5EF4-FFF2-40B4-BE49-F238E27FC236}">
                  <a16:creationId xmlns:a16="http://schemas.microsoft.com/office/drawing/2014/main" id="{C6ED0F27-0D33-B642-25F7-C6E7A25E15CA}"/>
                </a:ext>
              </a:extLst>
            </p:cNvPr>
            <p:cNvSpPr/>
            <p:nvPr/>
          </p:nvSpPr>
          <p:spPr>
            <a:xfrm>
              <a:off x="1051732" y="36999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62" name="矩形: 圆角 61">
              <a:extLst>
                <a:ext uri="{FF2B5EF4-FFF2-40B4-BE49-F238E27FC236}">
                  <a16:creationId xmlns:a16="http://schemas.microsoft.com/office/drawing/2014/main" id="{4EB23516-6E6C-1154-FCB7-ECAAD302E27A}"/>
                </a:ext>
              </a:extLst>
            </p:cNvPr>
            <p:cNvSpPr/>
            <p:nvPr/>
          </p:nvSpPr>
          <p:spPr>
            <a:xfrm>
              <a:off x="1051732" y="415824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63" name="矩形: 圆角 62">
              <a:extLst>
                <a:ext uri="{FF2B5EF4-FFF2-40B4-BE49-F238E27FC236}">
                  <a16:creationId xmlns:a16="http://schemas.microsoft.com/office/drawing/2014/main" id="{FEF7FBFC-AC1A-E36B-9D0A-D2651E4A5C8A}"/>
                </a:ext>
              </a:extLst>
            </p:cNvPr>
            <p:cNvSpPr/>
            <p:nvPr/>
          </p:nvSpPr>
          <p:spPr>
            <a:xfrm>
              <a:off x="1051732" y="461657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48" name="矩形: 圆角 447">
              <a:extLst>
                <a:ext uri="{FF2B5EF4-FFF2-40B4-BE49-F238E27FC236}">
                  <a16:creationId xmlns:a16="http://schemas.microsoft.com/office/drawing/2014/main" id="{CCFE49A3-3167-6302-B36D-4B82EAA0B915}"/>
                </a:ext>
              </a:extLst>
            </p:cNvPr>
            <p:cNvSpPr/>
            <p:nvPr/>
          </p:nvSpPr>
          <p:spPr>
            <a:xfrm>
              <a:off x="1051732" y="507489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49" name="矩形: 圆角 448">
              <a:extLst>
                <a:ext uri="{FF2B5EF4-FFF2-40B4-BE49-F238E27FC236}">
                  <a16:creationId xmlns:a16="http://schemas.microsoft.com/office/drawing/2014/main" id="{1B937EAC-1D7F-BBBE-4215-1650D657AB2A}"/>
                </a:ext>
              </a:extLst>
            </p:cNvPr>
            <p:cNvSpPr/>
            <p:nvPr/>
          </p:nvSpPr>
          <p:spPr>
            <a:xfrm>
              <a:off x="1051732" y="55332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pic>
          <p:nvPicPr>
            <p:cNvPr id="51" name="图形 50">
              <a:extLst>
                <a:ext uri="{FF2B5EF4-FFF2-40B4-BE49-F238E27FC236}">
                  <a16:creationId xmlns:a16="http://schemas.microsoft.com/office/drawing/2014/main" id="{B106F1EE-3320-5A84-856B-073BE8381604}"/>
                </a:ext>
              </a:extLst>
            </p:cNvPr>
            <p:cNvPicPr>
              <a:picLocks noChangeAspect="1"/>
            </p:cNvPicPr>
            <p:nvPr/>
          </p:nvPicPr>
          <p:blipFill>
            <a:blip r:embed="rId9" cstate="screen">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67843" y="2483146"/>
              <a:ext cx="369332" cy="369332"/>
            </a:xfrm>
            <a:prstGeom prst="rect">
              <a:avLst/>
            </a:prstGeom>
          </p:spPr>
        </p:pic>
      </p:grpSp>
      <p:grpSp>
        <p:nvGrpSpPr>
          <p:cNvPr id="17" name="组合 16">
            <a:extLst>
              <a:ext uri="{FF2B5EF4-FFF2-40B4-BE49-F238E27FC236}">
                <a16:creationId xmlns:a16="http://schemas.microsoft.com/office/drawing/2014/main" id="{330B9997-D7F1-C839-A620-4F5090B88CD8}"/>
              </a:ext>
            </a:extLst>
          </p:cNvPr>
          <p:cNvGrpSpPr/>
          <p:nvPr/>
        </p:nvGrpSpPr>
        <p:grpSpPr>
          <a:xfrm>
            <a:off x="3061982" y="2368262"/>
            <a:ext cx="1595309" cy="3719408"/>
            <a:chOff x="3061982" y="2368262"/>
            <a:chExt cx="1595309" cy="3719408"/>
          </a:xfrm>
        </p:grpSpPr>
        <p:sp>
          <p:nvSpPr>
            <p:cNvPr id="453" name="矩形: 圆角 452">
              <a:extLst>
                <a:ext uri="{FF2B5EF4-FFF2-40B4-BE49-F238E27FC236}">
                  <a16:creationId xmlns:a16="http://schemas.microsoft.com/office/drawing/2014/main" id="{D975CDDB-4B4C-6E96-0A2E-52D186BA8BAC}"/>
                </a:ext>
              </a:extLst>
            </p:cNvPr>
            <p:cNvSpPr/>
            <p:nvPr/>
          </p:nvSpPr>
          <p:spPr>
            <a:xfrm>
              <a:off x="3061982" y="2765478"/>
              <a:ext cx="1595309" cy="3322192"/>
            </a:xfrm>
            <a:prstGeom prst="roundRect">
              <a:avLst>
                <a:gd name="adj" fmla="val 5199"/>
              </a:avLst>
            </a:prstGeom>
            <a:gradFill>
              <a:gsLst>
                <a:gs pos="0">
                  <a:schemeClr val="accent3"/>
                </a:gs>
                <a:gs pos="100000">
                  <a:schemeClr val="accent2">
                    <a:alpha val="3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椭圆 453">
              <a:extLst>
                <a:ext uri="{FF2B5EF4-FFF2-40B4-BE49-F238E27FC236}">
                  <a16:creationId xmlns:a16="http://schemas.microsoft.com/office/drawing/2014/main" id="{55F68029-7DE7-228A-A91F-049E5FF08245}"/>
                </a:ext>
              </a:extLst>
            </p:cNvPr>
            <p:cNvSpPr>
              <a:spLocks/>
            </p:cNvSpPr>
            <p:nvPr/>
          </p:nvSpPr>
          <p:spPr>
            <a:xfrm>
              <a:off x="3536470" y="2368262"/>
              <a:ext cx="646333" cy="646332"/>
            </a:xfrm>
            <a:prstGeom prst="ellipse">
              <a:avLst/>
            </a:prstGeom>
            <a:gradFill>
              <a:gsLst>
                <a:gs pos="0">
                  <a:schemeClr val="accent2"/>
                </a:gs>
                <a:gs pos="8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5" name="文本框 454">
              <a:extLst>
                <a:ext uri="{FF2B5EF4-FFF2-40B4-BE49-F238E27FC236}">
                  <a16:creationId xmlns:a16="http://schemas.microsoft.com/office/drawing/2014/main" id="{12E0055C-555B-2CFF-A960-FBF188743FDE}"/>
                </a:ext>
              </a:extLst>
            </p:cNvPr>
            <p:cNvSpPr txBox="1"/>
            <p:nvPr>
              <p:custDataLst>
                <p:tags r:id="rId4"/>
              </p:custDataLst>
            </p:nvPr>
          </p:nvSpPr>
          <p:spPr>
            <a:xfrm>
              <a:off x="3312050" y="3211755"/>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pPr algn="ctr"/>
              <a:r>
                <a:rPr lang="zh-CN" altLang="en-US" sz="1800" dirty="0">
                  <a:solidFill>
                    <a:schemeClr val="bg1"/>
                  </a:solidFill>
                  <a:latin typeface="+mj-ea"/>
                  <a:ea typeface="+mj-ea"/>
                </a:rPr>
                <a:t>输入标题</a:t>
              </a:r>
            </a:p>
          </p:txBody>
        </p:sp>
        <p:sp>
          <p:nvSpPr>
            <p:cNvPr id="456" name="矩形: 圆角 455">
              <a:extLst>
                <a:ext uri="{FF2B5EF4-FFF2-40B4-BE49-F238E27FC236}">
                  <a16:creationId xmlns:a16="http://schemas.microsoft.com/office/drawing/2014/main" id="{A02B951B-A21E-73E1-7984-F6450017E20E}"/>
                </a:ext>
              </a:extLst>
            </p:cNvPr>
            <p:cNvSpPr/>
            <p:nvPr/>
          </p:nvSpPr>
          <p:spPr>
            <a:xfrm>
              <a:off x="3208528" y="36999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57" name="矩形: 圆角 456">
              <a:extLst>
                <a:ext uri="{FF2B5EF4-FFF2-40B4-BE49-F238E27FC236}">
                  <a16:creationId xmlns:a16="http://schemas.microsoft.com/office/drawing/2014/main" id="{51AAD80A-2A96-9662-D4D1-13DD4524F577}"/>
                </a:ext>
              </a:extLst>
            </p:cNvPr>
            <p:cNvSpPr/>
            <p:nvPr/>
          </p:nvSpPr>
          <p:spPr>
            <a:xfrm>
              <a:off x="3208528" y="415824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58" name="矩形: 圆角 457">
              <a:extLst>
                <a:ext uri="{FF2B5EF4-FFF2-40B4-BE49-F238E27FC236}">
                  <a16:creationId xmlns:a16="http://schemas.microsoft.com/office/drawing/2014/main" id="{751D32F5-31D2-0E50-7BD2-E871A3A64292}"/>
                </a:ext>
              </a:extLst>
            </p:cNvPr>
            <p:cNvSpPr/>
            <p:nvPr/>
          </p:nvSpPr>
          <p:spPr>
            <a:xfrm>
              <a:off x="3208528" y="461657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59" name="矩形: 圆角 458">
              <a:extLst>
                <a:ext uri="{FF2B5EF4-FFF2-40B4-BE49-F238E27FC236}">
                  <a16:creationId xmlns:a16="http://schemas.microsoft.com/office/drawing/2014/main" id="{C05E89C8-D7F0-5AF2-FE18-9C06BD86C28D}"/>
                </a:ext>
              </a:extLst>
            </p:cNvPr>
            <p:cNvSpPr/>
            <p:nvPr/>
          </p:nvSpPr>
          <p:spPr>
            <a:xfrm>
              <a:off x="3208528" y="507489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60" name="矩形: 圆角 459">
              <a:extLst>
                <a:ext uri="{FF2B5EF4-FFF2-40B4-BE49-F238E27FC236}">
                  <a16:creationId xmlns:a16="http://schemas.microsoft.com/office/drawing/2014/main" id="{12BF2D15-E91A-B452-9DCA-52440C6D9CC0}"/>
                </a:ext>
              </a:extLst>
            </p:cNvPr>
            <p:cNvSpPr/>
            <p:nvPr/>
          </p:nvSpPr>
          <p:spPr>
            <a:xfrm>
              <a:off x="3208528" y="55332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pic>
          <p:nvPicPr>
            <p:cNvPr id="529" name="图形 528">
              <a:extLst>
                <a:ext uri="{FF2B5EF4-FFF2-40B4-BE49-F238E27FC236}">
                  <a16:creationId xmlns:a16="http://schemas.microsoft.com/office/drawing/2014/main" id="{19070A0E-107F-A544-5C50-B8A91283BFC6}"/>
                </a:ext>
              </a:extLst>
            </p:cNvPr>
            <p:cNvPicPr>
              <a:picLocks noChangeAspect="1"/>
            </p:cNvPicPr>
            <p:nvPr/>
          </p:nvPicPr>
          <p:blipFill>
            <a:blip r:embed="rId11" cstate="screen">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644800" y="2509022"/>
              <a:ext cx="370800" cy="370800"/>
            </a:xfrm>
            <a:prstGeom prst="rect">
              <a:avLst/>
            </a:prstGeom>
          </p:spPr>
        </p:pic>
      </p:grpSp>
      <p:grpSp>
        <p:nvGrpSpPr>
          <p:cNvPr id="16" name="组合 15">
            <a:extLst>
              <a:ext uri="{FF2B5EF4-FFF2-40B4-BE49-F238E27FC236}">
                <a16:creationId xmlns:a16="http://schemas.microsoft.com/office/drawing/2014/main" id="{E296F428-7C47-B7B6-154E-36AE20BD65BC}"/>
              </a:ext>
            </a:extLst>
          </p:cNvPr>
          <p:cNvGrpSpPr/>
          <p:nvPr/>
        </p:nvGrpSpPr>
        <p:grpSpPr>
          <a:xfrm>
            <a:off x="5218778" y="2368262"/>
            <a:ext cx="1595309" cy="3719408"/>
            <a:chOff x="5218778" y="2368262"/>
            <a:chExt cx="1595309" cy="3719408"/>
          </a:xfrm>
        </p:grpSpPr>
        <p:sp>
          <p:nvSpPr>
            <p:cNvPr id="462" name="矩形: 圆角 461">
              <a:extLst>
                <a:ext uri="{FF2B5EF4-FFF2-40B4-BE49-F238E27FC236}">
                  <a16:creationId xmlns:a16="http://schemas.microsoft.com/office/drawing/2014/main" id="{F45CA78B-2AE6-3A8B-E495-567619704B46}"/>
                </a:ext>
              </a:extLst>
            </p:cNvPr>
            <p:cNvSpPr/>
            <p:nvPr/>
          </p:nvSpPr>
          <p:spPr>
            <a:xfrm>
              <a:off x="5218778" y="2765478"/>
              <a:ext cx="1595309" cy="3322192"/>
            </a:xfrm>
            <a:prstGeom prst="roundRect">
              <a:avLst>
                <a:gd name="adj" fmla="val 5199"/>
              </a:avLst>
            </a:prstGeom>
            <a:gradFill>
              <a:gsLst>
                <a:gs pos="0">
                  <a:schemeClr val="accent3"/>
                </a:gs>
                <a:gs pos="100000">
                  <a:schemeClr val="accent2">
                    <a:alpha val="3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椭圆 462">
              <a:extLst>
                <a:ext uri="{FF2B5EF4-FFF2-40B4-BE49-F238E27FC236}">
                  <a16:creationId xmlns:a16="http://schemas.microsoft.com/office/drawing/2014/main" id="{8494BC16-3B01-97CA-8917-0EB6386998B3}"/>
                </a:ext>
              </a:extLst>
            </p:cNvPr>
            <p:cNvSpPr>
              <a:spLocks/>
            </p:cNvSpPr>
            <p:nvPr/>
          </p:nvSpPr>
          <p:spPr>
            <a:xfrm>
              <a:off x="5693266" y="2368262"/>
              <a:ext cx="646333" cy="646332"/>
            </a:xfrm>
            <a:prstGeom prst="ellipse">
              <a:avLst/>
            </a:prstGeom>
            <a:gradFill>
              <a:gsLst>
                <a:gs pos="0">
                  <a:schemeClr val="accent2"/>
                </a:gs>
                <a:gs pos="8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4" name="文本框 463">
              <a:extLst>
                <a:ext uri="{FF2B5EF4-FFF2-40B4-BE49-F238E27FC236}">
                  <a16:creationId xmlns:a16="http://schemas.microsoft.com/office/drawing/2014/main" id="{76D5FC47-A730-0CAD-EFFE-55A2B285D36E}"/>
                </a:ext>
              </a:extLst>
            </p:cNvPr>
            <p:cNvSpPr txBox="1"/>
            <p:nvPr>
              <p:custDataLst>
                <p:tags r:id="rId3"/>
              </p:custDataLst>
            </p:nvPr>
          </p:nvSpPr>
          <p:spPr>
            <a:xfrm>
              <a:off x="5468846" y="3211755"/>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pPr algn="ctr"/>
              <a:r>
                <a:rPr lang="zh-CN" altLang="en-US" sz="1800" dirty="0">
                  <a:solidFill>
                    <a:schemeClr val="bg1"/>
                  </a:solidFill>
                  <a:latin typeface="+mj-ea"/>
                  <a:ea typeface="+mj-ea"/>
                </a:rPr>
                <a:t>输入标题</a:t>
              </a:r>
            </a:p>
          </p:txBody>
        </p:sp>
        <p:sp>
          <p:nvSpPr>
            <p:cNvPr id="466" name="矩形: 圆角 465">
              <a:extLst>
                <a:ext uri="{FF2B5EF4-FFF2-40B4-BE49-F238E27FC236}">
                  <a16:creationId xmlns:a16="http://schemas.microsoft.com/office/drawing/2014/main" id="{BA2C6B8E-D8A5-7CDB-CD29-ED12FCD44A69}"/>
                </a:ext>
              </a:extLst>
            </p:cNvPr>
            <p:cNvSpPr/>
            <p:nvPr/>
          </p:nvSpPr>
          <p:spPr>
            <a:xfrm>
              <a:off x="5365324" y="36999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73" name="矩形: 圆角 472">
              <a:extLst>
                <a:ext uri="{FF2B5EF4-FFF2-40B4-BE49-F238E27FC236}">
                  <a16:creationId xmlns:a16="http://schemas.microsoft.com/office/drawing/2014/main" id="{22825486-523C-A536-69B0-0C3C8C9C68EA}"/>
                </a:ext>
              </a:extLst>
            </p:cNvPr>
            <p:cNvSpPr/>
            <p:nvPr/>
          </p:nvSpPr>
          <p:spPr>
            <a:xfrm>
              <a:off x="5365324" y="415824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74" name="矩形: 圆角 473">
              <a:extLst>
                <a:ext uri="{FF2B5EF4-FFF2-40B4-BE49-F238E27FC236}">
                  <a16:creationId xmlns:a16="http://schemas.microsoft.com/office/drawing/2014/main" id="{DF098F1B-E77D-6E81-6CA7-E612A9150D4A}"/>
                </a:ext>
              </a:extLst>
            </p:cNvPr>
            <p:cNvSpPr/>
            <p:nvPr/>
          </p:nvSpPr>
          <p:spPr>
            <a:xfrm>
              <a:off x="5365324" y="461657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75" name="矩形: 圆角 474">
              <a:extLst>
                <a:ext uri="{FF2B5EF4-FFF2-40B4-BE49-F238E27FC236}">
                  <a16:creationId xmlns:a16="http://schemas.microsoft.com/office/drawing/2014/main" id="{A422CCD4-1CF5-4BFF-6498-FCB5078FA507}"/>
                </a:ext>
              </a:extLst>
            </p:cNvPr>
            <p:cNvSpPr/>
            <p:nvPr/>
          </p:nvSpPr>
          <p:spPr>
            <a:xfrm>
              <a:off x="5365324" y="507489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476" name="矩形: 圆角 475">
              <a:extLst>
                <a:ext uri="{FF2B5EF4-FFF2-40B4-BE49-F238E27FC236}">
                  <a16:creationId xmlns:a16="http://schemas.microsoft.com/office/drawing/2014/main" id="{7E23C236-2B3D-278D-F716-C5AA55C6925A}"/>
                </a:ext>
              </a:extLst>
            </p:cNvPr>
            <p:cNvSpPr/>
            <p:nvPr/>
          </p:nvSpPr>
          <p:spPr>
            <a:xfrm>
              <a:off x="5365324" y="55332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pic>
          <p:nvPicPr>
            <p:cNvPr id="530" name="图形 529">
              <a:extLst>
                <a:ext uri="{FF2B5EF4-FFF2-40B4-BE49-F238E27FC236}">
                  <a16:creationId xmlns:a16="http://schemas.microsoft.com/office/drawing/2014/main" id="{B58FD4EB-5158-D424-6243-EFCD7DCCFC67}"/>
                </a:ext>
              </a:extLst>
            </p:cNvPr>
            <p:cNvPicPr>
              <a:picLocks noChangeAspect="1"/>
            </p:cNvPicPr>
            <p:nvPr/>
          </p:nvPicPr>
          <p:blipFill>
            <a:blip r:embed="rId13" cstate="screen">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27372" y="2487307"/>
              <a:ext cx="370800" cy="370800"/>
            </a:xfrm>
            <a:prstGeom prst="rect">
              <a:avLst/>
            </a:prstGeom>
          </p:spPr>
        </p:pic>
      </p:grpSp>
      <p:grpSp>
        <p:nvGrpSpPr>
          <p:cNvPr id="15" name="组合 14">
            <a:extLst>
              <a:ext uri="{FF2B5EF4-FFF2-40B4-BE49-F238E27FC236}">
                <a16:creationId xmlns:a16="http://schemas.microsoft.com/office/drawing/2014/main" id="{C888FE41-AE9F-D989-6F50-277E0EECDB85}"/>
              </a:ext>
            </a:extLst>
          </p:cNvPr>
          <p:cNvGrpSpPr/>
          <p:nvPr/>
        </p:nvGrpSpPr>
        <p:grpSpPr>
          <a:xfrm>
            <a:off x="7375574" y="2368262"/>
            <a:ext cx="1595309" cy="3719408"/>
            <a:chOff x="7375574" y="2368262"/>
            <a:chExt cx="1595309" cy="3719408"/>
          </a:xfrm>
        </p:grpSpPr>
        <p:sp>
          <p:nvSpPr>
            <p:cNvPr id="478" name="矩形: 圆角 477">
              <a:extLst>
                <a:ext uri="{FF2B5EF4-FFF2-40B4-BE49-F238E27FC236}">
                  <a16:creationId xmlns:a16="http://schemas.microsoft.com/office/drawing/2014/main" id="{00B92448-E138-6693-71F6-57F75C06796A}"/>
                </a:ext>
              </a:extLst>
            </p:cNvPr>
            <p:cNvSpPr/>
            <p:nvPr/>
          </p:nvSpPr>
          <p:spPr>
            <a:xfrm>
              <a:off x="7375574" y="2765478"/>
              <a:ext cx="1595309" cy="3322192"/>
            </a:xfrm>
            <a:prstGeom prst="roundRect">
              <a:avLst>
                <a:gd name="adj" fmla="val 5199"/>
              </a:avLst>
            </a:prstGeom>
            <a:gradFill>
              <a:gsLst>
                <a:gs pos="0">
                  <a:schemeClr val="accent3"/>
                </a:gs>
                <a:gs pos="100000">
                  <a:schemeClr val="accent2">
                    <a:alpha val="3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478">
              <a:extLst>
                <a:ext uri="{FF2B5EF4-FFF2-40B4-BE49-F238E27FC236}">
                  <a16:creationId xmlns:a16="http://schemas.microsoft.com/office/drawing/2014/main" id="{0600007A-3964-1FE4-4906-EF16AE1CA8D2}"/>
                </a:ext>
              </a:extLst>
            </p:cNvPr>
            <p:cNvSpPr>
              <a:spLocks/>
            </p:cNvSpPr>
            <p:nvPr/>
          </p:nvSpPr>
          <p:spPr>
            <a:xfrm>
              <a:off x="7850062" y="2368262"/>
              <a:ext cx="646333" cy="646332"/>
            </a:xfrm>
            <a:prstGeom prst="ellipse">
              <a:avLst/>
            </a:prstGeom>
            <a:gradFill>
              <a:gsLst>
                <a:gs pos="0">
                  <a:schemeClr val="accent2"/>
                </a:gs>
                <a:gs pos="8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0" name="文本框 479">
              <a:extLst>
                <a:ext uri="{FF2B5EF4-FFF2-40B4-BE49-F238E27FC236}">
                  <a16:creationId xmlns:a16="http://schemas.microsoft.com/office/drawing/2014/main" id="{1F61114E-49C5-8864-5AC4-88668883CE28}"/>
                </a:ext>
              </a:extLst>
            </p:cNvPr>
            <p:cNvSpPr txBox="1"/>
            <p:nvPr>
              <p:custDataLst>
                <p:tags r:id="rId2"/>
              </p:custDataLst>
            </p:nvPr>
          </p:nvSpPr>
          <p:spPr>
            <a:xfrm>
              <a:off x="7625642" y="3211755"/>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pPr algn="ctr"/>
              <a:r>
                <a:rPr lang="zh-CN" altLang="en-US" sz="1800" dirty="0">
                  <a:solidFill>
                    <a:schemeClr val="bg1"/>
                  </a:solidFill>
                  <a:latin typeface="+mj-ea"/>
                  <a:ea typeface="+mj-ea"/>
                </a:rPr>
                <a:t>输入标题</a:t>
              </a:r>
            </a:p>
          </p:txBody>
        </p:sp>
        <p:sp>
          <p:nvSpPr>
            <p:cNvPr id="511" name="矩形: 圆角 510">
              <a:extLst>
                <a:ext uri="{FF2B5EF4-FFF2-40B4-BE49-F238E27FC236}">
                  <a16:creationId xmlns:a16="http://schemas.microsoft.com/office/drawing/2014/main" id="{C1C25B9C-B72F-EA12-C60F-A7A4A62CBBE2}"/>
                </a:ext>
              </a:extLst>
            </p:cNvPr>
            <p:cNvSpPr/>
            <p:nvPr/>
          </p:nvSpPr>
          <p:spPr>
            <a:xfrm>
              <a:off x="7522120" y="36999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16" name="矩形: 圆角 515">
              <a:extLst>
                <a:ext uri="{FF2B5EF4-FFF2-40B4-BE49-F238E27FC236}">
                  <a16:creationId xmlns:a16="http://schemas.microsoft.com/office/drawing/2014/main" id="{439DBF38-7B3C-8E9B-FD8A-2E9F9A3FC3A0}"/>
                </a:ext>
              </a:extLst>
            </p:cNvPr>
            <p:cNvSpPr/>
            <p:nvPr/>
          </p:nvSpPr>
          <p:spPr>
            <a:xfrm>
              <a:off x="7522120" y="415824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17" name="矩形: 圆角 516">
              <a:extLst>
                <a:ext uri="{FF2B5EF4-FFF2-40B4-BE49-F238E27FC236}">
                  <a16:creationId xmlns:a16="http://schemas.microsoft.com/office/drawing/2014/main" id="{A4A85332-C19C-D363-1B71-70ED44871605}"/>
                </a:ext>
              </a:extLst>
            </p:cNvPr>
            <p:cNvSpPr/>
            <p:nvPr/>
          </p:nvSpPr>
          <p:spPr>
            <a:xfrm>
              <a:off x="7522120" y="461657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18" name="矩形: 圆角 517">
              <a:extLst>
                <a:ext uri="{FF2B5EF4-FFF2-40B4-BE49-F238E27FC236}">
                  <a16:creationId xmlns:a16="http://schemas.microsoft.com/office/drawing/2014/main" id="{74CAECDE-B0FF-0A94-1202-DC19E3A0EA0E}"/>
                </a:ext>
              </a:extLst>
            </p:cNvPr>
            <p:cNvSpPr/>
            <p:nvPr/>
          </p:nvSpPr>
          <p:spPr>
            <a:xfrm>
              <a:off x="7522120" y="507489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19" name="矩形: 圆角 518">
              <a:extLst>
                <a:ext uri="{FF2B5EF4-FFF2-40B4-BE49-F238E27FC236}">
                  <a16:creationId xmlns:a16="http://schemas.microsoft.com/office/drawing/2014/main" id="{588A531F-7C12-3A85-832E-1EEE3E148FCD}"/>
                </a:ext>
              </a:extLst>
            </p:cNvPr>
            <p:cNvSpPr/>
            <p:nvPr/>
          </p:nvSpPr>
          <p:spPr>
            <a:xfrm>
              <a:off x="7522120" y="55332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pic>
          <p:nvPicPr>
            <p:cNvPr id="531" name="图形 530">
              <a:extLst>
                <a:ext uri="{FF2B5EF4-FFF2-40B4-BE49-F238E27FC236}">
                  <a16:creationId xmlns:a16="http://schemas.microsoft.com/office/drawing/2014/main" id="{7BE81D1B-418F-9FB2-1453-1CE835CBF63D}"/>
                </a:ext>
              </a:extLst>
            </p:cNvPr>
            <p:cNvPicPr>
              <a:picLocks noChangeAspect="1"/>
            </p:cNvPicPr>
            <p:nvPr/>
          </p:nvPicPr>
          <p:blipFill>
            <a:blip r:embed="rId15" cstate="screen">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970751" y="2481678"/>
              <a:ext cx="370800" cy="370800"/>
            </a:xfrm>
            <a:prstGeom prst="rect">
              <a:avLst/>
            </a:prstGeom>
          </p:spPr>
        </p:pic>
      </p:grpSp>
      <p:grpSp>
        <p:nvGrpSpPr>
          <p:cNvPr id="14" name="组合 13">
            <a:extLst>
              <a:ext uri="{FF2B5EF4-FFF2-40B4-BE49-F238E27FC236}">
                <a16:creationId xmlns:a16="http://schemas.microsoft.com/office/drawing/2014/main" id="{4E24198E-F75B-F599-5602-87654076B753}"/>
              </a:ext>
            </a:extLst>
          </p:cNvPr>
          <p:cNvGrpSpPr/>
          <p:nvPr/>
        </p:nvGrpSpPr>
        <p:grpSpPr>
          <a:xfrm>
            <a:off x="9532370" y="2368262"/>
            <a:ext cx="1595309" cy="3719408"/>
            <a:chOff x="9532370" y="2368262"/>
            <a:chExt cx="1595309" cy="3719408"/>
          </a:xfrm>
        </p:grpSpPr>
        <p:sp>
          <p:nvSpPr>
            <p:cNvPr id="521" name="矩形: 圆角 520">
              <a:extLst>
                <a:ext uri="{FF2B5EF4-FFF2-40B4-BE49-F238E27FC236}">
                  <a16:creationId xmlns:a16="http://schemas.microsoft.com/office/drawing/2014/main" id="{BA4BD953-8368-E89B-DA7D-D7016F24D85B}"/>
                </a:ext>
              </a:extLst>
            </p:cNvPr>
            <p:cNvSpPr/>
            <p:nvPr/>
          </p:nvSpPr>
          <p:spPr>
            <a:xfrm>
              <a:off x="9532370" y="2765478"/>
              <a:ext cx="1595309" cy="3322192"/>
            </a:xfrm>
            <a:prstGeom prst="roundRect">
              <a:avLst>
                <a:gd name="adj" fmla="val 5199"/>
              </a:avLst>
            </a:prstGeom>
            <a:gradFill>
              <a:gsLst>
                <a:gs pos="0">
                  <a:schemeClr val="accent3"/>
                </a:gs>
                <a:gs pos="100000">
                  <a:schemeClr val="accent2">
                    <a:alpha val="3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椭圆 521">
              <a:extLst>
                <a:ext uri="{FF2B5EF4-FFF2-40B4-BE49-F238E27FC236}">
                  <a16:creationId xmlns:a16="http://schemas.microsoft.com/office/drawing/2014/main" id="{BF27771A-F2EF-23E4-7B26-12D83A94C08B}"/>
                </a:ext>
              </a:extLst>
            </p:cNvPr>
            <p:cNvSpPr>
              <a:spLocks/>
            </p:cNvSpPr>
            <p:nvPr/>
          </p:nvSpPr>
          <p:spPr>
            <a:xfrm>
              <a:off x="10006858" y="2368262"/>
              <a:ext cx="646333" cy="646332"/>
            </a:xfrm>
            <a:prstGeom prst="ellipse">
              <a:avLst/>
            </a:prstGeom>
            <a:gradFill>
              <a:gsLst>
                <a:gs pos="0">
                  <a:schemeClr val="accent2"/>
                </a:gs>
                <a:gs pos="8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3" name="文本框 522">
              <a:extLst>
                <a:ext uri="{FF2B5EF4-FFF2-40B4-BE49-F238E27FC236}">
                  <a16:creationId xmlns:a16="http://schemas.microsoft.com/office/drawing/2014/main" id="{6836054F-4D37-16AB-BDF6-877922436F59}"/>
                </a:ext>
              </a:extLst>
            </p:cNvPr>
            <p:cNvSpPr txBox="1"/>
            <p:nvPr>
              <p:custDataLst>
                <p:tags r:id="rId1"/>
              </p:custDataLst>
            </p:nvPr>
          </p:nvSpPr>
          <p:spPr>
            <a:xfrm>
              <a:off x="9782438" y="3211755"/>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pPr algn="ctr"/>
              <a:r>
                <a:rPr lang="zh-CN" altLang="en-US" sz="1800" dirty="0">
                  <a:solidFill>
                    <a:schemeClr val="bg1"/>
                  </a:solidFill>
                  <a:latin typeface="+mj-ea"/>
                  <a:ea typeface="+mj-ea"/>
                </a:rPr>
                <a:t>输入标题</a:t>
              </a:r>
            </a:p>
          </p:txBody>
        </p:sp>
        <p:sp>
          <p:nvSpPr>
            <p:cNvPr id="524" name="矩形: 圆角 523">
              <a:extLst>
                <a:ext uri="{FF2B5EF4-FFF2-40B4-BE49-F238E27FC236}">
                  <a16:creationId xmlns:a16="http://schemas.microsoft.com/office/drawing/2014/main" id="{3D33785B-462F-0793-9937-D6AF2C485407}"/>
                </a:ext>
              </a:extLst>
            </p:cNvPr>
            <p:cNvSpPr/>
            <p:nvPr/>
          </p:nvSpPr>
          <p:spPr>
            <a:xfrm>
              <a:off x="9678916" y="36999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25" name="矩形: 圆角 524">
              <a:extLst>
                <a:ext uri="{FF2B5EF4-FFF2-40B4-BE49-F238E27FC236}">
                  <a16:creationId xmlns:a16="http://schemas.microsoft.com/office/drawing/2014/main" id="{5120CB9A-0FD1-40FD-A33B-46F4913B6F8F}"/>
                </a:ext>
              </a:extLst>
            </p:cNvPr>
            <p:cNvSpPr/>
            <p:nvPr/>
          </p:nvSpPr>
          <p:spPr>
            <a:xfrm>
              <a:off x="9678916" y="415824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26" name="矩形: 圆角 525">
              <a:extLst>
                <a:ext uri="{FF2B5EF4-FFF2-40B4-BE49-F238E27FC236}">
                  <a16:creationId xmlns:a16="http://schemas.microsoft.com/office/drawing/2014/main" id="{07F68FBC-26BE-29F1-D705-B674C34D32BC}"/>
                </a:ext>
              </a:extLst>
            </p:cNvPr>
            <p:cNvSpPr/>
            <p:nvPr/>
          </p:nvSpPr>
          <p:spPr>
            <a:xfrm>
              <a:off x="9678916" y="461657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27" name="矩形: 圆角 526">
              <a:extLst>
                <a:ext uri="{FF2B5EF4-FFF2-40B4-BE49-F238E27FC236}">
                  <a16:creationId xmlns:a16="http://schemas.microsoft.com/office/drawing/2014/main" id="{1CA8C42B-5ECF-025F-6329-B4956178CA7C}"/>
                </a:ext>
              </a:extLst>
            </p:cNvPr>
            <p:cNvSpPr/>
            <p:nvPr/>
          </p:nvSpPr>
          <p:spPr>
            <a:xfrm>
              <a:off x="9678916" y="5074899"/>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sp>
          <p:nvSpPr>
            <p:cNvPr id="528" name="矩形: 圆角 527">
              <a:extLst>
                <a:ext uri="{FF2B5EF4-FFF2-40B4-BE49-F238E27FC236}">
                  <a16:creationId xmlns:a16="http://schemas.microsoft.com/office/drawing/2014/main" id="{E7062910-3E1B-C88A-64CA-467DF63E6111}"/>
                </a:ext>
              </a:extLst>
            </p:cNvPr>
            <p:cNvSpPr/>
            <p:nvPr/>
          </p:nvSpPr>
          <p:spPr>
            <a:xfrm>
              <a:off x="9678916" y="5533224"/>
              <a:ext cx="1302217" cy="332006"/>
            </a:xfrm>
            <a:prstGeom prst="roundRect">
              <a:avLst>
                <a:gd name="adj" fmla="val 15114"/>
              </a:avLst>
            </a:prstGeom>
            <a:solidFill>
              <a:schemeClr val="bg1">
                <a:alpha val="78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mn-ea"/>
                  <a:cs typeface="阿里巴巴普惠体 2.0 75 SemiBold" panose="00020600040101010101" pitchFamily="18" charset="-122"/>
                </a:rPr>
                <a:t>输入文本</a:t>
              </a:r>
            </a:p>
          </p:txBody>
        </p:sp>
        <p:pic>
          <p:nvPicPr>
            <p:cNvPr id="532" name="图形 531">
              <a:extLst>
                <a:ext uri="{FF2B5EF4-FFF2-40B4-BE49-F238E27FC236}">
                  <a16:creationId xmlns:a16="http://schemas.microsoft.com/office/drawing/2014/main" id="{181D905A-BD4B-B4E5-D8BC-7269320F6623}"/>
                </a:ext>
              </a:extLst>
            </p:cNvPr>
            <p:cNvPicPr>
              <a:picLocks noChangeAspect="1"/>
            </p:cNvPicPr>
            <p:nvPr/>
          </p:nvPicPr>
          <p:blipFill>
            <a:blip r:embed="rId17" cstate="screen">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147067" y="2492657"/>
              <a:ext cx="370800" cy="370800"/>
            </a:xfrm>
            <a:prstGeom prst="rect">
              <a:avLst/>
            </a:prstGeom>
          </p:spPr>
        </p:pic>
      </p:grpSp>
      <p:sp>
        <p:nvSpPr>
          <p:cNvPr id="10" name="文本框 9">
            <a:extLst>
              <a:ext uri="{FF2B5EF4-FFF2-40B4-BE49-F238E27FC236}">
                <a16:creationId xmlns:a16="http://schemas.microsoft.com/office/drawing/2014/main" id="{4D0C8F0B-A3EE-698D-2026-58A34BFA3A1A}"/>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1482775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bg2">
                    <a:alpha val="57000"/>
                  </a:schemeClr>
                </a:solidFill>
                <a:latin typeface="+mn-ea"/>
                <a:ea typeface="+mn-ea"/>
                <a:cs typeface="阿里巴巴普惠体 2.0 55 Regular" panose="00020600040101010101" pitchFamily="18" charset="-122"/>
                <a:sym typeface="+mn-ea"/>
              </a:rPr>
              <a:t>项目成果</a:t>
            </a: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bg2">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bg2">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4611908"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bg2">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ea typeface="+mn-ea"/>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ea typeface="+mn-ea"/>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ea typeface="+mn-ea"/>
                <a:sym typeface="+mn-ea"/>
              </a:rPr>
              <a:t>项目亮点</a:t>
            </a:r>
          </a:p>
        </p:txBody>
      </p:sp>
      <p:sp>
        <p:nvSpPr>
          <p:cNvPr id="59" name="矩形: 圆角 58">
            <a:extLst>
              <a:ext uri="{FF2B5EF4-FFF2-40B4-BE49-F238E27FC236}">
                <a16:creationId xmlns:a16="http://schemas.microsoft.com/office/drawing/2014/main" id="{33ED52F9-E58F-ECD1-77AF-65EBD09F1687}"/>
              </a:ext>
            </a:extLst>
          </p:cNvPr>
          <p:cNvSpPr/>
          <p:nvPr/>
        </p:nvSpPr>
        <p:spPr>
          <a:xfrm>
            <a:off x="900732" y="1637427"/>
            <a:ext cx="10361435" cy="4590653"/>
          </a:xfrm>
          <a:prstGeom prst="roundRect">
            <a:avLst>
              <a:gd name="adj" fmla="val 1558"/>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文本框 59">
            <a:extLst>
              <a:ext uri="{FF2B5EF4-FFF2-40B4-BE49-F238E27FC236}">
                <a16:creationId xmlns:a16="http://schemas.microsoft.com/office/drawing/2014/main" id="{62E52B62-75CD-4088-B5DC-6B88E588A16C}"/>
              </a:ext>
            </a:extLst>
          </p:cNvPr>
          <p:cNvSpPr txBox="1"/>
          <p:nvPr/>
        </p:nvSpPr>
        <p:spPr>
          <a:xfrm>
            <a:off x="920017" y="1033698"/>
            <a:ext cx="1595309" cy="52322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grpSp>
        <p:nvGrpSpPr>
          <p:cNvPr id="10" name="组合 9">
            <a:extLst>
              <a:ext uri="{FF2B5EF4-FFF2-40B4-BE49-F238E27FC236}">
                <a16:creationId xmlns:a16="http://schemas.microsoft.com/office/drawing/2014/main" id="{37F76816-3765-7935-40B2-38F019EB41DB}"/>
              </a:ext>
            </a:extLst>
          </p:cNvPr>
          <p:cNvGrpSpPr/>
          <p:nvPr/>
        </p:nvGrpSpPr>
        <p:grpSpPr>
          <a:xfrm>
            <a:off x="1299222" y="1943700"/>
            <a:ext cx="4076734" cy="1720197"/>
            <a:chOff x="1299222" y="1943700"/>
            <a:chExt cx="4076734" cy="1720197"/>
          </a:xfrm>
        </p:grpSpPr>
        <p:sp>
          <p:nvSpPr>
            <p:cNvPr id="452" name="矩形: 圆角 451">
              <a:extLst>
                <a:ext uri="{FF2B5EF4-FFF2-40B4-BE49-F238E27FC236}">
                  <a16:creationId xmlns:a16="http://schemas.microsoft.com/office/drawing/2014/main" id="{63AADEC8-BABF-B21C-E879-A8273A8A16F0}"/>
                </a:ext>
              </a:extLst>
            </p:cNvPr>
            <p:cNvSpPr/>
            <p:nvPr/>
          </p:nvSpPr>
          <p:spPr>
            <a:xfrm>
              <a:off x="1299222" y="2405745"/>
              <a:ext cx="4076734" cy="125815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文本框 452">
              <a:extLst>
                <a:ext uri="{FF2B5EF4-FFF2-40B4-BE49-F238E27FC236}">
                  <a16:creationId xmlns:a16="http://schemas.microsoft.com/office/drawing/2014/main" id="{31C8CAFE-C632-2AD9-A8A2-BDC326F91A71}"/>
                </a:ext>
              </a:extLst>
            </p:cNvPr>
            <p:cNvSpPr txBox="1"/>
            <p:nvPr/>
          </p:nvSpPr>
          <p:spPr>
            <a:xfrm>
              <a:off x="1376137" y="1943700"/>
              <a:ext cx="1095172" cy="369332"/>
            </a:xfrm>
            <a:prstGeom prst="rect">
              <a:avLst/>
            </a:prstGeom>
            <a:noFill/>
          </p:spPr>
          <p:txBody>
            <a:bodyPr wrap="none" rtlCol="0">
              <a:spAutoFit/>
            </a:bodyPr>
            <a:lstStyle>
              <a:defPPr>
                <a:defRPr lang="zh-CN"/>
              </a:defPPr>
              <a:lvl1pPr>
                <a:defRPr sz="2000" b="1">
                  <a:solidFill>
                    <a:srgbClr val="0070C0"/>
                  </a:solidFill>
                </a:defRPr>
              </a:lvl1pPr>
            </a:lstStyle>
            <a:p>
              <a:pPr algn="ctr"/>
              <a:r>
                <a:rPr lang="zh-CN" altLang="en-US" sz="1800" b="0" dirty="0">
                  <a:solidFill>
                    <a:srgbClr val="FFFFFF"/>
                  </a:solidFill>
                  <a:latin typeface="+mj-ea"/>
                  <a:ea typeface="+mj-ea"/>
                  <a:cs typeface="阿里巴巴普惠体 2.0 55 Regular" panose="00020600040101010101" pitchFamily="18" charset="-122"/>
                </a:rPr>
                <a:t>输入标题</a:t>
              </a:r>
            </a:p>
          </p:txBody>
        </p:sp>
        <p:sp>
          <p:nvSpPr>
            <p:cNvPr id="454" name="文本框 453">
              <a:extLst>
                <a:ext uri="{FF2B5EF4-FFF2-40B4-BE49-F238E27FC236}">
                  <a16:creationId xmlns:a16="http://schemas.microsoft.com/office/drawing/2014/main" id="{CA06A774-E6D4-E580-D601-4337BD553A1F}"/>
                </a:ext>
              </a:extLst>
            </p:cNvPr>
            <p:cNvSpPr txBox="1"/>
            <p:nvPr>
              <p:custDataLst>
                <p:tags r:id="rId2"/>
              </p:custDataLst>
            </p:nvPr>
          </p:nvSpPr>
          <p:spPr>
            <a:xfrm>
              <a:off x="1439837" y="2500944"/>
              <a:ext cx="3795505" cy="1106008"/>
            </a:xfrm>
            <a:prstGeom prst="rect">
              <a:avLst/>
            </a:prstGeom>
            <a:noFill/>
          </p:spPr>
          <p:txBody>
            <a:bodyPr wrap="square" rtlCol="0" anchor="t">
              <a:spAutoFit/>
            </a:bodyPr>
            <a:lstStyle/>
            <a:p>
              <a:pPr>
                <a:lnSpc>
                  <a:spcPct val="120000"/>
                </a:lnSpc>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在此输入文本在此输入文本在此输入文本在此输入文本在此输入文本在此输入文本在此输入文本在此输入文本在此输入文本在此输入文本在此输入文本在此输入文本在此输入文本在此</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12" name="组合 11">
            <a:extLst>
              <a:ext uri="{FF2B5EF4-FFF2-40B4-BE49-F238E27FC236}">
                <a16:creationId xmlns:a16="http://schemas.microsoft.com/office/drawing/2014/main" id="{34F62C89-BD66-8FEF-91CF-F9EA139B8B82}"/>
              </a:ext>
            </a:extLst>
          </p:cNvPr>
          <p:cNvGrpSpPr/>
          <p:nvPr/>
        </p:nvGrpSpPr>
        <p:grpSpPr>
          <a:xfrm>
            <a:off x="1299222" y="4049110"/>
            <a:ext cx="4076734" cy="1720197"/>
            <a:chOff x="1299222" y="4049110"/>
            <a:chExt cx="4076734" cy="1720197"/>
          </a:xfrm>
        </p:grpSpPr>
        <p:sp>
          <p:nvSpPr>
            <p:cNvPr id="455" name="矩形: 圆角 454">
              <a:extLst>
                <a:ext uri="{FF2B5EF4-FFF2-40B4-BE49-F238E27FC236}">
                  <a16:creationId xmlns:a16="http://schemas.microsoft.com/office/drawing/2014/main" id="{06E26B52-4AE3-74D7-287D-CD570FC64547}"/>
                </a:ext>
              </a:extLst>
            </p:cNvPr>
            <p:cNvSpPr/>
            <p:nvPr/>
          </p:nvSpPr>
          <p:spPr>
            <a:xfrm>
              <a:off x="1299222" y="4511155"/>
              <a:ext cx="4076734" cy="125815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文本框 455">
              <a:extLst>
                <a:ext uri="{FF2B5EF4-FFF2-40B4-BE49-F238E27FC236}">
                  <a16:creationId xmlns:a16="http://schemas.microsoft.com/office/drawing/2014/main" id="{1415EA83-FDEB-A3F5-F845-51C2BD9D4D8C}"/>
                </a:ext>
              </a:extLst>
            </p:cNvPr>
            <p:cNvSpPr txBox="1"/>
            <p:nvPr/>
          </p:nvSpPr>
          <p:spPr>
            <a:xfrm>
              <a:off x="1376137" y="4049110"/>
              <a:ext cx="1095172" cy="369332"/>
            </a:xfrm>
            <a:prstGeom prst="rect">
              <a:avLst/>
            </a:prstGeom>
            <a:noFill/>
          </p:spPr>
          <p:txBody>
            <a:bodyPr wrap="none" rtlCol="0">
              <a:spAutoFit/>
            </a:bodyPr>
            <a:lstStyle>
              <a:defPPr>
                <a:defRPr lang="zh-CN"/>
              </a:defPPr>
              <a:lvl1pPr>
                <a:defRPr sz="2000" b="1">
                  <a:solidFill>
                    <a:srgbClr val="0070C0"/>
                  </a:solidFill>
                </a:defRPr>
              </a:lvl1pPr>
            </a:lstStyle>
            <a:p>
              <a:pPr algn="ctr"/>
              <a:r>
                <a:rPr lang="zh-CN" altLang="en-US" sz="1800" b="0" dirty="0">
                  <a:solidFill>
                    <a:srgbClr val="FFFFFF"/>
                  </a:solidFill>
                  <a:latin typeface="+mj-ea"/>
                  <a:ea typeface="+mj-ea"/>
                  <a:cs typeface="阿里巴巴普惠体 2.0 55 Regular" panose="00020600040101010101" pitchFamily="18" charset="-122"/>
                </a:rPr>
                <a:t>输入标题</a:t>
              </a:r>
            </a:p>
          </p:txBody>
        </p:sp>
        <p:sp>
          <p:nvSpPr>
            <p:cNvPr id="457" name="文本框 456">
              <a:extLst>
                <a:ext uri="{FF2B5EF4-FFF2-40B4-BE49-F238E27FC236}">
                  <a16:creationId xmlns:a16="http://schemas.microsoft.com/office/drawing/2014/main" id="{FC0730CB-22D6-2383-E4C7-60B497B426EA}"/>
                </a:ext>
              </a:extLst>
            </p:cNvPr>
            <p:cNvSpPr txBox="1"/>
            <p:nvPr>
              <p:custDataLst>
                <p:tags r:id="rId1"/>
              </p:custDataLst>
            </p:nvPr>
          </p:nvSpPr>
          <p:spPr>
            <a:xfrm>
              <a:off x="1439837" y="4606354"/>
              <a:ext cx="3795505" cy="1106008"/>
            </a:xfrm>
            <a:prstGeom prst="rect">
              <a:avLst/>
            </a:prstGeom>
            <a:noFill/>
          </p:spPr>
          <p:txBody>
            <a:bodyPr wrap="square" rtlCol="0" anchor="t">
              <a:spAutoFit/>
            </a:bodyPr>
            <a:lstStyle/>
            <a:p>
              <a:pPr>
                <a:lnSpc>
                  <a:spcPct val="120000"/>
                </a:lnSpc>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在此输入文本在此输入文本在此输入文本在此输入文本在此输入文本在此输入文本在此输入文本在此输入文本在此输入文本在此输入文本在此输入文本在此输入文本在此输入文本在此</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464" name="组合 463">
            <a:extLst>
              <a:ext uri="{FF2B5EF4-FFF2-40B4-BE49-F238E27FC236}">
                <a16:creationId xmlns:a16="http://schemas.microsoft.com/office/drawing/2014/main" id="{39684FCA-2D52-971D-0337-DC5FD148FAD4}"/>
              </a:ext>
            </a:extLst>
          </p:cNvPr>
          <p:cNvGrpSpPr/>
          <p:nvPr/>
        </p:nvGrpSpPr>
        <p:grpSpPr>
          <a:xfrm>
            <a:off x="6292770" y="1914372"/>
            <a:ext cx="4143461" cy="3986732"/>
            <a:chOff x="6292770" y="1914372"/>
            <a:chExt cx="4143461" cy="3986732"/>
          </a:xfrm>
        </p:grpSpPr>
        <p:sp>
          <p:nvSpPr>
            <p:cNvPr id="11" name="椭圆 10">
              <a:extLst>
                <a:ext uri="{FF2B5EF4-FFF2-40B4-BE49-F238E27FC236}">
                  <a16:creationId xmlns:a16="http://schemas.microsoft.com/office/drawing/2014/main" id="{521E00CD-25AA-CF0D-F797-F4805D53AEEF}"/>
                </a:ext>
              </a:extLst>
            </p:cNvPr>
            <p:cNvSpPr/>
            <p:nvPr/>
          </p:nvSpPr>
          <p:spPr>
            <a:xfrm>
              <a:off x="7558757" y="3257673"/>
              <a:ext cx="1611485" cy="1611482"/>
            </a:xfrm>
            <a:prstGeom prst="ellipse">
              <a:avLst/>
            </a:prstGeom>
            <a:gradFill>
              <a:gsLst>
                <a:gs pos="0">
                  <a:schemeClr val="accent2"/>
                </a:gs>
                <a:gs pos="77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任意多边形: 形状 12">
              <a:extLst>
                <a:ext uri="{FF2B5EF4-FFF2-40B4-BE49-F238E27FC236}">
                  <a16:creationId xmlns:a16="http://schemas.microsoft.com/office/drawing/2014/main" id="{12A26930-1DD2-60BB-5A6E-4C2B2EF4AFE5}"/>
                </a:ext>
              </a:extLst>
            </p:cNvPr>
            <p:cNvSpPr/>
            <p:nvPr/>
          </p:nvSpPr>
          <p:spPr>
            <a:xfrm>
              <a:off x="6656078" y="2360075"/>
              <a:ext cx="3416844" cy="3416842"/>
            </a:xfrm>
            <a:custGeom>
              <a:avLst/>
              <a:gdLst>
                <a:gd name="connsiteX0" fmla="*/ 0 w 3116791"/>
                <a:gd name="connsiteY0" fmla="*/ 1558396 h 3116791"/>
                <a:gd name="connsiteX1" fmla="*/ 1558396 w 3116791"/>
                <a:gd name="connsiteY1" fmla="*/ 0 h 3116791"/>
                <a:gd name="connsiteX2" fmla="*/ 3116792 w 3116791"/>
                <a:gd name="connsiteY2" fmla="*/ 1558396 h 3116791"/>
                <a:gd name="connsiteX3" fmla="*/ 1558396 w 3116791"/>
                <a:gd name="connsiteY3" fmla="*/ 3116792 h 3116791"/>
                <a:gd name="connsiteX4" fmla="*/ 0 w 3116791"/>
                <a:gd name="connsiteY4" fmla="*/ 1558396 h 311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6791" h="3116791">
                  <a:moveTo>
                    <a:pt x="0" y="1558396"/>
                  </a:moveTo>
                  <a:cubicBezTo>
                    <a:pt x="0" y="697718"/>
                    <a:pt x="697718" y="0"/>
                    <a:pt x="1558396" y="0"/>
                  </a:cubicBezTo>
                  <a:cubicBezTo>
                    <a:pt x="2419074" y="0"/>
                    <a:pt x="3116792" y="697718"/>
                    <a:pt x="3116792" y="1558396"/>
                  </a:cubicBezTo>
                  <a:cubicBezTo>
                    <a:pt x="3116792" y="2419074"/>
                    <a:pt x="2419074" y="3116792"/>
                    <a:pt x="1558396" y="3116792"/>
                  </a:cubicBezTo>
                  <a:cubicBezTo>
                    <a:pt x="697718" y="3116792"/>
                    <a:pt x="0" y="2419074"/>
                    <a:pt x="0" y="1558396"/>
                  </a:cubicBezTo>
                  <a:close/>
                </a:path>
              </a:pathLst>
            </a:custGeom>
            <a:noFill/>
            <a:ln w="15875">
              <a:gradFill flip="none" rotWithShape="1">
                <a:gsLst>
                  <a:gs pos="55000">
                    <a:schemeClr val="accent2"/>
                  </a:gs>
                  <a:gs pos="0">
                    <a:schemeClr val="accent1">
                      <a:lumMod val="60000"/>
                      <a:lumOff val="40000"/>
                    </a:schemeClr>
                  </a:gs>
                  <a:gs pos="100000">
                    <a:schemeClr val="accent1">
                      <a:lumMod val="60000"/>
                      <a:lumOff val="40000"/>
                    </a:schemeClr>
                  </a:gs>
                </a:gsLst>
                <a:lin ang="2700000" scaled="1"/>
                <a:tileRect/>
              </a:gradFill>
              <a:prstDash val="sysDot"/>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538993" tIns="538993" rIns="538993" bIns="538993"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14" name="任意多边形: 形状 13">
              <a:extLst>
                <a:ext uri="{FF2B5EF4-FFF2-40B4-BE49-F238E27FC236}">
                  <a16:creationId xmlns:a16="http://schemas.microsoft.com/office/drawing/2014/main" id="{6635859C-7A0B-6CD0-F117-84D809BEC7F5}"/>
                </a:ext>
              </a:extLst>
            </p:cNvPr>
            <p:cNvSpPr/>
            <p:nvPr/>
          </p:nvSpPr>
          <p:spPr>
            <a:xfrm>
              <a:off x="7893847" y="1914372"/>
              <a:ext cx="941306" cy="941303"/>
            </a:xfrm>
            <a:custGeom>
              <a:avLst/>
              <a:gdLst>
                <a:gd name="connsiteX0" fmla="*/ 0 w 1558395"/>
                <a:gd name="connsiteY0" fmla="*/ 779198 h 1558395"/>
                <a:gd name="connsiteX1" fmla="*/ 779198 w 1558395"/>
                <a:gd name="connsiteY1" fmla="*/ 0 h 1558395"/>
                <a:gd name="connsiteX2" fmla="*/ 1558396 w 1558395"/>
                <a:gd name="connsiteY2" fmla="*/ 779198 h 1558395"/>
                <a:gd name="connsiteX3" fmla="*/ 779198 w 1558395"/>
                <a:gd name="connsiteY3" fmla="*/ 1558396 h 1558395"/>
                <a:gd name="connsiteX4" fmla="*/ 0 w 1558395"/>
                <a:gd name="connsiteY4" fmla="*/ 779198 h 155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95" h="1558395">
                  <a:moveTo>
                    <a:pt x="0" y="779198"/>
                  </a:moveTo>
                  <a:cubicBezTo>
                    <a:pt x="0" y="348859"/>
                    <a:pt x="348859" y="0"/>
                    <a:pt x="779198" y="0"/>
                  </a:cubicBezTo>
                  <a:cubicBezTo>
                    <a:pt x="1209537" y="0"/>
                    <a:pt x="1558396" y="348859"/>
                    <a:pt x="1558396" y="779198"/>
                  </a:cubicBezTo>
                  <a:cubicBezTo>
                    <a:pt x="1558396" y="1209537"/>
                    <a:pt x="1209537" y="1558396"/>
                    <a:pt x="779198" y="1558396"/>
                  </a:cubicBezTo>
                  <a:cubicBezTo>
                    <a:pt x="348859" y="1558396"/>
                    <a:pt x="0" y="1209537"/>
                    <a:pt x="0" y="779198"/>
                  </a:cubicBezTo>
                  <a:close/>
                </a:path>
              </a:pathLst>
            </a:custGeom>
            <a:gradFill>
              <a:gsLst>
                <a:gs pos="0">
                  <a:schemeClr val="accent2"/>
                </a:gs>
                <a:gs pos="7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44768319-1063-336A-A70D-655906D84BC0}"/>
                </a:ext>
              </a:extLst>
            </p:cNvPr>
            <p:cNvSpPr/>
            <p:nvPr/>
          </p:nvSpPr>
          <p:spPr>
            <a:xfrm>
              <a:off x="9494925" y="3077624"/>
              <a:ext cx="941306" cy="941303"/>
            </a:xfrm>
            <a:custGeom>
              <a:avLst/>
              <a:gdLst>
                <a:gd name="connsiteX0" fmla="*/ 0 w 1558395"/>
                <a:gd name="connsiteY0" fmla="*/ 779198 h 1558395"/>
                <a:gd name="connsiteX1" fmla="*/ 779198 w 1558395"/>
                <a:gd name="connsiteY1" fmla="*/ 0 h 1558395"/>
                <a:gd name="connsiteX2" fmla="*/ 1558396 w 1558395"/>
                <a:gd name="connsiteY2" fmla="*/ 779198 h 1558395"/>
                <a:gd name="connsiteX3" fmla="*/ 779198 w 1558395"/>
                <a:gd name="connsiteY3" fmla="*/ 1558396 h 1558395"/>
                <a:gd name="connsiteX4" fmla="*/ 0 w 1558395"/>
                <a:gd name="connsiteY4" fmla="*/ 779198 h 155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95" h="1558395">
                  <a:moveTo>
                    <a:pt x="0" y="779198"/>
                  </a:moveTo>
                  <a:cubicBezTo>
                    <a:pt x="0" y="348859"/>
                    <a:pt x="348859" y="0"/>
                    <a:pt x="779198" y="0"/>
                  </a:cubicBezTo>
                  <a:cubicBezTo>
                    <a:pt x="1209537" y="0"/>
                    <a:pt x="1558396" y="348859"/>
                    <a:pt x="1558396" y="779198"/>
                  </a:cubicBezTo>
                  <a:cubicBezTo>
                    <a:pt x="1558396" y="1209537"/>
                    <a:pt x="1209537" y="1558396"/>
                    <a:pt x="779198" y="1558396"/>
                  </a:cubicBezTo>
                  <a:cubicBezTo>
                    <a:pt x="348859" y="1558396"/>
                    <a:pt x="0" y="1209537"/>
                    <a:pt x="0" y="779198"/>
                  </a:cubicBezTo>
                  <a:close/>
                </a:path>
              </a:pathLst>
            </a:custGeom>
            <a:gradFill>
              <a:gsLst>
                <a:gs pos="0">
                  <a:schemeClr val="accent2"/>
                </a:gs>
                <a:gs pos="7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1C1E6EE1-5B78-370C-6A1B-7E0F88B44D07}"/>
                </a:ext>
              </a:extLst>
            </p:cNvPr>
            <p:cNvSpPr/>
            <p:nvPr/>
          </p:nvSpPr>
          <p:spPr>
            <a:xfrm>
              <a:off x="8883369" y="4959801"/>
              <a:ext cx="941306" cy="941303"/>
            </a:xfrm>
            <a:custGeom>
              <a:avLst/>
              <a:gdLst>
                <a:gd name="connsiteX0" fmla="*/ 0 w 1558395"/>
                <a:gd name="connsiteY0" fmla="*/ 779198 h 1558395"/>
                <a:gd name="connsiteX1" fmla="*/ 779198 w 1558395"/>
                <a:gd name="connsiteY1" fmla="*/ 0 h 1558395"/>
                <a:gd name="connsiteX2" fmla="*/ 1558396 w 1558395"/>
                <a:gd name="connsiteY2" fmla="*/ 779198 h 1558395"/>
                <a:gd name="connsiteX3" fmla="*/ 779198 w 1558395"/>
                <a:gd name="connsiteY3" fmla="*/ 1558396 h 1558395"/>
                <a:gd name="connsiteX4" fmla="*/ 0 w 1558395"/>
                <a:gd name="connsiteY4" fmla="*/ 779198 h 155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95" h="1558395">
                  <a:moveTo>
                    <a:pt x="0" y="779198"/>
                  </a:moveTo>
                  <a:cubicBezTo>
                    <a:pt x="0" y="348859"/>
                    <a:pt x="348859" y="0"/>
                    <a:pt x="779198" y="0"/>
                  </a:cubicBezTo>
                  <a:cubicBezTo>
                    <a:pt x="1209537" y="0"/>
                    <a:pt x="1558396" y="348859"/>
                    <a:pt x="1558396" y="779198"/>
                  </a:cubicBezTo>
                  <a:cubicBezTo>
                    <a:pt x="1558396" y="1209537"/>
                    <a:pt x="1209537" y="1558396"/>
                    <a:pt x="779198" y="1558396"/>
                  </a:cubicBezTo>
                  <a:cubicBezTo>
                    <a:pt x="348859" y="1558396"/>
                    <a:pt x="0" y="1209537"/>
                    <a:pt x="0" y="779198"/>
                  </a:cubicBezTo>
                  <a:close/>
                </a:path>
              </a:pathLst>
            </a:custGeom>
            <a:gradFill>
              <a:gsLst>
                <a:gs pos="0">
                  <a:schemeClr val="accent2"/>
                </a:gs>
                <a:gs pos="7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294A2AD9-4435-5879-E5F8-8575BEF4D8C2}"/>
                </a:ext>
              </a:extLst>
            </p:cNvPr>
            <p:cNvSpPr/>
            <p:nvPr/>
          </p:nvSpPr>
          <p:spPr>
            <a:xfrm>
              <a:off x="6904328" y="4959801"/>
              <a:ext cx="941306" cy="941303"/>
            </a:xfrm>
            <a:custGeom>
              <a:avLst/>
              <a:gdLst>
                <a:gd name="connsiteX0" fmla="*/ 0 w 1558395"/>
                <a:gd name="connsiteY0" fmla="*/ 779198 h 1558395"/>
                <a:gd name="connsiteX1" fmla="*/ 779198 w 1558395"/>
                <a:gd name="connsiteY1" fmla="*/ 0 h 1558395"/>
                <a:gd name="connsiteX2" fmla="*/ 1558396 w 1558395"/>
                <a:gd name="connsiteY2" fmla="*/ 779198 h 1558395"/>
                <a:gd name="connsiteX3" fmla="*/ 779198 w 1558395"/>
                <a:gd name="connsiteY3" fmla="*/ 1558396 h 1558395"/>
                <a:gd name="connsiteX4" fmla="*/ 0 w 1558395"/>
                <a:gd name="connsiteY4" fmla="*/ 779198 h 155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95" h="1558395">
                  <a:moveTo>
                    <a:pt x="0" y="779198"/>
                  </a:moveTo>
                  <a:cubicBezTo>
                    <a:pt x="0" y="348859"/>
                    <a:pt x="348859" y="0"/>
                    <a:pt x="779198" y="0"/>
                  </a:cubicBezTo>
                  <a:cubicBezTo>
                    <a:pt x="1209537" y="0"/>
                    <a:pt x="1558396" y="348859"/>
                    <a:pt x="1558396" y="779198"/>
                  </a:cubicBezTo>
                  <a:cubicBezTo>
                    <a:pt x="1558396" y="1209537"/>
                    <a:pt x="1209537" y="1558396"/>
                    <a:pt x="779198" y="1558396"/>
                  </a:cubicBezTo>
                  <a:cubicBezTo>
                    <a:pt x="348859" y="1558396"/>
                    <a:pt x="0" y="1209537"/>
                    <a:pt x="0" y="779198"/>
                  </a:cubicBezTo>
                  <a:close/>
                </a:path>
              </a:pathLst>
            </a:custGeom>
            <a:gradFill>
              <a:gsLst>
                <a:gs pos="0">
                  <a:schemeClr val="accent2"/>
                </a:gs>
                <a:gs pos="7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BEFFA6C6-45ED-1F7F-766F-113241222B76}"/>
                </a:ext>
              </a:extLst>
            </p:cNvPr>
            <p:cNvSpPr/>
            <p:nvPr/>
          </p:nvSpPr>
          <p:spPr>
            <a:xfrm>
              <a:off x="6292770" y="3077624"/>
              <a:ext cx="941306" cy="941303"/>
            </a:xfrm>
            <a:custGeom>
              <a:avLst/>
              <a:gdLst>
                <a:gd name="connsiteX0" fmla="*/ 0 w 1558395"/>
                <a:gd name="connsiteY0" fmla="*/ 779198 h 1558395"/>
                <a:gd name="connsiteX1" fmla="*/ 779198 w 1558395"/>
                <a:gd name="connsiteY1" fmla="*/ 0 h 1558395"/>
                <a:gd name="connsiteX2" fmla="*/ 1558396 w 1558395"/>
                <a:gd name="connsiteY2" fmla="*/ 779198 h 1558395"/>
                <a:gd name="connsiteX3" fmla="*/ 779198 w 1558395"/>
                <a:gd name="connsiteY3" fmla="*/ 1558396 h 1558395"/>
                <a:gd name="connsiteX4" fmla="*/ 0 w 1558395"/>
                <a:gd name="connsiteY4" fmla="*/ 779198 h 1558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95" h="1558395">
                  <a:moveTo>
                    <a:pt x="0" y="779198"/>
                  </a:moveTo>
                  <a:cubicBezTo>
                    <a:pt x="0" y="348859"/>
                    <a:pt x="348859" y="0"/>
                    <a:pt x="779198" y="0"/>
                  </a:cubicBezTo>
                  <a:cubicBezTo>
                    <a:pt x="1209537" y="0"/>
                    <a:pt x="1558396" y="348859"/>
                    <a:pt x="1558396" y="779198"/>
                  </a:cubicBezTo>
                  <a:cubicBezTo>
                    <a:pt x="1558396" y="1209537"/>
                    <a:pt x="1209537" y="1558396"/>
                    <a:pt x="779198" y="1558396"/>
                  </a:cubicBezTo>
                  <a:cubicBezTo>
                    <a:pt x="348859" y="1558396"/>
                    <a:pt x="0" y="1209537"/>
                    <a:pt x="0" y="779198"/>
                  </a:cubicBezTo>
                  <a:close/>
                </a:path>
              </a:pathLst>
            </a:custGeom>
            <a:gradFill>
              <a:gsLst>
                <a:gs pos="0">
                  <a:schemeClr val="accent2"/>
                </a:gs>
                <a:gs pos="79000">
                  <a:schemeClr val="accent1"/>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文本框 457">
              <a:extLst>
                <a:ext uri="{FF2B5EF4-FFF2-40B4-BE49-F238E27FC236}">
                  <a16:creationId xmlns:a16="http://schemas.microsoft.com/office/drawing/2014/main" id="{6FFEEA17-A4AF-59F6-FDB9-36F844BD26D2}"/>
                </a:ext>
              </a:extLst>
            </p:cNvPr>
            <p:cNvSpPr txBox="1"/>
            <p:nvPr/>
          </p:nvSpPr>
          <p:spPr>
            <a:xfrm>
              <a:off x="7954433" y="3641003"/>
              <a:ext cx="896399" cy="954107"/>
            </a:xfrm>
            <a:prstGeom prst="rect">
              <a:avLst/>
            </a:prstGeom>
            <a:noFill/>
          </p:spPr>
          <p:txBody>
            <a:bodyPr wrap="none" rtlCol="0">
              <a:spAutoFit/>
            </a:bodyPr>
            <a:lstStyle>
              <a:defPPr>
                <a:defRPr lang="zh-CN"/>
              </a:defPPr>
              <a:lvl1pPr>
                <a:defRPr sz="2000" b="1">
                  <a:solidFill>
                    <a:srgbClr val="0070C0"/>
                  </a:solidFill>
                </a:defRPr>
              </a:lvl1pPr>
            </a:lstStyle>
            <a:p>
              <a:pPr algn="ctr"/>
              <a:r>
                <a:rPr lang="zh-CN" altLang="en-US" sz="2800" b="0" dirty="0">
                  <a:solidFill>
                    <a:srgbClr val="FFFFFF"/>
                  </a:solidFill>
                  <a:latin typeface="+mj-ea"/>
                  <a:ea typeface="+mj-ea"/>
                  <a:cs typeface="阿里巴巴普惠体 2.0 115 Black" panose="00020600040101010101" pitchFamily="18" charset="-122"/>
                </a:rPr>
                <a:t>输入</a:t>
              </a:r>
              <a:endParaRPr lang="en-US" altLang="zh-CN" sz="2800" b="0" dirty="0">
                <a:solidFill>
                  <a:srgbClr val="FFFFFF"/>
                </a:solidFill>
                <a:latin typeface="+mj-ea"/>
                <a:ea typeface="+mj-ea"/>
                <a:cs typeface="阿里巴巴普惠体 2.0 115 Black" panose="00020600040101010101" pitchFamily="18" charset="-122"/>
              </a:endParaRPr>
            </a:p>
            <a:p>
              <a:pPr algn="ctr"/>
              <a:r>
                <a:rPr lang="zh-CN" altLang="en-US" sz="2800" b="0" dirty="0">
                  <a:solidFill>
                    <a:srgbClr val="FFFFFF"/>
                  </a:solidFill>
                  <a:latin typeface="+mj-ea"/>
                  <a:ea typeface="+mj-ea"/>
                  <a:cs typeface="阿里巴巴普惠体 2.0 115 Black" panose="00020600040101010101" pitchFamily="18" charset="-122"/>
                </a:rPr>
                <a:t>标题</a:t>
              </a:r>
            </a:p>
          </p:txBody>
        </p:sp>
        <p:pic>
          <p:nvPicPr>
            <p:cNvPr id="25" name="图形 24">
              <a:extLst>
                <a:ext uri="{FF2B5EF4-FFF2-40B4-BE49-F238E27FC236}">
                  <a16:creationId xmlns:a16="http://schemas.microsoft.com/office/drawing/2014/main" id="{CB9BC30B-2E2E-5360-86BF-4EF872DDB5B3}"/>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83044" y="2053769"/>
              <a:ext cx="576000" cy="576000"/>
            </a:xfrm>
            <a:prstGeom prst="rect">
              <a:avLst/>
            </a:prstGeom>
          </p:spPr>
        </p:pic>
        <p:pic>
          <p:nvPicPr>
            <p:cNvPr id="26" name="图形 25">
              <a:extLst>
                <a:ext uri="{FF2B5EF4-FFF2-40B4-BE49-F238E27FC236}">
                  <a16:creationId xmlns:a16="http://schemas.microsoft.com/office/drawing/2014/main" id="{811710C4-C222-4C1D-B959-829FC3629B52}"/>
                </a:ext>
              </a:extLst>
            </p:cNvPr>
            <p:cNvPicPr>
              <a:picLocks noChangeAspect="1"/>
            </p:cNvPicPr>
            <p:nvPr/>
          </p:nvPicPr>
          <p:blipFill>
            <a:blip r:embed="rId8" cstate="screen">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03044" y="3257673"/>
              <a:ext cx="576000" cy="576000"/>
            </a:xfrm>
            <a:prstGeom prst="rect">
              <a:avLst/>
            </a:prstGeom>
          </p:spPr>
        </p:pic>
        <p:pic>
          <p:nvPicPr>
            <p:cNvPr id="28" name="图形 27">
              <a:extLst>
                <a:ext uri="{FF2B5EF4-FFF2-40B4-BE49-F238E27FC236}">
                  <a16:creationId xmlns:a16="http://schemas.microsoft.com/office/drawing/2014/main" id="{FA771B67-7AE1-8A95-4E20-9403A61552E3}"/>
                </a:ext>
              </a:extLst>
            </p:cNvPr>
            <p:cNvPicPr>
              <a:picLocks noChangeAspect="1"/>
            </p:cNvPicPr>
            <p:nvPr/>
          </p:nvPicPr>
          <p:blipFill>
            <a:blip r:embed="rId10" cstate="screen">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40394" y="5159358"/>
              <a:ext cx="576000" cy="576000"/>
            </a:xfrm>
            <a:prstGeom prst="rect">
              <a:avLst/>
            </a:prstGeom>
          </p:spPr>
        </p:pic>
        <p:pic>
          <p:nvPicPr>
            <p:cNvPr id="36" name="图形 35">
              <a:extLst>
                <a:ext uri="{FF2B5EF4-FFF2-40B4-BE49-F238E27FC236}">
                  <a16:creationId xmlns:a16="http://schemas.microsoft.com/office/drawing/2014/main" id="{542BBF6F-1DE8-FD98-5EFA-0B727A40B969}"/>
                </a:ext>
              </a:extLst>
            </p:cNvPr>
            <p:cNvPicPr>
              <a:picLocks noChangeAspect="1"/>
            </p:cNvPicPr>
            <p:nvPr/>
          </p:nvPicPr>
          <p:blipFill>
            <a:blip r:embed="rId12" cstate="screen">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69526" y="3257673"/>
              <a:ext cx="576000" cy="576000"/>
            </a:xfrm>
            <a:prstGeom prst="rect">
              <a:avLst/>
            </a:prstGeom>
          </p:spPr>
        </p:pic>
        <p:pic>
          <p:nvPicPr>
            <p:cNvPr id="38" name="图形 37">
              <a:extLst>
                <a:ext uri="{FF2B5EF4-FFF2-40B4-BE49-F238E27FC236}">
                  <a16:creationId xmlns:a16="http://schemas.microsoft.com/office/drawing/2014/main" id="{6F671372-2141-FB4B-A4B1-283090F254E7}"/>
                </a:ext>
              </a:extLst>
            </p:cNvPr>
            <p:cNvPicPr>
              <a:picLocks noChangeAspect="1"/>
            </p:cNvPicPr>
            <p:nvPr/>
          </p:nvPicPr>
          <p:blipFill>
            <a:blip r:embed="rId14" cstate="screen">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055840" y="5142452"/>
              <a:ext cx="576000" cy="576000"/>
            </a:xfrm>
            <a:prstGeom prst="rect">
              <a:avLst/>
            </a:prstGeom>
          </p:spPr>
        </p:pic>
      </p:grpSp>
      <p:sp>
        <p:nvSpPr>
          <p:cNvPr id="9" name="文本框 8">
            <a:extLst>
              <a:ext uri="{FF2B5EF4-FFF2-40B4-BE49-F238E27FC236}">
                <a16:creationId xmlns:a16="http://schemas.microsoft.com/office/drawing/2014/main" id="{4F54549A-0890-5977-C144-8B95B529CC68}"/>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502116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4611908"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36023"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ea typeface="+mn-ea"/>
                <a:sym typeface="+mn-ea"/>
              </a:rPr>
              <a:t>项目亮点</a:t>
            </a:r>
          </a:p>
        </p:txBody>
      </p:sp>
      <p:sp>
        <p:nvSpPr>
          <p:cNvPr id="34" name="矩形 29">
            <a:extLst>
              <a:ext uri="{FF2B5EF4-FFF2-40B4-BE49-F238E27FC236}">
                <a16:creationId xmlns:a16="http://schemas.microsoft.com/office/drawing/2014/main" id="{495091E0-737D-C4D8-E79A-22C6B53B154C}"/>
              </a:ext>
            </a:extLst>
          </p:cNvPr>
          <p:cNvSpPr/>
          <p:nvPr/>
        </p:nvSpPr>
        <p:spPr>
          <a:xfrm>
            <a:off x="7978087" y="2013156"/>
            <a:ext cx="3339201" cy="4268787"/>
          </a:xfrm>
          <a:prstGeom prst="roundRect">
            <a:avLst>
              <a:gd name="adj" fmla="val 2400"/>
            </a:avLst>
          </a:prstGeom>
          <a:gradFill flip="none" rotWithShape="1">
            <a:gsLst>
              <a:gs pos="0">
                <a:schemeClr val="accent1"/>
              </a:gs>
              <a:gs pos="9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8">
            <a:extLst>
              <a:ext uri="{FF2B5EF4-FFF2-40B4-BE49-F238E27FC236}">
                <a16:creationId xmlns:a16="http://schemas.microsoft.com/office/drawing/2014/main" id="{28047208-0F5A-E6EA-DACE-5C7345C3DF79}"/>
              </a:ext>
            </a:extLst>
          </p:cNvPr>
          <p:cNvSpPr/>
          <p:nvPr/>
        </p:nvSpPr>
        <p:spPr>
          <a:xfrm>
            <a:off x="4426400" y="2013156"/>
            <a:ext cx="3339201" cy="4268787"/>
          </a:xfrm>
          <a:prstGeom prst="roundRect">
            <a:avLst>
              <a:gd name="adj" fmla="val 2400"/>
            </a:avLst>
          </a:prstGeom>
          <a:gradFill flip="none" rotWithShape="1">
            <a:gsLst>
              <a:gs pos="0">
                <a:schemeClr val="accent1"/>
              </a:gs>
              <a:gs pos="9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id="{4AE4484A-FAD9-0148-33A3-D33F1A5EEFEB}"/>
              </a:ext>
            </a:extLst>
          </p:cNvPr>
          <p:cNvSpPr/>
          <p:nvPr/>
        </p:nvSpPr>
        <p:spPr>
          <a:xfrm>
            <a:off x="8056958" y="3805033"/>
            <a:ext cx="3181458" cy="2393119"/>
          </a:xfrm>
          <a:prstGeom prst="roundRect">
            <a:avLst>
              <a:gd name="adj" fmla="val 2033"/>
            </a:avLst>
          </a:prstGeom>
          <a:solidFill>
            <a:srgbClr val="FFFFFF">
              <a:alpha val="94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a:extLst>
              <a:ext uri="{FF2B5EF4-FFF2-40B4-BE49-F238E27FC236}">
                <a16:creationId xmlns:a16="http://schemas.microsoft.com/office/drawing/2014/main" id="{51302AF2-91BF-688A-5BBB-1CB6DD6F3100}"/>
              </a:ext>
            </a:extLst>
          </p:cNvPr>
          <p:cNvSpPr txBox="1"/>
          <p:nvPr/>
        </p:nvSpPr>
        <p:spPr>
          <a:xfrm>
            <a:off x="8218090" y="2149334"/>
            <a:ext cx="1744388" cy="1015663"/>
          </a:xfrm>
          <a:prstGeom prst="rect">
            <a:avLst/>
          </a:prstGeom>
          <a:noFill/>
        </p:spPr>
        <p:txBody>
          <a:bodyPr wrap="none">
            <a:spAutoFit/>
          </a:bodyPr>
          <a:lstStyle/>
          <a:p>
            <a:r>
              <a:rPr lang="en-US" altLang="zh-CN" sz="6000" dirty="0">
                <a:solidFill>
                  <a:schemeClr val="accent2"/>
                </a:solidFill>
                <a:latin typeface="+mj-ea"/>
                <a:ea typeface="+mj-ea"/>
                <a:cs typeface="阿里巴巴普惠体 2.0 105 Heavy" panose="00020600040101010101" pitchFamily="18" charset="-122"/>
              </a:rPr>
              <a:t>30%</a:t>
            </a:r>
            <a:endParaRPr lang="zh-CN" altLang="en-US" sz="6000" dirty="0">
              <a:solidFill>
                <a:schemeClr val="accent2"/>
              </a:solidFill>
              <a:latin typeface="+mj-ea"/>
              <a:ea typeface="+mj-ea"/>
              <a:cs typeface="阿里巴巴普惠体 2.0 105 Heavy" panose="00020600040101010101" pitchFamily="18" charset="-122"/>
            </a:endParaRPr>
          </a:p>
        </p:txBody>
      </p:sp>
      <p:sp>
        <p:nvSpPr>
          <p:cNvPr id="44" name="矩形 27">
            <a:extLst>
              <a:ext uri="{FF2B5EF4-FFF2-40B4-BE49-F238E27FC236}">
                <a16:creationId xmlns:a16="http://schemas.microsoft.com/office/drawing/2014/main" id="{CCE742ED-F58E-4CD1-B58C-3A4AE9043E46}"/>
              </a:ext>
            </a:extLst>
          </p:cNvPr>
          <p:cNvSpPr/>
          <p:nvPr/>
        </p:nvSpPr>
        <p:spPr>
          <a:xfrm>
            <a:off x="874713" y="2013156"/>
            <a:ext cx="3339201" cy="4268787"/>
          </a:xfrm>
          <a:prstGeom prst="roundRect">
            <a:avLst>
              <a:gd name="adj" fmla="val 2400"/>
            </a:avLst>
          </a:prstGeom>
          <a:gradFill flip="none" rotWithShape="1">
            <a:gsLst>
              <a:gs pos="0">
                <a:schemeClr val="accent1"/>
              </a:gs>
              <a:gs pos="9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id="{A6CEB7D7-F0E5-5A29-DFC4-F0AAC82BF333}"/>
              </a:ext>
            </a:extLst>
          </p:cNvPr>
          <p:cNvSpPr/>
          <p:nvPr/>
        </p:nvSpPr>
        <p:spPr>
          <a:xfrm>
            <a:off x="953584" y="3805033"/>
            <a:ext cx="3181458" cy="2393119"/>
          </a:xfrm>
          <a:prstGeom prst="roundRect">
            <a:avLst>
              <a:gd name="adj" fmla="val 2033"/>
            </a:avLst>
          </a:prstGeom>
          <a:solidFill>
            <a:srgbClr val="FFFFFF">
              <a:alpha val="94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框 51">
            <a:extLst>
              <a:ext uri="{FF2B5EF4-FFF2-40B4-BE49-F238E27FC236}">
                <a16:creationId xmlns:a16="http://schemas.microsoft.com/office/drawing/2014/main" id="{8EE63253-D05B-3FC8-C7C2-DE6FD5FDA26E}"/>
              </a:ext>
            </a:extLst>
          </p:cNvPr>
          <p:cNvSpPr txBox="1"/>
          <p:nvPr/>
        </p:nvSpPr>
        <p:spPr>
          <a:xfrm>
            <a:off x="1114716" y="2149334"/>
            <a:ext cx="1744388" cy="1015663"/>
          </a:xfrm>
          <a:prstGeom prst="rect">
            <a:avLst/>
          </a:prstGeom>
          <a:noFill/>
        </p:spPr>
        <p:txBody>
          <a:bodyPr wrap="none">
            <a:spAutoFit/>
          </a:bodyPr>
          <a:lstStyle/>
          <a:p>
            <a:r>
              <a:rPr lang="en-US" altLang="zh-CN" sz="6000" dirty="0">
                <a:solidFill>
                  <a:schemeClr val="accent2"/>
                </a:solidFill>
                <a:latin typeface="+mj-ea"/>
                <a:ea typeface="+mj-ea"/>
                <a:cs typeface="阿里巴巴普惠体 2.0 105 Heavy" panose="00020600040101010101" pitchFamily="18" charset="-122"/>
              </a:rPr>
              <a:t>30%</a:t>
            </a:r>
            <a:endParaRPr lang="zh-CN" altLang="en-US" sz="6000" dirty="0">
              <a:solidFill>
                <a:schemeClr val="accent2"/>
              </a:solidFill>
              <a:latin typeface="+mj-ea"/>
              <a:ea typeface="+mj-ea"/>
              <a:cs typeface="阿里巴巴普惠体 2.0 105 Heavy" panose="00020600040101010101" pitchFamily="18" charset="-122"/>
            </a:endParaRPr>
          </a:p>
        </p:txBody>
      </p:sp>
      <p:sp>
        <p:nvSpPr>
          <p:cNvPr id="54" name="矩形: 圆角 53">
            <a:extLst>
              <a:ext uri="{FF2B5EF4-FFF2-40B4-BE49-F238E27FC236}">
                <a16:creationId xmlns:a16="http://schemas.microsoft.com/office/drawing/2014/main" id="{FBC6F410-3DE3-8B7F-CD7C-E125F9958FFA}"/>
              </a:ext>
            </a:extLst>
          </p:cNvPr>
          <p:cNvSpPr/>
          <p:nvPr/>
        </p:nvSpPr>
        <p:spPr>
          <a:xfrm>
            <a:off x="4505271" y="3805033"/>
            <a:ext cx="3181458" cy="2393119"/>
          </a:xfrm>
          <a:prstGeom prst="roundRect">
            <a:avLst>
              <a:gd name="adj" fmla="val 2033"/>
            </a:avLst>
          </a:prstGeom>
          <a:solidFill>
            <a:srgbClr val="FFFFFF">
              <a:alpha val="94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a:extLst>
              <a:ext uri="{FF2B5EF4-FFF2-40B4-BE49-F238E27FC236}">
                <a16:creationId xmlns:a16="http://schemas.microsoft.com/office/drawing/2014/main" id="{55F4A90F-3394-B205-A1EC-24B91CE39A63}"/>
              </a:ext>
            </a:extLst>
          </p:cNvPr>
          <p:cNvSpPr txBox="1"/>
          <p:nvPr/>
        </p:nvSpPr>
        <p:spPr>
          <a:xfrm>
            <a:off x="4666403" y="2149334"/>
            <a:ext cx="1744388" cy="1015663"/>
          </a:xfrm>
          <a:prstGeom prst="rect">
            <a:avLst/>
          </a:prstGeom>
          <a:noFill/>
        </p:spPr>
        <p:txBody>
          <a:bodyPr wrap="none">
            <a:spAutoFit/>
          </a:bodyPr>
          <a:lstStyle/>
          <a:p>
            <a:r>
              <a:rPr lang="en-US" altLang="zh-CN" sz="6000" dirty="0">
                <a:solidFill>
                  <a:schemeClr val="accent2"/>
                </a:solidFill>
                <a:latin typeface="+mj-ea"/>
                <a:ea typeface="+mj-ea"/>
                <a:cs typeface="阿里巴巴普惠体 2.0 105 Heavy" panose="00020600040101010101" pitchFamily="18" charset="-122"/>
              </a:rPr>
              <a:t>40%</a:t>
            </a:r>
            <a:endParaRPr lang="zh-CN" altLang="en-US" sz="6000" dirty="0">
              <a:solidFill>
                <a:schemeClr val="accent2"/>
              </a:solidFill>
              <a:latin typeface="+mj-ea"/>
              <a:ea typeface="+mj-ea"/>
              <a:cs typeface="阿里巴巴普惠体 2.0 105 Heavy" panose="00020600040101010101" pitchFamily="18" charset="-122"/>
            </a:endParaRPr>
          </a:p>
        </p:txBody>
      </p:sp>
      <p:sp>
        <p:nvSpPr>
          <p:cNvPr id="474" name="文本框 473">
            <a:extLst>
              <a:ext uri="{FF2B5EF4-FFF2-40B4-BE49-F238E27FC236}">
                <a16:creationId xmlns:a16="http://schemas.microsoft.com/office/drawing/2014/main" id="{70B74613-79A0-7966-8286-F06205981760}"/>
              </a:ext>
            </a:extLst>
          </p:cNvPr>
          <p:cNvSpPr txBox="1"/>
          <p:nvPr>
            <p:custDataLst>
              <p:tags r:id="rId1"/>
            </p:custDataLst>
          </p:nvPr>
        </p:nvSpPr>
        <p:spPr>
          <a:xfrm>
            <a:off x="1107072" y="4123655"/>
            <a:ext cx="2874483" cy="1623073"/>
          </a:xfrm>
          <a:prstGeom prst="rect">
            <a:avLst/>
          </a:prstGeom>
          <a:noFill/>
        </p:spPr>
        <p:txBody>
          <a:bodyPr wrap="square" rtlCol="0" anchor="t">
            <a:spAutoFit/>
          </a:bodyPr>
          <a:lstStyle/>
          <a:p>
            <a:pPr>
              <a:lnSpc>
                <a:spcPct val="120000"/>
              </a:lnSpc>
              <a:defRPr/>
            </a:pPr>
            <a:r>
              <a:rPr kumimoji="0" lang="zh-CN" altLang="en-US" sz="1400" b="0" i="0" u="none" strike="noStrike" kern="1200" cap="none" spc="0" normalizeH="0" baseline="0" noProof="0" dirty="0">
                <a:ln>
                  <a:noFill/>
                </a:ln>
                <a:solidFill>
                  <a:schemeClr val="tx1">
                    <a:lumMod val="50000"/>
                    <a:lumOff val="50000"/>
                  </a:schemeClr>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在此输入文本在此输入文本在此输入文本在此输入文本在此输入文本在此输入文本在此输入文本在此输入文本在此输入文本在此输入文本在此输入文本在此输入文本在此输入文本在此</a:t>
            </a:r>
            <a:endParaRPr lang="en-US" altLang="zh-CN" sz="1400" dirty="0">
              <a:solidFill>
                <a:schemeClr val="tx1">
                  <a:lumMod val="50000"/>
                  <a:lumOff val="50000"/>
                </a:schemeClr>
              </a:solidFill>
              <a:latin typeface="+mn-ea"/>
              <a:cs typeface="阿里巴巴普惠体 2.0 55 Regular" panose="00020600040101010101" pitchFamily="18" charset="-122"/>
              <a:sym typeface="+mn-ea"/>
            </a:endParaRPr>
          </a:p>
        </p:txBody>
      </p:sp>
      <p:sp>
        <p:nvSpPr>
          <p:cNvPr id="475" name="文本框 474">
            <a:extLst>
              <a:ext uri="{FF2B5EF4-FFF2-40B4-BE49-F238E27FC236}">
                <a16:creationId xmlns:a16="http://schemas.microsoft.com/office/drawing/2014/main" id="{1E0F143A-A469-CB85-5564-8688209B1395}"/>
              </a:ext>
            </a:extLst>
          </p:cNvPr>
          <p:cNvSpPr txBox="1"/>
          <p:nvPr>
            <p:custDataLst>
              <p:tags r:id="rId2"/>
            </p:custDataLst>
          </p:nvPr>
        </p:nvSpPr>
        <p:spPr>
          <a:xfrm>
            <a:off x="4658759" y="4123655"/>
            <a:ext cx="2874483" cy="1623073"/>
          </a:xfrm>
          <a:prstGeom prst="rect">
            <a:avLst/>
          </a:prstGeom>
          <a:noFill/>
        </p:spPr>
        <p:txBody>
          <a:bodyPr wrap="square" rtlCol="0" anchor="t">
            <a:spAutoFit/>
          </a:bodyPr>
          <a:lstStyle/>
          <a:p>
            <a:pPr>
              <a:lnSpc>
                <a:spcPct val="120000"/>
              </a:lnSpc>
              <a:defRPr/>
            </a:pPr>
            <a:r>
              <a:rPr kumimoji="0" lang="zh-CN" altLang="en-US" sz="1400" b="0" i="0" u="none" strike="noStrike" kern="1200" cap="none" spc="0" normalizeH="0" baseline="0" noProof="0" dirty="0">
                <a:ln>
                  <a:noFill/>
                </a:ln>
                <a:solidFill>
                  <a:schemeClr val="tx1">
                    <a:lumMod val="50000"/>
                    <a:lumOff val="50000"/>
                  </a:schemeClr>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在此输入文本在此输入文本在此输入文本在此输入文本在此输入文本在此输入文本在此输入文本在此输入文本在此输入文本在此输入文本在此输入文本在此输入文本在此输入文本在此</a:t>
            </a:r>
            <a:endParaRPr lang="en-US" altLang="zh-CN" sz="1400" dirty="0">
              <a:solidFill>
                <a:schemeClr val="tx1">
                  <a:lumMod val="50000"/>
                  <a:lumOff val="50000"/>
                </a:schemeClr>
              </a:solidFill>
              <a:latin typeface="+mn-ea"/>
              <a:cs typeface="阿里巴巴普惠体 2.0 55 Regular" panose="00020600040101010101" pitchFamily="18" charset="-122"/>
              <a:sym typeface="+mn-ea"/>
            </a:endParaRPr>
          </a:p>
        </p:txBody>
      </p:sp>
      <p:sp>
        <p:nvSpPr>
          <p:cNvPr id="476" name="文本框 475">
            <a:extLst>
              <a:ext uri="{FF2B5EF4-FFF2-40B4-BE49-F238E27FC236}">
                <a16:creationId xmlns:a16="http://schemas.microsoft.com/office/drawing/2014/main" id="{0054732A-7013-20EF-36D1-F64CCEEEDE3B}"/>
              </a:ext>
            </a:extLst>
          </p:cNvPr>
          <p:cNvSpPr txBox="1"/>
          <p:nvPr>
            <p:custDataLst>
              <p:tags r:id="rId3"/>
            </p:custDataLst>
          </p:nvPr>
        </p:nvSpPr>
        <p:spPr>
          <a:xfrm>
            <a:off x="8210446" y="4123655"/>
            <a:ext cx="2874483" cy="1623073"/>
          </a:xfrm>
          <a:prstGeom prst="rect">
            <a:avLst/>
          </a:prstGeom>
          <a:noFill/>
        </p:spPr>
        <p:txBody>
          <a:bodyPr wrap="square" rtlCol="0" anchor="t">
            <a:spAutoFit/>
          </a:bodyPr>
          <a:lstStyle/>
          <a:p>
            <a:pPr>
              <a:lnSpc>
                <a:spcPct val="120000"/>
              </a:lnSpc>
              <a:defRPr/>
            </a:pPr>
            <a:r>
              <a:rPr kumimoji="0" lang="zh-CN" altLang="en-US" sz="1400" b="0" i="0" u="none" strike="noStrike" kern="1200" cap="none" spc="0" normalizeH="0" baseline="0" noProof="0" dirty="0">
                <a:ln>
                  <a:noFill/>
                </a:ln>
                <a:solidFill>
                  <a:schemeClr val="tx1">
                    <a:lumMod val="50000"/>
                    <a:lumOff val="50000"/>
                  </a:schemeClr>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在此输入文本在此输入文本在此输入文本在此输入文本在此输入文本在此输入文本在此输入文本在此输入文本在此输入文本在此输入文本在此输入文本在此输入文本在此输入文本在此</a:t>
            </a:r>
            <a:endParaRPr lang="en-US" altLang="zh-CN" sz="1400" dirty="0">
              <a:solidFill>
                <a:schemeClr val="tx1">
                  <a:lumMod val="50000"/>
                  <a:lumOff val="50000"/>
                </a:schemeClr>
              </a:solidFill>
              <a:latin typeface="+mn-ea"/>
              <a:cs typeface="阿里巴巴普惠体 2.0 55 Regular" panose="00020600040101010101" pitchFamily="18" charset="-122"/>
              <a:sym typeface="+mn-ea"/>
            </a:endParaRPr>
          </a:p>
        </p:txBody>
      </p:sp>
      <p:sp>
        <p:nvSpPr>
          <p:cNvPr id="9" name="文本框 8">
            <a:extLst>
              <a:ext uri="{FF2B5EF4-FFF2-40B4-BE49-F238E27FC236}">
                <a16:creationId xmlns:a16="http://schemas.microsoft.com/office/drawing/2014/main" id="{62F11671-697E-8811-E9E9-D4967F935D48}"/>
              </a:ext>
            </a:extLst>
          </p:cNvPr>
          <p:cNvSpPr txBox="1"/>
          <p:nvPr/>
        </p:nvSpPr>
        <p:spPr>
          <a:xfrm>
            <a:off x="813954" y="1111272"/>
            <a:ext cx="1595309" cy="52322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1" name="文本框 10">
            <a:extLst>
              <a:ext uri="{FF2B5EF4-FFF2-40B4-BE49-F238E27FC236}">
                <a16:creationId xmlns:a16="http://schemas.microsoft.com/office/drawing/2014/main" id="{38180051-0B34-B931-F493-5892F136D9D6}"/>
              </a:ext>
            </a:extLst>
          </p:cNvPr>
          <p:cNvSpPr txBox="1"/>
          <p:nvPr/>
        </p:nvSpPr>
        <p:spPr>
          <a:xfrm>
            <a:off x="1114716" y="3202921"/>
            <a:ext cx="1396536"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dirty="0">
                <a:solidFill>
                  <a:srgbClr val="FFFFFF"/>
                </a:solidFill>
                <a:latin typeface="+mj-ea"/>
                <a:ea typeface="+mj-ea"/>
                <a:cs typeface="阿里巴巴普惠体 2.0 55 Regular" panose="00020600040101010101" pitchFamily="18" charset="-122"/>
              </a:rPr>
              <a:t>输入标题</a:t>
            </a:r>
          </a:p>
        </p:txBody>
      </p:sp>
      <p:sp>
        <p:nvSpPr>
          <p:cNvPr id="12" name="文本框 11">
            <a:extLst>
              <a:ext uri="{FF2B5EF4-FFF2-40B4-BE49-F238E27FC236}">
                <a16:creationId xmlns:a16="http://schemas.microsoft.com/office/drawing/2014/main" id="{F42448A3-FF78-BF0A-CEDF-C2A70D746ABC}"/>
              </a:ext>
            </a:extLst>
          </p:cNvPr>
          <p:cNvSpPr txBox="1"/>
          <p:nvPr/>
        </p:nvSpPr>
        <p:spPr>
          <a:xfrm>
            <a:off x="4666403" y="3202921"/>
            <a:ext cx="1396536"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dirty="0">
                <a:solidFill>
                  <a:srgbClr val="FFFFFF"/>
                </a:solidFill>
                <a:latin typeface="+mj-ea"/>
                <a:ea typeface="+mj-ea"/>
                <a:cs typeface="阿里巴巴普惠体 2.0 55 Regular" panose="00020600040101010101" pitchFamily="18" charset="-122"/>
              </a:rPr>
              <a:t>输入标题</a:t>
            </a:r>
          </a:p>
        </p:txBody>
      </p:sp>
      <p:sp>
        <p:nvSpPr>
          <p:cNvPr id="13" name="文本框 12">
            <a:extLst>
              <a:ext uri="{FF2B5EF4-FFF2-40B4-BE49-F238E27FC236}">
                <a16:creationId xmlns:a16="http://schemas.microsoft.com/office/drawing/2014/main" id="{B9BBDE43-338F-C5B0-9C09-494A79D91592}"/>
              </a:ext>
            </a:extLst>
          </p:cNvPr>
          <p:cNvSpPr txBox="1"/>
          <p:nvPr/>
        </p:nvSpPr>
        <p:spPr>
          <a:xfrm>
            <a:off x="8210445" y="3202921"/>
            <a:ext cx="1396536"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dirty="0">
                <a:solidFill>
                  <a:srgbClr val="FFFFFF"/>
                </a:solidFill>
                <a:latin typeface="+mj-ea"/>
                <a:ea typeface="+mj-ea"/>
                <a:cs typeface="阿里巴巴普惠体 2.0 55 Regular" panose="00020600040101010101" pitchFamily="18" charset="-122"/>
              </a:rPr>
              <a:t>输入标题</a:t>
            </a:r>
          </a:p>
        </p:txBody>
      </p:sp>
      <p:sp>
        <p:nvSpPr>
          <p:cNvPr id="10" name="文本框 9">
            <a:extLst>
              <a:ext uri="{FF2B5EF4-FFF2-40B4-BE49-F238E27FC236}">
                <a16:creationId xmlns:a16="http://schemas.microsoft.com/office/drawing/2014/main" id="{3A79194D-A0E5-0A5D-1298-D64E65256F53}"/>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3489272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5910160"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5"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ea typeface="+mn-ea"/>
                <a:sym typeface="+mn-ea"/>
              </a:rPr>
              <a:t>项目成果</a:t>
            </a:r>
          </a:p>
        </p:txBody>
      </p:sp>
      <p:sp>
        <p:nvSpPr>
          <p:cNvPr id="9" name="形状 8">
            <a:extLst>
              <a:ext uri="{FF2B5EF4-FFF2-40B4-BE49-F238E27FC236}">
                <a16:creationId xmlns:a16="http://schemas.microsoft.com/office/drawing/2014/main" id="{848FE791-6289-94EC-C188-89D181F1D0BF}"/>
              </a:ext>
            </a:extLst>
          </p:cNvPr>
          <p:cNvSpPr/>
          <p:nvPr/>
        </p:nvSpPr>
        <p:spPr>
          <a:xfrm rot="18398571" flipV="1">
            <a:off x="1829876" y="-59746"/>
            <a:ext cx="7877331" cy="6400192"/>
          </a:xfrm>
          <a:prstGeom prst="swooshArrow">
            <a:avLst>
              <a:gd name="adj1" fmla="val 23439"/>
              <a:gd name="adj2" fmla="val 25000"/>
            </a:avLst>
          </a:prstGeom>
          <a:gradFill>
            <a:gsLst>
              <a:gs pos="0">
                <a:schemeClr val="accent1">
                  <a:alpha val="11000"/>
                </a:schemeClr>
              </a:gs>
              <a:gs pos="100000">
                <a:schemeClr val="accent2">
                  <a:alpha val="34000"/>
                </a:schemeClr>
              </a:gs>
            </a:gsLst>
            <a:lin ang="10800000" scaled="1"/>
          </a:gra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11" name="组合 10">
            <a:extLst>
              <a:ext uri="{FF2B5EF4-FFF2-40B4-BE49-F238E27FC236}">
                <a16:creationId xmlns:a16="http://schemas.microsoft.com/office/drawing/2014/main" id="{E288D6BB-875B-A47E-7778-7FA599C25576}"/>
              </a:ext>
            </a:extLst>
          </p:cNvPr>
          <p:cNvGrpSpPr/>
          <p:nvPr/>
        </p:nvGrpSpPr>
        <p:grpSpPr>
          <a:xfrm>
            <a:off x="1090141" y="2869891"/>
            <a:ext cx="10011718" cy="3130912"/>
            <a:chOff x="7903580" y="2995068"/>
            <a:chExt cx="3404503" cy="3056786"/>
          </a:xfrm>
          <a:gradFill flip="none" rotWithShape="1">
            <a:gsLst>
              <a:gs pos="0">
                <a:schemeClr val="accent1"/>
              </a:gs>
              <a:gs pos="100000">
                <a:schemeClr val="accent2"/>
              </a:gs>
            </a:gsLst>
            <a:lin ang="10800000" scaled="1"/>
            <a:tileRect/>
          </a:gradFill>
        </p:grpSpPr>
        <p:sp>
          <p:nvSpPr>
            <p:cNvPr id="12" name="矩形 11">
              <a:extLst>
                <a:ext uri="{FF2B5EF4-FFF2-40B4-BE49-F238E27FC236}">
                  <a16:creationId xmlns:a16="http://schemas.microsoft.com/office/drawing/2014/main" id="{5C30B2A6-D129-B768-6228-77982921C8E4}"/>
                </a:ext>
              </a:extLst>
            </p:cNvPr>
            <p:cNvSpPr/>
            <p:nvPr/>
          </p:nvSpPr>
          <p:spPr>
            <a:xfrm>
              <a:off x="7903580" y="4655489"/>
              <a:ext cx="113405" cy="13963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8FDFF30-BA25-115A-B0D3-E832A76C23B9}"/>
                </a:ext>
              </a:extLst>
            </p:cNvPr>
            <p:cNvSpPr/>
            <p:nvPr/>
          </p:nvSpPr>
          <p:spPr>
            <a:xfrm>
              <a:off x="8086151" y="4934089"/>
              <a:ext cx="113405" cy="1117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5171C89-1B66-BE99-0053-BEB53E7A105A}"/>
                </a:ext>
              </a:extLst>
            </p:cNvPr>
            <p:cNvSpPr/>
            <p:nvPr/>
          </p:nvSpPr>
          <p:spPr>
            <a:xfrm>
              <a:off x="8252453" y="4373531"/>
              <a:ext cx="113405" cy="16783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2CA353B7-7D7A-70C8-6D18-F7DF09C836DB}"/>
                </a:ext>
              </a:extLst>
            </p:cNvPr>
            <p:cNvSpPr/>
            <p:nvPr/>
          </p:nvSpPr>
          <p:spPr>
            <a:xfrm>
              <a:off x="8418756" y="4440664"/>
              <a:ext cx="113405" cy="16111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214C9002-4F3A-8ED4-5AD4-9536A2E936F7}"/>
                </a:ext>
              </a:extLst>
            </p:cNvPr>
            <p:cNvSpPr/>
            <p:nvPr/>
          </p:nvSpPr>
          <p:spPr>
            <a:xfrm>
              <a:off x="8601327" y="4504440"/>
              <a:ext cx="113405" cy="15474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9EF35B7-40AA-1C65-689E-250E7E97A275}"/>
                </a:ext>
              </a:extLst>
            </p:cNvPr>
            <p:cNvSpPr/>
            <p:nvPr/>
          </p:nvSpPr>
          <p:spPr>
            <a:xfrm>
              <a:off x="8787513" y="4585000"/>
              <a:ext cx="113405" cy="1466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DAAFFDCF-A0A6-0DC1-7EDC-AC4D05CFCDC5}"/>
                </a:ext>
              </a:extLst>
            </p:cNvPr>
            <p:cNvSpPr/>
            <p:nvPr/>
          </p:nvSpPr>
          <p:spPr>
            <a:xfrm>
              <a:off x="8946585" y="4162062"/>
              <a:ext cx="113405" cy="1889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3C4C5075-3D38-2DA0-C9C8-DBB3F566C5F3}"/>
                </a:ext>
              </a:extLst>
            </p:cNvPr>
            <p:cNvSpPr/>
            <p:nvPr/>
          </p:nvSpPr>
          <p:spPr>
            <a:xfrm>
              <a:off x="9129156" y="3883460"/>
              <a:ext cx="113405" cy="21683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2B8037FA-67DB-D9E8-5DD1-3D72ABF35BEE}"/>
                </a:ext>
              </a:extLst>
            </p:cNvPr>
            <p:cNvSpPr/>
            <p:nvPr/>
          </p:nvSpPr>
          <p:spPr>
            <a:xfrm>
              <a:off x="9293650" y="4044579"/>
              <a:ext cx="113405" cy="2007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1A1D2700-FED0-BEC4-0AC6-45EC0319AFCB}"/>
                </a:ext>
              </a:extLst>
            </p:cNvPr>
            <p:cNvSpPr/>
            <p:nvPr/>
          </p:nvSpPr>
          <p:spPr>
            <a:xfrm>
              <a:off x="9472606" y="3782761"/>
              <a:ext cx="113405" cy="22690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111740BB-093F-A9CA-1080-3EEF7E00379F}"/>
                </a:ext>
              </a:extLst>
            </p:cNvPr>
            <p:cNvSpPr/>
            <p:nvPr/>
          </p:nvSpPr>
          <p:spPr>
            <a:xfrm>
              <a:off x="9646139" y="3639544"/>
              <a:ext cx="113405" cy="24123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A19E7CEE-CB11-82B9-C5C5-846560F88044}"/>
                </a:ext>
              </a:extLst>
            </p:cNvPr>
            <p:cNvSpPr/>
            <p:nvPr/>
          </p:nvSpPr>
          <p:spPr>
            <a:xfrm>
              <a:off x="9817261" y="3200942"/>
              <a:ext cx="113405" cy="28509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DAA5621A-B278-AC26-8471-E11B2BD71ABD}"/>
                </a:ext>
              </a:extLst>
            </p:cNvPr>
            <p:cNvSpPr/>
            <p:nvPr/>
          </p:nvSpPr>
          <p:spPr>
            <a:xfrm>
              <a:off x="9988384" y="3491852"/>
              <a:ext cx="113405" cy="25600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0E9B16FC-B757-F675-CC77-9401A9D82578}"/>
                </a:ext>
              </a:extLst>
            </p:cNvPr>
            <p:cNvSpPr/>
            <p:nvPr/>
          </p:nvSpPr>
          <p:spPr>
            <a:xfrm>
              <a:off x="10173968" y="3259124"/>
              <a:ext cx="113405" cy="2792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4829AC14-1A2B-DE6F-6DF5-2BEB18DA30B1}"/>
                </a:ext>
              </a:extLst>
            </p:cNvPr>
            <p:cNvSpPr/>
            <p:nvPr/>
          </p:nvSpPr>
          <p:spPr>
            <a:xfrm>
              <a:off x="10330629" y="3514229"/>
              <a:ext cx="113405" cy="25376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DA2617A3-B5D9-A4E8-4776-0F60251F0949}"/>
                </a:ext>
              </a:extLst>
            </p:cNvPr>
            <p:cNvSpPr/>
            <p:nvPr/>
          </p:nvSpPr>
          <p:spPr>
            <a:xfrm>
              <a:off x="10511393" y="3379963"/>
              <a:ext cx="113405" cy="26718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593E923C-488E-7DC9-B38E-B699BA2004BE}"/>
                </a:ext>
              </a:extLst>
            </p:cNvPr>
            <p:cNvSpPr/>
            <p:nvPr/>
          </p:nvSpPr>
          <p:spPr>
            <a:xfrm>
              <a:off x="10675285" y="3259124"/>
              <a:ext cx="113405" cy="27927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47A0298B-B5BE-97EA-F2A1-A882ED3E0636}"/>
                </a:ext>
              </a:extLst>
            </p:cNvPr>
            <p:cNvSpPr/>
            <p:nvPr/>
          </p:nvSpPr>
          <p:spPr>
            <a:xfrm>
              <a:off x="10852433" y="3089054"/>
              <a:ext cx="113405" cy="29627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6F78AC7E-0C48-A548-D8F9-B462FC2C58B6}"/>
                </a:ext>
              </a:extLst>
            </p:cNvPr>
            <p:cNvSpPr/>
            <p:nvPr/>
          </p:nvSpPr>
          <p:spPr>
            <a:xfrm>
              <a:off x="11028376" y="2995068"/>
              <a:ext cx="113405" cy="3056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7BAE1602-7E9A-43A8-A52C-4D86E33AD9C6}"/>
                </a:ext>
              </a:extLst>
            </p:cNvPr>
            <p:cNvSpPr/>
            <p:nvPr/>
          </p:nvSpPr>
          <p:spPr>
            <a:xfrm>
              <a:off x="11194678" y="3303879"/>
              <a:ext cx="113405" cy="27479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FD699077-253F-F58D-831D-8016149BA703}"/>
              </a:ext>
            </a:extLst>
          </p:cNvPr>
          <p:cNvSpPr txBox="1"/>
          <p:nvPr/>
        </p:nvSpPr>
        <p:spPr>
          <a:xfrm>
            <a:off x="3369502" y="1607304"/>
            <a:ext cx="2489784" cy="1640001"/>
          </a:xfrm>
          <a:prstGeom prst="rect">
            <a:avLst/>
          </a:prstGeom>
          <a:noFill/>
        </p:spPr>
        <p:txBody>
          <a:bodyPr wrap="none">
            <a:spAutoFit/>
          </a:bodyPr>
          <a:lstStyle>
            <a:defPPr>
              <a:defRPr lang="zh-CN"/>
            </a:defPPr>
            <a:lvl1pPr>
              <a:lnSpc>
                <a:spcPct val="120000"/>
              </a:lnSpc>
              <a:defRPr sz="2800">
                <a:gradFill>
                  <a:gsLst>
                    <a:gs pos="0">
                      <a:schemeClr val="accent5"/>
                    </a:gs>
                    <a:gs pos="47000">
                      <a:schemeClr val="accent4"/>
                    </a:gs>
                    <a:gs pos="100000">
                      <a:schemeClr val="accent6"/>
                    </a:gs>
                  </a:gsLst>
                  <a:lin ang="5400000" scaled="1"/>
                </a:gradFill>
                <a:latin typeface="+mj-lt"/>
              </a:defRPr>
            </a:lvl1pPr>
          </a:lstStyle>
          <a:p>
            <a:r>
              <a:rPr lang="en-US" altLang="zh-CN" sz="8800" b="1" dirty="0">
                <a:solidFill>
                  <a:schemeClr val="accent2"/>
                </a:solidFill>
                <a:latin typeface="+mj-ea"/>
                <a:ea typeface="+mj-ea"/>
                <a:cs typeface="阿里巴巴普惠体 2.0 115 Black" panose="00020600040101010101" pitchFamily="18" charset="-122"/>
              </a:rPr>
              <a:t>80%</a:t>
            </a:r>
          </a:p>
        </p:txBody>
      </p:sp>
      <p:sp>
        <p:nvSpPr>
          <p:cNvPr id="34" name="文本框 33">
            <a:extLst>
              <a:ext uri="{FF2B5EF4-FFF2-40B4-BE49-F238E27FC236}">
                <a16:creationId xmlns:a16="http://schemas.microsoft.com/office/drawing/2014/main" id="{0ED9D831-627D-C8D5-E0FF-7381BF2FB597}"/>
              </a:ext>
            </a:extLst>
          </p:cNvPr>
          <p:cNvSpPr txBox="1"/>
          <p:nvPr/>
        </p:nvSpPr>
        <p:spPr>
          <a:xfrm>
            <a:off x="1040264" y="1980654"/>
            <a:ext cx="1999265" cy="646331"/>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3600" b="1" dirty="0">
                <a:gradFill>
                  <a:gsLst>
                    <a:gs pos="0">
                      <a:schemeClr val="accent2"/>
                    </a:gs>
                    <a:gs pos="99000">
                      <a:schemeClr val="accent3"/>
                    </a:gs>
                  </a:gsLst>
                  <a:lin ang="0" scaled="1"/>
                </a:gradFill>
                <a:latin typeface="+mj-ea"/>
                <a:ea typeface="+mj-ea"/>
                <a:cs typeface="阿里巴巴普惠体 2.0 115 Black" panose="00020600040101010101" pitchFamily="18" charset="-122"/>
              </a:rPr>
              <a:t>输入标题</a:t>
            </a:r>
          </a:p>
        </p:txBody>
      </p:sp>
      <p:sp>
        <p:nvSpPr>
          <p:cNvPr id="35" name="文本框 34">
            <a:extLst>
              <a:ext uri="{FF2B5EF4-FFF2-40B4-BE49-F238E27FC236}">
                <a16:creationId xmlns:a16="http://schemas.microsoft.com/office/drawing/2014/main" id="{A9835628-6D3C-8D6E-BD93-AA75ED4423F0}"/>
              </a:ext>
            </a:extLst>
          </p:cNvPr>
          <p:cNvSpPr txBox="1"/>
          <p:nvPr/>
        </p:nvSpPr>
        <p:spPr>
          <a:xfrm>
            <a:off x="1074201" y="2557537"/>
            <a:ext cx="1864426" cy="597087"/>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mn-ea"/>
                <a:cs typeface="阿里巴巴普惠体 2.0 55 Regular" panose="00020600040101010101" pitchFamily="18" charset="-122"/>
              </a:rPr>
              <a:t>输入文本输入文本</a:t>
            </a:r>
          </a:p>
          <a:p>
            <a:pPr>
              <a:lnSpc>
                <a:spcPct val="120000"/>
              </a:lnSpc>
            </a:pPr>
            <a:r>
              <a:rPr lang="zh-CN" altLang="en-US" sz="1400" dirty="0">
                <a:solidFill>
                  <a:schemeClr val="tx1">
                    <a:lumMod val="50000"/>
                    <a:lumOff val="50000"/>
                  </a:schemeClr>
                </a:solidFill>
                <a:latin typeface="+mn-ea"/>
                <a:cs typeface="阿里巴巴普惠体 2.0 55 Regular" panose="00020600040101010101" pitchFamily="18" charset="-122"/>
              </a:rPr>
              <a:t>输入文本输入文本</a:t>
            </a:r>
          </a:p>
        </p:txBody>
      </p:sp>
      <p:sp>
        <p:nvSpPr>
          <p:cNvPr id="10" name="文本框 9">
            <a:extLst>
              <a:ext uri="{FF2B5EF4-FFF2-40B4-BE49-F238E27FC236}">
                <a16:creationId xmlns:a16="http://schemas.microsoft.com/office/drawing/2014/main" id="{8ACFE3FF-36C9-95F1-751E-0A48B4CE1404}"/>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623046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7" name="矩形: 对角圆角 6">
            <a:extLst>
              <a:ext uri="{FF2B5EF4-FFF2-40B4-BE49-F238E27FC236}">
                <a16:creationId xmlns:a16="http://schemas.microsoft.com/office/drawing/2014/main" id="{89E9793D-CB35-5830-B093-E914EEAD2CAA}"/>
              </a:ext>
            </a:extLst>
          </p:cNvPr>
          <p:cNvSpPr/>
          <p:nvPr/>
        </p:nvSpPr>
        <p:spPr>
          <a:xfrm>
            <a:off x="7184253"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项目成果</a:t>
            </a: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08368"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ea typeface="+mn-ea"/>
                <a:sym typeface="+mn-ea"/>
              </a:rPr>
              <a:t>项目价值</a:t>
            </a:r>
          </a:p>
        </p:txBody>
      </p:sp>
      <p:sp>
        <p:nvSpPr>
          <p:cNvPr id="156" name="椭圆 155">
            <a:extLst>
              <a:ext uri="{FF2B5EF4-FFF2-40B4-BE49-F238E27FC236}">
                <a16:creationId xmlns:a16="http://schemas.microsoft.com/office/drawing/2014/main" id="{4AA6AFC0-AF7E-D1B3-DA32-A28A42861426}"/>
              </a:ext>
            </a:extLst>
          </p:cNvPr>
          <p:cNvSpPr/>
          <p:nvPr/>
        </p:nvSpPr>
        <p:spPr>
          <a:xfrm>
            <a:off x="3827043" y="1516929"/>
            <a:ext cx="4495468" cy="4495468"/>
          </a:xfrm>
          <a:prstGeom prst="ellipse">
            <a:avLst/>
          </a:prstGeom>
          <a:gradFill>
            <a:gsLst>
              <a:gs pos="13000">
                <a:schemeClr val="accent1">
                  <a:alpha val="10000"/>
                </a:schemeClr>
              </a:gs>
              <a:gs pos="88000">
                <a:schemeClr val="accent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nvGrpSpPr>
          <p:cNvPr id="10" name="组合 9">
            <a:extLst>
              <a:ext uri="{FF2B5EF4-FFF2-40B4-BE49-F238E27FC236}">
                <a16:creationId xmlns:a16="http://schemas.microsoft.com/office/drawing/2014/main" id="{94A03751-18A0-6AC8-3F95-80426F9E4FC0}"/>
              </a:ext>
            </a:extLst>
          </p:cNvPr>
          <p:cNvGrpSpPr/>
          <p:nvPr/>
        </p:nvGrpSpPr>
        <p:grpSpPr>
          <a:xfrm>
            <a:off x="4980472" y="1826879"/>
            <a:ext cx="2110009" cy="2110009"/>
            <a:chOff x="4980472" y="1826879"/>
            <a:chExt cx="2110009" cy="2110009"/>
          </a:xfrm>
        </p:grpSpPr>
        <p:sp>
          <p:nvSpPr>
            <p:cNvPr id="84" name="椭圆 83">
              <a:extLst>
                <a:ext uri="{FF2B5EF4-FFF2-40B4-BE49-F238E27FC236}">
                  <a16:creationId xmlns:a16="http://schemas.microsoft.com/office/drawing/2014/main" id="{3201AFFF-7471-0E40-00D0-7832F75CA2E9}"/>
                </a:ext>
              </a:extLst>
            </p:cNvPr>
            <p:cNvSpPr/>
            <p:nvPr/>
          </p:nvSpPr>
          <p:spPr>
            <a:xfrm>
              <a:off x="4980472" y="1826879"/>
              <a:ext cx="2110009" cy="2110009"/>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mj-ea"/>
                <a:ea typeface="+mj-ea"/>
                <a:cs typeface="+mn-cs"/>
              </a:endParaRPr>
            </a:p>
          </p:txBody>
        </p:sp>
        <p:sp>
          <p:nvSpPr>
            <p:cNvPr id="85" name="椭圆 84">
              <a:extLst>
                <a:ext uri="{FF2B5EF4-FFF2-40B4-BE49-F238E27FC236}">
                  <a16:creationId xmlns:a16="http://schemas.microsoft.com/office/drawing/2014/main" id="{C7915B17-0996-B941-AE4D-2677B67B281C}"/>
                </a:ext>
              </a:extLst>
            </p:cNvPr>
            <p:cNvSpPr/>
            <p:nvPr/>
          </p:nvSpPr>
          <p:spPr>
            <a:xfrm>
              <a:off x="4980472" y="1826879"/>
              <a:ext cx="2110009" cy="2110009"/>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mj-ea"/>
                <a:ea typeface="+mj-ea"/>
                <a:cs typeface="+mn-cs"/>
              </a:endParaRPr>
            </a:p>
          </p:txBody>
        </p:sp>
        <p:sp>
          <p:nvSpPr>
            <p:cNvPr id="86" name="文本框 85">
              <a:extLst>
                <a:ext uri="{FF2B5EF4-FFF2-40B4-BE49-F238E27FC236}">
                  <a16:creationId xmlns:a16="http://schemas.microsoft.com/office/drawing/2014/main" id="{8C7042A0-46AF-630F-5EC5-A02F750F129C}"/>
                </a:ext>
              </a:extLst>
            </p:cNvPr>
            <p:cNvSpPr txBox="1"/>
            <p:nvPr/>
          </p:nvSpPr>
          <p:spPr>
            <a:xfrm>
              <a:off x="5638572" y="2403492"/>
              <a:ext cx="793807" cy="830997"/>
            </a:xfrm>
            <a:prstGeom prst="rect">
              <a:avLst/>
            </a:prstGeom>
            <a:noFill/>
          </p:spPr>
          <p:txBody>
            <a:bodyPr wrap="none" rtlCol="0">
              <a:spAutoFit/>
            </a:bodyPr>
            <a:lstStyle/>
            <a:p>
              <a:pPr algn="ctr"/>
              <a:r>
                <a:rPr lang="zh-CN" altLang="en-US" sz="2400" dirty="0">
                  <a:solidFill>
                    <a:schemeClr val="bg1"/>
                  </a:solidFill>
                  <a:latin typeface="+mj-ea"/>
                  <a:ea typeface="+mj-ea"/>
                  <a:cs typeface="阿里巴巴普惠体 2.0 115 Black" panose="00020600040101010101" pitchFamily="18" charset="-122"/>
                </a:rPr>
                <a:t>输入</a:t>
              </a:r>
              <a:endParaRPr lang="en-US" altLang="zh-CN" sz="2400" dirty="0">
                <a:solidFill>
                  <a:schemeClr val="bg1"/>
                </a:solidFill>
                <a:latin typeface="+mj-ea"/>
                <a:ea typeface="+mj-ea"/>
                <a:cs typeface="阿里巴巴普惠体 2.0 115 Black" panose="00020600040101010101" pitchFamily="18" charset="-122"/>
              </a:endParaRPr>
            </a:p>
            <a:p>
              <a:pPr algn="ctr"/>
              <a:r>
                <a:rPr lang="zh-CN" altLang="en-US" sz="2400" dirty="0">
                  <a:solidFill>
                    <a:schemeClr val="bg1"/>
                  </a:solidFill>
                  <a:latin typeface="+mj-ea"/>
                  <a:ea typeface="+mj-ea"/>
                  <a:cs typeface="阿里巴巴普惠体 2.0 115 Black" panose="00020600040101010101" pitchFamily="18" charset="-122"/>
                </a:rPr>
                <a:t>文本</a:t>
              </a:r>
            </a:p>
          </p:txBody>
        </p:sp>
      </p:grpSp>
      <p:grpSp>
        <p:nvGrpSpPr>
          <p:cNvPr id="11" name="组合 10">
            <a:extLst>
              <a:ext uri="{FF2B5EF4-FFF2-40B4-BE49-F238E27FC236}">
                <a16:creationId xmlns:a16="http://schemas.microsoft.com/office/drawing/2014/main" id="{C0CE479B-0EB7-BED8-E11B-B8B44C26BE92}"/>
              </a:ext>
            </a:extLst>
          </p:cNvPr>
          <p:cNvGrpSpPr/>
          <p:nvPr/>
        </p:nvGrpSpPr>
        <p:grpSpPr>
          <a:xfrm>
            <a:off x="4128193" y="3222049"/>
            <a:ext cx="2110009" cy="2110009"/>
            <a:chOff x="4128193" y="3222049"/>
            <a:chExt cx="2110009" cy="2110009"/>
          </a:xfrm>
        </p:grpSpPr>
        <p:sp>
          <p:nvSpPr>
            <p:cNvPr id="180" name="椭圆 179">
              <a:extLst>
                <a:ext uri="{FF2B5EF4-FFF2-40B4-BE49-F238E27FC236}">
                  <a16:creationId xmlns:a16="http://schemas.microsoft.com/office/drawing/2014/main" id="{736F8706-D794-41F1-49EB-6A312253EB44}"/>
                </a:ext>
              </a:extLst>
            </p:cNvPr>
            <p:cNvSpPr/>
            <p:nvPr/>
          </p:nvSpPr>
          <p:spPr>
            <a:xfrm>
              <a:off x="4128193" y="3222049"/>
              <a:ext cx="2110009" cy="2110009"/>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mj-ea"/>
                <a:ea typeface="+mj-ea"/>
                <a:cs typeface="+mn-cs"/>
              </a:endParaRPr>
            </a:p>
          </p:txBody>
        </p:sp>
        <p:sp>
          <p:nvSpPr>
            <p:cNvPr id="181" name="椭圆 180">
              <a:extLst>
                <a:ext uri="{FF2B5EF4-FFF2-40B4-BE49-F238E27FC236}">
                  <a16:creationId xmlns:a16="http://schemas.microsoft.com/office/drawing/2014/main" id="{5ACFE0AA-D210-72A2-2347-B5335B3244BD}"/>
                </a:ext>
              </a:extLst>
            </p:cNvPr>
            <p:cNvSpPr/>
            <p:nvPr/>
          </p:nvSpPr>
          <p:spPr>
            <a:xfrm>
              <a:off x="4128193" y="3222049"/>
              <a:ext cx="2110009" cy="2110009"/>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mj-ea"/>
                <a:ea typeface="+mj-ea"/>
                <a:cs typeface="+mn-cs"/>
              </a:endParaRPr>
            </a:p>
          </p:txBody>
        </p:sp>
        <p:sp>
          <p:nvSpPr>
            <p:cNvPr id="182" name="文本框 181">
              <a:extLst>
                <a:ext uri="{FF2B5EF4-FFF2-40B4-BE49-F238E27FC236}">
                  <a16:creationId xmlns:a16="http://schemas.microsoft.com/office/drawing/2014/main" id="{EAD8836C-7922-550A-7F57-40D8BEE9224C}"/>
                </a:ext>
              </a:extLst>
            </p:cNvPr>
            <p:cNvSpPr txBox="1"/>
            <p:nvPr/>
          </p:nvSpPr>
          <p:spPr>
            <a:xfrm>
              <a:off x="4786296" y="3798662"/>
              <a:ext cx="793807" cy="830997"/>
            </a:xfrm>
            <a:prstGeom prst="rect">
              <a:avLst/>
            </a:prstGeom>
            <a:noFill/>
          </p:spPr>
          <p:txBody>
            <a:bodyPr wrap="none" rtlCol="0">
              <a:spAutoFit/>
            </a:bodyPr>
            <a:lstStyle/>
            <a:p>
              <a:pPr algn="ctr"/>
              <a:r>
                <a:rPr lang="zh-CN" altLang="en-US" sz="2400" dirty="0">
                  <a:solidFill>
                    <a:schemeClr val="bg1"/>
                  </a:solidFill>
                  <a:latin typeface="+mj-ea"/>
                  <a:ea typeface="+mj-ea"/>
                  <a:cs typeface="阿里巴巴普惠体 2.0 115 Black" panose="00020600040101010101" pitchFamily="18" charset="-122"/>
                </a:rPr>
                <a:t>输入</a:t>
              </a:r>
              <a:endParaRPr lang="en-US" altLang="zh-CN" sz="2400" dirty="0">
                <a:solidFill>
                  <a:schemeClr val="bg1"/>
                </a:solidFill>
                <a:latin typeface="+mj-ea"/>
                <a:ea typeface="+mj-ea"/>
                <a:cs typeface="阿里巴巴普惠体 2.0 115 Black" panose="00020600040101010101" pitchFamily="18" charset="-122"/>
              </a:endParaRPr>
            </a:p>
            <a:p>
              <a:pPr algn="ctr"/>
              <a:r>
                <a:rPr lang="zh-CN" altLang="en-US" sz="2400" dirty="0">
                  <a:solidFill>
                    <a:schemeClr val="bg1"/>
                  </a:solidFill>
                  <a:latin typeface="+mj-ea"/>
                  <a:ea typeface="+mj-ea"/>
                  <a:cs typeface="阿里巴巴普惠体 2.0 115 Black" panose="00020600040101010101" pitchFamily="18" charset="-122"/>
                </a:rPr>
                <a:t>文本</a:t>
              </a:r>
            </a:p>
          </p:txBody>
        </p:sp>
      </p:grpSp>
      <p:grpSp>
        <p:nvGrpSpPr>
          <p:cNvPr id="12" name="组合 11">
            <a:extLst>
              <a:ext uri="{FF2B5EF4-FFF2-40B4-BE49-F238E27FC236}">
                <a16:creationId xmlns:a16="http://schemas.microsoft.com/office/drawing/2014/main" id="{B8B438A3-CA74-EB5B-20A7-DC4FDE31D5AC}"/>
              </a:ext>
            </a:extLst>
          </p:cNvPr>
          <p:cNvGrpSpPr/>
          <p:nvPr/>
        </p:nvGrpSpPr>
        <p:grpSpPr>
          <a:xfrm>
            <a:off x="5953797" y="3222049"/>
            <a:ext cx="2110009" cy="2110009"/>
            <a:chOff x="5953797" y="3222049"/>
            <a:chExt cx="2110009" cy="2110009"/>
          </a:xfrm>
        </p:grpSpPr>
        <p:sp>
          <p:nvSpPr>
            <p:cNvPr id="184" name="椭圆 183">
              <a:extLst>
                <a:ext uri="{FF2B5EF4-FFF2-40B4-BE49-F238E27FC236}">
                  <a16:creationId xmlns:a16="http://schemas.microsoft.com/office/drawing/2014/main" id="{518EB02C-A697-F6A0-2E48-77A5BB6FA08C}"/>
                </a:ext>
              </a:extLst>
            </p:cNvPr>
            <p:cNvSpPr/>
            <p:nvPr/>
          </p:nvSpPr>
          <p:spPr>
            <a:xfrm>
              <a:off x="5953797" y="3222049"/>
              <a:ext cx="2110009" cy="2110009"/>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mj-ea"/>
                <a:ea typeface="+mj-ea"/>
                <a:cs typeface="+mn-cs"/>
              </a:endParaRPr>
            </a:p>
          </p:txBody>
        </p:sp>
        <p:sp>
          <p:nvSpPr>
            <p:cNvPr id="185" name="椭圆 184">
              <a:extLst>
                <a:ext uri="{FF2B5EF4-FFF2-40B4-BE49-F238E27FC236}">
                  <a16:creationId xmlns:a16="http://schemas.microsoft.com/office/drawing/2014/main" id="{214D2AD0-DE69-8F45-7A14-9D139BEB3FF1}"/>
                </a:ext>
              </a:extLst>
            </p:cNvPr>
            <p:cNvSpPr/>
            <p:nvPr/>
          </p:nvSpPr>
          <p:spPr>
            <a:xfrm>
              <a:off x="5953797" y="3222049"/>
              <a:ext cx="2110009" cy="2110009"/>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mj-ea"/>
                <a:ea typeface="+mj-ea"/>
                <a:cs typeface="+mn-cs"/>
              </a:endParaRPr>
            </a:p>
          </p:txBody>
        </p:sp>
        <p:sp>
          <p:nvSpPr>
            <p:cNvPr id="186" name="文本框 185">
              <a:extLst>
                <a:ext uri="{FF2B5EF4-FFF2-40B4-BE49-F238E27FC236}">
                  <a16:creationId xmlns:a16="http://schemas.microsoft.com/office/drawing/2014/main" id="{0EA08506-5E12-C516-BE0F-300C9FDE09C3}"/>
                </a:ext>
              </a:extLst>
            </p:cNvPr>
            <p:cNvSpPr txBox="1"/>
            <p:nvPr/>
          </p:nvSpPr>
          <p:spPr>
            <a:xfrm>
              <a:off x="6611899" y="3798662"/>
              <a:ext cx="793807" cy="830997"/>
            </a:xfrm>
            <a:prstGeom prst="rect">
              <a:avLst/>
            </a:prstGeom>
            <a:noFill/>
          </p:spPr>
          <p:txBody>
            <a:bodyPr wrap="none" rtlCol="0">
              <a:spAutoFit/>
            </a:bodyPr>
            <a:lstStyle/>
            <a:p>
              <a:pPr algn="ctr"/>
              <a:r>
                <a:rPr lang="zh-CN" altLang="en-US" sz="2400" dirty="0">
                  <a:solidFill>
                    <a:schemeClr val="bg1"/>
                  </a:solidFill>
                  <a:latin typeface="+mj-ea"/>
                  <a:ea typeface="+mj-ea"/>
                  <a:cs typeface="阿里巴巴普惠体 2.0 115 Black" panose="00020600040101010101" pitchFamily="18" charset="-122"/>
                </a:rPr>
                <a:t>输入</a:t>
              </a:r>
              <a:endParaRPr lang="en-US" altLang="zh-CN" sz="2400" dirty="0">
                <a:solidFill>
                  <a:schemeClr val="bg1"/>
                </a:solidFill>
                <a:latin typeface="+mj-ea"/>
                <a:ea typeface="+mj-ea"/>
                <a:cs typeface="阿里巴巴普惠体 2.0 115 Black" panose="00020600040101010101" pitchFamily="18" charset="-122"/>
              </a:endParaRPr>
            </a:p>
            <a:p>
              <a:pPr algn="ctr"/>
              <a:r>
                <a:rPr lang="zh-CN" altLang="en-US" sz="2400" dirty="0">
                  <a:solidFill>
                    <a:schemeClr val="bg1"/>
                  </a:solidFill>
                  <a:latin typeface="+mj-ea"/>
                  <a:ea typeface="+mj-ea"/>
                  <a:cs typeface="阿里巴巴普惠体 2.0 115 Black" panose="00020600040101010101" pitchFamily="18" charset="-122"/>
                </a:rPr>
                <a:t>文本</a:t>
              </a:r>
            </a:p>
          </p:txBody>
        </p:sp>
      </p:grpSp>
      <p:sp>
        <p:nvSpPr>
          <p:cNvPr id="189" name="弧形 188">
            <a:extLst>
              <a:ext uri="{FF2B5EF4-FFF2-40B4-BE49-F238E27FC236}">
                <a16:creationId xmlns:a16="http://schemas.microsoft.com/office/drawing/2014/main" id="{11F87066-5E4F-DA30-484A-BDC8C2456A75}"/>
              </a:ext>
            </a:extLst>
          </p:cNvPr>
          <p:cNvSpPr/>
          <p:nvPr/>
        </p:nvSpPr>
        <p:spPr>
          <a:xfrm>
            <a:off x="3833684" y="1502504"/>
            <a:ext cx="4510050" cy="4509735"/>
          </a:xfrm>
          <a:prstGeom prst="arc">
            <a:avLst>
              <a:gd name="adj1" fmla="val 16200000"/>
              <a:gd name="adj2" fmla="val 1855863"/>
            </a:avLst>
          </a:prstGeom>
          <a:noFill/>
          <a:ln w="38100" cap="rnd">
            <a:gradFill>
              <a:gsLst>
                <a:gs pos="0">
                  <a:schemeClr val="accent2">
                    <a:alpha val="0"/>
                  </a:schemeClr>
                </a:gs>
                <a:gs pos="100000">
                  <a:schemeClr val="accent2"/>
                </a:gs>
              </a:gsLst>
              <a:lin ang="5400000" scaled="1"/>
            </a:gra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90" name="弧形 189">
            <a:extLst>
              <a:ext uri="{FF2B5EF4-FFF2-40B4-BE49-F238E27FC236}">
                <a16:creationId xmlns:a16="http://schemas.microsoft.com/office/drawing/2014/main" id="{B1CAEA12-FAF4-D932-6E57-64E0170070AC}"/>
              </a:ext>
            </a:extLst>
          </p:cNvPr>
          <p:cNvSpPr/>
          <p:nvPr/>
        </p:nvSpPr>
        <p:spPr>
          <a:xfrm rot="7200000">
            <a:off x="3833684" y="1479356"/>
            <a:ext cx="4510050" cy="4509735"/>
          </a:xfrm>
          <a:prstGeom prst="arc">
            <a:avLst>
              <a:gd name="adj1" fmla="val 16200000"/>
              <a:gd name="adj2" fmla="val 1855863"/>
            </a:avLst>
          </a:prstGeom>
          <a:noFill/>
          <a:ln w="38100" cap="rnd">
            <a:gradFill>
              <a:gsLst>
                <a:gs pos="0">
                  <a:schemeClr val="accent2">
                    <a:alpha val="0"/>
                  </a:schemeClr>
                </a:gs>
                <a:gs pos="100000">
                  <a:schemeClr val="accent2"/>
                </a:gs>
              </a:gsLst>
              <a:lin ang="5400000" scaled="1"/>
            </a:gra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91" name="弧形 190">
            <a:extLst>
              <a:ext uri="{FF2B5EF4-FFF2-40B4-BE49-F238E27FC236}">
                <a16:creationId xmlns:a16="http://schemas.microsoft.com/office/drawing/2014/main" id="{C115A00F-B3C3-9D82-588D-0C97851B0918}"/>
              </a:ext>
            </a:extLst>
          </p:cNvPr>
          <p:cNvSpPr/>
          <p:nvPr/>
        </p:nvSpPr>
        <p:spPr>
          <a:xfrm rot="14589791">
            <a:off x="3833684" y="1479356"/>
            <a:ext cx="4510050" cy="4509735"/>
          </a:xfrm>
          <a:prstGeom prst="arc">
            <a:avLst>
              <a:gd name="adj1" fmla="val 16200000"/>
              <a:gd name="adj2" fmla="val 1855863"/>
            </a:avLst>
          </a:prstGeom>
          <a:noFill/>
          <a:ln w="38100" cap="rnd">
            <a:gradFill>
              <a:gsLst>
                <a:gs pos="0">
                  <a:schemeClr val="accent2">
                    <a:alpha val="0"/>
                  </a:schemeClr>
                </a:gs>
                <a:gs pos="100000">
                  <a:schemeClr val="accent2"/>
                </a:gs>
              </a:gsLst>
              <a:lin ang="5400000" scaled="1"/>
            </a:gra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latin typeface="Helvetica"/>
              <a:ea typeface="思源黑体 CN Regular"/>
              <a:cs typeface="+mn-cs"/>
            </a:endParaRPr>
          </a:p>
        </p:txBody>
      </p:sp>
      <p:sp>
        <p:nvSpPr>
          <p:cNvPr id="193" name="文本框 192">
            <a:extLst>
              <a:ext uri="{FF2B5EF4-FFF2-40B4-BE49-F238E27FC236}">
                <a16:creationId xmlns:a16="http://schemas.microsoft.com/office/drawing/2014/main" id="{9727AA8A-B58F-F6EA-4E44-E9929C16724B}"/>
              </a:ext>
            </a:extLst>
          </p:cNvPr>
          <p:cNvSpPr txBox="1"/>
          <p:nvPr/>
        </p:nvSpPr>
        <p:spPr>
          <a:xfrm>
            <a:off x="770538" y="1790265"/>
            <a:ext cx="1402948"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94" name="文本框 193">
            <a:extLst>
              <a:ext uri="{FF2B5EF4-FFF2-40B4-BE49-F238E27FC236}">
                <a16:creationId xmlns:a16="http://schemas.microsoft.com/office/drawing/2014/main" id="{FE4B93DB-E842-B2EB-CC24-CD8DA05BCB5C}"/>
              </a:ext>
            </a:extLst>
          </p:cNvPr>
          <p:cNvSpPr txBox="1"/>
          <p:nvPr/>
        </p:nvSpPr>
        <p:spPr>
          <a:xfrm>
            <a:off x="770538" y="2264490"/>
            <a:ext cx="2609768" cy="1114151"/>
          </a:xfrm>
          <a:prstGeom prst="rect">
            <a:avLst/>
          </a:prstGeom>
          <a:noFill/>
        </p:spPr>
        <p:txBody>
          <a:bodyPr wrap="square" rtlCol="0">
            <a:spAutoFit/>
          </a:bodyPr>
          <a:lstStyle/>
          <a:p>
            <a:pPr>
              <a:lnSpc>
                <a:spcPct val="120000"/>
              </a:lnSpc>
            </a:pPr>
            <a:r>
              <a:rPr lang="zh-CN" altLang="en-US" sz="1400" dirty="0">
                <a:solidFill>
                  <a:schemeClr val="bg1">
                    <a:alpha val="72000"/>
                  </a:schemeClr>
                </a:solidFill>
                <a:latin typeface="+mn-ea"/>
                <a:cs typeface="阿里巴巴普惠体 2.0 55 Regular" panose="00020600040101010101" pitchFamily="18" charset="-122"/>
              </a:rPr>
              <a:t>输入文本输入文本输入文本输入文本输入文本输入文本输入文本输入文本输入文本输入文本输入文本输入文本输入文本</a:t>
            </a:r>
          </a:p>
        </p:txBody>
      </p:sp>
      <p:sp>
        <p:nvSpPr>
          <p:cNvPr id="195" name="文本框 194">
            <a:extLst>
              <a:ext uri="{FF2B5EF4-FFF2-40B4-BE49-F238E27FC236}">
                <a16:creationId xmlns:a16="http://schemas.microsoft.com/office/drawing/2014/main" id="{71A2F560-F2F3-AB2A-CCD2-6191652DB97F}"/>
              </a:ext>
            </a:extLst>
          </p:cNvPr>
          <p:cNvSpPr txBox="1"/>
          <p:nvPr/>
        </p:nvSpPr>
        <p:spPr>
          <a:xfrm>
            <a:off x="829766" y="4145443"/>
            <a:ext cx="1402948"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96" name="文本框 195">
            <a:extLst>
              <a:ext uri="{FF2B5EF4-FFF2-40B4-BE49-F238E27FC236}">
                <a16:creationId xmlns:a16="http://schemas.microsoft.com/office/drawing/2014/main" id="{75903CAF-F815-E524-708F-C9757567CEBB}"/>
              </a:ext>
            </a:extLst>
          </p:cNvPr>
          <p:cNvSpPr txBox="1"/>
          <p:nvPr/>
        </p:nvSpPr>
        <p:spPr>
          <a:xfrm>
            <a:off x="829766" y="4619668"/>
            <a:ext cx="2609768" cy="1114151"/>
          </a:xfrm>
          <a:prstGeom prst="rect">
            <a:avLst/>
          </a:prstGeom>
          <a:noFill/>
        </p:spPr>
        <p:txBody>
          <a:bodyPr wrap="square" rtlCol="0">
            <a:spAutoFit/>
          </a:bodyPr>
          <a:lstStyle/>
          <a:p>
            <a:pPr>
              <a:lnSpc>
                <a:spcPct val="120000"/>
              </a:lnSpc>
            </a:pPr>
            <a:r>
              <a:rPr lang="zh-CN" altLang="en-US" sz="1400" dirty="0">
                <a:solidFill>
                  <a:schemeClr val="bg1">
                    <a:alpha val="72000"/>
                  </a:schemeClr>
                </a:solidFill>
                <a:latin typeface="+mn-ea"/>
                <a:cs typeface="阿里巴巴普惠体 2.0 55 Regular" panose="00020600040101010101" pitchFamily="18" charset="-122"/>
              </a:rPr>
              <a:t>输入文本输入文本输入文本输入文本输入文本输入文本输入文本输入文本输入文本输入文本输入文本输入文本输入文本</a:t>
            </a:r>
          </a:p>
        </p:txBody>
      </p:sp>
      <p:sp>
        <p:nvSpPr>
          <p:cNvPr id="197" name="文本框 196">
            <a:extLst>
              <a:ext uri="{FF2B5EF4-FFF2-40B4-BE49-F238E27FC236}">
                <a16:creationId xmlns:a16="http://schemas.microsoft.com/office/drawing/2014/main" id="{4CC9D710-B3C7-2DF0-37C9-96551274FF1F}"/>
              </a:ext>
            </a:extLst>
          </p:cNvPr>
          <p:cNvSpPr txBox="1"/>
          <p:nvPr/>
        </p:nvSpPr>
        <p:spPr>
          <a:xfrm>
            <a:off x="8747299" y="1790265"/>
            <a:ext cx="1402948"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98" name="文本框 197">
            <a:extLst>
              <a:ext uri="{FF2B5EF4-FFF2-40B4-BE49-F238E27FC236}">
                <a16:creationId xmlns:a16="http://schemas.microsoft.com/office/drawing/2014/main" id="{D478DC3C-10F3-1225-B0C3-46E569BEC654}"/>
              </a:ext>
            </a:extLst>
          </p:cNvPr>
          <p:cNvSpPr txBox="1"/>
          <p:nvPr/>
        </p:nvSpPr>
        <p:spPr>
          <a:xfrm>
            <a:off x="8747299" y="2264490"/>
            <a:ext cx="2609768" cy="1114151"/>
          </a:xfrm>
          <a:prstGeom prst="rect">
            <a:avLst/>
          </a:prstGeom>
          <a:noFill/>
        </p:spPr>
        <p:txBody>
          <a:bodyPr wrap="square" rtlCol="0">
            <a:spAutoFit/>
          </a:bodyPr>
          <a:lstStyle/>
          <a:p>
            <a:pPr>
              <a:lnSpc>
                <a:spcPct val="120000"/>
              </a:lnSpc>
            </a:pPr>
            <a:r>
              <a:rPr lang="zh-CN" altLang="en-US" sz="1400" dirty="0">
                <a:solidFill>
                  <a:schemeClr val="bg1">
                    <a:alpha val="72000"/>
                  </a:schemeClr>
                </a:solidFill>
                <a:latin typeface="+mn-ea"/>
                <a:cs typeface="阿里巴巴普惠体 2.0 55 Regular" panose="00020600040101010101" pitchFamily="18" charset="-122"/>
              </a:rPr>
              <a:t>输入文本输入文本输入文本输入文本输入文本输入文本输入文本输入文本输入文本输入文本输入文本输入文本输入文本</a:t>
            </a:r>
          </a:p>
        </p:txBody>
      </p:sp>
      <p:sp>
        <p:nvSpPr>
          <p:cNvPr id="199" name="文本框 198">
            <a:extLst>
              <a:ext uri="{FF2B5EF4-FFF2-40B4-BE49-F238E27FC236}">
                <a16:creationId xmlns:a16="http://schemas.microsoft.com/office/drawing/2014/main" id="{5D1E2950-9B58-74C1-6B3E-63D7E02E13F2}"/>
              </a:ext>
            </a:extLst>
          </p:cNvPr>
          <p:cNvSpPr txBox="1"/>
          <p:nvPr/>
        </p:nvSpPr>
        <p:spPr>
          <a:xfrm>
            <a:off x="8806527" y="4145443"/>
            <a:ext cx="1402948" cy="461665"/>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4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200" name="文本框 199">
            <a:extLst>
              <a:ext uri="{FF2B5EF4-FFF2-40B4-BE49-F238E27FC236}">
                <a16:creationId xmlns:a16="http://schemas.microsoft.com/office/drawing/2014/main" id="{B6CA5A5E-901D-D79C-A3F3-314054DB7D52}"/>
              </a:ext>
            </a:extLst>
          </p:cNvPr>
          <p:cNvSpPr txBox="1"/>
          <p:nvPr/>
        </p:nvSpPr>
        <p:spPr>
          <a:xfrm>
            <a:off x="8806527" y="4619668"/>
            <a:ext cx="2609768" cy="1114151"/>
          </a:xfrm>
          <a:prstGeom prst="rect">
            <a:avLst/>
          </a:prstGeom>
          <a:noFill/>
        </p:spPr>
        <p:txBody>
          <a:bodyPr wrap="square" rtlCol="0">
            <a:spAutoFit/>
          </a:bodyPr>
          <a:lstStyle/>
          <a:p>
            <a:pPr>
              <a:lnSpc>
                <a:spcPct val="120000"/>
              </a:lnSpc>
            </a:pPr>
            <a:r>
              <a:rPr lang="zh-CN" altLang="en-US" sz="1400" dirty="0">
                <a:solidFill>
                  <a:schemeClr val="bg1">
                    <a:alpha val="72000"/>
                  </a:schemeClr>
                </a:solidFill>
                <a:latin typeface="+mn-ea"/>
                <a:cs typeface="阿里巴巴普惠体 2.0 55 Regular" panose="00020600040101010101" pitchFamily="18" charset="-122"/>
              </a:rPr>
              <a:t>输入文本输入文本输入文本输入文本输入文本输入文本输入文本输入文本输入文本输入文本输入文本输入文本输入文本</a:t>
            </a:r>
          </a:p>
        </p:txBody>
      </p:sp>
      <p:sp>
        <p:nvSpPr>
          <p:cNvPr id="9" name="文本框 8">
            <a:extLst>
              <a:ext uri="{FF2B5EF4-FFF2-40B4-BE49-F238E27FC236}">
                <a16:creationId xmlns:a16="http://schemas.microsoft.com/office/drawing/2014/main" id="{E18A3EF2-58BD-CA9D-F348-305D55EFD20B}"/>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1993784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pic>
        <p:nvPicPr>
          <p:cNvPr id="3" name="图片 2" descr="蓝色的天空&#10;&#10;中度可信度描述已自动生成">
            <a:extLst>
              <a:ext uri="{FF2B5EF4-FFF2-40B4-BE49-F238E27FC236}">
                <a16:creationId xmlns:a16="http://schemas.microsoft.com/office/drawing/2014/main" id="{08DE35BC-1F2D-7EEA-9F4C-8048253AA91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5" name="矩形 4">
            <a:extLst>
              <a:ext uri="{FF2B5EF4-FFF2-40B4-BE49-F238E27FC236}">
                <a16:creationId xmlns:a16="http://schemas.microsoft.com/office/drawing/2014/main" id="{BB7AE6E6-A650-92AF-0B71-BC9626CAA3D0}"/>
              </a:ext>
            </a:extLst>
          </p:cNvPr>
          <p:cNvSpPr/>
          <p:nvPr/>
        </p:nvSpPr>
        <p:spPr>
          <a:xfrm>
            <a:off x="0" y="0"/>
            <a:ext cx="12192000" cy="6858000"/>
          </a:xfrm>
          <a:prstGeom prst="rect">
            <a:avLst/>
          </a:prstGeom>
          <a:gradFill flip="none" rotWithShape="1">
            <a:gsLst>
              <a:gs pos="0">
                <a:schemeClr val="accent5">
                  <a:alpha val="0"/>
                </a:schemeClr>
              </a:gs>
              <a:gs pos="91000">
                <a:schemeClr val="accent5"/>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a:extLst>
              <a:ext uri="{FF2B5EF4-FFF2-40B4-BE49-F238E27FC236}">
                <a16:creationId xmlns:a16="http://schemas.microsoft.com/office/drawing/2014/main" id="{2264020D-BAA0-9C0E-6B1B-690F7D2FC000}"/>
              </a:ext>
            </a:extLst>
          </p:cNvPr>
          <p:cNvSpPr txBox="1"/>
          <p:nvPr/>
        </p:nvSpPr>
        <p:spPr>
          <a:xfrm>
            <a:off x="3791277" y="2402292"/>
            <a:ext cx="4609445" cy="1200329"/>
          </a:xfrm>
          <a:prstGeom prst="rect">
            <a:avLst/>
          </a:prstGeom>
          <a:noFill/>
        </p:spPr>
        <p:txBody>
          <a:bodyPr wrap="square" rtlCol="0">
            <a:spAutoFit/>
          </a:bodyPr>
          <a:lstStyle/>
          <a:p>
            <a:pPr algn="ctr"/>
            <a:r>
              <a:rPr lang="zh-CN" altLang="en-US" sz="7200" spc="300" dirty="0">
                <a:gradFill flip="none" rotWithShape="1">
                  <a:gsLst>
                    <a:gs pos="0">
                      <a:schemeClr val="accent2"/>
                    </a:gs>
                    <a:gs pos="100000">
                      <a:schemeClr val="accent5">
                        <a:lumMod val="60000"/>
                        <a:lumOff val="40000"/>
                      </a:schemeClr>
                    </a:gs>
                  </a:gsLst>
                  <a:lin ang="2700000" scaled="1"/>
                  <a:tileRect/>
                </a:gradFill>
                <a:latin typeface="+mj-ea"/>
                <a:ea typeface="+mj-ea"/>
                <a:sym typeface="微软雅黑" panose="020B0503020204020204" pitchFamily="34" charset="-122"/>
              </a:rPr>
              <a:t>谢谢观看</a:t>
            </a:r>
            <a:endParaRPr lang="en-US" sz="7200" spc="300" dirty="0">
              <a:gradFill flip="none" rotWithShape="1">
                <a:gsLst>
                  <a:gs pos="0">
                    <a:schemeClr val="accent2"/>
                  </a:gs>
                  <a:gs pos="100000">
                    <a:schemeClr val="accent5">
                      <a:lumMod val="60000"/>
                      <a:lumOff val="40000"/>
                    </a:schemeClr>
                  </a:gs>
                </a:gsLst>
                <a:lin ang="2700000" scaled="1"/>
                <a:tileRect/>
              </a:gradFill>
              <a:latin typeface="+mj-ea"/>
              <a:ea typeface="+mj-ea"/>
              <a:sym typeface="微软雅黑" panose="020B0503020204020204" pitchFamily="34" charset="-122"/>
            </a:endParaRPr>
          </a:p>
        </p:txBody>
      </p:sp>
      <p:sp>
        <p:nvSpPr>
          <p:cNvPr id="7" name="矩形: 圆角 6">
            <a:extLst>
              <a:ext uri="{FF2B5EF4-FFF2-40B4-BE49-F238E27FC236}">
                <a16:creationId xmlns:a16="http://schemas.microsoft.com/office/drawing/2014/main" id="{9DF68F2D-A06E-AE4F-56C2-ED33132B553E}"/>
              </a:ext>
            </a:extLst>
          </p:cNvPr>
          <p:cNvSpPr/>
          <p:nvPr/>
        </p:nvSpPr>
        <p:spPr>
          <a:xfrm>
            <a:off x="5115542" y="3978738"/>
            <a:ext cx="1960914" cy="451947"/>
          </a:xfrm>
          <a:prstGeom prst="roundRect">
            <a:avLst>
              <a:gd name="adj" fmla="val 17967"/>
            </a:avLst>
          </a:prstGeom>
          <a:gradFill flip="none" rotWithShape="1">
            <a:gsLst>
              <a:gs pos="2000">
                <a:schemeClr val="accent2"/>
              </a:gs>
              <a:gs pos="75000">
                <a:schemeClr val="accent3"/>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文本框 7">
            <a:extLst>
              <a:ext uri="{FF2B5EF4-FFF2-40B4-BE49-F238E27FC236}">
                <a16:creationId xmlns:a16="http://schemas.microsoft.com/office/drawing/2014/main" id="{4BF37FC7-7C0E-7BAC-A0ED-3D6378DF8401}"/>
              </a:ext>
            </a:extLst>
          </p:cNvPr>
          <p:cNvSpPr txBox="1"/>
          <p:nvPr/>
        </p:nvSpPr>
        <p:spPr>
          <a:xfrm>
            <a:off x="5159573" y="4020045"/>
            <a:ext cx="1872852" cy="369332"/>
          </a:xfrm>
          <a:prstGeom prst="rect">
            <a:avLst/>
          </a:prstGeom>
          <a:noFill/>
        </p:spPr>
        <p:txBody>
          <a:bodyPr wrap="square" rtlCol="0">
            <a:spAutoFit/>
          </a:bodyPr>
          <a:lstStyle>
            <a:defPPr>
              <a:defRPr lang="zh-CN"/>
            </a:defPPr>
            <a:lvl1pPr>
              <a:defRPr sz="2800">
                <a:gradFill flip="none" rotWithShape="1">
                  <a:gsLst>
                    <a:gs pos="51000">
                      <a:srgbClr val="CDFFF9"/>
                    </a:gs>
                    <a:gs pos="97000">
                      <a:srgbClr val="00FFE0"/>
                    </a:gs>
                  </a:gsLst>
                  <a:lin ang="5400000" scaled="1"/>
                  <a:tileRect/>
                </a:gradFill>
                <a:latin typeface="微软雅黑" panose="020B0503020204020204" pitchFamily="34" charset="-122"/>
                <a:ea typeface="微软雅黑" panose="020B0503020204020204" pitchFamily="34" charset="-122"/>
              </a:defRPr>
            </a:lvl1pPr>
          </a:lstStyle>
          <a:p>
            <a:pPr algn="ctr"/>
            <a:r>
              <a:rPr lang="zh-CN" altLang="en-US" sz="1800" dirty="0">
                <a:solidFill>
                  <a:srgbClr val="FFFFFF"/>
                </a:solidFill>
                <a:latin typeface="+mn-ea"/>
                <a:ea typeface="+mn-ea"/>
                <a:cs typeface="阿里巴巴普惠体 2.0 55 Regular" panose="00020600040101010101" pitchFamily="18" charset="-122"/>
                <a:sym typeface="微软雅黑" panose="020B0503020204020204" pitchFamily="34" charset="-122"/>
              </a:rPr>
              <a:t>时间：</a:t>
            </a:r>
            <a:r>
              <a:rPr lang="en-US" altLang="zh-CN" sz="1800" dirty="0">
                <a:solidFill>
                  <a:srgbClr val="FFFFFF"/>
                </a:solidFill>
                <a:latin typeface="+mn-ea"/>
                <a:ea typeface="+mn-ea"/>
                <a:cs typeface="阿里巴巴普惠体 2.0 55 Regular" panose="00020600040101010101" pitchFamily="18" charset="-122"/>
                <a:sym typeface="微软雅黑" panose="020B0503020204020204" pitchFamily="34" charset="-122"/>
              </a:rPr>
              <a:t>XXX</a:t>
            </a:r>
            <a:endParaRPr lang="zh-CN" altLang="en-US" sz="1800" dirty="0">
              <a:solidFill>
                <a:srgbClr val="FFFFFF"/>
              </a:solidFill>
              <a:latin typeface="+mn-ea"/>
              <a:ea typeface="+mn-ea"/>
              <a:cs typeface="阿里巴巴普惠体 2.0 55 Regular" panose="00020600040101010101" pitchFamily="18" charset="-122"/>
              <a:sym typeface="微软雅黑" panose="020B0503020204020204" pitchFamily="34" charset="-122"/>
            </a:endParaRPr>
          </a:p>
        </p:txBody>
      </p:sp>
      <p:grpSp>
        <p:nvGrpSpPr>
          <p:cNvPr id="9" name="组合 8">
            <a:extLst>
              <a:ext uri="{FF2B5EF4-FFF2-40B4-BE49-F238E27FC236}">
                <a16:creationId xmlns:a16="http://schemas.microsoft.com/office/drawing/2014/main" id="{17867561-5F61-358D-730E-229AE8D0529E}"/>
              </a:ext>
            </a:extLst>
          </p:cNvPr>
          <p:cNvGrpSpPr/>
          <p:nvPr/>
        </p:nvGrpSpPr>
        <p:grpSpPr>
          <a:xfrm>
            <a:off x="-3" y="0"/>
            <a:ext cx="12192002" cy="2118155"/>
            <a:chOff x="-3" y="0"/>
            <a:chExt cx="12192002" cy="2118155"/>
          </a:xfrm>
        </p:grpSpPr>
        <p:pic>
          <p:nvPicPr>
            <p:cNvPr id="10" name="图片 9">
              <a:extLst>
                <a:ext uri="{FF2B5EF4-FFF2-40B4-BE49-F238E27FC236}">
                  <a16:creationId xmlns:a16="http://schemas.microsoft.com/office/drawing/2014/main" id="{89CAC05B-8D47-9951-8635-BE34E0594D2A}"/>
                </a:ext>
              </a:extLst>
            </p:cNvPr>
            <p:cNvPicPr>
              <a:picLocks noChangeAspect="1"/>
            </p:cNvPicPr>
            <p:nvPr/>
          </p:nvPicPr>
          <p:blipFill>
            <a:blip r:embed="rId4"/>
            <a:srcRect t="34446" r="22178"/>
            <a:stretch>
              <a:fillRect/>
            </a:stretch>
          </p:blipFill>
          <p:spPr>
            <a:xfrm>
              <a:off x="4953965" y="0"/>
              <a:ext cx="7238034" cy="2118155"/>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pic>
          <p:nvPicPr>
            <p:cNvPr id="11" name="图片 10">
              <a:extLst>
                <a:ext uri="{FF2B5EF4-FFF2-40B4-BE49-F238E27FC236}">
                  <a16:creationId xmlns:a16="http://schemas.microsoft.com/office/drawing/2014/main" id="{30FEB88F-AD78-451C-B06A-0F9DC46448E5}"/>
                </a:ext>
              </a:extLst>
            </p:cNvPr>
            <p:cNvPicPr>
              <a:picLocks noChangeAspect="1"/>
            </p:cNvPicPr>
            <p:nvPr/>
          </p:nvPicPr>
          <p:blipFill>
            <a:blip r:embed="rId4"/>
            <a:srcRect t="34446" r="22178"/>
            <a:stretch>
              <a:fillRect/>
            </a:stretch>
          </p:blipFill>
          <p:spPr>
            <a:xfrm flipH="1">
              <a:off x="-3" y="1"/>
              <a:ext cx="7203067" cy="2107922"/>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grpSp>
    </p:spTree>
    <p:extLst>
      <p:ext uri="{BB962C8B-B14F-4D97-AF65-F5344CB8AC3E}">
        <p14:creationId xmlns:p14="http://schemas.microsoft.com/office/powerpoint/2010/main" val="2448686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p:blipFill>
        <p:spPr>
          <a:xfrm>
            <a:off x="3000515" y="69672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26600"/>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10620"/>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蜗牛</a:t>
            </a: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商业定制设计师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ideart_ppt</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
        <p:nvSpPr>
          <p:cNvPr id="2" name="文本框 1">
            <a:extLst>
              <a:ext uri="{FF2B5EF4-FFF2-40B4-BE49-F238E27FC236}">
                <a16:creationId xmlns:a16="http://schemas.microsoft.com/office/drawing/2014/main" id="{E26BDCCF-F4B0-5CB3-64A2-289983F30DF8}"/>
              </a:ext>
            </a:extLst>
          </p:cNvPr>
          <p:cNvSpPr txBox="1"/>
          <p:nvPr/>
        </p:nvSpPr>
        <p:spPr>
          <a:xfrm>
            <a:off x="5918613" y="1995051"/>
            <a:ext cx="3272871"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辅导</a:t>
            </a:r>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500+</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线上线下</a:t>
            </a:r>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学员</a:t>
            </a:r>
          </a:p>
        </p:txBody>
      </p:sp>
      <p:grpSp>
        <p:nvGrpSpPr>
          <p:cNvPr id="3" name="组合 2">
            <a:extLst>
              <a:ext uri="{FF2B5EF4-FFF2-40B4-BE49-F238E27FC236}">
                <a16:creationId xmlns:a16="http://schemas.microsoft.com/office/drawing/2014/main" id="{46945DC9-C5BA-178C-8287-8E7FDEB06962}"/>
              </a:ext>
            </a:extLst>
          </p:cNvPr>
          <p:cNvGrpSpPr/>
          <p:nvPr/>
        </p:nvGrpSpPr>
        <p:grpSpPr>
          <a:xfrm>
            <a:off x="5695413" y="2479952"/>
            <a:ext cx="138195" cy="138195"/>
            <a:chOff x="5695413" y="2081916"/>
            <a:chExt cx="138195" cy="138195"/>
          </a:xfrm>
        </p:grpSpPr>
        <p:sp>
          <p:nvSpPr>
            <p:cNvPr id="4" name="Teardrop 15">
              <a:extLst>
                <a:ext uri="{FF2B5EF4-FFF2-40B4-BE49-F238E27FC236}">
                  <a16:creationId xmlns:a16="http://schemas.microsoft.com/office/drawing/2014/main" id="{2EE2B7C6-09E9-B29B-62C9-D9542FBC256D}"/>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7" name="Oval 16">
              <a:extLst>
                <a:ext uri="{FF2B5EF4-FFF2-40B4-BE49-F238E27FC236}">
                  <a16:creationId xmlns:a16="http://schemas.microsoft.com/office/drawing/2014/main" id="{DAC431F9-89D8-4AAA-C5FA-73603F71A6D3}"/>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0" name="文本框 9">
            <a:extLst>
              <a:ext uri="{FF2B5EF4-FFF2-40B4-BE49-F238E27FC236}">
                <a16:creationId xmlns:a16="http://schemas.microsoft.com/office/drawing/2014/main" id="{258EC2F1-DE70-F81B-C930-C924A7450A31}"/>
              </a:ext>
            </a:extLst>
          </p:cNvPr>
          <p:cNvSpPr txBox="1"/>
          <p:nvPr/>
        </p:nvSpPr>
        <p:spPr>
          <a:xfrm>
            <a:off x="5918613" y="2364383"/>
            <a:ext cx="3785224"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用</a:t>
            </a:r>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铸造品牌形象，提升影响力</a:t>
            </a: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蜗牛</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图片 36" descr="图片包含 星星, 灯光&#10;&#10;描述已自动生成">
            <a:extLst>
              <a:ext uri="{FF2B5EF4-FFF2-40B4-BE49-F238E27FC236}">
                <a16:creationId xmlns:a16="http://schemas.microsoft.com/office/drawing/2014/main" id="{3DD6E472-BDFB-2890-22D9-48FC1B972A38}"/>
              </a:ext>
            </a:extLst>
          </p:cNvPr>
          <p:cNvPicPr>
            <a:picLocks noChangeAspect="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640706">
            <a:off x="307818" y="838691"/>
            <a:ext cx="5442554" cy="4795752"/>
          </a:xfrm>
          <a:prstGeom prst="rect">
            <a:avLst/>
          </a:prstGeom>
        </p:spPr>
      </p:pic>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3" name="椭圆 2">
            <a:extLst>
              <a:ext uri="{FF2B5EF4-FFF2-40B4-BE49-F238E27FC236}">
                <a16:creationId xmlns:a16="http://schemas.microsoft.com/office/drawing/2014/main" id="{C5A7F291-8C21-89EE-E4CC-C29F46FA8DB5}"/>
              </a:ext>
            </a:extLst>
          </p:cNvPr>
          <p:cNvSpPr/>
          <p:nvPr/>
        </p:nvSpPr>
        <p:spPr>
          <a:xfrm>
            <a:off x="1378385" y="2018193"/>
            <a:ext cx="2705801" cy="2705796"/>
          </a:xfrm>
          <a:prstGeom prst="ellipse">
            <a:avLst/>
          </a:prstGeom>
          <a:gradFill flip="none" rotWithShape="1">
            <a:gsLst>
              <a:gs pos="100000">
                <a:schemeClr val="accent2"/>
              </a:gs>
              <a:gs pos="53000">
                <a:schemeClr val="accent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64300C9D-2294-71F0-91D9-27C18DD6A923}"/>
              </a:ext>
            </a:extLst>
          </p:cNvPr>
          <p:cNvSpPr txBox="1"/>
          <p:nvPr/>
        </p:nvSpPr>
        <p:spPr>
          <a:xfrm>
            <a:off x="2618607" y="2736354"/>
            <a:ext cx="1396536" cy="1569660"/>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dirty="0">
                <a:gradFill>
                  <a:gsLst>
                    <a:gs pos="0">
                      <a:schemeClr val="accent2"/>
                    </a:gs>
                    <a:gs pos="100000">
                      <a:schemeClr val="accent3"/>
                    </a:gs>
                  </a:gsLst>
                  <a:lin ang="600000" scaled="0"/>
                </a:gradFill>
                <a:latin typeface="+mj-ea"/>
                <a:ea typeface="+mj-ea"/>
              </a:rPr>
              <a:t>录</a:t>
            </a:r>
          </a:p>
        </p:txBody>
      </p:sp>
      <p:sp>
        <p:nvSpPr>
          <p:cNvPr id="16" name="文本框 15">
            <a:extLst>
              <a:ext uri="{FF2B5EF4-FFF2-40B4-BE49-F238E27FC236}">
                <a16:creationId xmlns:a16="http://schemas.microsoft.com/office/drawing/2014/main" id="{5915A547-A47C-3C80-3839-20FF960408CE}"/>
              </a:ext>
            </a:extLst>
          </p:cNvPr>
          <p:cNvSpPr txBox="1"/>
          <p:nvPr/>
        </p:nvSpPr>
        <p:spPr>
          <a:xfrm>
            <a:off x="1600939" y="2347563"/>
            <a:ext cx="1396536" cy="1569660"/>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dirty="0">
                <a:gradFill flip="none" rotWithShape="1">
                  <a:gsLst>
                    <a:gs pos="0">
                      <a:schemeClr val="accent2"/>
                    </a:gs>
                    <a:gs pos="100000">
                      <a:schemeClr val="accent3"/>
                    </a:gs>
                  </a:gsLst>
                  <a:lin ang="10800000" scaled="1"/>
                  <a:tileRect/>
                </a:gradFill>
                <a:latin typeface="+mj-ea"/>
                <a:ea typeface="+mj-ea"/>
              </a:rPr>
              <a:t>目</a:t>
            </a:r>
          </a:p>
        </p:txBody>
      </p:sp>
      <p:sp>
        <p:nvSpPr>
          <p:cNvPr id="39" name="文本框 38">
            <a:extLst>
              <a:ext uri="{FF2B5EF4-FFF2-40B4-BE49-F238E27FC236}">
                <a16:creationId xmlns:a16="http://schemas.microsoft.com/office/drawing/2014/main" id="{EE345DED-ED5F-46BB-5714-FEFF01EF65A2}"/>
              </a:ext>
            </a:extLst>
          </p:cNvPr>
          <p:cNvSpPr txBox="1"/>
          <p:nvPr/>
        </p:nvSpPr>
        <p:spPr>
          <a:xfrm>
            <a:off x="1592685" y="3591137"/>
            <a:ext cx="1184940" cy="369332"/>
          </a:xfrm>
          <a:prstGeom prst="rect">
            <a:avLst/>
          </a:prstGeom>
          <a:noFill/>
        </p:spPr>
        <p:txBody>
          <a:bodyPr wrap="none" rtlCol="0">
            <a:spAutoFit/>
          </a:bodyPr>
          <a:lstStyle/>
          <a:p>
            <a:r>
              <a:rPr lang="en-US" dirty="0">
                <a:solidFill>
                  <a:srgbClr val="FFFFFF"/>
                </a:solidFill>
                <a:latin typeface="+mn-ea"/>
              </a:rPr>
              <a:t>C</a:t>
            </a:r>
            <a:r>
              <a:rPr lang="en-US" altLang="zh-CN" dirty="0">
                <a:solidFill>
                  <a:srgbClr val="FFFFFF"/>
                </a:solidFill>
                <a:latin typeface="+mn-ea"/>
              </a:rPr>
              <a:t>ontents</a:t>
            </a:r>
            <a:endParaRPr lang="en-US" dirty="0">
              <a:solidFill>
                <a:srgbClr val="FFFFFF"/>
              </a:solidFill>
              <a:latin typeface="+mn-ea"/>
            </a:endParaRPr>
          </a:p>
        </p:txBody>
      </p:sp>
      <p:pic>
        <p:nvPicPr>
          <p:cNvPr id="18" name="图片 17">
            <a:extLst>
              <a:ext uri="{FF2B5EF4-FFF2-40B4-BE49-F238E27FC236}">
                <a16:creationId xmlns:a16="http://schemas.microsoft.com/office/drawing/2014/main" id="{CC5BA252-D890-332A-A1BC-5EB93FAA86C7}"/>
              </a:ext>
            </a:extLst>
          </p:cNvPr>
          <p:cNvPicPr>
            <a:picLocks noChangeAspect="1"/>
          </p:cNvPicPr>
          <p:nvPr/>
        </p:nvPicPr>
        <p:blipFill>
          <a:blip r:embed="rId5"/>
          <a:stretch>
            <a:fillRect/>
          </a:stretch>
        </p:blipFill>
        <p:spPr>
          <a:xfrm flipV="1">
            <a:off x="1537789" y="3844851"/>
            <a:ext cx="2685658" cy="350136"/>
          </a:xfrm>
          <a:prstGeom prst="rect">
            <a:avLst/>
          </a:prstGeom>
        </p:spPr>
      </p:pic>
      <p:grpSp>
        <p:nvGrpSpPr>
          <p:cNvPr id="51" name="组合 50">
            <a:extLst>
              <a:ext uri="{FF2B5EF4-FFF2-40B4-BE49-F238E27FC236}">
                <a16:creationId xmlns:a16="http://schemas.microsoft.com/office/drawing/2014/main" id="{F2DA52B3-ACE7-7A6C-08F9-05FB6AD8F87D}"/>
              </a:ext>
            </a:extLst>
          </p:cNvPr>
          <p:cNvGrpSpPr/>
          <p:nvPr/>
        </p:nvGrpSpPr>
        <p:grpSpPr>
          <a:xfrm>
            <a:off x="-3" y="0"/>
            <a:ext cx="12192002" cy="2118155"/>
            <a:chOff x="-3" y="0"/>
            <a:chExt cx="12192002" cy="2118155"/>
          </a:xfrm>
        </p:grpSpPr>
        <p:pic>
          <p:nvPicPr>
            <p:cNvPr id="52" name="图片 51">
              <a:extLst>
                <a:ext uri="{FF2B5EF4-FFF2-40B4-BE49-F238E27FC236}">
                  <a16:creationId xmlns:a16="http://schemas.microsoft.com/office/drawing/2014/main" id="{F09B1B88-D9A8-841D-932D-B8ED91D47FD1}"/>
                </a:ext>
              </a:extLst>
            </p:cNvPr>
            <p:cNvPicPr>
              <a:picLocks noChangeAspect="1"/>
            </p:cNvPicPr>
            <p:nvPr/>
          </p:nvPicPr>
          <p:blipFill>
            <a:blip r:embed="rId6"/>
            <a:srcRect t="34446" r="22178"/>
            <a:stretch>
              <a:fillRect/>
            </a:stretch>
          </p:blipFill>
          <p:spPr>
            <a:xfrm>
              <a:off x="4953965" y="0"/>
              <a:ext cx="7238034" cy="2118155"/>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pic>
          <p:nvPicPr>
            <p:cNvPr id="53" name="图片 52">
              <a:extLst>
                <a:ext uri="{FF2B5EF4-FFF2-40B4-BE49-F238E27FC236}">
                  <a16:creationId xmlns:a16="http://schemas.microsoft.com/office/drawing/2014/main" id="{D41A7D61-2440-B2D9-294B-ECA8DD31C191}"/>
                </a:ext>
              </a:extLst>
            </p:cNvPr>
            <p:cNvPicPr>
              <a:picLocks noChangeAspect="1"/>
            </p:cNvPicPr>
            <p:nvPr/>
          </p:nvPicPr>
          <p:blipFill>
            <a:blip r:embed="rId6"/>
            <a:srcRect t="34446" r="22178"/>
            <a:stretch>
              <a:fillRect/>
            </a:stretch>
          </p:blipFill>
          <p:spPr>
            <a:xfrm flipH="1">
              <a:off x="-3" y="1"/>
              <a:ext cx="7203067" cy="2107922"/>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grpSp>
      <p:sp>
        <p:nvSpPr>
          <p:cNvPr id="4" name="矩形: 圆角 3">
            <a:extLst>
              <a:ext uri="{FF2B5EF4-FFF2-40B4-BE49-F238E27FC236}">
                <a16:creationId xmlns:a16="http://schemas.microsoft.com/office/drawing/2014/main" id="{784575B8-FAB4-FC8E-ECC6-9B04F6669C19}"/>
              </a:ext>
            </a:extLst>
          </p:cNvPr>
          <p:cNvSpPr/>
          <p:nvPr/>
        </p:nvSpPr>
        <p:spPr>
          <a:xfrm>
            <a:off x="4791313" y="1905237"/>
            <a:ext cx="1753790" cy="1037178"/>
          </a:xfrm>
          <a:prstGeom prst="roundRect">
            <a:avLst>
              <a:gd name="adj" fmla="val 5335"/>
            </a:avLst>
          </a:prstGeom>
          <a:gradFill flip="none" rotWithShape="1">
            <a:gsLst>
              <a:gs pos="0">
                <a:schemeClr val="accent1"/>
              </a:gs>
              <a:gs pos="80000">
                <a:schemeClr val="accent2">
                  <a:alpha val="0"/>
                </a:schemeClr>
              </a:gs>
              <a:gs pos="36000">
                <a:schemeClr val="accent2">
                  <a:alpha val="29000"/>
                </a:schemeClr>
              </a:gs>
            </a:gsLst>
            <a:lin ang="8100000" scaled="1"/>
            <a:tileRect/>
          </a:gradFill>
          <a:ln>
            <a:gradFill>
              <a:gsLst>
                <a:gs pos="0">
                  <a:schemeClr val="accent2"/>
                </a:gs>
                <a:gs pos="100000">
                  <a:schemeClr val="accent1"/>
                </a:gs>
              </a:gsLst>
              <a:lin ang="5400000" scaled="1"/>
            </a:gradFill>
          </a:ln>
          <a:scene3d>
            <a:camera prst="perspectiveLeft"/>
            <a:lightRig rig="contrasting" dir="t"/>
          </a:scene3d>
          <a:sp3d extrusionH="889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solidFill>
              <a:latin typeface="+mj-lt"/>
              <a:ea typeface="+mj-ea"/>
            </a:endParaRPr>
          </a:p>
        </p:txBody>
      </p:sp>
      <p:sp>
        <p:nvSpPr>
          <p:cNvPr id="5" name="矩形: 圆角 4">
            <a:extLst>
              <a:ext uri="{FF2B5EF4-FFF2-40B4-BE49-F238E27FC236}">
                <a16:creationId xmlns:a16="http://schemas.microsoft.com/office/drawing/2014/main" id="{79C1DE38-E170-0E12-7211-616B18AEFAFE}"/>
              </a:ext>
            </a:extLst>
          </p:cNvPr>
          <p:cNvSpPr/>
          <p:nvPr/>
        </p:nvSpPr>
        <p:spPr>
          <a:xfrm>
            <a:off x="6864291" y="1905237"/>
            <a:ext cx="1753790" cy="1037178"/>
          </a:xfrm>
          <a:prstGeom prst="roundRect">
            <a:avLst>
              <a:gd name="adj" fmla="val 5335"/>
            </a:avLst>
          </a:prstGeom>
          <a:gradFill flip="none" rotWithShape="1">
            <a:gsLst>
              <a:gs pos="0">
                <a:schemeClr val="accent1"/>
              </a:gs>
              <a:gs pos="80000">
                <a:schemeClr val="accent2">
                  <a:alpha val="0"/>
                </a:schemeClr>
              </a:gs>
              <a:gs pos="36000">
                <a:schemeClr val="accent2">
                  <a:alpha val="29000"/>
                </a:schemeClr>
              </a:gs>
            </a:gsLst>
            <a:lin ang="8100000" scaled="1"/>
            <a:tileRect/>
          </a:gradFill>
          <a:ln>
            <a:gradFill>
              <a:gsLst>
                <a:gs pos="0">
                  <a:schemeClr val="accent2"/>
                </a:gs>
                <a:gs pos="100000">
                  <a:schemeClr val="accent1"/>
                </a:gs>
              </a:gsLst>
              <a:lin ang="5400000" scaled="1"/>
            </a:gradFill>
          </a:ln>
          <a:scene3d>
            <a:camera prst="perspectiveLeft"/>
            <a:lightRig rig="contrasting" dir="t"/>
          </a:scene3d>
          <a:sp3d extrusionH="889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solidFill>
              <a:latin typeface="+mj-lt"/>
              <a:ea typeface="+mj-ea"/>
            </a:endParaRPr>
          </a:p>
        </p:txBody>
      </p:sp>
      <p:sp>
        <p:nvSpPr>
          <p:cNvPr id="6" name="矩形: 圆角 5">
            <a:extLst>
              <a:ext uri="{FF2B5EF4-FFF2-40B4-BE49-F238E27FC236}">
                <a16:creationId xmlns:a16="http://schemas.microsoft.com/office/drawing/2014/main" id="{817699CB-9446-4A6A-A6DD-ABC89BCC14E4}"/>
              </a:ext>
            </a:extLst>
          </p:cNvPr>
          <p:cNvSpPr/>
          <p:nvPr/>
        </p:nvSpPr>
        <p:spPr>
          <a:xfrm>
            <a:off x="8931984" y="1905237"/>
            <a:ext cx="1753790" cy="1037178"/>
          </a:xfrm>
          <a:prstGeom prst="roundRect">
            <a:avLst>
              <a:gd name="adj" fmla="val 5335"/>
            </a:avLst>
          </a:prstGeom>
          <a:gradFill flip="none" rotWithShape="1">
            <a:gsLst>
              <a:gs pos="0">
                <a:schemeClr val="accent1"/>
              </a:gs>
              <a:gs pos="80000">
                <a:schemeClr val="accent2">
                  <a:alpha val="0"/>
                </a:schemeClr>
              </a:gs>
              <a:gs pos="36000">
                <a:schemeClr val="accent2">
                  <a:alpha val="29000"/>
                </a:schemeClr>
              </a:gs>
            </a:gsLst>
            <a:lin ang="8100000" scaled="1"/>
            <a:tileRect/>
          </a:gradFill>
          <a:ln>
            <a:gradFill>
              <a:gsLst>
                <a:gs pos="0">
                  <a:schemeClr val="accent2"/>
                </a:gs>
                <a:gs pos="100000">
                  <a:schemeClr val="accent1"/>
                </a:gs>
              </a:gsLst>
              <a:lin ang="5400000" scaled="1"/>
            </a:gradFill>
          </a:ln>
          <a:scene3d>
            <a:camera prst="perspectiveLeft"/>
            <a:lightRig rig="contrasting" dir="t"/>
          </a:scene3d>
          <a:sp3d extrusionH="889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solidFill>
              <a:latin typeface="+mj-lt"/>
              <a:ea typeface="+mj-ea"/>
            </a:endParaRPr>
          </a:p>
        </p:txBody>
      </p:sp>
      <p:sp>
        <p:nvSpPr>
          <p:cNvPr id="10" name="矩形: 圆角 9">
            <a:extLst>
              <a:ext uri="{FF2B5EF4-FFF2-40B4-BE49-F238E27FC236}">
                <a16:creationId xmlns:a16="http://schemas.microsoft.com/office/drawing/2014/main" id="{E6EBBFAF-1961-8865-BA1E-EC35798372C0}"/>
              </a:ext>
            </a:extLst>
          </p:cNvPr>
          <p:cNvSpPr/>
          <p:nvPr/>
        </p:nvSpPr>
        <p:spPr>
          <a:xfrm>
            <a:off x="4759750" y="3919280"/>
            <a:ext cx="1753790" cy="1037178"/>
          </a:xfrm>
          <a:prstGeom prst="roundRect">
            <a:avLst>
              <a:gd name="adj" fmla="val 5335"/>
            </a:avLst>
          </a:prstGeom>
          <a:gradFill flip="none" rotWithShape="1">
            <a:gsLst>
              <a:gs pos="0">
                <a:schemeClr val="accent1"/>
              </a:gs>
              <a:gs pos="80000">
                <a:schemeClr val="accent2">
                  <a:alpha val="0"/>
                </a:schemeClr>
              </a:gs>
              <a:gs pos="36000">
                <a:schemeClr val="accent2">
                  <a:alpha val="29000"/>
                </a:schemeClr>
              </a:gs>
            </a:gsLst>
            <a:lin ang="8100000" scaled="1"/>
            <a:tileRect/>
          </a:gradFill>
          <a:ln>
            <a:gradFill>
              <a:gsLst>
                <a:gs pos="0">
                  <a:schemeClr val="accent2"/>
                </a:gs>
                <a:gs pos="100000">
                  <a:schemeClr val="accent1"/>
                </a:gs>
              </a:gsLst>
              <a:lin ang="5400000" scaled="1"/>
            </a:gradFill>
          </a:ln>
          <a:scene3d>
            <a:camera prst="perspectiveLeft"/>
            <a:lightRig rig="contrasting" dir="t"/>
          </a:scene3d>
          <a:sp3d extrusionH="889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solidFill>
              <a:latin typeface="+mj-lt"/>
              <a:ea typeface="+mj-ea"/>
            </a:endParaRPr>
          </a:p>
        </p:txBody>
      </p:sp>
      <p:sp>
        <p:nvSpPr>
          <p:cNvPr id="11" name="矩形: 圆角 10">
            <a:extLst>
              <a:ext uri="{FF2B5EF4-FFF2-40B4-BE49-F238E27FC236}">
                <a16:creationId xmlns:a16="http://schemas.microsoft.com/office/drawing/2014/main" id="{56849D32-6441-7B6D-0EB9-C96193C1ACF6}"/>
              </a:ext>
            </a:extLst>
          </p:cNvPr>
          <p:cNvSpPr/>
          <p:nvPr/>
        </p:nvSpPr>
        <p:spPr>
          <a:xfrm>
            <a:off x="6832728" y="3919280"/>
            <a:ext cx="1753790" cy="1037178"/>
          </a:xfrm>
          <a:prstGeom prst="roundRect">
            <a:avLst>
              <a:gd name="adj" fmla="val 5335"/>
            </a:avLst>
          </a:prstGeom>
          <a:gradFill flip="none" rotWithShape="1">
            <a:gsLst>
              <a:gs pos="0">
                <a:schemeClr val="accent1"/>
              </a:gs>
              <a:gs pos="80000">
                <a:schemeClr val="accent2">
                  <a:alpha val="0"/>
                </a:schemeClr>
              </a:gs>
              <a:gs pos="36000">
                <a:schemeClr val="accent2">
                  <a:alpha val="29000"/>
                </a:schemeClr>
              </a:gs>
            </a:gsLst>
            <a:lin ang="8100000" scaled="1"/>
            <a:tileRect/>
          </a:gradFill>
          <a:ln>
            <a:gradFill>
              <a:gsLst>
                <a:gs pos="0">
                  <a:schemeClr val="accent2"/>
                </a:gs>
                <a:gs pos="100000">
                  <a:schemeClr val="accent1"/>
                </a:gs>
              </a:gsLst>
              <a:lin ang="5400000" scaled="1"/>
            </a:gradFill>
          </a:ln>
          <a:scene3d>
            <a:camera prst="perspectiveLeft"/>
            <a:lightRig rig="contrasting" dir="t"/>
          </a:scene3d>
          <a:sp3d extrusionH="889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solidFill>
              <a:latin typeface="+mj-lt"/>
              <a:ea typeface="+mj-ea"/>
            </a:endParaRPr>
          </a:p>
        </p:txBody>
      </p:sp>
      <p:sp>
        <p:nvSpPr>
          <p:cNvPr id="12" name="矩形: 圆角 11">
            <a:extLst>
              <a:ext uri="{FF2B5EF4-FFF2-40B4-BE49-F238E27FC236}">
                <a16:creationId xmlns:a16="http://schemas.microsoft.com/office/drawing/2014/main" id="{1A7ECC56-B25D-EE4B-C4EA-3B58CB618DB4}"/>
              </a:ext>
            </a:extLst>
          </p:cNvPr>
          <p:cNvSpPr/>
          <p:nvPr/>
        </p:nvSpPr>
        <p:spPr>
          <a:xfrm>
            <a:off x="8900421" y="3919280"/>
            <a:ext cx="1753790" cy="1037178"/>
          </a:xfrm>
          <a:prstGeom prst="roundRect">
            <a:avLst>
              <a:gd name="adj" fmla="val 5335"/>
            </a:avLst>
          </a:prstGeom>
          <a:gradFill flip="none" rotWithShape="1">
            <a:gsLst>
              <a:gs pos="0">
                <a:schemeClr val="accent1"/>
              </a:gs>
              <a:gs pos="80000">
                <a:schemeClr val="accent2">
                  <a:alpha val="0"/>
                </a:schemeClr>
              </a:gs>
              <a:gs pos="36000">
                <a:schemeClr val="accent2">
                  <a:alpha val="29000"/>
                </a:schemeClr>
              </a:gs>
            </a:gsLst>
            <a:lin ang="8100000" scaled="1"/>
            <a:tileRect/>
          </a:gradFill>
          <a:ln>
            <a:gradFill>
              <a:gsLst>
                <a:gs pos="0">
                  <a:schemeClr val="accent2"/>
                </a:gs>
                <a:gs pos="100000">
                  <a:schemeClr val="accent1"/>
                </a:gs>
              </a:gsLst>
              <a:lin ang="5400000" scaled="1"/>
            </a:gradFill>
          </a:ln>
          <a:scene3d>
            <a:camera prst="perspectiveLeft"/>
            <a:lightRig rig="contrasting" dir="t"/>
          </a:scene3d>
          <a:sp3d extrusionH="889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solidFill>
              <a:latin typeface="+mj-lt"/>
              <a:ea typeface="+mj-ea"/>
            </a:endParaRPr>
          </a:p>
        </p:txBody>
      </p:sp>
      <p:sp>
        <p:nvSpPr>
          <p:cNvPr id="19" name="文本框 18">
            <a:extLst>
              <a:ext uri="{FF2B5EF4-FFF2-40B4-BE49-F238E27FC236}">
                <a16:creationId xmlns:a16="http://schemas.microsoft.com/office/drawing/2014/main" id="{BD788DC4-3F90-7E21-755E-6A8C955BEBC8}"/>
              </a:ext>
            </a:extLst>
          </p:cNvPr>
          <p:cNvSpPr txBox="1"/>
          <p:nvPr/>
        </p:nvSpPr>
        <p:spPr>
          <a:xfrm>
            <a:off x="4524456" y="2098560"/>
            <a:ext cx="1999265" cy="64633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3600" dirty="0">
                <a:gradFill flip="none" rotWithShape="1">
                  <a:gsLst>
                    <a:gs pos="0">
                      <a:schemeClr val="accent2"/>
                    </a:gs>
                    <a:gs pos="100000">
                      <a:schemeClr val="accent3"/>
                    </a:gs>
                  </a:gsLst>
                  <a:lin ang="10800000" scaled="1"/>
                  <a:tileRect/>
                </a:gradFill>
                <a:latin typeface="+mj-ea"/>
                <a:ea typeface="+mj-ea"/>
              </a:rPr>
              <a:t>项目背景</a:t>
            </a:r>
          </a:p>
        </p:txBody>
      </p:sp>
      <p:sp>
        <p:nvSpPr>
          <p:cNvPr id="20" name="文本框 19">
            <a:extLst>
              <a:ext uri="{FF2B5EF4-FFF2-40B4-BE49-F238E27FC236}">
                <a16:creationId xmlns:a16="http://schemas.microsoft.com/office/drawing/2014/main" id="{2328FC2C-1874-7235-0643-0D7500526928}"/>
              </a:ext>
            </a:extLst>
          </p:cNvPr>
          <p:cNvSpPr txBox="1"/>
          <p:nvPr/>
        </p:nvSpPr>
        <p:spPr>
          <a:xfrm>
            <a:off x="5380854" y="2600114"/>
            <a:ext cx="1059906" cy="30777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400" dirty="0">
                <a:gradFill flip="none" rotWithShape="1">
                  <a:gsLst>
                    <a:gs pos="0">
                      <a:schemeClr val="accent2"/>
                    </a:gs>
                    <a:gs pos="100000">
                      <a:schemeClr val="accent3"/>
                    </a:gs>
                  </a:gsLst>
                  <a:lin ang="10800000" scaled="1"/>
                  <a:tileRect/>
                </a:gradFill>
                <a:latin typeface="+mn-ea"/>
                <a:ea typeface="+mn-ea"/>
              </a:rPr>
              <a:t>XMBEIJING</a:t>
            </a:r>
            <a:endParaRPr lang="zh-CN" altLang="en-US" sz="1400" dirty="0">
              <a:gradFill flip="none" rotWithShape="1">
                <a:gsLst>
                  <a:gs pos="0">
                    <a:schemeClr val="accent2"/>
                  </a:gs>
                  <a:gs pos="100000">
                    <a:schemeClr val="accent3"/>
                  </a:gs>
                </a:gsLst>
                <a:lin ang="10800000" scaled="1"/>
                <a:tileRect/>
              </a:gradFill>
              <a:latin typeface="+mn-ea"/>
              <a:ea typeface="+mn-ea"/>
            </a:endParaRPr>
          </a:p>
        </p:txBody>
      </p:sp>
      <p:sp>
        <p:nvSpPr>
          <p:cNvPr id="21" name="文本框 20">
            <a:extLst>
              <a:ext uri="{FF2B5EF4-FFF2-40B4-BE49-F238E27FC236}">
                <a16:creationId xmlns:a16="http://schemas.microsoft.com/office/drawing/2014/main" id="{3105BF0E-62FD-8A26-D654-FB5A55B87E79}"/>
              </a:ext>
            </a:extLst>
          </p:cNvPr>
          <p:cNvSpPr txBox="1"/>
          <p:nvPr/>
        </p:nvSpPr>
        <p:spPr>
          <a:xfrm>
            <a:off x="5568011" y="1535424"/>
            <a:ext cx="918841" cy="83099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4800" dirty="0">
                <a:gradFill flip="none" rotWithShape="1">
                  <a:gsLst>
                    <a:gs pos="0">
                      <a:schemeClr val="accent2"/>
                    </a:gs>
                    <a:gs pos="100000">
                      <a:schemeClr val="accent3"/>
                    </a:gs>
                  </a:gsLst>
                  <a:lin ang="10800000" scaled="1"/>
                  <a:tileRect/>
                </a:gradFill>
                <a:latin typeface="+mj-ea"/>
                <a:ea typeface="+mj-ea"/>
              </a:rPr>
              <a:t>01</a:t>
            </a:r>
            <a:endParaRPr lang="zh-CN" altLang="en-US" sz="4800" dirty="0">
              <a:gradFill flip="none" rotWithShape="1">
                <a:gsLst>
                  <a:gs pos="0">
                    <a:schemeClr val="accent2"/>
                  </a:gs>
                  <a:gs pos="100000">
                    <a:schemeClr val="accent3"/>
                  </a:gs>
                </a:gsLst>
                <a:lin ang="10800000" scaled="1"/>
                <a:tileRect/>
              </a:gradFill>
              <a:latin typeface="+mj-ea"/>
              <a:ea typeface="+mj-ea"/>
            </a:endParaRPr>
          </a:p>
        </p:txBody>
      </p:sp>
      <p:sp>
        <p:nvSpPr>
          <p:cNvPr id="22" name="文本框 21">
            <a:extLst>
              <a:ext uri="{FF2B5EF4-FFF2-40B4-BE49-F238E27FC236}">
                <a16:creationId xmlns:a16="http://schemas.microsoft.com/office/drawing/2014/main" id="{952F41EE-3E97-3BBD-8BE6-E09128A90F91}"/>
              </a:ext>
            </a:extLst>
          </p:cNvPr>
          <p:cNvSpPr txBox="1"/>
          <p:nvPr/>
        </p:nvSpPr>
        <p:spPr>
          <a:xfrm>
            <a:off x="6589769" y="2074640"/>
            <a:ext cx="1999265" cy="64633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3600" dirty="0">
                <a:gradFill flip="none" rotWithShape="1">
                  <a:gsLst>
                    <a:gs pos="0">
                      <a:schemeClr val="accent2"/>
                    </a:gs>
                    <a:gs pos="100000">
                      <a:schemeClr val="accent3"/>
                    </a:gs>
                  </a:gsLst>
                  <a:lin ang="10800000" scaled="1"/>
                  <a:tileRect/>
                </a:gradFill>
                <a:latin typeface="+mj-ea"/>
                <a:ea typeface="+mj-ea"/>
              </a:rPr>
              <a:t>项目内容</a:t>
            </a:r>
          </a:p>
        </p:txBody>
      </p:sp>
      <p:sp>
        <p:nvSpPr>
          <p:cNvPr id="23" name="文本框 22">
            <a:extLst>
              <a:ext uri="{FF2B5EF4-FFF2-40B4-BE49-F238E27FC236}">
                <a16:creationId xmlns:a16="http://schemas.microsoft.com/office/drawing/2014/main" id="{56160940-E830-5F7B-F997-B1558CBEC076}"/>
              </a:ext>
            </a:extLst>
          </p:cNvPr>
          <p:cNvSpPr txBox="1"/>
          <p:nvPr/>
        </p:nvSpPr>
        <p:spPr>
          <a:xfrm>
            <a:off x="7325942" y="2600114"/>
            <a:ext cx="1212191" cy="30777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400" dirty="0">
                <a:gradFill flip="none" rotWithShape="1">
                  <a:gsLst>
                    <a:gs pos="0">
                      <a:schemeClr val="accent2"/>
                    </a:gs>
                    <a:gs pos="100000">
                      <a:schemeClr val="accent3"/>
                    </a:gs>
                  </a:gsLst>
                  <a:lin ang="10800000" scaled="1"/>
                  <a:tileRect/>
                </a:gradFill>
                <a:latin typeface="+mn-ea"/>
                <a:ea typeface="+mn-ea"/>
              </a:rPr>
              <a:t>XNNEIROGN</a:t>
            </a:r>
            <a:endParaRPr lang="zh-CN" altLang="en-US" sz="1400" dirty="0">
              <a:gradFill flip="none" rotWithShape="1">
                <a:gsLst>
                  <a:gs pos="0">
                    <a:schemeClr val="accent2"/>
                  </a:gs>
                  <a:gs pos="100000">
                    <a:schemeClr val="accent3"/>
                  </a:gs>
                </a:gsLst>
                <a:lin ang="10800000" scaled="1"/>
                <a:tileRect/>
              </a:gradFill>
              <a:latin typeface="+mn-ea"/>
              <a:ea typeface="+mn-ea"/>
            </a:endParaRPr>
          </a:p>
        </p:txBody>
      </p:sp>
      <p:sp>
        <p:nvSpPr>
          <p:cNvPr id="24" name="文本框 23">
            <a:extLst>
              <a:ext uri="{FF2B5EF4-FFF2-40B4-BE49-F238E27FC236}">
                <a16:creationId xmlns:a16="http://schemas.microsoft.com/office/drawing/2014/main" id="{CDC3ED6D-F2C8-3079-6BA4-88ADB99C4E7C}"/>
              </a:ext>
            </a:extLst>
          </p:cNvPr>
          <p:cNvSpPr txBox="1"/>
          <p:nvPr/>
        </p:nvSpPr>
        <p:spPr>
          <a:xfrm>
            <a:off x="7542450" y="1511504"/>
            <a:ext cx="918841" cy="83099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4800" dirty="0">
                <a:gradFill flip="none" rotWithShape="1">
                  <a:gsLst>
                    <a:gs pos="0">
                      <a:schemeClr val="accent2"/>
                    </a:gs>
                    <a:gs pos="100000">
                      <a:schemeClr val="accent3"/>
                    </a:gs>
                  </a:gsLst>
                  <a:lin ang="10800000" scaled="1"/>
                  <a:tileRect/>
                </a:gradFill>
                <a:latin typeface="+mj-ea"/>
                <a:ea typeface="+mj-ea"/>
              </a:rPr>
              <a:t>02</a:t>
            </a:r>
            <a:endParaRPr lang="zh-CN" altLang="en-US" sz="4800" dirty="0">
              <a:gradFill flip="none" rotWithShape="1">
                <a:gsLst>
                  <a:gs pos="0">
                    <a:schemeClr val="accent2"/>
                  </a:gs>
                  <a:gs pos="100000">
                    <a:schemeClr val="accent3"/>
                  </a:gs>
                </a:gsLst>
                <a:lin ang="10800000" scaled="1"/>
                <a:tileRect/>
              </a:gradFill>
              <a:latin typeface="+mj-ea"/>
              <a:ea typeface="+mj-ea"/>
            </a:endParaRPr>
          </a:p>
        </p:txBody>
      </p:sp>
      <p:sp>
        <p:nvSpPr>
          <p:cNvPr id="25" name="文本框 24">
            <a:extLst>
              <a:ext uri="{FF2B5EF4-FFF2-40B4-BE49-F238E27FC236}">
                <a16:creationId xmlns:a16="http://schemas.microsoft.com/office/drawing/2014/main" id="{EF76B7EC-9FC5-5C6B-BCF3-59F609057402}"/>
              </a:ext>
            </a:extLst>
          </p:cNvPr>
          <p:cNvSpPr txBox="1"/>
          <p:nvPr/>
        </p:nvSpPr>
        <p:spPr>
          <a:xfrm>
            <a:off x="8657547" y="2098560"/>
            <a:ext cx="1999265" cy="64633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3600" dirty="0">
                <a:gradFill flip="none" rotWithShape="1">
                  <a:gsLst>
                    <a:gs pos="0">
                      <a:schemeClr val="accent2"/>
                    </a:gs>
                    <a:gs pos="100000">
                      <a:schemeClr val="accent3"/>
                    </a:gs>
                  </a:gsLst>
                  <a:lin ang="10800000" scaled="1"/>
                  <a:tileRect/>
                </a:gradFill>
                <a:latin typeface="+mj-ea"/>
                <a:ea typeface="+mj-ea"/>
              </a:rPr>
              <a:t>项目运营</a:t>
            </a:r>
          </a:p>
        </p:txBody>
      </p:sp>
      <p:sp>
        <p:nvSpPr>
          <p:cNvPr id="26" name="文本框 25">
            <a:extLst>
              <a:ext uri="{FF2B5EF4-FFF2-40B4-BE49-F238E27FC236}">
                <a16:creationId xmlns:a16="http://schemas.microsoft.com/office/drawing/2014/main" id="{608E90B0-D292-BC89-6442-661A3F96B2E1}"/>
              </a:ext>
            </a:extLst>
          </p:cNvPr>
          <p:cNvSpPr txBox="1"/>
          <p:nvPr/>
        </p:nvSpPr>
        <p:spPr>
          <a:xfrm>
            <a:off x="9380718" y="2600114"/>
            <a:ext cx="1273104" cy="30777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400" dirty="0">
                <a:gradFill flip="none" rotWithShape="1">
                  <a:gsLst>
                    <a:gs pos="0">
                      <a:schemeClr val="accent2"/>
                    </a:gs>
                    <a:gs pos="100000">
                      <a:schemeClr val="accent3"/>
                    </a:gs>
                  </a:gsLst>
                  <a:lin ang="10800000" scaled="1"/>
                  <a:tileRect/>
                </a:gradFill>
                <a:latin typeface="+mn-ea"/>
                <a:ea typeface="+mn-ea"/>
              </a:rPr>
              <a:t>XMYUNYING </a:t>
            </a:r>
            <a:endParaRPr lang="zh-CN" altLang="en-US" sz="1400" dirty="0">
              <a:gradFill flip="none" rotWithShape="1">
                <a:gsLst>
                  <a:gs pos="0">
                    <a:schemeClr val="accent2"/>
                  </a:gs>
                  <a:gs pos="100000">
                    <a:schemeClr val="accent3"/>
                  </a:gs>
                </a:gsLst>
                <a:lin ang="10800000" scaled="1"/>
                <a:tileRect/>
              </a:gradFill>
              <a:latin typeface="+mn-ea"/>
              <a:ea typeface="+mn-ea"/>
            </a:endParaRPr>
          </a:p>
        </p:txBody>
      </p:sp>
      <p:sp>
        <p:nvSpPr>
          <p:cNvPr id="27" name="文本框 26">
            <a:extLst>
              <a:ext uri="{FF2B5EF4-FFF2-40B4-BE49-F238E27FC236}">
                <a16:creationId xmlns:a16="http://schemas.microsoft.com/office/drawing/2014/main" id="{7E4A3A1A-5774-DA9A-F4E1-157948AA1E26}"/>
              </a:ext>
            </a:extLst>
          </p:cNvPr>
          <p:cNvSpPr txBox="1"/>
          <p:nvPr/>
        </p:nvSpPr>
        <p:spPr>
          <a:xfrm>
            <a:off x="9580534" y="1535424"/>
            <a:ext cx="918841" cy="83099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4800" dirty="0">
                <a:gradFill flip="none" rotWithShape="1">
                  <a:gsLst>
                    <a:gs pos="0">
                      <a:schemeClr val="accent2"/>
                    </a:gs>
                    <a:gs pos="100000">
                      <a:schemeClr val="accent3"/>
                    </a:gs>
                  </a:gsLst>
                  <a:lin ang="10800000" scaled="1"/>
                  <a:tileRect/>
                </a:gradFill>
                <a:latin typeface="+mj-ea"/>
                <a:ea typeface="+mj-ea"/>
              </a:rPr>
              <a:t>03</a:t>
            </a:r>
            <a:endParaRPr lang="zh-CN" altLang="en-US" sz="4800" dirty="0">
              <a:gradFill flip="none" rotWithShape="1">
                <a:gsLst>
                  <a:gs pos="0">
                    <a:schemeClr val="accent2"/>
                  </a:gs>
                  <a:gs pos="100000">
                    <a:schemeClr val="accent3"/>
                  </a:gs>
                </a:gsLst>
                <a:lin ang="10800000" scaled="1"/>
                <a:tileRect/>
              </a:gradFill>
              <a:latin typeface="+mj-ea"/>
              <a:ea typeface="+mj-ea"/>
            </a:endParaRPr>
          </a:p>
        </p:txBody>
      </p:sp>
      <p:sp>
        <p:nvSpPr>
          <p:cNvPr id="28" name="文本框 27">
            <a:extLst>
              <a:ext uri="{FF2B5EF4-FFF2-40B4-BE49-F238E27FC236}">
                <a16:creationId xmlns:a16="http://schemas.microsoft.com/office/drawing/2014/main" id="{C5055CEA-3CFA-864C-ACD3-C619EA411993}"/>
              </a:ext>
            </a:extLst>
          </p:cNvPr>
          <p:cNvSpPr txBox="1"/>
          <p:nvPr/>
        </p:nvSpPr>
        <p:spPr>
          <a:xfrm>
            <a:off x="4524456" y="4081880"/>
            <a:ext cx="1999265" cy="64633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3600" dirty="0">
                <a:gradFill flip="none" rotWithShape="1">
                  <a:gsLst>
                    <a:gs pos="0">
                      <a:schemeClr val="accent2"/>
                    </a:gs>
                    <a:gs pos="100000">
                      <a:schemeClr val="accent3"/>
                    </a:gs>
                  </a:gsLst>
                  <a:lin ang="10800000" scaled="1"/>
                  <a:tileRect/>
                </a:gradFill>
                <a:latin typeface="+mj-ea"/>
                <a:ea typeface="+mj-ea"/>
              </a:rPr>
              <a:t>项目亮点</a:t>
            </a:r>
          </a:p>
        </p:txBody>
      </p:sp>
      <p:sp>
        <p:nvSpPr>
          <p:cNvPr id="29" name="文本框 28">
            <a:extLst>
              <a:ext uri="{FF2B5EF4-FFF2-40B4-BE49-F238E27FC236}">
                <a16:creationId xmlns:a16="http://schemas.microsoft.com/office/drawing/2014/main" id="{4B087791-ED3A-5F76-5572-75E89F8DFF0C}"/>
              </a:ext>
            </a:extLst>
          </p:cNvPr>
          <p:cNvSpPr txBox="1"/>
          <p:nvPr/>
        </p:nvSpPr>
        <p:spPr>
          <a:xfrm>
            <a:off x="5071989" y="4585612"/>
            <a:ext cx="1391728" cy="30777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400" dirty="0">
                <a:gradFill flip="none" rotWithShape="1">
                  <a:gsLst>
                    <a:gs pos="0">
                      <a:schemeClr val="accent2"/>
                    </a:gs>
                    <a:gs pos="100000">
                      <a:schemeClr val="accent3"/>
                    </a:gs>
                  </a:gsLst>
                  <a:lin ang="10800000" scaled="1"/>
                  <a:tileRect/>
                </a:gradFill>
                <a:latin typeface="+mn-ea"/>
                <a:ea typeface="+mn-ea"/>
              </a:rPr>
              <a:t>XMLIANGDIAN</a:t>
            </a:r>
            <a:endParaRPr lang="zh-CN" altLang="en-US" sz="1400" dirty="0">
              <a:gradFill flip="none" rotWithShape="1">
                <a:gsLst>
                  <a:gs pos="0">
                    <a:schemeClr val="accent2"/>
                  </a:gs>
                  <a:gs pos="100000">
                    <a:schemeClr val="accent3"/>
                  </a:gs>
                </a:gsLst>
                <a:lin ang="10800000" scaled="1"/>
                <a:tileRect/>
              </a:gradFill>
              <a:latin typeface="+mn-ea"/>
              <a:ea typeface="+mn-ea"/>
            </a:endParaRPr>
          </a:p>
        </p:txBody>
      </p:sp>
      <p:sp>
        <p:nvSpPr>
          <p:cNvPr id="30" name="文本框 29">
            <a:extLst>
              <a:ext uri="{FF2B5EF4-FFF2-40B4-BE49-F238E27FC236}">
                <a16:creationId xmlns:a16="http://schemas.microsoft.com/office/drawing/2014/main" id="{07D67170-906A-1DB9-B148-CFCF2159880C}"/>
              </a:ext>
            </a:extLst>
          </p:cNvPr>
          <p:cNvSpPr txBox="1"/>
          <p:nvPr/>
        </p:nvSpPr>
        <p:spPr>
          <a:xfrm>
            <a:off x="5401298" y="3518744"/>
            <a:ext cx="1064715" cy="83099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4800" dirty="0">
                <a:gradFill flip="none" rotWithShape="1">
                  <a:gsLst>
                    <a:gs pos="0">
                      <a:schemeClr val="accent2"/>
                    </a:gs>
                    <a:gs pos="100000">
                      <a:schemeClr val="accent3"/>
                    </a:gs>
                  </a:gsLst>
                  <a:lin ang="10800000" scaled="1"/>
                  <a:tileRect/>
                </a:gradFill>
              </a:rPr>
              <a:t>04</a:t>
            </a:r>
            <a:endParaRPr lang="zh-CN" altLang="en-US" sz="4800" dirty="0">
              <a:gradFill flip="none" rotWithShape="1">
                <a:gsLst>
                  <a:gs pos="0">
                    <a:schemeClr val="accent2"/>
                  </a:gs>
                  <a:gs pos="100000">
                    <a:schemeClr val="accent3"/>
                  </a:gs>
                </a:gsLst>
                <a:lin ang="10800000" scaled="1"/>
                <a:tileRect/>
              </a:gradFill>
            </a:endParaRPr>
          </a:p>
        </p:txBody>
      </p:sp>
      <p:sp>
        <p:nvSpPr>
          <p:cNvPr id="31" name="文本框 30">
            <a:extLst>
              <a:ext uri="{FF2B5EF4-FFF2-40B4-BE49-F238E27FC236}">
                <a16:creationId xmlns:a16="http://schemas.microsoft.com/office/drawing/2014/main" id="{A1D6A370-81B1-B366-5563-82BCBA47955E}"/>
              </a:ext>
            </a:extLst>
          </p:cNvPr>
          <p:cNvSpPr txBox="1"/>
          <p:nvPr/>
        </p:nvSpPr>
        <p:spPr>
          <a:xfrm>
            <a:off x="6589769" y="4081880"/>
            <a:ext cx="1999265" cy="64633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3600" dirty="0">
                <a:gradFill flip="none" rotWithShape="1">
                  <a:gsLst>
                    <a:gs pos="0">
                      <a:schemeClr val="accent2"/>
                    </a:gs>
                    <a:gs pos="100000">
                      <a:schemeClr val="accent3"/>
                    </a:gs>
                  </a:gsLst>
                  <a:lin ang="10800000" scaled="1"/>
                  <a:tileRect/>
                </a:gradFill>
                <a:latin typeface="+mj-ea"/>
                <a:ea typeface="+mj-ea"/>
              </a:rPr>
              <a:t>项目成果</a:t>
            </a:r>
          </a:p>
        </p:txBody>
      </p:sp>
      <p:sp>
        <p:nvSpPr>
          <p:cNvPr id="32" name="文本框 31">
            <a:extLst>
              <a:ext uri="{FF2B5EF4-FFF2-40B4-BE49-F238E27FC236}">
                <a16:creationId xmlns:a16="http://schemas.microsoft.com/office/drawing/2014/main" id="{A9ABAF87-2CC4-FC38-2596-535FB2A21E08}"/>
              </a:ext>
            </a:extLst>
          </p:cNvPr>
          <p:cNvSpPr txBox="1"/>
          <p:nvPr/>
        </p:nvSpPr>
        <p:spPr>
          <a:xfrm>
            <a:off x="7134324" y="4585612"/>
            <a:ext cx="1418978" cy="30777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400" dirty="0">
                <a:gradFill flip="none" rotWithShape="1">
                  <a:gsLst>
                    <a:gs pos="0">
                      <a:schemeClr val="accent2"/>
                    </a:gs>
                    <a:gs pos="100000">
                      <a:schemeClr val="accent3"/>
                    </a:gs>
                  </a:gsLst>
                  <a:lin ang="10800000" scaled="1"/>
                  <a:tileRect/>
                </a:gradFill>
                <a:latin typeface="+mn-ea"/>
                <a:ea typeface="+mn-ea"/>
              </a:rPr>
              <a:t>XMCHENGGUO</a:t>
            </a:r>
            <a:endParaRPr lang="zh-CN" altLang="en-US" sz="1400" dirty="0">
              <a:gradFill flip="none" rotWithShape="1">
                <a:gsLst>
                  <a:gs pos="0">
                    <a:schemeClr val="accent2"/>
                  </a:gs>
                  <a:gs pos="100000">
                    <a:schemeClr val="accent3"/>
                  </a:gs>
                </a:gsLst>
                <a:lin ang="10800000" scaled="1"/>
                <a:tileRect/>
              </a:gradFill>
              <a:latin typeface="+mn-ea"/>
              <a:ea typeface="+mn-ea"/>
            </a:endParaRPr>
          </a:p>
        </p:txBody>
      </p:sp>
      <p:sp>
        <p:nvSpPr>
          <p:cNvPr id="33" name="文本框 32">
            <a:extLst>
              <a:ext uri="{FF2B5EF4-FFF2-40B4-BE49-F238E27FC236}">
                <a16:creationId xmlns:a16="http://schemas.microsoft.com/office/drawing/2014/main" id="{AF6A8F9E-0C49-4904-2F49-0EF43F660558}"/>
              </a:ext>
            </a:extLst>
          </p:cNvPr>
          <p:cNvSpPr txBox="1"/>
          <p:nvPr/>
        </p:nvSpPr>
        <p:spPr>
          <a:xfrm>
            <a:off x="7436152" y="3518744"/>
            <a:ext cx="1095172" cy="83099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4800" dirty="0">
                <a:gradFill flip="none" rotWithShape="1">
                  <a:gsLst>
                    <a:gs pos="0">
                      <a:schemeClr val="accent2"/>
                    </a:gs>
                    <a:gs pos="100000">
                      <a:schemeClr val="accent3"/>
                    </a:gs>
                  </a:gsLst>
                  <a:lin ang="10800000" scaled="1"/>
                  <a:tileRect/>
                </a:gradFill>
              </a:rPr>
              <a:t>05</a:t>
            </a:r>
            <a:endParaRPr lang="zh-CN" altLang="en-US" sz="4800" dirty="0">
              <a:gradFill flip="none" rotWithShape="1">
                <a:gsLst>
                  <a:gs pos="0">
                    <a:schemeClr val="accent2"/>
                  </a:gs>
                  <a:gs pos="100000">
                    <a:schemeClr val="accent3"/>
                  </a:gs>
                </a:gsLst>
                <a:lin ang="10800000" scaled="1"/>
                <a:tileRect/>
              </a:gradFill>
            </a:endParaRPr>
          </a:p>
        </p:txBody>
      </p:sp>
      <p:sp>
        <p:nvSpPr>
          <p:cNvPr id="34" name="文本框 33">
            <a:extLst>
              <a:ext uri="{FF2B5EF4-FFF2-40B4-BE49-F238E27FC236}">
                <a16:creationId xmlns:a16="http://schemas.microsoft.com/office/drawing/2014/main" id="{BCC01E7A-93E5-FA14-F3E6-7EA4C1E64225}"/>
              </a:ext>
            </a:extLst>
          </p:cNvPr>
          <p:cNvSpPr txBox="1"/>
          <p:nvPr/>
        </p:nvSpPr>
        <p:spPr>
          <a:xfrm>
            <a:off x="8657547" y="4081880"/>
            <a:ext cx="1999265" cy="646331"/>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3600" dirty="0">
                <a:gradFill flip="none" rotWithShape="1">
                  <a:gsLst>
                    <a:gs pos="0">
                      <a:schemeClr val="accent2"/>
                    </a:gs>
                    <a:gs pos="100000">
                      <a:schemeClr val="accent3"/>
                    </a:gs>
                  </a:gsLst>
                  <a:lin ang="10800000" scaled="1"/>
                  <a:tileRect/>
                </a:gradFill>
                <a:latin typeface="+mj-ea"/>
                <a:ea typeface="+mj-ea"/>
              </a:rPr>
              <a:t>项目价值</a:t>
            </a:r>
          </a:p>
        </p:txBody>
      </p:sp>
      <p:sp>
        <p:nvSpPr>
          <p:cNvPr id="35" name="文本框 34">
            <a:extLst>
              <a:ext uri="{FF2B5EF4-FFF2-40B4-BE49-F238E27FC236}">
                <a16:creationId xmlns:a16="http://schemas.microsoft.com/office/drawing/2014/main" id="{54DED6C5-9412-64A2-0223-A5F4441FEFD9}"/>
              </a:ext>
            </a:extLst>
          </p:cNvPr>
          <p:cNvSpPr txBox="1"/>
          <p:nvPr/>
        </p:nvSpPr>
        <p:spPr>
          <a:xfrm>
            <a:off x="9669090" y="4585612"/>
            <a:ext cx="952504" cy="30777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400" dirty="0">
                <a:gradFill flip="none" rotWithShape="1">
                  <a:gsLst>
                    <a:gs pos="0">
                      <a:schemeClr val="accent2"/>
                    </a:gs>
                    <a:gs pos="100000">
                      <a:schemeClr val="accent3"/>
                    </a:gs>
                  </a:gsLst>
                  <a:lin ang="10800000" scaled="1"/>
                  <a:tileRect/>
                </a:gradFill>
                <a:latin typeface="+mn-ea"/>
                <a:ea typeface="+mn-ea"/>
              </a:rPr>
              <a:t>XMJIAZHI</a:t>
            </a:r>
            <a:endParaRPr lang="zh-CN" altLang="en-US" sz="1400" dirty="0">
              <a:gradFill flip="none" rotWithShape="1">
                <a:gsLst>
                  <a:gs pos="0">
                    <a:schemeClr val="accent2"/>
                  </a:gs>
                  <a:gs pos="100000">
                    <a:schemeClr val="accent3"/>
                  </a:gs>
                </a:gsLst>
                <a:lin ang="10800000" scaled="1"/>
                <a:tileRect/>
              </a:gradFill>
              <a:latin typeface="+mn-ea"/>
              <a:ea typeface="+mn-ea"/>
            </a:endParaRPr>
          </a:p>
        </p:txBody>
      </p:sp>
      <p:sp>
        <p:nvSpPr>
          <p:cNvPr id="36" name="文本框 35">
            <a:extLst>
              <a:ext uri="{FF2B5EF4-FFF2-40B4-BE49-F238E27FC236}">
                <a16:creationId xmlns:a16="http://schemas.microsoft.com/office/drawing/2014/main" id="{0B171918-9CCC-DEB3-2E4A-2C0B0DBA1945}"/>
              </a:ext>
            </a:extLst>
          </p:cNvPr>
          <p:cNvSpPr txBox="1"/>
          <p:nvPr/>
        </p:nvSpPr>
        <p:spPr>
          <a:xfrm>
            <a:off x="9499582" y="3518744"/>
            <a:ext cx="1090363" cy="830997"/>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4800" dirty="0">
                <a:gradFill flip="none" rotWithShape="1">
                  <a:gsLst>
                    <a:gs pos="0">
                      <a:schemeClr val="accent2"/>
                    </a:gs>
                    <a:gs pos="100000">
                      <a:schemeClr val="accent3"/>
                    </a:gs>
                  </a:gsLst>
                  <a:lin ang="10800000" scaled="1"/>
                  <a:tileRect/>
                </a:gradFill>
              </a:rPr>
              <a:t>06</a:t>
            </a:r>
            <a:endParaRPr lang="zh-CN" altLang="en-US" sz="4800" dirty="0">
              <a:gradFill flip="none" rotWithShape="1">
                <a:gsLst>
                  <a:gs pos="0">
                    <a:schemeClr val="accent2"/>
                  </a:gs>
                  <a:gs pos="100000">
                    <a:schemeClr val="accent3"/>
                  </a:gs>
                </a:gsLst>
                <a:lin ang="10800000" scaled="1"/>
                <a:tileRect/>
              </a:gradFill>
            </a:endParaRPr>
          </a:p>
        </p:txBody>
      </p:sp>
    </p:spTree>
    <p:extLst>
      <p:ext uri="{BB962C8B-B14F-4D97-AF65-F5344CB8AC3E}">
        <p14:creationId xmlns:p14="http://schemas.microsoft.com/office/powerpoint/2010/main" val="1867588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9331"/>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54" name="矩形: 圆角 53">
            <a:extLst>
              <a:ext uri="{FF2B5EF4-FFF2-40B4-BE49-F238E27FC236}">
                <a16:creationId xmlns:a16="http://schemas.microsoft.com/office/drawing/2014/main" id="{EA28FFC6-C129-1576-039E-3E36F09746A3}"/>
              </a:ext>
            </a:extLst>
          </p:cNvPr>
          <p:cNvSpPr/>
          <p:nvPr/>
        </p:nvSpPr>
        <p:spPr>
          <a:xfrm>
            <a:off x="4165349" y="3816945"/>
            <a:ext cx="4600097" cy="45719"/>
          </a:xfrm>
          <a:prstGeom prst="roundRect">
            <a:avLst>
              <a:gd name="adj" fmla="val 50000"/>
            </a:avLst>
          </a:prstGeom>
          <a:gradFill flip="none" rotWithShape="1">
            <a:gsLst>
              <a:gs pos="2000">
                <a:schemeClr val="accent2">
                  <a:alpha val="0"/>
                </a:schemeClr>
              </a:gs>
              <a:gs pos="37000">
                <a:schemeClr val="accent5">
                  <a:lumMod val="60000"/>
                  <a:lumOff val="40000"/>
                  <a:alpha val="18000"/>
                </a:schemeClr>
              </a:gs>
              <a:gs pos="99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图片 54">
            <a:extLst>
              <a:ext uri="{FF2B5EF4-FFF2-40B4-BE49-F238E27FC236}">
                <a16:creationId xmlns:a16="http://schemas.microsoft.com/office/drawing/2014/main" id="{27EDB056-024E-658C-8DC0-6126384970A0}"/>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031881" y="3249659"/>
            <a:ext cx="3314845" cy="1097924"/>
          </a:xfrm>
          <a:prstGeom prst="rect">
            <a:avLst/>
          </a:prstGeom>
        </p:spPr>
      </p:pic>
      <p:pic>
        <p:nvPicPr>
          <p:cNvPr id="56" name="图片 55">
            <a:extLst>
              <a:ext uri="{FF2B5EF4-FFF2-40B4-BE49-F238E27FC236}">
                <a16:creationId xmlns:a16="http://schemas.microsoft.com/office/drawing/2014/main" id="{4A6AA8DD-6F90-DE84-6220-27D18BFC22FE}"/>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3888496" y="3005601"/>
            <a:ext cx="2816596" cy="715329"/>
          </a:xfrm>
          <a:prstGeom prst="rect">
            <a:avLst/>
          </a:prstGeom>
        </p:spPr>
      </p:pic>
      <p:grpSp>
        <p:nvGrpSpPr>
          <p:cNvPr id="66" name="组合 65">
            <a:extLst>
              <a:ext uri="{FF2B5EF4-FFF2-40B4-BE49-F238E27FC236}">
                <a16:creationId xmlns:a16="http://schemas.microsoft.com/office/drawing/2014/main" id="{E2CE8236-741F-6689-8C30-6F813FAC8701}"/>
              </a:ext>
            </a:extLst>
          </p:cNvPr>
          <p:cNvGrpSpPr/>
          <p:nvPr/>
        </p:nvGrpSpPr>
        <p:grpSpPr>
          <a:xfrm>
            <a:off x="4269951" y="2211963"/>
            <a:ext cx="4639766" cy="1469700"/>
            <a:chOff x="4657621" y="2245040"/>
            <a:chExt cx="4639766" cy="1469700"/>
          </a:xfrm>
        </p:grpSpPr>
        <p:sp>
          <p:nvSpPr>
            <p:cNvPr id="19" name="文本框 18">
              <a:extLst>
                <a:ext uri="{FF2B5EF4-FFF2-40B4-BE49-F238E27FC236}">
                  <a16:creationId xmlns:a16="http://schemas.microsoft.com/office/drawing/2014/main" id="{BD788DC4-3F90-7E21-755E-6A8C955BEBC8}"/>
                </a:ext>
              </a:extLst>
            </p:cNvPr>
            <p:cNvSpPr txBox="1"/>
            <p:nvPr/>
          </p:nvSpPr>
          <p:spPr>
            <a:xfrm>
              <a:off x="4669196" y="2268190"/>
              <a:ext cx="4628191" cy="1446550"/>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8800" b="1" i="1" dirty="0">
                  <a:solidFill>
                    <a:srgbClr val="FFFFFF"/>
                  </a:solidFill>
                  <a:latin typeface="+mj-ea"/>
                  <a:ea typeface="+mj-ea"/>
                </a:rPr>
                <a:t>项目背景</a:t>
              </a:r>
            </a:p>
          </p:txBody>
        </p:sp>
        <p:sp>
          <p:nvSpPr>
            <p:cNvPr id="63" name="TextBox 18+">
              <a:extLst>
                <a:ext uri="{FF2B5EF4-FFF2-40B4-BE49-F238E27FC236}">
                  <a16:creationId xmlns:a16="http://schemas.microsoft.com/office/drawing/2014/main" id="{E545755A-5857-AF18-F1B4-D6345E8A345A}"/>
                </a:ext>
              </a:extLst>
            </p:cNvPr>
            <p:cNvSpPr txBox="1"/>
            <p:nvPr/>
          </p:nvSpPr>
          <p:spPr>
            <a:xfrm>
              <a:off x="4657621" y="2245040"/>
              <a:ext cx="4628191" cy="1446550"/>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zh-CN" altLang="en-US" sz="8800" i="1" dirty="0">
                  <a:gradFill flip="none" rotWithShape="1">
                    <a:gsLst>
                      <a:gs pos="0">
                        <a:schemeClr val="accent2"/>
                      </a:gs>
                      <a:gs pos="100000">
                        <a:schemeClr val="accent3"/>
                      </a:gs>
                    </a:gsLst>
                    <a:lin ang="0" scaled="1"/>
                    <a:tileRect/>
                  </a:gradFill>
                  <a:latin typeface="+mj-ea"/>
                  <a:ea typeface="+mj-ea"/>
                </a:rPr>
                <a:t>项目背景</a:t>
              </a:r>
            </a:p>
          </p:txBody>
        </p:sp>
      </p:grpSp>
      <p:grpSp>
        <p:nvGrpSpPr>
          <p:cNvPr id="65" name="组合 64">
            <a:extLst>
              <a:ext uri="{FF2B5EF4-FFF2-40B4-BE49-F238E27FC236}">
                <a16:creationId xmlns:a16="http://schemas.microsoft.com/office/drawing/2014/main" id="{E93EB19A-75F8-CF17-1310-BAA17C8E5022}"/>
              </a:ext>
            </a:extLst>
          </p:cNvPr>
          <p:cNvGrpSpPr/>
          <p:nvPr/>
        </p:nvGrpSpPr>
        <p:grpSpPr>
          <a:xfrm>
            <a:off x="5979978" y="3346192"/>
            <a:ext cx="2633183" cy="646331"/>
            <a:chOff x="6356073" y="3413894"/>
            <a:chExt cx="2633183" cy="646331"/>
          </a:xfrm>
        </p:grpSpPr>
        <p:sp>
          <p:nvSpPr>
            <p:cNvPr id="64" name="TextBox 19+">
              <a:extLst>
                <a:ext uri="{FF2B5EF4-FFF2-40B4-BE49-F238E27FC236}">
                  <a16:creationId xmlns:a16="http://schemas.microsoft.com/office/drawing/2014/main" id="{DC4C4811-463D-4DF2-F0B8-AD794F1ED744}"/>
                </a:ext>
              </a:extLst>
            </p:cNvPr>
            <p:cNvSpPr txBox="1"/>
            <p:nvPr/>
          </p:nvSpPr>
          <p:spPr>
            <a:xfrm>
              <a:off x="6377644" y="3413894"/>
              <a:ext cx="2611612" cy="646331"/>
            </a:xfrm>
            <a:prstGeom prst="rect">
              <a:avLst/>
            </a:prstGeom>
            <a:noFill/>
          </p:spPr>
          <p:txBody>
            <a:bodyPr wrap="none">
              <a:spAutoFit/>
            </a:bodyPr>
            <a:lstStyle>
              <a:defPPr>
                <a:defRPr lang="zh-CN"/>
              </a:defPPr>
              <a:lvl1pPr algn="ctr">
                <a:defRPr sz="8800" b="1" i="1">
                  <a:gradFill flip="none" rotWithShape="1">
                    <a:gsLst>
                      <a:gs pos="0">
                        <a:schemeClr val="accent2"/>
                      </a:gs>
                      <a:gs pos="100000">
                        <a:schemeClr val="accent5">
                          <a:lumMod val="66000"/>
                          <a:lumOff val="34000"/>
                        </a:schemeClr>
                      </a:gs>
                    </a:gsLst>
                    <a:lin ang="5400000" scaled="1"/>
                    <a:tileRect/>
                  </a:gradFill>
                  <a:latin typeface="优设标题黑" panose="00000500000000000000" pitchFamily="2" charset="-122"/>
                  <a:ea typeface="优设标题黑" panose="00000500000000000000" pitchFamily="2" charset="-122"/>
                </a:defRPr>
              </a:lvl1pPr>
            </a:lstStyle>
            <a:p>
              <a:r>
                <a:rPr lang="en-US" altLang="zh-CN" sz="3600" b="0" dirty="0">
                  <a:solidFill>
                    <a:srgbClr val="FFFFFF"/>
                  </a:solidFill>
                  <a:latin typeface="+mj-ea"/>
                  <a:ea typeface="+mj-ea"/>
                </a:rPr>
                <a:t>XMBEIJING</a:t>
              </a:r>
              <a:endParaRPr lang="zh-CN" altLang="en-US" sz="3600" b="0" dirty="0">
                <a:solidFill>
                  <a:srgbClr val="FFFFFF"/>
                </a:solidFill>
                <a:latin typeface="+mj-ea"/>
                <a:ea typeface="+mj-ea"/>
              </a:endParaRPr>
            </a:p>
          </p:txBody>
        </p:sp>
        <p:sp>
          <p:nvSpPr>
            <p:cNvPr id="20" name="文本框 19">
              <a:extLst>
                <a:ext uri="{FF2B5EF4-FFF2-40B4-BE49-F238E27FC236}">
                  <a16:creationId xmlns:a16="http://schemas.microsoft.com/office/drawing/2014/main" id="{2328FC2C-1874-7235-0643-0D7500526928}"/>
                </a:ext>
              </a:extLst>
            </p:cNvPr>
            <p:cNvSpPr txBox="1"/>
            <p:nvPr/>
          </p:nvSpPr>
          <p:spPr>
            <a:xfrm>
              <a:off x="6356073" y="3413894"/>
              <a:ext cx="2611612" cy="646331"/>
            </a:xfrm>
            <a:prstGeom prst="rect">
              <a:avLst/>
            </a:prstGeom>
            <a:noFill/>
          </p:spPr>
          <p:txBody>
            <a:bodyPr wrap="none">
              <a:spAutoFit/>
            </a:bodyPr>
            <a:lstStyle>
              <a:defPPr>
                <a:defRPr lang="zh-CN"/>
              </a:defPPr>
              <a:lvl1pPr algn="ctr">
                <a:defRPr sz="8800" b="1" i="1">
                  <a:gradFill flip="none" rotWithShape="1">
                    <a:gsLst>
                      <a:gs pos="0">
                        <a:schemeClr val="accent2"/>
                      </a:gs>
                      <a:gs pos="100000">
                        <a:schemeClr val="accent5">
                          <a:lumMod val="66000"/>
                          <a:lumOff val="34000"/>
                        </a:schemeClr>
                      </a:gs>
                    </a:gsLst>
                    <a:lin ang="5400000" scaled="1"/>
                    <a:tileRect/>
                  </a:gradFill>
                  <a:latin typeface="优设标题黑" panose="00000500000000000000" pitchFamily="2" charset="-122"/>
                  <a:ea typeface="优设标题黑" panose="00000500000000000000" pitchFamily="2" charset="-122"/>
                </a:defRPr>
              </a:lvl1pPr>
            </a:lstStyle>
            <a:p>
              <a:r>
                <a:rPr lang="en-US" altLang="zh-CN" sz="3600" b="0" dirty="0">
                  <a:gradFill flip="none" rotWithShape="1">
                    <a:gsLst>
                      <a:gs pos="0">
                        <a:schemeClr val="accent2"/>
                      </a:gs>
                      <a:gs pos="100000">
                        <a:schemeClr val="accent3"/>
                      </a:gs>
                    </a:gsLst>
                    <a:lin ang="0" scaled="1"/>
                    <a:tileRect/>
                  </a:gradFill>
                  <a:latin typeface="+mj-ea"/>
                  <a:ea typeface="+mj-ea"/>
                </a:rPr>
                <a:t>XMBEIJING</a:t>
              </a:r>
              <a:endParaRPr lang="zh-CN" altLang="en-US" sz="3600" b="0" dirty="0">
                <a:gradFill flip="none" rotWithShape="1">
                  <a:gsLst>
                    <a:gs pos="0">
                      <a:schemeClr val="accent2"/>
                    </a:gs>
                    <a:gs pos="100000">
                      <a:schemeClr val="accent3"/>
                    </a:gs>
                  </a:gsLst>
                  <a:lin ang="0" scaled="1"/>
                  <a:tileRect/>
                </a:gradFill>
                <a:latin typeface="+mj-ea"/>
                <a:ea typeface="+mj-ea"/>
              </a:endParaRPr>
            </a:p>
          </p:txBody>
        </p:sp>
      </p:grpSp>
      <p:sp>
        <p:nvSpPr>
          <p:cNvPr id="16" name="文本框 15">
            <a:extLst>
              <a:ext uri="{FF2B5EF4-FFF2-40B4-BE49-F238E27FC236}">
                <a16:creationId xmlns:a16="http://schemas.microsoft.com/office/drawing/2014/main" id="{5915A547-A47C-3C80-3839-20FF960408CE}"/>
              </a:ext>
            </a:extLst>
          </p:cNvPr>
          <p:cNvSpPr txBox="1"/>
          <p:nvPr/>
        </p:nvSpPr>
        <p:spPr>
          <a:xfrm>
            <a:off x="1668750" y="1926220"/>
            <a:ext cx="2720617" cy="2646878"/>
          </a:xfrm>
          <a:prstGeom prst="rect">
            <a:avLst/>
          </a:prstGeom>
          <a:noFill/>
        </p:spPr>
        <p:txBody>
          <a:bodyPr wrap="none">
            <a:spAutoFit/>
          </a:bodyPr>
          <a:lstStyle>
            <a:defPPr>
              <a:defRPr lang="zh-CN"/>
            </a:defPPr>
            <a:lvl1pPr algn="ctr">
              <a:defRPr sz="9600">
                <a:gradFill>
                  <a:gsLst>
                    <a:gs pos="0">
                      <a:schemeClr val="bg1">
                        <a:alpha val="0"/>
                      </a:schemeClr>
                    </a:gs>
                    <a:gs pos="47000">
                      <a:schemeClr val="bg1"/>
                    </a:gs>
                  </a:gsLst>
                  <a:lin ang="600000" scaled="0"/>
                </a:gradFill>
                <a:latin typeface="优设标题黑" panose="00000500000000000000" pitchFamily="2" charset="-122"/>
                <a:ea typeface="优设标题黑" panose="00000500000000000000" pitchFamily="2" charset="-122"/>
              </a:defRPr>
            </a:lvl1pPr>
          </a:lstStyle>
          <a:p>
            <a:r>
              <a:rPr lang="en-US" altLang="zh-CN" sz="16600" i="1" dirty="0">
                <a:gradFill flip="none" rotWithShape="1">
                  <a:gsLst>
                    <a:gs pos="0">
                      <a:schemeClr val="accent2"/>
                    </a:gs>
                    <a:gs pos="100000">
                      <a:schemeClr val="accent3"/>
                    </a:gs>
                  </a:gsLst>
                  <a:lin ang="10800000" scaled="1"/>
                  <a:tileRect/>
                </a:gradFill>
                <a:latin typeface="+mj-ea"/>
                <a:ea typeface="+mj-ea"/>
              </a:rPr>
              <a:t>01</a:t>
            </a:r>
            <a:endParaRPr lang="zh-CN" altLang="en-US" sz="16600" i="1" dirty="0">
              <a:gradFill flip="none" rotWithShape="1">
                <a:gsLst>
                  <a:gs pos="0">
                    <a:schemeClr val="accent2"/>
                  </a:gs>
                  <a:gs pos="100000">
                    <a:schemeClr val="accent3"/>
                  </a:gs>
                </a:gsLst>
                <a:lin ang="10800000" scaled="1"/>
                <a:tileRect/>
              </a:gradFill>
              <a:latin typeface="+mj-ea"/>
              <a:ea typeface="+mj-ea"/>
            </a:endParaRPr>
          </a:p>
        </p:txBody>
      </p:sp>
      <p:grpSp>
        <p:nvGrpSpPr>
          <p:cNvPr id="70" name="组合 69">
            <a:extLst>
              <a:ext uri="{FF2B5EF4-FFF2-40B4-BE49-F238E27FC236}">
                <a16:creationId xmlns:a16="http://schemas.microsoft.com/office/drawing/2014/main" id="{9C06B10B-CC4E-545A-DC8D-7C485A0EFAF9}"/>
              </a:ext>
            </a:extLst>
          </p:cNvPr>
          <p:cNvGrpSpPr/>
          <p:nvPr/>
        </p:nvGrpSpPr>
        <p:grpSpPr>
          <a:xfrm>
            <a:off x="-3" y="0"/>
            <a:ext cx="12192002" cy="2118155"/>
            <a:chOff x="-3" y="0"/>
            <a:chExt cx="12192002" cy="2118155"/>
          </a:xfrm>
        </p:grpSpPr>
        <p:pic>
          <p:nvPicPr>
            <p:cNvPr id="50" name="图片 49">
              <a:extLst>
                <a:ext uri="{FF2B5EF4-FFF2-40B4-BE49-F238E27FC236}">
                  <a16:creationId xmlns:a16="http://schemas.microsoft.com/office/drawing/2014/main" id="{E3F79F50-4B26-BC49-C632-BA9114C2C4A1}"/>
                </a:ext>
              </a:extLst>
            </p:cNvPr>
            <p:cNvPicPr>
              <a:picLocks noChangeAspect="1"/>
            </p:cNvPicPr>
            <p:nvPr/>
          </p:nvPicPr>
          <p:blipFill>
            <a:blip r:embed="rId6"/>
            <a:srcRect t="34446" r="22178"/>
            <a:stretch>
              <a:fillRect/>
            </a:stretch>
          </p:blipFill>
          <p:spPr>
            <a:xfrm>
              <a:off x="4953965" y="0"/>
              <a:ext cx="7238034" cy="2118155"/>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pic>
          <p:nvPicPr>
            <p:cNvPr id="69" name="图片 68">
              <a:extLst>
                <a:ext uri="{FF2B5EF4-FFF2-40B4-BE49-F238E27FC236}">
                  <a16:creationId xmlns:a16="http://schemas.microsoft.com/office/drawing/2014/main" id="{C0CD2911-364B-9ED2-C96A-3921BE150C28}"/>
                </a:ext>
              </a:extLst>
            </p:cNvPr>
            <p:cNvPicPr>
              <a:picLocks noChangeAspect="1"/>
            </p:cNvPicPr>
            <p:nvPr/>
          </p:nvPicPr>
          <p:blipFill>
            <a:blip r:embed="rId6"/>
            <a:srcRect t="34446" r="22178"/>
            <a:stretch>
              <a:fillRect/>
            </a:stretch>
          </p:blipFill>
          <p:spPr>
            <a:xfrm flipH="1">
              <a:off x="-3" y="1"/>
              <a:ext cx="7203067" cy="2107922"/>
            </a:xfrm>
            <a:custGeom>
              <a:avLst/>
              <a:gdLst>
                <a:gd name="connsiteX0" fmla="*/ 0 w 6400260"/>
                <a:gd name="connsiteY0" fmla="*/ 0 h 2118155"/>
                <a:gd name="connsiteX1" fmla="*/ 6400260 w 6400260"/>
                <a:gd name="connsiteY1" fmla="*/ 0 h 2118155"/>
                <a:gd name="connsiteX2" fmla="*/ 6400260 w 6400260"/>
                <a:gd name="connsiteY2" fmla="*/ 2118155 h 2118155"/>
                <a:gd name="connsiteX3" fmla="*/ 0 w 6400260"/>
                <a:gd name="connsiteY3" fmla="*/ 2118155 h 2118155"/>
              </a:gdLst>
              <a:ahLst/>
              <a:cxnLst>
                <a:cxn ang="0">
                  <a:pos x="connsiteX0" y="connsiteY0"/>
                </a:cxn>
                <a:cxn ang="0">
                  <a:pos x="connsiteX1" y="connsiteY1"/>
                </a:cxn>
                <a:cxn ang="0">
                  <a:pos x="connsiteX2" y="connsiteY2"/>
                </a:cxn>
                <a:cxn ang="0">
                  <a:pos x="connsiteX3" y="connsiteY3"/>
                </a:cxn>
              </a:cxnLst>
              <a:rect l="l" t="t" r="r" b="b"/>
              <a:pathLst>
                <a:path w="6400260" h="2118155">
                  <a:moveTo>
                    <a:pt x="0" y="0"/>
                  </a:moveTo>
                  <a:lnTo>
                    <a:pt x="6400260" y="0"/>
                  </a:lnTo>
                  <a:lnTo>
                    <a:pt x="6400260" y="2118155"/>
                  </a:lnTo>
                  <a:lnTo>
                    <a:pt x="0" y="2118155"/>
                  </a:lnTo>
                  <a:close/>
                </a:path>
              </a:pathLst>
            </a:custGeom>
          </p:spPr>
        </p:pic>
      </p:grpSp>
    </p:spTree>
    <p:extLst>
      <p:ext uri="{BB962C8B-B14F-4D97-AF65-F5344CB8AC3E}">
        <p14:creationId xmlns:p14="http://schemas.microsoft.com/office/powerpoint/2010/main" val="4074028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703050"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b="1" dirty="0">
                <a:solidFill>
                  <a:schemeClr val="accent1"/>
                </a:solidFill>
                <a:latin typeface="+mn-ea"/>
                <a:ea typeface="+mn-ea"/>
                <a:cs typeface="阿里巴巴普惠体 2.0 55 Regular" panose="00020600040101010101" pitchFamily="18" charset="-122"/>
                <a:sym typeface="+mn-ea"/>
              </a:rPr>
              <a:t>项目背景</a:t>
            </a:r>
            <a:endParaRPr lang="zh-CN" altLang="en-US" sz="1800" dirty="0">
              <a:solidFill>
                <a:schemeClr val="accent1"/>
              </a:solidFill>
              <a:latin typeface="+mn-ea"/>
              <a:ea typeface="+mn-ea"/>
              <a:cs typeface="阿里巴巴普惠体 2.0 55 Regular" panose="00020600040101010101" pitchFamily="18" charset="-122"/>
              <a:sym typeface="+mn-ea"/>
            </a:endParaRPr>
          </a:p>
        </p:txBody>
      </p:sp>
      <p:sp>
        <p:nvSpPr>
          <p:cNvPr id="10" name="文本框 9">
            <a:extLst>
              <a:ext uri="{FF2B5EF4-FFF2-40B4-BE49-F238E27FC236}">
                <a16:creationId xmlns:a16="http://schemas.microsoft.com/office/drawing/2014/main" id="{5200A74F-3F00-ADFB-7445-E7E2EA1A1C49}"/>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
        <p:nvSpPr>
          <p:cNvPr id="39" name="梯形 38">
            <a:extLst>
              <a:ext uri="{FF2B5EF4-FFF2-40B4-BE49-F238E27FC236}">
                <a16:creationId xmlns:a16="http://schemas.microsoft.com/office/drawing/2014/main" id="{A99FCBB6-BC38-ACA2-6CC5-0A4B885FBD82}"/>
              </a:ext>
            </a:extLst>
          </p:cNvPr>
          <p:cNvSpPr/>
          <p:nvPr/>
        </p:nvSpPr>
        <p:spPr>
          <a:xfrm>
            <a:off x="0" y="6320534"/>
            <a:ext cx="12192000" cy="537466"/>
          </a:xfrm>
          <a:prstGeom prst="trapezoid">
            <a:avLst>
              <a:gd name="adj" fmla="val 108798"/>
            </a:avLst>
          </a:prstGeom>
          <a:gradFill flip="none" rotWithShape="1">
            <a:gsLst>
              <a:gs pos="15000">
                <a:schemeClr val="accent1">
                  <a:alpha val="0"/>
                </a:schemeClr>
              </a:gs>
              <a:gs pos="100000">
                <a:schemeClr val="accent1">
                  <a:alpha val="72000"/>
                </a:schemeClr>
              </a:gs>
            </a:gsLst>
            <a:lin ang="5400000" scaled="1"/>
            <a:tileRect/>
          </a:gradFill>
          <a:ln w="9525">
            <a:gradFill flip="none" rotWithShape="1">
              <a:gsLst>
                <a:gs pos="23000">
                  <a:schemeClr val="accent1">
                    <a:alpha val="0"/>
                  </a:schemeClr>
                </a:gs>
                <a:gs pos="100000">
                  <a:schemeClr val="accent1">
                    <a:alpha val="6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8DC41414-4FE1-4719-F4C3-60F74E230A90}"/>
              </a:ext>
            </a:extLst>
          </p:cNvPr>
          <p:cNvSpPr/>
          <p:nvPr/>
        </p:nvSpPr>
        <p:spPr>
          <a:xfrm>
            <a:off x="619353" y="1046125"/>
            <a:ext cx="10953294" cy="4673593"/>
          </a:xfrm>
          <a:prstGeom prst="roundRect">
            <a:avLst>
              <a:gd name="adj" fmla="val 1558"/>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梯形 42">
            <a:extLst>
              <a:ext uri="{FF2B5EF4-FFF2-40B4-BE49-F238E27FC236}">
                <a16:creationId xmlns:a16="http://schemas.microsoft.com/office/drawing/2014/main" id="{AC8ECCAD-9E03-1B5E-8725-32AC84ABF5D2}"/>
              </a:ext>
            </a:extLst>
          </p:cNvPr>
          <p:cNvSpPr/>
          <p:nvPr/>
        </p:nvSpPr>
        <p:spPr>
          <a:xfrm>
            <a:off x="809646" y="3283914"/>
            <a:ext cx="10572709" cy="537466"/>
          </a:xfrm>
          <a:prstGeom prst="trapezoid">
            <a:avLst>
              <a:gd name="adj" fmla="val 108798"/>
            </a:avLst>
          </a:prstGeom>
          <a:gradFill flip="none" rotWithShape="1">
            <a:gsLst>
              <a:gs pos="15000">
                <a:schemeClr val="accent1">
                  <a:alpha val="0"/>
                </a:schemeClr>
              </a:gs>
              <a:gs pos="100000">
                <a:schemeClr val="accent1">
                  <a:alpha val="44000"/>
                </a:schemeClr>
              </a:gs>
            </a:gsLst>
            <a:lin ang="5400000" scaled="1"/>
            <a:tileRect/>
          </a:gradFill>
          <a:ln w="9525">
            <a:gradFill flip="none" rotWithShape="1">
              <a:gsLst>
                <a:gs pos="23000">
                  <a:schemeClr val="accent1">
                    <a:alpha val="0"/>
                  </a:schemeClr>
                </a:gs>
                <a:gs pos="100000">
                  <a:schemeClr val="accent1">
                    <a:alpha val="6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a:extLst>
              <a:ext uri="{FF2B5EF4-FFF2-40B4-BE49-F238E27FC236}">
                <a16:creationId xmlns:a16="http://schemas.microsoft.com/office/drawing/2014/main" id="{97438377-6B8A-5358-B776-DA0497B85BE0}"/>
              </a:ext>
            </a:extLst>
          </p:cNvPr>
          <p:cNvSpPr/>
          <p:nvPr/>
        </p:nvSpPr>
        <p:spPr>
          <a:xfrm>
            <a:off x="1015642" y="1915429"/>
            <a:ext cx="10142353" cy="1755647"/>
          </a:xfrm>
          <a:prstGeom prst="rect">
            <a:avLst/>
          </a:prstGeom>
          <a:solidFill>
            <a:schemeClr val="accent1">
              <a:alpha val="23000"/>
            </a:schemeClr>
          </a:solidFill>
          <a:ln w="3175">
            <a:gradFill flip="none" rotWithShape="1">
              <a:gsLst>
                <a:gs pos="0">
                  <a:schemeClr val="accent2"/>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9" name="直接连接符 148">
            <a:extLst>
              <a:ext uri="{FF2B5EF4-FFF2-40B4-BE49-F238E27FC236}">
                <a16:creationId xmlns:a16="http://schemas.microsoft.com/office/drawing/2014/main" id="{7E9E930E-60F8-6151-2C9E-FAF7D3032BD3}"/>
              </a:ext>
            </a:extLst>
          </p:cNvPr>
          <p:cNvCxnSpPr>
            <a:cxnSpLocks/>
          </p:cNvCxnSpPr>
          <p:nvPr/>
        </p:nvCxnSpPr>
        <p:spPr>
          <a:xfrm>
            <a:off x="4320532" y="2189351"/>
            <a:ext cx="0" cy="1207802"/>
          </a:xfrm>
          <a:prstGeom prst="line">
            <a:avLst/>
          </a:prstGeom>
          <a:ln>
            <a:gradFill>
              <a:gsLst>
                <a:gs pos="0">
                  <a:schemeClr val="accent2"/>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文本框 129">
            <a:extLst>
              <a:ext uri="{FF2B5EF4-FFF2-40B4-BE49-F238E27FC236}">
                <a16:creationId xmlns:a16="http://schemas.microsoft.com/office/drawing/2014/main" id="{218FD699-A7B5-3A54-5442-512E1334688A}"/>
              </a:ext>
            </a:extLst>
          </p:cNvPr>
          <p:cNvSpPr txBox="1"/>
          <p:nvPr/>
        </p:nvSpPr>
        <p:spPr>
          <a:xfrm>
            <a:off x="1406671" y="2219408"/>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35" name="文本框 134">
            <a:extLst>
              <a:ext uri="{FF2B5EF4-FFF2-40B4-BE49-F238E27FC236}">
                <a16:creationId xmlns:a16="http://schemas.microsoft.com/office/drawing/2014/main" id="{EC6F9EDB-A973-BA44-E4BD-5FF9FCCC2DF0}"/>
              </a:ext>
            </a:extLst>
          </p:cNvPr>
          <p:cNvSpPr txBox="1"/>
          <p:nvPr/>
        </p:nvSpPr>
        <p:spPr>
          <a:xfrm>
            <a:off x="4841257" y="2219408"/>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51" name="文本框 150">
            <a:extLst>
              <a:ext uri="{FF2B5EF4-FFF2-40B4-BE49-F238E27FC236}">
                <a16:creationId xmlns:a16="http://schemas.microsoft.com/office/drawing/2014/main" id="{0343C05A-A4CB-E298-F244-9BC0385E4E68}"/>
              </a:ext>
            </a:extLst>
          </p:cNvPr>
          <p:cNvSpPr txBox="1"/>
          <p:nvPr/>
        </p:nvSpPr>
        <p:spPr>
          <a:xfrm>
            <a:off x="8275842" y="2219408"/>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55" name="矩形: 圆角 154">
            <a:extLst>
              <a:ext uri="{FF2B5EF4-FFF2-40B4-BE49-F238E27FC236}">
                <a16:creationId xmlns:a16="http://schemas.microsoft.com/office/drawing/2014/main" id="{DD9DD2C2-2095-BD26-5387-B8D60D2C6BE3}"/>
              </a:ext>
            </a:extLst>
          </p:cNvPr>
          <p:cNvSpPr/>
          <p:nvPr/>
        </p:nvSpPr>
        <p:spPr>
          <a:xfrm>
            <a:off x="1015641" y="1292452"/>
            <a:ext cx="1818215" cy="348641"/>
          </a:xfrm>
          <a:prstGeom prst="roundRect">
            <a:avLst/>
          </a:prstGeom>
          <a:gradFill flip="none" rotWithShape="1">
            <a:gsLst>
              <a:gs pos="0">
                <a:schemeClr val="accent2"/>
              </a:gs>
              <a:gs pos="83000">
                <a:schemeClr val="accent3"/>
              </a:gs>
            </a:gsLst>
            <a:lin ang="2700000" scaled="1"/>
            <a:tileRect/>
          </a:gradFill>
          <a:ln w="9525">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文本框 155">
            <a:extLst>
              <a:ext uri="{FF2B5EF4-FFF2-40B4-BE49-F238E27FC236}">
                <a16:creationId xmlns:a16="http://schemas.microsoft.com/office/drawing/2014/main" id="{2830E460-EEAE-804E-7FE8-CDB0B506D5AF}"/>
              </a:ext>
            </a:extLst>
          </p:cNvPr>
          <p:cNvSpPr txBox="1"/>
          <p:nvPr/>
        </p:nvSpPr>
        <p:spPr>
          <a:xfrm>
            <a:off x="1377162" y="1305164"/>
            <a:ext cx="1095172" cy="369332"/>
          </a:xfrm>
          <a:prstGeom prst="rect">
            <a:avLst/>
          </a:prstGeom>
          <a:noFill/>
        </p:spPr>
        <p:txBody>
          <a:bodyPr wrap="none" rtlCol="0">
            <a:spAutoFit/>
          </a:bodyPr>
          <a:lstStyle>
            <a:defPPr>
              <a:defRPr lang="en-US"/>
            </a:defPPr>
            <a:lvl1pPr>
              <a:defRPr sz="28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chemeClr val="bg1"/>
                </a:solidFill>
                <a:latin typeface="+mj-ea"/>
                <a:ea typeface="+mj-ea"/>
                <a:cs typeface="阿里巴巴普惠体 2.0 55 Regular" panose="00020600040101010101" pitchFamily="18" charset="-122"/>
              </a:rPr>
              <a:t>输入标题</a:t>
            </a:r>
            <a:endParaRPr lang="en-US" altLang="zh-CN" sz="1800" dirty="0">
              <a:solidFill>
                <a:schemeClr val="bg1"/>
              </a:solidFill>
              <a:latin typeface="+mj-ea"/>
              <a:ea typeface="+mj-ea"/>
              <a:cs typeface="阿里巴巴普惠体 2.0 55 Regular" panose="00020600040101010101" pitchFamily="18" charset="-122"/>
            </a:endParaRPr>
          </a:p>
        </p:txBody>
      </p:sp>
      <p:cxnSp>
        <p:nvCxnSpPr>
          <p:cNvPr id="154" name="直接连接符 153">
            <a:extLst>
              <a:ext uri="{FF2B5EF4-FFF2-40B4-BE49-F238E27FC236}">
                <a16:creationId xmlns:a16="http://schemas.microsoft.com/office/drawing/2014/main" id="{8592CCB7-ED22-C36D-9F2F-2E731B5F4145}"/>
              </a:ext>
            </a:extLst>
          </p:cNvPr>
          <p:cNvCxnSpPr>
            <a:cxnSpLocks/>
          </p:cNvCxnSpPr>
          <p:nvPr/>
        </p:nvCxnSpPr>
        <p:spPr>
          <a:xfrm>
            <a:off x="2740074" y="1632284"/>
            <a:ext cx="8417921" cy="0"/>
          </a:xfrm>
          <a:prstGeom prst="line">
            <a:avLst/>
          </a:prstGeom>
          <a:ln>
            <a:gradFill flip="none" rotWithShape="1">
              <a:gsLst>
                <a:gs pos="0">
                  <a:schemeClr val="accent3"/>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02D5EC57-7ECF-0DB1-0BDA-D3E84C64AD6D}"/>
              </a:ext>
            </a:extLst>
          </p:cNvPr>
          <p:cNvGrpSpPr/>
          <p:nvPr/>
        </p:nvGrpSpPr>
        <p:grpSpPr>
          <a:xfrm>
            <a:off x="936586" y="3920787"/>
            <a:ext cx="2435367" cy="2410691"/>
            <a:chOff x="936586" y="3920787"/>
            <a:chExt cx="2435367" cy="2410691"/>
          </a:xfrm>
        </p:grpSpPr>
        <p:sp>
          <p:nvSpPr>
            <p:cNvPr id="88" name="图形 22">
              <a:extLst>
                <a:ext uri="{FF2B5EF4-FFF2-40B4-BE49-F238E27FC236}">
                  <a16:creationId xmlns:a16="http://schemas.microsoft.com/office/drawing/2014/main" id="{0C0341ED-3CB6-676C-E525-A34A9C5F601B}"/>
                </a:ext>
              </a:extLst>
            </p:cNvPr>
            <p:cNvSpPr/>
            <p:nvPr/>
          </p:nvSpPr>
          <p:spPr>
            <a:xfrm>
              <a:off x="936586" y="3920787"/>
              <a:ext cx="2435367" cy="2253402"/>
            </a:xfrm>
            <a:custGeom>
              <a:avLst/>
              <a:gdLst>
                <a:gd name="connsiteX0" fmla="*/ 0 w 3670173"/>
                <a:gd name="connsiteY0" fmla="*/ 0 h 3395948"/>
                <a:gd name="connsiteX1" fmla="*/ 566738 w 3670173"/>
                <a:gd name="connsiteY1" fmla="*/ 3223355 h 3395948"/>
                <a:gd name="connsiteX2" fmla="*/ 1151001 w 3670173"/>
                <a:gd name="connsiteY2" fmla="*/ 3395948 h 3395948"/>
                <a:gd name="connsiteX3" fmla="*/ 2521077 w 3670173"/>
                <a:gd name="connsiteY3" fmla="*/ 3395948 h 3395948"/>
                <a:gd name="connsiteX4" fmla="*/ 3105341 w 3670173"/>
                <a:gd name="connsiteY4" fmla="*/ 3223355 h 3395948"/>
                <a:gd name="connsiteX5" fmla="*/ 3670173 w 3670173"/>
                <a:gd name="connsiteY5" fmla="*/ 0 h 339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0173" h="3395948">
                  <a:moveTo>
                    <a:pt x="0" y="0"/>
                  </a:moveTo>
                  <a:lnTo>
                    <a:pt x="566738" y="3223355"/>
                  </a:lnTo>
                  <a:lnTo>
                    <a:pt x="1151001" y="3395948"/>
                  </a:lnTo>
                  <a:lnTo>
                    <a:pt x="2521077" y="3395948"/>
                  </a:lnTo>
                  <a:lnTo>
                    <a:pt x="3105341" y="3223355"/>
                  </a:lnTo>
                  <a:lnTo>
                    <a:pt x="3670173" y="0"/>
                  </a:lnTo>
                  <a:close/>
                </a:path>
              </a:pathLst>
            </a:custGeom>
            <a:gradFill flip="none" rotWithShape="1">
              <a:gsLst>
                <a:gs pos="0">
                  <a:schemeClr val="accent3">
                    <a:alpha val="0"/>
                  </a:schemeClr>
                </a:gs>
                <a:gs pos="100000">
                  <a:schemeClr val="accent3">
                    <a:alpha val="20000"/>
                  </a:schemeClr>
                </a:gs>
              </a:gsLst>
              <a:lin ang="5400000" scaled="1"/>
              <a:tileRect/>
            </a:gradFill>
            <a:ln>
              <a:gradFill>
                <a:gsLst>
                  <a:gs pos="0">
                    <a:schemeClr val="accent3">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prstTxWarp prst="textNoShape">
                <a:avLst/>
              </a:prstTxWarp>
              <a:noAutofit/>
            </a:bodyPr>
            <a:lstStyle/>
            <a:p>
              <a:pPr marL="0" marR="0" lvl="0" indent="0" algn="ctr" defTabSz="110025" rtl="0" eaLnBrk="1" fontAlgn="auto" latinLnBrk="0" hangingPunct="1">
                <a:lnSpc>
                  <a:spcPct val="100000"/>
                </a:lnSpc>
                <a:spcBef>
                  <a:spcPts val="0"/>
                </a:spcBef>
                <a:spcAft>
                  <a:spcPts val="0"/>
                </a:spcAft>
                <a:buClrTx/>
                <a:buSzTx/>
                <a:buFontTx/>
                <a:buNone/>
                <a:tabLst/>
                <a:defRPr/>
              </a:pPr>
              <a:endParaRPr kumimoji="0" lang="zh-CN" altLang="en-US" sz="433" b="0" i="0" u="none" strike="noStrike" kern="1200" cap="none" spc="0" normalizeH="0" baseline="0" noProof="0">
                <a:ln>
                  <a:noFill/>
                </a:ln>
                <a:solidFill>
                  <a:prstClr val="white"/>
                </a:solidFill>
                <a:effectLst/>
                <a:uLnTx/>
                <a:uFillTx/>
                <a:latin typeface="思源黑体 CN Bold"/>
                <a:ea typeface="思源黑体 CN Bold"/>
                <a:cs typeface="+mn-cs"/>
              </a:endParaRPr>
            </a:p>
          </p:txBody>
        </p:sp>
        <p:sp>
          <p:nvSpPr>
            <p:cNvPr id="80" name="六边形 79">
              <a:extLst>
                <a:ext uri="{FF2B5EF4-FFF2-40B4-BE49-F238E27FC236}">
                  <a16:creationId xmlns:a16="http://schemas.microsoft.com/office/drawing/2014/main" id="{3998931F-3D02-2454-AAB4-A6ECE7043296}"/>
                </a:ext>
              </a:extLst>
            </p:cNvPr>
            <p:cNvSpPr/>
            <p:nvPr/>
          </p:nvSpPr>
          <p:spPr>
            <a:xfrm>
              <a:off x="1097926" y="5968919"/>
              <a:ext cx="2112686" cy="362559"/>
            </a:xfrm>
            <a:prstGeom prst="hexagon">
              <a:avLst>
                <a:gd name="adj" fmla="val 148386"/>
                <a:gd name="vf" fmla="val 115470"/>
              </a:avLst>
            </a:prstGeom>
            <a:solidFill>
              <a:schemeClr val="accent3"/>
            </a:solidFill>
            <a:ln w="3175">
              <a:noFill/>
            </a:ln>
            <a:effectLst>
              <a:outerShdw blurRad="101600" dist="101600" dir="5400000" algn="t" rotWithShape="0">
                <a:schemeClr val="tx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2" name="六边形 81">
              <a:extLst>
                <a:ext uri="{FF2B5EF4-FFF2-40B4-BE49-F238E27FC236}">
                  <a16:creationId xmlns:a16="http://schemas.microsoft.com/office/drawing/2014/main" id="{E2043DC6-F398-5F92-73C7-DA65DF4EA56F}"/>
                </a:ext>
              </a:extLst>
            </p:cNvPr>
            <p:cNvSpPr>
              <a:spLocks/>
            </p:cNvSpPr>
            <p:nvPr/>
          </p:nvSpPr>
          <p:spPr>
            <a:xfrm>
              <a:off x="1097926" y="5910727"/>
              <a:ext cx="2112686" cy="362559"/>
            </a:xfrm>
            <a:prstGeom prst="hexagon">
              <a:avLst>
                <a:gd name="adj" fmla="val 148386"/>
                <a:gd name="vf" fmla="val 115470"/>
              </a:avLst>
            </a:prstGeom>
            <a:gradFill flip="none" rotWithShape="1">
              <a:gsLst>
                <a:gs pos="81000">
                  <a:schemeClr val="accent3">
                    <a:alpha val="0"/>
                  </a:schemeClr>
                </a:gs>
                <a:gs pos="100000">
                  <a:schemeClr val="accent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83" name="直接连接符 82">
              <a:extLst>
                <a:ext uri="{FF2B5EF4-FFF2-40B4-BE49-F238E27FC236}">
                  <a16:creationId xmlns:a16="http://schemas.microsoft.com/office/drawing/2014/main" id="{A259489E-FDC6-F0C5-80C0-AE8A12E58F4D}"/>
                </a:ext>
              </a:extLst>
            </p:cNvPr>
            <p:cNvCxnSpPr>
              <a:cxnSpLocks/>
              <a:stCxn id="82" idx="3"/>
            </p:cNvCxnSpPr>
            <p:nvPr/>
          </p:nvCxnSpPr>
          <p:spPr>
            <a:xfrm>
              <a:off x="1097926" y="6092007"/>
              <a:ext cx="539696" cy="181280"/>
            </a:xfrm>
            <a:prstGeom prst="line">
              <a:avLst/>
            </a:prstGeom>
            <a:ln w="12700">
              <a:gradFill>
                <a:gsLst>
                  <a:gs pos="0">
                    <a:schemeClr val="accent1">
                      <a:alpha val="0"/>
                    </a:schemeClr>
                  </a:gs>
                  <a:gs pos="74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DF077914-20DC-2328-4660-1F17BCC1B38D}"/>
                </a:ext>
              </a:extLst>
            </p:cNvPr>
            <p:cNvCxnSpPr>
              <a:cxnSpLocks/>
            </p:cNvCxnSpPr>
            <p:nvPr/>
          </p:nvCxnSpPr>
          <p:spPr>
            <a:xfrm>
              <a:off x="1637622" y="6273286"/>
              <a:ext cx="1031639" cy="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CF4796FA-0E5A-1341-7D90-9C0EDD3F8728}"/>
                </a:ext>
              </a:extLst>
            </p:cNvPr>
            <p:cNvCxnSpPr>
              <a:cxnSpLocks/>
              <a:endCxn id="82" idx="0"/>
            </p:cNvCxnSpPr>
            <p:nvPr/>
          </p:nvCxnSpPr>
          <p:spPr>
            <a:xfrm flipV="1">
              <a:off x="2669261" y="6092007"/>
              <a:ext cx="541351" cy="18128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6" name="任意多边形: 形状 85">
              <a:extLst>
                <a:ext uri="{FF2B5EF4-FFF2-40B4-BE49-F238E27FC236}">
                  <a16:creationId xmlns:a16="http://schemas.microsoft.com/office/drawing/2014/main" id="{D5160F0A-1D3F-2AA0-222F-3271B845DCEE}"/>
                </a:ext>
              </a:extLst>
            </p:cNvPr>
            <p:cNvSpPr/>
            <p:nvPr/>
          </p:nvSpPr>
          <p:spPr>
            <a:xfrm>
              <a:off x="1310414" y="5950134"/>
              <a:ext cx="1687711" cy="256468"/>
            </a:xfrm>
            <a:custGeom>
              <a:avLst/>
              <a:gdLst>
                <a:gd name="connsiteX0" fmla="*/ 683577 w 2973647"/>
                <a:gd name="connsiteY0" fmla="*/ 0 h 451882"/>
                <a:gd name="connsiteX1" fmla="*/ 2290070 w 2973647"/>
                <a:gd name="connsiteY1" fmla="*/ 0 h 451882"/>
                <a:gd name="connsiteX2" fmla="*/ 2973647 w 2973647"/>
                <a:gd name="connsiteY2" fmla="*/ 201930 h 451882"/>
                <a:gd name="connsiteX3" fmla="*/ 2966259 w 2973647"/>
                <a:gd name="connsiteY3" fmla="*/ 204113 h 451882"/>
                <a:gd name="connsiteX4" fmla="*/ 2973647 w 2973647"/>
                <a:gd name="connsiteY4" fmla="*/ 206295 h 451882"/>
                <a:gd name="connsiteX5" fmla="*/ 2966257 w 2973647"/>
                <a:gd name="connsiteY5" fmla="*/ 208478 h 451882"/>
                <a:gd name="connsiteX6" fmla="*/ 2973647 w 2973647"/>
                <a:gd name="connsiteY6" fmla="*/ 210661 h 451882"/>
                <a:gd name="connsiteX7" fmla="*/ 2966257 w 2973647"/>
                <a:gd name="connsiteY7" fmla="*/ 212844 h 451882"/>
                <a:gd name="connsiteX8" fmla="*/ 2973647 w 2973647"/>
                <a:gd name="connsiteY8" fmla="*/ 215027 h 451882"/>
                <a:gd name="connsiteX9" fmla="*/ 2966259 w 2973647"/>
                <a:gd name="connsiteY9" fmla="*/ 217210 h 451882"/>
                <a:gd name="connsiteX10" fmla="*/ 2973647 w 2973647"/>
                <a:gd name="connsiteY10" fmla="*/ 219392 h 451882"/>
                <a:gd name="connsiteX11" fmla="*/ 2966257 w 2973647"/>
                <a:gd name="connsiteY11" fmla="*/ 221575 h 451882"/>
                <a:gd name="connsiteX12" fmla="*/ 2973647 w 2973647"/>
                <a:gd name="connsiteY12" fmla="*/ 223758 h 451882"/>
                <a:gd name="connsiteX13" fmla="*/ 2966257 w 2973647"/>
                <a:gd name="connsiteY13" fmla="*/ 225941 h 451882"/>
                <a:gd name="connsiteX14" fmla="*/ 2973647 w 2973647"/>
                <a:gd name="connsiteY14" fmla="*/ 228124 h 451882"/>
                <a:gd name="connsiteX15" fmla="*/ 2966259 w 2973647"/>
                <a:gd name="connsiteY15" fmla="*/ 230307 h 451882"/>
                <a:gd name="connsiteX16" fmla="*/ 2973647 w 2973647"/>
                <a:gd name="connsiteY16" fmla="*/ 232489 h 451882"/>
                <a:gd name="connsiteX17" fmla="*/ 2966257 w 2973647"/>
                <a:gd name="connsiteY17" fmla="*/ 234672 h 451882"/>
                <a:gd name="connsiteX18" fmla="*/ 2973647 w 2973647"/>
                <a:gd name="connsiteY18" fmla="*/ 236855 h 451882"/>
                <a:gd name="connsiteX19" fmla="*/ 2966257 w 2973647"/>
                <a:gd name="connsiteY19" fmla="*/ 239038 h 451882"/>
                <a:gd name="connsiteX20" fmla="*/ 2973647 w 2973647"/>
                <a:gd name="connsiteY20" fmla="*/ 241221 h 451882"/>
                <a:gd name="connsiteX21" fmla="*/ 2966259 w 2973647"/>
                <a:gd name="connsiteY21" fmla="*/ 243404 h 451882"/>
                <a:gd name="connsiteX22" fmla="*/ 2973647 w 2973647"/>
                <a:gd name="connsiteY22" fmla="*/ 245586 h 451882"/>
                <a:gd name="connsiteX23" fmla="*/ 2966257 w 2973647"/>
                <a:gd name="connsiteY23" fmla="*/ 247769 h 451882"/>
                <a:gd name="connsiteX24" fmla="*/ 2973647 w 2973647"/>
                <a:gd name="connsiteY24" fmla="*/ 249952 h 451882"/>
                <a:gd name="connsiteX25" fmla="*/ 2290070 w 2973647"/>
                <a:gd name="connsiteY25" fmla="*/ 451882 h 451882"/>
                <a:gd name="connsiteX26" fmla="*/ 683577 w 2973647"/>
                <a:gd name="connsiteY26" fmla="*/ 451882 h 451882"/>
                <a:gd name="connsiteX27" fmla="*/ 0 w 2973647"/>
                <a:gd name="connsiteY27" fmla="*/ 249952 h 451882"/>
                <a:gd name="connsiteX28" fmla="*/ 7390 w 2973647"/>
                <a:gd name="connsiteY28" fmla="*/ 247769 h 451882"/>
                <a:gd name="connsiteX29" fmla="*/ 0 w 2973647"/>
                <a:gd name="connsiteY29" fmla="*/ 245586 h 451882"/>
                <a:gd name="connsiteX30" fmla="*/ 7389 w 2973647"/>
                <a:gd name="connsiteY30" fmla="*/ 243404 h 451882"/>
                <a:gd name="connsiteX31" fmla="*/ 0 w 2973647"/>
                <a:gd name="connsiteY31" fmla="*/ 241221 h 451882"/>
                <a:gd name="connsiteX32" fmla="*/ 7390 w 2973647"/>
                <a:gd name="connsiteY32" fmla="*/ 239038 h 451882"/>
                <a:gd name="connsiteX33" fmla="*/ 0 w 2973647"/>
                <a:gd name="connsiteY33" fmla="*/ 236855 h 451882"/>
                <a:gd name="connsiteX34" fmla="*/ 7390 w 2973647"/>
                <a:gd name="connsiteY34" fmla="*/ 234672 h 451882"/>
                <a:gd name="connsiteX35" fmla="*/ 0 w 2973647"/>
                <a:gd name="connsiteY35" fmla="*/ 232489 h 451882"/>
                <a:gd name="connsiteX36" fmla="*/ 7389 w 2973647"/>
                <a:gd name="connsiteY36" fmla="*/ 230307 h 451882"/>
                <a:gd name="connsiteX37" fmla="*/ 0 w 2973647"/>
                <a:gd name="connsiteY37" fmla="*/ 228124 h 451882"/>
                <a:gd name="connsiteX38" fmla="*/ 7390 w 2973647"/>
                <a:gd name="connsiteY38" fmla="*/ 225941 h 451882"/>
                <a:gd name="connsiteX39" fmla="*/ 0 w 2973647"/>
                <a:gd name="connsiteY39" fmla="*/ 223758 h 451882"/>
                <a:gd name="connsiteX40" fmla="*/ 7390 w 2973647"/>
                <a:gd name="connsiteY40" fmla="*/ 221575 h 451882"/>
                <a:gd name="connsiteX41" fmla="*/ 0 w 2973647"/>
                <a:gd name="connsiteY41" fmla="*/ 219392 h 451882"/>
                <a:gd name="connsiteX42" fmla="*/ 7389 w 2973647"/>
                <a:gd name="connsiteY42" fmla="*/ 217210 h 451882"/>
                <a:gd name="connsiteX43" fmla="*/ 0 w 2973647"/>
                <a:gd name="connsiteY43" fmla="*/ 215027 h 451882"/>
                <a:gd name="connsiteX44" fmla="*/ 7390 w 2973647"/>
                <a:gd name="connsiteY44" fmla="*/ 212844 h 451882"/>
                <a:gd name="connsiteX45" fmla="*/ 0 w 2973647"/>
                <a:gd name="connsiteY45" fmla="*/ 210661 h 451882"/>
                <a:gd name="connsiteX46" fmla="*/ 7390 w 2973647"/>
                <a:gd name="connsiteY46" fmla="*/ 208478 h 451882"/>
                <a:gd name="connsiteX47" fmla="*/ 0 w 2973647"/>
                <a:gd name="connsiteY47" fmla="*/ 206295 h 451882"/>
                <a:gd name="connsiteX48" fmla="*/ 7389 w 2973647"/>
                <a:gd name="connsiteY48" fmla="*/ 204113 h 451882"/>
                <a:gd name="connsiteX49" fmla="*/ 0 w 2973647"/>
                <a:gd name="connsiteY49" fmla="*/ 201930 h 45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73647" h="451882">
                  <a:moveTo>
                    <a:pt x="683577" y="0"/>
                  </a:moveTo>
                  <a:lnTo>
                    <a:pt x="2290070" y="0"/>
                  </a:lnTo>
                  <a:lnTo>
                    <a:pt x="2973647" y="201930"/>
                  </a:lnTo>
                  <a:lnTo>
                    <a:pt x="2966259" y="204113"/>
                  </a:lnTo>
                  <a:lnTo>
                    <a:pt x="2973647" y="206295"/>
                  </a:lnTo>
                  <a:lnTo>
                    <a:pt x="2966257" y="208478"/>
                  </a:lnTo>
                  <a:lnTo>
                    <a:pt x="2973647" y="210661"/>
                  </a:lnTo>
                  <a:lnTo>
                    <a:pt x="2966257" y="212844"/>
                  </a:lnTo>
                  <a:lnTo>
                    <a:pt x="2973647" y="215027"/>
                  </a:lnTo>
                  <a:lnTo>
                    <a:pt x="2966259" y="217210"/>
                  </a:lnTo>
                  <a:lnTo>
                    <a:pt x="2973647" y="219392"/>
                  </a:lnTo>
                  <a:lnTo>
                    <a:pt x="2966257" y="221575"/>
                  </a:lnTo>
                  <a:lnTo>
                    <a:pt x="2973647" y="223758"/>
                  </a:lnTo>
                  <a:lnTo>
                    <a:pt x="2966257" y="225941"/>
                  </a:lnTo>
                  <a:lnTo>
                    <a:pt x="2973647" y="228124"/>
                  </a:lnTo>
                  <a:lnTo>
                    <a:pt x="2966259" y="230307"/>
                  </a:lnTo>
                  <a:lnTo>
                    <a:pt x="2973647" y="232489"/>
                  </a:lnTo>
                  <a:lnTo>
                    <a:pt x="2966257" y="234672"/>
                  </a:lnTo>
                  <a:lnTo>
                    <a:pt x="2973647" y="236855"/>
                  </a:lnTo>
                  <a:lnTo>
                    <a:pt x="2966257" y="239038"/>
                  </a:lnTo>
                  <a:lnTo>
                    <a:pt x="2973647" y="241221"/>
                  </a:lnTo>
                  <a:lnTo>
                    <a:pt x="2966259" y="243404"/>
                  </a:lnTo>
                  <a:lnTo>
                    <a:pt x="2973647" y="245586"/>
                  </a:lnTo>
                  <a:lnTo>
                    <a:pt x="2966257" y="247769"/>
                  </a:lnTo>
                  <a:lnTo>
                    <a:pt x="2973647" y="249952"/>
                  </a:lnTo>
                  <a:lnTo>
                    <a:pt x="2290070" y="451882"/>
                  </a:lnTo>
                  <a:lnTo>
                    <a:pt x="683577" y="451882"/>
                  </a:lnTo>
                  <a:lnTo>
                    <a:pt x="0" y="249952"/>
                  </a:lnTo>
                  <a:lnTo>
                    <a:pt x="7390" y="247769"/>
                  </a:lnTo>
                  <a:lnTo>
                    <a:pt x="0" y="245586"/>
                  </a:lnTo>
                  <a:lnTo>
                    <a:pt x="7389" y="243404"/>
                  </a:lnTo>
                  <a:lnTo>
                    <a:pt x="0" y="241221"/>
                  </a:lnTo>
                  <a:lnTo>
                    <a:pt x="7390" y="239038"/>
                  </a:lnTo>
                  <a:lnTo>
                    <a:pt x="0" y="236855"/>
                  </a:lnTo>
                  <a:lnTo>
                    <a:pt x="7390" y="234672"/>
                  </a:lnTo>
                  <a:lnTo>
                    <a:pt x="0" y="232489"/>
                  </a:lnTo>
                  <a:lnTo>
                    <a:pt x="7389" y="230307"/>
                  </a:lnTo>
                  <a:lnTo>
                    <a:pt x="0" y="228124"/>
                  </a:lnTo>
                  <a:lnTo>
                    <a:pt x="7390" y="225941"/>
                  </a:lnTo>
                  <a:lnTo>
                    <a:pt x="0" y="223758"/>
                  </a:lnTo>
                  <a:lnTo>
                    <a:pt x="7390" y="221575"/>
                  </a:lnTo>
                  <a:lnTo>
                    <a:pt x="0" y="219392"/>
                  </a:lnTo>
                  <a:lnTo>
                    <a:pt x="7389" y="217210"/>
                  </a:lnTo>
                  <a:lnTo>
                    <a:pt x="0" y="215027"/>
                  </a:lnTo>
                  <a:lnTo>
                    <a:pt x="7390" y="212844"/>
                  </a:lnTo>
                  <a:lnTo>
                    <a:pt x="0" y="210661"/>
                  </a:lnTo>
                  <a:lnTo>
                    <a:pt x="7390" y="208478"/>
                  </a:lnTo>
                  <a:lnTo>
                    <a:pt x="0" y="206295"/>
                  </a:lnTo>
                  <a:lnTo>
                    <a:pt x="7389" y="204113"/>
                  </a:lnTo>
                  <a:lnTo>
                    <a:pt x="0" y="201930"/>
                  </a:lnTo>
                  <a:close/>
                </a:path>
              </a:pathLst>
            </a:custGeom>
            <a:gradFill flip="none" rotWithShape="1">
              <a:gsLst>
                <a:gs pos="100000">
                  <a:schemeClr val="accent1"/>
                </a:gs>
                <a:gs pos="14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六边形 86">
              <a:extLst>
                <a:ext uri="{FF2B5EF4-FFF2-40B4-BE49-F238E27FC236}">
                  <a16:creationId xmlns:a16="http://schemas.microsoft.com/office/drawing/2014/main" id="{664CFA56-2525-943E-7DA0-75C434388AA4}"/>
                </a:ext>
              </a:extLst>
            </p:cNvPr>
            <p:cNvSpPr/>
            <p:nvPr/>
          </p:nvSpPr>
          <p:spPr>
            <a:xfrm>
              <a:off x="1310414" y="5947656"/>
              <a:ext cx="1687711" cy="229212"/>
            </a:xfrm>
            <a:prstGeom prst="hexagon">
              <a:avLst>
                <a:gd name="adj" fmla="val 169261"/>
                <a:gd name="vf" fmla="val 115470"/>
              </a:avLst>
            </a:prstGeom>
            <a:solidFill>
              <a:schemeClr val="accent3"/>
            </a:solidFill>
            <a:ln w="3175">
              <a:gradFill>
                <a:gsLst>
                  <a:gs pos="0">
                    <a:schemeClr val="accent2"/>
                  </a:gs>
                  <a:gs pos="100000">
                    <a:schemeClr val="accent1"/>
                  </a:gs>
                </a:gsLst>
                <a:lin ang="5400000" scaled="1"/>
              </a:gradFill>
            </a:ln>
            <a:effectLst>
              <a:innerShdw blurRad="254000">
                <a:schemeClr val="accent1">
                  <a:alpha val="9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9" name="椭圆 88">
              <a:extLst>
                <a:ext uri="{FF2B5EF4-FFF2-40B4-BE49-F238E27FC236}">
                  <a16:creationId xmlns:a16="http://schemas.microsoft.com/office/drawing/2014/main" id="{78D6C0D1-E6E4-F793-9161-3E7429305F8B}"/>
                </a:ext>
              </a:extLst>
            </p:cNvPr>
            <p:cNvSpPr/>
            <p:nvPr/>
          </p:nvSpPr>
          <p:spPr>
            <a:xfrm>
              <a:off x="1272673" y="5753060"/>
              <a:ext cx="1763193" cy="347821"/>
            </a:xfrm>
            <a:prstGeom prst="ellipse">
              <a:avLst/>
            </a:prstGeom>
            <a:gradFill flip="none" rotWithShape="1">
              <a:gsLst>
                <a:gs pos="48000">
                  <a:schemeClr val="accent3">
                    <a:alpha val="73000"/>
                  </a:schemeClr>
                </a:gs>
                <a:gs pos="0">
                  <a:schemeClr val="accent3"/>
                </a:gs>
                <a:gs pos="100000">
                  <a:schemeClr val="accent3">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12" name="文本框 111">
              <a:extLst>
                <a:ext uri="{FF2B5EF4-FFF2-40B4-BE49-F238E27FC236}">
                  <a16:creationId xmlns:a16="http://schemas.microsoft.com/office/drawing/2014/main" id="{6F07795B-61FF-66EA-A061-071E78B9A7E3}"/>
                </a:ext>
              </a:extLst>
            </p:cNvPr>
            <p:cNvSpPr txBox="1"/>
            <p:nvPr>
              <p:custDataLst>
                <p:tags r:id="rId4"/>
              </p:custDataLst>
            </p:nvPr>
          </p:nvSpPr>
          <p:spPr>
            <a:xfrm>
              <a:off x="1558593" y="5329754"/>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14" name="椭圆 113">
              <a:extLst>
                <a:ext uri="{FF2B5EF4-FFF2-40B4-BE49-F238E27FC236}">
                  <a16:creationId xmlns:a16="http://schemas.microsoft.com/office/drawing/2014/main" id="{84FDFD29-F13D-4966-12B0-D143BDA3FFBB}"/>
                </a:ext>
              </a:extLst>
            </p:cNvPr>
            <p:cNvSpPr/>
            <p:nvPr/>
          </p:nvSpPr>
          <p:spPr>
            <a:xfrm>
              <a:off x="1637394" y="4256281"/>
              <a:ext cx="1033750" cy="1033750"/>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115" name="椭圆 114">
              <a:extLst>
                <a:ext uri="{FF2B5EF4-FFF2-40B4-BE49-F238E27FC236}">
                  <a16:creationId xmlns:a16="http://schemas.microsoft.com/office/drawing/2014/main" id="{AA30795E-574B-55A2-1C97-A0A556155834}"/>
                </a:ext>
              </a:extLst>
            </p:cNvPr>
            <p:cNvSpPr/>
            <p:nvPr/>
          </p:nvSpPr>
          <p:spPr>
            <a:xfrm>
              <a:off x="1637394" y="4256281"/>
              <a:ext cx="1033750" cy="1033750"/>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9" name="文本框 8">
              <a:extLst>
                <a:ext uri="{FF2B5EF4-FFF2-40B4-BE49-F238E27FC236}">
                  <a16:creationId xmlns:a16="http://schemas.microsoft.com/office/drawing/2014/main" id="{4405223B-EFFF-21C3-E784-04DB77242B60}"/>
                </a:ext>
              </a:extLst>
            </p:cNvPr>
            <p:cNvSpPr txBox="1"/>
            <p:nvPr/>
          </p:nvSpPr>
          <p:spPr>
            <a:xfrm>
              <a:off x="1709276" y="4658990"/>
              <a:ext cx="889987" cy="307777"/>
            </a:xfrm>
            <a:prstGeom prst="rect">
              <a:avLst/>
            </a:prstGeom>
            <a:noFill/>
          </p:spPr>
          <p:txBody>
            <a:bodyPr wrap="none" rtlCol="0">
              <a:spAutoFit/>
            </a:bodyPr>
            <a:lstStyle/>
            <a:p>
              <a:pPr algn="ctr"/>
              <a:r>
                <a:rPr lang="zh-CN" altLang="en-US" sz="1400" dirty="0">
                  <a:solidFill>
                    <a:schemeClr val="bg1"/>
                  </a:solidFill>
                  <a:latin typeface="+mn-ea"/>
                  <a:cs typeface="阿里巴巴普惠体 2.0 55 Regular" panose="00020600040101010101" pitchFamily="18" charset="-122"/>
                </a:rPr>
                <a:t>输入文本</a:t>
              </a:r>
            </a:p>
          </p:txBody>
        </p:sp>
      </p:grpSp>
      <p:cxnSp>
        <p:nvCxnSpPr>
          <p:cNvPr id="36" name="直接连接符 35">
            <a:extLst>
              <a:ext uri="{FF2B5EF4-FFF2-40B4-BE49-F238E27FC236}">
                <a16:creationId xmlns:a16="http://schemas.microsoft.com/office/drawing/2014/main" id="{9D7D9139-D3EB-FA6E-69E4-2E281D6E255B}"/>
              </a:ext>
            </a:extLst>
          </p:cNvPr>
          <p:cNvCxnSpPr>
            <a:cxnSpLocks/>
          </p:cNvCxnSpPr>
          <p:nvPr/>
        </p:nvCxnSpPr>
        <p:spPr>
          <a:xfrm>
            <a:off x="7833459" y="2189351"/>
            <a:ext cx="0" cy="1207802"/>
          </a:xfrm>
          <a:prstGeom prst="line">
            <a:avLst/>
          </a:prstGeom>
          <a:ln>
            <a:gradFill>
              <a:gsLst>
                <a:gs pos="0">
                  <a:schemeClr val="accent2"/>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75B36D67-21E8-198E-92D0-06929F36475F}"/>
              </a:ext>
            </a:extLst>
          </p:cNvPr>
          <p:cNvSpPr txBox="1"/>
          <p:nvPr/>
        </p:nvSpPr>
        <p:spPr>
          <a:xfrm>
            <a:off x="1406671" y="2596978"/>
            <a:ext cx="2604442" cy="855619"/>
          </a:xfrm>
          <a:prstGeom prst="rect">
            <a:avLst/>
          </a:prstGeom>
          <a:noFill/>
        </p:spPr>
        <p:txBody>
          <a:bodyPr wrap="square" rtlCol="0">
            <a:spAutoFit/>
          </a:bodyPr>
          <a:lstStyle/>
          <a:p>
            <a:pPr>
              <a:lnSpc>
                <a:spcPct val="120000"/>
              </a:lnSpc>
            </a:pPr>
            <a:r>
              <a:rPr lang="zh-CN" altLang="en-US" sz="1400" dirty="0">
                <a:solidFill>
                  <a:schemeClr val="bg2"/>
                </a:solidFill>
                <a:latin typeface="+mn-ea"/>
                <a:cs typeface="阿里巴巴普惠体 2.0 55 Regular" panose="00020600040101010101" pitchFamily="18" charset="-122"/>
              </a:rPr>
              <a:t>在此输入文本在此输入文本在此输入文本在此输入文本在此输入文本</a:t>
            </a:r>
            <a:endParaRPr lang="en-US" sz="1400" dirty="0">
              <a:solidFill>
                <a:schemeClr val="bg2"/>
              </a:solidFill>
              <a:latin typeface="+mn-ea"/>
              <a:cs typeface="阿里巴巴普惠体 2.0 55 Regular" panose="00020600040101010101" pitchFamily="18" charset="-122"/>
            </a:endParaRPr>
          </a:p>
        </p:txBody>
      </p:sp>
      <p:sp>
        <p:nvSpPr>
          <p:cNvPr id="45" name="文本框 44">
            <a:extLst>
              <a:ext uri="{FF2B5EF4-FFF2-40B4-BE49-F238E27FC236}">
                <a16:creationId xmlns:a16="http://schemas.microsoft.com/office/drawing/2014/main" id="{D630F398-C39E-037F-7582-8C3E89E5D644}"/>
              </a:ext>
            </a:extLst>
          </p:cNvPr>
          <p:cNvSpPr txBox="1"/>
          <p:nvPr/>
        </p:nvSpPr>
        <p:spPr>
          <a:xfrm>
            <a:off x="4841257" y="2596978"/>
            <a:ext cx="2604442" cy="855619"/>
          </a:xfrm>
          <a:prstGeom prst="rect">
            <a:avLst/>
          </a:prstGeom>
          <a:noFill/>
        </p:spPr>
        <p:txBody>
          <a:bodyPr wrap="square" rtlCol="0">
            <a:spAutoFit/>
          </a:bodyPr>
          <a:lstStyle/>
          <a:p>
            <a:pPr>
              <a:lnSpc>
                <a:spcPct val="120000"/>
              </a:lnSpc>
            </a:pPr>
            <a:r>
              <a:rPr lang="zh-CN" altLang="en-US" sz="1400" dirty="0">
                <a:solidFill>
                  <a:schemeClr val="bg2"/>
                </a:solidFill>
                <a:latin typeface="+mn-ea"/>
                <a:cs typeface="阿里巴巴普惠体 2.0 55 Regular" panose="00020600040101010101" pitchFamily="18" charset="-122"/>
              </a:rPr>
              <a:t>在此输入文本在此输入文本在此输入文本在此输入文本在此输入文本</a:t>
            </a:r>
            <a:endParaRPr lang="en-US" sz="1400" dirty="0">
              <a:solidFill>
                <a:schemeClr val="bg2"/>
              </a:solidFill>
              <a:latin typeface="+mn-ea"/>
              <a:cs typeface="阿里巴巴普惠体 2.0 55 Regular" panose="00020600040101010101" pitchFamily="18" charset="-122"/>
            </a:endParaRPr>
          </a:p>
        </p:txBody>
      </p:sp>
      <p:sp>
        <p:nvSpPr>
          <p:cNvPr id="47" name="文本框 46">
            <a:extLst>
              <a:ext uri="{FF2B5EF4-FFF2-40B4-BE49-F238E27FC236}">
                <a16:creationId xmlns:a16="http://schemas.microsoft.com/office/drawing/2014/main" id="{42B7A7F5-19D6-35E6-DA85-AE0BE3C5DA65}"/>
              </a:ext>
            </a:extLst>
          </p:cNvPr>
          <p:cNvSpPr txBox="1"/>
          <p:nvPr/>
        </p:nvSpPr>
        <p:spPr>
          <a:xfrm>
            <a:off x="8275842" y="2596978"/>
            <a:ext cx="2604442" cy="855619"/>
          </a:xfrm>
          <a:prstGeom prst="rect">
            <a:avLst/>
          </a:prstGeom>
          <a:noFill/>
        </p:spPr>
        <p:txBody>
          <a:bodyPr wrap="square" rtlCol="0">
            <a:spAutoFit/>
          </a:bodyPr>
          <a:lstStyle/>
          <a:p>
            <a:pPr>
              <a:lnSpc>
                <a:spcPct val="120000"/>
              </a:lnSpc>
            </a:pPr>
            <a:r>
              <a:rPr lang="zh-CN" altLang="en-US" sz="1400" dirty="0">
                <a:solidFill>
                  <a:schemeClr val="bg2"/>
                </a:solidFill>
                <a:latin typeface="+mn-ea"/>
                <a:cs typeface="阿里巴巴普惠体 2.0 55 Regular" panose="00020600040101010101" pitchFamily="18" charset="-122"/>
              </a:rPr>
              <a:t>在此输入文本在此输入文本在此输入文本在此输入文本在此输入文本</a:t>
            </a:r>
            <a:endParaRPr lang="en-US" sz="1400" dirty="0">
              <a:solidFill>
                <a:schemeClr val="bg2"/>
              </a:solidFill>
              <a:latin typeface="+mn-ea"/>
              <a:cs typeface="阿里巴巴普惠体 2.0 55 Regular" panose="00020600040101010101" pitchFamily="18" charset="-122"/>
            </a:endParaRPr>
          </a:p>
        </p:txBody>
      </p:sp>
      <p:grpSp>
        <p:nvGrpSpPr>
          <p:cNvPr id="12" name="组合 11">
            <a:extLst>
              <a:ext uri="{FF2B5EF4-FFF2-40B4-BE49-F238E27FC236}">
                <a16:creationId xmlns:a16="http://schemas.microsoft.com/office/drawing/2014/main" id="{80B88FE2-A789-776E-FA9B-80D3D605F9A6}"/>
              </a:ext>
            </a:extLst>
          </p:cNvPr>
          <p:cNvGrpSpPr/>
          <p:nvPr/>
        </p:nvGrpSpPr>
        <p:grpSpPr>
          <a:xfrm>
            <a:off x="3619724" y="3920787"/>
            <a:ext cx="2435367" cy="2410691"/>
            <a:chOff x="3619724" y="3920787"/>
            <a:chExt cx="2435367" cy="2410691"/>
          </a:xfrm>
        </p:grpSpPr>
        <p:sp>
          <p:nvSpPr>
            <p:cNvPr id="48" name="图形 22">
              <a:extLst>
                <a:ext uri="{FF2B5EF4-FFF2-40B4-BE49-F238E27FC236}">
                  <a16:creationId xmlns:a16="http://schemas.microsoft.com/office/drawing/2014/main" id="{F9D15059-2A57-82E2-4EBE-9FC611CF0620}"/>
                </a:ext>
              </a:extLst>
            </p:cNvPr>
            <p:cNvSpPr/>
            <p:nvPr/>
          </p:nvSpPr>
          <p:spPr>
            <a:xfrm>
              <a:off x="3619724" y="3920787"/>
              <a:ext cx="2435367" cy="2253402"/>
            </a:xfrm>
            <a:custGeom>
              <a:avLst/>
              <a:gdLst>
                <a:gd name="connsiteX0" fmla="*/ 0 w 3670173"/>
                <a:gd name="connsiteY0" fmla="*/ 0 h 3395948"/>
                <a:gd name="connsiteX1" fmla="*/ 566738 w 3670173"/>
                <a:gd name="connsiteY1" fmla="*/ 3223355 h 3395948"/>
                <a:gd name="connsiteX2" fmla="*/ 1151001 w 3670173"/>
                <a:gd name="connsiteY2" fmla="*/ 3395948 h 3395948"/>
                <a:gd name="connsiteX3" fmla="*/ 2521077 w 3670173"/>
                <a:gd name="connsiteY3" fmla="*/ 3395948 h 3395948"/>
                <a:gd name="connsiteX4" fmla="*/ 3105341 w 3670173"/>
                <a:gd name="connsiteY4" fmla="*/ 3223355 h 3395948"/>
                <a:gd name="connsiteX5" fmla="*/ 3670173 w 3670173"/>
                <a:gd name="connsiteY5" fmla="*/ 0 h 339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0173" h="3395948">
                  <a:moveTo>
                    <a:pt x="0" y="0"/>
                  </a:moveTo>
                  <a:lnTo>
                    <a:pt x="566738" y="3223355"/>
                  </a:lnTo>
                  <a:lnTo>
                    <a:pt x="1151001" y="3395948"/>
                  </a:lnTo>
                  <a:lnTo>
                    <a:pt x="2521077" y="3395948"/>
                  </a:lnTo>
                  <a:lnTo>
                    <a:pt x="3105341" y="3223355"/>
                  </a:lnTo>
                  <a:lnTo>
                    <a:pt x="3670173" y="0"/>
                  </a:lnTo>
                  <a:close/>
                </a:path>
              </a:pathLst>
            </a:custGeom>
            <a:gradFill flip="none" rotWithShape="1">
              <a:gsLst>
                <a:gs pos="0">
                  <a:schemeClr val="accent3">
                    <a:alpha val="0"/>
                  </a:schemeClr>
                </a:gs>
                <a:gs pos="100000">
                  <a:schemeClr val="accent3">
                    <a:alpha val="20000"/>
                  </a:schemeClr>
                </a:gs>
              </a:gsLst>
              <a:lin ang="5400000" scaled="1"/>
              <a:tileRect/>
            </a:gradFill>
            <a:ln>
              <a:gradFill>
                <a:gsLst>
                  <a:gs pos="0">
                    <a:schemeClr val="accent3">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prstTxWarp prst="textNoShape">
                <a:avLst/>
              </a:prstTxWarp>
              <a:noAutofit/>
            </a:bodyPr>
            <a:lstStyle/>
            <a:p>
              <a:pPr marL="0" marR="0" lvl="0" indent="0" algn="ctr" defTabSz="110025" rtl="0" eaLnBrk="1" fontAlgn="auto" latinLnBrk="0" hangingPunct="1">
                <a:lnSpc>
                  <a:spcPct val="100000"/>
                </a:lnSpc>
                <a:spcBef>
                  <a:spcPts val="0"/>
                </a:spcBef>
                <a:spcAft>
                  <a:spcPts val="0"/>
                </a:spcAft>
                <a:buClrTx/>
                <a:buSzTx/>
                <a:buFontTx/>
                <a:buNone/>
                <a:tabLst/>
                <a:defRPr/>
              </a:pPr>
              <a:endParaRPr kumimoji="0" lang="zh-CN" altLang="en-US" sz="433" b="0" i="0" u="none" strike="noStrike" kern="1200" cap="none" spc="0" normalizeH="0" baseline="0" noProof="0">
                <a:ln>
                  <a:noFill/>
                </a:ln>
                <a:solidFill>
                  <a:prstClr val="white"/>
                </a:solidFill>
                <a:effectLst/>
                <a:uLnTx/>
                <a:uFillTx/>
                <a:latin typeface="思源黑体 CN Bold"/>
                <a:ea typeface="思源黑体 CN Bold"/>
                <a:cs typeface="+mn-cs"/>
              </a:endParaRPr>
            </a:p>
          </p:txBody>
        </p:sp>
        <p:sp>
          <p:nvSpPr>
            <p:cNvPr id="50" name="六边形 49">
              <a:extLst>
                <a:ext uri="{FF2B5EF4-FFF2-40B4-BE49-F238E27FC236}">
                  <a16:creationId xmlns:a16="http://schemas.microsoft.com/office/drawing/2014/main" id="{4E1DC4D1-54D0-1874-775E-6607E87BF3AC}"/>
                </a:ext>
              </a:extLst>
            </p:cNvPr>
            <p:cNvSpPr/>
            <p:nvPr/>
          </p:nvSpPr>
          <p:spPr>
            <a:xfrm>
              <a:off x="3781064" y="5968919"/>
              <a:ext cx="2112686" cy="362559"/>
            </a:xfrm>
            <a:prstGeom prst="hexagon">
              <a:avLst>
                <a:gd name="adj" fmla="val 148386"/>
                <a:gd name="vf" fmla="val 115470"/>
              </a:avLst>
            </a:prstGeom>
            <a:solidFill>
              <a:schemeClr val="accent3"/>
            </a:solidFill>
            <a:ln w="3175">
              <a:noFill/>
            </a:ln>
            <a:effectLst>
              <a:outerShdw blurRad="101600" dist="101600" dir="5400000" algn="t" rotWithShape="0">
                <a:schemeClr val="tx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1" name="六边形 50">
              <a:extLst>
                <a:ext uri="{FF2B5EF4-FFF2-40B4-BE49-F238E27FC236}">
                  <a16:creationId xmlns:a16="http://schemas.microsoft.com/office/drawing/2014/main" id="{60D894D2-9E50-9327-36CD-4426AB93CB47}"/>
                </a:ext>
              </a:extLst>
            </p:cNvPr>
            <p:cNvSpPr>
              <a:spLocks/>
            </p:cNvSpPr>
            <p:nvPr/>
          </p:nvSpPr>
          <p:spPr>
            <a:xfrm>
              <a:off x="3781064" y="5910727"/>
              <a:ext cx="2112686" cy="362559"/>
            </a:xfrm>
            <a:prstGeom prst="hexagon">
              <a:avLst>
                <a:gd name="adj" fmla="val 148386"/>
                <a:gd name="vf" fmla="val 115470"/>
              </a:avLst>
            </a:prstGeom>
            <a:gradFill flip="none" rotWithShape="1">
              <a:gsLst>
                <a:gs pos="81000">
                  <a:schemeClr val="accent3">
                    <a:alpha val="0"/>
                  </a:schemeClr>
                </a:gs>
                <a:gs pos="100000">
                  <a:schemeClr val="accent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52" name="直接连接符 51">
              <a:extLst>
                <a:ext uri="{FF2B5EF4-FFF2-40B4-BE49-F238E27FC236}">
                  <a16:creationId xmlns:a16="http://schemas.microsoft.com/office/drawing/2014/main" id="{8536795D-F1F0-DA8A-D392-1EC7487604FC}"/>
                </a:ext>
              </a:extLst>
            </p:cNvPr>
            <p:cNvCxnSpPr>
              <a:cxnSpLocks/>
              <a:stCxn id="51" idx="3"/>
            </p:cNvCxnSpPr>
            <p:nvPr/>
          </p:nvCxnSpPr>
          <p:spPr>
            <a:xfrm>
              <a:off x="3781064" y="6092007"/>
              <a:ext cx="539696" cy="181280"/>
            </a:xfrm>
            <a:prstGeom prst="line">
              <a:avLst/>
            </a:prstGeom>
            <a:ln w="12700">
              <a:gradFill>
                <a:gsLst>
                  <a:gs pos="0">
                    <a:schemeClr val="accent1">
                      <a:alpha val="0"/>
                    </a:schemeClr>
                  </a:gs>
                  <a:gs pos="74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BAF6D88A-8D11-D834-4E0E-17347D546E7D}"/>
                </a:ext>
              </a:extLst>
            </p:cNvPr>
            <p:cNvCxnSpPr>
              <a:cxnSpLocks/>
            </p:cNvCxnSpPr>
            <p:nvPr/>
          </p:nvCxnSpPr>
          <p:spPr>
            <a:xfrm>
              <a:off x="4320760" y="6273286"/>
              <a:ext cx="1031639" cy="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0BE8A525-B8F8-1C6B-DC73-3369991DC789}"/>
                </a:ext>
              </a:extLst>
            </p:cNvPr>
            <p:cNvCxnSpPr>
              <a:cxnSpLocks/>
              <a:endCxn id="51" idx="0"/>
            </p:cNvCxnSpPr>
            <p:nvPr/>
          </p:nvCxnSpPr>
          <p:spPr>
            <a:xfrm flipV="1">
              <a:off x="5352399" y="6092007"/>
              <a:ext cx="541351" cy="18128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5" name="任意多边形: 形状 54">
              <a:extLst>
                <a:ext uri="{FF2B5EF4-FFF2-40B4-BE49-F238E27FC236}">
                  <a16:creationId xmlns:a16="http://schemas.microsoft.com/office/drawing/2014/main" id="{32AD107E-FF94-4867-EFED-80D8EDE847FF}"/>
                </a:ext>
              </a:extLst>
            </p:cNvPr>
            <p:cNvSpPr/>
            <p:nvPr/>
          </p:nvSpPr>
          <p:spPr>
            <a:xfrm>
              <a:off x="3993552" y="5950134"/>
              <a:ext cx="1687711" cy="256468"/>
            </a:xfrm>
            <a:custGeom>
              <a:avLst/>
              <a:gdLst>
                <a:gd name="connsiteX0" fmla="*/ 683577 w 2973647"/>
                <a:gd name="connsiteY0" fmla="*/ 0 h 451882"/>
                <a:gd name="connsiteX1" fmla="*/ 2290070 w 2973647"/>
                <a:gd name="connsiteY1" fmla="*/ 0 h 451882"/>
                <a:gd name="connsiteX2" fmla="*/ 2973647 w 2973647"/>
                <a:gd name="connsiteY2" fmla="*/ 201930 h 451882"/>
                <a:gd name="connsiteX3" fmla="*/ 2966259 w 2973647"/>
                <a:gd name="connsiteY3" fmla="*/ 204113 h 451882"/>
                <a:gd name="connsiteX4" fmla="*/ 2973647 w 2973647"/>
                <a:gd name="connsiteY4" fmla="*/ 206295 h 451882"/>
                <a:gd name="connsiteX5" fmla="*/ 2966257 w 2973647"/>
                <a:gd name="connsiteY5" fmla="*/ 208478 h 451882"/>
                <a:gd name="connsiteX6" fmla="*/ 2973647 w 2973647"/>
                <a:gd name="connsiteY6" fmla="*/ 210661 h 451882"/>
                <a:gd name="connsiteX7" fmla="*/ 2966257 w 2973647"/>
                <a:gd name="connsiteY7" fmla="*/ 212844 h 451882"/>
                <a:gd name="connsiteX8" fmla="*/ 2973647 w 2973647"/>
                <a:gd name="connsiteY8" fmla="*/ 215027 h 451882"/>
                <a:gd name="connsiteX9" fmla="*/ 2966259 w 2973647"/>
                <a:gd name="connsiteY9" fmla="*/ 217210 h 451882"/>
                <a:gd name="connsiteX10" fmla="*/ 2973647 w 2973647"/>
                <a:gd name="connsiteY10" fmla="*/ 219392 h 451882"/>
                <a:gd name="connsiteX11" fmla="*/ 2966257 w 2973647"/>
                <a:gd name="connsiteY11" fmla="*/ 221575 h 451882"/>
                <a:gd name="connsiteX12" fmla="*/ 2973647 w 2973647"/>
                <a:gd name="connsiteY12" fmla="*/ 223758 h 451882"/>
                <a:gd name="connsiteX13" fmla="*/ 2966257 w 2973647"/>
                <a:gd name="connsiteY13" fmla="*/ 225941 h 451882"/>
                <a:gd name="connsiteX14" fmla="*/ 2973647 w 2973647"/>
                <a:gd name="connsiteY14" fmla="*/ 228124 h 451882"/>
                <a:gd name="connsiteX15" fmla="*/ 2966259 w 2973647"/>
                <a:gd name="connsiteY15" fmla="*/ 230307 h 451882"/>
                <a:gd name="connsiteX16" fmla="*/ 2973647 w 2973647"/>
                <a:gd name="connsiteY16" fmla="*/ 232489 h 451882"/>
                <a:gd name="connsiteX17" fmla="*/ 2966257 w 2973647"/>
                <a:gd name="connsiteY17" fmla="*/ 234672 h 451882"/>
                <a:gd name="connsiteX18" fmla="*/ 2973647 w 2973647"/>
                <a:gd name="connsiteY18" fmla="*/ 236855 h 451882"/>
                <a:gd name="connsiteX19" fmla="*/ 2966257 w 2973647"/>
                <a:gd name="connsiteY19" fmla="*/ 239038 h 451882"/>
                <a:gd name="connsiteX20" fmla="*/ 2973647 w 2973647"/>
                <a:gd name="connsiteY20" fmla="*/ 241221 h 451882"/>
                <a:gd name="connsiteX21" fmla="*/ 2966259 w 2973647"/>
                <a:gd name="connsiteY21" fmla="*/ 243404 h 451882"/>
                <a:gd name="connsiteX22" fmla="*/ 2973647 w 2973647"/>
                <a:gd name="connsiteY22" fmla="*/ 245586 h 451882"/>
                <a:gd name="connsiteX23" fmla="*/ 2966257 w 2973647"/>
                <a:gd name="connsiteY23" fmla="*/ 247769 h 451882"/>
                <a:gd name="connsiteX24" fmla="*/ 2973647 w 2973647"/>
                <a:gd name="connsiteY24" fmla="*/ 249952 h 451882"/>
                <a:gd name="connsiteX25" fmla="*/ 2290070 w 2973647"/>
                <a:gd name="connsiteY25" fmla="*/ 451882 h 451882"/>
                <a:gd name="connsiteX26" fmla="*/ 683577 w 2973647"/>
                <a:gd name="connsiteY26" fmla="*/ 451882 h 451882"/>
                <a:gd name="connsiteX27" fmla="*/ 0 w 2973647"/>
                <a:gd name="connsiteY27" fmla="*/ 249952 h 451882"/>
                <a:gd name="connsiteX28" fmla="*/ 7390 w 2973647"/>
                <a:gd name="connsiteY28" fmla="*/ 247769 h 451882"/>
                <a:gd name="connsiteX29" fmla="*/ 0 w 2973647"/>
                <a:gd name="connsiteY29" fmla="*/ 245586 h 451882"/>
                <a:gd name="connsiteX30" fmla="*/ 7389 w 2973647"/>
                <a:gd name="connsiteY30" fmla="*/ 243404 h 451882"/>
                <a:gd name="connsiteX31" fmla="*/ 0 w 2973647"/>
                <a:gd name="connsiteY31" fmla="*/ 241221 h 451882"/>
                <a:gd name="connsiteX32" fmla="*/ 7390 w 2973647"/>
                <a:gd name="connsiteY32" fmla="*/ 239038 h 451882"/>
                <a:gd name="connsiteX33" fmla="*/ 0 w 2973647"/>
                <a:gd name="connsiteY33" fmla="*/ 236855 h 451882"/>
                <a:gd name="connsiteX34" fmla="*/ 7390 w 2973647"/>
                <a:gd name="connsiteY34" fmla="*/ 234672 h 451882"/>
                <a:gd name="connsiteX35" fmla="*/ 0 w 2973647"/>
                <a:gd name="connsiteY35" fmla="*/ 232489 h 451882"/>
                <a:gd name="connsiteX36" fmla="*/ 7389 w 2973647"/>
                <a:gd name="connsiteY36" fmla="*/ 230307 h 451882"/>
                <a:gd name="connsiteX37" fmla="*/ 0 w 2973647"/>
                <a:gd name="connsiteY37" fmla="*/ 228124 h 451882"/>
                <a:gd name="connsiteX38" fmla="*/ 7390 w 2973647"/>
                <a:gd name="connsiteY38" fmla="*/ 225941 h 451882"/>
                <a:gd name="connsiteX39" fmla="*/ 0 w 2973647"/>
                <a:gd name="connsiteY39" fmla="*/ 223758 h 451882"/>
                <a:gd name="connsiteX40" fmla="*/ 7390 w 2973647"/>
                <a:gd name="connsiteY40" fmla="*/ 221575 h 451882"/>
                <a:gd name="connsiteX41" fmla="*/ 0 w 2973647"/>
                <a:gd name="connsiteY41" fmla="*/ 219392 h 451882"/>
                <a:gd name="connsiteX42" fmla="*/ 7389 w 2973647"/>
                <a:gd name="connsiteY42" fmla="*/ 217210 h 451882"/>
                <a:gd name="connsiteX43" fmla="*/ 0 w 2973647"/>
                <a:gd name="connsiteY43" fmla="*/ 215027 h 451882"/>
                <a:gd name="connsiteX44" fmla="*/ 7390 w 2973647"/>
                <a:gd name="connsiteY44" fmla="*/ 212844 h 451882"/>
                <a:gd name="connsiteX45" fmla="*/ 0 w 2973647"/>
                <a:gd name="connsiteY45" fmla="*/ 210661 h 451882"/>
                <a:gd name="connsiteX46" fmla="*/ 7390 w 2973647"/>
                <a:gd name="connsiteY46" fmla="*/ 208478 h 451882"/>
                <a:gd name="connsiteX47" fmla="*/ 0 w 2973647"/>
                <a:gd name="connsiteY47" fmla="*/ 206295 h 451882"/>
                <a:gd name="connsiteX48" fmla="*/ 7389 w 2973647"/>
                <a:gd name="connsiteY48" fmla="*/ 204113 h 451882"/>
                <a:gd name="connsiteX49" fmla="*/ 0 w 2973647"/>
                <a:gd name="connsiteY49" fmla="*/ 201930 h 45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73647" h="451882">
                  <a:moveTo>
                    <a:pt x="683577" y="0"/>
                  </a:moveTo>
                  <a:lnTo>
                    <a:pt x="2290070" y="0"/>
                  </a:lnTo>
                  <a:lnTo>
                    <a:pt x="2973647" y="201930"/>
                  </a:lnTo>
                  <a:lnTo>
                    <a:pt x="2966259" y="204113"/>
                  </a:lnTo>
                  <a:lnTo>
                    <a:pt x="2973647" y="206295"/>
                  </a:lnTo>
                  <a:lnTo>
                    <a:pt x="2966257" y="208478"/>
                  </a:lnTo>
                  <a:lnTo>
                    <a:pt x="2973647" y="210661"/>
                  </a:lnTo>
                  <a:lnTo>
                    <a:pt x="2966257" y="212844"/>
                  </a:lnTo>
                  <a:lnTo>
                    <a:pt x="2973647" y="215027"/>
                  </a:lnTo>
                  <a:lnTo>
                    <a:pt x="2966259" y="217210"/>
                  </a:lnTo>
                  <a:lnTo>
                    <a:pt x="2973647" y="219392"/>
                  </a:lnTo>
                  <a:lnTo>
                    <a:pt x="2966257" y="221575"/>
                  </a:lnTo>
                  <a:lnTo>
                    <a:pt x="2973647" y="223758"/>
                  </a:lnTo>
                  <a:lnTo>
                    <a:pt x="2966257" y="225941"/>
                  </a:lnTo>
                  <a:lnTo>
                    <a:pt x="2973647" y="228124"/>
                  </a:lnTo>
                  <a:lnTo>
                    <a:pt x="2966259" y="230307"/>
                  </a:lnTo>
                  <a:lnTo>
                    <a:pt x="2973647" y="232489"/>
                  </a:lnTo>
                  <a:lnTo>
                    <a:pt x="2966257" y="234672"/>
                  </a:lnTo>
                  <a:lnTo>
                    <a:pt x="2973647" y="236855"/>
                  </a:lnTo>
                  <a:lnTo>
                    <a:pt x="2966257" y="239038"/>
                  </a:lnTo>
                  <a:lnTo>
                    <a:pt x="2973647" y="241221"/>
                  </a:lnTo>
                  <a:lnTo>
                    <a:pt x="2966259" y="243404"/>
                  </a:lnTo>
                  <a:lnTo>
                    <a:pt x="2973647" y="245586"/>
                  </a:lnTo>
                  <a:lnTo>
                    <a:pt x="2966257" y="247769"/>
                  </a:lnTo>
                  <a:lnTo>
                    <a:pt x="2973647" y="249952"/>
                  </a:lnTo>
                  <a:lnTo>
                    <a:pt x="2290070" y="451882"/>
                  </a:lnTo>
                  <a:lnTo>
                    <a:pt x="683577" y="451882"/>
                  </a:lnTo>
                  <a:lnTo>
                    <a:pt x="0" y="249952"/>
                  </a:lnTo>
                  <a:lnTo>
                    <a:pt x="7390" y="247769"/>
                  </a:lnTo>
                  <a:lnTo>
                    <a:pt x="0" y="245586"/>
                  </a:lnTo>
                  <a:lnTo>
                    <a:pt x="7389" y="243404"/>
                  </a:lnTo>
                  <a:lnTo>
                    <a:pt x="0" y="241221"/>
                  </a:lnTo>
                  <a:lnTo>
                    <a:pt x="7390" y="239038"/>
                  </a:lnTo>
                  <a:lnTo>
                    <a:pt x="0" y="236855"/>
                  </a:lnTo>
                  <a:lnTo>
                    <a:pt x="7390" y="234672"/>
                  </a:lnTo>
                  <a:lnTo>
                    <a:pt x="0" y="232489"/>
                  </a:lnTo>
                  <a:lnTo>
                    <a:pt x="7389" y="230307"/>
                  </a:lnTo>
                  <a:lnTo>
                    <a:pt x="0" y="228124"/>
                  </a:lnTo>
                  <a:lnTo>
                    <a:pt x="7390" y="225941"/>
                  </a:lnTo>
                  <a:lnTo>
                    <a:pt x="0" y="223758"/>
                  </a:lnTo>
                  <a:lnTo>
                    <a:pt x="7390" y="221575"/>
                  </a:lnTo>
                  <a:lnTo>
                    <a:pt x="0" y="219392"/>
                  </a:lnTo>
                  <a:lnTo>
                    <a:pt x="7389" y="217210"/>
                  </a:lnTo>
                  <a:lnTo>
                    <a:pt x="0" y="215027"/>
                  </a:lnTo>
                  <a:lnTo>
                    <a:pt x="7390" y="212844"/>
                  </a:lnTo>
                  <a:lnTo>
                    <a:pt x="0" y="210661"/>
                  </a:lnTo>
                  <a:lnTo>
                    <a:pt x="7390" y="208478"/>
                  </a:lnTo>
                  <a:lnTo>
                    <a:pt x="0" y="206295"/>
                  </a:lnTo>
                  <a:lnTo>
                    <a:pt x="7389" y="204113"/>
                  </a:lnTo>
                  <a:lnTo>
                    <a:pt x="0" y="201930"/>
                  </a:lnTo>
                  <a:close/>
                </a:path>
              </a:pathLst>
            </a:custGeom>
            <a:gradFill flip="none" rotWithShape="1">
              <a:gsLst>
                <a:gs pos="100000">
                  <a:schemeClr val="accent1"/>
                </a:gs>
                <a:gs pos="14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6" name="六边形 55">
              <a:extLst>
                <a:ext uri="{FF2B5EF4-FFF2-40B4-BE49-F238E27FC236}">
                  <a16:creationId xmlns:a16="http://schemas.microsoft.com/office/drawing/2014/main" id="{43765719-BDFC-CCDF-9133-967FDC34F35B}"/>
                </a:ext>
              </a:extLst>
            </p:cNvPr>
            <p:cNvSpPr/>
            <p:nvPr/>
          </p:nvSpPr>
          <p:spPr>
            <a:xfrm>
              <a:off x="3993552" y="5947656"/>
              <a:ext cx="1687711" cy="229212"/>
            </a:xfrm>
            <a:prstGeom prst="hexagon">
              <a:avLst>
                <a:gd name="adj" fmla="val 169261"/>
                <a:gd name="vf" fmla="val 115470"/>
              </a:avLst>
            </a:prstGeom>
            <a:solidFill>
              <a:schemeClr val="accent3"/>
            </a:solidFill>
            <a:ln w="3175">
              <a:gradFill>
                <a:gsLst>
                  <a:gs pos="0">
                    <a:schemeClr val="accent2"/>
                  </a:gs>
                  <a:gs pos="100000">
                    <a:schemeClr val="accent1"/>
                  </a:gs>
                </a:gsLst>
                <a:lin ang="5400000" scaled="1"/>
              </a:gradFill>
            </a:ln>
            <a:effectLst>
              <a:innerShdw blurRad="254000">
                <a:schemeClr val="accent1">
                  <a:alpha val="9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7" name="椭圆 56">
              <a:extLst>
                <a:ext uri="{FF2B5EF4-FFF2-40B4-BE49-F238E27FC236}">
                  <a16:creationId xmlns:a16="http://schemas.microsoft.com/office/drawing/2014/main" id="{1FF58BAC-1C16-5B4D-194E-BF6125A23B52}"/>
                </a:ext>
              </a:extLst>
            </p:cNvPr>
            <p:cNvSpPr/>
            <p:nvPr/>
          </p:nvSpPr>
          <p:spPr>
            <a:xfrm>
              <a:off x="3955811" y="5753060"/>
              <a:ext cx="1763193" cy="347821"/>
            </a:xfrm>
            <a:prstGeom prst="ellipse">
              <a:avLst/>
            </a:prstGeom>
            <a:gradFill flip="none" rotWithShape="1">
              <a:gsLst>
                <a:gs pos="48000">
                  <a:schemeClr val="accent3">
                    <a:alpha val="73000"/>
                  </a:schemeClr>
                </a:gs>
                <a:gs pos="0">
                  <a:schemeClr val="accent3"/>
                </a:gs>
                <a:gs pos="100000">
                  <a:schemeClr val="accent3">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8" name="文本框 57">
              <a:extLst>
                <a:ext uri="{FF2B5EF4-FFF2-40B4-BE49-F238E27FC236}">
                  <a16:creationId xmlns:a16="http://schemas.microsoft.com/office/drawing/2014/main" id="{F38818C8-50F4-3A37-602E-541503E42D60}"/>
                </a:ext>
              </a:extLst>
            </p:cNvPr>
            <p:cNvSpPr txBox="1"/>
            <p:nvPr>
              <p:custDataLst>
                <p:tags r:id="rId3"/>
              </p:custDataLst>
            </p:nvPr>
          </p:nvSpPr>
          <p:spPr>
            <a:xfrm>
              <a:off x="4241731" y="5329754"/>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59" name="椭圆 58">
              <a:extLst>
                <a:ext uri="{FF2B5EF4-FFF2-40B4-BE49-F238E27FC236}">
                  <a16:creationId xmlns:a16="http://schemas.microsoft.com/office/drawing/2014/main" id="{1B18F34B-41A7-64FE-1B4D-D1D266374EFB}"/>
                </a:ext>
              </a:extLst>
            </p:cNvPr>
            <p:cNvSpPr/>
            <p:nvPr/>
          </p:nvSpPr>
          <p:spPr>
            <a:xfrm>
              <a:off x="4320532" y="4256281"/>
              <a:ext cx="1033750" cy="1033750"/>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60" name="椭圆 59">
              <a:extLst>
                <a:ext uri="{FF2B5EF4-FFF2-40B4-BE49-F238E27FC236}">
                  <a16:creationId xmlns:a16="http://schemas.microsoft.com/office/drawing/2014/main" id="{B44C9D35-8DFA-829A-AEED-5272DC4752F4}"/>
                </a:ext>
              </a:extLst>
            </p:cNvPr>
            <p:cNvSpPr/>
            <p:nvPr/>
          </p:nvSpPr>
          <p:spPr>
            <a:xfrm>
              <a:off x="4320532" y="4256281"/>
              <a:ext cx="1033750" cy="1033750"/>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61" name="文本框 60">
              <a:extLst>
                <a:ext uri="{FF2B5EF4-FFF2-40B4-BE49-F238E27FC236}">
                  <a16:creationId xmlns:a16="http://schemas.microsoft.com/office/drawing/2014/main" id="{343CCF52-03D7-CA65-7734-051476BD1502}"/>
                </a:ext>
              </a:extLst>
            </p:cNvPr>
            <p:cNvSpPr txBox="1"/>
            <p:nvPr/>
          </p:nvSpPr>
          <p:spPr>
            <a:xfrm>
              <a:off x="4392414" y="4658990"/>
              <a:ext cx="889987" cy="307777"/>
            </a:xfrm>
            <a:prstGeom prst="rect">
              <a:avLst/>
            </a:prstGeom>
            <a:noFill/>
          </p:spPr>
          <p:txBody>
            <a:bodyPr wrap="none" rtlCol="0">
              <a:spAutoFit/>
            </a:bodyPr>
            <a:lstStyle/>
            <a:p>
              <a:pPr algn="ctr"/>
              <a:r>
                <a:rPr lang="zh-CN" altLang="en-US" sz="1400" dirty="0">
                  <a:solidFill>
                    <a:schemeClr val="bg1"/>
                  </a:solidFill>
                  <a:latin typeface="+mn-ea"/>
                  <a:cs typeface="阿里巴巴普惠体 2.0 55 Regular" panose="00020600040101010101" pitchFamily="18" charset="-122"/>
                </a:rPr>
                <a:t>输入文本</a:t>
              </a:r>
            </a:p>
          </p:txBody>
        </p:sp>
      </p:grpSp>
      <p:grpSp>
        <p:nvGrpSpPr>
          <p:cNvPr id="13" name="组合 12">
            <a:extLst>
              <a:ext uri="{FF2B5EF4-FFF2-40B4-BE49-F238E27FC236}">
                <a16:creationId xmlns:a16="http://schemas.microsoft.com/office/drawing/2014/main" id="{D20B437D-3EC0-D810-0710-08E7945C02E3}"/>
              </a:ext>
            </a:extLst>
          </p:cNvPr>
          <p:cNvGrpSpPr/>
          <p:nvPr/>
        </p:nvGrpSpPr>
        <p:grpSpPr>
          <a:xfrm>
            <a:off x="6302862" y="3920787"/>
            <a:ext cx="2435367" cy="2410691"/>
            <a:chOff x="6302862" y="3920787"/>
            <a:chExt cx="2435367" cy="2410691"/>
          </a:xfrm>
        </p:grpSpPr>
        <p:sp>
          <p:nvSpPr>
            <p:cNvPr id="63" name="图形 22">
              <a:extLst>
                <a:ext uri="{FF2B5EF4-FFF2-40B4-BE49-F238E27FC236}">
                  <a16:creationId xmlns:a16="http://schemas.microsoft.com/office/drawing/2014/main" id="{98D98511-9AD8-F419-AAE9-F3051206E854}"/>
                </a:ext>
              </a:extLst>
            </p:cNvPr>
            <p:cNvSpPr/>
            <p:nvPr/>
          </p:nvSpPr>
          <p:spPr>
            <a:xfrm>
              <a:off x="6302862" y="3920787"/>
              <a:ext cx="2435367" cy="2253402"/>
            </a:xfrm>
            <a:custGeom>
              <a:avLst/>
              <a:gdLst>
                <a:gd name="connsiteX0" fmla="*/ 0 w 3670173"/>
                <a:gd name="connsiteY0" fmla="*/ 0 h 3395948"/>
                <a:gd name="connsiteX1" fmla="*/ 566738 w 3670173"/>
                <a:gd name="connsiteY1" fmla="*/ 3223355 h 3395948"/>
                <a:gd name="connsiteX2" fmla="*/ 1151001 w 3670173"/>
                <a:gd name="connsiteY2" fmla="*/ 3395948 h 3395948"/>
                <a:gd name="connsiteX3" fmla="*/ 2521077 w 3670173"/>
                <a:gd name="connsiteY3" fmla="*/ 3395948 h 3395948"/>
                <a:gd name="connsiteX4" fmla="*/ 3105341 w 3670173"/>
                <a:gd name="connsiteY4" fmla="*/ 3223355 h 3395948"/>
                <a:gd name="connsiteX5" fmla="*/ 3670173 w 3670173"/>
                <a:gd name="connsiteY5" fmla="*/ 0 h 339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0173" h="3395948">
                  <a:moveTo>
                    <a:pt x="0" y="0"/>
                  </a:moveTo>
                  <a:lnTo>
                    <a:pt x="566738" y="3223355"/>
                  </a:lnTo>
                  <a:lnTo>
                    <a:pt x="1151001" y="3395948"/>
                  </a:lnTo>
                  <a:lnTo>
                    <a:pt x="2521077" y="3395948"/>
                  </a:lnTo>
                  <a:lnTo>
                    <a:pt x="3105341" y="3223355"/>
                  </a:lnTo>
                  <a:lnTo>
                    <a:pt x="3670173" y="0"/>
                  </a:lnTo>
                  <a:close/>
                </a:path>
              </a:pathLst>
            </a:custGeom>
            <a:gradFill flip="none" rotWithShape="1">
              <a:gsLst>
                <a:gs pos="0">
                  <a:schemeClr val="accent3">
                    <a:alpha val="0"/>
                  </a:schemeClr>
                </a:gs>
                <a:gs pos="100000">
                  <a:schemeClr val="accent3">
                    <a:alpha val="20000"/>
                  </a:schemeClr>
                </a:gs>
              </a:gsLst>
              <a:lin ang="5400000" scaled="1"/>
              <a:tileRect/>
            </a:gradFill>
            <a:ln>
              <a:gradFill>
                <a:gsLst>
                  <a:gs pos="0">
                    <a:schemeClr val="accent3">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prstTxWarp prst="textNoShape">
                <a:avLst/>
              </a:prstTxWarp>
              <a:noAutofit/>
            </a:bodyPr>
            <a:lstStyle/>
            <a:p>
              <a:pPr marL="0" marR="0" lvl="0" indent="0" algn="ctr" defTabSz="110025" rtl="0" eaLnBrk="1" fontAlgn="auto" latinLnBrk="0" hangingPunct="1">
                <a:lnSpc>
                  <a:spcPct val="100000"/>
                </a:lnSpc>
                <a:spcBef>
                  <a:spcPts val="0"/>
                </a:spcBef>
                <a:spcAft>
                  <a:spcPts val="0"/>
                </a:spcAft>
                <a:buClrTx/>
                <a:buSzTx/>
                <a:buFontTx/>
                <a:buNone/>
                <a:tabLst/>
                <a:defRPr/>
              </a:pPr>
              <a:endParaRPr kumimoji="0" lang="zh-CN" altLang="en-US" sz="433" b="0" i="0" u="none" strike="noStrike" kern="1200" cap="none" spc="0" normalizeH="0" baseline="0" noProof="0">
                <a:ln>
                  <a:noFill/>
                </a:ln>
                <a:solidFill>
                  <a:prstClr val="white"/>
                </a:solidFill>
                <a:effectLst/>
                <a:uLnTx/>
                <a:uFillTx/>
                <a:latin typeface="思源黑体 CN Bold"/>
                <a:ea typeface="思源黑体 CN Bold"/>
                <a:cs typeface="+mn-cs"/>
              </a:endParaRPr>
            </a:p>
          </p:txBody>
        </p:sp>
        <p:sp>
          <p:nvSpPr>
            <p:cNvPr id="64" name="六边形 63">
              <a:extLst>
                <a:ext uri="{FF2B5EF4-FFF2-40B4-BE49-F238E27FC236}">
                  <a16:creationId xmlns:a16="http://schemas.microsoft.com/office/drawing/2014/main" id="{630D6773-E920-7EBD-914E-7A6CFDEB619E}"/>
                </a:ext>
              </a:extLst>
            </p:cNvPr>
            <p:cNvSpPr/>
            <p:nvPr/>
          </p:nvSpPr>
          <p:spPr>
            <a:xfrm>
              <a:off x="6464202" y="5968919"/>
              <a:ext cx="2112686" cy="362559"/>
            </a:xfrm>
            <a:prstGeom prst="hexagon">
              <a:avLst>
                <a:gd name="adj" fmla="val 148386"/>
                <a:gd name="vf" fmla="val 115470"/>
              </a:avLst>
            </a:prstGeom>
            <a:solidFill>
              <a:schemeClr val="accent3"/>
            </a:solidFill>
            <a:ln w="3175">
              <a:noFill/>
            </a:ln>
            <a:effectLst>
              <a:outerShdw blurRad="101600" dist="101600" dir="5400000" algn="t" rotWithShape="0">
                <a:schemeClr val="tx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5" name="六边形 64">
              <a:extLst>
                <a:ext uri="{FF2B5EF4-FFF2-40B4-BE49-F238E27FC236}">
                  <a16:creationId xmlns:a16="http://schemas.microsoft.com/office/drawing/2014/main" id="{F9296398-1AB3-1B2A-4087-61F9C58AB4B0}"/>
                </a:ext>
              </a:extLst>
            </p:cNvPr>
            <p:cNvSpPr>
              <a:spLocks/>
            </p:cNvSpPr>
            <p:nvPr/>
          </p:nvSpPr>
          <p:spPr>
            <a:xfrm>
              <a:off x="6464202" y="5910727"/>
              <a:ext cx="2112686" cy="362559"/>
            </a:xfrm>
            <a:prstGeom prst="hexagon">
              <a:avLst>
                <a:gd name="adj" fmla="val 148386"/>
                <a:gd name="vf" fmla="val 115470"/>
              </a:avLst>
            </a:prstGeom>
            <a:gradFill flip="none" rotWithShape="1">
              <a:gsLst>
                <a:gs pos="81000">
                  <a:schemeClr val="accent3">
                    <a:alpha val="0"/>
                  </a:schemeClr>
                </a:gs>
                <a:gs pos="100000">
                  <a:schemeClr val="accent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66" name="直接连接符 65">
              <a:extLst>
                <a:ext uri="{FF2B5EF4-FFF2-40B4-BE49-F238E27FC236}">
                  <a16:creationId xmlns:a16="http://schemas.microsoft.com/office/drawing/2014/main" id="{354A5179-8033-7677-3C64-F3DB57796730}"/>
                </a:ext>
              </a:extLst>
            </p:cNvPr>
            <p:cNvCxnSpPr>
              <a:cxnSpLocks/>
              <a:stCxn id="65" idx="3"/>
            </p:cNvCxnSpPr>
            <p:nvPr/>
          </p:nvCxnSpPr>
          <p:spPr>
            <a:xfrm>
              <a:off x="6464202" y="6092007"/>
              <a:ext cx="539696" cy="181280"/>
            </a:xfrm>
            <a:prstGeom prst="line">
              <a:avLst/>
            </a:prstGeom>
            <a:ln w="12700">
              <a:gradFill>
                <a:gsLst>
                  <a:gs pos="0">
                    <a:schemeClr val="accent1">
                      <a:alpha val="0"/>
                    </a:schemeClr>
                  </a:gs>
                  <a:gs pos="74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76F0F3CF-CAB2-4B10-33A8-8BF8C5ECD3FD}"/>
                </a:ext>
              </a:extLst>
            </p:cNvPr>
            <p:cNvCxnSpPr>
              <a:cxnSpLocks/>
            </p:cNvCxnSpPr>
            <p:nvPr/>
          </p:nvCxnSpPr>
          <p:spPr>
            <a:xfrm>
              <a:off x="7003898" y="6273286"/>
              <a:ext cx="1031639" cy="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B3E017EF-24B0-BA68-CCAB-26166413F7A3}"/>
                </a:ext>
              </a:extLst>
            </p:cNvPr>
            <p:cNvCxnSpPr>
              <a:cxnSpLocks/>
              <a:endCxn id="65" idx="0"/>
            </p:cNvCxnSpPr>
            <p:nvPr/>
          </p:nvCxnSpPr>
          <p:spPr>
            <a:xfrm flipV="1">
              <a:off x="8035537" y="6092007"/>
              <a:ext cx="541351" cy="18128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9" name="任意多边形: 形状 68">
              <a:extLst>
                <a:ext uri="{FF2B5EF4-FFF2-40B4-BE49-F238E27FC236}">
                  <a16:creationId xmlns:a16="http://schemas.microsoft.com/office/drawing/2014/main" id="{3683DA25-A6AC-4399-6AF5-370F14E14A39}"/>
                </a:ext>
              </a:extLst>
            </p:cNvPr>
            <p:cNvSpPr/>
            <p:nvPr/>
          </p:nvSpPr>
          <p:spPr>
            <a:xfrm>
              <a:off x="6676690" y="5950134"/>
              <a:ext cx="1687711" cy="256468"/>
            </a:xfrm>
            <a:custGeom>
              <a:avLst/>
              <a:gdLst>
                <a:gd name="connsiteX0" fmla="*/ 683577 w 2973647"/>
                <a:gd name="connsiteY0" fmla="*/ 0 h 451882"/>
                <a:gd name="connsiteX1" fmla="*/ 2290070 w 2973647"/>
                <a:gd name="connsiteY1" fmla="*/ 0 h 451882"/>
                <a:gd name="connsiteX2" fmla="*/ 2973647 w 2973647"/>
                <a:gd name="connsiteY2" fmla="*/ 201930 h 451882"/>
                <a:gd name="connsiteX3" fmla="*/ 2966259 w 2973647"/>
                <a:gd name="connsiteY3" fmla="*/ 204113 h 451882"/>
                <a:gd name="connsiteX4" fmla="*/ 2973647 w 2973647"/>
                <a:gd name="connsiteY4" fmla="*/ 206295 h 451882"/>
                <a:gd name="connsiteX5" fmla="*/ 2966257 w 2973647"/>
                <a:gd name="connsiteY5" fmla="*/ 208478 h 451882"/>
                <a:gd name="connsiteX6" fmla="*/ 2973647 w 2973647"/>
                <a:gd name="connsiteY6" fmla="*/ 210661 h 451882"/>
                <a:gd name="connsiteX7" fmla="*/ 2966257 w 2973647"/>
                <a:gd name="connsiteY7" fmla="*/ 212844 h 451882"/>
                <a:gd name="connsiteX8" fmla="*/ 2973647 w 2973647"/>
                <a:gd name="connsiteY8" fmla="*/ 215027 h 451882"/>
                <a:gd name="connsiteX9" fmla="*/ 2966259 w 2973647"/>
                <a:gd name="connsiteY9" fmla="*/ 217210 h 451882"/>
                <a:gd name="connsiteX10" fmla="*/ 2973647 w 2973647"/>
                <a:gd name="connsiteY10" fmla="*/ 219392 h 451882"/>
                <a:gd name="connsiteX11" fmla="*/ 2966257 w 2973647"/>
                <a:gd name="connsiteY11" fmla="*/ 221575 h 451882"/>
                <a:gd name="connsiteX12" fmla="*/ 2973647 w 2973647"/>
                <a:gd name="connsiteY12" fmla="*/ 223758 h 451882"/>
                <a:gd name="connsiteX13" fmla="*/ 2966257 w 2973647"/>
                <a:gd name="connsiteY13" fmla="*/ 225941 h 451882"/>
                <a:gd name="connsiteX14" fmla="*/ 2973647 w 2973647"/>
                <a:gd name="connsiteY14" fmla="*/ 228124 h 451882"/>
                <a:gd name="connsiteX15" fmla="*/ 2966259 w 2973647"/>
                <a:gd name="connsiteY15" fmla="*/ 230307 h 451882"/>
                <a:gd name="connsiteX16" fmla="*/ 2973647 w 2973647"/>
                <a:gd name="connsiteY16" fmla="*/ 232489 h 451882"/>
                <a:gd name="connsiteX17" fmla="*/ 2966257 w 2973647"/>
                <a:gd name="connsiteY17" fmla="*/ 234672 h 451882"/>
                <a:gd name="connsiteX18" fmla="*/ 2973647 w 2973647"/>
                <a:gd name="connsiteY18" fmla="*/ 236855 h 451882"/>
                <a:gd name="connsiteX19" fmla="*/ 2966257 w 2973647"/>
                <a:gd name="connsiteY19" fmla="*/ 239038 h 451882"/>
                <a:gd name="connsiteX20" fmla="*/ 2973647 w 2973647"/>
                <a:gd name="connsiteY20" fmla="*/ 241221 h 451882"/>
                <a:gd name="connsiteX21" fmla="*/ 2966259 w 2973647"/>
                <a:gd name="connsiteY21" fmla="*/ 243404 h 451882"/>
                <a:gd name="connsiteX22" fmla="*/ 2973647 w 2973647"/>
                <a:gd name="connsiteY22" fmla="*/ 245586 h 451882"/>
                <a:gd name="connsiteX23" fmla="*/ 2966257 w 2973647"/>
                <a:gd name="connsiteY23" fmla="*/ 247769 h 451882"/>
                <a:gd name="connsiteX24" fmla="*/ 2973647 w 2973647"/>
                <a:gd name="connsiteY24" fmla="*/ 249952 h 451882"/>
                <a:gd name="connsiteX25" fmla="*/ 2290070 w 2973647"/>
                <a:gd name="connsiteY25" fmla="*/ 451882 h 451882"/>
                <a:gd name="connsiteX26" fmla="*/ 683577 w 2973647"/>
                <a:gd name="connsiteY26" fmla="*/ 451882 h 451882"/>
                <a:gd name="connsiteX27" fmla="*/ 0 w 2973647"/>
                <a:gd name="connsiteY27" fmla="*/ 249952 h 451882"/>
                <a:gd name="connsiteX28" fmla="*/ 7390 w 2973647"/>
                <a:gd name="connsiteY28" fmla="*/ 247769 h 451882"/>
                <a:gd name="connsiteX29" fmla="*/ 0 w 2973647"/>
                <a:gd name="connsiteY29" fmla="*/ 245586 h 451882"/>
                <a:gd name="connsiteX30" fmla="*/ 7389 w 2973647"/>
                <a:gd name="connsiteY30" fmla="*/ 243404 h 451882"/>
                <a:gd name="connsiteX31" fmla="*/ 0 w 2973647"/>
                <a:gd name="connsiteY31" fmla="*/ 241221 h 451882"/>
                <a:gd name="connsiteX32" fmla="*/ 7390 w 2973647"/>
                <a:gd name="connsiteY32" fmla="*/ 239038 h 451882"/>
                <a:gd name="connsiteX33" fmla="*/ 0 w 2973647"/>
                <a:gd name="connsiteY33" fmla="*/ 236855 h 451882"/>
                <a:gd name="connsiteX34" fmla="*/ 7390 w 2973647"/>
                <a:gd name="connsiteY34" fmla="*/ 234672 h 451882"/>
                <a:gd name="connsiteX35" fmla="*/ 0 w 2973647"/>
                <a:gd name="connsiteY35" fmla="*/ 232489 h 451882"/>
                <a:gd name="connsiteX36" fmla="*/ 7389 w 2973647"/>
                <a:gd name="connsiteY36" fmla="*/ 230307 h 451882"/>
                <a:gd name="connsiteX37" fmla="*/ 0 w 2973647"/>
                <a:gd name="connsiteY37" fmla="*/ 228124 h 451882"/>
                <a:gd name="connsiteX38" fmla="*/ 7390 w 2973647"/>
                <a:gd name="connsiteY38" fmla="*/ 225941 h 451882"/>
                <a:gd name="connsiteX39" fmla="*/ 0 w 2973647"/>
                <a:gd name="connsiteY39" fmla="*/ 223758 h 451882"/>
                <a:gd name="connsiteX40" fmla="*/ 7390 w 2973647"/>
                <a:gd name="connsiteY40" fmla="*/ 221575 h 451882"/>
                <a:gd name="connsiteX41" fmla="*/ 0 w 2973647"/>
                <a:gd name="connsiteY41" fmla="*/ 219392 h 451882"/>
                <a:gd name="connsiteX42" fmla="*/ 7389 w 2973647"/>
                <a:gd name="connsiteY42" fmla="*/ 217210 h 451882"/>
                <a:gd name="connsiteX43" fmla="*/ 0 w 2973647"/>
                <a:gd name="connsiteY43" fmla="*/ 215027 h 451882"/>
                <a:gd name="connsiteX44" fmla="*/ 7390 w 2973647"/>
                <a:gd name="connsiteY44" fmla="*/ 212844 h 451882"/>
                <a:gd name="connsiteX45" fmla="*/ 0 w 2973647"/>
                <a:gd name="connsiteY45" fmla="*/ 210661 h 451882"/>
                <a:gd name="connsiteX46" fmla="*/ 7390 w 2973647"/>
                <a:gd name="connsiteY46" fmla="*/ 208478 h 451882"/>
                <a:gd name="connsiteX47" fmla="*/ 0 w 2973647"/>
                <a:gd name="connsiteY47" fmla="*/ 206295 h 451882"/>
                <a:gd name="connsiteX48" fmla="*/ 7389 w 2973647"/>
                <a:gd name="connsiteY48" fmla="*/ 204113 h 451882"/>
                <a:gd name="connsiteX49" fmla="*/ 0 w 2973647"/>
                <a:gd name="connsiteY49" fmla="*/ 201930 h 45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73647" h="451882">
                  <a:moveTo>
                    <a:pt x="683577" y="0"/>
                  </a:moveTo>
                  <a:lnTo>
                    <a:pt x="2290070" y="0"/>
                  </a:lnTo>
                  <a:lnTo>
                    <a:pt x="2973647" y="201930"/>
                  </a:lnTo>
                  <a:lnTo>
                    <a:pt x="2966259" y="204113"/>
                  </a:lnTo>
                  <a:lnTo>
                    <a:pt x="2973647" y="206295"/>
                  </a:lnTo>
                  <a:lnTo>
                    <a:pt x="2966257" y="208478"/>
                  </a:lnTo>
                  <a:lnTo>
                    <a:pt x="2973647" y="210661"/>
                  </a:lnTo>
                  <a:lnTo>
                    <a:pt x="2966257" y="212844"/>
                  </a:lnTo>
                  <a:lnTo>
                    <a:pt x="2973647" y="215027"/>
                  </a:lnTo>
                  <a:lnTo>
                    <a:pt x="2966259" y="217210"/>
                  </a:lnTo>
                  <a:lnTo>
                    <a:pt x="2973647" y="219392"/>
                  </a:lnTo>
                  <a:lnTo>
                    <a:pt x="2966257" y="221575"/>
                  </a:lnTo>
                  <a:lnTo>
                    <a:pt x="2973647" y="223758"/>
                  </a:lnTo>
                  <a:lnTo>
                    <a:pt x="2966257" y="225941"/>
                  </a:lnTo>
                  <a:lnTo>
                    <a:pt x="2973647" y="228124"/>
                  </a:lnTo>
                  <a:lnTo>
                    <a:pt x="2966259" y="230307"/>
                  </a:lnTo>
                  <a:lnTo>
                    <a:pt x="2973647" y="232489"/>
                  </a:lnTo>
                  <a:lnTo>
                    <a:pt x="2966257" y="234672"/>
                  </a:lnTo>
                  <a:lnTo>
                    <a:pt x="2973647" y="236855"/>
                  </a:lnTo>
                  <a:lnTo>
                    <a:pt x="2966257" y="239038"/>
                  </a:lnTo>
                  <a:lnTo>
                    <a:pt x="2973647" y="241221"/>
                  </a:lnTo>
                  <a:lnTo>
                    <a:pt x="2966259" y="243404"/>
                  </a:lnTo>
                  <a:lnTo>
                    <a:pt x="2973647" y="245586"/>
                  </a:lnTo>
                  <a:lnTo>
                    <a:pt x="2966257" y="247769"/>
                  </a:lnTo>
                  <a:lnTo>
                    <a:pt x="2973647" y="249952"/>
                  </a:lnTo>
                  <a:lnTo>
                    <a:pt x="2290070" y="451882"/>
                  </a:lnTo>
                  <a:lnTo>
                    <a:pt x="683577" y="451882"/>
                  </a:lnTo>
                  <a:lnTo>
                    <a:pt x="0" y="249952"/>
                  </a:lnTo>
                  <a:lnTo>
                    <a:pt x="7390" y="247769"/>
                  </a:lnTo>
                  <a:lnTo>
                    <a:pt x="0" y="245586"/>
                  </a:lnTo>
                  <a:lnTo>
                    <a:pt x="7389" y="243404"/>
                  </a:lnTo>
                  <a:lnTo>
                    <a:pt x="0" y="241221"/>
                  </a:lnTo>
                  <a:lnTo>
                    <a:pt x="7390" y="239038"/>
                  </a:lnTo>
                  <a:lnTo>
                    <a:pt x="0" y="236855"/>
                  </a:lnTo>
                  <a:lnTo>
                    <a:pt x="7390" y="234672"/>
                  </a:lnTo>
                  <a:lnTo>
                    <a:pt x="0" y="232489"/>
                  </a:lnTo>
                  <a:lnTo>
                    <a:pt x="7389" y="230307"/>
                  </a:lnTo>
                  <a:lnTo>
                    <a:pt x="0" y="228124"/>
                  </a:lnTo>
                  <a:lnTo>
                    <a:pt x="7390" y="225941"/>
                  </a:lnTo>
                  <a:lnTo>
                    <a:pt x="0" y="223758"/>
                  </a:lnTo>
                  <a:lnTo>
                    <a:pt x="7390" y="221575"/>
                  </a:lnTo>
                  <a:lnTo>
                    <a:pt x="0" y="219392"/>
                  </a:lnTo>
                  <a:lnTo>
                    <a:pt x="7389" y="217210"/>
                  </a:lnTo>
                  <a:lnTo>
                    <a:pt x="0" y="215027"/>
                  </a:lnTo>
                  <a:lnTo>
                    <a:pt x="7390" y="212844"/>
                  </a:lnTo>
                  <a:lnTo>
                    <a:pt x="0" y="210661"/>
                  </a:lnTo>
                  <a:lnTo>
                    <a:pt x="7390" y="208478"/>
                  </a:lnTo>
                  <a:lnTo>
                    <a:pt x="0" y="206295"/>
                  </a:lnTo>
                  <a:lnTo>
                    <a:pt x="7389" y="204113"/>
                  </a:lnTo>
                  <a:lnTo>
                    <a:pt x="0" y="201930"/>
                  </a:lnTo>
                  <a:close/>
                </a:path>
              </a:pathLst>
            </a:custGeom>
            <a:gradFill flip="none" rotWithShape="1">
              <a:gsLst>
                <a:gs pos="100000">
                  <a:schemeClr val="accent1"/>
                </a:gs>
                <a:gs pos="14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0" name="六边形 69">
              <a:extLst>
                <a:ext uri="{FF2B5EF4-FFF2-40B4-BE49-F238E27FC236}">
                  <a16:creationId xmlns:a16="http://schemas.microsoft.com/office/drawing/2014/main" id="{773AEAE1-0D09-35C0-83D8-492AB39F11DE}"/>
                </a:ext>
              </a:extLst>
            </p:cNvPr>
            <p:cNvSpPr/>
            <p:nvPr/>
          </p:nvSpPr>
          <p:spPr>
            <a:xfrm>
              <a:off x="6676690" y="5947656"/>
              <a:ext cx="1687711" cy="229212"/>
            </a:xfrm>
            <a:prstGeom prst="hexagon">
              <a:avLst>
                <a:gd name="adj" fmla="val 169261"/>
                <a:gd name="vf" fmla="val 115470"/>
              </a:avLst>
            </a:prstGeom>
            <a:solidFill>
              <a:schemeClr val="accent3"/>
            </a:solidFill>
            <a:ln w="3175">
              <a:gradFill>
                <a:gsLst>
                  <a:gs pos="0">
                    <a:schemeClr val="accent2"/>
                  </a:gs>
                  <a:gs pos="100000">
                    <a:schemeClr val="accent1"/>
                  </a:gs>
                </a:gsLst>
                <a:lin ang="5400000" scaled="1"/>
              </a:gradFill>
            </a:ln>
            <a:effectLst>
              <a:innerShdw blurRad="254000">
                <a:schemeClr val="accent1">
                  <a:alpha val="9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1" name="椭圆 70">
              <a:extLst>
                <a:ext uri="{FF2B5EF4-FFF2-40B4-BE49-F238E27FC236}">
                  <a16:creationId xmlns:a16="http://schemas.microsoft.com/office/drawing/2014/main" id="{C1F23B69-6DCC-7F22-511C-298E41BEE73A}"/>
                </a:ext>
              </a:extLst>
            </p:cNvPr>
            <p:cNvSpPr/>
            <p:nvPr/>
          </p:nvSpPr>
          <p:spPr>
            <a:xfrm>
              <a:off x="6638949" y="5753060"/>
              <a:ext cx="1763193" cy="347821"/>
            </a:xfrm>
            <a:prstGeom prst="ellipse">
              <a:avLst/>
            </a:prstGeom>
            <a:gradFill flip="none" rotWithShape="1">
              <a:gsLst>
                <a:gs pos="48000">
                  <a:schemeClr val="accent3">
                    <a:alpha val="73000"/>
                  </a:schemeClr>
                </a:gs>
                <a:gs pos="0">
                  <a:schemeClr val="accent3"/>
                </a:gs>
                <a:gs pos="100000">
                  <a:schemeClr val="accent3">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72" name="文本框 71">
              <a:extLst>
                <a:ext uri="{FF2B5EF4-FFF2-40B4-BE49-F238E27FC236}">
                  <a16:creationId xmlns:a16="http://schemas.microsoft.com/office/drawing/2014/main" id="{1E6F2BAA-392F-5C66-6D19-6213583B23FF}"/>
                </a:ext>
              </a:extLst>
            </p:cNvPr>
            <p:cNvSpPr txBox="1"/>
            <p:nvPr>
              <p:custDataLst>
                <p:tags r:id="rId2"/>
              </p:custDataLst>
            </p:nvPr>
          </p:nvSpPr>
          <p:spPr>
            <a:xfrm>
              <a:off x="6924869" y="5329754"/>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73" name="椭圆 72">
              <a:extLst>
                <a:ext uri="{FF2B5EF4-FFF2-40B4-BE49-F238E27FC236}">
                  <a16:creationId xmlns:a16="http://schemas.microsoft.com/office/drawing/2014/main" id="{7196D537-E440-942C-B7CB-5D9D591675BA}"/>
                </a:ext>
              </a:extLst>
            </p:cNvPr>
            <p:cNvSpPr/>
            <p:nvPr/>
          </p:nvSpPr>
          <p:spPr>
            <a:xfrm>
              <a:off x="7003670" y="4256281"/>
              <a:ext cx="1033750" cy="1033750"/>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74" name="椭圆 73">
              <a:extLst>
                <a:ext uri="{FF2B5EF4-FFF2-40B4-BE49-F238E27FC236}">
                  <a16:creationId xmlns:a16="http://schemas.microsoft.com/office/drawing/2014/main" id="{F464E78E-0BE7-F6DB-7ACD-5A7F949DC585}"/>
                </a:ext>
              </a:extLst>
            </p:cNvPr>
            <p:cNvSpPr/>
            <p:nvPr/>
          </p:nvSpPr>
          <p:spPr>
            <a:xfrm>
              <a:off x="7003670" y="4256281"/>
              <a:ext cx="1033750" cy="1033750"/>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75" name="文本框 74">
              <a:extLst>
                <a:ext uri="{FF2B5EF4-FFF2-40B4-BE49-F238E27FC236}">
                  <a16:creationId xmlns:a16="http://schemas.microsoft.com/office/drawing/2014/main" id="{2E7D1A38-E680-7C10-875D-2FF9755E3455}"/>
                </a:ext>
              </a:extLst>
            </p:cNvPr>
            <p:cNvSpPr txBox="1"/>
            <p:nvPr/>
          </p:nvSpPr>
          <p:spPr>
            <a:xfrm>
              <a:off x="7075552" y="4658990"/>
              <a:ext cx="889987" cy="307777"/>
            </a:xfrm>
            <a:prstGeom prst="rect">
              <a:avLst/>
            </a:prstGeom>
            <a:noFill/>
          </p:spPr>
          <p:txBody>
            <a:bodyPr wrap="none" rtlCol="0">
              <a:spAutoFit/>
            </a:bodyPr>
            <a:lstStyle/>
            <a:p>
              <a:pPr algn="ctr"/>
              <a:r>
                <a:rPr lang="zh-CN" altLang="en-US" sz="1400" dirty="0">
                  <a:solidFill>
                    <a:schemeClr val="bg1"/>
                  </a:solidFill>
                  <a:latin typeface="+mn-ea"/>
                  <a:cs typeface="阿里巴巴普惠体 2.0 55 Regular" panose="00020600040101010101" pitchFamily="18" charset="-122"/>
                </a:rPr>
                <a:t>输入文本</a:t>
              </a:r>
            </a:p>
          </p:txBody>
        </p:sp>
      </p:grpSp>
      <p:grpSp>
        <p:nvGrpSpPr>
          <p:cNvPr id="14" name="组合 13">
            <a:extLst>
              <a:ext uri="{FF2B5EF4-FFF2-40B4-BE49-F238E27FC236}">
                <a16:creationId xmlns:a16="http://schemas.microsoft.com/office/drawing/2014/main" id="{457FCEA0-F82B-8772-C2F2-C8A5878799AE}"/>
              </a:ext>
            </a:extLst>
          </p:cNvPr>
          <p:cNvGrpSpPr/>
          <p:nvPr/>
        </p:nvGrpSpPr>
        <p:grpSpPr>
          <a:xfrm>
            <a:off x="8986000" y="3920787"/>
            <a:ext cx="2435367" cy="2410691"/>
            <a:chOff x="8986000" y="3920787"/>
            <a:chExt cx="2435367" cy="2410691"/>
          </a:xfrm>
        </p:grpSpPr>
        <p:sp>
          <p:nvSpPr>
            <p:cNvPr id="77" name="图形 22">
              <a:extLst>
                <a:ext uri="{FF2B5EF4-FFF2-40B4-BE49-F238E27FC236}">
                  <a16:creationId xmlns:a16="http://schemas.microsoft.com/office/drawing/2014/main" id="{057FC066-804F-FD5E-BD0D-AECAA603B27E}"/>
                </a:ext>
              </a:extLst>
            </p:cNvPr>
            <p:cNvSpPr/>
            <p:nvPr/>
          </p:nvSpPr>
          <p:spPr>
            <a:xfrm>
              <a:off x="8986000" y="3920787"/>
              <a:ext cx="2435367" cy="2253402"/>
            </a:xfrm>
            <a:custGeom>
              <a:avLst/>
              <a:gdLst>
                <a:gd name="connsiteX0" fmla="*/ 0 w 3670173"/>
                <a:gd name="connsiteY0" fmla="*/ 0 h 3395948"/>
                <a:gd name="connsiteX1" fmla="*/ 566738 w 3670173"/>
                <a:gd name="connsiteY1" fmla="*/ 3223355 h 3395948"/>
                <a:gd name="connsiteX2" fmla="*/ 1151001 w 3670173"/>
                <a:gd name="connsiteY2" fmla="*/ 3395948 h 3395948"/>
                <a:gd name="connsiteX3" fmla="*/ 2521077 w 3670173"/>
                <a:gd name="connsiteY3" fmla="*/ 3395948 h 3395948"/>
                <a:gd name="connsiteX4" fmla="*/ 3105341 w 3670173"/>
                <a:gd name="connsiteY4" fmla="*/ 3223355 h 3395948"/>
                <a:gd name="connsiteX5" fmla="*/ 3670173 w 3670173"/>
                <a:gd name="connsiteY5" fmla="*/ 0 h 339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0173" h="3395948">
                  <a:moveTo>
                    <a:pt x="0" y="0"/>
                  </a:moveTo>
                  <a:lnTo>
                    <a:pt x="566738" y="3223355"/>
                  </a:lnTo>
                  <a:lnTo>
                    <a:pt x="1151001" y="3395948"/>
                  </a:lnTo>
                  <a:lnTo>
                    <a:pt x="2521077" y="3395948"/>
                  </a:lnTo>
                  <a:lnTo>
                    <a:pt x="3105341" y="3223355"/>
                  </a:lnTo>
                  <a:lnTo>
                    <a:pt x="3670173" y="0"/>
                  </a:lnTo>
                  <a:close/>
                </a:path>
              </a:pathLst>
            </a:custGeom>
            <a:gradFill flip="none" rotWithShape="1">
              <a:gsLst>
                <a:gs pos="0">
                  <a:schemeClr val="accent3">
                    <a:alpha val="0"/>
                  </a:schemeClr>
                </a:gs>
                <a:gs pos="100000">
                  <a:schemeClr val="accent3">
                    <a:alpha val="20000"/>
                  </a:schemeClr>
                </a:gs>
              </a:gsLst>
              <a:lin ang="5400000" scaled="1"/>
              <a:tileRect/>
            </a:gradFill>
            <a:ln>
              <a:gradFill>
                <a:gsLst>
                  <a:gs pos="0">
                    <a:schemeClr val="accent3">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006" tIns="11003" rIns="22006" bIns="11003" numCol="1" spcCol="0" rtlCol="0" fromWordArt="0" anchor="ctr" anchorCtr="0" forceAA="0" compatLnSpc="1">
              <a:prstTxWarp prst="textNoShape">
                <a:avLst/>
              </a:prstTxWarp>
              <a:noAutofit/>
            </a:bodyPr>
            <a:lstStyle/>
            <a:p>
              <a:pPr marL="0" marR="0" lvl="0" indent="0" algn="ctr" defTabSz="110025" rtl="0" eaLnBrk="1" fontAlgn="auto" latinLnBrk="0" hangingPunct="1">
                <a:lnSpc>
                  <a:spcPct val="100000"/>
                </a:lnSpc>
                <a:spcBef>
                  <a:spcPts val="0"/>
                </a:spcBef>
                <a:spcAft>
                  <a:spcPts val="0"/>
                </a:spcAft>
                <a:buClrTx/>
                <a:buSzTx/>
                <a:buFontTx/>
                <a:buNone/>
                <a:tabLst/>
                <a:defRPr/>
              </a:pPr>
              <a:endParaRPr kumimoji="0" lang="zh-CN" altLang="en-US" sz="433" b="0" i="0" u="none" strike="noStrike" kern="1200" cap="none" spc="0" normalizeH="0" baseline="0" noProof="0">
                <a:ln>
                  <a:noFill/>
                </a:ln>
                <a:solidFill>
                  <a:prstClr val="white"/>
                </a:solidFill>
                <a:effectLst/>
                <a:uLnTx/>
                <a:uFillTx/>
                <a:latin typeface="思源黑体 CN Bold"/>
                <a:ea typeface="思源黑体 CN Bold"/>
                <a:cs typeface="+mn-cs"/>
              </a:endParaRPr>
            </a:p>
          </p:txBody>
        </p:sp>
        <p:sp>
          <p:nvSpPr>
            <p:cNvPr id="78" name="六边形 77">
              <a:extLst>
                <a:ext uri="{FF2B5EF4-FFF2-40B4-BE49-F238E27FC236}">
                  <a16:creationId xmlns:a16="http://schemas.microsoft.com/office/drawing/2014/main" id="{856287E9-9952-9910-1B64-006AEC766E52}"/>
                </a:ext>
              </a:extLst>
            </p:cNvPr>
            <p:cNvSpPr/>
            <p:nvPr/>
          </p:nvSpPr>
          <p:spPr>
            <a:xfrm>
              <a:off x="9147340" y="5968919"/>
              <a:ext cx="2112686" cy="362559"/>
            </a:xfrm>
            <a:prstGeom prst="hexagon">
              <a:avLst>
                <a:gd name="adj" fmla="val 148386"/>
                <a:gd name="vf" fmla="val 115470"/>
              </a:avLst>
            </a:prstGeom>
            <a:solidFill>
              <a:schemeClr val="accent3"/>
            </a:solidFill>
            <a:ln w="3175">
              <a:noFill/>
            </a:ln>
            <a:effectLst>
              <a:outerShdw blurRad="101600" dist="101600" dir="5400000" algn="t" rotWithShape="0">
                <a:schemeClr val="tx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9" name="六边形 78">
              <a:extLst>
                <a:ext uri="{FF2B5EF4-FFF2-40B4-BE49-F238E27FC236}">
                  <a16:creationId xmlns:a16="http://schemas.microsoft.com/office/drawing/2014/main" id="{B7323764-C5F6-6151-9CFC-2D104B1D3C36}"/>
                </a:ext>
              </a:extLst>
            </p:cNvPr>
            <p:cNvSpPr>
              <a:spLocks/>
            </p:cNvSpPr>
            <p:nvPr/>
          </p:nvSpPr>
          <p:spPr>
            <a:xfrm>
              <a:off x="9147340" y="5910727"/>
              <a:ext cx="2112686" cy="362559"/>
            </a:xfrm>
            <a:prstGeom prst="hexagon">
              <a:avLst>
                <a:gd name="adj" fmla="val 148386"/>
                <a:gd name="vf" fmla="val 115470"/>
              </a:avLst>
            </a:prstGeom>
            <a:gradFill flip="none" rotWithShape="1">
              <a:gsLst>
                <a:gs pos="81000">
                  <a:schemeClr val="accent3">
                    <a:alpha val="0"/>
                  </a:schemeClr>
                </a:gs>
                <a:gs pos="100000">
                  <a:schemeClr val="accent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90" name="直接连接符 89">
              <a:extLst>
                <a:ext uri="{FF2B5EF4-FFF2-40B4-BE49-F238E27FC236}">
                  <a16:creationId xmlns:a16="http://schemas.microsoft.com/office/drawing/2014/main" id="{CD9332FC-7DAE-37FD-74D7-EA9C63428106}"/>
                </a:ext>
              </a:extLst>
            </p:cNvPr>
            <p:cNvCxnSpPr>
              <a:cxnSpLocks/>
              <a:stCxn id="79" idx="3"/>
            </p:cNvCxnSpPr>
            <p:nvPr/>
          </p:nvCxnSpPr>
          <p:spPr>
            <a:xfrm>
              <a:off x="9147340" y="6092007"/>
              <a:ext cx="539696" cy="181280"/>
            </a:xfrm>
            <a:prstGeom prst="line">
              <a:avLst/>
            </a:prstGeom>
            <a:ln w="12700">
              <a:gradFill>
                <a:gsLst>
                  <a:gs pos="0">
                    <a:schemeClr val="accent1">
                      <a:alpha val="0"/>
                    </a:schemeClr>
                  </a:gs>
                  <a:gs pos="74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4CE02CBE-9428-97CB-7AE9-D495835A01D2}"/>
                </a:ext>
              </a:extLst>
            </p:cNvPr>
            <p:cNvCxnSpPr>
              <a:cxnSpLocks/>
            </p:cNvCxnSpPr>
            <p:nvPr/>
          </p:nvCxnSpPr>
          <p:spPr>
            <a:xfrm>
              <a:off x="9687036" y="6273286"/>
              <a:ext cx="1031639" cy="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20FDD761-B920-07DB-3C66-E2CC4C09B2B0}"/>
                </a:ext>
              </a:extLst>
            </p:cNvPr>
            <p:cNvCxnSpPr>
              <a:cxnSpLocks/>
              <a:endCxn id="79" idx="0"/>
            </p:cNvCxnSpPr>
            <p:nvPr/>
          </p:nvCxnSpPr>
          <p:spPr>
            <a:xfrm flipV="1">
              <a:off x="10718675" y="6092007"/>
              <a:ext cx="541351" cy="181280"/>
            </a:xfrm>
            <a:prstGeom prst="line">
              <a:avLst/>
            </a:prstGeom>
            <a:ln w="12700">
              <a:gradFill flip="none" rotWithShape="1">
                <a:gsLst>
                  <a:gs pos="0">
                    <a:schemeClr val="accent1">
                      <a:alpha val="0"/>
                    </a:schemeClr>
                  </a:gs>
                  <a:gs pos="74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6" name="任意多边形: 形状 115">
              <a:extLst>
                <a:ext uri="{FF2B5EF4-FFF2-40B4-BE49-F238E27FC236}">
                  <a16:creationId xmlns:a16="http://schemas.microsoft.com/office/drawing/2014/main" id="{AAA08E70-F65C-AF6A-C9DC-BD029D1DBFF1}"/>
                </a:ext>
              </a:extLst>
            </p:cNvPr>
            <p:cNvSpPr/>
            <p:nvPr/>
          </p:nvSpPr>
          <p:spPr>
            <a:xfrm>
              <a:off x="9359828" y="5950134"/>
              <a:ext cx="1687711" cy="256468"/>
            </a:xfrm>
            <a:custGeom>
              <a:avLst/>
              <a:gdLst>
                <a:gd name="connsiteX0" fmla="*/ 683577 w 2973647"/>
                <a:gd name="connsiteY0" fmla="*/ 0 h 451882"/>
                <a:gd name="connsiteX1" fmla="*/ 2290070 w 2973647"/>
                <a:gd name="connsiteY1" fmla="*/ 0 h 451882"/>
                <a:gd name="connsiteX2" fmla="*/ 2973647 w 2973647"/>
                <a:gd name="connsiteY2" fmla="*/ 201930 h 451882"/>
                <a:gd name="connsiteX3" fmla="*/ 2966259 w 2973647"/>
                <a:gd name="connsiteY3" fmla="*/ 204113 h 451882"/>
                <a:gd name="connsiteX4" fmla="*/ 2973647 w 2973647"/>
                <a:gd name="connsiteY4" fmla="*/ 206295 h 451882"/>
                <a:gd name="connsiteX5" fmla="*/ 2966257 w 2973647"/>
                <a:gd name="connsiteY5" fmla="*/ 208478 h 451882"/>
                <a:gd name="connsiteX6" fmla="*/ 2973647 w 2973647"/>
                <a:gd name="connsiteY6" fmla="*/ 210661 h 451882"/>
                <a:gd name="connsiteX7" fmla="*/ 2966257 w 2973647"/>
                <a:gd name="connsiteY7" fmla="*/ 212844 h 451882"/>
                <a:gd name="connsiteX8" fmla="*/ 2973647 w 2973647"/>
                <a:gd name="connsiteY8" fmla="*/ 215027 h 451882"/>
                <a:gd name="connsiteX9" fmla="*/ 2966259 w 2973647"/>
                <a:gd name="connsiteY9" fmla="*/ 217210 h 451882"/>
                <a:gd name="connsiteX10" fmla="*/ 2973647 w 2973647"/>
                <a:gd name="connsiteY10" fmla="*/ 219392 h 451882"/>
                <a:gd name="connsiteX11" fmla="*/ 2966257 w 2973647"/>
                <a:gd name="connsiteY11" fmla="*/ 221575 h 451882"/>
                <a:gd name="connsiteX12" fmla="*/ 2973647 w 2973647"/>
                <a:gd name="connsiteY12" fmla="*/ 223758 h 451882"/>
                <a:gd name="connsiteX13" fmla="*/ 2966257 w 2973647"/>
                <a:gd name="connsiteY13" fmla="*/ 225941 h 451882"/>
                <a:gd name="connsiteX14" fmla="*/ 2973647 w 2973647"/>
                <a:gd name="connsiteY14" fmla="*/ 228124 h 451882"/>
                <a:gd name="connsiteX15" fmla="*/ 2966259 w 2973647"/>
                <a:gd name="connsiteY15" fmla="*/ 230307 h 451882"/>
                <a:gd name="connsiteX16" fmla="*/ 2973647 w 2973647"/>
                <a:gd name="connsiteY16" fmla="*/ 232489 h 451882"/>
                <a:gd name="connsiteX17" fmla="*/ 2966257 w 2973647"/>
                <a:gd name="connsiteY17" fmla="*/ 234672 h 451882"/>
                <a:gd name="connsiteX18" fmla="*/ 2973647 w 2973647"/>
                <a:gd name="connsiteY18" fmla="*/ 236855 h 451882"/>
                <a:gd name="connsiteX19" fmla="*/ 2966257 w 2973647"/>
                <a:gd name="connsiteY19" fmla="*/ 239038 h 451882"/>
                <a:gd name="connsiteX20" fmla="*/ 2973647 w 2973647"/>
                <a:gd name="connsiteY20" fmla="*/ 241221 h 451882"/>
                <a:gd name="connsiteX21" fmla="*/ 2966259 w 2973647"/>
                <a:gd name="connsiteY21" fmla="*/ 243404 h 451882"/>
                <a:gd name="connsiteX22" fmla="*/ 2973647 w 2973647"/>
                <a:gd name="connsiteY22" fmla="*/ 245586 h 451882"/>
                <a:gd name="connsiteX23" fmla="*/ 2966257 w 2973647"/>
                <a:gd name="connsiteY23" fmla="*/ 247769 h 451882"/>
                <a:gd name="connsiteX24" fmla="*/ 2973647 w 2973647"/>
                <a:gd name="connsiteY24" fmla="*/ 249952 h 451882"/>
                <a:gd name="connsiteX25" fmla="*/ 2290070 w 2973647"/>
                <a:gd name="connsiteY25" fmla="*/ 451882 h 451882"/>
                <a:gd name="connsiteX26" fmla="*/ 683577 w 2973647"/>
                <a:gd name="connsiteY26" fmla="*/ 451882 h 451882"/>
                <a:gd name="connsiteX27" fmla="*/ 0 w 2973647"/>
                <a:gd name="connsiteY27" fmla="*/ 249952 h 451882"/>
                <a:gd name="connsiteX28" fmla="*/ 7390 w 2973647"/>
                <a:gd name="connsiteY28" fmla="*/ 247769 h 451882"/>
                <a:gd name="connsiteX29" fmla="*/ 0 w 2973647"/>
                <a:gd name="connsiteY29" fmla="*/ 245586 h 451882"/>
                <a:gd name="connsiteX30" fmla="*/ 7389 w 2973647"/>
                <a:gd name="connsiteY30" fmla="*/ 243404 h 451882"/>
                <a:gd name="connsiteX31" fmla="*/ 0 w 2973647"/>
                <a:gd name="connsiteY31" fmla="*/ 241221 h 451882"/>
                <a:gd name="connsiteX32" fmla="*/ 7390 w 2973647"/>
                <a:gd name="connsiteY32" fmla="*/ 239038 h 451882"/>
                <a:gd name="connsiteX33" fmla="*/ 0 w 2973647"/>
                <a:gd name="connsiteY33" fmla="*/ 236855 h 451882"/>
                <a:gd name="connsiteX34" fmla="*/ 7390 w 2973647"/>
                <a:gd name="connsiteY34" fmla="*/ 234672 h 451882"/>
                <a:gd name="connsiteX35" fmla="*/ 0 w 2973647"/>
                <a:gd name="connsiteY35" fmla="*/ 232489 h 451882"/>
                <a:gd name="connsiteX36" fmla="*/ 7389 w 2973647"/>
                <a:gd name="connsiteY36" fmla="*/ 230307 h 451882"/>
                <a:gd name="connsiteX37" fmla="*/ 0 w 2973647"/>
                <a:gd name="connsiteY37" fmla="*/ 228124 h 451882"/>
                <a:gd name="connsiteX38" fmla="*/ 7390 w 2973647"/>
                <a:gd name="connsiteY38" fmla="*/ 225941 h 451882"/>
                <a:gd name="connsiteX39" fmla="*/ 0 w 2973647"/>
                <a:gd name="connsiteY39" fmla="*/ 223758 h 451882"/>
                <a:gd name="connsiteX40" fmla="*/ 7390 w 2973647"/>
                <a:gd name="connsiteY40" fmla="*/ 221575 h 451882"/>
                <a:gd name="connsiteX41" fmla="*/ 0 w 2973647"/>
                <a:gd name="connsiteY41" fmla="*/ 219392 h 451882"/>
                <a:gd name="connsiteX42" fmla="*/ 7389 w 2973647"/>
                <a:gd name="connsiteY42" fmla="*/ 217210 h 451882"/>
                <a:gd name="connsiteX43" fmla="*/ 0 w 2973647"/>
                <a:gd name="connsiteY43" fmla="*/ 215027 h 451882"/>
                <a:gd name="connsiteX44" fmla="*/ 7390 w 2973647"/>
                <a:gd name="connsiteY44" fmla="*/ 212844 h 451882"/>
                <a:gd name="connsiteX45" fmla="*/ 0 w 2973647"/>
                <a:gd name="connsiteY45" fmla="*/ 210661 h 451882"/>
                <a:gd name="connsiteX46" fmla="*/ 7390 w 2973647"/>
                <a:gd name="connsiteY46" fmla="*/ 208478 h 451882"/>
                <a:gd name="connsiteX47" fmla="*/ 0 w 2973647"/>
                <a:gd name="connsiteY47" fmla="*/ 206295 h 451882"/>
                <a:gd name="connsiteX48" fmla="*/ 7389 w 2973647"/>
                <a:gd name="connsiteY48" fmla="*/ 204113 h 451882"/>
                <a:gd name="connsiteX49" fmla="*/ 0 w 2973647"/>
                <a:gd name="connsiteY49" fmla="*/ 201930 h 45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73647" h="451882">
                  <a:moveTo>
                    <a:pt x="683577" y="0"/>
                  </a:moveTo>
                  <a:lnTo>
                    <a:pt x="2290070" y="0"/>
                  </a:lnTo>
                  <a:lnTo>
                    <a:pt x="2973647" y="201930"/>
                  </a:lnTo>
                  <a:lnTo>
                    <a:pt x="2966259" y="204113"/>
                  </a:lnTo>
                  <a:lnTo>
                    <a:pt x="2973647" y="206295"/>
                  </a:lnTo>
                  <a:lnTo>
                    <a:pt x="2966257" y="208478"/>
                  </a:lnTo>
                  <a:lnTo>
                    <a:pt x="2973647" y="210661"/>
                  </a:lnTo>
                  <a:lnTo>
                    <a:pt x="2966257" y="212844"/>
                  </a:lnTo>
                  <a:lnTo>
                    <a:pt x="2973647" y="215027"/>
                  </a:lnTo>
                  <a:lnTo>
                    <a:pt x="2966259" y="217210"/>
                  </a:lnTo>
                  <a:lnTo>
                    <a:pt x="2973647" y="219392"/>
                  </a:lnTo>
                  <a:lnTo>
                    <a:pt x="2966257" y="221575"/>
                  </a:lnTo>
                  <a:lnTo>
                    <a:pt x="2973647" y="223758"/>
                  </a:lnTo>
                  <a:lnTo>
                    <a:pt x="2966257" y="225941"/>
                  </a:lnTo>
                  <a:lnTo>
                    <a:pt x="2973647" y="228124"/>
                  </a:lnTo>
                  <a:lnTo>
                    <a:pt x="2966259" y="230307"/>
                  </a:lnTo>
                  <a:lnTo>
                    <a:pt x="2973647" y="232489"/>
                  </a:lnTo>
                  <a:lnTo>
                    <a:pt x="2966257" y="234672"/>
                  </a:lnTo>
                  <a:lnTo>
                    <a:pt x="2973647" y="236855"/>
                  </a:lnTo>
                  <a:lnTo>
                    <a:pt x="2966257" y="239038"/>
                  </a:lnTo>
                  <a:lnTo>
                    <a:pt x="2973647" y="241221"/>
                  </a:lnTo>
                  <a:lnTo>
                    <a:pt x="2966259" y="243404"/>
                  </a:lnTo>
                  <a:lnTo>
                    <a:pt x="2973647" y="245586"/>
                  </a:lnTo>
                  <a:lnTo>
                    <a:pt x="2966257" y="247769"/>
                  </a:lnTo>
                  <a:lnTo>
                    <a:pt x="2973647" y="249952"/>
                  </a:lnTo>
                  <a:lnTo>
                    <a:pt x="2290070" y="451882"/>
                  </a:lnTo>
                  <a:lnTo>
                    <a:pt x="683577" y="451882"/>
                  </a:lnTo>
                  <a:lnTo>
                    <a:pt x="0" y="249952"/>
                  </a:lnTo>
                  <a:lnTo>
                    <a:pt x="7390" y="247769"/>
                  </a:lnTo>
                  <a:lnTo>
                    <a:pt x="0" y="245586"/>
                  </a:lnTo>
                  <a:lnTo>
                    <a:pt x="7389" y="243404"/>
                  </a:lnTo>
                  <a:lnTo>
                    <a:pt x="0" y="241221"/>
                  </a:lnTo>
                  <a:lnTo>
                    <a:pt x="7390" y="239038"/>
                  </a:lnTo>
                  <a:lnTo>
                    <a:pt x="0" y="236855"/>
                  </a:lnTo>
                  <a:lnTo>
                    <a:pt x="7390" y="234672"/>
                  </a:lnTo>
                  <a:lnTo>
                    <a:pt x="0" y="232489"/>
                  </a:lnTo>
                  <a:lnTo>
                    <a:pt x="7389" y="230307"/>
                  </a:lnTo>
                  <a:lnTo>
                    <a:pt x="0" y="228124"/>
                  </a:lnTo>
                  <a:lnTo>
                    <a:pt x="7390" y="225941"/>
                  </a:lnTo>
                  <a:lnTo>
                    <a:pt x="0" y="223758"/>
                  </a:lnTo>
                  <a:lnTo>
                    <a:pt x="7390" y="221575"/>
                  </a:lnTo>
                  <a:lnTo>
                    <a:pt x="0" y="219392"/>
                  </a:lnTo>
                  <a:lnTo>
                    <a:pt x="7389" y="217210"/>
                  </a:lnTo>
                  <a:lnTo>
                    <a:pt x="0" y="215027"/>
                  </a:lnTo>
                  <a:lnTo>
                    <a:pt x="7390" y="212844"/>
                  </a:lnTo>
                  <a:lnTo>
                    <a:pt x="0" y="210661"/>
                  </a:lnTo>
                  <a:lnTo>
                    <a:pt x="7390" y="208478"/>
                  </a:lnTo>
                  <a:lnTo>
                    <a:pt x="0" y="206295"/>
                  </a:lnTo>
                  <a:lnTo>
                    <a:pt x="7389" y="204113"/>
                  </a:lnTo>
                  <a:lnTo>
                    <a:pt x="0" y="201930"/>
                  </a:lnTo>
                  <a:close/>
                </a:path>
              </a:pathLst>
            </a:custGeom>
            <a:gradFill flip="none" rotWithShape="1">
              <a:gsLst>
                <a:gs pos="100000">
                  <a:schemeClr val="accent1"/>
                </a:gs>
                <a:gs pos="14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7" name="六边形 116">
              <a:extLst>
                <a:ext uri="{FF2B5EF4-FFF2-40B4-BE49-F238E27FC236}">
                  <a16:creationId xmlns:a16="http://schemas.microsoft.com/office/drawing/2014/main" id="{D66D3A8D-2D60-3250-CEC3-6BCC0BFEFCDB}"/>
                </a:ext>
              </a:extLst>
            </p:cNvPr>
            <p:cNvSpPr/>
            <p:nvPr/>
          </p:nvSpPr>
          <p:spPr>
            <a:xfrm>
              <a:off x="9359828" y="5947656"/>
              <a:ext cx="1687711" cy="229212"/>
            </a:xfrm>
            <a:prstGeom prst="hexagon">
              <a:avLst>
                <a:gd name="adj" fmla="val 169261"/>
                <a:gd name="vf" fmla="val 115470"/>
              </a:avLst>
            </a:prstGeom>
            <a:solidFill>
              <a:schemeClr val="accent3"/>
            </a:solidFill>
            <a:ln w="3175">
              <a:gradFill>
                <a:gsLst>
                  <a:gs pos="0">
                    <a:schemeClr val="accent2"/>
                  </a:gs>
                  <a:gs pos="100000">
                    <a:schemeClr val="accent1"/>
                  </a:gs>
                </a:gsLst>
                <a:lin ang="5400000" scaled="1"/>
              </a:gradFill>
            </a:ln>
            <a:effectLst>
              <a:innerShdw blurRad="254000">
                <a:schemeClr val="accent1">
                  <a:alpha val="9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8" name="椭圆 117">
              <a:extLst>
                <a:ext uri="{FF2B5EF4-FFF2-40B4-BE49-F238E27FC236}">
                  <a16:creationId xmlns:a16="http://schemas.microsoft.com/office/drawing/2014/main" id="{8CE36060-C16A-0A23-A363-EB0D4C6185E3}"/>
                </a:ext>
              </a:extLst>
            </p:cNvPr>
            <p:cNvSpPr/>
            <p:nvPr/>
          </p:nvSpPr>
          <p:spPr>
            <a:xfrm>
              <a:off x="9322087" y="5753060"/>
              <a:ext cx="1763193" cy="347821"/>
            </a:xfrm>
            <a:prstGeom prst="ellipse">
              <a:avLst/>
            </a:prstGeom>
            <a:gradFill flip="none" rotWithShape="1">
              <a:gsLst>
                <a:gs pos="48000">
                  <a:schemeClr val="accent3">
                    <a:alpha val="73000"/>
                  </a:schemeClr>
                </a:gs>
                <a:gs pos="0">
                  <a:schemeClr val="accent3"/>
                </a:gs>
                <a:gs pos="100000">
                  <a:schemeClr val="accent3">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21" name="文本框 120">
              <a:extLst>
                <a:ext uri="{FF2B5EF4-FFF2-40B4-BE49-F238E27FC236}">
                  <a16:creationId xmlns:a16="http://schemas.microsoft.com/office/drawing/2014/main" id="{6DCF5C3A-955C-FC14-6FFF-72B6FA7DF74E}"/>
                </a:ext>
              </a:extLst>
            </p:cNvPr>
            <p:cNvSpPr txBox="1"/>
            <p:nvPr>
              <p:custDataLst>
                <p:tags r:id="rId1"/>
              </p:custDataLst>
            </p:nvPr>
          </p:nvSpPr>
          <p:spPr>
            <a:xfrm>
              <a:off x="9608007" y="5329754"/>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25" name="椭圆 124">
              <a:extLst>
                <a:ext uri="{FF2B5EF4-FFF2-40B4-BE49-F238E27FC236}">
                  <a16:creationId xmlns:a16="http://schemas.microsoft.com/office/drawing/2014/main" id="{6527C6EF-F8C2-35F5-0AFA-6EDFC71D427C}"/>
                </a:ext>
              </a:extLst>
            </p:cNvPr>
            <p:cNvSpPr/>
            <p:nvPr/>
          </p:nvSpPr>
          <p:spPr>
            <a:xfrm>
              <a:off x="9686808" y="4256281"/>
              <a:ext cx="1033750" cy="1033750"/>
            </a:xfrm>
            <a:prstGeom prst="ellipse">
              <a:avLst/>
            </a:prstGeom>
            <a:gradFill>
              <a:gsLst>
                <a:gs pos="57000">
                  <a:srgbClr val="001228">
                    <a:alpha val="0"/>
                  </a:srgbClr>
                </a:gs>
                <a:gs pos="96000">
                  <a:schemeClr val="accent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126" name="椭圆 125">
              <a:extLst>
                <a:ext uri="{FF2B5EF4-FFF2-40B4-BE49-F238E27FC236}">
                  <a16:creationId xmlns:a16="http://schemas.microsoft.com/office/drawing/2014/main" id="{73186F06-FF60-71E8-95F6-B76656789506}"/>
                </a:ext>
              </a:extLst>
            </p:cNvPr>
            <p:cNvSpPr/>
            <p:nvPr/>
          </p:nvSpPr>
          <p:spPr>
            <a:xfrm>
              <a:off x="9686808" y="4256281"/>
              <a:ext cx="1033750" cy="1033750"/>
            </a:xfrm>
            <a:prstGeom prst="ellipse">
              <a:avLst/>
            </a:prstGeom>
            <a:gradFill>
              <a:gsLst>
                <a:gs pos="57000">
                  <a:schemeClr val="accent5">
                    <a:alpha val="0"/>
                  </a:schemeClr>
                </a:gs>
                <a:gs pos="93000">
                  <a:schemeClr val="accent2">
                    <a:alpha val="58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100000">
                      <a:srgbClr val="026AFF">
                        <a:lumMod val="50000"/>
                        <a:lumOff val="50000"/>
                      </a:srgbClr>
                    </a:gs>
                    <a:gs pos="50000">
                      <a:prstClr val="white"/>
                    </a:gs>
                    <a:gs pos="0">
                      <a:srgbClr val="01E8FF">
                        <a:lumMod val="50000"/>
                        <a:lumOff val="50000"/>
                      </a:srgbClr>
                    </a:gs>
                  </a:gsLst>
                  <a:lin ang="2700000" scaled="1"/>
                  <a:tileRect/>
                </a:gradFill>
                <a:effectLst/>
                <a:uLnTx/>
                <a:uFillTx/>
                <a:latin typeface="Roboto Regular"/>
                <a:ea typeface="思源黑体 CN Regular"/>
                <a:cs typeface="+mn-cs"/>
              </a:endParaRPr>
            </a:p>
          </p:txBody>
        </p:sp>
        <p:sp>
          <p:nvSpPr>
            <p:cNvPr id="127" name="文本框 126">
              <a:extLst>
                <a:ext uri="{FF2B5EF4-FFF2-40B4-BE49-F238E27FC236}">
                  <a16:creationId xmlns:a16="http://schemas.microsoft.com/office/drawing/2014/main" id="{5C6B9C45-5EA2-695B-7309-99CA253EF977}"/>
                </a:ext>
              </a:extLst>
            </p:cNvPr>
            <p:cNvSpPr txBox="1"/>
            <p:nvPr/>
          </p:nvSpPr>
          <p:spPr>
            <a:xfrm>
              <a:off x="9758690" y="4658990"/>
              <a:ext cx="889987" cy="307777"/>
            </a:xfrm>
            <a:prstGeom prst="rect">
              <a:avLst/>
            </a:prstGeom>
            <a:noFill/>
          </p:spPr>
          <p:txBody>
            <a:bodyPr wrap="none" rtlCol="0">
              <a:spAutoFit/>
            </a:bodyPr>
            <a:lstStyle/>
            <a:p>
              <a:pPr algn="ctr"/>
              <a:r>
                <a:rPr lang="zh-CN" altLang="en-US" sz="1400" dirty="0">
                  <a:solidFill>
                    <a:schemeClr val="bg1"/>
                  </a:solidFill>
                  <a:latin typeface="+mn-ea"/>
                  <a:cs typeface="阿里巴巴普惠体 2.0 55 Regular" panose="00020600040101010101" pitchFamily="18" charset="-122"/>
                </a:rPr>
                <a:t>输入文本</a:t>
              </a:r>
            </a:p>
          </p:txBody>
        </p:sp>
      </p:grpSp>
    </p:spTree>
    <p:extLst>
      <p:ext uri="{BB962C8B-B14F-4D97-AF65-F5344CB8AC3E}">
        <p14:creationId xmlns:p14="http://schemas.microsoft.com/office/powerpoint/2010/main" val="4118991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703050"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b="1" dirty="0">
                <a:solidFill>
                  <a:schemeClr val="accent1"/>
                </a:solidFill>
                <a:latin typeface="+mn-ea"/>
                <a:ea typeface="+mn-ea"/>
                <a:cs typeface="阿里巴巴普惠体 2.0 55 Regular" panose="00020600040101010101" pitchFamily="18" charset="-122"/>
                <a:sym typeface="+mn-ea"/>
              </a:rPr>
              <a:t>项目背景</a:t>
            </a:r>
            <a:endParaRPr lang="zh-CN" altLang="en-US" sz="1800" dirty="0">
              <a:solidFill>
                <a:schemeClr val="accent1"/>
              </a:solidFill>
              <a:latin typeface="+mn-ea"/>
              <a:ea typeface="+mn-ea"/>
              <a:cs typeface="阿里巴巴普惠体 2.0 55 Regular" panose="00020600040101010101" pitchFamily="18" charset="-122"/>
              <a:sym typeface="+mn-ea"/>
            </a:endParaRPr>
          </a:p>
        </p:txBody>
      </p:sp>
      <p:sp>
        <p:nvSpPr>
          <p:cNvPr id="237" name="矩形: 圆角 236">
            <a:extLst>
              <a:ext uri="{FF2B5EF4-FFF2-40B4-BE49-F238E27FC236}">
                <a16:creationId xmlns:a16="http://schemas.microsoft.com/office/drawing/2014/main" id="{DAF8E51F-F194-C443-4B57-BDEBE536F40D}"/>
              </a:ext>
            </a:extLst>
          </p:cNvPr>
          <p:cNvSpPr/>
          <p:nvPr/>
        </p:nvSpPr>
        <p:spPr>
          <a:xfrm>
            <a:off x="900732" y="997347"/>
            <a:ext cx="10390536" cy="2916711"/>
          </a:xfrm>
          <a:prstGeom prst="roundRect">
            <a:avLst>
              <a:gd name="adj" fmla="val 1558"/>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4" name="燕尾形箭头 15">
            <a:extLst>
              <a:ext uri="{FF2B5EF4-FFF2-40B4-BE49-F238E27FC236}">
                <a16:creationId xmlns:a16="http://schemas.microsoft.com/office/drawing/2014/main" id="{A2A4590A-8417-EA0E-CF8A-21A5755C6251}"/>
              </a:ext>
            </a:extLst>
          </p:cNvPr>
          <p:cNvSpPr/>
          <p:nvPr/>
        </p:nvSpPr>
        <p:spPr>
          <a:xfrm>
            <a:off x="4075631" y="4886463"/>
            <a:ext cx="415925" cy="306070"/>
          </a:xfrm>
          <a:prstGeom prst="notchedRightArrow">
            <a:avLst/>
          </a:prstGeom>
          <a:gradFill flip="none" rotWithShape="1">
            <a:gsLst>
              <a:gs pos="0">
                <a:schemeClr val="accent3"/>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E8950661-3523-D2B8-E133-9A58AB9BA1F2}"/>
              </a:ext>
            </a:extLst>
          </p:cNvPr>
          <p:cNvGrpSpPr/>
          <p:nvPr/>
        </p:nvGrpSpPr>
        <p:grpSpPr>
          <a:xfrm>
            <a:off x="1078842" y="3494714"/>
            <a:ext cx="2763366" cy="3101313"/>
            <a:chOff x="1078842" y="3494714"/>
            <a:chExt cx="2763366" cy="3101313"/>
          </a:xfrm>
        </p:grpSpPr>
        <p:sp>
          <p:nvSpPr>
            <p:cNvPr id="38" name="矩形: 圆角 37">
              <a:extLst>
                <a:ext uri="{FF2B5EF4-FFF2-40B4-BE49-F238E27FC236}">
                  <a16:creationId xmlns:a16="http://schemas.microsoft.com/office/drawing/2014/main" id="{0264B5B1-782F-3AFF-A8DD-35F7776DA349}"/>
                </a:ext>
              </a:extLst>
            </p:cNvPr>
            <p:cNvSpPr/>
            <p:nvPr/>
          </p:nvSpPr>
          <p:spPr>
            <a:xfrm>
              <a:off x="1078842" y="3679316"/>
              <a:ext cx="2763366" cy="2916711"/>
            </a:xfrm>
            <a:prstGeom prst="roundRect">
              <a:avLst>
                <a:gd name="adj" fmla="val 1558"/>
              </a:avLst>
            </a:prstGeom>
            <a:gradFill>
              <a:gsLst>
                <a:gs pos="0">
                  <a:schemeClr val="accent5"/>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矩形: 圆角 158">
              <a:extLst>
                <a:ext uri="{FF2B5EF4-FFF2-40B4-BE49-F238E27FC236}">
                  <a16:creationId xmlns:a16="http://schemas.microsoft.com/office/drawing/2014/main" id="{E6F663BE-031D-CF77-3113-DB6E7778DAF9}"/>
                </a:ext>
              </a:extLst>
            </p:cNvPr>
            <p:cNvSpPr/>
            <p:nvPr/>
          </p:nvSpPr>
          <p:spPr>
            <a:xfrm>
              <a:off x="1551418" y="3494714"/>
              <a:ext cx="1818215" cy="348641"/>
            </a:xfrm>
            <a:prstGeom prst="roundRect">
              <a:avLst/>
            </a:prstGeom>
            <a:gradFill flip="none" rotWithShape="1">
              <a:gsLst>
                <a:gs pos="0">
                  <a:schemeClr val="accent2"/>
                </a:gs>
                <a:gs pos="83000">
                  <a:schemeClr val="accent3"/>
                </a:gs>
              </a:gsLst>
              <a:lin ang="2700000" scaled="1"/>
              <a:tileRect/>
            </a:gradFill>
            <a:ln w="9525">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0" name="文本框 159">
              <a:extLst>
                <a:ext uri="{FF2B5EF4-FFF2-40B4-BE49-F238E27FC236}">
                  <a16:creationId xmlns:a16="http://schemas.microsoft.com/office/drawing/2014/main" id="{BD542050-582A-1955-4D13-ACB07C81427F}"/>
                </a:ext>
              </a:extLst>
            </p:cNvPr>
            <p:cNvSpPr txBox="1"/>
            <p:nvPr/>
          </p:nvSpPr>
          <p:spPr>
            <a:xfrm>
              <a:off x="1912939" y="3513046"/>
              <a:ext cx="1095172" cy="369332"/>
            </a:xfrm>
            <a:prstGeom prst="rect">
              <a:avLst/>
            </a:prstGeom>
            <a:noFill/>
          </p:spPr>
          <p:txBody>
            <a:bodyPr wrap="square" rtlCol="0">
              <a:spAutoFit/>
            </a:bodyPr>
            <a:lstStyle>
              <a:defPPr>
                <a:defRPr lang="en-US"/>
              </a:defPPr>
              <a:lvl1pPr>
                <a:defRPr sz="28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chemeClr val="bg1"/>
                  </a:solidFill>
                  <a:latin typeface="+mj-ea"/>
                  <a:ea typeface="+mj-ea"/>
                </a:rPr>
                <a:t>输入标题</a:t>
              </a:r>
              <a:endParaRPr lang="en-US" altLang="zh-CN" sz="1800" dirty="0">
                <a:solidFill>
                  <a:schemeClr val="bg1"/>
                </a:solidFill>
                <a:latin typeface="+mj-ea"/>
                <a:ea typeface="+mj-ea"/>
              </a:endParaRPr>
            </a:p>
          </p:txBody>
        </p:sp>
        <p:sp>
          <p:nvSpPr>
            <p:cNvPr id="161" name="矩形: 圆角 160">
              <a:extLst>
                <a:ext uri="{FF2B5EF4-FFF2-40B4-BE49-F238E27FC236}">
                  <a16:creationId xmlns:a16="http://schemas.microsoft.com/office/drawing/2014/main" id="{77C19D37-8C49-F0DD-8F4A-7060DD3E76F0}"/>
                </a:ext>
              </a:extLst>
            </p:cNvPr>
            <p:cNvSpPr/>
            <p:nvPr/>
          </p:nvSpPr>
          <p:spPr>
            <a:xfrm>
              <a:off x="1388165" y="4070223"/>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4" name="矩形: 圆角 13">
              <a:extLst>
                <a:ext uri="{FF2B5EF4-FFF2-40B4-BE49-F238E27FC236}">
                  <a16:creationId xmlns:a16="http://schemas.microsoft.com/office/drawing/2014/main" id="{6A8D0BDD-47CE-1F5E-3D5F-5D543C0B0C3E}"/>
                </a:ext>
              </a:extLst>
            </p:cNvPr>
            <p:cNvSpPr/>
            <p:nvPr/>
          </p:nvSpPr>
          <p:spPr>
            <a:xfrm>
              <a:off x="1388165" y="4482337"/>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5" name="矩形: 圆角 14">
              <a:extLst>
                <a:ext uri="{FF2B5EF4-FFF2-40B4-BE49-F238E27FC236}">
                  <a16:creationId xmlns:a16="http://schemas.microsoft.com/office/drawing/2014/main" id="{8645F514-1F8D-18CC-DD0F-6BAB5C802802}"/>
                </a:ext>
              </a:extLst>
            </p:cNvPr>
            <p:cNvSpPr/>
            <p:nvPr/>
          </p:nvSpPr>
          <p:spPr>
            <a:xfrm>
              <a:off x="1388165" y="4894451"/>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6" name="矩形: 圆角 15">
              <a:extLst>
                <a:ext uri="{FF2B5EF4-FFF2-40B4-BE49-F238E27FC236}">
                  <a16:creationId xmlns:a16="http://schemas.microsoft.com/office/drawing/2014/main" id="{01750566-4AE8-1DB1-CFA4-A7B8A5FF4984}"/>
                </a:ext>
              </a:extLst>
            </p:cNvPr>
            <p:cNvSpPr/>
            <p:nvPr/>
          </p:nvSpPr>
          <p:spPr>
            <a:xfrm>
              <a:off x="1388165" y="5306565"/>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7" name="矩形: 圆角 16">
              <a:extLst>
                <a:ext uri="{FF2B5EF4-FFF2-40B4-BE49-F238E27FC236}">
                  <a16:creationId xmlns:a16="http://schemas.microsoft.com/office/drawing/2014/main" id="{0A757A31-97D9-D4CD-1886-02ADFBC6DBEA}"/>
                </a:ext>
              </a:extLst>
            </p:cNvPr>
            <p:cNvSpPr/>
            <p:nvPr/>
          </p:nvSpPr>
          <p:spPr>
            <a:xfrm>
              <a:off x="1388165" y="5718679"/>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8" name="矩形: 圆角 17">
              <a:extLst>
                <a:ext uri="{FF2B5EF4-FFF2-40B4-BE49-F238E27FC236}">
                  <a16:creationId xmlns:a16="http://schemas.microsoft.com/office/drawing/2014/main" id="{ACB03B95-5617-2FFB-5F30-EF3FDBA8B126}"/>
                </a:ext>
              </a:extLst>
            </p:cNvPr>
            <p:cNvSpPr/>
            <p:nvPr/>
          </p:nvSpPr>
          <p:spPr>
            <a:xfrm>
              <a:off x="1388165" y="6130793"/>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grpSp>
        <p:nvGrpSpPr>
          <p:cNvPr id="19" name="组合 18">
            <a:extLst>
              <a:ext uri="{FF2B5EF4-FFF2-40B4-BE49-F238E27FC236}">
                <a16:creationId xmlns:a16="http://schemas.microsoft.com/office/drawing/2014/main" id="{4732345C-2C60-8AF6-F647-BF80CB8E85C8}"/>
              </a:ext>
            </a:extLst>
          </p:cNvPr>
          <p:cNvGrpSpPr/>
          <p:nvPr/>
        </p:nvGrpSpPr>
        <p:grpSpPr>
          <a:xfrm>
            <a:off x="4714317" y="3494714"/>
            <a:ext cx="2763366" cy="3101313"/>
            <a:chOff x="4714317" y="3494714"/>
            <a:chExt cx="2763366" cy="3101313"/>
          </a:xfrm>
        </p:grpSpPr>
        <p:sp>
          <p:nvSpPr>
            <p:cNvPr id="22" name="矩形: 圆角 21">
              <a:extLst>
                <a:ext uri="{FF2B5EF4-FFF2-40B4-BE49-F238E27FC236}">
                  <a16:creationId xmlns:a16="http://schemas.microsoft.com/office/drawing/2014/main" id="{73080DD2-6831-4398-BB75-CE60C6C9EA2B}"/>
                </a:ext>
              </a:extLst>
            </p:cNvPr>
            <p:cNvSpPr/>
            <p:nvPr/>
          </p:nvSpPr>
          <p:spPr>
            <a:xfrm>
              <a:off x="4714317" y="3679316"/>
              <a:ext cx="2763366" cy="2916711"/>
            </a:xfrm>
            <a:prstGeom prst="roundRect">
              <a:avLst>
                <a:gd name="adj" fmla="val 1558"/>
              </a:avLst>
            </a:prstGeom>
            <a:gradFill>
              <a:gsLst>
                <a:gs pos="0">
                  <a:schemeClr val="accent5"/>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矩形: 圆角 23">
              <a:extLst>
                <a:ext uri="{FF2B5EF4-FFF2-40B4-BE49-F238E27FC236}">
                  <a16:creationId xmlns:a16="http://schemas.microsoft.com/office/drawing/2014/main" id="{9761771C-88D6-4C53-F6D4-0CB8CA9C0619}"/>
                </a:ext>
              </a:extLst>
            </p:cNvPr>
            <p:cNvSpPr/>
            <p:nvPr/>
          </p:nvSpPr>
          <p:spPr>
            <a:xfrm>
              <a:off x="5186893" y="3494714"/>
              <a:ext cx="1818215" cy="348641"/>
            </a:xfrm>
            <a:prstGeom prst="roundRect">
              <a:avLst/>
            </a:prstGeom>
            <a:gradFill flip="none" rotWithShape="1">
              <a:gsLst>
                <a:gs pos="0">
                  <a:schemeClr val="accent2"/>
                </a:gs>
                <a:gs pos="83000">
                  <a:schemeClr val="accent3"/>
                </a:gs>
              </a:gsLst>
              <a:lin ang="2700000" scaled="1"/>
              <a:tileRect/>
            </a:gradFill>
            <a:ln w="9525">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1AF7004C-233E-9F0B-789C-9C1CA356A029}"/>
                </a:ext>
              </a:extLst>
            </p:cNvPr>
            <p:cNvSpPr txBox="1"/>
            <p:nvPr/>
          </p:nvSpPr>
          <p:spPr>
            <a:xfrm>
              <a:off x="5548414" y="3513046"/>
              <a:ext cx="1095172" cy="369332"/>
            </a:xfrm>
            <a:prstGeom prst="rect">
              <a:avLst/>
            </a:prstGeom>
            <a:noFill/>
          </p:spPr>
          <p:txBody>
            <a:bodyPr wrap="square" rtlCol="0">
              <a:spAutoFit/>
            </a:bodyPr>
            <a:lstStyle>
              <a:defPPr>
                <a:defRPr lang="en-US"/>
              </a:defPPr>
              <a:lvl1pPr>
                <a:defRPr sz="28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chemeClr val="bg1"/>
                  </a:solidFill>
                  <a:latin typeface="+mj-ea"/>
                  <a:ea typeface="+mj-ea"/>
                </a:rPr>
                <a:t>输入标题</a:t>
              </a:r>
              <a:endParaRPr lang="en-US" altLang="zh-CN" sz="1800" dirty="0">
                <a:solidFill>
                  <a:schemeClr val="bg1"/>
                </a:solidFill>
                <a:latin typeface="+mj-ea"/>
                <a:ea typeface="+mj-ea"/>
              </a:endParaRPr>
            </a:p>
          </p:txBody>
        </p:sp>
        <p:sp>
          <p:nvSpPr>
            <p:cNvPr id="26" name="矩形: 圆角 25">
              <a:extLst>
                <a:ext uri="{FF2B5EF4-FFF2-40B4-BE49-F238E27FC236}">
                  <a16:creationId xmlns:a16="http://schemas.microsoft.com/office/drawing/2014/main" id="{0F1DBC45-1E7A-13CF-517E-7B43A8A9CC7F}"/>
                </a:ext>
              </a:extLst>
            </p:cNvPr>
            <p:cNvSpPr/>
            <p:nvPr/>
          </p:nvSpPr>
          <p:spPr>
            <a:xfrm>
              <a:off x="5023640" y="4070223"/>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27" name="矩形: 圆角 26">
              <a:extLst>
                <a:ext uri="{FF2B5EF4-FFF2-40B4-BE49-F238E27FC236}">
                  <a16:creationId xmlns:a16="http://schemas.microsoft.com/office/drawing/2014/main" id="{940AAF13-8F19-8CA5-015B-DEB2C4F62E50}"/>
                </a:ext>
              </a:extLst>
            </p:cNvPr>
            <p:cNvSpPr/>
            <p:nvPr/>
          </p:nvSpPr>
          <p:spPr>
            <a:xfrm>
              <a:off x="5023640" y="4482337"/>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28" name="矩形: 圆角 27">
              <a:extLst>
                <a:ext uri="{FF2B5EF4-FFF2-40B4-BE49-F238E27FC236}">
                  <a16:creationId xmlns:a16="http://schemas.microsoft.com/office/drawing/2014/main" id="{94F30BB9-C61A-AD05-CD18-CECCF736D391}"/>
                </a:ext>
              </a:extLst>
            </p:cNvPr>
            <p:cNvSpPr/>
            <p:nvPr/>
          </p:nvSpPr>
          <p:spPr>
            <a:xfrm>
              <a:off x="5023640" y="4894451"/>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29" name="矩形: 圆角 28">
              <a:extLst>
                <a:ext uri="{FF2B5EF4-FFF2-40B4-BE49-F238E27FC236}">
                  <a16:creationId xmlns:a16="http://schemas.microsoft.com/office/drawing/2014/main" id="{5510104A-9F6C-C88A-E0EB-7DCEC12D9A10}"/>
                </a:ext>
              </a:extLst>
            </p:cNvPr>
            <p:cNvSpPr/>
            <p:nvPr/>
          </p:nvSpPr>
          <p:spPr>
            <a:xfrm>
              <a:off x="5023640" y="5306565"/>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0" name="矩形: 圆角 29">
              <a:extLst>
                <a:ext uri="{FF2B5EF4-FFF2-40B4-BE49-F238E27FC236}">
                  <a16:creationId xmlns:a16="http://schemas.microsoft.com/office/drawing/2014/main" id="{2C974B5D-ED08-D7E0-7A33-85F5FEDE94EA}"/>
                </a:ext>
              </a:extLst>
            </p:cNvPr>
            <p:cNvSpPr/>
            <p:nvPr/>
          </p:nvSpPr>
          <p:spPr>
            <a:xfrm>
              <a:off x="5023640" y="5718679"/>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1" name="矩形: 圆角 30">
              <a:extLst>
                <a:ext uri="{FF2B5EF4-FFF2-40B4-BE49-F238E27FC236}">
                  <a16:creationId xmlns:a16="http://schemas.microsoft.com/office/drawing/2014/main" id="{26D73E53-D68F-BDF9-B2DF-5AC824EF8E43}"/>
                </a:ext>
              </a:extLst>
            </p:cNvPr>
            <p:cNvSpPr/>
            <p:nvPr/>
          </p:nvSpPr>
          <p:spPr>
            <a:xfrm>
              <a:off x="5023640" y="6130793"/>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grpSp>
        <p:nvGrpSpPr>
          <p:cNvPr id="20" name="组合 19">
            <a:extLst>
              <a:ext uri="{FF2B5EF4-FFF2-40B4-BE49-F238E27FC236}">
                <a16:creationId xmlns:a16="http://schemas.microsoft.com/office/drawing/2014/main" id="{FC213FE2-46EA-01AA-A505-66B2F132257D}"/>
              </a:ext>
            </a:extLst>
          </p:cNvPr>
          <p:cNvGrpSpPr/>
          <p:nvPr/>
        </p:nvGrpSpPr>
        <p:grpSpPr>
          <a:xfrm>
            <a:off x="8349792" y="3494714"/>
            <a:ext cx="2763366" cy="3101313"/>
            <a:chOff x="8349792" y="3494714"/>
            <a:chExt cx="2763366" cy="3101313"/>
          </a:xfrm>
        </p:grpSpPr>
        <p:sp>
          <p:nvSpPr>
            <p:cNvPr id="33" name="矩形: 圆角 32">
              <a:extLst>
                <a:ext uri="{FF2B5EF4-FFF2-40B4-BE49-F238E27FC236}">
                  <a16:creationId xmlns:a16="http://schemas.microsoft.com/office/drawing/2014/main" id="{17ABCEDD-52D3-A120-B6AA-1AAE945FD071}"/>
                </a:ext>
              </a:extLst>
            </p:cNvPr>
            <p:cNvSpPr/>
            <p:nvPr/>
          </p:nvSpPr>
          <p:spPr>
            <a:xfrm>
              <a:off x="8349792" y="3679316"/>
              <a:ext cx="2763366" cy="2916711"/>
            </a:xfrm>
            <a:prstGeom prst="roundRect">
              <a:avLst>
                <a:gd name="adj" fmla="val 1558"/>
              </a:avLst>
            </a:prstGeom>
            <a:gradFill>
              <a:gsLst>
                <a:gs pos="0">
                  <a:schemeClr val="accent5"/>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矩形: 圆角 34">
              <a:extLst>
                <a:ext uri="{FF2B5EF4-FFF2-40B4-BE49-F238E27FC236}">
                  <a16:creationId xmlns:a16="http://schemas.microsoft.com/office/drawing/2014/main" id="{8599BB09-F991-7294-0712-A03D804AFF8C}"/>
                </a:ext>
              </a:extLst>
            </p:cNvPr>
            <p:cNvSpPr/>
            <p:nvPr/>
          </p:nvSpPr>
          <p:spPr>
            <a:xfrm>
              <a:off x="8822368" y="3494714"/>
              <a:ext cx="1818215" cy="348641"/>
            </a:xfrm>
            <a:prstGeom prst="roundRect">
              <a:avLst/>
            </a:prstGeom>
            <a:gradFill flip="none" rotWithShape="1">
              <a:gsLst>
                <a:gs pos="0">
                  <a:schemeClr val="accent2"/>
                </a:gs>
                <a:gs pos="83000">
                  <a:schemeClr val="accent3"/>
                </a:gs>
              </a:gsLst>
              <a:lin ang="2700000" scaled="1"/>
              <a:tileRect/>
            </a:gradFill>
            <a:ln w="9525">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文本框 35">
              <a:extLst>
                <a:ext uri="{FF2B5EF4-FFF2-40B4-BE49-F238E27FC236}">
                  <a16:creationId xmlns:a16="http://schemas.microsoft.com/office/drawing/2014/main" id="{631FB21D-961C-98AA-24A3-3E4B7274ADEA}"/>
                </a:ext>
              </a:extLst>
            </p:cNvPr>
            <p:cNvSpPr txBox="1"/>
            <p:nvPr/>
          </p:nvSpPr>
          <p:spPr>
            <a:xfrm>
              <a:off x="9183889" y="3513046"/>
              <a:ext cx="1095172" cy="369332"/>
            </a:xfrm>
            <a:prstGeom prst="rect">
              <a:avLst/>
            </a:prstGeom>
            <a:noFill/>
          </p:spPr>
          <p:txBody>
            <a:bodyPr wrap="square" rtlCol="0">
              <a:spAutoFit/>
            </a:bodyPr>
            <a:lstStyle>
              <a:defPPr>
                <a:defRPr lang="en-US"/>
              </a:defPPr>
              <a:lvl1pPr>
                <a:defRPr sz="28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chemeClr val="bg1"/>
                  </a:solidFill>
                  <a:latin typeface="+mj-ea"/>
                  <a:ea typeface="+mj-ea"/>
                </a:rPr>
                <a:t>输入标题</a:t>
              </a:r>
              <a:endParaRPr lang="en-US" altLang="zh-CN" sz="1800" dirty="0">
                <a:solidFill>
                  <a:schemeClr val="bg1"/>
                </a:solidFill>
                <a:latin typeface="+mj-ea"/>
                <a:ea typeface="+mj-ea"/>
              </a:endParaRPr>
            </a:p>
          </p:txBody>
        </p:sp>
        <p:sp>
          <p:nvSpPr>
            <p:cNvPr id="37" name="矩形: 圆角 36">
              <a:extLst>
                <a:ext uri="{FF2B5EF4-FFF2-40B4-BE49-F238E27FC236}">
                  <a16:creationId xmlns:a16="http://schemas.microsoft.com/office/drawing/2014/main" id="{691709A8-8389-DC59-80B4-7E8CEBA727BE}"/>
                </a:ext>
              </a:extLst>
            </p:cNvPr>
            <p:cNvSpPr/>
            <p:nvPr/>
          </p:nvSpPr>
          <p:spPr>
            <a:xfrm>
              <a:off x="8659115" y="4070223"/>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9" name="矩形: 圆角 38">
              <a:extLst>
                <a:ext uri="{FF2B5EF4-FFF2-40B4-BE49-F238E27FC236}">
                  <a16:creationId xmlns:a16="http://schemas.microsoft.com/office/drawing/2014/main" id="{E9A63D5E-82D7-4D1C-F4BC-FF506A2C06CF}"/>
                </a:ext>
              </a:extLst>
            </p:cNvPr>
            <p:cNvSpPr/>
            <p:nvPr/>
          </p:nvSpPr>
          <p:spPr>
            <a:xfrm>
              <a:off x="8659115" y="4482337"/>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41" name="矩形: 圆角 40">
              <a:extLst>
                <a:ext uri="{FF2B5EF4-FFF2-40B4-BE49-F238E27FC236}">
                  <a16:creationId xmlns:a16="http://schemas.microsoft.com/office/drawing/2014/main" id="{8E82802E-491F-E68F-597A-4F61A31944EA}"/>
                </a:ext>
              </a:extLst>
            </p:cNvPr>
            <p:cNvSpPr/>
            <p:nvPr/>
          </p:nvSpPr>
          <p:spPr>
            <a:xfrm>
              <a:off x="8659115" y="4894451"/>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42" name="矩形: 圆角 41">
              <a:extLst>
                <a:ext uri="{FF2B5EF4-FFF2-40B4-BE49-F238E27FC236}">
                  <a16:creationId xmlns:a16="http://schemas.microsoft.com/office/drawing/2014/main" id="{8BF4066C-628E-8FB8-83A4-ABB797548647}"/>
                </a:ext>
              </a:extLst>
            </p:cNvPr>
            <p:cNvSpPr/>
            <p:nvPr/>
          </p:nvSpPr>
          <p:spPr>
            <a:xfrm>
              <a:off x="8659115" y="5306565"/>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43" name="矩形: 圆角 42">
              <a:extLst>
                <a:ext uri="{FF2B5EF4-FFF2-40B4-BE49-F238E27FC236}">
                  <a16:creationId xmlns:a16="http://schemas.microsoft.com/office/drawing/2014/main" id="{7F478FE5-FCAD-B770-369A-B8A0F472DAD5}"/>
                </a:ext>
              </a:extLst>
            </p:cNvPr>
            <p:cNvSpPr/>
            <p:nvPr/>
          </p:nvSpPr>
          <p:spPr>
            <a:xfrm>
              <a:off x="8659115" y="5718679"/>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44" name="矩形: 圆角 43">
              <a:extLst>
                <a:ext uri="{FF2B5EF4-FFF2-40B4-BE49-F238E27FC236}">
                  <a16:creationId xmlns:a16="http://schemas.microsoft.com/office/drawing/2014/main" id="{FF581B91-70B4-74D5-787B-DC3647EE89A0}"/>
                </a:ext>
              </a:extLst>
            </p:cNvPr>
            <p:cNvSpPr/>
            <p:nvPr/>
          </p:nvSpPr>
          <p:spPr>
            <a:xfrm>
              <a:off x="8659115" y="6130793"/>
              <a:ext cx="2144720" cy="297949"/>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sp>
        <p:nvSpPr>
          <p:cNvPr id="47" name="燕尾形箭头 15">
            <a:extLst>
              <a:ext uri="{FF2B5EF4-FFF2-40B4-BE49-F238E27FC236}">
                <a16:creationId xmlns:a16="http://schemas.microsoft.com/office/drawing/2014/main" id="{03816B88-52D9-77A0-153B-60850A37BE69}"/>
              </a:ext>
            </a:extLst>
          </p:cNvPr>
          <p:cNvSpPr/>
          <p:nvPr/>
        </p:nvSpPr>
        <p:spPr>
          <a:xfrm>
            <a:off x="7766886" y="4853135"/>
            <a:ext cx="415925" cy="306070"/>
          </a:xfrm>
          <a:prstGeom prst="notchedRightArrow">
            <a:avLst/>
          </a:prstGeom>
          <a:gradFill flip="none" rotWithShape="1">
            <a:gsLst>
              <a:gs pos="0">
                <a:schemeClr val="accent3"/>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0" name="文本框 49">
            <a:extLst>
              <a:ext uri="{FF2B5EF4-FFF2-40B4-BE49-F238E27FC236}">
                <a16:creationId xmlns:a16="http://schemas.microsoft.com/office/drawing/2014/main" id="{4BFDC681-ABA6-30CD-4A49-D9348895D188}"/>
              </a:ext>
            </a:extLst>
          </p:cNvPr>
          <p:cNvSpPr txBox="1"/>
          <p:nvPr/>
        </p:nvSpPr>
        <p:spPr>
          <a:xfrm>
            <a:off x="1152671" y="1185038"/>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53" name="文本框 52">
            <a:extLst>
              <a:ext uri="{FF2B5EF4-FFF2-40B4-BE49-F238E27FC236}">
                <a16:creationId xmlns:a16="http://schemas.microsoft.com/office/drawing/2014/main" id="{624FAF93-2FF7-F5F8-8B9F-D12FC24E8F7D}"/>
              </a:ext>
            </a:extLst>
          </p:cNvPr>
          <p:cNvSpPr txBox="1"/>
          <p:nvPr/>
        </p:nvSpPr>
        <p:spPr>
          <a:xfrm>
            <a:off x="1152671" y="1611452"/>
            <a:ext cx="4943329" cy="1372683"/>
          </a:xfrm>
          <a:prstGeom prst="rect">
            <a:avLst/>
          </a:prstGeom>
          <a:noFill/>
        </p:spPr>
        <p:txBody>
          <a:bodyPr wrap="square" rtlCol="0">
            <a:spAutoFit/>
          </a:bodyPr>
          <a:lstStyle/>
          <a:p>
            <a:pPr>
              <a:lnSpc>
                <a:spcPct val="120000"/>
              </a:lnSpc>
            </a:pPr>
            <a:r>
              <a:rPr lang="zh-CN" altLang="en-US" sz="1400" dirty="0">
                <a:solidFill>
                  <a:schemeClr val="bg2"/>
                </a:solidFill>
                <a:latin typeface="+mn-ea"/>
                <a:cs typeface="阿里巴巴普惠体 2.0 55 Regular" panose="00020600040101010101" pitchFamily="18" charset="-122"/>
              </a:rPr>
              <a:t>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a:t>
            </a:r>
            <a:endParaRPr lang="en-US" sz="1400" dirty="0">
              <a:solidFill>
                <a:schemeClr val="bg2"/>
              </a:solidFill>
              <a:latin typeface="+mn-ea"/>
              <a:cs typeface="阿里巴巴普惠体 2.0 55 Regular" panose="00020600040101010101" pitchFamily="18" charset="-122"/>
            </a:endParaRPr>
          </a:p>
        </p:txBody>
      </p:sp>
      <p:sp>
        <p:nvSpPr>
          <p:cNvPr id="54" name="矩形: 圆角 53">
            <a:extLst>
              <a:ext uri="{FF2B5EF4-FFF2-40B4-BE49-F238E27FC236}">
                <a16:creationId xmlns:a16="http://schemas.microsoft.com/office/drawing/2014/main" id="{60D1B816-AB1B-B3BC-B7AD-5A1A7B54ADFD}"/>
              </a:ext>
            </a:extLst>
          </p:cNvPr>
          <p:cNvSpPr/>
          <p:nvPr/>
        </p:nvSpPr>
        <p:spPr>
          <a:xfrm>
            <a:off x="6421662" y="1277979"/>
            <a:ext cx="4500337" cy="1866244"/>
          </a:xfrm>
          <a:prstGeom prst="roundRect">
            <a:avLst>
              <a:gd name="adj" fmla="val 5203"/>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E5C19F2A-400F-AAAB-CCF5-3C9D92812532}"/>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
        <p:nvSpPr>
          <p:cNvPr id="11" name="文本框 10">
            <a:extLst>
              <a:ext uri="{FF2B5EF4-FFF2-40B4-BE49-F238E27FC236}">
                <a16:creationId xmlns:a16="http://schemas.microsoft.com/office/drawing/2014/main" id="{B1FFB9EE-2EB5-D1B3-3F89-11EED223CA2F}"/>
              </a:ext>
            </a:extLst>
          </p:cNvPr>
          <p:cNvSpPr txBox="1"/>
          <p:nvPr/>
        </p:nvSpPr>
        <p:spPr>
          <a:xfrm>
            <a:off x="8085743" y="1969000"/>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rgbClr val="FFFFFF"/>
                </a:solidFill>
                <a:latin typeface="+mn-ea"/>
                <a:ea typeface="+mn-ea"/>
                <a:cs typeface="阿里巴巴普惠体 2.0 55 Regular" panose="00020600040101010101" pitchFamily="18" charset="-122"/>
              </a:rPr>
              <a:t>插入图片</a:t>
            </a:r>
          </a:p>
        </p:txBody>
      </p:sp>
    </p:spTree>
    <p:extLst>
      <p:ext uri="{BB962C8B-B14F-4D97-AF65-F5344CB8AC3E}">
        <p14:creationId xmlns:p14="http://schemas.microsoft.com/office/powerpoint/2010/main" val="4261709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2055090"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079205"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b="1" dirty="0">
                <a:solidFill>
                  <a:schemeClr val="accent1"/>
                </a:solidFill>
                <a:latin typeface="+mn-ea"/>
                <a:ea typeface="+mn-ea"/>
                <a:cs typeface="阿里巴巴普惠体 2.0 55 Regular" panose="00020600040101010101" pitchFamily="18" charset="-122"/>
                <a:sym typeface="+mn-ea"/>
              </a:rPr>
              <a:t>项目内容</a:t>
            </a:r>
          </a:p>
        </p:txBody>
      </p:sp>
      <p:sp>
        <p:nvSpPr>
          <p:cNvPr id="137" name="矩形: 圆角 136">
            <a:extLst>
              <a:ext uri="{FF2B5EF4-FFF2-40B4-BE49-F238E27FC236}">
                <a16:creationId xmlns:a16="http://schemas.microsoft.com/office/drawing/2014/main" id="{4D38A377-9008-938B-575D-4B62FB372C09}"/>
              </a:ext>
            </a:extLst>
          </p:cNvPr>
          <p:cNvSpPr/>
          <p:nvPr/>
        </p:nvSpPr>
        <p:spPr>
          <a:xfrm>
            <a:off x="900732" y="1637427"/>
            <a:ext cx="10390536" cy="4590653"/>
          </a:xfrm>
          <a:prstGeom prst="roundRect">
            <a:avLst>
              <a:gd name="adj" fmla="val 1558"/>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文本框 137">
            <a:extLst>
              <a:ext uri="{FF2B5EF4-FFF2-40B4-BE49-F238E27FC236}">
                <a16:creationId xmlns:a16="http://schemas.microsoft.com/office/drawing/2014/main" id="{008536DD-3C8D-3D1F-C608-882CEFE9B835}"/>
              </a:ext>
            </a:extLst>
          </p:cNvPr>
          <p:cNvSpPr txBox="1"/>
          <p:nvPr/>
        </p:nvSpPr>
        <p:spPr>
          <a:xfrm>
            <a:off x="920017" y="1033698"/>
            <a:ext cx="1595309" cy="52322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800" b="1" dirty="0">
                <a:gradFill>
                  <a:gsLst>
                    <a:gs pos="0">
                      <a:schemeClr val="accent2"/>
                    </a:gs>
                    <a:gs pos="99000">
                      <a:schemeClr val="accent3"/>
                    </a:gs>
                  </a:gsLst>
                  <a:lin ang="0" scaled="1"/>
                </a:gradFill>
                <a:latin typeface="+mj-ea"/>
                <a:ea typeface="+mj-ea"/>
                <a:cs typeface="阿里巴巴普惠体 2.0 55 Regular" panose="00020600040101010101" pitchFamily="18" charset="-122"/>
              </a:rPr>
              <a:t>输入标题</a:t>
            </a:r>
          </a:p>
        </p:txBody>
      </p:sp>
      <p:sp>
        <p:nvSpPr>
          <p:cNvPr id="19" name="矩形: 圆角 18">
            <a:extLst>
              <a:ext uri="{FF2B5EF4-FFF2-40B4-BE49-F238E27FC236}">
                <a16:creationId xmlns:a16="http://schemas.microsoft.com/office/drawing/2014/main" id="{006869FE-17DA-EC34-5AC8-DE4DCA54FCE3}"/>
              </a:ext>
            </a:extLst>
          </p:cNvPr>
          <p:cNvSpPr/>
          <p:nvPr/>
        </p:nvSpPr>
        <p:spPr>
          <a:xfrm>
            <a:off x="1170096" y="2064423"/>
            <a:ext cx="4377263" cy="448667"/>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27" name="矩形: 圆角 26">
            <a:extLst>
              <a:ext uri="{FF2B5EF4-FFF2-40B4-BE49-F238E27FC236}">
                <a16:creationId xmlns:a16="http://schemas.microsoft.com/office/drawing/2014/main" id="{CB8796B3-6430-2163-BBF4-8A4FC6C56FD4}"/>
              </a:ext>
            </a:extLst>
          </p:cNvPr>
          <p:cNvSpPr/>
          <p:nvPr/>
        </p:nvSpPr>
        <p:spPr>
          <a:xfrm>
            <a:off x="1170096" y="2735692"/>
            <a:ext cx="4377263" cy="448667"/>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28" name="矩形: 圆角 27">
            <a:extLst>
              <a:ext uri="{FF2B5EF4-FFF2-40B4-BE49-F238E27FC236}">
                <a16:creationId xmlns:a16="http://schemas.microsoft.com/office/drawing/2014/main" id="{AB4E3981-2A0E-85BD-9401-1FF9B13ECB86}"/>
              </a:ext>
            </a:extLst>
          </p:cNvPr>
          <p:cNvSpPr/>
          <p:nvPr/>
        </p:nvSpPr>
        <p:spPr>
          <a:xfrm>
            <a:off x="1170096" y="3406961"/>
            <a:ext cx="4377263" cy="448667"/>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29" name="矩形: 圆角 28">
            <a:extLst>
              <a:ext uri="{FF2B5EF4-FFF2-40B4-BE49-F238E27FC236}">
                <a16:creationId xmlns:a16="http://schemas.microsoft.com/office/drawing/2014/main" id="{4B66AE95-FCE5-1C60-8B50-0E3255562D4F}"/>
              </a:ext>
            </a:extLst>
          </p:cNvPr>
          <p:cNvSpPr/>
          <p:nvPr/>
        </p:nvSpPr>
        <p:spPr>
          <a:xfrm>
            <a:off x="1170096" y="4078230"/>
            <a:ext cx="4377263" cy="448667"/>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0" name="矩形: 圆角 29">
            <a:extLst>
              <a:ext uri="{FF2B5EF4-FFF2-40B4-BE49-F238E27FC236}">
                <a16:creationId xmlns:a16="http://schemas.microsoft.com/office/drawing/2014/main" id="{6322F6D3-94B6-41DC-8417-8FCBE9F8BC64}"/>
              </a:ext>
            </a:extLst>
          </p:cNvPr>
          <p:cNvSpPr/>
          <p:nvPr/>
        </p:nvSpPr>
        <p:spPr>
          <a:xfrm>
            <a:off x="1170096" y="4749499"/>
            <a:ext cx="4377263" cy="448667"/>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1" name="矩形: 圆角 30">
            <a:extLst>
              <a:ext uri="{FF2B5EF4-FFF2-40B4-BE49-F238E27FC236}">
                <a16:creationId xmlns:a16="http://schemas.microsoft.com/office/drawing/2014/main" id="{89307628-C2B3-BA8B-F18D-FD35B8CAA6F0}"/>
              </a:ext>
            </a:extLst>
          </p:cNvPr>
          <p:cNvSpPr/>
          <p:nvPr/>
        </p:nvSpPr>
        <p:spPr>
          <a:xfrm>
            <a:off x="1170096" y="5420768"/>
            <a:ext cx="4377263" cy="448667"/>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2" name="矩形: 圆角 31">
            <a:extLst>
              <a:ext uri="{FF2B5EF4-FFF2-40B4-BE49-F238E27FC236}">
                <a16:creationId xmlns:a16="http://schemas.microsoft.com/office/drawing/2014/main" id="{FBC14564-CE50-A2B2-497D-A3ECD2D088BB}"/>
              </a:ext>
            </a:extLst>
          </p:cNvPr>
          <p:cNvSpPr/>
          <p:nvPr/>
        </p:nvSpPr>
        <p:spPr>
          <a:xfrm>
            <a:off x="6350542" y="2064423"/>
            <a:ext cx="4500337" cy="1866244"/>
          </a:xfrm>
          <a:prstGeom prst="roundRect">
            <a:avLst>
              <a:gd name="adj" fmla="val 5203"/>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圆角 32">
            <a:extLst>
              <a:ext uri="{FF2B5EF4-FFF2-40B4-BE49-F238E27FC236}">
                <a16:creationId xmlns:a16="http://schemas.microsoft.com/office/drawing/2014/main" id="{37593C11-1306-44FC-3153-4BB4D27EF9BB}"/>
              </a:ext>
            </a:extLst>
          </p:cNvPr>
          <p:cNvSpPr/>
          <p:nvPr/>
        </p:nvSpPr>
        <p:spPr>
          <a:xfrm>
            <a:off x="6350542" y="4087887"/>
            <a:ext cx="4500337" cy="1866244"/>
          </a:xfrm>
          <a:prstGeom prst="roundRect">
            <a:avLst>
              <a:gd name="adj" fmla="val 5203"/>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1FE2C3B2-CF88-362B-36B0-15718279C95C}"/>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
        <p:nvSpPr>
          <p:cNvPr id="10" name="文本框 9">
            <a:extLst>
              <a:ext uri="{FF2B5EF4-FFF2-40B4-BE49-F238E27FC236}">
                <a16:creationId xmlns:a16="http://schemas.microsoft.com/office/drawing/2014/main" id="{9ABCE719-A1BD-0C9B-34C4-8E2BDA121EBD}"/>
              </a:ext>
            </a:extLst>
          </p:cNvPr>
          <p:cNvSpPr txBox="1"/>
          <p:nvPr/>
        </p:nvSpPr>
        <p:spPr>
          <a:xfrm>
            <a:off x="8053124" y="2721456"/>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rgbClr val="FFFFFF"/>
                </a:solidFill>
                <a:latin typeface="+mn-ea"/>
                <a:ea typeface="+mn-ea"/>
                <a:cs typeface="阿里巴巴普惠体 2.0 55 Regular" panose="00020600040101010101" pitchFamily="18" charset="-122"/>
              </a:rPr>
              <a:t>插入图片</a:t>
            </a:r>
          </a:p>
        </p:txBody>
      </p:sp>
      <p:sp>
        <p:nvSpPr>
          <p:cNvPr id="11" name="文本框 10">
            <a:extLst>
              <a:ext uri="{FF2B5EF4-FFF2-40B4-BE49-F238E27FC236}">
                <a16:creationId xmlns:a16="http://schemas.microsoft.com/office/drawing/2014/main" id="{A96EAEC2-8F66-B757-3F82-F0F4EE0D11E2}"/>
              </a:ext>
            </a:extLst>
          </p:cNvPr>
          <p:cNvSpPr txBox="1"/>
          <p:nvPr/>
        </p:nvSpPr>
        <p:spPr>
          <a:xfrm>
            <a:off x="8053124" y="4702173"/>
            <a:ext cx="1095172" cy="369332"/>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1800" dirty="0">
                <a:solidFill>
                  <a:srgbClr val="FFFFFF"/>
                </a:solidFill>
                <a:latin typeface="+mn-ea"/>
                <a:ea typeface="+mn-ea"/>
                <a:cs typeface="阿里巴巴普惠体 2.0 55 Regular" panose="00020600040101010101" pitchFamily="18" charset="-122"/>
              </a:rPr>
              <a:t>插入图片</a:t>
            </a:r>
          </a:p>
        </p:txBody>
      </p:sp>
    </p:spTree>
    <p:extLst>
      <p:ext uri="{BB962C8B-B14F-4D97-AF65-F5344CB8AC3E}">
        <p14:creationId xmlns:p14="http://schemas.microsoft.com/office/powerpoint/2010/main" val="3153300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项目运营</a:t>
            </a: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2055090"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079205"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b="1" dirty="0">
                <a:solidFill>
                  <a:schemeClr val="accent1"/>
                </a:solidFill>
                <a:latin typeface="+mn-ea"/>
                <a:ea typeface="+mn-ea"/>
                <a:cs typeface="阿里巴巴普惠体 2.0 55 Regular" panose="00020600040101010101" pitchFamily="18" charset="-122"/>
                <a:sym typeface="+mn-ea"/>
              </a:rPr>
              <a:t>项目内容</a:t>
            </a:r>
          </a:p>
        </p:txBody>
      </p:sp>
      <p:sp>
        <p:nvSpPr>
          <p:cNvPr id="15" name="梯形 14">
            <a:extLst>
              <a:ext uri="{FF2B5EF4-FFF2-40B4-BE49-F238E27FC236}">
                <a16:creationId xmlns:a16="http://schemas.microsoft.com/office/drawing/2014/main" id="{AA3DCE5B-ED59-3BBB-3287-ABFD2C547818}"/>
              </a:ext>
            </a:extLst>
          </p:cNvPr>
          <p:cNvSpPr/>
          <p:nvPr/>
        </p:nvSpPr>
        <p:spPr>
          <a:xfrm>
            <a:off x="304457" y="6320534"/>
            <a:ext cx="11887543" cy="537466"/>
          </a:xfrm>
          <a:prstGeom prst="trapezoid">
            <a:avLst>
              <a:gd name="adj" fmla="val 108798"/>
            </a:avLst>
          </a:prstGeom>
          <a:gradFill flip="none" rotWithShape="1">
            <a:gsLst>
              <a:gs pos="15000">
                <a:schemeClr val="accent1">
                  <a:alpha val="0"/>
                </a:schemeClr>
              </a:gs>
              <a:gs pos="100000">
                <a:schemeClr val="accent1">
                  <a:alpha val="72000"/>
                </a:schemeClr>
              </a:gs>
            </a:gsLst>
            <a:lin ang="5400000" scaled="1"/>
            <a:tileRect/>
          </a:gradFill>
          <a:ln w="9525">
            <a:gradFill flip="none" rotWithShape="1">
              <a:gsLst>
                <a:gs pos="23000">
                  <a:schemeClr val="accent1">
                    <a:alpha val="0"/>
                  </a:schemeClr>
                </a:gs>
                <a:gs pos="100000">
                  <a:schemeClr val="accent1">
                    <a:alpha val="6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A3E7E765-713E-7453-F24D-F980C28A5E47}"/>
              </a:ext>
            </a:extLst>
          </p:cNvPr>
          <p:cNvGrpSpPr/>
          <p:nvPr/>
        </p:nvGrpSpPr>
        <p:grpSpPr>
          <a:xfrm>
            <a:off x="791960" y="522725"/>
            <a:ext cx="8845252" cy="2464565"/>
            <a:chOff x="791960" y="522725"/>
            <a:chExt cx="8845252" cy="2464565"/>
          </a:xfrm>
        </p:grpSpPr>
        <p:grpSp>
          <p:nvGrpSpPr>
            <p:cNvPr id="19" name="组合 18">
              <a:extLst>
                <a:ext uri="{FF2B5EF4-FFF2-40B4-BE49-F238E27FC236}">
                  <a16:creationId xmlns:a16="http://schemas.microsoft.com/office/drawing/2014/main" id="{7A7902AF-CEA6-C9C7-369E-F6FE394CD19D}"/>
                </a:ext>
              </a:extLst>
            </p:cNvPr>
            <p:cNvGrpSpPr/>
            <p:nvPr/>
          </p:nvGrpSpPr>
          <p:grpSpPr>
            <a:xfrm>
              <a:off x="990437" y="1242438"/>
              <a:ext cx="8646775" cy="1190950"/>
              <a:chOff x="1824361" y="1205649"/>
              <a:chExt cx="8646775" cy="1190950"/>
            </a:xfrm>
          </p:grpSpPr>
          <p:sp>
            <p:nvSpPr>
              <p:cNvPr id="137" name="矩形: 圆角 136">
                <a:extLst>
                  <a:ext uri="{FF2B5EF4-FFF2-40B4-BE49-F238E27FC236}">
                    <a16:creationId xmlns:a16="http://schemas.microsoft.com/office/drawing/2014/main" id="{496FBEA8-0AE6-66F8-1DB3-E37E0E8815E3}"/>
                  </a:ext>
                </a:extLst>
              </p:cNvPr>
              <p:cNvSpPr/>
              <p:nvPr>
                <p:custDataLst>
                  <p:tags r:id="rId5"/>
                </p:custDataLst>
              </p:nvPr>
            </p:nvSpPr>
            <p:spPr>
              <a:xfrm>
                <a:off x="1824361" y="1205649"/>
                <a:ext cx="8646775" cy="1190950"/>
              </a:xfrm>
              <a:prstGeom prst="roundRect">
                <a:avLst>
                  <a:gd name="adj" fmla="val 50000"/>
                </a:avLst>
              </a:prstGeom>
              <a:gradFill>
                <a:gsLst>
                  <a:gs pos="100000">
                    <a:schemeClr val="accent5">
                      <a:alpha val="0"/>
                    </a:schemeClr>
                  </a:gs>
                  <a:gs pos="0">
                    <a:schemeClr val="accent3"/>
                  </a:gs>
                </a:gsLst>
                <a:path path="circle">
                  <a:fillToRect l="100000" t="100000"/>
                </a:path>
              </a:gradFill>
              <a:ln w="5651">
                <a:gradFill>
                  <a:gsLst>
                    <a:gs pos="100000">
                      <a:schemeClr val="accent2"/>
                    </a:gs>
                    <a:gs pos="0">
                      <a:schemeClr val="accent3">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602"/>
              </a:p>
            </p:txBody>
          </p:sp>
          <p:sp>
            <p:nvSpPr>
              <p:cNvPr id="140" name="文本框 139">
                <a:extLst>
                  <a:ext uri="{FF2B5EF4-FFF2-40B4-BE49-F238E27FC236}">
                    <a16:creationId xmlns:a16="http://schemas.microsoft.com/office/drawing/2014/main" id="{92A7DB42-9794-722A-8D5D-86BA57D10662}"/>
                  </a:ext>
                </a:extLst>
              </p:cNvPr>
              <p:cNvSpPr txBox="1"/>
              <p:nvPr>
                <p:custDataLst>
                  <p:tags r:id="rId6"/>
                </p:custDataLst>
              </p:nvPr>
            </p:nvSpPr>
            <p:spPr>
              <a:xfrm>
                <a:off x="3739909" y="1323461"/>
                <a:ext cx="6438365" cy="964688"/>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endParaRPr kumimoji="0" lang="en-US" altLang="zh-CN"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endParaRPr lang="en-US" altLang="zh-CN" sz="1600" dirty="0">
                  <a:solidFill>
                    <a:prstClr val="white"/>
                  </a:solidFill>
                  <a:latin typeface="+mn-ea"/>
                  <a:cs typeface="阿里巴巴普惠体 2.0 55 Regular" panose="00020600040101010101" pitchFamily="18" charset="-122"/>
                  <a:sym typeface="+mn-ea"/>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p>
            </p:txBody>
          </p:sp>
        </p:grpSp>
        <p:sp>
          <p:nvSpPr>
            <p:cNvPr id="16" name="椭圆 15">
              <a:extLst>
                <a:ext uri="{FF2B5EF4-FFF2-40B4-BE49-F238E27FC236}">
                  <a16:creationId xmlns:a16="http://schemas.microsoft.com/office/drawing/2014/main" id="{815B53A3-3CC0-8936-5C5E-28A7B78A45B2}"/>
                </a:ext>
              </a:extLst>
            </p:cNvPr>
            <p:cNvSpPr>
              <a:spLocks/>
            </p:cNvSpPr>
            <p:nvPr/>
          </p:nvSpPr>
          <p:spPr>
            <a:xfrm>
              <a:off x="1098946" y="1201064"/>
              <a:ext cx="1273701" cy="1273699"/>
            </a:xfrm>
            <a:prstGeom prst="ellipse">
              <a:avLst/>
            </a:prstGeom>
            <a:gradFill>
              <a:gsLst>
                <a:gs pos="0">
                  <a:schemeClr val="accent2"/>
                </a:gs>
                <a:gs pos="86000">
                  <a:schemeClr val="accent3"/>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阿里巴巴普惠体 2.0 115 Black" panose="00020600040101010101" pitchFamily="18" charset="-122"/>
                </a:rPr>
                <a:t>输入</a:t>
              </a:r>
              <a:endParaRPr lang="en-US" altLang="zh-CN" sz="2000" dirty="0">
                <a:latin typeface="+mj-ea"/>
                <a:ea typeface="+mj-ea"/>
                <a:cs typeface="阿里巴巴普惠体 2.0 115 Black" panose="00020600040101010101" pitchFamily="18" charset="-122"/>
              </a:endParaRPr>
            </a:p>
            <a:p>
              <a:pPr algn="ctr"/>
              <a:r>
                <a:rPr lang="zh-CN" altLang="en-US" sz="2000" dirty="0">
                  <a:latin typeface="+mj-ea"/>
                  <a:ea typeface="+mj-ea"/>
                  <a:cs typeface="阿里巴巴普惠体 2.0 115 Black" panose="00020600040101010101" pitchFamily="18" charset="-122"/>
                </a:rPr>
                <a:t>标题</a:t>
              </a:r>
            </a:p>
          </p:txBody>
        </p:sp>
        <p:sp>
          <p:nvSpPr>
            <p:cNvPr id="147" name="椭圆 146">
              <a:extLst>
                <a:ext uri="{FF2B5EF4-FFF2-40B4-BE49-F238E27FC236}">
                  <a16:creationId xmlns:a16="http://schemas.microsoft.com/office/drawing/2014/main" id="{26C7760B-CEAB-C1A5-445B-C31867CA84C1}"/>
                </a:ext>
              </a:extLst>
            </p:cNvPr>
            <p:cNvSpPr/>
            <p:nvPr/>
          </p:nvSpPr>
          <p:spPr>
            <a:xfrm flipV="1">
              <a:off x="978194" y="1080313"/>
              <a:ext cx="1515204" cy="1515201"/>
            </a:xfrm>
            <a:prstGeom prst="ellipse">
              <a:avLst/>
            </a:prstGeom>
            <a:noFill/>
            <a:ln w="22225" cap="flat" cmpd="sng" algn="ctr">
              <a:gradFill>
                <a:gsLst>
                  <a:gs pos="0">
                    <a:schemeClr val="accent2"/>
                  </a:gs>
                  <a:gs pos="100000">
                    <a:schemeClr val="accent1"/>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55 Regular"/>
                <a:cs typeface="+mn-cs"/>
              </a:endParaRPr>
            </a:p>
          </p:txBody>
        </p:sp>
        <p:pic>
          <p:nvPicPr>
            <p:cNvPr id="17" name="图片 16" descr="图片包含 星星, 灯光&#10;&#10;描述已自动生成">
              <a:extLst>
                <a:ext uri="{FF2B5EF4-FFF2-40B4-BE49-F238E27FC236}">
                  <a16:creationId xmlns:a16="http://schemas.microsoft.com/office/drawing/2014/main" id="{3000FD34-8BD5-FF77-D67B-B81FEAAAFDBB}"/>
                </a:ext>
              </a:extLst>
            </p:cNvPr>
            <p:cNvPicPr>
              <a:picLocks noChangeAspect="1"/>
            </p:cNvPicPr>
            <p:nvPr/>
          </p:nvPicPr>
          <p:blipFill>
            <a:blip r:embed="rId10" cstate="screen">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640706">
              <a:off x="645513" y="669172"/>
              <a:ext cx="2464565" cy="2171672"/>
            </a:xfrm>
            <a:prstGeom prst="rect">
              <a:avLst/>
            </a:prstGeom>
          </p:spPr>
        </p:pic>
      </p:grpSp>
      <p:sp>
        <p:nvSpPr>
          <p:cNvPr id="9" name="文本框 8">
            <a:extLst>
              <a:ext uri="{FF2B5EF4-FFF2-40B4-BE49-F238E27FC236}">
                <a16:creationId xmlns:a16="http://schemas.microsoft.com/office/drawing/2014/main" id="{3E8CC9FB-73BC-2D0D-AF2B-51454001E372}"/>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grpSp>
        <p:nvGrpSpPr>
          <p:cNvPr id="12" name="组合 11">
            <a:extLst>
              <a:ext uri="{FF2B5EF4-FFF2-40B4-BE49-F238E27FC236}">
                <a16:creationId xmlns:a16="http://schemas.microsoft.com/office/drawing/2014/main" id="{ABD77FFB-46F6-0F67-4EB2-30C6341D3983}"/>
              </a:ext>
            </a:extLst>
          </p:cNvPr>
          <p:cNvGrpSpPr/>
          <p:nvPr/>
        </p:nvGrpSpPr>
        <p:grpSpPr>
          <a:xfrm>
            <a:off x="1673374" y="2326654"/>
            <a:ext cx="8845252" cy="2464565"/>
            <a:chOff x="791960" y="522725"/>
            <a:chExt cx="8845252" cy="2464565"/>
          </a:xfrm>
        </p:grpSpPr>
        <p:grpSp>
          <p:nvGrpSpPr>
            <p:cNvPr id="13" name="组合 12">
              <a:extLst>
                <a:ext uri="{FF2B5EF4-FFF2-40B4-BE49-F238E27FC236}">
                  <a16:creationId xmlns:a16="http://schemas.microsoft.com/office/drawing/2014/main" id="{1AF5F414-95E5-0AA6-CAC2-B3997C691DBF}"/>
                </a:ext>
              </a:extLst>
            </p:cNvPr>
            <p:cNvGrpSpPr/>
            <p:nvPr/>
          </p:nvGrpSpPr>
          <p:grpSpPr>
            <a:xfrm>
              <a:off x="990437" y="1242438"/>
              <a:ext cx="8646775" cy="1190950"/>
              <a:chOff x="1824361" y="1205649"/>
              <a:chExt cx="8646775" cy="1190950"/>
            </a:xfrm>
          </p:grpSpPr>
          <p:sp>
            <p:nvSpPr>
              <p:cNvPr id="22" name="矩形: 圆角 21">
                <a:extLst>
                  <a:ext uri="{FF2B5EF4-FFF2-40B4-BE49-F238E27FC236}">
                    <a16:creationId xmlns:a16="http://schemas.microsoft.com/office/drawing/2014/main" id="{96C267FA-B8FD-505E-E36C-7D805152AFAC}"/>
                  </a:ext>
                </a:extLst>
              </p:cNvPr>
              <p:cNvSpPr/>
              <p:nvPr>
                <p:custDataLst>
                  <p:tags r:id="rId3"/>
                </p:custDataLst>
              </p:nvPr>
            </p:nvSpPr>
            <p:spPr>
              <a:xfrm>
                <a:off x="1824361" y="1205649"/>
                <a:ext cx="8646775" cy="1190950"/>
              </a:xfrm>
              <a:prstGeom prst="roundRect">
                <a:avLst>
                  <a:gd name="adj" fmla="val 50000"/>
                </a:avLst>
              </a:prstGeom>
              <a:gradFill>
                <a:gsLst>
                  <a:gs pos="100000">
                    <a:schemeClr val="accent5">
                      <a:alpha val="0"/>
                    </a:schemeClr>
                  </a:gs>
                  <a:gs pos="0">
                    <a:schemeClr val="accent3"/>
                  </a:gs>
                </a:gsLst>
                <a:path path="circle">
                  <a:fillToRect l="100000" t="100000"/>
                </a:path>
              </a:gradFill>
              <a:ln w="5651">
                <a:gradFill>
                  <a:gsLst>
                    <a:gs pos="100000">
                      <a:schemeClr val="accent2"/>
                    </a:gs>
                    <a:gs pos="0">
                      <a:schemeClr val="accent3">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602"/>
              </a:p>
            </p:txBody>
          </p:sp>
          <p:sp>
            <p:nvSpPr>
              <p:cNvPr id="41" name="文本框 40">
                <a:extLst>
                  <a:ext uri="{FF2B5EF4-FFF2-40B4-BE49-F238E27FC236}">
                    <a16:creationId xmlns:a16="http://schemas.microsoft.com/office/drawing/2014/main" id="{D4CCF3E3-3453-918A-7D1B-8AEA5703653D}"/>
                  </a:ext>
                </a:extLst>
              </p:cNvPr>
              <p:cNvSpPr txBox="1"/>
              <p:nvPr>
                <p:custDataLst>
                  <p:tags r:id="rId4"/>
                </p:custDataLst>
              </p:nvPr>
            </p:nvSpPr>
            <p:spPr>
              <a:xfrm>
                <a:off x="3739909" y="1323461"/>
                <a:ext cx="6438365" cy="964688"/>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endParaRPr kumimoji="0" lang="en-US" altLang="zh-CN"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endParaRPr lang="en-US" altLang="zh-CN" sz="1600" dirty="0">
                  <a:solidFill>
                    <a:prstClr val="white"/>
                  </a:solidFill>
                  <a:latin typeface="+mn-ea"/>
                  <a:cs typeface="阿里巴巴普惠体 2.0 55 Regular" panose="00020600040101010101" pitchFamily="18" charset="-122"/>
                  <a:sym typeface="+mn-ea"/>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p>
            </p:txBody>
          </p:sp>
        </p:grpSp>
        <p:sp>
          <p:nvSpPr>
            <p:cNvPr id="14" name="椭圆 13">
              <a:extLst>
                <a:ext uri="{FF2B5EF4-FFF2-40B4-BE49-F238E27FC236}">
                  <a16:creationId xmlns:a16="http://schemas.microsoft.com/office/drawing/2014/main" id="{6D55CCD5-C54D-C09A-5285-06699DA0506F}"/>
                </a:ext>
              </a:extLst>
            </p:cNvPr>
            <p:cNvSpPr>
              <a:spLocks/>
            </p:cNvSpPr>
            <p:nvPr/>
          </p:nvSpPr>
          <p:spPr>
            <a:xfrm>
              <a:off x="1098946" y="1201064"/>
              <a:ext cx="1273701" cy="1273699"/>
            </a:xfrm>
            <a:prstGeom prst="ellipse">
              <a:avLst/>
            </a:prstGeom>
            <a:gradFill>
              <a:gsLst>
                <a:gs pos="0">
                  <a:schemeClr val="accent2"/>
                </a:gs>
                <a:gs pos="86000">
                  <a:schemeClr val="accent3"/>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阿里巴巴普惠体 2.0 115 Black" panose="00020600040101010101" pitchFamily="18" charset="-122"/>
                </a:rPr>
                <a:t>输入</a:t>
              </a:r>
              <a:endParaRPr lang="en-US" altLang="zh-CN" sz="2000" dirty="0">
                <a:latin typeface="+mj-ea"/>
                <a:ea typeface="+mj-ea"/>
                <a:cs typeface="阿里巴巴普惠体 2.0 115 Black" panose="00020600040101010101" pitchFamily="18" charset="-122"/>
              </a:endParaRPr>
            </a:p>
            <a:p>
              <a:pPr algn="ctr"/>
              <a:r>
                <a:rPr lang="zh-CN" altLang="en-US" sz="2000" dirty="0">
                  <a:latin typeface="+mj-ea"/>
                  <a:ea typeface="+mj-ea"/>
                  <a:cs typeface="阿里巴巴普惠体 2.0 115 Black" panose="00020600040101010101" pitchFamily="18" charset="-122"/>
                </a:rPr>
                <a:t>标题</a:t>
              </a:r>
            </a:p>
          </p:txBody>
        </p:sp>
        <p:sp>
          <p:nvSpPr>
            <p:cNvPr id="20" name="椭圆 19">
              <a:extLst>
                <a:ext uri="{FF2B5EF4-FFF2-40B4-BE49-F238E27FC236}">
                  <a16:creationId xmlns:a16="http://schemas.microsoft.com/office/drawing/2014/main" id="{17D48377-399A-841F-5D37-EB0BCA97F771}"/>
                </a:ext>
              </a:extLst>
            </p:cNvPr>
            <p:cNvSpPr/>
            <p:nvPr/>
          </p:nvSpPr>
          <p:spPr>
            <a:xfrm flipV="1">
              <a:off x="978194" y="1080313"/>
              <a:ext cx="1515204" cy="1515201"/>
            </a:xfrm>
            <a:prstGeom prst="ellipse">
              <a:avLst/>
            </a:prstGeom>
            <a:noFill/>
            <a:ln w="22225" cap="flat" cmpd="sng" algn="ctr">
              <a:gradFill>
                <a:gsLst>
                  <a:gs pos="0">
                    <a:schemeClr val="accent2"/>
                  </a:gs>
                  <a:gs pos="100000">
                    <a:schemeClr val="accent1"/>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55 Regular"/>
                <a:cs typeface="+mn-cs"/>
              </a:endParaRPr>
            </a:p>
          </p:txBody>
        </p:sp>
        <p:pic>
          <p:nvPicPr>
            <p:cNvPr id="21" name="图片 20" descr="图片包含 星星, 灯光&#10;&#10;描述已自动生成">
              <a:extLst>
                <a:ext uri="{FF2B5EF4-FFF2-40B4-BE49-F238E27FC236}">
                  <a16:creationId xmlns:a16="http://schemas.microsoft.com/office/drawing/2014/main" id="{AF6B00DF-7429-5068-568D-A5432D4753FF}"/>
                </a:ext>
              </a:extLst>
            </p:cNvPr>
            <p:cNvPicPr>
              <a:picLocks noChangeAspect="1"/>
            </p:cNvPicPr>
            <p:nvPr/>
          </p:nvPicPr>
          <p:blipFill>
            <a:blip r:embed="rId10" cstate="screen">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640706">
              <a:off x="645513" y="669172"/>
              <a:ext cx="2464565" cy="2171672"/>
            </a:xfrm>
            <a:prstGeom prst="rect">
              <a:avLst/>
            </a:prstGeom>
          </p:spPr>
        </p:pic>
      </p:grpSp>
      <p:grpSp>
        <p:nvGrpSpPr>
          <p:cNvPr id="42" name="组合 41">
            <a:extLst>
              <a:ext uri="{FF2B5EF4-FFF2-40B4-BE49-F238E27FC236}">
                <a16:creationId xmlns:a16="http://schemas.microsoft.com/office/drawing/2014/main" id="{ED526F96-391B-173C-207F-20DA071CAFFF}"/>
              </a:ext>
            </a:extLst>
          </p:cNvPr>
          <p:cNvGrpSpPr/>
          <p:nvPr/>
        </p:nvGrpSpPr>
        <p:grpSpPr>
          <a:xfrm>
            <a:off x="2554788" y="4130583"/>
            <a:ext cx="8845252" cy="2464565"/>
            <a:chOff x="791960" y="522725"/>
            <a:chExt cx="8845252" cy="2464565"/>
          </a:xfrm>
        </p:grpSpPr>
        <p:grpSp>
          <p:nvGrpSpPr>
            <p:cNvPr id="43" name="组合 42">
              <a:extLst>
                <a:ext uri="{FF2B5EF4-FFF2-40B4-BE49-F238E27FC236}">
                  <a16:creationId xmlns:a16="http://schemas.microsoft.com/office/drawing/2014/main" id="{2DB7534D-2501-CE3D-0FDE-CBCF647E074A}"/>
                </a:ext>
              </a:extLst>
            </p:cNvPr>
            <p:cNvGrpSpPr/>
            <p:nvPr/>
          </p:nvGrpSpPr>
          <p:grpSpPr>
            <a:xfrm>
              <a:off x="990437" y="1242438"/>
              <a:ext cx="8646775" cy="1190950"/>
              <a:chOff x="1824361" y="1205649"/>
              <a:chExt cx="8646775" cy="1190950"/>
            </a:xfrm>
          </p:grpSpPr>
          <p:sp>
            <p:nvSpPr>
              <p:cNvPr id="48" name="矩形: 圆角 47">
                <a:extLst>
                  <a:ext uri="{FF2B5EF4-FFF2-40B4-BE49-F238E27FC236}">
                    <a16:creationId xmlns:a16="http://schemas.microsoft.com/office/drawing/2014/main" id="{0B6CC494-E84F-481F-B602-1146793C1157}"/>
                  </a:ext>
                </a:extLst>
              </p:cNvPr>
              <p:cNvSpPr/>
              <p:nvPr>
                <p:custDataLst>
                  <p:tags r:id="rId1"/>
                </p:custDataLst>
              </p:nvPr>
            </p:nvSpPr>
            <p:spPr>
              <a:xfrm>
                <a:off x="1824361" y="1205649"/>
                <a:ext cx="8646775" cy="1190950"/>
              </a:xfrm>
              <a:prstGeom prst="roundRect">
                <a:avLst>
                  <a:gd name="adj" fmla="val 50000"/>
                </a:avLst>
              </a:prstGeom>
              <a:gradFill>
                <a:gsLst>
                  <a:gs pos="100000">
                    <a:schemeClr val="accent5">
                      <a:alpha val="0"/>
                    </a:schemeClr>
                  </a:gs>
                  <a:gs pos="0">
                    <a:schemeClr val="accent3"/>
                  </a:gs>
                </a:gsLst>
                <a:path path="circle">
                  <a:fillToRect l="100000" t="100000"/>
                </a:path>
              </a:gradFill>
              <a:ln w="5651">
                <a:gradFill>
                  <a:gsLst>
                    <a:gs pos="100000">
                      <a:schemeClr val="accent2"/>
                    </a:gs>
                    <a:gs pos="0">
                      <a:schemeClr val="accent3">
                        <a:alpha val="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81382" tIns="40691" rIns="81382" bIns="40691" rtlCol="0" anchor="ctr"/>
              <a:lstStyle/>
              <a:p>
                <a:pPr algn="ctr"/>
                <a:endParaRPr lang="zh-CN" altLang="en-US" sz="1602"/>
              </a:p>
            </p:txBody>
          </p:sp>
          <p:sp>
            <p:nvSpPr>
              <p:cNvPr id="50" name="文本框 49">
                <a:extLst>
                  <a:ext uri="{FF2B5EF4-FFF2-40B4-BE49-F238E27FC236}">
                    <a16:creationId xmlns:a16="http://schemas.microsoft.com/office/drawing/2014/main" id="{32484C94-7631-8FA7-84A5-A8941F17B620}"/>
                  </a:ext>
                </a:extLst>
              </p:cNvPr>
              <p:cNvSpPr txBox="1"/>
              <p:nvPr>
                <p:custDataLst>
                  <p:tags r:id="rId2"/>
                </p:custDataLst>
              </p:nvPr>
            </p:nvSpPr>
            <p:spPr>
              <a:xfrm>
                <a:off x="3739909" y="1323461"/>
                <a:ext cx="6438365" cy="964688"/>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endParaRPr kumimoji="0" lang="en-US" altLang="zh-CN"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endParaRPr lang="en-US" altLang="zh-CN" sz="1600" dirty="0">
                  <a:solidFill>
                    <a:prstClr val="white"/>
                  </a:solidFill>
                  <a:latin typeface="+mn-ea"/>
                  <a:cs typeface="阿里巴巴普惠体 2.0 55 Regular" panose="00020600040101010101" pitchFamily="18" charset="-122"/>
                  <a:sym typeface="+mn-ea"/>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a:t>
                </a:r>
              </a:p>
            </p:txBody>
          </p:sp>
        </p:grpSp>
        <p:sp>
          <p:nvSpPr>
            <p:cNvPr id="44" name="椭圆 43">
              <a:extLst>
                <a:ext uri="{FF2B5EF4-FFF2-40B4-BE49-F238E27FC236}">
                  <a16:creationId xmlns:a16="http://schemas.microsoft.com/office/drawing/2014/main" id="{9602761E-1286-CE6C-BB61-B6986DD8ABE0}"/>
                </a:ext>
              </a:extLst>
            </p:cNvPr>
            <p:cNvSpPr>
              <a:spLocks/>
            </p:cNvSpPr>
            <p:nvPr/>
          </p:nvSpPr>
          <p:spPr>
            <a:xfrm>
              <a:off x="1098946" y="1201064"/>
              <a:ext cx="1273701" cy="1273699"/>
            </a:xfrm>
            <a:prstGeom prst="ellipse">
              <a:avLst/>
            </a:prstGeom>
            <a:gradFill>
              <a:gsLst>
                <a:gs pos="0">
                  <a:schemeClr val="accent2"/>
                </a:gs>
                <a:gs pos="86000">
                  <a:schemeClr val="accent3"/>
                </a:gs>
              </a:gsLst>
              <a:path path="circle">
                <a:fillToRect r="100000" b="100000"/>
              </a:path>
            </a:gradFill>
            <a:ln>
              <a:noFill/>
            </a:ln>
            <a:effectLst>
              <a:outerShdw blurRad="431800" dist="2286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阿里巴巴普惠体 2.0 115 Black" panose="00020600040101010101" pitchFamily="18" charset="-122"/>
                </a:rPr>
                <a:t>输入</a:t>
              </a:r>
              <a:endParaRPr lang="en-US" altLang="zh-CN" sz="2000" dirty="0">
                <a:latin typeface="+mj-ea"/>
                <a:ea typeface="+mj-ea"/>
                <a:cs typeface="阿里巴巴普惠体 2.0 115 Black" panose="00020600040101010101" pitchFamily="18" charset="-122"/>
              </a:endParaRPr>
            </a:p>
            <a:p>
              <a:pPr algn="ctr"/>
              <a:r>
                <a:rPr lang="zh-CN" altLang="en-US" sz="2000" dirty="0">
                  <a:latin typeface="+mj-ea"/>
                  <a:ea typeface="+mj-ea"/>
                  <a:cs typeface="阿里巴巴普惠体 2.0 115 Black" panose="00020600040101010101" pitchFamily="18" charset="-122"/>
                </a:rPr>
                <a:t>标题</a:t>
              </a:r>
            </a:p>
          </p:txBody>
        </p:sp>
        <p:sp>
          <p:nvSpPr>
            <p:cNvPr id="45" name="椭圆 44">
              <a:extLst>
                <a:ext uri="{FF2B5EF4-FFF2-40B4-BE49-F238E27FC236}">
                  <a16:creationId xmlns:a16="http://schemas.microsoft.com/office/drawing/2014/main" id="{E381726E-C15E-FE04-6B46-B8A0D26B1FB4}"/>
                </a:ext>
              </a:extLst>
            </p:cNvPr>
            <p:cNvSpPr/>
            <p:nvPr/>
          </p:nvSpPr>
          <p:spPr>
            <a:xfrm flipV="1">
              <a:off x="978194" y="1080313"/>
              <a:ext cx="1515204" cy="1515201"/>
            </a:xfrm>
            <a:prstGeom prst="ellipse">
              <a:avLst/>
            </a:prstGeom>
            <a:noFill/>
            <a:ln w="22225" cap="flat" cmpd="sng" algn="ctr">
              <a:gradFill>
                <a:gsLst>
                  <a:gs pos="0">
                    <a:schemeClr val="accent2"/>
                  </a:gs>
                  <a:gs pos="100000">
                    <a:schemeClr val="accent1"/>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2.0 55 Regular"/>
                <a:ea typeface="阿里巴巴普惠体 2.0 55 Regular"/>
                <a:cs typeface="+mn-cs"/>
              </a:endParaRPr>
            </a:p>
          </p:txBody>
        </p:sp>
        <p:pic>
          <p:nvPicPr>
            <p:cNvPr id="47" name="图片 46" descr="图片包含 星星, 灯光&#10;&#10;描述已自动生成">
              <a:extLst>
                <a:ext uri="{FF2B5EF4-FFF2-40B4-BE49-F238E27FC236}">
                  <a16:creationId xmlns:a16="http://schemas.microsoft.com/office/drawing/2014/main" id="{2AFFF8E1-D9AD-3F48-75A1-71709476FFDB}"/>
                </a:ext>
              </a:extLst>
            </p:cNvPr>
            <p:cNvPicPr>
              <a:picLocks noChangeAspect="1"/>
            </p:cNvPicPr>
            <p:nvPr/>
          </p:nvPicPr>
          <p:blipFill>
            <a:blip r:embed="rId10" cstate="screen">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640706">
              <a:off x="645513" y="669172"/>
              <a:ext cx="2464565" cy="2171672"/>
            </a:xfrm>
            <a:prstGeom prst="rect">
              <a:avLst/>
            </a:prstGeom>
          </p:spPr>
        </p:pic>
      </p:grpSp>
    </p:spTree>
    <p:extLst>
      <p:ext uri="{BB962C8B-B14F-4D97-AF65-F5344CB8AC3E}">
        <p14:creationId xmlns:p14="http://schemas.microsoft.com/office/powerpoint/2010/main" val="2667729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76584"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43923"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3361014"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093675"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项目内容</a:t>
            </a:r>
          </a:p>
        </p:txBody>
      </p:sp>
      <p:sp>
        <p:nvSpPr>
          <p:cNvPr id="15" name="梯形 14">
            <a:extLst>
              <a:ext uri="{FF2B5EF4-FFF2-40B4-BE49-F238E27FC236}">
                <a16:creationId xmlns:a16="http://schemas.microsoft.com/office/drawing/2014/main" id="{AA3DCE5B-ED59-3BBB-3287-ABFD2C547818}"/>
              </a:ext>
            </a:extLst>
          </p:cNvPr>
          <p:cNvSpPr/>
          <p:nvPr/>
        </p:nvSpPr>
        <p:spPr>
          <a:xfrm>
            <a:off x="304457" y="6320534"/>
            <a:ext cx="11887543" cy="537466"/>
          </a:xfrm>
          <a:prstGeom prst="trapezoid">
            <a:avLst>
              <a:gd name="adj" fmla="val 108798"/>
            </a:avLst>
          </a:prstGeom>
          <a:gradFill flip="none" rotWithShape="1">
            <a:gsLst>
              <a:gs pos="15000">
                <a:schemeClr val="accent1">
                  <a:alpha val="0"/>
                </a:schemeClr>
              </a:gs>
              <a:gs pos="100000">
                <a:schemeClr val="accent1">
                  <a:alpha val="72000"/>
                </a:schemeClr>
              </a:gs>
            </a:gsLst>
            <a:lin ang="5400000" scaled="1"/>
            <a:tileRect/>
          </a:gradFill>
          <a:ln w="9525">
            <a:gradFill flip="none" rotWithShape="1">
              <a:gsLst>
                <a:gs pos="23000">
                  <a:schemeClr val="accent1">
                    <a:alpha val="0"/>
                  </a:schemeClr>
                </a:gs>
                <a:gs pos="100000">
                  <a:schemeClr val="accent1">
                    <a:alpha val="6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2753"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0" dirty="0">
                <a:latin typeface="+mn-ea"/>
                <a:ea typeface="+mn-ea"/>
                <a:sym typeface="+mn-ea"/>
              </a:rPr>
              <a:t>项目运营</a:t>
            </a:r>
          </a:p>
        </p:txBody>
      </p:sp>
      <p:sp>
        <p:nvSpPr>
          <p:cNvPr id="421" name="矩形: 圆角 420">
            <a:extLst>
              <a:ext uri="{FF2B5EF4-FFF2-40B4-BE49-F238E27FC236}">
                <a16:creationId xmlns:a16="http://schemas.microsoft.com/office/drawing/2014/main" id="{799557B4-B998-DC1F-1EFA-C4FACECF9FF1}"/>
              </a:ext>
            </a:extLst>
          </p:cNvPr>
          <p:cNvSpPr/>
          <p:nvPr/>
        </p:nvSpPr>
        <p:spPr>
          <a:xfrm>
            <a:off x="619353" y="1530489"/>
            <a:ext cx="10953294" cy="4673593"/>
          </a:xfrm>
          <a:prstGeom prst="roundRect">
            <a:avLst>
              <a:gd name="adj" fmla="val 1558"/>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7" name="矩形: 圆角 456">
            <a:extLst>
              <a:ext uri="{FF2B5EF4-FFF2-40B4-BE49-F238E27FC236}">
                <a16:creationId xmlns:a16="http://schemas.microsoft.com/office/drawing/2014/main" id="{19C52A3D-2BBB-14C3-5572-BB5421CECEA5}"/>
              </a:ext>
            </a:extLst>
          </p:cNvPr>
          <p:cNvSpPr/>
          <p:nvPr/>
        </p:nvSpPr>
        <p:spPr>
          <a:xfrm>
            <a:off x="4804716" y="1288513"/>
            <a:ext cx="2582568" cy="495205"/>
          </a:xfrm>
          <a:prstGeom prst="roundRect">
            <a:avLst/>
          </a:prstGeom>
          <a:gradFill flip="none" rotWithShape="1">
            <a:gsLst>
              <a:gs pos="0">
                <a:schemeClr val="accent2"/>
              </a:gs>
              <a:gs pos="83000">
                <a:schemeClr val="accent3"/>
              </a:gs>
            </a:gsLst>
            <a:lin ang="2700000" scaled="1"/>
            <a:tileRect/>
          </a:gradFill>
          <a:ln w="9525">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9095EA23-55A1-7C80-79D1-1084C741C34E}"/>
              </a:ext>
            </a:extLst>
          </p:cNvPr>
          <p:cNvSpPr txBox="1"/>
          <p:nvPr/>
        </p:nvSpPr>
        <p:spPr>
          <a:xfrm>
            <a:off x="5047405" y="1287456"/>
            <a:ext cx="2097191" cy="461665"/>
          </a:xfrm>
          <a:prstGeom prst="rect">
            <a:avLst/>
          </a:prstGeom>
          <a:noFill/>
        </p:spPr>
        <p:txBody>
          <a:bodyPr wrap="square">
            <a:spAutoFit/>
          </a:bodyPr>
          <a:lstStyle/>
          <a:p>
            <a:pPr algn="ctr"/>
            <a:r>
              <a:rPr kumimoji="0" lang="zh-CN" altLang="en-US" sz="2400" i="0" u="none" strike="noStrike" kern="1200" cap="none" spc="0" normalizeH="0" baseline="0" noProof="0" dirty="0">
                <a:ln>
                  <a:noFill/>
                </a:ln>
                <a:solidFill>
                  <a:prstClr val="white"/>
                </a:solidFill>
                <a:effectLst/>
                <a:uLnTx/>
                <a:uFillTx/>
                <a:latin typeface="+mj-ea"/>
                <a:ea typeface="+mj-ea"/>
                <a:cs typeface="+mn-cs"/>
                <a:sym typeface="+mn-ea"/>
              </a:rPr>
              <a:t>输入标题</a:t>
            </a:r>
            <a:endParaRPr lang="en-US" altLang="zh-CN" sz="2400" dirty="0">
              <a:solidFill>
                <a:schemeClr val="bg1"/>
              </a:solidFill>
              <a:latin typeface="+mj-ea"/>
              <a:ea typeface="+mj-ea"/>
            </a:endParaRPr>
          </a:p>
        </p:txBody>
      </p:sp>
      <p:grpSp>
        <p:nvGrpSpPr>
          <p:cNvPr id="16" name="组合 15">
            <a:extLst>
              <a:ext uri="{FF2B5EF4-FFF2-40B4-BE49-F238E27FC236}">
                <a16:creationId xmlns:a16="http://schemas.microsoft.com/office/drawing/2014/main" id="{55188ADB-3BAC-A9DA-2E16-EAE619D12423}"/>
              </a:ext>
            </a:extLst>
          </p:cNvPr>
          <p:cNvGrpSpPr/>
          <p:nvPr/>
        </p:nvGrpSpPr>
        <p:grpSpPr>
          <a:xfrm>
            <a:off x="976289" y="2310715"/>
            <a:ext cx="1828085" cy="3854972"/>
            <a:chOff x="976289" y="2310715"/>
            <a:chExt cx="1828085" cy="3854972"/>
          </a:xfrm>
        </p:grpSpPr>
        <p:pic>
          <p:nvPicPr>
            <p:cNvPr id="27" name="图形 26">
              <a:extLst>
                <a:ext uri="{FF2B5EF4-FFF2-40B4-BE49-F238E27FC236}">
                  <a16:creationId xmlns:a16="http://schemas.microsoft.com/office/drawing/2014/main" id="{4F140301-B692-44F0-8AED-FF1D884BC011}"/>
                </a:ext>
              </a:extLst>
            </p:cNvPr>
            <p:cNvPicPr>
              <a:picLocks noChangeAspect="1"/>
            </p:cNvPicPr>
            <p:nvPr/>
          </p:nvPicPr>
          <p:blipFill>
            <a:blip r:embed="rId8" cstate="screen">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530331" y="2523185"/>
              <a:ext cx="720000" cy="720000"/>
            </a:xfrm>
            <a:prstGeom prst="rect">
              <a:avLst/>
            </a:prstGeom>
          </p:spPr>
        </p:pic>
        <p:sp>
          <p:nvSpPr>
            <p:cNvPr id="386" name="矩形: 圆角 385">
              <a:extLst>
                <a:ext uri="{FF2B5EF4-FFF2-40B4-BE49-F238E27FC236}">
                  <a16:creationId xmlns:a16="http://schemas.microsoft.com/office/drawing/2014/main" id="{36D115D5-3DEA-E0F9-4663-579338453A21}"/>
                </a:ext>
              </a:extLst>
            </p:cNvPr>
            <p:cNvSpPr/>
            <p:nvPr/>
          </p:nvSpPr>
          <p:spPr>
            <a:xfrm>
              <a:off x="976289" y="2310715"/>
              <a:ext cx="1828085" cy="3854972"/>
            </a:xfrm>
            <a:prstGeom prst="roundRect">
              <a:avLst>
                <a:gd name="adj" fmla="val 8436"/>
              </a:avLst>
            </a:prstGeom>
            <a:solidFill>
              <a:schemeClr val="accent3">
                <a:alpha val="29000"/>
              </a:schemeClr>
            </a:solidFill>
            <a:ln w="3175">
              <a:gradFill flip="none" rotWithShape="1">
                <a:gsLst>
                  <a:gs pos="0">
                    <a:schemeClr val="accent2"/>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文本框 421">
              <a:extLst>
                <a:ext uri="{FF2B5EF4-FFF2-40B4-BE49-F238E27FC236}">
                  <a16:creationId xmlns:a16="http://schemas.microsoft.com/office/drawing/2014/main" id="{22BBFE0E-5029-5C45-C4AA-4AC7176B1B69}"/>
                </a:ext>
              </a:extLst>
            </p:cNvPr>
            <p:cNvSpPr txBox="1"/>
            <p:nvPr>
              <p:custDataLst>
                <p:tags r:id="rId4"/>
              </p:custDataLst>
            </p:nvPr>
          </p:nvSpPr>
          <p:spPr>
            <a:xfrm>
              <a:off x="1294655" y="3387370"/>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rPr>
                <a:t>输入标题</a:t>
              </a:r>
            </a:p>
          </p:txBody>
        </p:sp>
        <p:sp>
          <p:nvSpPr>
            <p:cNvPr id="423" name="矩形: 圆角 422">
              <a:extLst>
                <a:ext uri="{FF2B5EF4-FFF2-40B4-BE49-F238E27FC236}">
                  <a16:creationId xmlns:a16="http://schemas.microsoft.com/office/drawing/2014/main" id="{9BAB01A7-7EFF-EDE1-A9A9-E8250BD7B288}"/>
                </a:ext>
              </a:extLst>
            </p:cNvPr>
            <p:cNvSpPr/>
            <p:nvPr/>
          </p:nvSpPr>
          <p:spPr>
            <a:xfrm>
              <a:off x="1115235" y="38220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9" name="矩形: 圆角 8">
              <a:extLst>
                <a:ext uri="{FF2B5EF4-FFF2-40B4-BE49-F238E27FC236}">
                  <a16:creationId xmlns:a16="http://schemas.microsoft.com/office/drawing/2014/main" id="{3B976DB2-EC43-2DE1-0B6F-4F230D0C9AC7}"/>
                </a:ext>
              </a:extLst>
            </p:cNvPr>
            <p:cNvSpPr/>
            <p:nvPr/>
          </p:nvSpPr>
          <p:spPr>
            <a:xfrm>
              <a:off x="1115235" y="42432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1" name="矩形: 圆角 10">
              <a:extLst>
                <a:ext uri="{FF2B5EF4-FFF2-40B4-BE49-F238E27FC236}">
                  <a16:creationId xmlns:a16="http://schemas.microsoft.com/office/drawing/2014/main" id="{28B4D8DD-B35E-EB5F-EB2B-E21F0B3C3739}"/>
                </a:ext>
              </a:extLst>
            </p:cNvPr>
            <p:cNvSpPr/>
            <p:nvPr/>
          </p:nvSpPr>
          <p:spPr>
            <a:xfrm>
              <a:off x="1115235" y="46644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2" name="矩形: 圆角 11">
              <a:extLst>
                <a:ext uri="{FF2B5EF4-FFF2-40B4-BE49-F238E27FC236}">
                  <a16:creationId xmlns:a16="http://schemas.microsoft.com/office/drawing/2014/main" id="{AF028E33-A951-D49A-740F-B354C31B370B}"/>
                </a:ext>
              </a:extLst>
            </p:cNvPr>
            <p:cNvSpPr/>
            <p:nvPr/>
          </p:nvSpPr>
          <p:spPr>
            <a:xfrm>
              <a:off x="1115235" y="50856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14" name="矩形: 圆角 13">
              <a:extLst>
                <a:ext uri="{FF2B5EF4-FFF2-40B4-BE49-F238E27FC236}">
                  <a16:creationId xmlns:a16="http://schemas.microsoft.com/office/drawing/2014/main" id="{E3DAB263-1C68-322B-7241-6AD5920BBA60}"/>
                </a:ext>
              </a:extLst>
            </p:cNvPr>
            <p:cNvSpPr/>
            <p:nvPr/>
          </p:nvSpPr>
          <p:spPr>
            <a:xfrm>
              <a:off x="1115235" y="55068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grpSp>
        <p:nvGrpSpPr>
          <p:cNvPr id="18" name="组合 17">
            <a:extLst>
              <a:ext uri="{FF2B5EF4-FFF2-40B4-BE49-F238E27FC236}">
                <a16:creationId xmlns:a16="http://schemas.microsoft.com/office/drawing/2014/main" id="{3AF09019-D767-04E7-8142-7FDB8CFE8EB0}"/>
              </a:ext>
            </a:extLst>
          </p:cNvPr>
          <p:cNvGrpSpPr/>
          <p:nvPr/>
        </p:nvGrpSpPr>
        <p:grpSpPr>
          <a:xfrm>
            <a:off x="3743707" y="2310715"/>
            <a:ext cx="1828085" cy="3854972"/>
            <a:chOff x="3743707" y="2310715"/>
            <a:chExt cx="1828085" cy="3854972"/>
          </a:xfrm>
        </p:grpSpPr>
        <p:pic>
          <p:nvPicPr>
            <p:cNvPr id="19" name="图形 18">
              <a:extLst>
                <a:ext uri="{FF2B5EF4-FFF2-40B4-BE49-F238E27FC236}">
                  <a16:creationId xmlns:a16="http://schemas.microsoft.com/office/drawing/2014/main" id="{B7E69F67-D2E1-7C5B-6685-4F7559CEB2F4}"/>
                </a:ext>
              </a:extLst>
            </p:cNvPr>
            <p:cNvPicPr>
              <a:picLocks noChangeAspect="1"/>
            </p:cNvPicPr>
            <p:nvPr/>
          </p:nvPicPr>
          <p:blipFill>
            <a:blip r:embed="rId10" cstate="screen">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297749" y="2523185"/>
              <a:ext cx="720000" cy="720000"/>
            </a:xfrm>
            <a:prstGeom prst="rect">
              <a:avLst/>
            </a:prstGeom>
          </p:spPr>
        </p:pic>
        <p:sp>
          <p:nvSpPr>
            <p:cNvPr id="500" name="矩形: 圆角 499">
              <a:extLst>
                <a:ext uri="{FF2B5EF4-FFF2-40B4-BE49-F238E27FC236}">
                  <a16:creationId xmlns:a16="http://schemas.microsoft.com/office/drawing/2014/main" id="{042FB509-07F9-1D80-0F0E-1E36FEBB7FF6}"/>
                </a:ext>
              </a:extLst>
            </p:cNvPr>
            <p:cNvSpPr/>
            <p:nvPr/>
          </p:nvSpPr>
          <p:spPr>
            <a:xfrm>
              <a:off x="3743707" y="2310715"/>
              <a:ext cx="1828085" cy="3854972"/>
            </a:xfrm>
            <a:prstGeom prst="roundRect">
              <a:avLst>
                <a:gd name="adj" fmla="val 8436"/>
              </a:avLst>
            </a:prstGeom>
            <a:solidFill>
              <a:schemeClr val="accent3">
                <a:alpha val="29000"/>
              </a:schemeClr>
            </a:solidFill>
            <a:ln w="3175">
              <a:gradFill flip="none" rotWithShape="1">
                <a:gsLst>
                  <a:gs pos="0">
                    <a:schemeClr val="accent2"/>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文本框 500">
              <a:extLst>
                <a:ext uri="{FF2B5EF4-FFF2-40B4-BE49-F238E27FC236}">
                  <a16:creationId xmlns:a16="http://schemas.microsoft.com/office/drawing/2014/main" id="{ED7F70CF-22F0-5D77-AD29-066E1D1CA484}"/>
                </a:ext>
              </a:extLst>
            </p:cNvPr>
            <p:cNvSpPr txBox="1"/>
            <p:nvPr>
              <p:custDataLst>
                <p:tags r:id="rId3"/>
              </p:custDataLst>
            </p:nvPr>
          </p:nvSpPr>
          <p:spPr>
            <a:xfrm>
              <a:off x="4062073" y="3387370"/>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rPr>
                <a:t>输入标题</a:t>
              </a:r>
            </a:p>
          </p:txBody>
        </p:sp>
        <p:sp>
          <p:nvSpPr>
            <p:cNvPr id="502" name="矩形: 圆角 501">
              <a:extLst>
                <a:ext uri="{FF2B5EF4-FFF2-40B4-BE49-F238E27FC236}">
                  <a16:creationId xmlns:a16="http://schemas.microsoft.com/office/drawing/2014/main" id="{2DCE3B92-506A-9DBA-0591-4BCD5BD38806}"/>
                </a:ext>
              </a:extLst>
            </p:cNvPr>
            <p:cNvSpPr/>
            <p:nvPr/>
          </p:nvSpPr>
          <p:spPr>
            <a:xfrm>
              <a:off x="3882653" y="38220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503" name="矩形: 圆角 502">
              <a:extLst>
                <a:ext uri="{FF2B5EF4-FFF2-40B4-BE49-F238E27FC236}">
                  <a16:creationId xmlns:a16="http://schemas.microsoft.com/office/drawing/2014/main" id="{882DD7CE-400C-513D-984D-18BFAECF050B}"/>
                </a:ext>
              </a:extLst>
            </p:cNvPr>
            <p:cNvSpPr/>
            <p:nvPr/>
          </p:nvSpPr>
          <p:spPr>
            <a:xfrm>
              <a:off x="3882653" y="42432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504" name="矩形: 圆角 503">
              <a:extLst>
                <a:ext uri="{FF2B5EF4-FFF2-40B4-BE49-F238E27FC236}">
                  <a16:creationId xmlns:a16="http://schemas.microsoft.com/office/drawing/2014/main" id="{A6802C11-69E7-D758-6688-05EC412008D3}"/>
                </a:ext>
              </a:extLst>
            </p:cNvPr>
            <p:cNvSpPr/>
            <p:nvPr/>
          </p:nvSpPr>
          <p:spPr>
            <a:xfrm>
              <a:off x="3882653" y="46644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505" name="矩形: 圆角 504">
              <a:extLst>
                <a:ext uri="{FF2B5EF4-FFF2-40B4-BE49-F238E27FC236}">
                  <a16:creationId xmlns:a16="http://schemas.microsoft.com/office/drawing/2014/main" id="{0CBB5341-D752-E1E6-2D37-219C97A4E938}"/>
                </a:ext>
              </a:extLst>
            </p:cNvPr>
            <p:cNvSpPr/>
            <p:nvPr/>
          </p:nvSpPr>
          <p:spPr>
            <a:xfrm>
              <a:off x="3882653" y="50856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506" name="矩形: 圆角 505">
              <a:extLst>
                <a:ext uri="{FF2B5EF4-FFF2-40B4-BE49-F238E27FC236}">
                  <a16:creationId xmlns:a16="http://schemas.microsoft.com/office/drawing/2014/main" id="{18371A8B-D35D-A9DF-0976-3DE8128B5FF4}"/>
                </a:ext>
              </a:extLst>
            </p:cNvPr>
            <p:cNvSpPr/>
            <p:nvPr/>
          </p:nvSpPr>
          <p:spPr>
            <a:xfrm>
              <a:off x="3882653" y="55068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grpSp>
        <p:nvGrpSpPr>
          <p:cNvPr id="20" name="组合 19">
            <a:extLst>
              <a:ext uri="{FF2B5EF4-FFF2-40B4-BE49-F238E27FC236}">
                <a16:creationId xmlns:a16="http://schemas.microsoft.com/office/drawing/2014/main" id="{24E95B2A-DD06-2DCA-D709-84ADB9DC1D74}"/>
              </a:ext>
            </a:extLst>
          </p:cNvPr>
          <p:cNvGrpSpPr/>
          <p:nvPr/>
        </p:nvGrpSpPr>
        <p:grpSpPr>
          <a:xfrm>
            <a:off x="6511125" y="2310715"/>
            <a:ext cx="1828085" cy="3854972"/>
            <a:chOff x="6511125" y="2310715"/>
            <a:chExt cx="1828085" cy="3854972"/>
          </a:xfrm>
        </p:grpSpPr>
        <p:pic>
          <p:nvPicPr>
            <p:cNvPr id="17" name="图形 16">
              <a:extLst>
                <a:ext uri="{FF2B5EF4-FFF2-40B4-BE49-F238E27FC236}">
                  <a16:creationId xmlns:a16="http://schemas.microsoft.com/office/drawing/2014/main" id="{93821EA0-EA68-61DF-3AA7-E8274401E941}"/>
                </a:ext>
              </a:extLst>
            </p:cNvPr>
            <p:cNvPicPr>
              <a:picLocks noChangeAspect="1"/>
            </p:cNvPicPr>
            <p:nvPr/>
          </p:nvPicPr>
          <p:blipFill>
            <a:blip r:embed="rId12" cstate="screen">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065167" y="2523185"/>
              <a:ext cx="720000" cy="720000"/>
            </a:xfrm>
            <a:prstGeom prst="rect">
              <a:avLst/>
            </a:prstGeom>
          </p:spPr>
        </p:pic>
        <p:sp>
          <p:nvSpPr>
            <p:cNvPr id="508" name="矩形: 圆角 507">
              <a:extLst>
                <a:ext uri="{FF2B5EF4-FFF2-40B4-BE49-F238E27FC236}">
                  <a16:creationId xmlns:a16="http://schemas.microsoft.com/office/drawing/2014/main" id="{F800D96E-D129-986D-5E33-8E2B259B4F22}"/>
                </a:ext>
              </a:extLst>
            </p:cNvPr>
            <p:cNvSpPr/>
            <p:nvPr/>
          </p:nvSpPr>
          <p:spPr>
            <a:xfrm>
              <a:off x="6511125" y="2310715"/>
              <a:ext cx="1828085" cy="3854972"/>
            </a:xfrm>
            <a:prstGeom prst="roundRect">
              <a:avLst>
                <a:gd name="adj" fmla="val 8436"/>
              </a:avLst>
            </a:prstGeom>
            <a:solidFill>
              <a:schemeClr val="accent3">
                <a:alpha val="29000"/>
              </a:schemeClr>
            </a:solidFill>
            <a:ln w="3175">
              <a:gradFill flip="none" rotWithShape="1">
                <a:gsLst>
                  <a:gs pos="0">
                    <a:schemeClr val="accent2"/>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文本框 508">
              <a:extLst>
                <a:ext uri="{FF2B5EF4-FFF2-40B4-BE49-F238E27FC236}">
                  <a16:creationId xmlns:a16="http://schemas.microsoft.com/office/drawing/2014/main" id="{7321CBD5-DF6A-F00F-0A2B-F02BCC9D9136}"/>
                </a:ext>
              </a:extLst>
            </p:cNvPr>
            <p:cNvSpPr txBox="1"/>
            <p:nvPr>
              <p:custDataLst>
                <p:tags r:id="rId2"/>
              </p:custDataLst>
            </p:nvPr>
          </p:nvSpPr>
          <p:spPr>
            <a:xfrm>
              <a:off x="6829491" y="3387370"/>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rPr>
                <a:t>输入标题</a:t>
              </a:r>
            </a:p>
          </p:txBody>
        </p:sp>
        <p:sp>
          <p:nvSpPr>
            <p:cNvPr id="510" name="矩形: 圆角 509">
              <a:extLst>
                <a:ext uri="{FF2B5EF4-FFF2-40B4-BE49-F238E27FC236}">
                  <a16:creationId xmlns:a16="http://schemas.microsoft.com/office/drawing/2014/main" id="{5288EF58-A6A3-CBF3-458D-259D9FCF2828}"/>
                </a:ext>
              </a:extLst>
            </p:cNvPr>
            <p:cNvSpPr/>
            <p:nvPr/>
          </p:nvSpPr>
          <p:spPr>
            <a:xfrm>
              <a:off x="6650071" y="38220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511" name="矩形: 圆角 510">
              <a:extLst>
                <a:ext uri="{FF2B5EF4-FFF2-40B4-BE49-F238E27FC236}">
                  <a16:creationId xmlns:a16="http://schemas.microsoft.com/office/drawing/2014/main" id="{01C0D0A9-0938-8858-0642-64033687CF27}"/>
                </a:ext>
              </a:extLst>
            </p:cNvPr>
            <p:cNvSpPr/>
            <p:nvPr/>
          </p:nvSpPr>
          <p:spPr>
            <a:xfrm>
              <a:off x="6650071" y="42432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84" name="矩形: 圆角 383">
              <a:extLst>
                <a:ext uri="{FF2B5EF4-FFF2-40B4-BE49-F238E27FC236}">
                  <a16:creationId xmlns:a16="http://schemas.microsoft.com/office/drawing/2014/main" id="{5C3F1781-CEF7-1CEB-ABCB-420F176C7DA2}"/>
                </a:ext>
              </a:extLst>
            </p:cNvPr>
            <p:cNvSpPr/>
            <p:nvPr/>
          </p:nvSpPr>
          <p:spPr>
            <a:xfrm>
              <a:off x="6650071" y="46644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85" name="矩形: 圆角 384">
              <a:extLst>
                <a:ext uri="{FF2B5EF4-FFF2-40B4-BE49-F238E27FC236}">
                  <a16:creationId xmlns:a16="http://schemas.microsoft.com/office/drawing/2014/main" id="{65665BD2-A8B0-03B5-EE9C-B852606801AB}"/>
                </a:ext>
              </a:extLst>
            </p:cNvPr>
            <p:cNvSpPr/>
            <p:nvPr/>
          </p:nvSpPr>
          <p:spPr>
            <a:xfrm>
              <a:off x="6650071" y="50856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87" name="矩形: 圆角 386">
              <a:extLst>
                <a:ext uri="{FF2B5EF4-FFF2-40B4-BE49-F238E27FC236}">
                  <a16:creationId xmlns:a16="http://schemas.microsoft.com/office/drawing/2014/main" id="{CB6FDA2B-751F-BB7A-652C-8FC8171779D6}"/>
                </a:ext>
              </a:extLst>
            </p:cNvPr>
            <p:cNvSpPr/>
            <p:nvPr/>
          </p:nvSpPr>
          <p:spPr>
            <a:xfrm>
              <a:off x="6650071" y="55068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grpSp>
        <p:nvGrpSpPr>
          <p:cNvPr id="21" name="组合 20">
            <a:extLst>
              <a:ext uri="{FF2B5EF4-FFF2-40B4-BE49-F238E27FC236}">
                <a16:creationId xmlns:a16="http://schemas.microsoft.com/office/drawing/2014/main" id="{C03CA61C-8694-D689-F9D0-E8AC01C65021}"/>
              </a:ext>
            </a:extLst>
          </p:cNvPr>
          <p:cNvGrpSpPr/>
          <p:nvPr/>
        </p:nvGrpSpPr>
        <p:grpSpPr>
          <a:xfrm>
            <a:off x="9278543" y="2310715"/>
            <a:ext cx="1828085" cy="3854972"/>
            <a:chOff x="9278543" y="2310715"/>
            <a:chExt cx="1828085" cy="3854972"/>
          </a:xfrm>
        </p:grpSpPr>
        <p:pic>
          <p:nvPicPr>
            <p:cNvPr id="25" name="图形 24">
              <a:extLst>
                <a:ext uri="{FF2B5EF4-FFF2-40B4-BE49-F238E27FC236}">
                  <a16:creationId xmlns:a16="http://schemas.microsoft.com/office/drawing/2014/main" id="{D17F91CE-5061-F06C-6CE0-3E7D92E465A3}"/>
                </a:ext>
              </a:extLst>
            </p:cNvPr>
            <p:cNvPicPr>
              <a:picLocks noChangeAspect="1"/>
            </p:cNvPicPr>
            <p:nvPr/>
          </p:nvPicPr>
          <p:blipFill>
            <a:blip r:embed="rId14" cstate="screen">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832585" y="2523185"/>
              <a:ext cx="720000" cy="720000"/>
            </a:xfrm>
            <a:prstGeom prst="rect">
              <a:avLst/>
            </a:prstGeom>
          </p:spPr>
        </p:pic>
        <p:sp>
          <p:nvSpPr>
            <p:cNvPr id="389" name="矩形: 圆角 388">
              <a:extLst>
                <a:ext uri="{FF2B5EF4-FFF2-40B4-BE49-F238E27FC236}">
                  <a16:creationId xmlns:a16="http://schemas.microsoft.com/office/drawing/2014/main" id="{28A606CC-592C-7207-0E1C-ECB7F87D794C}"/>
                </a:ext>
              </a:extLst>
            </p:cNvPr>
            <p:cNvSpPr/>
            <p:nvPr/>
          </p:nvSpPr>
          <p:spPr>
            <a:xfrm>
              <a:off x="9278543" y="2310715"/>
              <a:ext cx="1828085" cy="3854972"/>
            </a:xfrm>
            <a:prstGeom prst="roundRect">
              <a:avLst>
                <a:gd name="adj" fmla="val 8436"/>
              </a:avLst>
            </a:prstGeom>
            <a:solidFill>
              <a:schemeClr val="accent3">
                <a:alpha val="29000"/>
              </a:schemeClr>
            </a:solidFill>
            <a:ln w="3175">
              <a:gradFill flip="none" rotWithShape="1">
                <a:gsLst>
                  <a:gs pos="0">
                    <a:schemeClr val="accent2"/>
                  </a:gs>
                  <a:gs pos="100000">
                    <a:schemeClr val="accent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文本框 389">
              <a:extLst>
                <a:ext uri="{FF2B5EF4-FFF2-40B4-BE49-F238E27FC236}">
                  <a16:creationId xmlns:a16="http://schemas.microsoft.com/office/drawing/2014/main" id="{89979856-155D-B4E0-5CBE-B886544511FC}"/>
                </a:ext>
              </a:extLst>
            </p:cNvPr>
            <p:cNvSpPr txBox="1"/>
            <p:nvPr>
              <p:custDataLst>
                <p:tags r:id="rId1"/>
              </p:custDataLst>
            </p:nvPr>
          </p:nvSpPr>
          <p:spPr>
            <a:xfrm>
              <a:off x="9596909" y="3387370"/>
              <a:ext cx="1191352" cy="40011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000" dirty="0">
                  <a:gradFill>
                    <a:gsLst>
                      <a:gs pos="0">
                        <a:schemeClr val="accent2"/>
                      </a:gs>
                      <a:gs pos="99000">
                        <a:schemeClr val="accent3"/>
                      </a:gs>
                    </a:gsLst>
                    <a:lin ang="0" scaled="1"/>
                  </a:gradFill>
                  <a:latin typeface="+mj-ea"/>
                  <a:ea typeface="+mj-ea"/>
                </a:rPr>
                <a:t>输入标题</a:t>
              </a:r>
            </a:p>
          </p:txBody>
        </p:sp>
        <p:sp>
          <p:nvSpPr>
            <p:cNvPr id="391" name="矩形: 圆角 390">
              <a:extLst>
                <a:ext uri="{FF2B5EF4-FFF2-40B4-BE49-F238E27FC236}">
                  <a16:creationId xmlns:a16="http://schemas.microsoft.com/office/drawing/2014/main" id="{5993C430-F684-B1DE-A08D-CCFE3807CE4A}"/>
                </a:ext>
              </a:extLst>
            </p:cNvPr>
            <p:cNvSpPr/>
            <p:nvPr/>
          </p:nvSpPr>
          <p:spPr>
            <a:xfrm>
              <a:off x="9417489" y="38220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92" name="矩形: 圆角 391">
              <a:extLst>
                <a:ext uri="{FF2B5EF4-FFF2-40B4-BE49-F238E27FC236}">
                  <a16:creationId xmlns:a16="http://schemas.microsoft.com/office/drawing/2014/main" id="{32011025-15BE-2085-EF3B-9C05B7560CBA}"/>
                </a:ext>
              </a:extLst>
            </p:cNvPr>
            <p:cNvSpPr/>
            <p:nvPr/>
          </p:nvSpPr>
          <p:spPr>
            <a:xfrm>
              <a:off x="9417489" y="42432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93" name="矩形: 圆角 392">
              <a:extLst>
                <a:ext uri="{FF2B5EF4-FFF2-40B4-BE49-F238E27FC236}">
                  <a16:creationId xmlns:a16="http://schemas.microsoft.com/office/drawing/2014/main" id="{92B4E546-C376-1CB7-23F2-44756FF79FA3}"/>
                </a:ext>
              </a:extLst>
            </p:cNvPr>
            <p:cNvSpPr/>
            <p:nvPr/>
          </p:nvSpPr>
          <p:spPr>
            <a:xfrm>
              <a:off x="9417489" y="46644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94" name="矩形: 圆角 393">
              <a:extLst>
                <a:ext uri="{FF2B5EF4-FFF2-40B4-BE49-F238E27FC236}">
                  <a16:creationId xmlns:a16="http://schemas.microsoft.com/office/drawing/2014/main" id="{4390C676-8B16-7838-01DC-3BBAEA628EBF}"/>
                </a:ext>
              </a:extLst>
            </p:cNvPr>
            <p:cNvSpPr/>
            <p:nvPr/>
          </p:nvSpPr>
          <p:spPr>
            <a:xfrm>
              <a:off x="9417489" y="50856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sp>
          <p:nvSpPr>
            <p:cNvPr id="396" name="矩形: 圆角 395">
              <a:extLst>
                <a:ext uri="{FF2B5EF4-FFF2-40B4-BE49-F238E27FC236}">
                  <a16:creationId xmlns:a16="http://schemas.microsoft.com/office/drawing/2014/main" id="{E3A854BA-9346-167D-F6C5-8331C65E8E1B}"/>
                </a:ext>
              </a:extLst>
            </p:cNvPr>
            <p:cNvSpPr/>
            <p:nvPr/>
          </p:nvSpPr>
          <p:spPr>
            <a:xfrm>
              <a:off x="9417489" y="5506877"/>
              <a:ext cx="1550193" cy="332006"/>
            </a:xfrm>
            <a:prstGeom prst="roundRect">
              <a:avLst/>
            </a:prstGeom>
            <a:gradFill flip="none" rotWithShape="1">
              <a:gsLst>
                <a:gs pos="0">
                  <a:schemeClr val="accent2">
                    <a:alpha val="46000"/>
                  </a:schemeClr>
                </a:gs>
                <a:gs pos="100000">
                  <a:schemeClr val="accent1">
                    <a:alpha val="66000"/>
                  </a:schemeClr>
                </a:gs>
              </a:gsLst>
              <a:lin ang="2700000" scaled="1"/>
              <a:tileRect/>
            </a:gradFill>
            <a:ln w="9525">
              <a:solidFill>
                <a:schemeClr val="accent2">
                  <a:alpha val="54000"/>
                </a:schemeClr>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n-ea"/>
                  <a:cs typeface="阿里巴巴普惠体 2.0 75 SemiBold" panose="00020600040101010101" pitchFamily="18" charset="-122"/>
                </a:rPr>
                <a:t>输入文本</a:t>
              </a:r>
            </a:p>
          </p:txBody>
        </p:sp>
      </p:grpSp>
      <p:sp>
        <p:nvSpPr>
          <p:cNvPr id="401" name="燕尾形箭头 15">
            <a:extLst>
              <a:ext uri="{FF2B5EF4-FFF2-40B4-BE49-F238E27FC236}">
                <a16:creationId xmlns:a16="http://schemas.microsoft.com/office/drawing/2014/main" id="{737A31F6-4209-2E06-9AC9-ECB18CC9063B}"/>
              </a:ext>
            </a:extLst>
          </p:cNvPr>
          <p:cNvSpPr/>
          <p:nvPr/>
        </p:nvSpPr>
        <p:spPr>
          <a:xfrm>
            <a:off x="3050761" y="2705022"/>
            <a:ext cx="415925" cy="306070"/>
          </a:xfrm>
          <a:prstGeom prst="notchedRightArrow">
            <a:avLst/>
          </a:prstGeom>
          <a:gradFill flip="none" rotWithShape="1">
            <a:gsLst>
              <a:gs pos="0">
                <a:schemeClr val="accent3"/>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燕尾形箭头 15">
            <a:extLst>
              <a:ext uri="{FF2B5EF4-FFF2-40B4-BE49-F238E27FC236}">
                <a16:creationId xmlns:a16="http://schemas.microsoft.com/office/drawing/2014/main" id="{21233769-DEA1-5BF1-0DD5-2C0FB47D37C0}"/>
              </a:ext>
            </a:extLst>
          </p:cNvPr>
          <p:cNvSpPr/>
          <p:nvPr/>
        </p:nvSpPr>
        <p:spPr>
          <a:xfrm>
            <a:off x="5904376" y="2705022"/>
            <a:ext cx="415925" cy="306070"/>
          </a:xfrm>
          <a:prstGeom prst="notchedRightArrow">
            <a:avLst/>
          </a:prstGeom>
          <a:gradFill flip="none" rotWithShape="1">
            <a:gsLst>
              <a:gs pos="0">
                <a:schemeClr val="accent3"/>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燕尾形箭头 15">
            <a:extLst>
              <a:ext uri="{FF2B5EF4-FFF2-40B4-BE49-F238E27FC236}">
                <a16:creationId xmlns:a16="http://schemas.microsoft.com/office/drawing/2014/main" id="{5A000E91-BFAC-473A-A8CB-AA2F46AB40FA}"/>
              </a:ext>
            </a:extLst>
          </p:cNvPr>
          <p:cNvSpPr/>
          <p:nvPr/>
        </p:nvSpPr>
        <p:spPr>
          <a:xfrm>
            <a:off x="8632944" y="2705022"/>
            <a:ext cx="415925" cy="306070"/>
          </a:xfrm>
          <a:prstGeom prst="notchedRightArrow">
            <a:avLst/>
          </a:prstGeom>
          <a:gradFill flip="none" rotWithShape="1">
            <a:gsLst>
              <a:gs pos="0">
                <a:schemeClr val="accent3"/>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AC1F36B-4926-B147-ED28-DDFA608F75A6}"/>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3527379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图片 45" descr="蓝色的鱼&#10;&#10;低可信度描述已自动生成">
            <a:extLst>
              <a:ext uri="{FF2B5EF4-FFF2-40B4-BE49-F238E27FC236}">
                <a16:creationId xmlns:a16="http://schemas.microsoft.com/office/drawing/2014/main" id="{A062D6DD-ACEA-8CCD-8CB7-BEAAE64A3CBE}"/>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49" name="矩形 48">
            <a:extLst>
              <a:ext uri="{FF2B5EF4-FFF2-40B4-BE49-F238E27FC236}">
                <a16:creationId xmlns:a16="http://schemas.microsoft.com/office/drawing/2014/main" id="{924A0261-41E5-A363-DCA7-5BF43DC602F4}"/>
              </a:ext>
            </a:extLst>
          </p:cNvPr>
          <p:cNvSpPr/>
          <p:nvPr/>
        </p:nvSpPr>
        <p:spPr>
          <a:xfrm>
            <a:off x="0" y="0"/>
            <a:ext cx="12192000" cy="6858000"/>
          </a:xfrm>
          <a:prstGeom prst="rect">
            <a:avLst/>
          </a:prstGeom>
          <a:solidFill>
            <a:schemeClr val="accent5">
              <a:alpha val="6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90000"/>
                </a:schemeClr>
              </a:solidFill>
            </a:endParaRPr>
          </a:p>
        </p:txBody>
      </p:sp>
      <p:sp>
        <p:nvSpPr>
          <p:cNvPr id="40" name="文本框 39" hidden="1">
            <a:extLst>
              <a:ext uri="{FF2B5EF4-FFF2-40B4-BE49-F238E27FC236}">
                <a16:creationId xmlns:a16="http://schemas.microsoft.com/office/drawing/2014/main" id="{0B470B11-B2E1-C81D-23F8-B721BC9F2B0D}"/>
              </a:ext>
            </a:extLst>
          </p:cNvPr>
          <p:cNvSpPr txBox="1"/>
          <p:nvPr/>
        </p:nvSpPr>
        <p:spPr>
          <a:xfrm>
            <a:off x="-1817998" y="504980"/>
            <a:ext cx="2451312" cy="1569660"/>
          </a:xfrm>
          <a:prstGeom prst="rect">
            <a:avLst/>
          </a:prstGeom>
          <a:noFill/>
        </p:spPr>
        <p:txBody>
          <a:bodyPr wrap="none" rtlCol="0">
            <a:spAutoFit/>
          </a:bodyPr>
          <a:lstStyle/>
          <a:p>
            <a:r>
              <a:rPr lang="zh-CN" altLang="en-US" sz="9600" dirty="0">
                <a:latin typeface="优设标题黑" panose="00000500000000000000" pitchFamily="2" charset="-122"/>
                <a:ea typeface="优设标题黑" panose="00000500000000000000" pitchFamily="2" charset="-122"/>
              </a:rPr>
              <a:t>目录</a:t>
            </a:r>
            <a:endParaRPr lang="en-US" sz="9600" dirty="0">
              <a:latin typeface="优设标题黑" panose="00000500000000000000" pitchFamily="2" charset="-122"/>
              <a:ea typeface="优设标题黑" panose="00000500000000000000" pitchFamily="2" charset="-122"/>
            </a:endParaRPr>
          </a:p>
        </p:txBody>
      </p:sp>
      <p:sp>
        <p:nvSpPr>
          <p:cNvPr id="4" name="文本占位符 2">
            <a:extLst>
              <a:ext uri="{FF2B5EF4-FFF2-40B4-BE49-F238E27FC236}">
                <a16:creationId xmlns:a16="http://schemas.microsoft.com/office/drawing/2014/main" id="{923A359C-BE39-E246-A866-52040E4B9321}"/>
              </a:ext>
            </a:extLst>
          </p:cNvPr>
          <p:cNvSpPr txBox="1"/>
          <p:nvPr/>
        </p:nvSpPr>
        <p:spPr>
          <a:xfrm>
            <a:off x="465729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项目亮点</a:t>
            </a:r>
          </a:p>
        </p:txBody>
      </p:sp>
      <p:sp>
        <p:nvSpPr>
          <p:cNvPr id="5" name="文本占位符 2">
            <a:extLst>
              <a:ext uri="{FF2B5EF4-FFF2-40B4-BE49-F238E27FC236}">
                <a16:creationId xmlns:a16="http://schemas.microsoft.com/office/drawing/2014/main" id="{458220CF-8E5B-B8E4-20DF-CF7148A34284}"/>
              </a:ext>
            </a:extLst>
          </p:cNvPr>
          <p:cNvSpPr txBox="1"/>
          <p:nvPr/>
        </p:nvSpPr>
        <p:spPr>
          <a:xfrm>
            <a:off x="5934276"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项目成果</a:t>
            </a:r>
            <a:endPar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endParaRPr>
          </a:p>
        </p:txBody>
      </p:sp>
      <p:sp>
        <p:nvSpPr>
          <p:cNvPr id="6" name="文本占位符 2">
            <a:extLst>
              <a:ext uri="{FF2B5EF4-FFF2-40B4-BE49-F238E27FC236}">
                <a16:creationId xmlns:a16="http://schemas.microsoft.com/office/drawing/2014/main" id="{9A0396AD-13CD-AEFC-AE80-BA2F4815BB0E}"/>
              </a:ext>
            </a:extLst>
          </p:cNvPr>
          <p:cNvSpPr txBox="1"/>
          <p:nvPr/>
        </p:nvSpPr>
        <p:spPr>
          <a:xfrm>
            <a:off x="7211261" y="261973"/>
            <a:ext cx="1111250" cy="419282"/>
          </a:xfrm>
          <a:prstGeom prst="rect">
            <a:avLst/>
          </a:prstGeom>
        </p:spPr>
        <p:txBody>
          <a:bodyPr vert="horz"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a:solidFill>
                  <a:schemeClr val="tx1">
                    <a:lumMod val="50000"/>
                    <a:lumOff val="50000"/>
                    <a:alpha val="57000"/>
                  </a:schemeClr>
                </a:solidFill>
                <a:latin typeface="+mn-ea"/>
                <a:ea typeface="+mn-ea"/>
                <a:cs typeface="阿里巴巴普惠体 2.0 55 Regular" panose="00020600040101010101" pitchFamily="18" charset="-122"/>
                <a:sym typeface="+mn-ea"/>
              </a:rPr>
              <a:t>项目</a:t>
            </a: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价值</a:t>
            </a:r>
          </a:p>
        </p:txBody>
      </p:sp>
      <p:sp>
        <p:nvSpPr>
          <p:cNvPr id="7" name="矩形: 对角圆角 6">
            <a:extLst>
              <a:ext uri="{FF2B5EF4-FFF2-40B4-BE49-F238E27FC236}">
                <a16:creationId xmlns:a16="http://schemas.microsoft.com/office/drawing/2014/main" id="{89E9793D-CB35-5830-B093-E914EEAD2CAA}"/>
              </a:ext>
            </a:extLst>
          </p:cNvPr>
          <p:cNvSpPr/>
          <p:nvPr/>
        </p:nvSpPr>
        <p:spPr>
          <a:xfrm>
            <a:off x="3358638" y="297008"/>
            <a:ext cx="1159481" cy="349212"/>
          </a:xfrm>
          <a:prstGeom prst="round2Diag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阿里巴巴普惠体 2.0 55 Regular" panose="00020600040101010101" pitchFamily="18" charset="-122"/>
            </a:endParaRPr>
          </a:p>
        </p:txBody>
      </p:sp>
      <p:sp>
        <p:nvSpPr>
          <p:cNvPr id="8" name="文本占位符 2">
            <a:extLst>
              <a:ext uri="{FF2B5EF4-FFF2-40B4-BE49-F238E27FC236}">
                <a16:creationId xmlns:a16="http://schemas.microsoft.com/office/drawing/2014/main" id="{41197E4C-045E-7D79-44B6-D6A7BFF68E47}"/>
              </a:ext>
            </a:extLst>
          </p:cNvPr>
          <p:cNvSpPr txBox="1"/>
          <p:nvPr/>
        </p:nvSpPr>
        <p:spPr>
          <a:xfrm>
            <a:off x="583532" y="261973"/>
            <a:ext cx="1354054" cy="419282"/>
          </a:xfrm>
          <a:prstGeom prst="rect">
            <a:avLst/>
          </a:prstGeom>
        </p:spPr>
        <p:txBody>
          <a:bodyPr vert="horz" wrap="square" lIns="91440" tIns="45720" rIns="91440" bIns="4572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spcAft>
                <a:spcPts val="0"/>
              </a:spcAft>
              <a:buNone/>
            </a:pPr>
            <a:r>
              <a:rPr lang="zh-CN" altLang="en-US" sz="1800" dirty="0">
                <a:solidFill>
                  <a:schemeClr val="tx1">
                    <a:lumMod val="50000"/>
                    <a:lumOff val="50000"/>
                    <a:alpha val="57000"/>
                  </a:schemeClr>
                </a:solidFill>
                <a:latin typeface="+mn-ea"/>
                <a:ea typeface="+mn-ea"/>
                <a:cs typeface="阿里巴巴普惠体 2.0 55 Regular" panose="00020600040101010101" pitchFamily="18" charset="-122"/>
                <a:sym typeface="+mn-ea"/>
              </a:rPr>
              <a:t>项目背景</a:t>
            </a:r>
          </a:p>
        </p:txBody>
      </p:sp>
      <p:sp>
        <p:nvSpPr>
          <p:cNvPr id="2" name="文本占位符 2">
            <a:extLst>
              <a:ext uri="{FF2B5EF4-FFF2-40B4-BE49-F238E27FC236}">
                <a16:creationId xmlns:a16="http://schemas.microsoft.com/office/drawing/2014/main" id="{F17CCA94-3D2E-8800-67F4-37C08948367E}"/>
              </a:ext>
            </a:extLst>
          </p:cNvPr>
          <p:cNvSpPr txBox="1"/>
          <p:nvPr/>
        </p:nvSpPr>
        <p:spPr>
          <a:xfrm>
            <a:off x="2103321"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a:solidFill>
                  <a:schemeClr val="bg2">
                    <a:alpha val="57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50000"/>
                    <a:lumOff val="50000"/>
                    <a:alpha val="57000"/>
                  </a:schemeClr>
                </a:solidFill>
                <a:latin typeface="+mn-ea"/>
                <a:ea typeface="+mn-ea"/>
                <a:sym typeface="+mn-ea"/>
              </a:rPr>
              <a:t>项目内容</a:t>
            </a:r>
          </a:p>
        </p:txBody>
      </p:sp>
      <p:sp>
        <p:nvSpPr>
          <p:cNvPr id="3" name="文本占位符 2">
            <a:extLst>
              <a:ext uri="{FF2B5EF4-FFF2-40B4-BE49-F238E27FC236}">
                <a16:creationId xmlns:a16="http://schemas.microsoft.com/office/drawing/2014/main" id="{BEC03598-5BB0-23BA-97D6-6A1166E4C76F}"/>
              </a:ext>
            </a:extLst>
          </p:cNvPr>
          <p:cNvSpPr txBox="1"/>
          <p:nvPr/>
        </p:nvSpPr>
        <p:spPr>
          <a:xfrm>
            <a:off x="3380306" y="261973"/>
            <a:ext cx="1111250" cy="419282"/>
          </a:xfrm>
          <a:prstGeom prst="rect">
            <a:avLst/>
          </a:prstGeom>
        </p:spPr>
        <p:txBody>
          <a:bodyPr vert="horz" lIns="91440" tIns="45720" rIns="91440" bIns="45720" rtlCol="0" anchor="ctr" anchorCtr="0">
            <a:spAutoFit/>
          </a:bodyPr>
          <a:lstStyle>
            <a:defPPr>
              <a:defRPr lang="zh-CN"/>
            </a:defPPr>
            <a:lvl1pPr indent="0" algn="ctr">
              <a:lnSpc>
                <a:spcPct val="125000"/>
              </a:lnSpc>
              <a:spcBef>
                <a:spcPts val="0"/>
              </a:spcBef>
              <a:spcAft>
                <a:spcPts val="0"/>
              </a:spcAft>
              <a:buFont typeface="Arial" panose="020B0604020202020204" pitchFamily="34" charset="0"/>
              <a:buNone/>
              <a:defRPr b="1">
                <a:solidFill>
                  <a:schemeClr val="accen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defRPr>
            </a:lvl1pPr>
            <a:lvl2pPr marL="685800" indent="-228600">
              <a:lnSpc>
                <a:spcPct val="90000"/>
              </a:lnSpc>
              <a:spcBef>
                <a:spcPts val="500"/>
              </a:spcBef>
              <a:buFont typeface="Arial" panose="020B0604020202020204" pitchFamily="34" charset="0"/>
              <a:buChar char="•"/>
              <a:defRPr sz="1400">
                <a:latin typeface="微软雅黑" panose="020B0503020204020204" pitchFamily="34" charset="-122"/>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1200">
                <a:latin typeface="微软雅黑" panose="020B0503020204020204" pitchFamily="34" charset="-122"/>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1100">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0" dirty="0">
                <a:latin typeface="+mn-ea"/>
                <a:ea typeface="+mn-ea"/>
                <a:sym typeface="+mn-ea"/>
              </a:rPr>
              <a:t>项目运营</a:t>
            </a:r>
          </a:p>
        </p:txBody>
      </p:sp>
      <p:sp>
        <p:nvSpPr>
          <p:cNvPr id="9" name="矩形: 圆角 8">
            <a:extLst>
              <a:ext uri="{FF2B5EF4-FFF2-40B4-BE49-F238E27FC236}">
                <a16:creationId xmlns:a16="http://schemas.microsoft.com/office/drawing/2014/main" id="{2AA6F070-737F-7BFB-F89B-88686B51C940}"/>
              </a:ext>
            </a:extLst>
          </p:cNvPr>
          <p:cNvSpPr/>
          <p:nvPr/>
        </p:nvSpPr>
        <p:spPr>
          <a:xfrm>
            <a:off x="627062" y="1421223"/>
            <a:ext cx="10953294" cy="4673593"/>
          </a:xfrm>
          <a:prstGeom prst="roundRect">
            <a:avLst>
              <a:gd name="adj" fmla="val 1558"/>
            </a:avLst>
          </a:prstGeom>
          <a:gradFill>
            <a:gsLst>
              <a:gs pos="0">
                <a:schemeClr val="accent5">
                  <a:alpha val="64000"/>
                </a:schemeClr>
              </a:gs>
              <a:gs pos="100000">
                <a:schemeClr val="accent5">
                  <a:alpha val="0"/>
                </a:schemeClr>
              </a:gs>
            </a:gsLst>
            <a:lin ang="5400000" scaled="1"/>
          </a:gradFill>
          <a:ln>
            <a:gradFill flip="none" rotWithShape="1">
              <a:gsLst>
                <a:gs pos="0">
                  <a:schemeClr val="accent3"/>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1" name="任意多边形: 形状 510">
            <a:extLst>
              <a:ext uri="{FF2B5EF4-FFF2-40B4-BE49-F238E27FC236}">
                <a16:creationId xmlns:a16="http://schemas.microsoft.com/office/drawing/2014/main" id="{F2E520AC-6371-9D96-2C69-AB8CA3978186}"/>
              </a:ext>
            </a:extLst>
          </p:cNvPr>
          <p:cNvSpPr/>
          <p:nvPr/>
        </p:nvSpPr>
        <p:spPr>
          <a:xfrm>
            <a:off x="0" y="3972962"/>
            <a:ext cx="12192000" cy="2778358"/>
          </a:xfrm>
          <a:custGeom>
            <a:avLst/>
            <a:gdLst>
              <a:gd name="connsiteX0" fmla="*/ 6096002 w 12192000"/>
              <a:gd name="connsiteY0" fmla="*/ 0 h 2778358"/>
              <a:gd name="connsiteX1" fmla="*/ 11682400 w 12192000"/>
              <a:gd name="connsiteY1" fmla="*/ 831669 h 2778358"/>
              <a:gd name="connsiteX2" fmla="*/ 12192000 w 12192000"/>
              <a:gd name="connsiteY2" fmla="*/ 1009348 h 2778358"/>
              <a:gd name="connsiteX3" fmla="*/ 12192000 w 12192000"/>
              <a:gd name="connsiteY3" fmla="*/ 2778358 h 2778358"/>
              <a:gd name="connsiteX4" fmla="*/ 0 w 12192000"/>
              <a:gd name="connsiteY4" fmla="*/ 2778358 h 2778358"/>
              <a:gd name="connsiteX5" fmla="*/ 0 w 12192000"/>
              <a:gd name="connsiteY5" fmla="*/ 1009349 h 2778358"/>
              <a:gd name="connsiteX6" fmla="*/ 509605 w 12192000"/>
              <a:gd name="connsiteY6" fmla="*/ 831669 h 2778358"/>
              <a:gd name="connsiteX7" fmla="*/ 6096002 w 12192000"/>
              <a:gd name="connsiteY7" fmla="*/ 0 h 277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78358">
                <a:moveTo>
                  <a:pt x="6096002" y="0"/>
                </a:moveTo>
                <a:cubicBezTo>
                  <a:pt x="8141309" y="0"/>
                  <a:pt x="10053495" y="303913"/>
                  <a:pt x="11682400" y="831669"/>
                </a:cubicBezTo>
                <a:lnTo>
                  <a:pt x="12192000" y="1009348"/>
                </a:lnTo>
                <a:lnTo>
                  <a:pt x="12192000" y="2778358"/>
                </a:lnTo>
                <a:lnTo>
                  <a:pt x="0" y="2778358"/>
                </a:lnTo>
                <a:lnTo>
                  <a:pt x="0" y="1009349"/>
                </a:lnTo>
                <a:lnTo>
                  <a:pt x="509605" y="831669"/>
                </a:lnTo>
                <a:cubicBezTo>
                  <a:pt x="2138510" y="303913"/>
                  <a:pt x="4050696" y="0"/>
                  <a:pt x="6096002" y="0"/>
                </a:cubicBezTo>
                <a:close/>
              </a:path>
            </a:pathLst>
          </a:custGeom>
          <a:gradFill flip="none" rotWithShape="1">
            <a:gsLst>
              <a:gs pos="15000">
                <a:schemeClr val="accent1">
                  <a:alpha val="0"/>
                </a:schemeClr>
              </a:gs>
              <a:gs pos="100000">
                <a:schemeClr val="accent1">
                  <a:alpha val="72000"/>
                </a:schemeClr>
              </a:gs>
            </a:gsLst>
            <a:lin ang="5400000" scaled="1"/>
            <a:tileRect/>
          </a:gradFill>
          <a:ln w="9525">
            <a:gradFill flip="none" rotWithShape="1">
              <a:gsLst>
                <a:gs pos="23000">
                  <a:schemeClr val="accent1">
                    <a:alpha val="0"/>
                  </a:schemeClr>
                </a:gs>
                <a:gs pos="100000">
                  <a:schemeClr val="accent1">
                    <a:alpha val="66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a:extLst>
              <a:ext uri="{FF2B5EF4-FFF2-40B4-BE49-F238E27FC236}">
                <a16:creationId xmlns:a16="http://schemas.microsoft.com/office/drawing/2014/main" id="{9F0E2B72-9054-E9E4-8048-9250F531BA63}"/>
              </a:ext>
            </a:extLst>
          </p:cNvPr>
          <p:cNvGrpSpPr/>
          <p:nvPr/>
        </p:nvGrpSpPr>
        <p:grpSpPr>
          <a:xfrm>
            <a:off x="1218145" y="2015972"/>
            <a:ext cx="9755711" cy="3838717"/>
            <a:chOff x="1218144" y="2015972"/>
            <a:chExt cx="9755711" cy="3838717"/>
          </a:xfrm>
        </p:grpSpPr>
        <p:grpSp>
          <p:nvGrpSpPr>
            <p:cNvPr id="12" name="组合 11">
              <a:extLst>
                <a:ext uri="{FF2B5EF4-FFF2-40B4-BE49-F238E27FC236}">
                  <a16:creationId xmlns:a16="http://schemas.microsoft.com/office/drawing/2014/main" id="{C77D81E1-2D1B-2744-BEE1-D8BFB31F8096}"/>
                </a:ext>
              </a:extLst>
            </p:cNvPr>
            <p:cNvGrpSpPr/>
            <p:nvPr/>
          </p:nvGrpSpPr>
          <p:grpSpPr>
            <a:xfrm>
              <a:off x="1218144" y="2015972"/>
              <a:ext cx="3078674" cy="1813472"/>
              <a:chOff x="1218144" y="2015972"/>
              <a:chExt cx="3078674" cy="1813472"/>
            </a:xfrm>
          </p:grpSpPr>
          <p:sp>
            <p:nvSpPr>
              <p:cNvPr id="393" name="矩形: 圆角 392">
                <a:extLst>
                  <a:ext uri="{FF2B5EF4-FFF2-40B4-BE49-F238E27FC236}">
                    <a16:creationId xmlns:a16="http://schemas.microsoft.com/office/drawing/2014/main" id="{B4234965-1303-1A46-298B-31FE8C5C409D}"/>
                  </a:ext>
                </a:extLst>
              </p:cNvPr>
              <p:cNvSpPr/>
              <p:nvPr/>
            </p:nvSpPr>
            <p:spPr>
              <a:xfrm>
                <a:off x="1218144" y="2015972"/>
                <a:ext cx="3078674" cy="181347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文本框 403">
                <a:extLst>
                  <a:ext uri="{FF2B5EF4-FFF2-40B4-BE49-F238E27FC236}">
                    <a16:creationId xmlns:a16="http://schemas.microsoft.com/office/drawing/2014/main" id="{B80F7CCA-0C3F-9626-763C-E8D7BCDF39E8}"/>
                  </a:ext>
                </a:extLst>
              </p:cNvPr>
              <p:cNvSpPr txBox="1"/>
              <p:nvPr/>
            </p:nvSpPr>
            <p:spPr>
              <a:xfrm>
                <a:off x="2148980" y="2202136"/>
                <a:ext cx="1217001" cy="400110"/>
              </a:xfrm>
              <a:prstGeom prst="rect">
                <a:avLst/>
              </a:prstGeom>
              <a:noFill/>
            </p:spPr>
            <p:txBody>
              <a:bodyPr wrap="none" rtlCol="0">
                <a:spAutoFit/>
              </a:bodyPr>
              <a:lstStyle>
                <a:defPPr>
                  <a:defRPr lang="zh-CN"/>
                </a:defPPr>
                <a:lvl1pPr>
                  <a:defRPr sz="2000">
                    <a:gradFill>
                      <a:gsLst>
                        <a:gs pos="0">
                          <a:schemeClr val="accent2"/>
                        </a:gs>
                        <a:gs pos="99000">
                          <a:schemeClr val="accent3"/>
                        </a:gs>
                      </a:gsLst>
                      <a:lin ang="0" scaled="1"/>
                    </a:gradFill>
                    <a:latin typeface="+mj-ea"/>
                    <a:ea typeface="+mj-ea"/>
                    <a:cs typeface="阿里巴巴普惠体 2.0 75 SemiBold" panose="00020600040101010101" pitchFamily="18" charset="-122"/>
                  </a:defRPr>
                </a:lvl1pPr>
              </a:lstStyle>
              <a:p>
                <a:r>
                  <a:rPr lang="zh-CN" altLang="en-US" dirty="0"/>
                  <a:t>输入标题</a:t>
                </a:r>
              </a:p>
            </p:txBody>
          </p:sp>
          <p:sp>
            <p:nvSpPr>
              <p:cNvPr id="529" name="文本框 528">
                <a:extLst>
                  <a:ext uri="{FF2B5EF4-FFF2-40B4-BE49-F238E27FC236}">
                    <a16:creationId xmlns:a16="http://schemas.microsoft.com/office/drawing/2014/main" id="{D8E51C9D-4781-C5FA-5F8C-1644384326A5}"/>
                  </a:ext>
                </a:extLst>
              </p:cNvPr>
              <p:cNvSpPr txBox="1"/>
              <p:nvPr>
                <p:custDataLst>
                  <p:tags r:id="rId6"/>
                </p:custDataLst>
              </p:nvPr>
            </p:nvSpPr>
            <p:spPr>
              <a:xfrm>
                <a:off x="1502979" y="2684667"/>
                <a:ext cx="2776559" cy="847476"/>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17" name="组合 16">
              <a:extLst>
                <a:ext uri="{FF2B5EF4-FFF2-40B4-BE49-F238E27FC236}">
                  <a16:creationId xmlns:a16="http://schemas.microsoft.com/office/drawing/2014/main" id="{2263EB57-B92B-7105-E8BA-40BC167B5CCC}"/>
                </a:ext>
              </a:extLst>
            </p:cNvPr>
            <p:cNvGrpSpPr/>
            <p:nvPr/>
          </p:nvGrpSpPr>
          <p:grpSpPr>
            <a:xfrm>
              <a:off x="4564373" y="2015972"/>
              <a:ext cx="3078674" cy="1813472"/>
              <a:chOff x="4564373" y="2015972"/>
              <a:chExt cx="3078674" cy="1813472"/>
            </a:xfrm>
          </p:grpSpPr>
          <p:sp>
            <p:nvSpPr>
              <p:cNvPr id="530" name="矩形: 圆角 529">
                <a:extLst>
                  <a:ext uri="{FF2B5EF4-FFF2-40B4-BE49-F238E27FC236}">
                    <a16:creationId xmlns:a16="http://schemas.microsoft.com/office/drawing/2014/main" id="{B353E3CE-3673-1A28-2FF0-309BCDE92BD1}"/>
                  </a:ext>
                </a:extLst>
              </p:cNvPr>
              <p:cNvSpPr/>
              <p:nvPr/>
            </p:nvSpPr>
            <p:spPr>
              <a:xfrm>
                <a:off x="4564373" y="2015972"/>
                <a:ext cx="3078674" cy="181347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1" name="文本框 530">
                <a:extLst>
                  <a:ext uri="{FF2B5EF4-FFF2-40B4-BE49-F238E27FC236}">
                    <a16:creationId xmlns:a16="http://schemas.microsoft.com/office/drawing/2014/main" id="{DA7C2541-7590-50E7-4861-6EC7309F122A}"/>
                  </a:ext>
                </a:extLst>
              </p:cNvPr>
              <p:cNvSpPr txBox="1"/>
              <p:nvPr/>
            </p:nvSpPr>
            <p:spPr>
              <a:xfrm>
                <a:off x="5495209" y="2202136"/>
                <a:ext cx="1217001" cy="400110"/>
              </a:xfrm>
              <a:prstGeom prst="rect">
                <a:avLst/>
              </a:prstGeom>
              <a:noFill/>
            </p:spPr>
            <p:txBody>
              <a:bodyPr wrap="none" rtlCol="0">
                <a:spAutoFit/>
              </a:bodyPr>
              <a:lstStyle>
                <a:defPPr>
                  <a:defRPr lang="zh-CN"/>
                </a:defPPr>
                <a:lvl1pPr>
                  <a:defRPr sz="2000">
                    <a:gradFill>
                      <a:gsLst>
                        <a:gs pos="0">
                          <a:schemeClr val="accent2"/>
                        </a:gs>
                        <a:gs pos="99000">
                          <a:schemeClr val="accent3"/>
                        </a:gs>
                      </a:gsLst>
                      <a:lin ang="0" scaled="1"/>
                    </a:gradFill>
                    <a:latin typeface="+mj-ea"/>
                    <a:ea typeface="+mj-ea"/>
                    <a:cs typeface="阿里巴巴普惠体 2.0 75 SemiBold" panose="00020600040101010101" pitchFamily="18" charset="-122"/>
                  </a:defRPr>
                </a:lvl1pPr>
              </a:lstStyle>
              <a:p>
                <a:r>
                  <a:rPr lang="zh-CN" altLang="en-US" dirty="0"/>
                  <a:t>输入标题</a:t>
                </a:r>
              </a:p>
            </p:txBody>
          </p:sp>
          <p:sp>
            <p:nvSpPr>
              <p:cNvPr id="532" name="文本框 531">
                <a:extLst>
                  <a:ext uri="{FF2B5EF4-FFF2-40B4-BE49-F238E27FC236}">
                    <a16:creationId xmlns:a16="http://schemas.microsoft.com/office/drawing/2014/main" id="{7E5A36E3-8200-852D-D039-10D453D39EE7}"/>
                  </a:ext>
                </a:extLst>
              </p:cNvPr>
              <p:cNvSpPr txBox="1"/>
              <p:nvPr>
                <p:custDataLst>
                  <p:tags r:id="rId5"/>
                </p:custDataLst>
              </p:nvPr>
            </p:nvSpPr>
            <p:spPr>
              <a:xfrm>
                <a:off x="4849208" y="2684667"/>
                <a:ext cx="2776559" cy="847476"/>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16" name="组合 15">
              <a:extLst>
                <a:ext uri="{FF2B5EF4-FFF2-40B4-BE49-F238E27FC236}">
                  <a16:creationId xmlns:a16="http://schemas.microsoft.com/office/drawing/2014/main" id="{58B734DC-2F64-A6B1-D60D-B8CC609DCC4D}"/>
                </a:ext>
              </a:extLst>
            </p:cNvPr>
            <p:cNvGrpSpPr/>
            <p:nvPr/>
          </p:nvGrpSpPr>
          <p:grpSpPr>
            <a:xfrm>
              <a:off x="7895181" y="2027280"/>
              <a:ext cx="3078674" cy="1813472"/>
              <a:chOff x="7895181" y="2027280"/>
              <a:chExt cx="3078674" cy="1813472"/>
            </a:xfrm>
          </p:grpSpPr>
          <p:sp>
            <p:nvSpPr>
              <p:cNvPr id="533" name="矩形: 圆角 532">
                <a:extLst>
                  <a:ext uri="{FF2B5EF4-FFF2-40B4-BE49-F238E27FC236}">
                    <a16:creationId xmlns:a16="http://schemas.microsoft.com/office/drawing/2014/main" id="{509704ED-D22B-8637-1D62-4E3E13B37E49}"/>
                  </a:ext>
                </a:extLst>
              </p:cNvPr>
              <p:cNvSpPr/>
              <p:nvPr/>
            </p:nvSpPr>
            <p:spPr>
              <a:xfrm>
                <a:off x="7895181" y="2027280"/>
                <a:ext cx="3078674" cy="181347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4" name="文本框 533">
                <a:extLst>
                  <a:ext uri="{FF2B5EF4-FFF2-40B4-BE49-F238E27FC236}">
                    <a16:creationId xmlns:a16="http://schemas.microsoft.com/office/drawing/2014/main" id="{E4B9F146-2FFD-134F-CDB1-413423D85ADF}"/>
                  </a:ext>
                </a:extLst>
              </p:cNvPr>
              <p:cNvSpPr txBox="1"/>
              <p:nvPr/>
            </p:nvSpPr>
            <p:spPr>
              <a:xfrm>
                <a:off x="8826017" y="2213444"/>
                <a:ext cx="1217001" cy="400110"/>
              </a:xfrm>
              <a:prstGeom prst="rect">
                <a:avLst/>
              </a:prstGeom>
              <a:noFill/>
            </p:spPr>
            <p:txBody>
              <a:bodyPr wrap="none" rtlCol="0">
                <a:spAutoFit/>
              </a:bodyPr>
              <a:lstStyle>
                <a:defPPr>
                  <a:defRPr lang="zh-CN"/>
                </a:defPPr>
                <a:lvl1pPr>
                  <a:defRPr sz="2000">
                    <a:gradFill>
                      <a:gsLst>
                        <a:gs pos="0">
                          <a:schemeClr val="accent2"/>
                        </a:gs>
                        <a:gs pos="99000">
                          <a:schemeClr val="accent3"/>
                        </a:gs>
                      </a:gsLst>
                      <a:lin ang="0" scaled="1"/>
                    </a:gradFill>
                    <a:latin typeface="+mj-ea"/>
                    <a:ea typeface="+mj-ea"/>
                    <a:cs typeface="阿里巴巴普惠体 2.0 75 SemiBold" panose="00020600040101010101" pitchFamily="18" charset="-122"/>
                  </a:defRPr>
                </a:lvl1pPr>
              </a:lstStyle>
              <a:p>
                <a:r>
                  <a:rPr lang="zh-CN" altLang="en-US" dirty="0"/>
                  <a:t>输入标题</a:t>
                </a:r>
              </a:p>
            </p:txBody>
          </p:sp>
          <p:sp>
            <p:nvSpPr>
              <p:cNvPr id="535" name="文本框 534">
                <a:extLst>
                  <a:ext uri="{FF2B5EF4-FFF2-40B4-BE49-F238E27FC236}">
                    <a16:creationId xmlns:a16="http://schemas.microsoft.com/office/drawing/2014/main" id="{CFD86E44-C0CA-2A21-3E65-0666717D53E9}"/>
                  </a:ext>
                </a:extLst>
              </p:cNvPr>
              <p:cNvSpPr txBox="1"/>
              <p:nvPr>
                <p:custDataLst>
                  <p:tags r:id="rId4"/>
                </p:custDataLst>
              </p:nvPr>
            </p:nvSpPr>
            <p:spPr>
              <a:xfrm>
                <a:off x="8180016" y="2695975"/>
                <a:ext cx="2776559" cy="847476"/>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13" name="组合 12">
              <a:extLst>
                <a:ext uri="{FF2B5EF4-FFF2-40B4-BE49-F238E27FC236}">
                  <a16:creationId xmlns:a16="http://schemas.microsoft.com/office/drawing/2014/main" id="{B060D546-2DAB-995A-716D-1D4EA82A8E00}"/>
                </a:ext>
              </a:extLst>
            </p:cNvPr>
            <p:cNvGrpSpPr/>
            <p:nvPr/>
          </p:nvGrpSpPr>
          <p:grpSpPr>
            <a:xfrm>
              <a:off x="1218144" y="4029909"/>
              <a:ext cx="3078674" cy="1813472"/>
              <a:chOff x="1218144" y="4029909"/>
              <a:chExt cx="3078674" cy="1813472"/>
            </a:xfrm>
          </p:grpSpPr>
          <p:sp>
            <p:nvSpPr>
              <p:cNvPr id="538" name="矩形: 圆角 537">
                <a:extLst>
                  <a:ext uri="{FF2B5EF4-FFF2-40B4-BE49-F238E27FC236}">
                    <a16:creationId xmlns:a16="http://schemas.microsoft.com/office/drawing/2014/main" id="{4EC1020B-B311-DEA2-BCEE-60B96E3BCD7E}"/>
                  </a:ext>
                </a:extLst>
              </p:cNvPr>
              <p:cNvSpPr/>
              <p:nvPr/>
            </p:nvSpPr>
            <p:spPr>
              <a:xfrm>
                <a:off x="1218144" y="4029909"/>
                <a:ext cx="3078674" cy="181347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文本框 538">
                <a:extLst>
                  <a:ext uri="{FF2B5EF4-FFF2-40B4-BE49-F238E27FC236}">
                    <a16:creationId xmlns:a16="http://schemas.microsoft.com/office/drawing/2014/main" id="{1FE4EE26-F0B6-716D-1C9A-52E9F8E9A384}"/>
                  </a:ext>
                </a:extLst>
              </p:cNvPr>
              <p:cNvSpPr txBox="1"/>
              <p:nvPr/>
            </p:nvSpPr>
            <p:spPr>
              <a:xfrm>
                <a:off x="2148980" y="4216073"/>
                <a:ext cx="1217001" cy="400110"/>
              </a:xfrm>
              <a:prstGeom prst="rect">
                <a:avLst/>
              </a:prstGeom>
              <a:noFill/>
            </p:spPr>
            <p:txBody>
              <a:bodyPr wrap="none" rtlCol="0">
                <a:spAutoFit/>
              </a:bodyPr>
              <a:lstStyle>
                <a:defPPr>
                  <a:defRPr lang="zh-CN"/>
                </a:defPPr>
                <a:lvl1pPr>
                  <a:defRPr sz="2000">
                    <a:gradFill>
                      <a:gsLst>
                        <a:gs pos="0">
                          <a:schemeClr val="accent2"/>
                        </a:gs>
                        <a:gs pos="99000">
                          <a:schemeClr val="accent3"/>
                        </a:gs>
                      </a:gsLst>
                      <a:lin ang="0" scaled="1"/>
                    </a:gradFill>
                    <a:latin typeface="+mj-ea"/>
                    <a:ea typeface="+mj-ea"/>
                    <a:cs typeface="阿里巴巴普惠体 2.0 75 SemiBold" panose="00020600040101010101" pitchFamily="18" charset="-122"/>
                  </a:defRPr>
                </a:lvl1pPr>
              </a:lstStyle>
              <a:p>
                <a:r>
                  <a:rPr lang="zh-CN" altLang="en-US" dirty="0"/>
                  <a:t>输入标题</a:t>
                </a:r>
              </a:p>
            </p:txBody>
          </p:sp>
          <p:sp>
            <p:nvSpPr>
              <p:cNvPr id="540" name="文本框 539">
                <a:extLst>
                  <a:ext uri="{FF2B5EF4-FFF2-40B4-BE49-F238E27FC236}">
                    <a16:creationId xmlns:a16="http://schemas.microsoft.com/office/drawing/2014/main" id="{5A8A0221-3B93-4028-20F9-55755CFBB44E}"/>
                  </a:ext>
                </a:extLst>
              </p:cNvPr>
              <p:cNvSpPr txBox="1"/>
              <p:nvPr>
                <p:custDataLst>
                  <p:tags r:id="rId3"/>
                </p:custDataLst>
              </p:nvPr>
            </p:nvSpPr>
            <p:spPr>
              <a:xfrm>
                <a:off x="1502979" y="4698604"/>
                <a:ext cx="2776559" cy="847476"/>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14" name="组合 13">
              <a:extLst>
                <a:ext uri="{FF2B5EF4-FFF2-40B4-BE49-F238E27FC236}">
                  <a16:creationId xmlns:a16="http://schemas.microsoft.com/office/drawing/2014/main" id="{5183A28D-FCDC-A0F1-590B-D0CADD9DD38B}"/>
                </a:ext>
              </a:extLst>
            </p:cNvPr>
            <p:cNvGrpSpPr/>
            <p:nvPr/>
          </p:nvGrpSpPr>
          <p:grpSpPr>
            <a:xfrm>
              <a:off x="4564373" y="4029909"/>
              <a:ext cx="3078674" cy="1813472"/>
              <a:chOff x="4564373" y="4029909"/>
              <a:chExt cx="3078674" cy="1813472"/>
            </a:xfrm>
          </p:grpSpPr>
          <p:sp>
            <p:nvSpPr>
              <p:cNvPr id="541" name="矩形: 圆角 540">
                <a:extLst>
                  <a:ext uri="{FF2B5EF4-FFF2-40B4-BE49-F238E27FC236}">
                    <a16:creationId xmlns:a16="http://schemas.microsoft.com/office/drawing/2014/main" id="{D8571CBA-1D48-650B-40DD-CA8E9C9D5029}"/>
                  </a:ext>
                </a:extLst>
              </p:cNvPr>
              <p:cNvSpPr/>
              <p:nvPr/>
            </p:nvSpPr>
            <p:spPr>
              <a:xfrm>
                <a:off x="4564373" y="4029909"/>
                <a:ext cx="3078674" cy="181347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文本框 541">
                <a:extLst>
                  <a:ext uri="{FF2B5EF4-FFF2-40B4-BE49-F238E27FC236}">
                    <a16:creationId xmlns:a16="http://schemas.microsoft.com/office/drawing/2014/main" id="{C1E2006F-DCBD-B78C-092A-B30FB64FD936}"/>
                  </a:ext>
                </a:extLst>
              </p:cNvPr>
              <p:cNvSpPr txBox="1"/>
              <p:nvPr/>
            </p:nvSpPr>
            <p:spPr>
              <a:xfrm>
                <a:off x="5495209" y="4216073"/>
                <a:ext cx="1217001" cy="400110"/>
              </a:xfrm>
              <a:prstGeom prst="rect">
                <a:avLst/>
              </a:prstGeom>
              <a:noFill/>
            </p:spPr>
            <p:txBody>
              <a:bodyPr wrap="none" rtlCol="0">
                <a:spAutoFit/>
              </a:bodyPr>
              <a:lstStyle>
                <a:defPPr>
                  <a:defRPr lang="zh-CN"/>
                </a:defPPr>
                <a:lvl1pPr>
                  <a:defRPr sz="2000">
                    <a:gradFill>
                      <a:gsLst>
                        <a:gs pos="0">
                          <a:schemeClr val="accent2"/>
                        </a:gs>
                        <a:gs pos="99000">
                          <a:schemeClr val="accent3"/>
                        </a:gs>
                      </a:gsLst>
                      <a:lin ang="0" scaled="1"/>
                    </a:gradFill>
                    <a:latin typeface="+mj-ea"/>
                    <a:ea typeface="+mj-ea"/>
                    <a:cs typeface="阿里巴巴普惠体 2.0 75 SemiBold" panose="00020600040101010101" pitchFamily="18" charset="-122"/>
                  </a:defRPr>
                </a:lvl1pPr>
              </a:lstStyle>
              <a:p>
                <a:r>
                  <a:rPr lang="zh-CN" altLang="en-US" dirty="0"/>
                  <a:t>输入标题</a:t>
                </a:r>
              </a:p>
            </p:txBody>
          </p:sp>
          <p:sp>
            <p:nvSpPr>
              <p:cNvPr id="543" name="文本框 542">
                <a:extLst>
                  <a:ext uri="{FF2B5EF4-FFF2-40B4-BE49-F238E27FC236}">
                    <a16:creationId xmlns:a16="http://schemas.microsoft.com/office/drawing/2014/main" id="{F1D739F0-EC29-9598-6106-975EAA9D9D68}"/>
                  </a:ext>
                </a:extLst>
              </p:cNvPr>
              <p:cNvSpPr txBox="1"/>
              <p:nvPr>
                <p:custDataLst>
                  <p:tags r:id="rId2"/>
                </p:custDataLst>
              </p:nvPr>
            </p:nvSpPr>
            <p:spPr>
              <a:xfrm>
                <a:off x="4849208" y="4698604"/>
                <a:ext cx="2776559" cy="847476"/>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a:t>
                </a:r>
                <a:endParaRPr lang="en-US" altLang="zh-CN" sz="1400" dirty="0">
                  <a:solidFill>
                    <a:prstClr val="white"/>
                  </a:solidFill>
                  <a:latin typeface="+mn-ea"/>
                  <a:cs typeface="阿里巴巴普惠体 2.0 55 Regular" panose="00020600040101010101" pitchFamily="18" charset="-122"/>
                  <a:sym typeface="+mn-ea"/>
                </a:endParaRPr>
              </a:p>
            </p:txBody>
          </p:sp>
        </p:grpSp>
        <p:grpSp>
          <p:nvGrpSpPr>
            <p:cNvPr id="15" name="组合 14">
              <a:extLst>
                <a:ext uri="{FF2B5EF4-FFF2-40B4-BE49-F238E27FC236}">
                  <a16:creationId xmlns:a16="http://schemas.microsoft.com/office/drawing/2014/main" id="{F8A0623E-2D18-250B-1961-0C3F605E44BE}"/>
                </a:ext>
              </a:extLst>
            </p:cNvPr>
            <p:cNvGrpSpPr/>
            <p:nvPr/>
          </p:nvGrpSpPr>
          <p:grpSpPr>
            <a:xfrm>
              <a:off x="7895181" y="4041217"/>
              <a:ext cx="3078674" cy="1813472"/>
              <a:chOff x="7895181" y="4041217"/>
              <a:chExt cx="3078674" cy="1813472"/>
            </a:xfrm>
          </p:grpSpPr>
          <p:sp>
            <p:nvSpPr>
              <p:cNvPr id="544" name="矩形: 圆角 543">
                <a:extLst>
                  <a:ext uri="{FF2B5EF4-FFF2-40B4-BE49-F238E27FC236}">
                    <a16:creationId xmlns:a16="http://schemas.microsoft.com/office/drawing/2014/main" id="{40698E5B-4D1E-830E-F10E-F13449181B4D}"/>
                  </a:ext>
                </a:extLst>
              </p:cNvPr>
              <p:cNvSpPr/>
              <p:nvPr/>
            </p:nvSpPr>
            <p:spPr>
              <a:xfrm>
                <a:off x="7895181" y="4041217"/>
                <a:ext cx="3078674" cy="1813472"/>
              </a:xfrm>
              <a:prstGeom prst="roundRect">
                <a:avLst>
                  <a:gd name="adj" fmla="val 4748"/>
                </a:avLst>
              </a:prstGeom>
              <a:solidFill>
                <a:schemeClr val="accent1">
                  <a:alpha val="23000"/>
                </a:schemeClr>
              </a:solidFill>
              <a:ln w="6350">
                <a:gradFill flip="none" rotWithShape="1">
                  <a:gsLst>
                    <a:gs pos="0">
                      <a:schemeClr val="accent2"/>
                    </a:gs>
                    <a:gs pos="100000">
                      <a:schemeClr val="accent3"/>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文本框 544">
                <a:extLst>
                  <a:ext uri="{FF2B5EF4-FFF2-40B4-BE49-F238E27FC236}">
                    <a16:creationId xmlns:a16="http://schemas.microsoft.com/office/drawing/2014/main" id="{FF282B22-C44A-93F5-E5BE-0911C38B3B4E}"/>
                  </a:ext>
                </a:extLst>
              </p:cNvPr>
              <p:cNvSpPr txBox="1"/>
              <p:nvPr/>
            </p:nvSpPr>
            <p:spPr>
              <a:xfrm>
                <a:off x="8826017" y="4227381"/>
                <a:ext cx="1217001" cy="400110"/>
              </a:xfrm>
              <a:prstGeom prst="rect">
                <a:avLst/>
              </a:prstGeom>
              <a:noFill/>
            </p:spPr>
            <p:txBody>
              <a:bodyPr wrap="none" rtlCol="0">
                <a:spAutoFit/>
              </a:bodyPr>
              <a:lstStyle>
                <a:defPPr>
                  <a:defRPr lang="zh-CN"/>
                </a:defPPr>
                <a:lvl1pPr>
                  <a:defRPr sz="2000">
                    <a:gradFill>
                      <a:gsLst>
                        <a:gs pos="0">
                          <a:schemeClr val="accent2"/>
                        </a:gs>
                        <a:gs pos="99000">
                          <a:schemeClr val="accent3"/>
                        </a:gs>
                      </a:gsLst>
                      <a:lin ang="0" scaled="1"/>
                    </a:gradFill>
                    <a:latin typeface="+mj-ea"/>
                    <a:ea typeface="+mj-ea"/>
                    <a:cs typeface="阿里巴巴普惠体 2.0 75 SemiBold" panose="00020600040101010101" pitchFamily="18" charset="-122"/>
                  </a:defRPr>
                </a:lvl1pPr>
              </a:lstStyle>
              <a:p>
                <a:r>
                  <a:rPr lang="zh-CN" altLang="en-US" dirty="0"/>
                  <a:t>输入标题</a:t>
                </a:r>
              </a:p>
            </p:txBody>
          </p:sp>
          <p:sp>
            <p:nvSpPr>
              <p:cNvPr id="546" name="文本框 545">
                <a:extLst>
                  <a:ext uri="{FF2B5EF4-FFF2-40B4-BE49-F238E27FC236}">
                    <a16:creationId xmlns:a16="http://schemas.microsoft.com/office/drawing/2014/main" id="{6DDA2505-D4B3-2C41-BD13-1072E3F491E3}"/>
                  </a:ext>
                </a:extLst>
              </p:cNvPr>
              <p:cNvSpPr txBox="1"/>
              <p:nvPr>
                <p:custDataLst>
                  <p:tags r:id="rId1"/>
                </p:custDataLst>
              </p:nvPr>
            </p:nvSpPr>
            <p:spPr>
              <a:xfrm>
                <a:off x="8180016" y="4709912"/>
                <a:ext cx="2776559" cy="847476"/>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阿里巴巴普惠体 2.0 55 Regular" panose="00020600040101010101" pitchFamily="18" charset="-122"/>
                    <a:sym typeface="+mn-ea"/>
                  </a:rPr>
                  <a:t>在此输入文本在此输入文本在此输入文本在此输入文本在此输入文本在此输入文本</a:t>
                </a:r>
                <a:endParaRPr lang="en-US" altLang="zh-CN" sz="1400" dirty="0">
                  <a:solidFill>
                    <a:prstClr val="white"/>
                  </a:solidFill>
                  <a:latin typeface="+mn-ea"/>
                  <a:cs typeface="阿里巴巴普惠体 2.0 55 Regular" panose="00020600040101010101" pitchFamily="18" charset="-122"/>
                  <a:sym typeface="+mn-ea"/>
                </a:endParaRPr>
              </a:p>
            </p:txBody>
          </p:sp>
        </p:grpSp>
      </p:grpSp>
      <p:sp>
        <p:nvSpPr>
          <p:cNvPr id="11" name="矩形: 圆角 10">
            <a:extLst>
              <a:ext uri="{FF2B5EF4-FFF2-40B4-BE49-F238E27FC236}">
                <a16:creationId xmlns:a16="http://schemas.microsoft.com/office/drawing/2014/main" id="{6681B0F6-78BD-3156-8020-519644B2FA15}"/>
              </a:ext>
            </a:extLst>
          </p:cNvPr>
          <p:cNvSpPr/>
          <p:nvPr/>
        </p:nvSpPr>
        <p:spPr>
          <a:xfrm>
            <a:off x="4804716" y="1180083"/>
            <a:ext cx="2582568" cy="495205"/>
          </a:xfrm>
          <a:prstGeom prst="roundRect">
            <a:avLst/>
          </a:prstGeom>
          <a:gradFill flip="none" rotWithShape="1">
            <a:gsLst>
              <a:gs pos="0">
                <a:schemeClr val="accent2"/>
              </a:gs>
              <a:gs pos="83000">
                <a:schemeClr val="accent3"/>
              </a:gs>
            </a:gsLst>
            <a:lin ang="2700000" scaled="1"/>
            <a:tileRect/>
          </a:gradFill>
          <a:ln w="9525">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6" name="文本框 515">
            <a:extLst>
              <a:ext uri="{FF2B5EF4-FFF2-40B4-BE49-F238E27FC236}">
                <a16:creationId xmlns:a16="http://schemas.microsoft.com/office/drawing/2014/main" id="{079DD9CE-7F8B-9836-B1FE-449C0B4F8FCF}"/>
              </a:ext>
            </a:extLst>
          </p:cNvPr>
          <p:cNvSpPr txBox="1"/>
          <p:nvPr/>
        </p:nvSpPr>
        <p:spPr>
          <a:xfrm>
            <a:off x="5298345" y="1180083"/>
            <a:ext cx="1595309" cy="523220"/>
          </a:xfrm>
          <a:prstGeom prst="rect">
            <a:avLst/>
          </a:prstGeom>
          <a:noFill/>
        </p:spPr>
        <p:txBody>
          <a:bodyPr wrap="none" rtlCol="0">
            <a:spAutoFit/>
          </a:bodyPr>
          <a:lstStyle>
            <a:defPPr>
              <a:defRPr lang="en-US"/>
            </a:defPPr>
            <a:lvl1pPr>
              <a:defRPr sz="2000">
                <a:gradFill>
                  <a:gsLst>
                    <a:gs pos="0">
                      <a:srgbClr val="1DF5F5"/>
                    </a:gs>
                    <a:gs pos="99000">
                      <a:srgbClr val="279CF5"/>
                    </a:gs>
                  </a:gsLst>
                  <a:lin ang="0" scaled="1"/>
                </a:gradFill>
                <a:latin typeface="阿里巴巴普惠体 2.0 75 SemiBold" panose="00020600040101010101" pitchFamily="18" charset="-122"/>
                <a:ea typeface="阿里巴巴普惠体 2.0 75 SemiBold" panose="00020600040101010101" pitchFamily="18" charset="-122"/>
                <a:cs typeface="阿里巴巴普惠体 2.0 75 SemiBold" panose="00020600040101010101" pitchFamily="18" charset="-122"/>
              </a:defRPr>
            </a:lvl1pPr>
          </a:lstStyle>
          <a:p>
            <a:r>
              <a:rPr lang="zh-CN" altLang="en-US" sz="2800" dirty="0">
                <a:solidFill>
                  <a:srgbClr val="FFFFFF"/>
                </a:solidFill>
                <a:latin typeface="+mj-ea"/>
                <a:ea typeface="+mj-ea"/>
              </a:rPr>
              <a:t>输入标题</a:t>
            </a:r>
          </a:p>
        </p:txBody>
      </p:sp>
      <p:sp>
        <p:nvSpPr>
          <p:cNvPr id="10" name="文本框 9">
            <a:extLst>
              <a:ext uri="{FF2B5EF4-FFF2-40B4-BE49-F238E27FC236}">
                <a16:creationId xmlns:a16="http://schemas.microsoft.com/office/drawing/2014/main" id="{30A85CCD-32E7-B371-8F9B-2B887259E750}"/>
              </a:ext>
            </a:extLst>
          </p:cNvPr>
          <p:cNvSpPr txBox="1"/>
          <p:nvPr/>
        </p:nvSpPr>
        <p:spPr>
          <a:xfrm>
            <a:off x="10434220" y="260115"/>
            <a:ext cx="1026243" cy="461665"/>
          </a:xfrm>
          <a:prstGeom prst="rect">
            <a:avLst/>
          </a:prstGeom>
          <a:noFill/>
        </p:spPr>
        <p:txBody>
          <a:bodyPr wrap="none" rtlCol="0">
            <a:spAutoFit/>
          </a:bodyPr>
          <a:lstStyle/>
          <a:p>
            <a:r>
              <a:rPr lang="en-US" sz="2400" dirty="0">
                <a:solidFill>
                  <a:srgbClr val="FFFFFF">
                    <a:alpha val="40000"/>
                  </a:srgbClr>
                </a:solidFill>
                <a:latin typeface="+mj-ea"/>
                <a:ea typeface="+mj-ea"/>
                <a:cs typeface="阿里巴巴普惠体 2.0 55 Regular" panose="00020600040101010101" pitchFamily="18" charset="-122"/>
              </a:rPr>
              <a:t>LOGO</a:t>
            </a:r>
          </a:p>
        </p:txBody>
      </p:sp>
    </p:spTree>
    <p:extLst>
      <p:ext uri="{BB962C8B-B14F-4D97-AF65-F5344CB8AC3E}">
        <p14:creationId xmlns:p14="http://schemas.microsoft.com/office/powerpoint/2010/main" val="33681624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55853927-024a-4829-b2fb-d0ad26943cd8"/>
  <p:tag name="COMMONDATA" val="eyJoZGlkIjoiNjk5YzcxMjVjMjU0NjViOWRiZmIwMTk3ZTU1NTk0MDMifQ=="/>
</p:tagLst>
</file>

<file path=ppt/tags/tag10.xml><?xml version="1.0" encoding="utf-8"?>
<p:tagLst xmlns:a="http://schemas.openxmlformats.org/drawingml/2006/main" xmlns:r="http://schemas.openxmlformats.org/officeDocument/2006/relationships" xmlns:p="http://schemas.openxmlformats.org/presentationml/2006/main">
  <p:tag name="ADJUSTMENTS" val="34.01177"/>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DJUSTMENTS" val="34.01177"/>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DJUSTMENTS" val="34.01177"/>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 5">
      <a:dk1>
        <a:sysClr val="windowText" lastClr="000000"/>
      </a:dk1>
      <a:lt1>
        <a:sysClr val="window" lastClr="FFFFFF"/>
      </a:lt1>
      <a:dk2>
        <a:srgbClr val="44546A"/>
      </a:dk2>
      <a:lt2>
        <a:srgbClr val="E7E6E6"/>
      </a:lt2>
      <a:accent1>
        <a:srgbClr val="2849AF"/>
      </a:accent1>
      <a:accent2>
        <a:srgbClr val="43FFE9"/>
      </a:accent2>
      <a:accent3>
        <a:srgbClr val="018FFF"/>
      </a:accent3>
      <a:accent4>
        <a:srgbClr val="E2CA86"/>
      </a:accent4>
      <a:accent5>
        <a:srgbClr val="021D72"/>
      </a:accent5>
      <a:accent6>
        <a:srgbClr val="70AD47"/>
      </a:accent6>
      <a:hlink>
        <a:srgbClr val="0563C1"/>
      </a:hlink>
      <a:folHlink>
        <a:srgbClr val="954F72"/>
      </a:folHlink>
    </a:clrScheme>
    <a:fontScheme name="自定义 7">
      <a:majorFont>
        <a:latin typeface="Instrument Sans Medium"/>
        <a:ea typeface="阿里巴巴普惠体 2.0 105 Heavy"/>
        <a:cs typeface=""/>
      </a:majorFont>
      <a:minorFont>
        <a:latin typeface="Instrument Sans Medium"/>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1724</TotalTime>
  <Words>1674</Words>
  <Application>Microsoft Office PowerPoint</Application>
  <PresentationFormat>宽屏</PresentationFormat>
  <Paragraphs>335</Paragraphs>
  <Slides>17</Slides>
  <Notes>16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Instrument Sans Medium</vt:lpstr>
      <vt:lpstr>OPPOSans H</vt:lpstr>
      <vt:lpstr>OPPOSans M</vt:lpstr>
      <vt:lpstr>Roboto Regular</vt:lpstr>
      <vt:lpstr>阿里巴巴普惠体 2.0 105 Heavy</vt:lpstr>
      <vt:lpstr>阿里巴巴普惠体 2.0 115 Black</vt:lpstr>
      <vt:lpstr>阿里巴巴普惠体 2.0 55 Regular</vt:lpstr>
      <vt:lpstr>阿里巴巴普惠体 2.0 65 Medium</vt:lpstr>
      <vt:lpstr>思源黑体 CN Bold</vt:lpstr>
      <vt:lpstr>思源黑体 CN Light</vt:lpstr>
      <vt:lpstr>微软雅黑</vt:lpstr>
      <vt:lpstr>优设标题黑</vt:lpstr>
      <vt:lpstr>Arial</vt:lpstr>
      <vt:lpstr>Calibri</vt:lpstr>
      <vt:lpstr>Helvetica</vt:lpstr>
      <vt:lpstr>Segoe UI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简约大气蓝色科技风工作总结汇报ppt模板</dc:title>
  <dc:creator>©蜗牛</dc:creator>
  <cp:keywords>P界达人</cp:keywords>
  <dc:description>51PPT模板网，幻灯片演示模板及素材免费下载！_x000d_
51PPT模板网 唯一访问网址：www.51pptmoban.com</dc:description>
  <cp:lastModifiedBy>51pptmoban .com</cp:lastModifiedBy>
  <cp:revision>685</cp:revision>
  <dcterms:created xsi:type="dcterms:W3CDTF">2023-02-27T02:29:00Z</dcterms:created>
  <dcterms:modified xsi:type="dcterms:W3CDTF">2023-11-08T13:53:25Z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A63160C72D41477E878DB46C771506D7</vt:lpwstr>
  </property>
</Properties>
</file>