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sldIdLst>
    <p:sldId id="586" r:id="rId2"/>
    <p:sldId id="604" r:id="rId3"/>
    <p:sldId id="693" r:id="rId4"/>
    <p:sldId id="1127" r:id="rId5"/>
    <p:sldId id="1148" r:id="rId6"/>
    <p:sldId id="1141" r:id="rId7"/>
    <p:sldId id="1135" r:id="rId8"/>
    <p:sldId id="1144" r:id="rId9"/>
    <p:sldId id="1134" r:id="rId10"/>
    <p:sldId id="1142" r:id="rId11"/>
    <p:sldId id="1146" r:id="rId12"/>
    <p:sldId id="1149" r:id="rId13"/>
    <p:sldId id="1131" r:id="rId14"/>
    <p:sldId id="1143" r:id="rId15"/>
    <p:sldId id="1140" r:id="rId16"/>
    <p:sldId id="1132" r:id="rId17"/>
    <p:sldId id="1136" r:id="rId18"/>
    <p:sldId id="1147" r:id="rId19"/>
    <p:sldId id="1150" r:id="rId20"/>
    <p:sldId id="20075784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8AF705-0F7A-4AED-BC9F-6DC60CE3DE90}" v="3" dt="2023-07-20T03:04:27.7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78" autoAdjust="0"/>
    <p:restoredTop sz="86483" autoAdjust="0"/>
  </p:normalViewPr>
  <p:slideViewPr>
    <p:cSldViewPr snapToGrid="0" showGuides="1">
      <p:cViewPr>
        <p:scale>
          <a:sx n="50" d="100"/>
          <a:sy n="50" d="100"/>
        </p:scale>
        <p:origin x="1806" y="88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Xin Zhang" userId="474f572f-8271-4f60-858e-cee871e0aec6" providerId="ADAL" clId="{358AF705-0F7A-4AED-BC9F-6DC60CE3DE90}"/>
    <pc:docChg chg="modMainMaster">
      <pc:chgData name="Xin Zhang" userId="474f572f-8271-4f60-858e-cee871e0aec6" providerId="ADAL" clId="{358AF705-0F7A-4AED-BC9F-6DC60CE3DE90}" dt="2023-07-20T02:45:13.627" v="0" actId="735"/>
      <pc:docMkLst>
        <pc:docMk/>
      </pc:docMkLst>
      <pc:sldMasterChg chg="modSp">
        <pc:chgData name="Xin Zhang" userId="474f572f-8271-4f60-858e-cee871e0aec6" providerId="ADAL" clId="{358AF705-0F7A-4AED-BC9F-6DC60CE3DE90}" dt="2023-07-20T02:45:13.627" v="0" actId="735"/>
        <pc:sldMasterMkLst>
          <pc:docMk/>
          <pc:sldMasterMk cId="0" sldId="2147483648"/>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A9E8B-8668-4EE9-81CF-39121E276770}" type="datetimeFigureOut">
              <a:rPr lang="zh-CN" altLang="en-US" smtClean="0"/>
              <a:t>2023/11/8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ABDA-89F0-4727-B28F-05A90B0069BB}" type="slidenum">
              <a:rPr lang="zh-CN" altLang="en-US" smtClean="0"/>
              <a:t>‹#›</a:t>
            </a:fld>
            <a:endParaRPr lang="zh-CN" altLang="en-US"/>
          </a:p>
        </p:txBody>
      </p:sp>
    </p:spTree>
    <p:extLst>
      <p:ext uri="{BB962C8B-B14F-4D97-AF65-F5344CB8AC3E}">
        <p14:creationId xmlns:p14="http://schemas.microsoft.com/office/powerpoint/2010/main" val="469895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20</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0400" y="1975818"/>
            <a:ext cx="10858500" cy="1371600"/>
          </a:xfrm>
        </p:spPr>
        <p:txBody>
          <a:bodyPr anchor="b">
            <a:normAutofit/>
          </a:bodyPr>
          <a:lstStyle>
            <a:lvl1pPr algn="l">
              <a:defRPr sz="4800"/>
            </a:lvl1pPr>
          </a:lstStyle>
          <a:p>
            <a:r>
              <a:rPr lang="en-US" altLang="zh-CN" dirty="0"/>
              <a:t>Click to add title</a:t>
            </a:r>
            <a:endParaRPr lang="en-US" dirty="0"/>
          </a:p>
        </p:txBody>
      </p:sp>
      <p:sp>
        <p:nvSpPr>
          <p:cNvPr id="3" name="副标题 2"/>
          <p:cNvSpPr>
            <a:spLocks noGrp="1"/>
          </p:cNvSpPr>
          <p:nvPr>
            <p:ph type="subTitle" idx="1" hasCustomPrompt="1"/>
          </p:nvPr>
        </p:nvSpPr>
        <p:spPr>
          <a:xfrm>
            <a:off x="660400" y="3347418"/>
            <a:ext cx="10858500" cy="1828800"/>
          </a:xfrm>
        </p:spPr>
        <p:txBody>
          <a:bodyPr>
            <a:norm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4" name="文本占位符 3"/>
          <p:cNvSpPr>
            <a:spLocks noGrp="1"/>
          </p:cNvSpPr>
          <p:nvPr>
            <p:ph type="body" sz="quarter" idx="13" hasCustomPrompt="1"/>
          </p:nvPr>
        </p:nvSpPr>
        <p:spPr>
          <a:xfrm>
            <a:off x="660400" y="5585460"/>
            <a:ext cx="3657600" cy="274320"/>
          </a:xfrm>
        </p:spPr>
        <p:txBody>
          <a:bodyPr anchor="ctr"/>
          <a:lstStyle>
            <a:lvl1pPr marL="0" indent="0" algn="l">
              <a:buNone/>
              <a:defRPr sz="1200">
                <a:solidFill>
                  <a:schemeClr val="tx1"/>
                </a:solidFill>
              </a:defRPr>
            </a:lvl1pPr>
          </a:lstStyle>
          <a:p>
            <a:r>
              <a:rPr lang="en-US" dirty="0"/>
              <a:t>Presenter name</a:t>
            </a:r>
          </a:p>
        </p:txBody>
      </p:sp>
      <p:sp>
        <p:nvSpPr>
          <p:cNvPr id="5" name="文本占位符 4"/>
          <p:cNvSpPr>
            <a:spLocks noGrp="1"/>
          </p:cNvSpPr>
          <p:nvPr>
            <p:ph type="body" sz="quarter" idx="14" hasCustomPrompt="1"/>
          </p:nvPr>
        </p:nvSpPr>
        <p:spPr>
          <a:xfrm>
            <a:off x="660400" y="5859780"/>
            <a:ext cx="3657600" cy="274320"/>
          </a:xfrm>
        </p:spPr>
        <p:txBody>
          <a:bodyPr anchor="ctr"/>
          <a:lstStyle>
            <a:lvl1pPr marL="0" indent="0">
              <a:buNone/>
              <a:defRPr sz="1200">
                <a:solidFill>
                  <a:schemeClr val="tx1"/>
                </a:solidFill>
              </a:defRPr>
            </a:lvl1pPr>
          </a:lstStyle>
          <a:p>
            <a:r>
              <a:rPr lang="en-US" dirty="0"/>
              <a:t>www.officeplus.cn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en-US" dirty="0"/>
              <a:t>Click to add title</a:t>
            </a:r>
          </a:p>
        </p:txBody>
      </p:sp>
      <p:sp>
        <p:nvSpPr>
          <p:cNvPr id="3" name="内容占位符 2"/>
          <p:cNvSpPr>
            <a:spLocks noGrp="1"/>
          </p:cNvSpPr>
          <p:nvPr>
            <p:ph idx="1" hasCustomPrompt="1"/>
          </p:nvPr>
        </p:nvSpPr>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日期占位符 3"/>
          <p:cNvSpPr>
            <a:spLocks noGrp="1"/>
          </p:cNvSpPr>
          <p:nvPr>
            <p:ph type="dt" sz="half" idx="10"/>
          </p:nvPr>
        </p:nvSpPr>
        <p:spPr/>
        <p:txBody>
          <a:bodyPr/>
          <a:lstStyle/>
          <a:p>
            <a:fld id="{EFB4CFB1-9FA3-4760-A123-FDB32F7871AF}" type="datetime1">
              <a:rPr lang="zh-CN" altLang="en-US" smtClean="0"/>
              <a:t>2023/11/8</a:t>
            </a:fld>
            <a:endParaRPr lang="en-US"/>
          </a:p>
        </p:txBody>
      </p:sp>
      <p:sp>
        <p:nvSpPr>
          <p:cNvPr id="5" name="页脚占位符 4"/>
          <p:cNvSpPr>
            <a:spLocks noGrp="1"/>
          </p:cNvSpPr>
          <p:nvPr>
            <p:ph type="ftr" sz="quarter" idx="11"/>
          </p:nvPr>
        </p:nvSpPr>
        <p:spPr/>
        <p:txBody>
          <a:bodyPr/>
          <a:lstStyle/>
          <a:p>
            <a:r>
              <a:rPr lang="en-US"/>
              <a:t>OfficePLUS</a:t>
            </a:r>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0400" y="1500187"/>
            <a:ext cx="2836562" cy="915667"/>
          </a:xfrm>
        </p:spPr>
        <p:txBody>
          <a:bodyPr anchor="t">
            <a:normAutofit/>
          </a:bodyPr>
          <a:lstStyle>
            <a:lvl1pPr algn="r">
              <a:defRPr sz="2800"/>
            </a:lvl1pPr>
          </a:lstStyle>
          <a:p>
            <a:r>
              <a:rPr lang="en-US" altLang="zh-CN" dirty="0"/>
              <a:t>Agenda</a:t>
            </a:r>
            <a:endParaRPr lang="en-US" dirty="0"/>
          </a:p>
        </p:txBody>
      </p:sp>
      <p:sp>
        <p:nvSpPr>
          <p:cNvPr id="3" name="内容占位符 2"/>
          <p:cNvSpPr>
            <a:spLocks noGrp="1"/>
          </p:cNvSpPr>
          <p:nvPr>
            <p:ph sz="quarter" idx="1" hasCustomPrompt="1"/>
          </p:nvPr>
        </p:nvSpPr>
        <p:spPr>
          <a:xfrm>
            <a:off x="3745078" y="1500188"/>
            <a:ext cx="7773821" cy="4633912"/>
          </a:xfrm>
        </p:spPr>
        <p:txBody>
          <a:bodyPr/>
          <a:lstStyle>
            <a:lvl1pPr marL="342900" indent="-342900">
              <a:lnSpc>
                <a:spcPct val="100000"/>
              </a:lnSpc>
              <a:buFont typeface="+mj-lt"/>
              <a:buAutoNum type="arabicPeriod"/>
              <a:defRPr/>
            </a:lvl1pPr>
            <a:lvl2pPr marL="800100" indent="-342900">
              <a:lnSpc>
                <a:spcPct val="100000"/>
              </a:lnSpc>
              <a:buFont typeface="+mj-ea"/>
              <a:buAutoNum type="circleNumDbPlain"/>
              <a:defRPr/>
            </a:lvl2pPr>
            <a:lvl3pPr marL="1257300" indent="-342900">
              <a:lnSpc>
                <a:spcPct val="100000"/>
              </a:lnSpc>
              <a:buFont typeface="+mj-lt"/>
              <a:buAutoNum type="alphaLcParenR"/>
              <a:defRPr/>
            </a:lvl3pPr>
            <a:lvl4pPr>
              <a:lnSpc>
                <a:spcPct val="100000"/>
              </a:lnSpc>
              <a:defRPr/>
            </a:lvl4pPr>
            <a:lvl5pPr>
              <a:lnSpc>
                <a:spcPct val="100000"/>
              </a:lnSpc>
              <a:defRPr/>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日期占位符 3"/>
          <p:cNvSpPr>
            <a:spLocks noGrp="1"/>
          </p:cNvSpPr>
          <p:nvPr>
            <p:ph type="dt" sz="half" idx="10"/>
          </p:nvPr>
        </p:nvSpPr>
        <p:spPr/>
        <p:txBody>
          <a:bodyPr/>
          <a:lstStyle/>
          <a:p>
            <a:fld id="{78AF18E7-61D5-4E4C-8785-F1CDCD055DBD}" type="datetime1">
              <a:rPr lang="zh-CN" altLang="en-US" smtClean="0"/>
              <a:t>2023/11/8</a:t>
            </a:fld>
            <a:endParaRPr lang="en-US" dirty="0"/>
          </a:p>
        </p:txBody>
      </p:sp>
      <p:sp>
        <p:nvSpPr>
          <p:cNvPr id="5" name="页脚占位符 4"/>
          <p:cNvSpPr>
            <a:spLocks noGrp="1"/>
          </p:cNvSpPr>
          <p:nvPr>
            <p:ph type="ftr" sz="quarter" idx="11"/>
          </p:nvPr>
        </p:nvSpPr>
        <p:spPr/>
        <p:txBody>
          <a:bodyPr/>
          <a:lstStyle/>
          <a:p>
            <a:r>
              <a:rPr lang="en-US"/>
              <a:t>OfficePLUS</a:t>
            </a:r>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0400" y="2115395"/>
            <a:ext cx="5435600" cy="1371600"/>
          </a:xfrm>
        </p:spPr>
        <p:txBody>
          <a:bodyPr anchor="b">
            <a:normAutofit/>
          </a:bodyPr>
          <a:lstStyle>
            <a:lvl1pPr>
              <a:defRPr sz="3600"/>
            </a:lvl1pPr>
          </a:lstStyle>
          <a:p>
            <a:r>
              <a:rPr lang="en-US" dirty="0"/>
              <a:t>Click to add title</a:t>
            </a:r>
          </a:p>
        </p:txBody>
      </p:sp>
      <p:sp>
        <p:nvSpPr>
          <p:cNvPr id="3" name="文本占位符 2"/>
          <p:cNvSpPr>
            <a:spLocks noGrp="1"/>
          </p:cNvSpPr>
          <p:nvPr>
            <p:ph type="body" idx="1" hasCustomPrompt="1"/>
          </p:nvPr>
        </p:nvSpPr>
        <p:spPr>
          <a:xfrm>
            <a:off x="660400" y="3492500"/>
            <a:ext cx="5435600" cy="2743200"/>
          </a:xfrm>
        </p:spPr>
        <p:txBody>
          <a:bodyPr>
            <a:normAutofit/>
          </a:bodyPr>
          <a:lstStyle>
            <a:lvl1pPr marL="0" indent="0">
              <a:buNone/>
              <a:defRPr sz="1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日期占位符 3"/>
          <p:cNvSpPr>
            <a:spLocks noGrp="1"/>
          </p:cNvSpPr>
          <p:nvPr>
            <p:ph type="dt" sz="half" idx="10"/>
          </p:nvPr>
        </p:nvSpPr>
        <p:spPr/>
        <p:txBody>
          <a:bodyPr/>
          <a:lstStyle/>
          <a:p>
            <a:fld id="{71B72A82-80EA-48CB-97F6-EAAD127772DB}" type="datetime1">
              <a:rPr lang="zh-CN" altLang="en-US" smtClean="0"/>
              <a:t>2023/11/8</a:t>
            </a:fld>
            <a:endParaRPr lang="en-US"/>
          </a:p>
        </p:txBody>
      </p:sp>
      <p:sp>
        <p:nvSpPr>
          <p:cNvPr id="5" name="页脚占位符 4"/>
          <p:cNvSpPr>
            <a:spLocks noGrp="1"/>
          </p:cNvSpPr>
          <p:nvPr>
            <p:ph type="ftr" sz="quarter" idx="11"/>
          </p:nvPr>
        </p:nvSpPr>
        <p:spPr/>
        <p:txBody>
          <a:bodyPr/>
          <a:lstStyle/>
          <a:p>
            <a:r>
              <a:rPr lang="en-US"/>
              <a:t>OfficePLUS</a:t>
            </a:r>
            <a:endParaRPr lang="en-US" dirty="0"/>
          </a:p>
        </p:txBody>
      </p:sp>
      <p:sp>
        <p:nvSpPr>
          <p:cNvPr id="6" name="灯片编号占位符 5"/>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b="1">
                <a:solidFill>
                  <a:schemeClr val="tx1"/>
                </a:solidFill>
              </a:defRPr>
            </a:lvl1pPr>
          </a:lstStyle>
          <a:p>
            <a:r>
              <a:rPr lang="en-US" dirty="0"/>
              <a:t>Click to add title</a:t>
            </a:r>
          </a:p>
        </p:txBody>
      </p:sp>
      <p:sp>
        <p:nvSpPr>
          <p:cNvPr id="3" name="日期占位符 2"/>
          <p:cNvSpPr>
            <a:spLocks noGrp="1"/>
          </p:cNvSpPr>
          <p:nvPr>
            <p:ph type="dt" sz="half" idx="10"/>
          </p:nvPr>
        </p:nvSpPr>
        <p:spPr/>
        <p:txBody>
          <a:bodyPr/>
          <a:lstStyle/>
          <a:p>
            <a:fld id="{8D954212-8017-4471-A4AD-8A796FC810C6}" type="datetime1">
              <a:rPr lang="zh-CN" altLang="en-US" smtClean="0"/>
              <a:t>2023/11/8</a:t>
            </a:fld>
            <a:endParaRPr lang="en-US"/>
          </a:p>
        </p:txBody>
      </p:sp>
      <p:sp>
        <p:nvSpPr>
          <p:cNvPr id="4" name="页脚占位符 3"/>
          <p:cNvSpPr>
            <a:spLocks noGrp="1"/>
          </p:cNvSpPr>
          <p:nvPr>
            <p:ph type="ftr" sz="quarter" idx="11"/>
          </p:nvPr>
        </p:nvSpPr>
        <p:spPr/>
        <p:txBody>
          <a:bodyPr/>
          <a:lstStyle/>
          <a:p>
            <a:r>
              <a:rPr lang="en-US" dirty="0" err="1"/>
              <a:t>OfficePLUS</a:t>
            </a:r>
            <a:endParaRPr lang="en-US" dirty="0"/>
          </a:p>
        </p:txBody>
      </p:sp>
      <p:sp>
        <p:nvSpPr>
          <p:cNvPr id="5" name="灯片编号占位符 4"/>
          <p:cNvSpPr>
            <a:spLocks noGrp="1"/>
          </p:cNvSpPr>
          <p:nvPr>
            <p:ph type="sldNum" sz="quarter" idx="12"/>
          </p:nvPr>
        </p:nvSpPr>
        <p:spPr/>
        <p:txBody>
          <a:bodyPr/>
          <a:lstStyle/>
          <a:p>
            <a:fld id="{C8BB1146-E542-4D4E-B8E9-6919A11DDD48}" type="slidenum">
              <a:rPr lang="en-US" smtClean="0"/>
              <a:pPr/>
              <a:t>‹#›</a:t>
            </a:fld>
            <a:endParaRPr lang="en-US"/>
          </a:p>
        </p:txBody>
      </p:sp>
      <p:sp>
        <p:nvSpPr>
          <p:cNvPr id="7" name="矩形 6">
            <a:extLst>
              <a:ext uri="{FF2B5EF4-FFF2-40B4-BE49-F238E27FC236}">
                <a16:creationId xmlns:a16="http://schemas.microsoft.com/office/drawing/2014/main" id="{6DF1C710-4BA8-6B6A-6E26-CB9DD4D1110D}"/>
              </a:ext>
            </a:extLst>
          </p:cNvPr>
          <p:cNvSpPr/>
          <p:nvPr/>
        </p:nvSpPr>
        <p:spPr>
          <a:xfrm>
            <a:off x="111253" y="486137"/>
            <a:ext cx="297338" cy="297338"/>
          </a:xfrm>
          <a:prstGeom prst="rect">
            <a:avLst/>
          </a:prstGeom>
          <a:noFill/>
          <a:ln w="38100">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矩形 7">
            <a:extLst>
              <a:ext uri="{FF2B5EF4-FFF2-40B4-BE49-F238E27FC236}">
                <a16:creationId xmlns:a16="http://schemas.microsoft.com/office/drawing/2014/main" id="{15A84AAD-EAC8-43AD-A61B-39A226DBD64C}"/>
              </a:ext>
            </a:extLst>
          </p:cNvPr>
          <p:cNvSpPr/>
          <p:nvPr/>
        </p:nvSpPr>
        <p:spPr>
          <a:xfrm>
            <a:off x="225105" y="604576"/>
            <a:ext cx="366973" cy="366973"/>
          </a:xfrm>
          <a:prstGeom prst="rect">
            <a:avLst/>
          </a:prstGeom>
          <a:noFill/>
          <a:ln w="38100">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www.51pptmoban.com">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83D36A-0885-4071-9EF1-0FE4286E17CF}" type="datetime1">
              <a:rPr lang="zh-CN" altLang="en-US" smtClean="0"/>
              <a:t>2023/11/8</a:t>
            </a:fld>
            <a:endParaRPr lang="en-US"/>
          </a:p>
        </p:txBody>
      </p:sp>
      <p:sp>
        <p:nvSpPr>
          <p:cNvPr id="3" name="页脚占位符 2"/>
          <p:cNvSpPr>
            <a:spLocks noGrp="1"/>
          </p:cNvSpPr>
          <p:nvPr>
            <p:ph type="ftr" sz="quarter" idx="11"/>
          </p:nvPr>
        </p:nvSpPr>
        <p:spPr/>
        <p:txBody>
          <a:bodyPr/>
          <a:lstStyle/>
          <a:p>
            <a:r>
              <a:rPr lang="en-US"/>
              <a:t>OfficePLUS</a:t>
            </a:r>
            <a:endParaRPr lang="en-US" dirty="0"/>
          </a:p>
        </p:txBody>
      </p:sp>
      <p:sp>
        <p:nvSpPr>
          <p:cNvPr id="4" name="灯片编号占位符 3"/>
          <p:cNvSpPr>
            <a:spLocks noGrp="1"/>
          </p:cNvSpPr>
          <p:nvPr>
            <p:ph type="sldNum" sz="quarter" idx="12"/>
          </p:nvPr>
        </p:nvSpPr>
        <p:spPr/>
        <p:txBody>
          <a:bodyPr/>
          <a:lstStyle/>
          <a:p>
            <a:fld id="{C8BB1146-E542-4D4E-B8E9-6919A11DDD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losin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0400" y="2946400"/>
            <a:ext cx="10858500" cy="1371600"/>
          </a:xfrm>
        </p:spPr>
        <p:txBody>
          <a:bodyPr anchor="ctr">
            <a:noAutofit/>
          </a:bodyPr>
          <a:lstStyle>
            <a:lvl1pPr>
              <a:defRPr sz="4800"/>
            </a:lvl1pPr>
          </a:lstStyle>
          <a:p>
            <a:r>
              <a:rPr lang="en-US" altLang="zh-CN" dirty="0"/>
              <a:t>Click to add title</a:t>
            </a:r>
            <a:endParaRPr lang="en-US" dirty="0"/>
          </a:p>
        </p:txBody>
      </p:sp>
      <p:sp>
        <p:nvSpPr>
          <p:cNvPr id="4" name="文本占位符 3"/>
          <p:cNvSpPr>
            <a:spLocks noGrp="1"/>
          </p:cNvSpPr>
          <p:nvPr>
            <p:ph type="body" sz="quarter" idx="13" hasCustomPrompt="1"/>
          </p:nvPr>
        </p:nvSpPr>
        <p:spPr>
          <a:xfrm>
            <a:off x="660400" y="5585460"/>
            <a:ext cx="3657600" cy="274320"/>
          </a:xfrm>
        </p:spPr>
        <p:txBody>
          <a:bodyPr anchor="ctr"/>
          <a:lstStyle>
            <a:lvl1pPr marL="0" indent="0" algn="l">
              <a:buNone/>
              <a:defRPr sz="1200">
                <a:solidFill>
                  <a:schemeClr val="tx1"/>
                </a:solidFill>
              </a:defRPr>
            </a:lvl1pPr>
          </a:lstStyle>
          <a:p>
            <a:r>
              <a:rPr lang="en-US" dirty="0"/>
              <a:t>Presenter name</a:t>
            </a:r>
          </a:p>
        </p:txBody>
      </p:sp>
      <p:sp>
        <p:nvSpPr>
          <p:cNvPr id="5" name="文本占位符 4"/>
          <p:cNvSpPr>
            <a:spLocks noGrp="1"/>
          </p:cNvSpPr>
          <p:nvPr>
            <p:ph type="body" sz="quarter" idx="14" hasCustomPrompt="1"/>
          </p:nvPr>
        </p:nvSpPr>
        <p:spPr>
          <a:xfrm>
            <a:off x="660400" y="5859780"/>
            <a:ext cx="3657600" cy="274320"/>
          </a:xfrm>
        </p:spPr>
        <p:txBody>
          <a:bodyPr anchor="ctr"/>
          <a:lstStyle>
            <a:lvl1pPr marL="0" indent="0">
              <a:buNone/>
              <a:defRPr sz="1200">
                <a:solidFill>
                  <a:schemeClr val="tx1"/>
                </a:solidFill>
              </a:defRPr>
            </a:lvl1pPr>
          </a:lstStyle>
          <a:p>
            <a:r>
              <a:rPr lang="en-US" altLang="zh-CN" dirty="0"/>
              <a:t>www.officeplus.cn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173403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2023/11/8</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6038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0" y="128587"/>
            <a:ext cx="10858500" cy="900112"/>
          </a:xfrm>
          <a:prstGeom prst="rect">
            <a:avLst/>
          </a:prstGeom>
        </p:spPr>
        <p:txBody>
          <a:bodyPr vert="horz" lIns="91440" tIns="45720" rIns="91440" bIns="45720" rtlCol="0" anchor="b">
            <a:normAutofit/>
          </a:bodyPr>
          <a:lstStyle/>
          <a:p>
            <a:r>
              <a:rPr lang="en-US" dirty="0"/>
              <a:t>Click to add title</a:t>
            </a:r>
          </a:p>
        </p:txBody>
      </p:sp>
      <p:sp>
        <p:nvSpPr>
          <p:cNvPr id="3" name="文本占位符 2"/>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dirty="0"/>
              <a:t>Click to </a:t>
            </a:r>
            <a:r>
              <a:rPr lang="en-US" altLang="zh-CN" dirty="0"/>
              <a:t>add text</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日期占位符 3"/>
          <p:cNvSpPr>
            <a:spLocks noGrp="1"/>
          </p:cNvSpPr>
          <p:nvPr>
            <p:ph type="dt" sz="half" idx="2"/>
          </p:nvPr>
        </p:nvSpPr>
        <p:spPr>
          <a:xfrm>
            <a:off x="4718050" y="6409690"/>
            <a:ext cx="2743200" cy="274320"/>
          </a:xfrm>
          <a:prstGeom prst="rect">
            <a:avLst/>
          </a:prstGeom>
        </p:spPr>
        <p:txBody>
          <a:bodyPr vert="horz" lIns="91440" tIns="45720" rIns="91440" bIns="45720" rtlCol="0" anchor="ctr"/>
          <a:lstStyle>
            <a:lvl1pPr algn="ctr">
              <a:defRPr sz="1000">
                <a:solidFill>
                  <a:schemeClr val="tx1">
                    <a:tint val="75000"/>
                  </a:schemeClr>
                </a:solidFill>
              </a:defRPr>
            </a:lvl1pPr>
          </a:lstStyle>
          <a:p>
            <a:fld id="{E68AEBC5-1D0D-411D-9EE3-C6F41EFD080C}" type="datetime1">
              <a:rPr lang="zh-CN" altLang="en-US" smtClean="0"/>
              <a:t>2023/11/8</a:t>
            </a:fld>
            <a:endParaRPr lang="en-US"/>
          </a:p>
        </p:txBody>
      </p:sp>
      <p:sp>
        <p:nvSpPr>
          <p:cNvPr id="5" name="页脚占位符 4"/>
          <p:cNvSpPr>
            <a:spLocks noGrp="1"/>
          </p:cNvSpPr>
          <p:nvPr>
            <p:ph type="ftr" sz="quarter" idx="3"/>
          </p:nvPr>
        </p:nvSpPr>
        <p:spPr>
          <a:xfrm>
            <a:off x="660399" y="6409690"/>
            <a:ext cx="3657600" cy="274320"/>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a:t>OfficePLUS</a:t>
            </a:r>
            <a:endParaRPr lang="en-US" dirty="0"/>
          </a:p>
        </p:txBody>
      </p:sp>
      <p:sp>
        <p:nvSpPr>
          <p:cNvPr id="6" name="灯片编号占位符 5"/>
          <p:cNvSpPr>
            <a:spLocks noGrp="1"/>
          </p:cNvSpPr>
          <p:nvPr>
            <p:ph type="sldNum" sz="quarter" idx="4"/>
          </p:nvPr>
        </p:nvSpPr>
        <p:spPr>
          <a:xfrm>
            <a:off x="7861300" y="6409690"/>
            <a:ext cx="3657600" cy="274320"/>
          </a:xfrm>
          <a:prstGeom prst="rect">
            <a:avLst/>
          </a:prstGeom>
        </p:spPr>
        <p:txBody>
          <a:bodyPr vert="horz" lIns="91440" tIns="45720" rIns="91440" bIns="45720" rtlCol="0" anchor="ctr"/>
          <a:lstStyle>
            <a:lvl1pPr algn="r">
              <a:defRPr sz="1000">
                <a:solidFill>
                  <a:schemeClr val="tx1">
                    <a:tint val="75000"/>
                  </a:schemeClr>
                </a:solidFill>
              </a:defRPr>
            </a:lvl1pPr>
          </a:lstStyle>
          <a:p>
            <a:fld id="{C8BB1146-E542-4D4E-B8E9-6919A11DDD4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4" r:id="rId5"/>
    <p:sldLayoutId id="2147483655" r:id="rId6"/>
    <p:sldLayoutId id="2147483657" r:id="rId7"/>
    <p:sldLayoutId id="2147483658" r:id="rId8"/>
    <p:sldLayoutId id="2147483659" r:id="rId9"/>
  </p:sldLayoutIdLst>
  <p:hf sldNum="0" hdr="0" ft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1" userDrawn="1">
          <p15:clr>
            <a:srgbClr val="F26B43"/>
          </p15:clr>
        </p15:guide>
        <p15:guide id="7"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5.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E7CD6A9E-D4BB-A383-2FBB-DC1DB44DED57}"/>
              </a:ext>
            </a:extLst>
          </p:cNvPr>
          <p:cNvSpPr/>
          <p:nvPr/>
        </p:nvSpPr>
        <p:spPr>
          <a:xfrm rot="5400000">
            <a:off x="4062483" y="-4062482"/>
            <a:ext cx="4067032" cy="12191999"/>
          </a:xfrm>
          <a:custGeom>
            <a:avLst/>
            <a:gdLst>
              <a:gd name="connsiteX0" fmla="*/ 0 w 4067032"/>
              <a:gd name="connsiteY0" fmla="*/ 12191999 h 12191999"/>
              <a:gd name="connsiteX1" fmla="*/ 0 w 4067032"/>
              <a:gd name="connsiteY1" fmla="*/ 0 h 12191999"/>
              <a:gd name="connsiteX2" fmla="*/ 3062998 w 4067032"/>
              <a:gd name="connsiteY2" fmla="*/ 0 h 12191999"/>
              <a:gd name="connsiteX3" fmla="*/ 3123003 w 4067032"/>
              <a:gd name="connsiteY3" fmla="*/ 25919 h 12191999"/>
              <a:gd name="connsiteX4" fmla="*/ 4065798 w 4067032"/>
              <a:gd name="connsiteY4" fmla="*/ 5963677 h 12191999"/>
              <a:gd name="connsiteX5" fmla="*/ 3142024 w 4067032"/>
              <a:gd name="connsiteY5" fmla="*/ 12178680 h 12191999"/>
              <a:gd name="connsiteX6" fmla="*/ 3067796 w 4067032"/>
              <a:gd name="connsiteY6" fmla="*/ 12189727 h 12191999"/>
              <a:gd name="connsiteX7" fmla="*/ 2698870 w 4067032"/>
              <a:gd name="connsiteY7" fmla="*/ 12191999 h 1219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7032" h="12191999">
                <a:moveTo>
                  <a:pt x="0" y="12191999"/>
                </a:moveTo>
                <a:lnTo>
                  <a:pt x="0" y="0"/>
                </a:lnTo>
                <a:lnTo>
                  <a:pt x="3062998" y="0"/>
                </a:lnTo>
                <a:lnTo>
                  <a:pt x="3123003" y="25919"/>
                </a:lnTo>
                <a:cubicBezTo>
                  <a:pt x="3877736" y="467072"/>
                  <a:pt x="4050698" y="4055914"/>
                  <a:pt x="4065798" y="5963677"/>
                </a:cubicBezTo>
                <a:cubicBezTo>
                  <a:pt x="4081401" y="7935030"/>
                  <a:pt x="3958670" y="11930865"/>
                  <a:pt x="3142024" y="12178680"/>
                </a:cubicBezTo>
                <a:lnTo>
                  <a:pt x="3067796" y="12189727"/>
                </a:lnTo>
                <a:lnTo>
                  <a:pt x="2698870" y="12191999"/>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0" name="组合 19">
            <a:extLst>
              <a:ext uri="{FF2B5EF4-FFF2-40B4-BE49-F238E27FC236}">
                <a16:creationId xmlns:a16="http://schemas.microsoft.com/office/drawing/2014/main" id="{CA7F5237-81D6-4370-98FB-8CAB30936785}"/>
              </a:ext>
            </a:extLst>
          </p:cNvPr>
          <p:cNvGrpSpPr/>
          <p:nvPr/>
        </p:nvGrpSpPr>
        <p:grpSpPr>
          <a:xfrm>
            <a:off x="162937" y="4493909"/>
            <a:ext cx="12192000" cy="1497868"/>
            <a:chOff x="84611" y="1882943"/>
            <a:chExt cx="12192000" cy="1497868"/>
          </a:xfrm>
        </p:grpSpPr>
        <p:sp>
          <p:nvSpPr>
            <p:cNvPr id="21" name="文本框 20">
              <a:extLst>
                <a:ext uri="{FF2B5EF4-FFF2-40B4-BE49-F238E27FC236}">
                  <a16:creationId xmlns:a16="http://schemas.microsoft.com/office/drawing/2014/main" id="{4E940B61-E8EA-4C28-BFC5-BF62A4742CB7}"/>
                </a:ext>
              </a:extLst>
            </p:cNvPr>
            <p:cNvSpPr txBox="1"/>
            <p:nvPr/>
          </p:nvSpPr>
          <p:spPr>
            <a:xfrm>
              <a:off x="84611" y="1882943"/>
              <a:ext cx="121920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400" normalizeH="0" baseline="0" noProof="0" dirty="0">
                  <a:ln>
                    <a:noFill/>
                  </a:ln>
                  <a:solidFill>
                    <a:prstClr val="white"/>
                  </a:solidFill>
                  <a:effectLst>
                    <a:outerShdw blurRad="38100" dist="38100" dir="2700000" algn="tl">
                      <a:srgbClr val="000000">
                        <a:alpha val="20000"/>
                      </a:srgbClr>
                    </a:outerShdw>
                  </a:effectLst>
                  <a:uLnTx/>
                  <a:uFillTx/>
                  <a:latin typeface="+mj-ea"/>
                  <a:ea typeface="+mj-ea"/>
                </a:rPr>
                <a:t>年度工作报告</a:t>
              </a:r>
            </a:p>
          </p:txBody>
        </p:sp>
        <p:grpSp>
          <p:nvGrpSpPr>
            <p:cNvPr id="22" name="组合 21">
              <a:extLst>
                <a:ext uri="{FF2B5EF4-FFF2-40B4-BE49-F238E27FC236}">
                  <a16:creationId xmlns:a16="http://schemas.microsoft.com/office/drawing/2014/main" id="{3EF0C90B-B33E-4664-9521-CD0CEFC75605}"/>
                </a:ext>
              </a:extLst>
            </p:cNvPr>
            <p:cNvGrpSpPr/>
            <p:nvPr/>
          </p:nvGrpSpPr>
          <p:grpSpPr>
            <a:xfrm>
              <a:off x="3503613" y="3042257"/>
              <a:ext cx="5222875" cy="338554"/>
              <a:chOff x="3487284" y="2055280"/>
              <a:chExt cx="5222875" cy="338554"/>
            </a:xfrm>
          </p:grpSpPr>
          <p:sp>
            <p:nvSpPr>
              <p:cNvPr id="23" name="文本框 22">
                <a:extLst>
                  <a:ext uri="{FF2B5EF4-FFF2-40B4-BE49-F238E27FC236}">
                    <a16:creationId xmlns:a16="http://schemas.microsoft.com/office/drawing/2014/main" id="{74501FEE-CA2A-4038-B365-74B39C25B58C}"/>
                  </a:ext>
                </a:extLst>
              </p:cNvPr>
              <p:cNvSpPr txBox="1"/>
              <p:nvPr/>
            </p:nvSpPr>
            <p:spPr>
              <a:xfrm>
                <a:off x="4178039" y="2055280"/>
                <a:ext cx="3839652"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200" normalizeH="0" baseline="0" noProof="0" dirty="0">
                    <a:ln>
                      <a:noFill/>
                    </a:ln>
                    <a:solidFill>
                      <a:prstClr val="white"/>
                    </a:solidFill>
                    <a:effectLst/>
                    <a:uLnTx/>
                    <a:uFillTx/>
                    <a:latin typeface="+mj-lt"/>
                    <a:ea typeface="+mj-ea"/>
                    <a:cs typeface="Segoe UI Light" panose="020B0502040204020203" pitchFamily="34" charset="0"/>
                  </a:rPr>
                  <a:t>ANNUAL WORK REPORT FOR</a:t>
                </a:r>
                <a:endParaRPr kumimoji="0" lang="zh-CN" altLang="en-US" sz="1600" b="1" i="0" u="none" strike="noStrike" kern="1200" cap="none" spc="200" normalizeH="0" baseline="0" noProof="0" dirty="0">
                  <a:ln>
                    <a:noFill/>
                  </a:ln>
                  <a:solidFill>
                    <a:prstClr val="white"/>
                  </a:solidFill>
                  <a:effectLst/>
                  <a:uLnTx/>
                  <a:uFillTx/>
                  <a:latin typeface="+mj-lt"/>
                  <a:ea typeface="+mj-ea"/>
                  <a:cs typeface="Segoe UI Light" panose="020B0502040204020203" pitchFamily="34" charset="0"/>
                </a:endParaRPr>
              </a:p>
            </p:txBody>
          </p:sp>
          <p:cxnSp>
            <p:nvCxnSpPr>
              <p:cNvPr id="24" name="直接连接符 23">
                <a:extLst>
                  <a:ext uri="{FF2B5EF4-FFF2-40B4-BE49-F238E27FC236}">
                    <a16:creationId xmlns:a16="http://schemas.microsoft.com/office/drawing/2014/main" id="{ED490168-FDFD-4A73-AE46-810ED618F823}"/>
                  </a:ext>
                </a:extLst>
              </p:cNvPr>
              <p:cNvCxnSpPr>
                <a:cxnSpLocks/>
              </p:cNvCxnSpPr>
              <p:nvPr/>
            </p:nvCxnSpPr>
            <p:spPr>
              <a:xfrm>
                <a:off x="8055791" y="2232118"/>
                <a:ext cx="6543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F9C31F8C-98F0-4D4E-9AF1-FEA0BEB5EC72}"/>
                  </a:ext>
                </a:extLst>
              </p:cNvPr>
              <p:cNvCxnSpPr>
                <a:cxnSpLocks/>
              </p:cNvCxnSpPr>
              <p:nvPr/>
            </p:nvCxnSpPr>
            <p:spPr>
              <a:xfrm>
                <a:off x="3487284" y="2232118"/>
                <a:ext cx="6127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任意多边形: 形状 7">
            <a:extLst>
              <a:ext uri="{FF2B5EF4-FFF2-40B4-BE49-F238E27FC236}">
                <a16:creationId xmlns:a16="http://schemas.microsoft.com/office/drawing/2014/main" id="{D88137B0-63E9-34E6-96EC-814AFF39BF2E}"/>
              </a:ext>
            </a:extLst>
          </p:cNvPr>
          <p:cNvSpPr/>
          <p:nvPr/>
        </p:nvSpPr>
        <p:spPr>
          <a:xfrm rot="5400000">
            <a:off x="4651540" y="-6124543"/>
            <a:ext cx="2988558" cy="12225195"/>
          </a:xfrm>
          <a:custGeom>
            <a:avLst/>
            <a:gdLst>
              <a:gd name="connsiteX0" fmla="*/ 0 w 2988558"/>
              <a:gd name="connsiteY0" fmla="*/ 12225195 h 12225195"/>
              <a:gd name="connsiteX1" fmla="*/ 0 w 2988558"/>
              <a:gd name="connsiteY1" fmla="*/ 14 h 12225195"/>
              <a:gd name="connsiteX2" fmla="*/ 5265 w 2988558"/>
              <a:gd name="connsiteY2" fmla="*/ 0 h 12225195"/>
              <a:gd name="connsiteX3" fmla="*/ 5265 w 2988558"/>
              <a:gd name="connsiteY3" fmla="*/ 12222421 h 12225195"/>
              <a:gd name="connsiteX4" fmla="*/ 2988558 w 2988558"/>
              <a:gd name="connsiteY4" fmla="*/ 12201236 h 12225195"/>
              <a:gd name="connsiteX5" fmla="*/ 2982497 w 2988558"/>
              <a:gd name="connsiteY5" fmla="*/ 12202276 h 12225195"/>
              <a:gd name="connsiteX6" fmla="*/ 0 w 2988558"/>
              <a:gd name="connsiteY6" fmla="*/ 12225195 h 1222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8558" h="12225195">
                <a:moveTo>
                  <a:pt x="0" y="12225195"/>
                </a:moveTo>
                <a:lnTo>
                  <a:pt x="0" y="14"/>
                </a:lnTo>
                <a:lnTo>
                  <a:pt x="5265" y="0"/>
                </a:lnTo>
                <a:lnTo>
                  <a:pt x="5265" y="12222421"/>
                </a:lnTo>
                <a:lnTo>
                  <a:pt x="2988558" y="12201236"/>
                </a:lnTo>
                <a:lnTo>
                  <a:pt x="2982497" y="12202276"/>
                </a:lnTo>
                <a:lnTo>
                  <a:pt x="0" y="12225195"/>
                </a:ln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任意多边形: 形状 15">
            <a:extLst>
              <a:ext uri="{FF2B5EF4-FFF2-40B4-BE49-F238E27FC236}">
                <a16:creationId xmlns:a16="http://schemas.microsoft.com/office/drawing/2014/main" id="{6491E92A-BA27-1FFE-FAA6-9B34CB5035C0}"/>
              </a:ext>
            </a:extLst>
          </p:cNvPr>
          <p:cNvSpPr/>
          <p:nvPr/>
        </p:nvSpPr>
        <p:spPr>
          <a:xfrm rot="5400000">
            <a:off x="4081393" y="-4048355"/>
            <a:ext cx="4067034" cy="12191999"/>
          </a:xfrm>
          <a:custGeom>
            <a:avLst/>
            <a:gdLst>
              <a:gd name="connsiteX0" fmla="*/ 0 w 4113951"/>
              <a:gd name="connsiteY0" fmla="*/ 12191999 h 12191999"/>
              <a:gd name="connsiteX1" fmla="*/ 0 w 4113951"/>
              <a:gd name="connsiteY1" fmla="*/ 0 h 12191999"/>
              <a:gd name="connsiteX2" fmla="*/ 3401559 w 4113951"/>
              <a:gd name="connsiteY2" fmla="*/ 0 h 12191999"/>
              <a:gd name="connsiteX3" fmla="*/ 3511477 w 4113951"/>
              <a:gd name="connsiteY3" fmla="*/ 398417 h 12191999"/>
              <a:gd name="connsiteX4" fmla="*/ 4113951 w 4113951"/>
              <a:gd name="connsiteY4" fmla="*/ 6199208 h 12191999"/>
              <a:gd name="connsiteX5" fmla="*/ 3511476 w 4113951"/>
              <a:gd name="connsiteY5" fmla="*/ 11999999 h 12191999"/>
              <a:gd name="connsiteX6" fmla="*/ 3458506 w 4113951"/>
              <a:gd name="connsiteY6" fmla="*/ 12191999 h 1219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3951" h="12191999">
                <a:moveTo>
                  <a:pt x="0" y="12191999"/>
                </a:moveTo>
                <a:lnTo>
                  <a:pt x="0" y="0"/>
                </a:lnTo>
                <a:lnTo>
                  <a:pt x="3401559" y="0"/>
                </a:lnTo>
                <a:lnTo>
                  <a:pt x="3511477" y="398417"/>
                </a:lnTo>
                <a:cubicBezTo>
                  <a:pt x="3883716" y="1882969"/>
                  <a:pt x="4113951" y="3933858"/>
                  <a:pt x="4113951" y="6199208"/>
                </a:cubicBezTo>
                <a:cubicBezTo>
                  <a:pt x="4113951" y="8464558"/>
                  <a:pt x="3883716" y="10515447"/>
                  <a:pt x="3511476" y="11999999"/>
                </a:cubicBezTo>
                <a:lnTo>
                  <a:pt x="3458506" y="12191999"/>
                </a:lnTo>
                <a:close/>
              </a:path>
            </a:pathLst>
          </a:custGeom>
          <a:solidFill>
            <a:schemeClr val="tx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a:extLst>
              <a:ext uri="{FF2B5EF4-FFF2-40B4-BE49-F238E27FC236}">
                <a16:creationId xmlns:a16="http://schemas.microsoft.com/office/drawing/2014/main" id="{A17735E5-7C58-1853-9C3B-AAB67CA42115}"/>
              </a:ext>
            </a:extLst>
          </p:cNvPr>
          <p:cNvSpPr/>
          <p:nvPr/>
        </p:nvSpPr>
        <p:spPr>
          <a:xfrm rot="5400000">
            <a:off x="3948215" y="-3882771"/>
            <a:ext cx="4276658" cy="12173092"/>
          </a:xfrm>
          <a:custGeom>
            <a:avLst/>
            <a:gdLst>
              <a:gd name="connsiteX0" fmla="*/ 0 w 4172000"/>
              <a:gd name="connsiteY0" fmla="*/ 10401 h 12211637"/>
              <a:gd name="connsiteX1" fmla="*/ 0 w 4172000"/>
              <a:gd name="connsiteY1" fmla="*/ 7641 h 12211637"/>
              <a:gd name="connsiteX2" fmla="*/ 3136772 w 4172000"/>
              <a:gd name="connsiteY2" fmla="*/ 0 h 12211637"/>
              <a:gd name="connsiteX3" fmla="*/ 4170842 w 4172000"/>
              <a:gd name="connsiteY3" fmla="*/ 5982698 h 12211637"/>
              <a:gd name="connsiteX4" fmla="*/ 3227481 w 4172000"/>
              <a:gd name="connsiteY4" fmla="*/ 12209903 h 12211637"/>
              <a:gd name="connsiteX5" fmla="*/ 2983293 w 4172000"/>
              <a:gd name="connsiteY5" fmla="*/ 12211637 h 12211637"/>
              <a:gd name="connsiteX6" fmla="*/ 3047680 w 4172000"/>
              <a:gd name="connsiteY6" fmla="*/ 12200589 h 12211637"/>
              <a:gd name="connsiteX7" fmla="*/ 3848987 w 4172000"/>
              <a:gd name="connsiteY7" fmla="*/ 5985472 h 12211637"/>
              <a:gd name="connsiteX8" fmla="*/ 2893408 w 4172000"/>
              <a:gd name="connsiteY8" fmla="*/ 2774 h 12211637"/>
              <a:gd name="connsiteX9" fmla="*/ 0 w 4172000"/>
              <a:gd name="connsiteY9" fmla="*/ 10401 h 1221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2000" h="12211637">
                <a:moveTo>
                  <a:pt x="0" y="10401"/>
                </a:moveTo>
                <a:lnTo>
                  <a:pt x="0" y="7641"/>
                </a:lnTo>
                <a:lnTo>
                  <a:pt x="3136772" y="0"/>
                </a:lnTo>
                <a:cubicBezTo>
                  <a:pt x="3972006" y="0"/>
                  <a:pt x="4155724" y="3947714"/>
                  <a:pt x="4170842" y="5982698"/>
                </a:cubicBezTo>
                <a:cubicBezTo>
                  <a:pt x="4185961" y="8017681"/>
                  <a:pt x="4062716" y="12209903"/>
                  <a:pt x="3227481" y="12209903"/>
                </a:cubicBezTo>
                <a:lnTo>
                  <a:pt x="2983293" y="12211637"/>
                </a:lnTo>
                <a:lnTo>
                  <a:pt x="3047680" y="12200589"/>
                </a:lnTo>
                <a:cubicBezTo>
                  <a:pt x="3756061" y="11952770"/>
                  <a:pt x="3862522" y="7956862"/>
                  <a:pt x="3848987" y="5985472"/>
                </a:cubicBezTo>
                <a:cubicBezTo>
                  <a:pt x="3835016" y="3950488"/>
                  <a:pt x="3665244" y="2774"/>
                  <a:pt x="2893408" y="2774"/>
                </a:cubicBezTo>
                <a:lnTo>
                  <a:pt x="0" y="10401"/>
                </a:lnTo>
                <a:close/>
              </a:path>
            </a:pathLst>
          </a:custGeom>
          <a:solidFill>
            <a:schemeClr val="bg2">
              <a:lumMod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a typeface="思源黑体 CN Light" panose="020B0300000000000000" pitchFamily="34" charset="-122"/>
            </a:endParaRPr>
          </a:p>
        </p:txBody>
      </p:sp>
    </p:spTree>
    <p:extLst>
      <p:ext uri="{BB962C8B-B14F-4D97-AF65-F5344CB8AC3E}">
        <p14:creationId xmlns:p14="http://schemas.microsoft.com/office/powerpoint/2010/main" val="507008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23B7F099-0B16-AEA0-C75C-7B1A224F7039}"/>
              </a:ext>
            </a:extLst>
          </p:cNvPr>
          <p:cNvSpPr/>
          <p:nvPr/>
        </p:nvSpPr>
        <p:spPr>
          <a:xfrm rot="166518">
            <a:off x="-118912" y="-294662"/>
            <a:ext cx="12324443" cy="5793914"/>
          </a:xfrm>
          <a:custGeom>
            <a:avLst/>
            <a:gdLst>
              <a:gd name="connsiteX0" fmla="*/ 0 w 12324443"/>
              <a:gd name="connsiteY0" fmla="*/ 590327 h 5793914"/>
              <a:gd name="connsiteX1" fmla="*/ 12177700 w 12324443"/>
              <a:gd name="connsiteY1" fmla="*/ 0 h 5793914"/>
              <a:gd name="connsiteX2" fmla="*/ 12324443 w 12324443"/>
              <a:gd name="connsiteY2" fmla="*/ 3027122 h 5793914"/>
              <a:gd name="connsiteX3" fmla="*/ 12220262 w 12324443"/>
              <a:gd name="connsiteY3" fmla="*/ 3150572 h 5793914"/>
              <a:gd name="connsiteX4" fmla="*/ 4368511 w 12324443"/>
              <a:gd name="connsiteY4" fmla="*/ 5793914 h 5793914"/>
              <a:gd name="connsiteX5" fmla="*/ 592053 w 12324443"/>
              <a:gd name="connsiteY5" fmla="*/ 5333753 h 5793914"/>
              <a:gd name="connsiteX6" fmla="*/ 225061 w 12324443"/>
              <a:gd name="connsiteY6" fmla="*/ 5233060 h 5793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24443" h="5793914">
                <a:moveTo>
                  <a:pt x="0" y="590327"/>
                </a:moveTo>
                <a:lnTo>
                  <a:pt x="12177700" y="0"/>
                </a:lnTo>
                <a:lnTo>
                  <a:pt x="12324443" y="3027122"/>
                </a:lnTo>
                <a:lnTo>
                  <a:pt x="12220262" y="3150572"/>
                </a:lnTo>
                <a:cubicBezTo>
                  <a:pt x="10813475" y="4714612"/>
                  <a:pt x="7826273" y="5793914"/>
                  <a:pt x="4368511" y="5793914"/>
                </a:cubicBezTo>
                <a:cubicBezTo>
                  <a:pt x="3015474" y="5793914"/>
                  <a:pt x="1734488" y="5628653"/>
                  <a:pt x="592053" y="5333753"/>
                </a:cubicBezTo>
                <a:lnTo>
                  <a:pt x="225061" y="5233060"/>
                </a:lnTo>
                <a:close/>
              </a:path>
            </a:pathLst>
          </a:custGeom>
          <a:solidFill>
            <a:schemeClr val="bg2">
              <a:lumMod val="75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a typeface="思源黑体 CN Light" panose="020B0300000000000000" pitchFamily="34" charset="-122"/>
            </a:endParaRPr>
          </a:p>
        </p:txBody>
      </p:sp>
      <p:sp>
        <p:nvSpPr>
          <p:cNvPr id="10" name="任意多边形: 形状 9">
            <a:extLst>
              <a:ext uri="{FF2B5EF4-FFF2-40B4-BE49-F238E27FC236}">
                <a16:creationId xmlns:a16="http://schemas.microsoft.com/office/drawing/2014/main" id="{2ABC5D35-B20F-9A8B-3106-EC696274B901}"/>
              </a:ext>
            </a:extLst>
          </p:cNvPr>
          <p:cNvSpPr/>
          <p:nvPr/>
        </p:nvSpPr>
        <p:spPr>
          <a:xfrm rot="166518">
            <a:off x="-115371" y="-295486"/>
            <a:ext cx="12286833" cy="5648555"/>
          </a:xfrm>
          <a:custGeom>
            <a:avLst/>
            <a:gdLst>
              <a:gd name="connsiteX0" fmla="*/ 0 w 12286833"/>
              <a:gd name="connsiteY0" fmla="*/ 590326 h 5648555"/>
              <a:gd name="connsiteX1" fmla="*/ 12177700 w 12286833"/>
              <a:gd name="connsiteY1" fmla="*/ 0 h 5648555"/>
              <a:gd name="connsiteX2" fmla="*/ 12286833 w 12286833"/>
              <a:gd name="connsiteY2" fmla="*/ 2251276 h 5648555"/>
              <a:gd name="connsiteX3" fmla="*/ 12224019 w 12286833"/>
              <a:gd name="connsiteY3" fmla="*/ 2369776 h 5648555"/>
              <a:gd name="connsiteX4" fmla="*/ 3904913 w 12286833"/>
              <a:gd name="connsiteY4" fmla="*/ 5648555 h 5648555"/>
              <a:gd name="connsiteX5" fmla="*/ 514307 w 12286833"/>
              <a:gd name="connsiteY5" fmla="*/ 5281843 h 5648555"/>
              <a:gd name="connsiteX6" fmla="*/ 224018 w 12286833"/>
              <a:gd name="connsiteY6" fmla="*/ 5211539 h 5648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6833" h="5648555">
                <a:moveTo>
                  <a:pt x="0" y="590326"/>
                </a:moveTo>
                <a:lnTo>
                  <a:pt x="12177700" y="0"/>
                </a:lnTo>
                <a:lnTo>
                  <a:pt x="12286833" y="2251276"/>
                </a:lnTo>
                <a:lnTo>
                  <a:pt x="12224019" y="2369776"/>
                </a:lnTo>
                <a:cubicBezTo>
                  <a:pt x="11121141" y="4269334"/>
                  <a:pt x="7813688" y="5648555"/>
                  <a:pt x="3904913" y="5648555"/>
                </a:cubicBezTo>
                <a:cubicBezTo>
                  <a:pt x="2702213" y="5648555"/>
                  <a:pt x="1556443" y="5517978"/>
                  <a:pt x="514307" y="5281843"/>
                </a:cubicBezTo>
                <a:lnTo>
                  <a:pt x="224018" y="5211539"/>
                </a:lnTo>
                <a:close/>
              </a:path>
            </a:pathLst>
          </a:custGeom>
          <a:solidFill>
            <a:schemeClr val="bg2">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a typeface="思源黑体 CN Light" panose="020B0300000000000000" pitchFamily="34" charset="-122"/>
            </a:endParaRPr>
          </a:p>
        </p:txBody>
      </p:sp>
      <p:grpSp>
        <p:nvGrpSpPr>
          <p:cNvPr id="9" name="组合 8">
            <a:extLst>
              <a:ext uri="{FF2B5EF4-FFF2-40B4-BE49-F238E27FC236}">
                <a16:creationId xmlns:a16="http://schemas.microsoft.com/office/drawing/2014/main" id="{B6F1D63B-406E-4EA4-8192-BBA0E8948D0C}"/>
              </a:ext>
            </a:extLst>
          </p:cNvPr>
          <p:cNvGrpSpPr/>
          <p:nvPr/>
        </p:nvGrpSpPr>
        <p:grpSpPr>
          <a:xfrm>
            <a:off x="561633" y="1186371"/>
            <a:ext cx="5724867" cy="2719093"/>
            <a:chOff x="352083" y="1186371"/>
            <a:chExt cx="5724867" cy="2719093"/>
          </a:xfrm>
        </p:grpSpPr>
        <p:sp>
          <p:nvSpPr>
            <p:cNvPr id="4" name="文本框 3">
              <a:extLst>
                <a:ext uri="{FF2B5EF4-FFF2-40B4-BE49-F238E27FC236}">
                  <a16:creationId xmlns:a16="http://schemas.microsoft.com/office/drawing/2014/main" id="{3F3EDBB7-F282-49CC-94B1-5BB9F1D7AAC6}"/>
                </a:ext>
              </a:extLst>
            </p:cNvPr>
            <p:cNvSpPr txBox="1"/>
            <p:nvPr/>
          </p:nvSpPr>
          <p:spPr>
            <a:xfrm>
              <a:off x="352083" y="2112828"/>
              <a:ext cx="5724867"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400" normalizeH="0" baseline="0" noProof="0" dirty="0">
                  <a:ln>
                    <a:noFill/>
                  </a:ln>
                  <a:solidFill>
                    <a:srgbClr val="FFFFFF"/>
                  </a:solidFill>
                  <a:effectLst/>
                  <a:uLnTx/>
                  <a:uFillTx/>
                  <a:latin typeface="+mj-ea"/>
                  <a:ea typeface="+mj-ea"/>
                </a:rPr>
                <a:t>改正措施</a:t>
              </a:r>
            </a:p>
          </p:txBody>
        </p:sp>
        <p:sp>
          <p:nvSpPr>
            <p:cNvPr id="5" name="文本框 4">
              <a:extLst>
                <a:ext uri="{FF2B5EF4-FFF2-40B4-BE49-F238E27FC236}">
                  <a16:creationId xmlns:a16="http://schemas.microsoft.com/office/drawing/2014/main" id="{94A1B6F6-36A3-4FBF-9AEB-80E79B4DD8A8}"/>
                </a:ext>
              </a:extLst>
            </p:cNvPr>
            <p:cNvSpPr txBox="1"/>
            <p:nvPr/>
          </p:nvSpPr>
          <p:spPr>
            <a:xfrm>
              <a:off x="484815" y="3443799"/>
              <a:ext cx="542527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mj-lt"/>
                  <a:ea typeface="+mj-ea"/>
                </a:rPr>
                <a:t>CORRECTIVE MEASURE</a:t>
              </a:r>
              <a:endParaRPr kumimoji="0" lang="zh-CN" altLang="en-US" sz="2400" b="1" i="0" u="none" strike="noStrike" kern="1200" cap="none" spc="0" normalizeH="0" baseline="0" noProof="0" dirty="0">
                <a:ln>
                  <a:noFill/>
                </a:ln>
                <a:solidFill>
                  <a:srgbClr val="FFFFFF"/>
                </a:solidFill>
                <a:effectLst/>
                <a:uLnTx/>
                <a:uFillTx/>
                <a:latin typeface="+mj-lt"/>
                <a:ea typeface="+mj-ea"/>
              </a:endParaRPr>
            </a:p>
          </p:txBody>
        </p:sp>
        <p:sp>
          <p:nvSpPr>
            <p:cNvPr id="6" name="文本框 5">
              <a:extLst>
                <a:ext uri="{FF2B5EF4-FFF2-40B4-BE49-F238E27FC236}">
                  <a16:creationId xmlns:a16="http://schemas.microsoft.com/office/drawing/2014/main" id="{CD8ED914-E24B-4A5F-B94F-A65646C7AAD0}"/>
                </a:ext>
              </a:extLst>
            </p:cNvPr>
            <p:cNvSpPr txBox="1"/>
            <p:nvPr/>
          </p:nvSpPr>
          <p:spPr>
            <a:xfrm>
              <a:off x="447332" y="1186371"/>
              <a:ext cx="411323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100" normalizeH="0" baseline="0" noProof="0" dirty="0">
                  <a:ln>
                    <a:noFill/>
                  </a:ln>
                  <a:solidFill>
                    <a:srgbClr val="FFFFFF"/>
                  </a:solidFill>
                  <a:effectLst>
                    <a:outerShdw blurRad="101600" dist="38100" dir="2700000" algn="tl">
                      <a:srgbClr val="000000">
                        <a:alpha val="8000"/>
                      </a:srgbClr>
                    </a:outerShdw>
                  </a:effectLst>
                  <a:uLnTx/>
                  <a:uFillTx/>
                  <a:latin typeface="+mj-lt"/>
                  <a:ea typeface="+mj-ea"/>
                </a:rPr>
                <a:t>PART THREE</a:t>
              </a:r>
              <a:endParaRPr kumimoji="0" lang="zh-CN" altLang="en-US" sz="4400" b="1" i="0" u="none" strike="noStrike" kern="1200" cap="none" spc="100" normalizeH="0" baseline="0" noProof="0" dirty="0">
                <a:ln>
                  <a:noFill/>
                </a:ln>
                <a:solidFill>
                  <a:srgbClr val="FFFFFF"/>
                </a:solidFill>
                <a:effectLst>
                  <a:outerShdw blurRad="101600" dist="38100" dir="2700000" algn="tl">
                    <a:srgbClr val="000000">
                      <a:alpha val="8000"/>
                    </a:srgbClr>
                  </a:outerShdw>
                </a:effectLst>
                <a:uLnTx/>
                <a:uFillTx/>
                <a:latin typeface="+mj-lt"/>
                <a:ea typeface="+mj-ea"/>
              </a:endParaRPr>
            </a:p>
          </p:txBody>
        </p:sp>
        <p:cxnSp>
          <p:nvCxnSpPr>
            <p:cNvPr id="8" name="直接连接符 7">
              <a:extLst>
                <a:ext uri="{FF2B5EF4-FFF2-40B4-BE49-F238E27FC236}">
                  <a16:creationId xmlns:a16="http://schemas.microsoft.com/office/drawing/2014/main" id="{049D3F34-AC1C-446B-AC5F-F12C4D901E24}"/>
                </a:ext>
              </a:extLst>
            </p:cNvPr>
            <p:cNvCxnSpPr/>
            <p:nvPr/>
          </p:nvCxnSpPr>
          <p:spPr>
            <a:xfrm>
              <a:off x="550863" y="2112828"/>
              <a:ext cx="360362"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5182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a:extLst>
              <a:ext uri="{FF2B5EF4-FFF2-40B4-BE49-F238E27FC236}">
                <a16:creationId xmlns:a16="http://schemas.microsoft.com/office/drawing/2014/main" id="{F9731F17-E64F-CBF4-4BB0-9A955AD533E2}"/>
              </a:ext>
            </a:extLst>
          </p:cNvPr>
          <p:cNvGrpSpPr/>
          <p:nvPr/>
        </p:nvGrpSpPr>
        <p:grpSpPr>
          <a:xfrm>
            <a:off x="6036596" y="3383080"/>
            <a:ext cx="6155404" cy="3474920"/>
            <a:chOff x="3455046" y="1475773"/>
            <a:chExt cx="2551375" cy="4508882"/>
          </a:xfrm>
        </p:grpSpPr>
        <p:grpSp>
          <p:nvGrpSpPr>
            <p:cNvPr id="11" name="组合 10">
              <a:extLst>
                <a:ext uri="{FF2B5EF4-FFF2-40B4-BE49-F238E27FC236}">
                  <a16:creationId xmlns:a16="http://schemas.microsoft.com/office/drawing/2014/main" id="{79CDFA57-BB2F-A428-A387-C6BD525EC6E0}"/>
                </a:ext>
              </a:extLst>
            </p:cNvPr>
            <p:cNvGrpSpPr/>
            <p:nvPr/>
          </p:nvGrpSpPr>
          <p:grpSpPr>
            <a:xfrm>
              <a:off x="3455046" y="1475773"/>
              <a:ext cx="2551375" cy="4508882"/>
              <a:chOff x="1035049" y="1860959"/>
              <a:chExt cx="2714625" cy="4268379"/>
            </a:xfrm>
          </p:grpSpPr>
          <p:sp>
            <p:nvSpPr>
              <p:cNvPr id="12" name="矩形 11">
                <a:extLst>
                  <a:ext uri="{FF2B5EF4-FFF2-40B4-BE49-F238E27FC236}">
                    <a16:creationId xmlns:a16="http://schemas.microsoft.com/office/drawing/2014/main" id="{CD612DFF-C427-5E25-29F4-F4CE0ACB71FB}"/>
                  </a:ext>
                </a:extLst>
              </p:cNvPr>
              <p:cNvSpPr/>
              <p:nvPr/>
            </p:nvSpPr>
            <p:spPr>
              <a:xfrm>
                <a:off x="1035049" y="1860959"/>
                <a:ext cx="2714625" cy="4268379"/>
              </a:xfrm>
              <a:prstGeom prst="rect">
                <a:avLst/>
              </a:prstGeom>
              <a:no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81312D14-442D-20F9-F025-BA800F3CC094}"/>
                  </a:ext>
                </a:extLst>
              </p:cNvPr>
              <p:cNvGrpSpPr/>
              <p:nvPr/>
            </p:nvGrpSpPr>
            <p:grpSpPr>
              <a:xfrm>
                <a:off x="1035049" y="4124601"/>
                <a:ext cx="2714625" cy="1998949"/>
                <a:chOff x="6753823" y="-698913"/>
                <a:chExt cx="3183042" cy="2343873"/>
              </a:xfrm>
            </p:grpSpPr>
            <p:sp>
              <p:nvSpPr>
                <p:cNvPr id="14" name="矩形 4">
                  <a:extLst>
                    <a:ext uri="{FF2B5EF4-FFF2-40B4-BE49-F238E27FC236}">
                      <a16:creationId xmlns:a16="http://schemas.microsoft.com/office/drawing/2014/main" id="{98BFA037-38C5-FF86-374B-A0557E998F6C}"/>
                    </a:ext>
                  </a:extLst>
                </p:cNvPr>
                <p:cNvSpPr/>
                <p:nvPr/>
              </p:nvSpPr>
              <p:spPr>
                <a:xfrm flipH="1">
                  <a:off x="6753823" y="-99103"/>
                  <a:ext cx="3183037" cy="1744062"/>
                </a:xfrm>
                <a:custGeom>
                  <a:avLst/>
                  <a:gdLst>
                    <a:gd name="connsiteX0" fmla="*/ 0 w 3183038"/>
                    <a:gd name="connsiteY0" fmla="*/ 0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0 h 1597306"/>
                    <a:gd name="connsiteX0" fmla="*/ 0 w 3183038"/>
                    <a:gd name="connsiteY0" fmla="*/ 804441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804441 h 1597306"/>
                    <a:gd name="connsiteX0" fmla="*/ 0 w 3183038"/>
                    <a:gd name="connsiteY0" fmla="*/ 1551008 h 2343873"/>
                    <a:gd name="connsiteX1" fmla="*/ 3171463 w 3183038"/>
                    <a:gd name="connsiteY1" fmla="*/ 0 h 2343873"/>
                    <a:gd name="connsiteX2" fmla="*/ 3183038 w 3183038"/>
                    <a:gd name="connsiteY2" fmla="*/ 2343873 h 2343873"/>
                    <a:gd name="connsiteX3" fmla="*/ 0 w 3183038"/>
                    <a:gd name="connsiteY3" fmla="*/ 2343873 h 2343873"/>
                    <a:gd name="connsiteX4" fmla="*/ 0 w 3183038"/>
                    <a:gd name="connsiteY4" fmla="*/ 1551008 h 234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3038" h="2343873">
                      <a:moveTo>
                        <a:pt x="0" y="1551008"/>
                      </a:moveTo>
                      <a:lnTo>
                        <a:pt x="3171463" y="0"/>
                      </a:lnTo>
                      <a:cubicBezTo>
                        <a:pt x="3175321" y="781291"/>
                        <a:pt x="3179180" y="1562582"/>
                        <a:pt x="3183038" y="2343873"/>
                      </a:cubicBezTo>
                      <a:lnTo>
                        <a:pt x="0" y="2343873"/>
                      </a:lnTo>
                      <a:lnTo>
                        <a:pt x="0" y="1551008"/>
                      </a:lnTo>
                      <a:close/>
                    </a:path>
                  </a:pathLst>
                </a:cu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4">
                  <a:extLst>
                    <a:ext uri="{FF2B5EF4-FFF2-40B4-BE49-F238E27FC236}">
                      <a16:creationId xmlns:a16="http://schemas.microsoft.com/office/drawing/2014/main" id="{D611CF3B-EC46-E5CD-48F4-D425FE18F300}"/>
                    </a:ext>
                  </a:extLst>
                </p:cNvPr>
                <p:cNvSpPr/>
                <p:nvPr/>
              </p:nvSpPr>
              <p:spPr>
                <a:xfrm>
                  <a:off x="6753827" y="-698913"/>
                  <a:ext cx="3183038" cy="2343873"/>
                </a:xfrm>
                <a:custGeom>
                  <a:avLst/>
                  <a:gdLst>
                    <a:gd name="connsiteX0" fmla="*/ 0 w 3183038"/>
                    <a:gd name="connsiteY0" fmla="*/ 0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0 h 1597306"/>
                    <a:gd name="connsiteX0" fmla="*/ 0 w 3183038"/>
                    <a:gd name="connsiteY0" fmla="*/ 804441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804441 h 1597306"/>
                    <a:gd name="connsiteX0" fmla="*/ 0 w 3183038"/>
                    <a:gd name="connsiteY0" fmla="*/ 1551008 h 2343873"/>
                    <a:gd name="connsiteX1" fmla="*/ 3171463 w 3183038"/>
                    <a:gd name="connsiteY1" fmla="*/ 0 h 2343873"/>
                    <a:gd name="connsiteX2" fmla="*/ 3183038 w 3183038"/>
                    <a:gd name="connsiteY2" fmla="*/ 2343873 h 2343873"/>
                    <a:gd name="connsiteX3" fmla="*/ 0 w 3183038"/>
                    <a:gd name="connsiteY3" fmla="*/ 2343873 h 2343873"/>
                    <a:gd name="connsiteX4" fmla="*/ 0 w 3183038"/>
                    <a:gd name="connsiteY4" fmla="*/ 1551008 h 234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3038" h="2343873">
                      <a:moveTo>
                        <a:pt x="0" y="1551008"/>
                      </a:moveTo>
                      <a:lnTo>
                        <a:pt x="3171463" y="0"/>
                      </a:lnTo>
                      <a:cubicBezTo>
                        <a:pt x="3175321" y="781291"/>
                        <a:pt x="3179180" y="1562582"/>
                        <a:pt x="3183038" y="2343873"/>
                      </a:cubicBezTo>
                      <a:lnTo>
                        <a:pt x="0" y="2343873"/>
                      </a:lnTo>
                      <a:lnTo>
                        <a:pt x="0" y="1551008"/>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39" name="文本框 38">
              <a:extLst>
                <a:ext uri="{FF2B5EF4-FFF2-40B4-BE49-F238E27FC236}">
                  <a16:creationId xmlns:a16="http://schemas.microsoft.com/office/drawing/2014/main" id="{BCBCC0F6-0126-6C08-2990-927128FCAC00}"/>
                </a:ext>
              </a:extLst>
            </p:cNvPr>
            <p:cNvSpPr txBox="1"/>
            <p:nvPr/>
          </p:nvSpPr>
          <p:spPr>
            <a:xfrm>
              <a:off x="3829133" y="1640637"/>
              <a:ext cx="1898293" cy="599033"/>
            </a:xfrm>
            <a:prstGeom prst="rect">
              <a:avLst/>
            </a:prstGeom>
            <a:noFill/>
          </p:spPr>
          <p:txBody>
            <a:bodyPr wrap="square" rtlCol="0">
              <a:spAutoFit/>
            </a:bodyPr>
            <a:lstStyle/>
            <a:p>
              <a:pPr algn="ctr"/>
              <a:r>
                <a:rPr lang="zh-CN" altLang="en-US" sz="2400" b="1" dirty="0">
                  <a:solidFill>
                    <a:schemeClr val="bg2">
                      <a:lumMod val="25000"/>
                    </a:schemeClr>
                  </a:solidFill>
                  <a:latin typeface="+mj-ea"/>
                  <a:ea typeface="+mj-ea"/>
                </a:rPr>
                <a:t>请输入标题</a:t>
              </a:r>
            </a:p>
          </p:txBody>
        </p:sp>
        <p:sp>
          <p:nvSpPr>
            <p:cNvPr id="40" name="文本框 39">
              <a:extLst>
                <a:ext uri="{FF2B5EF4-FFF2-40B4-BE49-F238E27FC236}">
                  <a16:creationId xmlns:a16="http://schemas.microsoft.com/office/drawing/2014/main" id="{2C4581CA-1997-E09E-4DD8-66291C74658A}"/>
                </a:ext>
              </a:extLst>
            </p:cNvPr>
            <p:cNvSpPr txBox="1"/>
            <p:nvPr/>
          </p:nvSpPr>
          <p:spPr>
            <a:xfrm>
              <a:off x="3850453" y="2912458"/>
              <a:ext cx="1898290" cy="1078260"/>
            </a:xfrm>
            <a:prstGeom prst="rect">
              <a:avLst/>
            </a:prstGeom>
            <a:noFill/>
          </p:spPr>
          <p:txBody>
            <a:bodyPr wrap="square" rtlCol="0">
              <a:spAutoFit/>
            </a:bodyPr>
            <a:lstStyle/>
            <a:p>
              <a:r>
                <a:rPr lang="zh-CN" altLang="en-US" sz="1600" dirty="0"/>
                <a:t>请在此处输入文本，请在此处输入文本，请在此处输入文本，请在此处输入文本，请在此处输入文本，请在此处输入文本，请在此处输入文本</a:t>
              </a:r>
              <a:endParaRPr lang="en-US" altLang="zh-CN" sz="1600" dirty="0"/>
            </a:p>
          </p:txBody>
        </p:sp>
        <p:cxnSp>
          <p:nvCxnSpPr>
            <p:cNvPr id="41" name="直接连接符 40">
              <a:extLst>
                <a:ext uri="{FF2B5EF4-FFF2-40B4-BE49-F238E27FC236}">
                  <a16:creationId xmlns:a16="http://schemas.microsoft.com/office/drawing/2014/main" id="{AE5CFCD8-628F-AF5A-E9AC-AFDE56BA7DE6}"/>
                </a:ext>
              </a:extLst>
            </p:cNvPr>
            <p:cNvCxnSpPr>
              <a:cxnSpLocks/>
            </p:cNvCxnSpPr>
            <p:nvPr/>
          </p:nvCxnSpPr>
          <p:spPr>
            <a:xfrm flipH="1" flipV="1">
              <a:off x="4307715" y="2511145"/>
              <a:ext cx="983770" cy="5616"/>
            </a:xfrm>
            <a:prstGeom prst="line">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a:extLst>
              <a:ext uri="{FF2B5EF4-FFF2-40B4-BE49-F238E27FC236}">
                <a16:creationId xmlns:a16="http://schemas.microsoft.com/office/drawing/2014/main" id="{D5C2913B-5A81-B16D-965B-82FF0A1541C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6086360" cy="6857999"/>
          </a:xfrm>
          <a:custGeom>
            <a:avLst/>
            <a:gdLst>
              <a:gd name="connsiteX0" fmla="*/ 0 w 6086360"/>
              <a:gd name="connsiteY0" fmla="*/ 0 h 6857999"/>
              <a:gd name="connsiteX1" fmla="*/ 6086360 w 6086360"/>
              <a:gd name="connsiteY1" fmla="*/ 0 h 6857999"/>
              <a:gd name="connsiteX2" fmla="*/ 6086360 w 6086360"/>
              <a:gd name="connsiteY2" fmla="*/ 6857999 h 6857999"/>
              <a:gd name="connsiteX3" fmla="*/ 0 w 608636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6086360" h="6857999">
                <a:moveTo>
                  <a:pt x="0" y="0"/>
                </a:moveTo>
                <a:lnTo>
                  <a:pt x="6086360" y="0"/>
                </a:lnTo>
                <a:lnTo>
                  <a:pt x="6086360" y="6857999"/>
                </a:lnTo>
                <a:lnTo>
                  <a:pt x="0" y="6857999"/>
                </a:lnTo>
                <a:close/>
              </a:path>
            </a:pathLst>
          </a:custGeom>
        </p:spPr>
      </p:pic>
      <p:sp>
        <p:nvSpPr>
          <p:cNvPr id="9" name="任意多边形: 形状 8">
            <a:extLst>
              <a:ext uri="{FF2B5EF4-FFF2-40B4-BE49-F238E27FC236}">
                <a16:creationId xmlns:a16="http://schemas.microsoft.com/office/drawing/2014/main" id="{4266E9B4-DB16-EA8D-06AF-9DF25696D0C8}"/>
              </a:ext>
            </a:extLst>
          </p:cNvPr>
          <p:cNvSpPr/>
          <p:nvPr/>
        </p:nvSpPr>
        <p:spPr>
          <a:xfrm>
            <a:off x="-10920" y="1"/>
            <a:ext cx="6086360" cy="6857999"/>
          </a:xfrm>
          <a:custGeom>
            <a:avLst/>
            <a:gdLst>
              <a:gd name="connsiteX0" fmla="*/ 0 w 6086360"/>
              <a:gd name="connsiteY0" fmla="*/ 0 h 6857999"/>
              <a:gd name="connsiteX1" fmla="*/ 6086360 w 6086360"/>
              <a:gd name="connsiteY1" fmla="*/ 0 h 6857999"/>
              <a:gd name="connsiteX2" fmla="*/ 6086360 w 6086360"/>
              <a:gd name="connsiteY2" fmla="*/ 6857999 h 6857999"/>
              <a:gd name="connsiteX3" fmla="*/ 0 w 608636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6086360" h="6857999">
                <a:moveTo>
                  <a:pt x="0" y="0"/>
                </a:moveTo>
                <a:lnTo>
                  <a:pt x="6086360" y="0"/>
                </a:lnTo>
                <a:lnTo>
                  <a:pt x="6086360" y="6857999"/>
                </a:lnTo>
                <a:lnTo>
                  <a:pt x="0" y="6857999"/>
                </a:lnTo>
                <a:close/>
              </a:path>
            </a:pathLst>
          </a:custGeom>
          <a:solidFill>
            <a:schemeClr val="tx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F3BF0570-D078-C2FD-0FB4-D184AF99EC88}"/>
              </a:ext>
            </a:extLst>
          </p:cNvPr>
          <p:cNvSpPr/>
          <p:nvPr/>
        </p:nvSpPr>
        <p:spPr>
          <a:xfrm>
            <a:off x="6086360" y="2"/>
            <a:ext cx="6105640" cy="3383078"/>
          </a:xfrm>
          <a:custGeom>
            <a:avLst/>
            <a:gdLst>
              <a:gd name="connsiteX0" fmla="*/ 0 w 6086360"/>
              <a:gd name="connsiteY0" fmla="*/ 0 h 6857999"/>
              <a:gd name="connsiteX1" fmla="*/ 6086360 w 6086360"/>
              <a:gd name="connsiteY1" fmla="*/ 0 h 6857999"/>
              <a:gd name="connsiteX2" fmla="*/ 6086360 w 6086360"/>
              <a:gd name="connsiteY2" fmla="*/ 6857999 h 6857999"/>
              <a:gd name="connsiteX3" fmla="*/ 0 w 608636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6086360" h="6857999">
                <a:moveTo>
                  <a:pt x="0" y="0"/>
                </a:moveTo>
                <a:lnTo>
                  <a:pt x="6086360" y="0"/>
                </a:lnTo>
                <a:lnTo>
                  <a:pt x="6086360" y="6857999"/>
                </a:lnTo>
                <a:lnTo>
                  <a:pt x="0" y="6857999"/>
                </a:lnTo>
                <a:close/>
              </a:path>
            </a:pathLst>
          </a:cu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文本框 20">
            <a:extLst>
              <a:ext uri="{FF2B5EF4-FFF2-40B4-BE49-F238E27FC236}">
                <a16:creationId xmlns:a16="http://schemas.microsoft.com/office/drawing/2014/main" id="{676313BE-77B5-EE62-2663-91B2B2121EDC}"/>
              </a:ext>
            </a:extLst>
          </p:cNvPr>
          <p:cNvSpPr txBox="1"/>
          <p:nvPr/>
        </p:nvSpPr>
        <p:spPr>
          <a:xfrm>
            <a:off x="6097280" y="346003"/>
            <a:ext cx="2528560" cy="584775"/>
          </a:xfrm>
          <a:prstGeom prst="rect">
            <a:avLst/>
          </a:prstGeom>
          <a:noFill/>
        </p:spPr>
        <p:txBody>
          <a:bodyPr wrap="square" rtlCol="0">
            <a:spAutoFit/>
          </a:bodyPr>
          <a:lstStyle/>
          <a:p>
            <a:r>
              <a:rPr lang="zh-CN" altLang="en-US" sz="3200" b="1" dirty="0">
                <a:solidFill>
                  <a:srgbClr val="FFFFFF"/>
                </a:solidFill>
                <a:latin typeface="+mj-ea"/>
                <a:ea typeface="+mj-ea"/>
              </a:rPr>
              <a:t>请输入标题</a:t>
            </a:r>
          </a:p>
        </p:txBody>
      </p:sp>
      <p:grpSp>
        <p:nvGrpSpPr>
          <p:cNvPr id="42" name="组合 41">
            <a:extLst>
              <a:ext uri="{FF2B5EF4-FFF2-40B4-BE49-F238E27FC236}">
                <a16:creationId xmlns:a16="http://schemas.microsoft.com/office/drawing/2014/main" id="{1F2B7B75-E30A-2467-3CBE-36FD2EF15286}"/>
              </a:ext>
            </a:extLst>
          </p:cNvPr>
          <p:cNvGrpSpPr/>
          <p:nvPr/>
        </p:nvGrpSpPr>
        <p:grpSpPr>
          <a:xfrm>
            <a:off x="6527800" y="1366910"/>
            <a:ext cx="1696410" cy="1782637"/>
            <a:chOff x="6600418" y="1366910"/>
            <a:chExt cx="1623792" cy="1782637"/>
          </a:xfrm>
        </p:grpSpPr>
        <p:sp>
          <p:nvSpPr>
            <p:cNvPr id="24" name="矩形: 圆角 23">
              <a:extLst>
                <a:ext uri="{FF2B5EF4-FFF2-40B4-BE49-F238E27FC236}">
                  <a16:creationId xmlns:a16="http://schemas.microsoft.com/office/drawing/2014/main" id="{C131AE85-4CF6-3CD3-FFC1-EFE474073EE4}"/>
                </a:ext>
              </a:extLst>
            </p:cNvPr>
            <p:cNvSpPr/>
            <p:nvPr/>
          </p:nvSpPr>
          <p:spPr>
            <a:xfrm>
              <a:off x="6829056" y="1366910"/>
              <a:ext cx="1166517" cy="1134558"/>
            </a:xfrm>
            <a:prstGeom prst="round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accent4">
                      <a:lumMod val="75000"/>
                    </a:schemeClr>
                  </a:solidFill>
                  <a:latin typeface="+mj-ea"/>
                  <a:ea typeface="+mj-ea"/>
                </a:rPr>
                <a:t>40%</a:t>
              </a:r>
              <a:endParaRPr lang="zh-CN" altLang="en-US" sz="3600" b="1" dirty="0">
                <a:solidFill>
                  <a:schemeClr val="accent4">
                    <a:lumMod val="75000"/>
                  </a:schemeClr>
                </a:solidFill>
                <a:latin typeface="+mj-ea"/>
                <a:ea typeface="+mj-ea"/>
              </a:endParaRPr>
            </a:p>
          </p:txBody>
        </p:sp>
        <p:sp>
          <p:nvSpPr>
            <p:cNvPr id="34" name="文本框 33">
              <a:extLst>
                <a:ext uri="{FF2B5EF4-FFF2-40B4-BE49-F238E27FC236}">
                  <a16:creationId xmlns:a16="http://schemas.microsoft.com/office/drawing/2014/main" id="{A40C8974-0034-5F61-3FD5-D987FD52F8B3}"/>
                </a:ext>
              </a:extLst>
            </p:cNvPr>
            <p:cNvSpPr txBox="1"/>
            <p:nvPr/>
          </p:nvSpPr>
          <p:spPr>
            <a:xfrm>
              <a:off x="6600418" y="2749437"/>
              <a:ext cx="1623792" cy="400110"/>
            </a:xfrm>
            <a:prstGeom prst="rect">
              <a:avLst/>
            </a:prstGeom>
            <a:noFill/>
          </p:spPr>
          <p:txBody>
            <a:bodyPr wrap="square" rtlCol="0">
              <a:spAutoFit/>
            </a:bodyPr>
            <a:lstStyle/>
            <a:p>
              <a:pPr algn="ctr"/>
              <a:r>
                <a:rPr lang="zh-CN" altLang="en-US" sz="2000" b="1" dirty="0">
                  <a:solidFill>
                    <a:schemeClr val="accent4">
                      <a:lumMod val="20000"/>
                      <a:lumOff val="80000"/>
                    </a:schemeClr>
                  </a:solidFill>
                  <a:latin typeface="+mj-ea"/>
                  <a:ea typeface="+mj-ea"/>
                </a:rPr>
                <a:t>请输入标题</a:t>
              </a:r>
            </a:p>
          </p:txBody>
        </p:sp>
      </p:grpSp>
      <p:grpSp>
        <p:nvGrpSpPr>
          <p:cNvPr id="43" name="组合 42">
            <a:extLst>
              <a:ext uri="{FF2B5EF4-FFF2-40B4-BE49-F238E27FC236}">
                <a16:creationId xmlns:a16="http://schemas.microsoft.com/office/drawing/2014/main" id="{633C1688-FD9E-ACEF-6009-407A695FFBE3}"/>
              </a:ext>
            </a:extLst>
          </p:cNvPr>
          <p:cNvGrpSpPr/>
          <p:nvPr/>
        </p:nvGrpSpPr>
        <p:grpSpPr>
          <a:xfrm>
            <a:off x="8192685" y="1366910"/>
            <a:ext cx="1696410" cy="1782637"/>
            <a:chOff x="8265303" y="1366910"/>
            <a:chExt cx="1623792" cy="1782637"/>
          </a:xfrm>
        </p:grpSpPr>
        <p:sp>
          <p:nvSpPr>
            <p:cNvPr id="35" name="文本框 34">
              <a:extLst>
                <a:ext uri="{FF2B5EF4-FFF2-40B4-BE49-F238E27FC236}">
                  <a16:creationId xmlns:a16="http://schemas.microsoft.com/office/drawing/2014/main" id="{88300070-4CCC-A709-07CA-FA69E6CEE901}"/>
                </a:ext>
              </a:extLst>
            </p:cNvPr>
            <p:cNvSpPr txBox="1"/>
            <p:nvPr/>
          </p:nvSpPr>
          <p:spPr>
            <a:xfrm>
              <a:off x="8265303" y="2749437"/>
              <a:ext cx="1623792" cy="400110"/>
            </a:xfrm>
            <a:prstGeom prst="rect">
              <a:avLst/>
            </a:prstGeom>
            <a:noFill/>
          </p:spPr>
          <p:txBody>
            <a:bodyPr wrap="square" rtlCol="0">
              <a:spAutoFit/>
            </a:bodyPr>
            <a:lstStyle/>
            <a:p>
              <a:pPr algn="ctr"/>
              <a:r>
                <a:rPr lang="zh-CN" altLang="en-US" sz="2000" b="1" dirty="0">
                  <a:solidFill>
                    <a:schemeClr val="accent4">
                      <a:lumMod val="20000"/>
                      <a:lumOff val="80000"/>
                    </a:schemeClr>
                  </a:solidFill>
                  <a:latin typeface="+mj-ea"/>
                  <a:ea typeface="+mj-ea"/>
                </a:rPr>
                <a:t>请输入标题</a:t>
              </a:r>
            </a:p>
          </p:txBody>
        </p:sp>
        <p:sp>
          <p:nvSpPr>
            <p:cNvPr id="37" name="矩形: 圆角 36">
              <a:extLst>
                <a:ext uri="{FF2B5EF4-FFF2-40B4-BE49-F238E27FC236}">
                  <a16:creationId xmlns:a16="http://schemas.microsoft.com/office/drawing/2014/main" id="{5DFFA6A8-7C92-0275-E24F-A66B19A3A470}"/>
                </a:ext>
              </a:extLst>
            </p:cNvPr>
            <p:cNvSpPr/>
            <p:nvPr/>
          </p:nvSpPr>
          <p:spPr>
            <a:xfrm>
              <a:off x="8493940" y="1366910"/>
              <a:ext cx="1166517" cy="1134558"/>
            </a:xfrm>
            <a:prstGeom prst="round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accent2">
                      <a:lumMod val="75000"/>
                    </a:schemeClr>
                  </a:solidFill>
                  <a:latin typeface="+mj-ea"/>
                  <a:ea typeface="+mj-ea"/>
                </a:rPr>
                <a:t>30%</a:t>
              </a:r>
              <a:endParaRPr lang="zh-CN" altLang="en-US" sz="3600" b="1" dirty="0">
                <a:solidFill>
                  <a:schemeClr val="accent2">
                    <a:lumMod val="75000"/>
                  </a:schemeClr>
                </a:solidFill>
                <a:latin typeface="+mj-ea"/>
                <a:ea typeface="+mj-ea"/>
              </a:endParaRPr>
            </a:p>
          </p:txBody>
        </p:sp>
      </p:grpSp>
      <p:grpSp>
        <p:nvGrpSpPr>
          <p:cNvPr id="44" name="组合 43">
            <a:extLst>
              <a:ext uri="{FF2B5EF4-FFF2-40B4-BE49-F238E27FC236}">
                <a16:creationId xmlns:a16="http://schemas.microsoft.com/office/drawing/2014/main" id="{A687F1D7-35EF-DDB2-2CFB-07118F4B615A}"/>
              </a:ext>
            </a:extLst>
          </p:cNvPr>
          <p:cNvGrpSpPr/>
          <p:nvPr/>
        </p:nvGrpSpPr>
        <p:grpSpPr>
          <a:xfrm>
            <a:off x="9822491" y="1366910"/>
            <a:ext cx="1696410" cy="1782637"/>
            <a:chOff x="9895109" y="1366910"/>
            <a:chExt cx="1623792" cy="1782637"/>
          </a:xfrm>
        </p:grpSpPr>
        <p:sp>
          <p:nvSpPr>
            <p:cNvPr id="36" name="文本框 35">
              <a:extLst>
                <a:ext uri="{FF2B5EF4-FFF2-40B4-BE49-F238E27FC236}">
                  <a16:creationId xmlns:a16="http://schemas.microsoft.com/office/drawing/2014/main" id="{6786DA45-AF35-73FF-5F93-14BCF5792C76}"/>
                </a:ext>
              </a:extLst>
            </p:cNvPr>
            <p:cNvSpPr txBox="1"/>
            <p:nvPr/>
          </p:nvSpPr>
          <p:spPr>
            <a:xfrm>
              <a:off x="9895109" y="2749437"/>
              <a:ext cx="1623792" cy="400110"/>
            </a:xfrm>
            <a:prstGeom prst="rect">
              <a:avLst/>
            </a:prstGeom>
            <a:noFill/>
          </p:spPr>
          <p:txBody>
            <a:bodyPr wrap="square" rtlCol="0">
              <a:spAutoFit/>
            </a:bodyPr>
            <a:lstStyle/>
            <a:p>
              <a:pPr algn="ctr"/>
              <a:r>
                <a:rPr lang="zh-CN" altLang="en-US" sz="2000" b="1" dirty="0">
                  <a:solidFill>
                    <a:schemeClr val="accent4">
                      <a:lumMod val="20000"/>
                      <a:lumOff val="80000"/>
                    </a:schemeClr>
                  </a:solidFill>
                  <a:latin typeface="+mj-ea"/>
                  <a:ea typeface="+mj-ea"/>
                </a:rPr>
                <a:t>请输入标题</a:t>
              </a:r>
            </a:p>
          </p:txBody>
        </p:sp>
        <p:sp>
          <p:nvSpPr>
            <p:cNvPr id="38" name="矩形: 圆角 37">
              <a:extLst>
                <a:ext uri="{FF2B5EF4-FFF2-40B4-BE49-F238E27FC236}">
                  <a16:creationId xmlns:a16="http://schemas.microsoft.com/office/drawing/2014/main" id="{999C9704-940E-AFAD-9D56-B1647B0E9208}"/>
                </a:ext>
              </a:extLst>
            </p:cNvPr>
            <p:cNvSpPr/>
            <p:nvPr/>
          </p:nvSpPr>
          <p:spPr>
            <a:xfrm>
              <a:off x="10123746" y="1366910"/>
              <a:ext cx="1166517" cy="1134558"/>
            </a:xfrm>
            <a:prstGeom prst="round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accent6">
                      <a:lumMod val="75000"/>
                    </a:schemeClr>
                  </a:solidFill>
                  <a:latin typeface="+mj-ea"/>
                  <a:ea typeface="+mj-ea"/>
                </a:rPr>
                <a:t>20%</a:t>
              </a:r>
              <a:endParaRPr lang="zh-CN" altLang="en-US" sz="3600" b="1" dirty="0">
                <a:solidFill>
                  <a:schemeClr val="accent6">
                    <a:lumMod val="75000"/>
                  </a:schemeClr>
                </a:solidFill>
                <a:latin typeface="+mj-ea"/>
                <a:ea typeface="+mj-ea"/>
              </a:endParaRPr>
            </a:p>
          </p:txBody>
        </p:sp>
      </p:grpSp>
    </p:spTree>
    <p:extLst>
      <p:ext uri="{BB962C8B-B14F-4D97-AF65-F5344CB8AC3E}">
        <p14:creationId xmlns:p14="http://schemas.microsoft.com/office/powerpoint/2010/main" val="4124809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4874BA-3BD6-8E55-6A74-8D24F9015D94}"/>
              </a:ext>
            </a:extLst>
          </p:cNvPr>
          <p:cNvSpPr>
            <a:spLocks noGrp="1"/>
          </p:cNvSpPr>
          <p:nvPr>
            <p:ph type="title"/>
          </p:nvPr>
        </p:nvSpPr>
        <p:spPr/>
        <p:txBody>
          <a:bodyPr/>
          <a:lstStyle/>
          <a:p>
            <a:r>
              <a:rPr lang="zh-CN" altLang="en-US" dirty="0"/>
              <a:t>请输入标题</a:t>
            </a:r>
          </a:p>
        </p:txBody>
      </p:sp>
      <p:grpSp>
        <p:nvGrpSpPr>
          <p:cNvPr id="18" name="组合 17">
            <a:extLst>
              <a:ext uri="{FF2B5EF4-FFF2-40B4-BE49-F238E27FC236}">
                <a16:creationId xmlns:a16="http://schemas.microsoft.com/office/drawing/2014/main" id="{1E02188D-4314-55A9-F34A-FCA178DEEBD8}"/>
              </a:ext>
            </a:extLst>
          </p:cNvPr>
          <p:cNvGrpSpPr/>
          <p:nvPr/>
        </p:nvGrpSpPr>
        <p:grpSpPr>
          <a:xfrm>
            <a:off x="2637115" y="2366197"/>
            <a:ext cx="2649101" cy="2649101"/>
            <a:chOff x="1606247" y="2380343"/>
            <a:chExt cx="2854476" cy="2854476"/>
          </a:xfrm>
        </p:grpSpPr>
        <p:sp>
          <p:nvSpPr>
            <p:cNvPr id="4" name="椭圆 3">
              <a:extLst>
                <a:ext uri="{FF2B5EF4-FFF2-40B4-BE49-F238E27FC236}">
                  <a16:creationId xmlns:a16="http://schemas.microsoft.com/office/drawing/2014/main" id="{9EEF061D-6F97-6AA4-E173-2271D9A37241}"/>
                </a:ext>
              </a:extLst>
            </p:cNvPr>
            <p:cNvSpPr/>
            <p:nvPr/>
          </p:nvSpPr>
          <p:spPr>
            <a:xfrm>
              <a:off x="1606247" y="2380343"/>
              <a:ext cx="2854476" cy="2854476"/>
            </a:xfrm>
            <a:prstGeom prst="ellipse">
              <a:avLst/>
            </a:prstGeom>
            <a:noFill/>
            <a:ln w="254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7" name="椭圆 6">
              <a:extLst>
                <a:ext uri="{FF2B5EF4-FFF2-40B4-BE49-F238E27FC236}">
                  <a16:creationId xmlns:a16="http://schemas.microsoft.com/office/drawing/2014/main" id="{50F69BFE-8E56-1DDB-17ED-47B6309B1606}"/>
                </a:ext>
              </a:extLst>
            </p:cNvPr>
            <p:cNvSpPr/>
            <p:nvPr/>
          </p:nvSpPr>
          <p:spPr>
            <a:xfrm>
              <a:off x="1862013" y="2653173"/>
              <a:ext cx="2342940" cy="2342940"/>
            </a:xfrm>
            <a:prstGeom prst="ellipse">
              <a:avLst/>
            </a:prstGeom>
            <a:noFill/>
            <a:ln w="254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8" name="椭圆 7">
              <a:extLst>
                <a:ext uri="{FF2B5EF4-FFF2-40B4-BE49-F238E27FC236}">
                  <a16:creationId xmlns:a16="http://schemas.microsoft.com/office/drawing/2014/main" id="{795FF82C-7FB4-7873-C16A-9E51540B86CA}"/>
                </a:ext>
              </a:extLst>
            </p:cNvPr>
            <p:cNvSpPr/>
            <p:nvPr/>
          </p:nvSpPr>
          <p:spPr>
            <a:xfrm>
              <a:off x="2166825" y="2957985"/>
              <a:ext cx="1733317" cy="1733317"/>
            </a:xfrm>
            <a:prstGeom prst="ellipse">
              <a:avLst/>
            </a:prstGeom>
            <a:gradFill>
              <a:gsLst>
                <a:gs pos="86000">
                  <a:schemeClr val="accent4">
                    <a:lumMod val="60000"/>
                    <a:lumOff val="40000"/>
                  </a:schemeClr>
                </a:gs>
                <a:gs pos="12000">
                  <a:schemeClr val="bg2">
                    <a:lumMod val="50000"/>
                  </a:schemeClr>
                </a:gs>
              </a:gsLst>
              <a:lin ang="5400000" scaled="1"/>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mj-ea"/>
                <a:ea typeface="+mj-ea"/>
              </a:endParaRPr>
            </a:p>
          </p:txBody>
        </p:sp>
        <p:sp>
          <p:nvSpPr>
            <p:cNvPr id="9" name="Shape 2559">
              <a:extLst>
                <a:ext uri="{FF2B5EF4-FFF2-40B4-BE49-F238E27FC236}">
                  <a16:creationId xmlns:a16="http://schemas.microsoft.com/office/drawing/2014/main" id="{BC46CB51-10FF-CC45-191F-C3FED9E8C9F2}"/>
                </a:ext>
              </a:extLst>
            </p:cNvPr>
            <p:cNvSpPr/>
            <p:nvPr/>
          </p:nvSpPr>
          <p:spPr>
            <a:xfrm>
              <a:off x="2746976" y="3265033"/>
              <a:ext cx="537585" cy="439842"/>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b="1">
                <a:solidFill>
                  <a:srgbClr val="FFFFFF"/>
                </a:solidFill>
                <a:effectLst>
                  <a:outerShdw blurRad="38100" dist="12700" dir="5400000" rotWithShape="0">
                    <a:srgbClr val="000000">
                      <a:alpha val="50000"/>
                    </a:srgbClr>
                  </a:outerShdw>
                </a:effectLst>
                <a:latin typeface="+mj-ea"/>
                <a:ea typeface="+mj-ea"/>
                <a:cs typeface="Gill Sans"/>
                <a:sym typeface="Gill Sans"/>
              </a:endParaRPr>
            </a:p>
          </p:txBody>
        </p:sp>
        <p:sp>
          <p:nvSpPr>
            <p:cNvPr id="10" name="文本框 9">
              <a:extLst>
                <a:ext uri="{FF2B5EF4-FFF2-40B4-BE49-F238E27FC236}">
                  <a16:creationId xmlns:a16="http://schemas.microsoft.com/office/drawing/2014/main" id="{8418998D-24EC-9246-847F-402DCB20D3D2}"/>
                </a:ext>
              </a:extLst>
            </p:cNvPr>
            <p:cNvSpPr txBox="1"/>
            <p:nvPr/>
          </p:nvSpPr>
          <p:spPr>
            <a:xfrm>
              <a:off x="2206314" y="3958567"/>
              <a:ext cx="1618908" cy="431129"/>
            </a:xfrm>
            <a:prstGeom prst="rect">
              <a:avLst/>
            </a:prstGeom>
            <a:noFill/>
          </p:spPr>
          <p:txBody>
            <a:bodyPr wrap="square" rtlCol="0">
              <a:spAutoFit/>
            </a:bodyPr>
            <a:lstStyle/>
            <a:p>
              <a:pPr algn="ctr"/>
              <a:r>
                <a:rPr lang="zh-CN" altLang="en-US" sz="2000" b="1" dirty="0">
                  <a:latin typeface="+mj-ea"/>
                  <a:ea typeface="+mj-ea"/>
                </a:rPr>
                <a:t>请输入标题</a:t>
              </a:r>
            </a:p>
          </p:txBody>
        </p:sp>
      </p:grpSp>
      <p:grpSp>
        <p:nvGrpSpPr>
          <p:cNvPr id="19" name="组合 18">
            <a:extLst>
              <a:ext uri="{FF2B5EF4-FFF2-40B4-BE49-F238E27FC236}">
                <a16:creationId xmlns:a16="http://schemas.microsoft.com/office/drawing/2014/main" id="{D0102DB4-B53B-4B47-6800-5F8C3A14756B}"/>
              </a:ext>
            </a:extLst>
          </p:cNvPr>
          <p:cNvGrpSpPr/>
          <p:nvPr/>
        </p:nvGrpSpPr>
        <p:grpSpPr>
          <a:xfrm>
            <a:off x="6938637" y="2366197"/>
            <a:ext cx="2649101" cy="2649101"/>
            <a:chOff x="6601325" y="2380343"/>
            <a:chExt cx="2854476" cy="2854476"/>
          </a:xfrm>
        </p:grpSpPr>
        <p:sp>
          <p:nvSpPr>
            <p:cNvPr id="11" name="椭圆 10">
              <a:extLst>
                <a:ext uri="{FF2B5EF4-FFF2-40B4-BE49-F238E27FC236}">
                  <a16:creationId xmlns:a16="http://schemas.microsoft.com/office/drawing/2014/main" id="{17202D53-2029-7A33-12E3-5B719865E6AF}"/>
                </a:ext>
              </a:extLst>
            </p:cNvPr>
            <p:cNvSpPr/>
            <p:nvPr/>
          </p:nvSpPr>
          <p:spPr>
            <a:xfrm>
              <a:off x="6601325" y="2380343"/>
              <a:ext cx="2854476" cy="2854476"/>
            </a:xfrm>
            <a:prstGeom prst="ellipse">
              <a:avLst/>
            </a:prstGeom>
            <a:noFill/>
            <a:ln w="254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12" name="椭圆 11">
              <a:extLst>
                <a:ext uri="{FF2B5EF4-FFF2-40B4-BE49-F238E27FC236}">
                  <a16:creationId xmlns:a16="http://schemas.microsoft.com/office/drawing/2014/main" id="{F7B106D4-FE43-F0AE-5B67-08B661F4CB04}"/>
                </a:ext>
              </a:extLst>
            </p:cNvPr>
            <p:cNvSpPr/>
            <p:nvPr/>
          </p:nvSpPr>
          <p:spPr>
            <a:xfrm>
              <a:off x="6857093" y="2653173"/>
              <a:ext cx="2342940" cy="2342940"/>
            </a:xfrm>
            <a:prstGeom prst="ellipse">
              <a:avLst/>
            </a:prstGeom>
            <a:noFill/>
            <a:ln w="254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j-ea"/>
                <a:ea typeface="+mj-ea"/>
              </a:endParaRPr>
            </a:p>
          </p:txBody>
        </p:sp>
        <p:sp>
          <p:nvSpPr>
            <p:cNvPr id="13" name="椭圆 12">
              <a:extLst>
                <a:ext uri="{FF2B5EF4-FFF2-40B4-BE49-F238E27FC236}">
                  <a16:creationId xmlns:a16="http://schemas.microsoft.com/office/drawing/2014/main" id="{897FAF61-F8FD-E86A-C7F2-DC65CF324E54}"/>
                </a:ext>
              </a:extLst>
            </p:cNvPr>
            <p:cNvSpPr/>
            <p:nvPr/>
          </p:nvSpPr>
          <p:spPr>
            <a:xfrm>
              <a:off x="7161904" y="2953071"/>
              <a:ext cx="1733317" cy="1733317"/>
            </a:xfrm>
            <a:prstGeom prst="ellipse">
              <a:avLst/>
            </a:prstGeom>
            <a:gradFill>
              <a:gsLst>
                <a:gs pos="86000">
                  <a:schemeClr val="accent4">
                    <a:lumMod val="60000"/>
                    <a:lumOff val="40000"/>
                  </a:schemeClr>
                </a:gs>
                <a:gs pos="12000">
                  <a:schemeClr val="bg2">
                    <a:lumMod val="50000"/>
                  </a:schemeClr>
                </a:gs>
              </a:gsLst>
              <a:lin ang="5400000" scaled="1"/>
            </a:gra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mj-ea"/>
                <a:ea typeface="+mj-ea"/>
              </a:endParaRPr>
            </a:p>
          </p:txBody>
        </p:sp>
        <p:sp>
          <p:nvSpPr>
            <p:cNvPr id="15" name="文本框 14">
              <a:extLst>
                <a:ext uri="{FF2B5EF4-FFF2-40B4-BE49-F238E27FC236}">
                  <a16:creationId xmlns:a16="http://schemas.microsoft.com/office/drawing/2014/main" id="{5262F2DA-333A-0A29-47B6-D19AC41885BB}"/>
                </a:ext>
              </a:extLst>
            </p:cNvPr>
            <p:cNvSpPr txBox="1"/>
            <p:nvPr/>
          </p:nvSpPr>
          <p:spPr>
            <a:xfrm>
              <a:off x="7226035" y="3958567"/>
              <a:ext cx="1599350" cy="431129"/>
            </a:xfrm>
            <a:prstGeom prst="rect">
              <a:avLst/>
            </a:prstGeom>
            <a:noFill/>
          </p:spPr>
          <p:txBody>
            <a:bodyPr wrap="square" rtlCol="0">
              <a:spAutoFit/>
            </a:bodyPr>
            <a:lstStyle/>
            <a:p>
              <a:pPr algn="ctr"/>
              <a:r>
                <a:rPr lang="zh-CN" altLang="en-US" sz="2000" b="1" dirty="0">
                  <a:latin typeface="+mj-ea"/>
                  <a:ea typeface="+mj-ea"/>
                </a:rPr>
                <a:t>请输入标题</a:t>
              </a:r>
            </a:p>
          </p:txBody>
        </p:sp>
        <p:sp>
          <p:nvSpPr>
            <p:cNvPr id="16" name="Shape 2623">
              <a:extLst>
                <a:ext uri="{FF2B5EF4-FFF2-40B4-BE49-F238E27FC236}">
                  <a16:creationId xmlns:a16="http://schemas.microsoft.com/office/drawing/2014/main" id="{561FD8C1-D92E-AFED-61DC-ECAC0C6D3FA0}"/>
                </a:ext>
              </a:extLst>
            </p:cNvPr>
            <p:cNvSpPr/>
            <p:nvPr/>
          </p:nvSpPr>
          <p:spPr>
            <a:xfrm>
              <a:off x="7818942" y="3380453"/>
              <a:ext cx="415579" cy="415579"/>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b="1">
                <a:solidFill>
                  <a:srgbClr val="FFFFFF"/>
                </a:solidFill>
                <a:effectLst>
                  <a:outerShdw blurRad="38100" dist="12700" dir="5400000" rotWithShape="0">
                    <a:srgbClr val="000000">
                      <a:alpha val="50000"/>
                    </a:srgbClr>
                  </a:outerShdw>
                </a:effectLst>
                <a:latin typeface="+mj-ea"/>
                <a:ea typeface="+mj-ea"/>
                <a:cs typeface="Gill Sans"/>
                <a:sym typeface="Gill Sans"/>
              </a:endParaRPr>
            </a:p>
          </p:txBody>
        </p:sp>
      </p:grpSp>
      <p:sp>
        <p:nvSpPr>
          <p:cNvPr id="17" name="椭圆 16">
            <a:extLst>
              <a:ext uri="{FF2B5EF4-FFF2-40B4-BE49-F238E27FC236}">
                <a16:creationId xmlns:a16="http://schemas.microsoft.com/office/drawing/2014/main" id="{5C12B3DA-00D9-7351-B643-D0C165531A38}"/>
              </a:ext>
            </a:extLst>
          </p:cNvPr>
          <p:cNvSpPr/>
          <p:nvPr/>
        </p:nvSpPr>
        <p:spPr>
          <a:xfrm>
            <a:off x="1816083" y="1461741"/>
            <a:ext cx="808583" cy="754314"/>
          </a:xfrm>
          <a:prstGeom prst="ellipse">
            <a:avLst/>
          </a:prstGeom>
          <a:solidFill>
            <a:schemeClr val="bg2">
              <a:lumMod val="90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mj-ea"/>
                <a:ea typeface="+mj-ea"/>
              </a:rPr>
              <a:t>01</a:t>
            </a:r>
            <a:endParaRPr lang="zh-CN" altLang="en-US" sz="2400" b="1" dirty="0">
              <a:solidFill>
                <a:schemeClr val="tx1"/>
              </a:solidFill>
              <a:latin typeface="+mj-ea"/>
              <a:ea typeface="+mj-ea"/>
            </a:endParaRPr>
          </a:p>
        </p:txBody>
      </p:sp>
      <p:sp>
        <p:nvSpPr>
          <p:cNvPr id="22" name="椭圆 21">
            <a:extLst>
              <a:ext uri="{FF2B5EF4-FFF2-40B4-BE49-F238E27FC236}">
                <a16:creationId xmlns:a16="http://schemas.microsoft.com/office/drawing/2014/main" id="{E02F3D52-8732-C32C-5786-C5BE9B0DC7BA}"/>
              </a:ext>
            </a:extLst>
          </p:cNvPr>
          <p:cNvSpPr/>
          <p:nvPr/>
        </p:nvSpPr>
        <p:spPr>
          <a:xfrm>
            <a:off x="815250" y="3095115"/>
            <a:ext cx="808583" cy="754314"/>
          </a:xfrm>
          <a:prstGeom prst="ellipse">
            <a:avLst/>
          </a:prstGeom>
          <a:solidFill>
            <a:schemeClr val="bg2">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mj-ea"/>
                <a:ea typeface="+mj-ea"/>
              </a:rPr>
              <a:t>02</a:t>
            </a:r>
            <a:endParaRPr lang="zh-CN" altLang="en-US" sz="2400" b="1" dirty="0">
              <a:solidFill>
                <a:schemeClr val="tx1"/>
              </a:solidFill>
              <a:latin typeface="+mj-ea"/>
              <a:ea typeface="+mj-ea"/>
            </a:endParaRPr>
          </a:p>
        </p:txBody>
      </p:sp>
      <p:sp>
        <p:nvSpPr>
          <p:cNvPr id="23" name="椭圆 22">
            <a:extLst>
              <a:ext uri="{FF2B5EF4-FFF2-40B4-BE49-F238E27FC236}">
                <a16:creationId xmlns:a16="http://schemas.microsoft.com/office/drawing/2014/main" id="{CC5CA5DB-B782-337E-7122-EA93A1755119}"/>
              </a:ext>
            </a:extLst>
          </p:cNvPr>
          <p:cNvSpPr/>
          <p:nvPr/>
        </p:nvSpPr>
        <p:spPr>
          <a:xfrm>
            <a:off x="1816083" y="4761162"/>
            <a:ext cx="808583" cy="754314"/>
          </a:xfrm>
          <a:prstGeom prst="ellipse">
            <a:avLst/>
          </a:prstGeom>
          <a:solidFill>
            <a:schemeClr val="accent4">
              <a:lumMod val="60000"/>
              <a:lumOff val="40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mj-ea"/>
                <a:ea typeface="+mj-ea"/>
              </a:rPr>
              <a:t>03</a:t>
            </a:r>
            <a:endParaRPr lang="zh-CN" altLang="en-US" sz="2400" b="1" dirty="0">
              <a:solidFill>
                <a:schemeClr val="tx1"/>
              </a:solidFill>
              <a:latin typeface="+mj-ea"/>
              <a:ea typeface="+mj-ea"/>
            </a:endParaRPr>
          </a:p>
        </p:txBody>
      </p:sp>
      <p:sp>
        <p:nvSpPr>
          <p:cNvPr id="28" name="文本框 27">
            <a:extLst>
              <a:ext uri="{FF2B5EF4-FFF2-40B4-BE49-F238E27FC236}">
                <a16:creationId xmlns:a16="http://schemas.microsoft.com/office/drawing/2014/main" id="{B2013C12-34D3-57B5-B959-C05F6DC4990B}"/>
              </a:ext>
            </a:extLst>
          </p:cNvPr>
          <p:cNvSpPr txBox="1"/>
          <p:nvPr/>
        </p:nvSpPr>
        <p:spPr>
          <a:xfrm>
            <a:off x="738485" y="2366197"/>
            <a:ext cx="1898293" cy="400110"/>
          </a:xfrm>
          <a:prstGeom prst="rect">
            <a:avLst/>
          </a:prstGeom>
          <a:noFill/>
        </p:spPr>
        <p:txBody>
          <a:bodyPr wrap="square" rtlCol="0">
            <a:spAutoFit/>
          </a:bodyPr>
          <a:lstStyle/>
          <a:p>
            <a:pPr algn="r"/>
            <a:r>
              <a:rPr lang="zh-CN" altLang="en-US" sz="2000" b="1" dirty="0">
                <a:latin typeface="+mj-ea"/>
                <a:ea typeface="+mj-ea"/>
              </a:rPr>
              <a:t>请输入标题</a:t>
            </a:r>
          </a:p>
        </p:txBody>
      </p:sp>
      <p:sp>
        <p:nvSpPr>
          <p:cNvPr id="30" name="文本框 29">
            <a:extLst>
              <a:ext uri="{FF2B5EF4-FFF2-40B4-BE49-F238E27FC236}">
                <a16:creationId xmlns:a16="http://schemas.microsoft.com/office/drawing/2014/main" id="{5C517885-B2D9-CF84-E6E3-80675BE7F10D}"/>
              </a:ext>
            </a:extLst>
          </p:cNvPr>
          <p:cNvSpPr txBox="1"/>
          <p:nvPr/>
        </p:nvSpPr>
        <p:spPr>
          <a:xfrm>
            <a:off x="730073" y="4032243"/>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31" name="文本框 30">
            <a:extLst>
              <a:ext uri="{FF2B5EF4-FFF2-40B4-BE49-F238E27FC236}">
                <a16:creationId xmlns:a16="http://schemas.microsoft.com/office/drawing/2014/main" id="{DACB8D79-51B4-FE8E-96AB-B01152EA33BB}"/>
              </a:ext>
            </a:extLst>
          </p:cNvPr>
          <p:cNvSpPr txBox="1"/>
          <p:nvPr/>
        </p:nvSpPr>
        <p:spPr>
          <a:xfrm>
            <a:off x="738485" y="5515476"/>
            <a:ext cx="1898293" cy="400110"/>
          </a:xfrm>
          <a:prstGeom prst="rect">
            <a:avLst/>
          </a:prstGeom>
          <a:noFill/>
        </p:spPr>
        <p:txBody>
          <a:bodyPr wrap="square" rtlCol="0">
            <a:spAutoFit/>
          </a:bodyPr>
          <a:lstStyle/>
          <a:p>
            <a:pPr algn="r"/>
            <a:r>
              <a:rPr lang="zh-CN" altLang="en-US" sz="2000" b="1" dirty="0">
                <a:latin typeface="+mj-ea"/>
                <a:ea typeface="+mj-ea"/>
              </a:rPr>
              <a:t>请输入标题</a:t>
            </a:r>
          </a:p>
        </p:txBody>
      </p:sp>
      <p:sp>
        <p:nvSpPr>
          <p:cNvPr id="32" name="椭圆 31">
            <a:extLst>
              <a:ext uri="{FF2B5EF4-FFF2-40B4-BE49-F238E27FC236}">
                <a16:creationId xmlns:a16="http://schemas.microsoft.com/office/drawing/2014/main" id="{99ADC35E-C7E1-6D7A-F4C7-00B4DF29AC7E}"/>
              </a:ext>
            </a:extLst>
          </p:cNvPr>
          <p:cNvSpPr/>
          <p:nvPr/>
        </p:nvSpPr>
        <p:spPr>
          <a:xfrm>
            <a:off x="9426940" y="1461741"/>
            <a:ext cx="808583" cy="754314"/>
          </a:xfrm>
          <a:prstGeom prst="ellipse">
            <a:avLst/>
          </a:prstGeom>
          <a:solidFill>
            <a:schemeClr val="bg2">
              <a:lumMod val="90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mj-ea"/>
                <a:ea typeface="+mj-ea"/>
              </a:rPr>
              <a:t>04</a:t>
            </a:r>
            <a:endParaRPr lang="zh-CN" altLang="en-US" sz="2400" b="1" dirty="0">
              <a:solidFill>
                <a:schemeClr val="tx1"/>
              </a:solidFill>
              <a:latin typeface="+mj-ea"/>
              <a:ea typeface="+mj-ea"/>
            </a:endParaRPr>
          </a:p>
        </p:txBody>
      </p:sp>
      <p:sp>
        <p:nvSpPr>
          <p:cNvPr id="33" name="椭圆 32">
            <a:extLst>
              <a:ext uri="{FF2B5EF4-FFF2-40B4-BE49-F238E27FC236}">
                <a16:creationId xmlns:a16="http://schemas.microsoft.com/office/drawing/2014/main" id="{F327B260-DFD4-B048-398C-599B1A593EB3}"/>
              </a:ext>
            </a:extLst>
          </p:cNvPr>
          <p:cNvSpPr/>
          <p:nvPr/>
        </p:nvSpPr>
        <p:spPr>
          <a:xfrm>
            <a:off x="10442725" y="3095115"/>
            <a:ext cx="808583" cy="754314"/>
          </a:xfrm>
          <a:prstGeom prst="ellipse">
            <a:avLst/>
          </a:prstGeom>
          <a:solidFill>
            <a:schemeClr val="bg2">
              <a:lumMod val="75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mj-ea"/>
                <a:ea typeface="+mj-ea"/>
              </a:rPr>
              <a:t>05</a:t>
            </a:r>
            <a:endParaRPr lang="zh-CN" altLang="en-US" sz="2400" b="1" dirty="0">
              <a:solidFill>
                <a:schemeClr val="tx1"/>
              </a:solidFill>
              <a:latin typeface="+mj-ea"/>
              <a:ea typeface="+mj-ea"/>
            </a:endParaRPr>
          </a:p>
        </p:txBody>
      </p:sp>
      <p:sp>
        <p:nvSpPr>
          <p:cNvPr id="34" name="椭圆 33">
            <a:extLst>
              <a:ext uri="{FF2B5EF4-FFF2-40B4-BE49-F238E27FC236}">
                <a16:creationId xmlns:a16="http://schemas.microsoft.com/office/drawing/2014/main" id="{697934E0-DBF7-E301-F38D-B54F8793C278}"/>
              </a:ext>
            </a:extLst>
          </p:cNvPr>
          <p:cNvSpPr/>
          <p:nvPr/>
        </p:nvSpPr>
        <p:spPr>
          <a:xfrm>
            <a:off x="9426940" y="4761162"/>
            <a:ext cx="808583" cy="754314"/>
          </a:xfrm>
          <a:prstGeom prst="ellipse">
            <a:avLst/>
          </a:prstGeom>
          <a:solidFill>
            <a:schemeClr val="accent4">
              <a:lumMod val="60000"/>
              <a:lumOff val="40000"/>
            </a:schemeClr>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mj-ea"/>
                <a:ea typeface="+mj-ea"/>
              </a:rPr>
              <a:t>06</a:t>
            </a:r>
            <a:endParaRPr lang="zh-CN" altLang="en-US" sz="2400" b="1" dirty="0">
              <a:solidFill>
                <a:schemeClr val="tx1"/>
              </a:solidFill>
              <a:latin typeface="+mj-ea"/>
              <a:ea typeface="+mj-ea"/>
            </a:endParaRPr>
          </a:p>
        </p:txBody>
      </p:sp>
      <p:sp>
        <p:nvSpPr>
          <p:cNvPr id="35" name="文本框 34">
            <a:extLst>
              <a:ext uri="{FF2B5EF4-FFF2-40B4-BE49-F238E27FC236}">
                <a16:creationId xmlns:a16="http://schemas.microsoft.com/office/drawing/2014/main" id="{6305E5AC-0E10-32D0-9CA0-13A921D395AA}"/>
              </a:ext>
            </a:extLst>
          </p:cNvPr>
          <p:cNvSpPr txBox="1"/>
          <p:nvPr/>
        </p:nvSpPr>
        <p:spPr>
          <a:xfrm>
            <a:off x="9354727" y="2298719"/>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36" name="文本框 35">
            <a:extLst>
              <a:ext uri="{FF2B5EF4-FFF2-40B4-BE49-F238E27FC236}">
                <a16:creationId xmlns:a16="http://schemas.microsoft.com/office/drawing/2014/main" id="{FC38A2B2-1380-3A3F-6713-6F463D009772}"/>
              </a:ext>
            </a:extLst>
          </p:cNvPr>
          <p:cNvSpPr txBox="1"/>
          <p:nvPr/>
        </p:nvSpPr>
        <p:spPr>
          <a:xfrm>
            <a:off x="9478457" y="3931361"/>
            <a:ext cx="1898293" cy="400110"/>
          </a:xfrm>
          <a:prstGeom prst="rect">
            <a:avLst/>
          </a:prstGeom>
          <a:noFill/>
        </p:spPr>
        <p:txBody>
          <a:bodyPr wrap="square" rtlCol="0">
            <a:spAutoFit/>
          </a:bodyPr>
          <a:lstStyle/>
          <a:p>
            <a:pPr algn="r"/>
            <a:r>
              <a:rPr lang="zh-CN" altLang="en-US" sz="2000" b="1" dirty="0">
                <a:latin typeface="+mj-ea"/>
                <a:ea typeface="+mj-ea"/>
              </a:rPr>
              <a:t>请输入标题</a:t>
            </a:r>
          </a:p>
        </p:txBody>
      </p:sp>
      <p:sp>
        <p:nvSpPr>
          <p:cNvPr id="37" name="文本框 36">
            <a:extLst>
              <a:ext uri="{FF2B5EF4-FFF2-40B4-BE49-F238E27FC236}">
                <a16:creationId xmlns:a16="http://schemas.microsoft.com/office/drawing/2014/main" id="{AB17B4FD-9006-4E43-6736-07E6A73E095F}"/>
              </a:ext>
            </a:extLst>
          </p:cNvPr>
          <p:cNvSpPr txBox="1"/>
          <p:nvPr/>
        </p:nvSpPr>
        <p:spPr>
          <a:xfrm>
            <a:off x="9426940" y="5569796"/>
            <a:ext cx="1898293" cy="400110"/>
          </a:xfrm>
          <a:prstGeom prst="rect">
            <a:avLst/>
          </a:prstGeom>
          <a:noFill/>
        </p:spPr>
        <p:txBody>
          <a:bodyPr wrap="square" rtlCol="0">
            <a:spAutoFit/>
          </a:bodyPr>
          <a:lstStyle/>
          <a:p>
            <a:r>
              <a:rPr lang="zh-CN" altLang="en-US" sz="2000" b="1" dirty="0">
                <a:latin typeface="+mj-ea"/>
                <a:ea typeface="+mj-ea"/>
              </a:rPr>
              <a:t>请输入标题</a:t>
            </a:r>
          </a:p>
        </p:txBody>
      </p:sp>
      <p:grpSp>
        <p:nvGrpSpPr>
          <p:cNvPr id="38" name="组合 37">
            <a:extLst>
              <a:ext uri="{FF2B5EF4-FFF2-40B4-BE49-F238E27FC236}">
                <a16:creationId xmlns:a16="http://schemas.microsoft.com/office/drawing/2014/main" id="{821181D3-D46E-2A5C-B7B2-1A79859BFC83}"/>
              </a:ext>
            </a:extLst>
          </p:cNvPr>
          <p:cNvGrpSpPr/>
          <p:nvPr/>
        </p:nvGrpSpPr>
        <p:grpSpPr>
          <a:xfrm rot="5400000">
            <a:off x="11311808" y="-471343"/>
            <a:ext cx="439584" cy="1976007"/>
            <a:chOff x="276756" y="-340998"/>
            <a:chExt cx="439584" cy="1976007"/>
          </a:xfr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p:grpSpPr>
        <p:sp>
          <p:nvSpPr>
            <p:cNvPr id="39" name="任意多边形: 形状 38">
              <a:extLst>
                <a:ext uri="{FF2B5EF4-FFF2-40B4-BE49-F238E27FC236}">
                  <a16:creationId xmlns:a16="http://schemas.microsoft.com/office/drawing/2014/main" id="{F6CD83B3-78C0-2110-1521-AC6769CD406B}"/>
                </a:ext>
              </a:extLst>
            </p:cNvPr>
            <p:cNvSpPr/>
            <p:nvPr/>
          </p:nvSpPr>
          <p:spPr>
            <a:xfrm rot="8071803" flipV="1">
              <a:off x="-353406" y="565264"/>
              <a:ext cx="1976007" cy="163484"/>
            </a:xfrm>
            <a:custGeom>
              <a:avLst/>
              <a:gdLst>
                <a:gd name="connsiteX0" fmla="*/ 160824 w 1976007"/>
                <a:gd name="connsiteY0" fmla="*/ 0 h 163484"/>
                <a:gd name="connsiteX1" fmla="*/ 0 w 1976007"/>
                <a:gd name="connsiteY1" fmla="*/ 163484 h 163484"/>
                <a:gd name="connsiteX2" fmla="*/ 1976007 w 1976007"/>
                <a:gd name="connsiteY2" fmla="*/ 163484 h 163484"/>
                <a:gd name="connsiteX3" fmla="*/ 1809818 w 1976007"/>
                <a:gd name="connsiteY3" fmla="*/ 0 h 163484"/>
              </a:gdLst>
              <a:ahLst/>
              <a:cxnLst>
                <a:cxn ang="0">
                  <a:pos x="connsiteX0" y="connsiteY0"/>
                </a:cxn>
                <a:cxn ang="0">
                  <a:pos x="connsiteX1" y="connsiteY1"/>
                </a:cxn>
                <a:cxn ang="0">
                  <a:pos x="connsiteX2" y="connsiteY2"/>
                </a:cxn>
                <a:cxn ang="0">
                  <a:pos x="connsiteX3" y="connsiteY3"/>
                </a:cxn>
              </a:cxnLst>
              <a:rect l="l" t="t" r="r" b="b"/>
              <a:pathLst>
                <a:path w="1976007" h="163484">
                  <a:moveTo>
                    <a:pt x="160824" y="0"/>
                  </a:moveTo>
                  <a:lnTo>
                    <a:pt x="0" y="163484"/>
                  </a:lnTo>
                  <a:lnTo>
                    <a:pt x="1976007" y="163484"/>
                  </a:lnTo>
                  <a:lnTo>
                    <a:pt x="18098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3650D2FB-286C-61A1-C262-D0F0B54F9D64}"/>
                </a:ext>
              </a:extLst>
            </p:cNvPr>
            <p:cNvSpPr/>
            <p:nvPr/>
          </p:nvSpPr>
          <p:spPr>
            <a:xfrm rot="8071803" flipV="1">
              <a:off x="-235799" y="284597"/>
              <a:ext cx="1188593" cy="163484"/>
            </a:xfrm>
            <a:custGeom>
              <a:avLst/>
              <a:gdLst>
                <a:gd name="connsiteX0" fmla="*/ 160824 w 1188593"/>
                <a:gd name="connsiteY0" fmla="*/ 0 h 163484"/>
                <a:gd name="connsiteX1" fmla="*/ 0 w 1188593"/>
                <a:gd name="connsiteY1" fmla="*/ 163484 h 163484"/>
                <a:gd name="connsiteX2" fmla="*/ 1188593 w 1188593"/>
                <a:gd name="connsiteY2" fmla="*/ 163484 h 163484"/>
                <a:gd name="connsiteX3" fmla="*/ 1022405 w 1188593"/>
                <a:gd name="connsiteY3" fmla="*/ 0 h 163484"/>
              </a:gdLst>
              <a:ahLst/>
              <a:cxnLst>
                <a:cxn ang="0">
                  <a:pos x="connsiteX0" y="connsiteY0"/>
                </a:cxn>
                <a:cxn ang="0">
                  <a:pos x="connsiteX1" y="connsiteY1"/>
                </a:cxn>
                <a:cxn ang="0">
                  <a:pos x="connsiteX2" y="connsiteY2"/>
                </a:cxn>
                <a:cxn ang="0">
                  <a:pos x="connsiteX3" y="connsiteY3"/>
                </a:cxn>
              </a:cxnLst>
              <a:rect l="l" t="t" r="r" b="b"/>
              <a:pathLst>
                <a:path w="1188593" h="163484">
                  <a:moveTo>
                    <a:pt x="160824" y="0"/>
                  </a:moveTo>
                  <a:lnTo>
                    <a:pt x="0" y="163484"/>
                  </a:lnTo>
                  <a:lnTo>
                    <a:pt x="1188593" y="163484"/>
                  </a:lnTo>
                  <a:lnTo>
                    <a:pt x="10224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1" name="组合 40">
            <a:extLst>
              <a:ext uri="{FF2B5EF4-FFF2-40B4-BE49-F238E27FC236}">
                <a16:creationId xmlns:a16="http://schemas.microsoft.com/office/drawing/2014/main" id="{F1D48CB1-A789-506E-5471-85817E30F274}"/>
              </a:ext>
            </a:extLst>
          </p:cNvPr>
          <p:cNvGrpSpPr/>
          <p:nvPr/>
        </p:nvGrpSpPr>
        <p:grpSpPr>
          <a:xfrm rot="10800000">
            <a:off x="11510659" y="5247696"/>
            <a:ext cx="439584" cy="1976007"/>
            <a:chOff x="276756" y="-340998"/>
            <a:chExt cx="439584" cy="1976007"/>
          </a:xfr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p:grpSpPr>
        <p:sp>
          <p:nvSpPr>
            <p:cNvPr id="42" name="任意多边形: 形状 41">
              <a:extLst>
                <a:ext uri="{FF2B5EF4-FFF2-40B4-BE49-F238E27FC236}">
                  <a16:creationId xmlns:a16="http://schemas.microsoft.com/office/drawing/2014/main" id="{B4F7155E-A67C-3245-82F0-A85D4895F11E}"/>
                </a:ext>
              </a:extLst>
            </p:cNvPr>
            <p:cNvSpPr/>
            <p:nvPr/>
          </p:nvSpPr>
          <p:spPr>
            <a:xfrm rot="8071803" flipV="1">
              <a:off x="-353406" y="565264"/>
              <a:ext cx="1976007" cy="163484"/>
            </a:xfrm>
            <a:custGeom>
              <a:avLst/>
              <a:gdLst>
                <a:gd name="connsiteX0" fmla="*/ 160824 w 1976007"/>
                <a:gd name="connsiteY0" fmla="*/ 0 h 163484"/>
                <a:gd name="connsiteX1" fmla="*/ 0 w 1976007"/>
                <a:gd name="connsiteY1" fmla="*/ 163484 h 163484"/>
                <a:gd name="connsiteX2" fmla="*/ 1976007 w 1976007"/>
                <a:gd name="connsiteY2" fmla="*/ 163484 h 163484"/>
                <a:gd name="connsiteX3" fmla="*/ 1809818 w 1976007"/>
                <a:gd name="connsiteY3" fmla="*/ 0 h 163484"/>
              </a:gdLst>
              <a:ahLst/>
              <a:cxnLst>
                <a:cxn ang="0">
                  <a:pos x="connsiteX0" y="connsiteY0"/>
                </a:cxn>
                <a:cxn ang="0">
                  <a:pos x="connsiteX1" y="connsiteY1"/>
                </a:cxn>
                <a:cxn ang="0">
                  <a:pos x="connsiteX2" y="connsiteY2"/>
                </a:cxn>
                <a:cxn ang="0">
                  <a:pos x="connsiteX3" y="connsiteY3"/>
                </a:cxn>
              </a:cxnLst>
              <a:rect l="l" t="t" r="r" b="b"/>
              <a:pathLst>
                <a:path w="1976007" h="163484">
                  <a:moveTo>
                    <a:pt x="160824" y="0"/>
                  </a:moveTo>
                  <a:lnTo>
                    <a:pt x="0" y="163484"/>
                  </a:lnTo>
                  <a:lnTo>
                    <a:pt x="1976007" y="163484"/>
                  </a:lnTo>
                  <a:lnTo>
                    <a:pt x="18098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latin typeface="+mj-ea"/>
                <a:ea typeface="+mj-ea"/>
              </a:endParaRPr>
            </a:p>
          </p:txBody>
        </p:sp>
        <p:sp>
          <p:nvSpPr>
            <p:cNvPr id="43" name="任意多边形: 形状 42">
              <a:extLst>
                <a:ext uri="{FF2B5EF4-FFF2-40B4-BE49-F238E27FC236}">
                  <a16:creationId xmlns:a16="http://schemas.microsoft.com/office/drawing/2014/main" id="{714F7374-BCB0-F9A9-ACE9-137C5F088191}"/>
                </a:ext>
              </a:extLst>
            </p:cNvPr>
            <p:cNvSpPr/>
            <p:nvPr/>
          </p:nvSpPr>
          <p:spPr>
            <a:xfrm rot="8071803" flipV="1">
              <a:off x="-235799" y="284597"/>
              <a:ext cx="1188593" cy="163484"/>
            </a:xfrm>
            <a:custGeom>
              <a:avLst/>
              <a:gdLst>
                <a:gd name="connsiteX0" fmla="*/ 160824 w 1188593"/>
                <a:gd name="connsiteY0" fmla="*/ 0 h 163484"/>
                <a:gd name="connsiteX1" fmla="*/ 0 w 1188593"/>
                <a:gd name="connsiteY1" fmla="*/ 163484 h 163484"/>
                <a:gd name="connsiteX2" fmla="*/ 1188593 w 1188593"/>
                <a:gd name="connsiteY2" fmla="*/ 163484 h 163484"/>
                <a:gd name="connsiteX3" fmla="*/ 1022405 w 1188593"/>
                <a:gd name="connsiteY3" fmla="*/ 0 h 163484"/>
              </a:gdLst>
              <a:ahLst/>
              <a:cxnLst>
                <a:cxn ang="0">
                  <a:pos x="connsiteX0" y="connsiteY0"/>
                </a:cxn>
                <a:cxn ang="0">
                  <a:pos x="connsiteX1" y="connsiteY1"/>
                </a:cxn>
                <a:cxn ang="0">
                  <a:pos x="connsiteX2" y="connsiteY2"/>
                </a:cxn>
                <a:cxn ang="0">
                  <a:pos x="connsiteX3" y="connsiteY3"/>
                </a:cxn>
              </a:cxnLst>
              <a:rect l="l" t="t" r="r" b="b"/>
              <a:pathLst>
                <a:path w="1188593" h="163484">
                  <a:moveTo>
                    <a:pt x="160824" y="0"/>
                  </a:moveTo>
                  <a:lnTo>
                    <a:pt x="0" y="163484"/>
                  </a:lnTo>
                  <a:lnTo>
                    <a:pt x="1188593" y="163484"/>
                  </a:lnTo>
                  <a:lnTo>
                    <a:pt x="10224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latin typeface="+mj-ea"/>
                <a:ea typeface="+mj-ea"/>
              </a:endParaRPr>
            </a:p>
          </p:txBody>
        </p:sp>
      </p:grpSp>
      <p:sp>
        <p:nvSpPr>
          <p:cNvPr id="44" name="文本框 43">
            <a:extLst>
              <a:ext uri="{FF2B5EF4-FFF2-40B4-BE49-F238E27FC236}">
                <a16:creationId xmlns:a16="http://schemas.microsoft.com/office/drawing/2014/main" id="{38023B6F-5345-0943-2DCC-45E66BCAF6A3}"/>
              </a:ext>
            </a:extLst>
          </p:cNvPr>
          <p:cNvSpPr txBox="1"/>
          <p:nvPr/>
        </p:nvSpPr>
        <p:spPr>
          <a:xfrm>
            <a:off x="5167178" y="3124302"/>
            <a:ext cx="1898293" cy="1107996"/>
          </a:xfrm>
          <a:prstGeom prst="rect">
            <a:avLst/>
          </a:prstGeom>
          <a:noFill/>
        </p:spPr>
        <p:txBody>
          <a:bodyPr wrap="square" rtlCol="0">
            <a:spAutoFit/>
          </a:bodyPr>
          <a:lstStyle/>
          <a:p>
            <a:pPr algn="ctr"/>
            <a:r>
              <a:rPr lang="en-US" altLang="zh-CN" sz="6600" b="1" dirty="0">
                <a:solidFill>
                  <a:schemeClr val="bg2">
                    <a:lumMod val="50000"/>
                  </a:schemeClr>
                </a:solidFill>
                <a:latin typeface="+mj-ea"/>
                <a:ea typeface="+mj-ea"/>
              </a:rPr>
              <a:t>VS</a:t>
            </a:r>
            <a:endParaRPr lang="zh-CN" altLang="en-US" sz="6600" b="1" dirty="0">
              <a:solidFill>
                <a:schemeClr val="bg2">
                  <a:lumMod val="50000"/>
                </a:schemeClr>
              </a:solidFill>
              <a:latin typeface="+mj-ea"/>
              <a:ea typeface="+mj-ea"/>
            </a:endParaRPr>
          </a:p>
        </p:txBody>
      </p:sp>
    </p:spTree>
    <p:extLst>
      <p:ext uri="{BB962C8B-B14F-4D97-AF65-F5344CB8AC3E}">
        <p14:creationId xmlns:p14="http://schemas.microsoft.com/office/powerpoint/2010/main" val="3056031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9E5C71-9014-399C-AC3F-7CFC0C634A76}"/>
              </a:ext>
            </a:extLst>
          </p:cNvPr>
          <p:cNvSpPr>
            <a:spLocks noGrp="1"/>
          </p:cNvSpPr>
          <p:nvPr>
            <p:ph type="title"/>
          </p:nvPr>
        </p:nvSpPr>
        <p:spPr/>
        <p:txBody>
          <a:bodyPr/>
          <a:lstStyle/>
          <a:p>
            <a:r>
              <a:rPr lang="zh-CN" altLang="en-US" dirty="0"/>
              <a:t>请输入标题</a:t>
            </a:r>
          </a:p>
        </p:txBody>
      </p:sp>
      <p:pic>
        <p:nvPicPr>
          <p:cNvPr id="4" name="图片 3">
            <a:extLst>
              <a:ext uri="{FF2B5EF4-FFF2-40B4-BE49-F238E27FC236}">
                <a16:creationId xmlns:a16="http://schemas.microsoft.com/office/drawing/2014/main" id="{EE30F5EE-EAB2-63B1-9763-35236E98B0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36602" y="1130299"/>
            <a:ext cx="3096229" cy="5305223"/>
          </a:xfrm>
          <a:prstGeom prst="rect">
            <a:avLst/>
          </a:prstGeom>
        </p:spPr>
      </p:pic>
      <p:sp>
        <p:nvSpPr>
          <p:cNvPr id="6" name="矩形 5">
            <a:extLst>
              <a:ext uri="{FF2B5EF4-FFF2-40B4-BE49-F238E27FC236}">
                <a16:creationId xmlns:a16="http://schemas.microsoft.com/office/drawing/2014/main" id="{EDA105D0-2F00-77E0-CB77-C5242C54ECAA}"/>
              </a:ext>
            </a:extLst>
          </p:cNvPr>
          <p:cNvSpPr/>
          <p:nvPr/>
        </p:nvSpPr>
        <p:spPr>
          <a:xfrm>
            <a:off x="4936602" y="1130299"/>
            <a:ext cx="3096229" cy="5305224"/>
          </a:xfrm>
          <a:prstGeom prst="rect">
            <a:avLst/>
          </a:prstGeom>
          <a:solidFill>
            <a:schemeClr val="tx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5C9E451A-A267-A829-FC33-9C0716D3A838}"/>
              </a:ext>
            </a:extLst>
          </p:cNvPr>
          <p:cNvSpPr/>
          <p:nvPr/>
        </p:nvSpPr>
        <p:spPr>
          <a:xfrm>
            <a:off x="4824805" y="1130299"/>
            <a:ext cx="7255398" cy="1960141"/>
          </a:xfrm>
          <a:prstGeom prst="rect">
            <a:avLst/>
          </a:prstGeom>
          <a:solidFill>
            <a:schemeClr val="accent4">
              <a:lumMod val="20000"/>
              <a:lumOff val="80000"/>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6037A36B-DD5E-95A4-5138-6259C2C93D32}"/>
              </a:ext>
            </a:extLst>
          </p:cNvPr>
          <p:cNvSpPr/>
          <p:nvPr/>
        </p:nvSpPr>
        <p:spPr>
          <a:xfrm>
            <a:off x="0" y="1130299"/>
            <a:ext cx="4936602" cy="1960141"/>
          </a:xfrm>
          <a:prstGeom prst="rect">
            <a:avLst/>
          </a:prstGeom>
          <a:solidFill>
            <a:schemeClr val="accent4">
              <a:lumMod val="75000"/>
              <a:alpha val="7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id="{87BFEB36-DC5F-798E-32CD-16C5F5727535}"/>
              </a:ext>
            </a:extLst>
          </p:cNvPr>
          <p:cNvCxnSpPr>
            <a:cxnSpLocks/>
          </p:cNvCxnSpPr>
          <p:nvPr/>
        </p:nvCxnSpPr>
        <p:spPr>
          <a:xfrm>
            <a:off x="709989" y="4638918"/>
            <a:ext cx="4114816" cy="4419"/>
          </a:xfrm>
          <a:prstGeom prst="line">
            <a:avLst/>
          </a:prstGeom>
          <a:ln w="22225">
            <a:solidFill>
              <a:schemeClr val="accent4">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E31353E7-65DC-9B54-175F-DD74E9DF18D2}"/>
              </a:ext>
            </a:extLst>
          </p:cNvPr>
          <p:cNvCxnSpPr>
            <a:cxnSpLocks/>
          </p:cNvCxnSpPr>
          <p:nvPr/>
        </p:nvCxnSpPr>
        <p:spPr>
          <a:xfrm>
            <a:off x="8144628" y="4643337"/>
            <a:ext cx="3430056" cy="0"/>
          </a:xfrm>
          <a:prstGeom prst="line">
            <a:avLst/>
          </a:prstGeom>
          <a:ln w="22225">
            <a:solidFill>
              <a:schemeClr val="accent4">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EDC7A38-046C-DBE5-1499-EBB123C52DAF}"/>
              </a:ext>
            </a:extLst>
          </p:cNvPr>
          <p:cNvCxnSpPr>
            <a:cxnSpLocks/>
          </p:cNvCxnSpPr>
          <p:nvPr/>
        </p:nvCxnSpPr>
        <p:spPr>
          <a:xfrm>
            <a:off x="709989" y="6239276"/>
            <a:ext cx="4114816" cy="4419"/>
          </a:xfrm>
          <a:prstGeom prst="line">
            <a:avLst/>
          </a:prstGeom>
          <a:ln w="22225">
            <a:solidFill>
              <a:schemeClr val="accent4">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66B414A4-3E5E-E4A2-1E3A-FF4A292BAEAE}"/>
              </a:ext>
            </a:extLst>
          </p:cNvPr>
          <p:cNvCxnSpPr>
            <a:cxnSpLocks/>
          </p:cNvCxnSpPr>
          <p:nvPr/>
        </p:nvCxnSpPr>
        <p:spPr>
          <a:xfrm>
            <a:off x="8144628" y="6239276"/>
            <a:ext cx="3430056" cy="0"/>
          </a:xfrm>
          <a:prstGeom prst="line">
            <a:avLst/>
          </a:prstGeom>
          <a:ln w="22225">
            <a:solidFill>
              <a:schemeClr val="accent4">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AD8E0A01-1BD4-F3E1-AD4D-A59B83CC1AF9}"/>
              </a:ext>
            </a:extLst>
          </p:cNvPr>
          <p:cNvGrpSpPr/>
          <p:nvPr/>
        </p:nvGrpSpPr>
        <p:grpSpPr>
          <a:xfrm>
            <a:off x="777433" y="3498781"/>
            <a:ext cx="837235" cy="814297"/>
            <a:chOff x="5717470" y="1421828"/>
            <a:chExt cx="1064870" cy="1035696"/>
          </a:xfrm>
        </p:grpSpPr>
        <p:sp>
          <p:nvSpPr>
            <p:cNvPr id="26" name="椭圆 25">
              <a:extLst>
                <a:ext uri="{FF2B5EF4-FFF2-40B4-BE49-F238E27FC236}">
                  <a16:creationId xmlns:a16="http://schemas.microsoft.com/office/drawing/2014/main" id="{F6E588BC-93D2-5507-1226-9576CEA387B9}"/>
                </a:ext>
              </a:extLst>
            </p:cNvPr>
            <p:cNvSpPr/>
            <p:nvPr/>
          </p:nvSpPr>
          <p:spPr>
            <a:xfrm>
              <a:off x="5717470" y="1421828"/>
              <a:ext cx="1064870" cy="1035696"/>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Shape 2705">
              <a:extLst>
                <a:ext uri="{FF2B5EF4-FFF2-40B4-BE49-F238E27FC236}">
                  <a16:creationId xmlns:a16="http://schemas.microsoft.com/office/drawing/2014/main" id="{C2F01FC8-0A9E-7A47-9127-C825489CDF23}"/>
                </a:ext>
              </a:extLst>
            </p:cNvPr>
            <p:cNvSpPr/>
            <p:nvPr/>
          </p:nvSpPr>
          <p:spPr>
            <a:xfrm>
              <a:off x="5886720" y="1611810"/>
              <a:ext cx="655093" cy="655731"/>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28" name="组合 27">
            <a:extLst>
              <a:ext uri="{FF2B5EF4-FFF2-40B4-BE49-F238E27FC236}">
                <a16:creationId xmlns:a16="http://schemas.microsoft.com/office/drawing/2014/main" id="{4BDD3FE1-11AD-DB10-0D5B-65D398BF592D}"/>
              </a:ext>
            </a:extLst>
          </p:cNvPr>
          <p:cNvGrpSpPr/>
          <p:nvPr/>
        </p:nvGrpSpPr>
        <p:grpSpPr>
          <a:xfrm>
            <a:off x="777433" y="5084512"/>
            <a:ext cx="837235" cy="814297"/>
            <a:chOff x="5717470" y="1421828"/>
            <a:chExt cx="1064870" cy="1035696"/>
          </a:xfrm>
        </p:grpSpPr>
        <p:sp>
          <p:nvSpPr>
            <p:cNvPr id="29" name="椭圆 28">
              <a:extLst>
                <a:ext uri="{FF2B5EF4-FFF2-40B4-BE49-F238E27FC236}">
                  <a16:creationId xmlns:a16="http://schemas.microsoft.com/office/drawing/2014/main" id="{3A811C2E-4CB1-E068-24B5-39CB15AB31DB}"/>
                </a:ext>
              </a:extLst>
            </p:cNvPr>
            <p:cNvSpPr/>
            <p:nvPr/>
          </p:nvSpPr>
          <p:spPr>
            <a:xfrm>
              <a:off x="5717470" y="1421828"/>
              <a:ext cx="1064870" cy="1035696"/>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Shape 2705">
              <a:extLst>
                <a:ext uri="{FF2B5EF4-FFF2-40B4-BE49-F238E27FC236}">
                  <a16:creationId xmlns:a16="http://schemas.microsoft.com/office/drawing/2014/main" id="{47AB636E-87CA-9B1E-538F-72FCC406E549}"/>
                </a:ext>
              </a:extLst>
            </p:cNvPr>
            <p:cNvSpPr/>
            <p:nvPr/>
          </p:nvSpPr>
          <p:spPr>
            <a:xfrm>
              <a:off x="5886720" y="1611810"/>
              <a:ext cx="655093" cy="655731"/>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31" name="组合 30">
            <a:extLst>
              <a:ext uri="{FF2B5EF4-FFF2-40B4-BE49-F238E27FC236}">
                <a16:creationId xmlns:a16="http://schemas.microsoft.com/office/drawing/2014/main" id="{7E1E64D9-142A-8EBF-6596-57B1973A8708}"/>
              </a:ext>
            </a:extLst>
          </p:cNvPr>
          <p:cNvGrpSpPr/>
          <p:nvPr/>
        </p:nvGrpSpPr>
        <p:grpSpPr>
          <a:xfrm>
            <a:off x="1900343" y="3355375"/>
            <a:ext cx="1898293" cy="1101108"/>
            <a:chOff x="1261595" y="3341079"/>
            <a:chExt cx="1898293" cy="911553"/>
          </a:xfrm>
        </p:grpSpPr>
        <p:sp>
          <p:nvSpPr>
            <p:cNvPr id="32" name="文本框 31">
              <a:extLst>
                <a:ext uri="{FF2B5EF4-FFF2-40B4-BE49-F238E27FC236}">
                  <a16:creationId xmlns:a16="http://schemas.microsoft.com/office/drawing/2014/main" id="{4096DEE4-3BFF-368B-4EA1-B2BC1CB22B15}"/>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33" name="文本框 32">
              <a:extLst>
                <a:ext uri="{FF2B5EF4-FFF2-40B4-BE49-F238E27FC236}">
                  <a16:creationId xmlns:a16="http://schemas.microsoft.com/office/drawing/2014/main" id="{3ADEB557-FA08-8BAD-94E2-9C3F7C9E32F0}"/>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34" name="组合 33">
            <a:extLst>
              <a:ext uri="{FF2B5EF4-FFF2-40B4-BE49-F238E27FC236}">
                <a16:creationId xmlns:a16="http://schemas.microsoft.com/office/drawing/2014/main" id="{E346EA8F-113A-F672-EF35-9FFEF6164404}"/>
              </a:ext>
            </a:extLst>
          </p:cNvPr>
          <p:cNvGrpSpPr/>
          <p:nvPr/>
        </p:nvGrpSpPr>
        <p:grpSpPr>
          <a:xfrm>
            <a:off x="1900343" y="4941106"/>
            <a:ext cx="1898293" cy="1101108"/>
            <a:chOff x="1261595" y="3341079"/>
            <a:chExt cx="1898293" cy="911553"/>
          </a:xfrm>
        </p:grpSpPr>
        <p:sp>
          <p:nvSpPr>
            <p:cNvPr id="35" name="文本框 34">
              <a:extLst>
                <a:ext uri="{FF2B5EF4-FFF2-40B4-BE49-F238E27FC236}">
                  <a16:creationId xmlns:a16="http://schemas.microsoft.com/office/drawing/2014/main" id="{D008057C-3121-0114-96AE-BDF5DD6F64D2}"/>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36" name="文本框 35">
              <a:extLst>
                <a:ext uri="{FF2B5EF4-FFF2-40B4-BE49-F238E27FC236}">
                  <a16:creationId xmlns:a16="http://schemas.microsoft.com/office/drawing/2014/main" id="{AA36C7F7-C2DB-03A5-FA13-E04BC0B3315B}"/>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37" name="组合 36">
            <a:extLst>
              <a:ext uri="{FF2B5EF4-FFF2-40B4-BE49-F238E27FC236}">
                <a16:creationId xmlns:a16="http://schemas.microsoft.com/office/drawing/2014/main" id="{98124C26-E446-62D3-D623-D80D8EF0C9F8}"/>
              </a:ext>
            </a:extLst>
          </p:cNvPr>
          <p:cNvGrpSpPr/>
          <p:nvPr/>
        </p:nvGrpSpPr>
        <p:grpSpPr>
          <a:xfrm>
            <a:off x="8854890" y="3355375"/>
            <a:ext cx="1898293" cy="1101108"/>
            <a:chOff x="1261595" y="3341079"/>
            <a:chExt cx="1898293" cy="911553"/>
          </a:xfrm>
        </p:grpSpPr>
        <p:sp>
          <p:nvSpPr>
            <p:cNvPr id="38" name="文本框 37">
              <a:extLst>
                <a:ext uri="{FF2B5EF4-FFF2-40B4-BE49-F238E27FC236}">
                  <a16:creationId xmlns:a16="http://schemas.microsoft.com/office/drawing/2014/main" id="{573B7453-151D-CFCA-86D4-BF0273435518}"/>
                </a:ext>
              </a:extLst>
            </p:cNvPr>
            <p:cNvSpPr txBox="1"/>
            <p:nvPr/>
          </p:nvSpPr>
          <p:spPr>
            <a:xfrm>
              <a:off x="1261595" y="3341079"/>
              <a:ext cx="1898293" cy="331231"/>
            </a:xfrm>
            <a:prstGeom prst="rect">
              <a:avLst/>
            </a:prstGeom>
            <a:noFill/>
          </p:spPr>
          <p:txBody>
            <a:bodyPr wrap="square" rtlCol="0">
              <a:spAutoFit/>
            </a:bodyPr>
            <a:lstStyle/>
            <a:p>
              <a:r>
                <a:rPr lang="en-US" altLang="zh-CN" sz="2000" b="1" dirty="0">
                  <a:latin typeface="+mj-ea"/>
                  <a:ea typeface="+mj-ea"/>
                </a:rPr>
                <a:t>02</a:t>
              </a:r>
              <a:r>
                <a:rPr lang="zh-CN" altLang="en-US" sz="2000" b="1" dirty="0">
                  <a:latin typeface="+mj-ea"/>
                  <a:ea typeface="+mj-ea"/>
                </a:rPr>
                <a:t>请输入标题</a:t>
              </a:r>
            </a:p>
          </p:txBody>
        </p:sp>
        <p:sp>
          <p:nvSpPr>
            <p:cNvPr id="39" name="文本框 38">
              <a:extLst>
                <a:ext uri="{FF2B5EF4-FFF2-40B4-BE49-F238E27FC236}">
                  <a16:creationId xmlns:a16="http://schemas.microsoft.com/office/drawing/2014/main" id="{12A2ED12-69A0-D3C4-BF3A-6EAAAEBAEFBA}"/>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40" name="组合 39">
            <a:extLst>
              <a:ext uri="{FF2B5EF4-FFF2-40B4-BE49-F238E27FC236}">
                <a16:creationId xmlns:a16="http://schemas.microsoft.com/office/drawing/2014/main" id="{5B3C79CA-E0FC-5BC6-5E7F-4603673D46FA}"/>
              </a:ext>
            </a:extLst>
          </p:cNvPr>
          <p:cNvGrpSpPr/>
          <p:nvPr/>
        </p:nvGrpSpPr>
        <p:grpSpPr>
          <a:xfrm>
            <a:off x="8854890" y="4941106"/>
            <a:ext cx="1898293" cy="1101108"/>
            <a:chOff x="1261595" y="3341079"/>
            <a:chExt cx="1898293" cy="911553"/>
          </a:xfrm>
        </p:grpSpPr>
        <p:sp>
          <p:nvSpPr>
            <p:cNvPr id="41" name="文本框 40">
              <a:extLst>
                <a:ext uri="{FF2B5EF4-FFF2-40B4-BE49-F238E27FC236}">
                  <a16:creationId xmlns:a16="http://schemas.microsoft.com/office/drawing/2014/main" id="{51B53776-60A3-C19B-2F0A-CE6C9A568B9B}"/>
                </a:ext>
              </a:extLst>
            </p:cNvPr>
            <p:cNvSpPr txBox="1"/>
            <p:nvPr/>
          </p:nvSpPr>
          <p:spPr>
            <a:xfrm>
              <a:off x="1261595" y="3341079"/>
              <a:ext cx="1898293" cy="331231"/>
            </a:xfrm>
            <a:prstGeom prst="rect">
              <a:avLst/>
            </a:prstGeom>
            <a:noFill/>
          </p:spPr>
          <p:txBody>
            <a:bodyPr wrap="square" rtlCol="0">
              <a:spAutoFit/>
            </a:bodyPr>
            <a:lstStyle/>
            <a:p>
              <a:r>
                <a:rPr lang="en-US" altLang="zh-CN" sz="2000" b="1" dirty="0">
                  <a:latin typeface="+mj-ea"/>
                  <a:ea typeface="+mj-ea"/>
                </a:rPr>
                <a:t>03</a:t>
              </a:r>
              <a:r>
                <a:rPr lang="zh-CN" altLang="en-US" sz="2000" b="1" dirty="0">
                  <a:latin typeface="+mj-ea"/>
                  <a:ea typeface="+mj-ea"/>
                </a:rPr>
                <a:t>请输入标题</a:t>
              </a:r>
            </a:p>
          </p:txBody>
        </p:sp>
        <p:sp>
          <p:nvSpPr>
            <p:cNvPr id="42" name="文本框 41">
              <a:extLst>
                <a:ext uri="{FF2B5EF4-FFF2-40B4-BE49-F238E27FC236}">
                  <a16:creationId xmlns:a16="http://schemas.microsoft.com/office/drawing/2014/main" id="{F142237F-EB0F-873A-003D-BBCE2770F832}"/>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43" name="组合 42">
            <a:extLst>
              <a:ext uri="{FF2B5EF4-FFF2-40B4-BE49-F238E27FC236}">
                <a16:creationId xmlns:a16="http://schemas.microsoft.com/office/drawing/2014/main" id="{DDD1C7E0-A37D-3731-2453-EAB0DADAA4E7}"/>
              </a:ext>
            </a:extLst>
          </p:cNvPr>
          <p:cNvGrpSpPr/>
          <p:nvPr/>
        </p:nvGrpSpPr>
        <p:grpSpPr>
          <a:xfrm>
            <a:off x="8854890" y="1587662"/>
            <a:ext cx="1898293" cy="1101108"/>
            <a:chOff x="1261595" y="3341079"/>
            <a:chExt cx="1898293" cy="911553"/>
          </a:xfrm>
        </p:grpSpPr>
        <p:sp>
          <p:nvSpPr>
            <p:cNvPr id="44" name="文本框 43">
              <a:extLst>
                <a:ext uri="{FF2B5EF4-FFF2-40B4-BE49-F238E27FC236}">
                  <a16:creationId xmlns:a16="http://schemas.microsoft.com/office/drawing/2014/main" id="{215AB98A-9603-17CD-9C9C-23C8193FAADF}"/>
                </a:ext>
              </a:extLst>
            </p:cNvPr>
            <p:cNvSpPr txBox="1"/>
            <p:nvPr/>
          </p:nvSpPr>
          <p:spPr>
            <a:xfrm>
              <a:off x="1261595" y="3341079"/>
              <a:ext cx="1898293" cy="331231"/>
            </a:xfrm>
            <a:prstGeom prst="rect">
              <a:avLst/>
            </a:prstGeom>
            <a:noFill/>
          </p:spPr>
          <p:txBody>
            <a:bodyPr wrap="square" rtlCol="0">
              <a:spAutoFit/>
            </a:bodyPr>
            <a:lstStyle/>
            <a:p>
              <a:r>
                <a:rPr lang="en-US" altLang="zh-CN" sz="2000" b="1" dirty="0">
                  <a:latin typeface="+mj-ea"/>
                  <a:ea typeface="+mj-ea"/>
                </a:rPr>
                <a:t>01</a:t>
              </a:r>
              <a:r>
                <a:rPr lang="zh-CN" altLang="en-US" sz="2000" b="1" dirty="0">
                  <a:latin typeface="+mj-ea"/>
                  <a:ea typeface="+mj-ea"/>
                </a:rPr>
                <a:t>请输入标题</a:t>
              </a:r>
            </a:p>
          </p:txBody>
        </p:sp>
        <p:sp>
          <p:nvSpPr>
            <p:cNvPr id="45" name="文本框 44">
              <a:extLst>
                <a:ext uri="{FF2B5EF4-FFF2-40B4-BE49-F238E27FC236}">
                  <a16:creationId xmlns:a16="http://schemas.microsoft.com/office/drawing/2014/main" id="{74E9F54B-038D-BBDB-CD93-8C55329B7732}"/>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49" name="组合 48">
            <a:extLst>
              <a:ext uri="{FF2B5EF4-FFF2-40B4-BE49-F238E27FC236}">
                <a16:creationId xmlns:a16="http://schemas.microsoft.com/office/drawing/2014/main" id="{522213AD-6FBC-1B6B-D4FC-C22714E9558F}"/>
              </a:ext>
            </a:extLst>
          </p:cNvPr>
          <p:cNvGrpSpPr/>
          <p:nvPr/>
        </p:nvGrpSpPr>
        <p:grpSpPr>
          <a:xfrm>
            <a:off x="777433" y="1629469"/>
            <a:ext cx="837235" cy="814297"/>
            <a:chOff x="5717470" y="1421828"/>
            <a:chExt cx="1064870" cy="1035696"/>
          </a:xfrm>
        </p:grpSpPr>
        <p:sp>
          <p:nvSpPr>
            <p:cNvPr id="50" name="椭圆 49">
              <a:extLst>
                <a:ext uri="{FF2B5EF4-FFF2-40B4-BE49-F238E27FC236}">
                  <a16:creationId xmlns:a16="http://schemas.microsoft.com/office/drawing/2014/main" id="{0C28AC71-8F56-24E2-0B9C-FE5B4FC41FD6}"/>
                </a:ext>
              </a:extLst>
            </p:cNvPr>
            <p:cNvSpPr/>
            <p:nvPr/>
          </p:nvSpPr>
          <p:spPr>
            <a:xfrm>
              <a:off x="5717470" y="1421828"/>
              <a:ext cx="1064870" cy="103569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Shape 2705">
              <a:extLst>
                <a:ext uri="{FF2B5EF4-FFF2-40B4-BE49-F238E27FC236}">
                  <a16:creationId xmlns:a16="http://schemas.microsoft.com/office/drawing/2014/main" id="{7529405C-18C6-D5EA-7B1E-E5AED8E11FC8}"/>
                </a:ext>
              </a:extLst>
            </p:cNvPr>
            <p:cNvSpPr/>
            <p:nvPr/>
          </p:nvSpPr>
          <p:spPr>
            <a:xfrm>
              <a:off x="5886720" y="1611810"/>
              <a:ext cx="655093" cy="655731"/>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52" name="组合 51">
            <a:extLst>
              <a:ext uri="{FF2B5EF4-FFF2-40B4-BE49-F238E27FC236}">
                <a16:creationId xmlns:a16="http://schemas.microsoft.com/office/drawing/2014/main" id="{518C0C81-560A-67A7-A6A6-262745B36E09}"/>
              </a:ext>
            </a:extLst>
          </p:cNvPr>
          <p:cNvGrpSpPr/>
          <p:nvPr/>
        </p:nvGrpSpPr>
        <p:grpSpPr>
          <a:xfrm>
            <a:off x="1900343" y="1559815"/>
            <a:ext cx="1898293" cy="1101108"/>
            <a:chOff x="1261595" y="3341079"/>
            <a:chExt cx="1898293" cy="911553"/>
          </a:xfrm>
        </p:grpSpPr>
        <p:sp>
          <p:nvSpPr>
            <p:cNvPr id="53" name="文本框 52">
              <a:extLst>
                <a:ext uri="{FF2B5EF4-FFF2-40B4-BE49-F238E27FC236}">
                  <a16:creationId xmlns:a16="http://schemas.microsoft.com/office/drawing/2014/main" id="{C939C67A-7947-E20C-4094-F16A15279C2E}"/>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54" name="文本框 53">
              <a:extLst>
                <a:ext uri="{FF2B5EF4-FFF2-40B4-BE49-F238E27FC236}">
                  <a16:creationId xmlns:a16="http://schemas.microsoft.com/office/drawing/2014/main" id="{1518DC31-5131-2F59-55E9-C6D3BA08A0C3}"/>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spTree>
    <p:extLst>
      <p:ext uri="{BB962C8B-B14F-4D97-AF65-F5344CB8AC3E}">
        <p14:creationId xmlns:p14="http://schemas.microsoft.com/office/powerpoint/2010/main" val="648600484"/>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23B7F099-0B16-AEA0-C75C-7B1A224F7039}"/>
              </a:ext>
            </a:extLst>
          </p:cNvPr>
          <p:cNvSpPr/>
          <p:nvPr/>
        </p:nvSpPr>
        <p:spPr>
          <a:xfrm rot="166518">
            <a:off x="-118912" y="-294662"/>
            <a:ext cx="12324443" cy="5793914"/>
          </a:xfrm>
          <a:custGeom>
            <a:avLst/>
            <a:gdLst>
              <a:gd name="connsiteX0" fmla="*/ 0 w 12324443"/>
              <a:gd name="connsiteY0" fmla="*/ 590327 h 5793914"/>
              <a:gd name="connsiteX1" fmla="*/ 12177700 w 12324443"/>
              <a:gd name="connsiteY1" fmla="*/ 0 h 5793914"/>
              <a:gd name="connsiteX2" fmla="*/ 12324443 w 12324443"/>
              <a:gd name="connsiteY2" fmla="*/ 3027122 h 5793914"/>
              <a:gd name="connsiteX3" fmla="*/ 12220262 w 12324443"/>
              <a:gd name="connsiteY3" fmla="*/ 3150572 h 5793914"/>
              <a:gd name="connsiteX4" fmla="*/ 4368511 w 12324443"/>
              <a:gd name="connsiteY4" fmla="*/ 5793914 h 5793914"/>
              <a:gd name="connsiteX5" fmla="*/ 592053 w 12324443"/>
              <a:gd name="connsiteY5" fmla="*/ 5333753 h 5793914"/>
              <a:gd name="connsiteX6" fmla="*/ 225061 w 12324443"/>
              <a:gd name="connsiteY6" fmla="*/ 5233060 h 5793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24443" h="5793914">
                <a:moveTo>
                  <a:pt x="0" y="590327"/>
                </a:moveTo>
                <a:lnTo>
                  <a:pt x="12177700" y="0"/>
                </a:lnTo>
                <a:lnTo>
                  <a:pt x="12324443" y="3027122"/>
                </a:lnTo>
                <a:lnTo>
                  <a:pt x="12220262" y="3150572"/>
                </a:lnTo>
                <a:cubicBezTo>
                  <a:pt x="10813475" y="4714612"/>
                  <a:pt x="7826273" y="5793914"/>
                  <a:pt x="4368511" y="5793914"/>
                </a:cubicBezTo>
                <a:cubicBezTo>
                  <a:pt x="3015474" y="5793914"/>
                  <a:pt x="1734488" y="5628653"/>
                  <a:pt x="592053" y="5333753"/>
                </a:cubicBezTo>
                <a:lnTo>
                  <a:pt x="225061" y="5233060"/>
                </a:lnTo>
                <a:close/>
              </a:path>
            </a:pathLst>
          </a:custGeom>
          <a:solidFill>
            <a:schemeClr val="bg2">
              <a:lumMod val="75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 name="任意多边形: 形状 9">
            <a:extLst>
              <a:ext uri="{FF2B5EF4-FFF2-40B4-BE49-F238E27FC236}">
                <a16:creationId xmlns:a16="http://schemas.microsoft.com/office/drawing/2014/main" id="{2ABC5D35-B20F-9A8B-3106-EC696274B901}"/>
              </a:ext>
            </a:extLst>
          </p:cNvPr>
          <p:cNvSpPr/>
          <p:nvPr/>
        </p:nvSpPr>
        <p:spPr>
          <a:xfrm rot="166518">
            <a:off x="-115371" y="-295486"/>
            <a:ext cx="12286833" cy="5648555"/>
          </a:xfrm>
          <a:custGeom>
            <a:avLst/>
            <a:gdLst>
              <a:gd name="connsiteX0" fmla="*/ 0 w 12286833"/>
              <a:gd name="connsiteY0" fmla="*/ 590326 h 5648555"/>
              <a:gd name="connsiteX1" fmla="*/ 12177700 w 12286833"/>
              <a:gd name="connsiteY1" fmla="*/ 0 h 5648555"/>
              <a:gd name="connsiteX2" fmla="*/ 12286833 w 12286833"/>
              <a:gd name="connsiteY2" fmla="*/ 2251276 h 5648555"/>
              <a:gd name="connsiteX3" fmla="*/ 12224019 w 12286833"/>
              <a:gd name="connsiteY3" fmla="*/ 2369776 h 5648555"/>
              <a:gd name="connsiteX4" fmla="*/ 3904913 w 12286833"/>
              <a:gd name="connsiteY4" fmla="*/ 5648555 h 5648555"/>
              <a:gd name="connsiteX5" fmla="*/ 514307 w 12286833"/>
              <a:gd name="connsiteY5" fmla="*/ 5281843 h 5648555"/>
              <a:gd name="connsiteX6" fmla="*/ 224018 w 12286833"/>
              <a:gd name="connsiteY6" fmla="*/ 5211539 h 5648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6833" h="5648555">
                <a:moveTo>
                  <a:pt x="0" y="590326"/>
                </a:moveTo>
                <a:lnTo>
                  <a:pt x="12177700" y="0"/>
                </a:lnTo>
                <a:lnTo>
                  <a:pt x="12286833" y="2251276"/>
                </a:lnTo>
                <a:lnTo>
                  <a:pt x="12224019" y="2369776"/>
                </a:lnTo>
                <a:cubicBezTo>
                  <a:pt x="11121141" y="4269334"/>
                  <a:pt x="7813688" y="5648555"/>
                  <a:pt x="3904913" y="5648555"/>
                </a:cubicBezTo>
                <a:cubicBezTo>
                  <a:pt x="2702213" y="5648555"/>
                  <a:pt x="1556443" y="5517978"/>
                  <a:pt x="514307" y="5281843"/>
                </a:cubicBezTo>
                <a:lnTo>
                  <a:pt x="224018" y="5211539"/>
                </a:lnTo>
                <a:close/>
              </a:path>
            </a:pathLst>
          </a:custGeom>
          <a:solidFill>
            <a:schemeClr val="bg2">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9" name="组合 8">
            <a:extLst>
              <a:ext uri="{FF2B5EF4-FFF2-40B4-BE49-F238E27FC236}">
                <a16:creationId xmlns:a16="http://schemas.microsoft.com/office/drawing/2014/main" id="{B6F1D63B-406E-4EA4-8192-BBA0E8948D0C}"/>
              </a:ext>
            </a:extLst>
          </p:cNvPr>
          <p:cNvGrpSpPr/>
          <p:nvPr/>
        </p:nvGrpSpPr>
        <p:grpSpPr>
          <a:xfrm>
            <a:off x="561633" y="1186371"/>
            <a:ext cx="5724867" cy="2719093"/>
            <a:chOff x="352083" y="1186371"/>
            <a:chExt cx="5724867" cy="2719093"/>
          </a:xfrm>
        </p:grpSpPr>
        <p:sp>
          <p:nvSpPr>
            <p:cNvPr id="4" name="文本框 3">
              <a:extLst>
                <a:ext uri="{FF2B5EF4-FFF2-40B4-BE49-F238E27FC236}">
                  <a16:creationId xmlns:a16="http://schemas.microsoft.com/office/drawing/2014/main" id="{3F3EDBB7-F282-49CC-94B1-5BB9F1D7AAC6}"/>
                </a:ext>
              </a:extLst>
            </p:cNvPr>
            <p:cNvSpPr txBox="1"/>
            <p:nvPr/>
          </p:nvSpPr>
          <p:spPr>
            <a:xfrm>
              <a:off x="352083" y="2112828"/>
              <a:ext cx="5724867"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400" normalizeH="0" baseline="0" noProof="0" dirty="0">
                  <a:ln>
                    <a:noFill/>
                  </a:ln>
                  <a:solidFill>
                    <a:srgbClr val="FFFFFF"/>
                  </a:solidFill>
                  <a:effectLst/>
                  <a:uLnTx/>
                  <a:uFillTx/>
                  <a:latin typeface="+mj-ea"/>
                  <a:ea typeface="+mj-ea"/>
                </a:rPr>
                <a:t>未来展望</a:t>
              </a:r>
            </a:p>
          </p:txBody>
        </p:sp>
        <p:sp>
          <p:nvSpPr>
            <p:cNvPr id="5" name="文本框 4">
              <a:extLst>
                <a:ext uri="{FF2B5EF4-FFF2-40B4-BE49-F238E27FC236}">
                  <a16:creationId xmlns:a16="http://schemas.microsoft.com/office/drawing/2014/main" id="{94A1B6F6-36A3-4FBF-9AEB-80E79B4DD8A8}"/>
                </a:ext>
              </a:extLst>
            </p:cNvPr>
            <p:cNvSpPr txBox="1"/>
            <p:nvPr/>
          </p:nvSpPr>
          <p:spPr>
            <a:xfrm>
              <a:off x="484815" y="3443799"/>
              <a:ext cx="542527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mj-lt"/>
                  <a:ea typeface="+mj-ea"/>
                </a:rPr>
                <a:t>FUTURE EXPECTATIONS</a:t>
              </a:r>
              <a:endParaRPr kumimoji="0" lang="zh-CN" altLang="en-US" sz="2400" b="1" i="0" u="none" strike="noStrike" kern="1200" cap="none" spc="0" normalizeH="0" baseline="0" noProof="0" dirty="0">
                <a:ln>
                  <a:noFill/>
                </a:ln>
                <a:solidFill>
                  <a:srgbClr val="FFFFFF"/>
                </a:solidFill>
                <a:effectLst/>
                <a:uLnTx/>
                <a:uFillTx/>
                <a:latin typeface="+mj-lt"/>
                <a:ea typeface="+mj-ea"/>
              </a:endParaRPr>
            </a:p>
          </p:txBody>
        </p:sp>
        <p:sp>
          <p:nvSpPr>
            <p:cNvPr id="6" name="文本框 5">
              <a:extLst>
                <a:ext uri="{FF2B5EF4-FFF2-40B4-BE49-F238E27FC236}">
                  <a16:creationId xmlns:a16="http://schemas.microsoft.com/office/drawing/2014/main" id="{CD8ED914-E24B-4A5F-B94F-A65646C7AAD0}"/>
                </a:ext>
              </a:extLst>
            </p:cNvPr>
            <p:cNvSpPr txBox="1"/>
            <p:nvPr/>
          </p:nvSpPr>
          <p:spPr>
            <a:xfrm>
              <a:off x="447332" y="1186371"/>
              <a:ext cx="3696677"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100" normalizeH="0" baseline="0" noProof="0" dirty="0">
                  <a:ln>
                    <a:noFill/>
                  </a:ln>
                  <a:solidFill>
                    <a:srgbClr val="FFFFFF"/>
                  </a:solidFill>
                  <a:effectLst>
                    <a:outerShdw blurRad="101600" dist="38100" dir="2700000" algn="tl">
                      <a:srgbClr val="000000">
                        <a:alpha val="8000"/>
                      </a:srgbClr>
                    </a:outerShdw>
                  </a:effectLst>
                  <a:uLnTx/>
                  <a:uFillTx/>
                  <a:latin typeface="+mj-lt"/>
                  <a:ea typeface="+mj-ea"/>
                </a:rPr>
                <a:t>PART </a:t>
              </a:r>
              <a:r>
                <a:rPr lang="en-US" altLang="zh-CN" sz="4400" b="1" spc="100" dirty="0">
                  <a:solidFill>
                    <a:srgbClr val="FFFFFF"/>
                  </a:solidFill>
                  <a:effectLst>
                    <a:outerShdw blurRad="101600" dist="38100" dir="2700000" algn="tl">
                      <a:srgbClr val="000000">
                        <a:alpha val="8000"/>
                      </a:srgbClr>
                    </a:outerShdw>
                  </a:effectLst>
                  <a:latin typeface="+mj-lt"/>
                  <a:ea typeface="+mj-ea"/>
                </a:rPr>
                <a:t>FOUR</a:t>
              </a:r>
              <a:endParaRPr kumimoji="0" lang="zh-CN" altLang="en-US" sz="4400" b="1" i="0" u="none" strike="noStrike" kern="1200" cap="none" spc="100" normalizeH="0" baseline="0" noProof="0" dirty="0">
                <a:ln>
                  <a:noFill/>
                </a:ln>
                <a:solidFill>
                  <a:srgbClr val="FFFFFF"/>
                </a:solidFill>
                <a:effectLst>
                  <a:outerShdw blurRad="101600" dist="38100" dir="2700000" algn="tl">
                    <a:srgbClr val="000000">
                      <a:alpha val="8000"/>
                    </a:srgbClr>
                  </a:outerShdw>
                </a:effectLst>
                <a:uLnTx/>
                <a:uFillTx/>
                <a:latin typeface="+mj-lt"/>
                <a:ea typeface="+mj-ea"/>
              </a:endParaRPr>
            </a:p>
          </p:txBody>
        </p:sp>
        <p:cxnSp>
          <p:nvCxnSpPr>
            <p:cNvPr id="8" name="直接连接符 7">
              <a:extLst>
                <a:ext uri="{FF2B5EF4-FFF2-40B4-BE49-F238E27FC236}">
                  <a16:creationId xmlns:a16="http://schemas.microsoft.com/office/drawing/2014/main" id="{049D3F34-AC1C-446B-AC5F-F12C4D901E24}"/>
                </a:ext>
              </a:extLst>
            </p:cNvPr>
            <p:cNvCxnSpPr/>
            <p:nvPr/>
          </p:nvCxnSpPr>
          <p:spPr>
            <a:xfrm>
              <a:off x="550863" y="2112828"/>
              <a:ext cx="360362"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7963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F674167-8686-8BA2-2F62-02D4499698A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8" name="任意多边形: 形状 17">
            <a:extLst>
              <a:ext uri="{FF2B5EF4-FFF2-40B4-BE49-F238E27FC236}">
                <a16:creationId xmlns:a16="http://schemas.microsoft.com/office/drawing/2014/main" id="{AE19EFD6-98C8-FBD6-A599-3172089AB1A6}"/>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tx1">
              <a:alpha val="5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a:extLst>
              <a:ext uri="{FF2B5EF4-FFF2-40B4-BE49-F238E27FC236}">
                <a16:creationId xmlns:a16="http://schemas.microsoft.com/office/drawing/2014/main" id="{ACF60F42-AD62-E49B-9F66-DC830BAEAA6A}"/>
              </a:ext>
            </a:extLst>
          </p:cNvPr>
          <p:cNvSpPr>
            <a:spLocks noGrp="1"/>
          </p:cNvSpPr>
          <p:nvPr>
            <p:ph type="title"/>
          </p:nvPr>
        </p:nvSpPr>
        <p:spPr/>
        <p:txBody>
          <a:bodyPr/>
          <a:lstStyle/>
          <a:p>
            <a:r>
              <a:rPr lang="zh-CN" altLang="en-US" b="1" dirty="0">
                <a:solidFill>
                  <a:srgbClr val="FFFFFF"/>
                </a:solidFill>
              </a:rPr>
              <a:t>请输入标题</a:t>
            </a:r>
          </a:p>
        </p:txBody>
      </p:sp>
      <p:grpSp>
        <p:nvGrpSpPr>
          <p:cNvPr id="37" name="组合 36">
            <a:extLst>
              <a:ext uri="{FF2B5EF4-FFF2-40B4-BE49-F238E27FC236}">
                <a16:creationId xmlns:a16="http://schemas.microsoft.com/office/drawing/2014/main" id="{268F6DBE-F76A-6A4D-1A68-91586B783D17}"/>
              </a:ext>
            </a:extLst>
          </p:cNvPr>
          <p:cNvGrpSpPr/>
          <p:nvPr/>
        </p:nvGrpSpPr>
        <p:grpSpPr>
          <a:xfrm>
            <a:off x="2448560" y="1124708"/>
            <a:ext cx="7294880" cy="3619439"/>
            <a:chOff x="1640840" y="1168400"/>
            <a:chExt cx="8831270" cy="4381737"/>
          </a:xfrm>
        </p:grpSpPr>
        <p:grpSp>
          <p:nvGrpSpPr>
            <p:cNvPr id="9" name="组合 8">
              <a:extLst>
                <a:ext uri="{FF2B5EF4-FFF2-40B4-BE49-F238E27FC236}">
                  <a16:creationId xmlns:a16="http://schemas.microsoft.com/office/drawing/2014/main" id="{1CD3476B-1100-3391-C0B0-278DE79FFFB8}"/>
                </a:ext>
              </a:extLst>
            </p:cNvPr>
            <p:cNvGrpSpPr/>
            <p:nvPr/>
          </p:nvGrpSpPr>
          <p:grpSpPr>
            <a:xfrm>
              <a:off x="1640840" y="1168400"/>
              <a:ext cx="2260600" cy="2260600"/>
              <a:chOff x="1254760" y="1391920"/>
              <a:chExt cx="2707640" cy="2707640"/>
            </a:xfrm>
          </p:grpSpPr>
          <p:sp>
            <p:nvSpPr>
              <p:cNvPr id="7" name="椭圆 6">
                <a:extLst>
                  <a:ext uri="{FF2B5EF4-FFF2-40B4-BE49-F238E27FC236}">
                    <a16:creationId xmlns:a16="http://schemas.microsoft.com/office/drawing/2014/main" id="{E3A99A2F-0C27-9B61-C552-FC018F719358}"/>
                  </a:ext>
                </a:extLst>
              </p:cNvPr>
              <p:cNvSpPr/>
              <p:nvPr/>
            </p:nvSpPr>
            <p:spPr>
              <a:xfrm>
                <a:off x="1254760" y="1391920"/>
                <a:ext cx="2707640" cy="2707640"/>
              </a:xfrm>
              <a:prstGeom prst="ellipse">
                <a:avLst/>
              </a:prstGeom>
              <a:solidFill>
                <a:schemeClr val="accent4">
                  <a:lumMod val="20000"/>
                  <a:lumOff val="80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E7FEF440-C9C8-394E-5075-6D3112483F36}"/>
                  </a:ext>
                </a:extLst>
              </p:cNvPr>
              <p:cNvSpPr/>
              <p:nvPr/>
            </p:nvSpPr>
            <p:spPr>
              <a:xfrm>
                <a:off x="1452880" y="1590040"/>
                <a:ext cx="2311400" cy="2311400"/>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0" name="直接连接符 19">
              <a:extLst>
                <a:ext uri="{FF2B5EF4-FFF2-40B4-BE49-F238E27FC236}">
                  <a16:creationId xmlns:a16="http://schemas.microsoft.com/office/drawing/2014/main" id="{AE9EE05C-F2D4-0D11-825C-038F9EE4FEFF}"/>
                </a:ext>
              </a:extLst>
            </p:cNvPr>
            <p:cNvCxnSpPr>
              <a:cxnSpLocks/>
            </p:cNvCxnSpPr>
            <p:nvPr/>
          </p:nvCxnSpPr>
          <p:spPr>
            <a:xfrm flipH="1">
              <a:off x="7120376" y="3173730"/>
              <a:ext cx="1571503" cy="1290320"/>
            </a:xfrm>
            <a:prstGeom prst="line">
              <a:avLst/>
            </a:prstGeom>
            <a:ln w="15875">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AB32245F-DED3-6BEB-D03C-BE0F02306CF4}"/>
                </a:ext>
              </a:extLst>
            </p:cNvPr>
            <p:cNvGrpSpPr/>
            <p:nvPr/>
          </p:nvGrpSpPr>
          <p:grpSpPr>
            <a:xfrm>
              <a:off x="8211510" y="1168400"/>
              <a:ext cx="2260600" cy="2260600"/>
              <a:chOff x="1254760" y="1391920"/>
              <a:chExt cx="2707640" cy="2707640"/>
            </a:xfrm>
          </p:grpSpPr>
          <p:sp>
            <p:nvSpPr>
              <p:cNvPr id="11" name="椭圆 10">
                <a:extLst>
                  <a:ext uri="{FF2B5EF4-FFF2-40B4-BE49-F238E27FC236}">
                    <a16:creationId xmlns:a16="http://schemas.microsoft.com/office/drawing/2014/main" id="{47BE01D0-0825-61E2-8D52-F707E5F7C420}"/>
                  </a:ext>
                </a:extLst>
              </p:cNvPr>
              <p:cNvSpPr/>
              <p:nvPr/>
            </p:nvSpPr>
            <p:spPr>
              <a:xfrm>
                <a:off x="1254760" y="1391920"/>
                <a:ext cx="2707640" cy="2707640"/>
              </a:xfrm>
              <a:prstGeom prst="ellipse">
                <a:avLst/>
              </a:prstGeom>
              <a:solidFill>
                <a:schemeClr val="accent4">
                  <a:lumMod val="60000"/>
                  <a:lumOff val="40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D82EA0EE-CDC3-69DC-7EE3-DEFBDCB998B9}"/>
                  </a:ext>
                </a:extLst>
              </p:cNvPr>
              <p:cNvSpPr/>
              <p:nvPr/>
            </p:nvSpPr>
            <p:spPr>
              <a:xfrm>
                <a:off x="1452880" y="1590040"/>
                <a:ext cx="2311400" cy="2311400"/>
              </a:xfrm>
              <a:prstGeom prst="ellips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16" name="直接连接符 15">
              <a:extLst>
                <a:ext uri="{FF2B5EF4-FFF2-40B4-BE49-F238E27FC236}">
                  <a16:creationId xmlns:a16="http://schemas.microsoft.com/office/drawing/2014/main" id="{90CD5FEC-ED94-CED3-A352-37A96CD9EDE5}"/>
                </a:ext>
              </a:extLst>
            </p:cNvPr>
            <p:cNvCxnSpPr>
              <a:cxnSpLocks/>
            </p:cNvCxnSpPr>
            <p:nvPr/>
          </p:nvCxnSpPr>
          <p:spPr>
            <a:xfrm>
              <a:off x="3514245" y="3100070"/>
              <a:ext cx="1677515" cy="1321937"/>
            </a:xfrm>
            <a:prstGeom prst="line">
              <a:avLst/>
            </a:prstGeom>
            <a:ln w="15875">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87A6D440-7549-D47C-BA91-9B1A19A5F710}"/>
                </a:ext>
              </a:extLst>
            </p:cNvPr>
            <p:cNvGrpSpPr/>
            <p:nvPr/>
          </p:nvGrpSpPr>
          <p:grpSpPr>
            <a:xfrm>
              <a:off x="4965700" y="3289537"/>
              <a:ext cx="2260600" cy="2260600"/>
              <a:chOff x="1254760" y="765810"/>
              <a:chExt cx="2707640" cy="2707640"/>
            </a:xfrm>
          </p:grpSpPr>
          <p:sp>
            <p:nvSpPr>
              <p:cNvPr id="14" name="椭圆 13">
                <a:extLst>
                  <a:ext uri="{FF2B5EF4-FFF2-40B4-BE49-F238E27FC236}">
                    <a16:creationId xmlns:a16="http://schemas.microsoft.com/office/drawing/2014/main" id="{89893F3A-64EF-ABE5-DA0B-C8C76A7D7AEF}"/>
                  </a:ext>
                </a:extLst>
              </p:cNvPr>
              <p:cNvSpPr/>
              <p:nvPr/>
            </p:nvSpPr>
            <p:spPr>
              <a:xfrm>
                <a:off x="1254760" y="765810"/>
                <a:ext cx="2707640" cy="2707640"/>
              </a:xfrm>
              <a:prstGeom prst="ellipse">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BA6B3368-A5AA-D7F3-B4B8-B29F7E4EF4F3}"/>
                  </a:ext>
                </a:extLst>
              </p:cNvPr>
              <p:cNvSpPr/>
              <p:nvPr/>
            </p:nvSpPr>
            <p:spPr>
              <a:xfrm>
                <a:off x="1452880" y="963925"/>
                <a:ext cx="2311400" cy="2311400"/>
              </a:xfrm>
              <a:prstGeom prst="ellipse">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a16="http://schemas.microsoft.com/office/drawing/2014/main" id="{7B0EC0C2-E599-CE47-7480-7F43B776AD43}"/>
              </a:ext>
            </a:extLst>
          </p:cNvPr>
          <p:cNvGrpSpPr/>
          <p:nvPr/>
        </p:nvGrpSpPr>
        <p:grpSpPr>
          <a:xfrm>
            <a:off x="1511771" y="2953905"/>
            <a:ext cx="1936065" cy="1741715"/>
            <a:chOff x="607388" y="3027238"/>
            <a:chExt cx="1936065" cy="1741715"/>
          </a:xfrm>
        </p:grpSpPr>
        <p:sp>
          <p:nvSpPr>
            <p:cNvPr id="28" name="文本框 27">
              <a:extLst>
                <a:ext uri="{FF2B5EF4-FFF2-40B4-BE49-F238E27FC236}">
                  <a16:creationId xmlns:a16="http://schemas.microsoft.com/office/drawing/2014/main" id="{A8CD3297-56E4-2876-7E20-48309CBF9B68}"/>
                </a:ext>
              </a:extLst>
            </p:cNvPr>
            <p:cNvSpPr txBox="1"/>
            <p:nvPr/>
          </p:nvSpPr>
          <p:spPr>
            <a:xfrm>
              <a:off x="645160" y="3027238"/>
              <a:ext cx="1898293" cy="400110"/>
            </a:xfrm>
            <a:prstGeom prst="rect">
              <a:avLst/>
            </a:prstGeom>
            <a:noFill/>
          </p:spPr>
          <p:txBody>
            <a:bodyPr wrap="square" rtlCol="0">
              <a:spAutoFit/>
            </a:bodyPr>
            <a:lstStyle/>
            <a:p>
              <a:r>
                <a:rPr lang="zh-CN" altLang="en-US" sz="2000" b="1" dirty="0">
                  <a:solidFill>
                    <a:srgbClr val="FFFFFF"/>
                  </a:solidFill>
                  <a:latin typeface="+mj-ea"/>
                  <a:ea typeface="+mj-ea"/>
                </a:rPr>
                <a:t>请输入标题</a:t>
              </a:r>
            </a:p>
          </p:txBody>
        </p:sp>
        <p:sp>
          <p:nvSpPr>
            <p:cNvPr id="29" name="文本框 28">
              <a:extLst>
                <a:ext uri="{FF2B5EF4-FFF2-40B4-BE49-F238E27FC236}">
                  <a16:creationId xmlns:a16="http://schemas.microsoft.com/office/drawing/2014/main" id="{F5457C44-AE9A-DB08-21D1-1B0005A23227}"/>
                </a:ext>
              </a:extLst>
            </p:cNvPr>
            <p:cNvSpPr txBox="1"/>
            <p:nvPr/>
          </p:nvSpPr>
          <p:spPr>
            <a:xfrm>
              <a:off x="607388" y="3691735"/>
              <a:ext cx="1898290" cy="1077218"/>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p:txBody>
        </p:sp>
      </p:grpSp>
      <p:grpSp>
        <p:nvGrpSpPr>
          <p:cNvPr id="34" name="组合 33">
            <a:extLst>
              <a:ext uri="{FF2B5EF4-FFF2-40B4-BE49-F238E27FC236}">
                <a16:creationId xmlns:a16="http://schemas.microsoft.com/office/drawing/2014/main" id="{6B723DCB-EF5B-CDF4-C525-8F98AB06B318}"/>
              </a:ext>
            </a:extLst>
          </p:cNvPr>
          <p:cNvGrpSpPr/>
          <p:nvPr/>
        </p:nvGrpSpPr>
        <p:grpSpPr>
          <a:xfrm>
            <a:off x="9356219" y="2817272"/>
            <a:ext cx="1936065" cy="1741715"/>
            <a:chOff x="607388" y="3027238"/>
            <a:chExt cx="1936065" cy="1741715"/>
          </a:xfrm>
        </p:grpSpPr>
        <p:sp>
          <p:nvSpPr>
            <p:cNvPr id="35" name="文本框 34">
              <a:extLst>
                <a:ext uri="{FF2B5EF4-FFF2-40B4-BE49-F238E27FC236}">
                  <a16:creationId xmlns:a16="http://schemas.microsoft.com/office/drawing/2014/main" id="{FE6DB5C0-1477-2E8E-AEF6-DBB267AAF68A}"/>
                </a:ext>
              </a:extLst>
            </p:cNvPr>
            <p:cNvSpPr txBox="1"/>
            <p:nvPr/>
          </p:nvSpPr>
          <p:spPr>
            <a:xfrm>
              <a:off x="645160" y="3027238"/>
              <a:ext cx="1898293" cy="400110"/>
            </a:xfrm>
            <a:prstGeom prst="rect">
              <a:avLst/>
            </a:prstGeom>
            <a:noFill/>
          </p:spPr>
          <p:txBody>
            <a:bodyPr wrap="square" rtlCol="0">
              <a:spAutoFit/>
            </a:bodyPr>
            <a:lstStyle/>
            <a:p>
              <a:r>
                <a:rPr lang="zh-CN" altLang="en-US" sz="2000" b="1" dirty="0">
                  <a:solidFill>
                    <a:srgbClr val="FFFFFF"/>
                  </a:solidFill>
                  <a:latin typeface="+mj-ea"/>
                  <a:ea typeface="+mj-ea"/>
                </a:rPr>
                <a:t>请输入标题</a:t>
              </a:r>
            </a:p>
          </p:txBody>
        </p:sp>
        <p:sp>
          <p:nvSpPr>
            <p:cNvPr id="36" name="文本框 35">
              <a:extLst>
                <a:ext uri="{FF2B5EF4-FFF2-40B4-BE49-F238E27FC236}">
                  <a16:creationId xmlns:a16="http://schemas.microsoft.com/office/drawing/2014/main" id="{DE3284E2-FBDB-9F7E-B20D-4785D22C97EA}"/>
                </a:ext>
              </a:extLst>
            </p:cNvPr>
            <p:cNvSpPr txBox="1"/>
            <p:nvPr/>
          </p:nvSpPr>
          <p:spPr>
            <a:xfrm>
              <a:off x="607388" y="3691735"/>
              <a:ext cx="1898290" cy="1077218"/>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p:txBody>
        </p:sp>
      </p:grpSp>
      <p:grpSp>
        <p:nvGrpSpPr>
          <p:cNvPr id="38" name="组合 37">
            <a:extLst>
              <a:ext uri="{FF2B5EF4-FFF2-40B4-BE49-F238E27FC236}">
                <a16:creationId xmlns:a16="http://schemas.microsoft.com/office/drawing/2014/main" id="{39C80F42-E4F8-B57A-425C-E2C41B68D298}"/>
              </a:ext>
            </a:extLst>
          </p:cNvPr>
          <p:cNvGrpSpPr/>
          <p:nvPr/>
        </p:nvGrpSpPr>
        <p:grpSpPr>
          <a:xfrm>
            <a:off x="5336001" y="4800486"/>
            <a:ext cx="1936065" cy="1026434"/>
            <a:chOff x="607388" y="3027238"/>
            <a:chExt cx="1936065" cy="1026434"/>
          </a:xfrm>
        </p:grpSpPr>
        <p:sp>
          <p:nvSpPr>
            <p:cNvPr id="39" name="文本框 38">
              <a:extLst>
                <a:ext uri="{FF2B5EF4-FFF2-40B4-BE49-F238E27FC236}">
                  <a16:creationId xmlns:a16="http://schemas.microsoft.com/office/drawing/2014/main" id="{B49D7942-0201-588B-470C-0C7B3E5BEEDF}"/>
                </a:ext>
              </a:extLst>
            </p:cNvPr>
            <p:cNvSpPr txBox="1"/>
            <p:nvPr/>
          </p:nvSpPr>
          <p:spPr>
            <a:xfrm>
              <a:off x="645160" y="3027238"/>
              <a:ext cx="1898293" cy="400110"/>
            </a:xfrm>
            <a:prstGeom prst="rect">
              <a:avLst/>
            </a:prstGeom>
            <a:noFill/>
          </p:spPr>
          <p:txBody>
            <a:bodyPr wrap="square" rtlCol="0">
              <a:spAutoFit/>
            </a:bodyPr>
            <a:lstStyle/>
            <a:p>
              <a:r>
                <a:rPr lang="zh-CN" altLang="en-US" sz="2000" b="1" dirty="0">
                  <a:solidFill>
                    <a:srgbClr val="FFFFFF"/>
                  </a:solidFill>
                  <a:latin typeface="+mj-ea"/>
                  <a:ea typeface="+mj-ea"/>
                </a:rPr>
                <a:t>请输入标题</a:t>
              </a:r>
            </a:p>
          </p:txBody>
        </p:sp>
        <p:sp>
          <p:nvSpPr>
            <p:cNvPr id="40" name="文本框 39">
              <a:extLst>
                <a:ext uri="{FF2B5EF4-FFF2-40B4-BE49-F238E27FC236}">
                  <a16:creationId xmlns:a16="http://schemas.microsoft.com/office/drawing/2014/main" id="{B4767634-4379-14AB-70BA-E88CBEF3A14E}"/>
                </a:ext>
              </a:extLst>
            </p:cNvPr>
            <p:cNvSpPr txBox="1"/>
            <p:nvPr/>
          </p:nvSpPr>
          <p:spPr>
            <a:xfrm>
              <a:off x="607388" y="3468897"/>
              <a:ext cx="1898290" cy="584775"/>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p:txBody>
        </p:sp>
      </p:grpSp>
      <p:grpSp>
        <p:nvGrpSpPr>
          <p:cNvPr id="47" name="组合 46">
            <a:extLst>
              <a:ext uri="{FF2B5EF4-FFF2-40B4-BE49-F238E27FC236}">
                <a16:creationId xmlns:a16="http://schemas.microsoft.com/office/drawing/2014/main" id="{AA4D974E-EA7F-28AF-76BA-6B1E15B8D43C}"/>
              </a:ext>
            </a:extLst>
          </p:cNvPr>
          <p:cNvGrpSpPr/>
          <p:nvPr/>
        </p:nvGrpSpPr>
        <p:grpSpPr>
          <a:xfrm>
            <a:off x="-113126" y="5978883"/>
            <a:ext cx="1644159" cy="883040"/>
            <a:chOff x="-113126" y="5978883"/>
            <a:chExt cx="1644159" cy="883040"/>
          </a:xfrm>
        </p:grpSpPr>
        <p:sp>
          <p:nvSpPr>
            <p:cNvPr id="30" name="任意多边形: 形状 29">
              <a:extLst>
                <a:ext uri="{FF2B5EF4-FFF2-40B4-BE49-F238E27FC236}">
                  <a16:creationId xmlns:a16="http://schemas.microsoft.com/office/drawing/2014/main" id="{A8B343A9-ACB4-B9EC-E295-513F988BD62E}"/>
                </a:ext>
              </a:extLst>
            </p:cNvPr>
            <p:cNvSpPr/>
            <p:nvPr/>
          </p:nvSpPr>
          <p:spPr>
            <a:xfrm rot="3925786">
              <a:off x="-91860" y="5957617"/>
              <a:ext cx="761665" cy="804198"/>
            </a:xfrm>
            <a:custGeom>
              <a:avLst/>
              <a:gdLst>
                <a:gd name="connsiteX0" fmla="*/ 0 w 761665"/>
                <a:gd name="connsiteY0" fmla="*/ 545721 h 804198"/>
                <a:gd name="connsiteX1" fmla="*/ 316518 w 761665"/>
                <a:gd name="connsiteY1" fmla="*/ 0 h 804198"/>
                <a:gd name="connsiteX2" fmla="*/ 761665 w 761665"/>
                <a:gd name="connsiteY2" fmla="*/ 767495 h 804198"/>
                <a:gd name="connsiteX3" fmla="*/ 744885 w 761665"/>
                <a:gd name="connsiteY3" fmla="*/ 804198 h 804198"/>
                <a:gd name="connsiteX4" fmla="*/ 565336 w 761665"/>
                <a:gd name="connsiteY4" fmla="*/ 804198 h 804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665" h="804198">
                  <a:moveTo>
                    <a:pt x="0" y="545721"/>
                  </a:moveTo>
                  <a:lnTo>
                    <a:pt x="316518" y="0"/>
                  </a:lnTo>
                  <a:lnTo>
                    <a:pt x="761665" y="767495"/>
                  </a:lnTo>
                  <a:lnTo>
                    <a:pt x="744885" y="804198"/>
                  </a:lnTo>
                  <a:lnTo>
                    <a:pt x="565336" y="804198"/>
                  </a:lnTo>
                  <a:close/>
                </a:path>
              </a:pathLst>
            </a:custGeom>
            <a:solidFill>
              <a:schemeClr val="accent4">
                <a:lumMod val="60000"/>
                <a:lumOff val="40000"/>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4EC7C664-A3FA-D0BB-6251-0501223593A3}"/>
                </a:ext>
              </a:extLst>
            </p:cNvPr>
            <p:cNvSpPr/>
            <p:nvPr/>
          </p:nvSpPr>
          <p:spPr>
            <a:xfrm rot="3458848">
              <a:off x="588296" y="6288956"/>
              <a:ext cx="539899" cy="519109"/>
            </a:xfrm>
            <a:custGeom>
              <a:avLst/>
              <a:gdLst>
                <a:gd name="connsiteX0" fmla="*/ 301084 w 539899"/>
                <a:gd name="connsiteY0" fmla="*/ 0 h 519109"/>
                <a:gd name="connsiteX1" fmla="*/ 539899 w 539899"/>
                <a:gd name="connsiteY1" fmla="*/ 411750 h 519109"/>
                <a:gd name="connsiteX2" fmla="*/ 471892 w 539899"/>
                <a:gd name="connsiteY2" fmla="*/ 519109 h 519109"/>
                <a:gd name="connsiteX3" fmla="*/ 0 w 539899"/>
                <a:gd name="connsiteY3" fmla="*/ 519109 h 519109"/>
              </a:gdLst>
              <a:ahLst/>
              <a:cxnLst>
                <a:cxn ang="0">
                  <a:pos x="connsiteX0" y="connsiteY0"/>
                </a:cxn>
                <a:cxn ang="0">
                  <a:pos x="connsiteX1" y="connsiteY1"/>
                </a:cxn>
                <a:cxn ang="0">
                  <a:pos x="connsiteX2" y="connsiteY2"/>
                </a:cxn>
                <a:cxn ang="0">
                  <a:pos x="connsiteX3" y="connsiteY3"/>
                </a:cxn>
              </a:cxnLst>
              <a:rect l="l" t="t" r="r" b="b"/>
              <a:pathLst>
                <a:path w="539899" h="519109">
                  <a:moveTo>
                    <a:pt x="301084" y="0"/>
                  </a:moveTo>
                  <a:lnTo>
                    <a:pt x="539899" y="411750"/>
                  </a:lnTo>
                  <a:lnTo>
                    <a:pt x="471892" y="519109"/>
                  </a:lnTo>
                  <a:lnTo>
                    <a:pt x="0" y="519109"/>
                  </a:lnTo>
                  <a:close/>
                </a:path>
              </a:pathLst>
            </a:custGeom>
            <a:solidFill>
              <a:schemeClr val="accent4">
                <a:lumMod val="75000"/>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id="{2E0D1527-B436-AAB9-54D1-ED9A3E167B80}"/>
                </a:ext>
              </a:extLst>
            </p:cNvPr>
            <p:cNvSpPr/>
            <p:nvPr/>
          </p:nvSpPr>
          <p:spPr>
            <a:xfrm rot="537730">
              <a:off x="1146946" y="6514758"/>
              <a:ext cx="384087" cy="347165"/>
            </a:xfrm>
            <a:custGeom>
              <a:avLst/>
              <a:gdLst>
                <a:gd name="connsiteX0" fmla="*/ 201356 w 384087"/>
                <a:gd name="connsiteY0" fmla="*/ 0 h 347165"/>
                <a:gd name="connsiteX1" fmla="*/ 384087 w 384087"/>
                <a:gd name="connsiteY1" fmla="*/ 315052 h 347165"/>
                <a:gd name="connsiteX2" fmla="*/ 180463 w 384087"/>
                <a:gd name="connsiteY2" fmla="*/ 347165 h 347165"/>
                <a:gd name="connsiteX3" fmla="*/ 0 w 384087"/>
                <a:gd name="connsiteY3" fmla="*/ 347165 h 347165"/>
              </a:gdLst>
              <a:ahLst/>
              <a:cxnLst>
                <a:cxn ang="0">
                  <a:pos x="connsiteX0" y="connsiteY0"/>
                </a:cxn>
                <a:cxn ang="0">
                  <a:pos x="connsiteX1" y="connsiteY1"/>
                </a:cxn>
                <a:cxn ang="0">
                  <a:pos x="connsiteX2" y="connsiteY2"/>
                </a:cxn>
                <a:cxn ang="0">
                  <a:pos x="connsiteX3" y="connsiteY3"/>
                </a:cxn>
              </a:cxnLst>
              <a:rect l="l" t="t" r="r" b="b"/>
              <a:pathLst>
                <a:path w="384087" h="347165">
                  <a:moveTo>
                    <a:pt x="201356" y="0"/>
                  </a:moveTo>
                  <a:lnTo>
                    <a:pt x="384087" y="315052"/>
                  </a:lnTo>
                  <a:lnTo>
                    <a:pt x="180463" y="347165"/>
                  </a:lnTo>
                  <a:lnTo>
                    <a:pt x="0" y="347165"/>
                  </a:lnTo>
                  <a:close/>
                </a:path>
              </a:pathLst>
            </a:custGeom>
            <a:solidFill>
              <a:schemeClr val="bg2">
                <a:lumMod val="75000"/>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6" name="组合 45">
            <a:extLst>
              <a:ext uri="{FF2B5EF4-FFF2-40B4-BE49-F238E27FC236}">
                <a16:creationId xmlns:a16="http://schemas.microsoft.com/office/drawing/2014/main" id="{274C5539-5E9D-93D2-FCDE-17633D69DE95}"/>
              </a:ext>
            </a:extLst>
          </p:cNvPr>
          <p:cNvGrpSpPr/>
          <p:nvPr/>
        </p:nvGrpSpPr>
        <p:grpSpPr>
          <a:xfrm>
            <a:off x="10604010" y="-5524"/>
            <a:ext cx="1705752" cy="719306"/>
            <a:chOff x="10604010" y="-5524"/>
            <a:chExt cx="1705752" cy="719306"/>
          </a:xfrm>
        </p:grpSpPr>
        <p:sp>
          <p:nvSpPr>
            <p:cNvPr id="21" name="任意多边形: 形状 20">
              <a:extLst>
                <a:ext uri="{FF2B5EF4-FFF2-40B4-BE49-F238E27FC236}">
                  <a16:creationId xmlns:a16="http://schemas.microsoft.com/office/drawing/2014/main" id="{B45C70A0-4C62-22B7-2CA1-C82E56652B1D}"/>
                </a:ext>
              </a:extLst>
            </p:cNvPr>
            <p:cNvSpPr/>
            <p:nvPr/>
          </p:nvSpPr>
          <p:spPr>
            <a:xfrm rot="14286437">
              <a:off x="11578732" y="-17247"/>
              <a:ext cx="657861" cy="804198"/>
            </a:xfrm>
            <a:custGeom>
              <a:avLst/>
              <a:gdLst>
                <a:gd name="connsiteX0" fmla="*/ 657861 w 657861"/>
                <a:gd name="connsiteY0" fmla="*/ 601932 h 804198"/>
                <a:gd name="connsiteX1" fmla="*/ 531997 w 657861"/>
                <a:gd name="connsiteY1" fmla="*/ 804198 h 804198"/>
                <a:gd name="connsiteX2" fmla="*/ 436930 w 657861"/>
                <a:gd name="connsiteY2" fmla="*/ 804198 h 804198"/>
                <a:gd name="connsiteX3" fmla="*/ 0 w 657861"/>
                <a:gd name="connsiteY3" fmla="*/ 532310 h 804198"/>
                <a:gd name="connsiteX4" fmla="*/ 308740 w 657861"/>
                <a:gd name="connsiteY4" fmla="*/ 0 h 804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61" h="804198">
                  <a:moveTo>
                    <a:pt x="657861" y="601932"/>
                  </a:moveTo>
                  <a:lnTo>
                    <a:pt x="531997" y="804198"/>
                  </a:lnTo>
                  <a:lnTo>
                    <a:pt x="436930" y="804198"/>
                  </a:lnTo>
                  <a:lnTo>
                    <a:pt x="0" y="532310"/>
                  </a:lnTo>
                  <a:lnTo>
                    <a:pt x="308740" y="0"/>
                  </a:lnTo>
                  <a:close/>
                </a:path>
              </a:pathLst>
            </a:custGeom>
            <a:solidFill>
              <a:schemeClr val="accent4">
                <a:lumMod val="60000"/>
                <a:lumOff val="40000"/>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0D6ACD55-582F-F826-E7B3-8E45A39D5172}"/>
                </a:ext>
              </a:extLst>
            </p:cNvPr>
            <p:cNvSpPr/>
            <p:nvPr/>
          </p:nvSpPr>
          <p:spPr>
            <a:xfrm rot="13819499">
              <a:off x="11057349" y="-11999"/>
              <a:ext cx="501272" cy="519109"/>
            </a:xfrm>
            <a:custGeom>
              <a:avLst/>
              <a:gdLst>
                <a:gd name="connsiteX0" fmla="*/ 501272 w 501272"/>
                <a:gd name="connsiteY0" fmla="*/ 345150 h 519109"/>
                <a:gd name="connsiteX1" fmla="*/ 356976 w 501272"/>
                <a:gd name="connsiteY1" fmla="*/ 519109 h 519109"/>
                <a:gd name="connsiteX2" fmla="*/ 0 w 501272"/>
                <a:gd name="connsiteY2" fmla="*/ 519109 h 519109"/>
                <a:gd name="connsiteX3" fmla="*/ 301084 w 501272"/>
                <a:gd name="connsiteY3" fmla="*/ 0 h 519109"/>
              </a:gdLst>
              <a:ahLst/>
              <a:cxnLst>
                <a:cxn ang="0">
                  <a:pos x="connsiteX0" y="connsiteY0"/>
                </a:cxn>
                <a:cxn ang="0">
                  <a:pos x="connsiteX1" y="connsiteY1"/>
                </a:cxn>
                <a:cxn ang="0">
                  <a:pos x="connsiteX2" y="connsiteY2"/>
                </a:cxn>
                <a:cxn ang="0">
                  <a:pos x="connsiteX3" y="connsiteY3"/>
                </a:cxn>
              </a:cxnLst>
              <a:rect l="l" t="t" r="r" b="b"/>
              <a:pathLst>
                <a:path w="501272" h="519109">
                  <a:moveTo>
                    <a:pt x="501272" y="345150"/>
                  </a:moveTo>
                  <a:lnTo>
                    <a:pt x="356976" y="519109"/>
                  </a:lnTo>
                  <a:lnTo>
                    <a:pt x="0" y="519109"/>
                  </a:lnTo>
                  <a:lnTo>
                    <a:pt x="301084" y="0"/>
                  </a:lnTo>
                  <a:close/>
                </a:path>
              </a:pathLst>
            </a:custGeom>
            <a:solidFill>
              <a:schemeClr val="accent4">
                <a:lumMod val="75000"/>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86439926-28DA-174C-193A-9FEB24252A66}"/>
                </a:ext>
              </a:extLst>
            </p:cNvPr>
            <p:cNvSpPr/>
            <p:nvPr/>
          </p:nvSpPr>
          <p:spPr>
            <a:xfrm rot="10898381">
              <a:off x="10604010" y="-5524"/>
              <a:ext cx="381342" cy="334201"/>
            </a:xfrm>
            <a:custGeom>
              <a:avLst/>
              <a:gdLst>
                <a:gd name="connsiteX0" fmla="*/ 381342 w 381342"/>
                <a:gd name="connsiteY0" fmla="*/ 323285 h 334201"/>
                <a:gd name="connsiteX1" fmla="*/ 0 w 381342"/>
                <a:gd name="connsiteY1" fmla="*/ 334201 h 334201"/>
                <a:gd name="connsiteX2" fmla="*/ 193836 w 381342"/>
                <a:gd name="connsiteY2" fmla="*/ 0 h 334201"/>
              </a:gdLst>
              <a:ahLst/>
              <a:cxnLst>
                <a:cxn ang="0">
                  <a:pos x="connsiteX0" y="connsiteY0"/>
                </a:cxn>
                <a:cxn ang="0">
                  <a:pos x="connsiteX1" y="connsiteY1"/>
                </a:cxn>
                <a:cxn ang="0">
                  <a:pos x="connsiteX2" y="connsiteY2"/>
                </a:cxn>
              </a:cxnLst>
              <a:rect l="l" t="t" r="r" b="b"/>
              <a:pathLst>
                <a:path w="381342" h="334201">
                  <a:moveTo>
                    <a:pt x="381342" y="323285"/>
                  </a:moveTo>
                  <a:lnTo>
                    <a:pt x="0" y="334201"/>
                  </a:lnTo>
                  <a:lnTo>
                    <a:pt x="193836" y="0"/>
                  </a:lnTo>
                  <a:close/>
                </a:path>
              </a:pathLst>
            </a:custGeom>
            <a:solidFill>
              <a:schemeClr val="bg2">
                <a:lumMod val="75000"/>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4" name="Shape 2735">
            <a:extLst>
              <a:ext uri="{FF2B5EF4-FFF2-40B4-BE49-F238E27FC236}">
                <a16:creationId xmlns:a16="http://schemas.microsoft.com/office/drawing/2014/main" id="{9FEDC8B7-07FB-DEB3-1091-23FBDB05C305}"/>
              </a:ext>
            </a:extLst>
          </p:cNvPr>
          <p:cNvSpPr/>
          <p:nvPr/>
        </p:nvSpPr>
        <p:spPr>
          <a:xfrm>
            <a:off x="3010110" y="1837777"/>
            <a:ext cx="660276" cy="540226"/>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chemeClr val="bg1"/>
          </a:solidFill>
          <a:ln w="12700">
            <a:miter lim="400000"/>
          </a:ln>
        </p:spPr>
        <p:txBody>
          <a:bodyPr lIns="19045" tIns="19045" rIns="19045" bIns="19045" anchor="ctr"/>
          <a:lstStyle/>
          <a:p>
            <a:pPr defTabSz="228600"/>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55" name="Shape 2737">
            <a:extLst>
              <a:ext uri="{FF2B5EF4-FFF2-40B4-BE49-F238E27FC236}">
                <a16:creationId xmlns:a16="http://schemas.microsoft.com/office/drawing/2014/main" id="{6D9FB9D0-3518-89C7-2FB9-F98857B5B9AC}"/>
              </a:ext>
            </a:extLst>
          </p:cNvPr>
          <p:cNvSpPr/>
          <p:nvPr/>
        </p:nvSpPr>
        <p:spPr>
          <a:xfrm>
            <a:off x="5820144" y="3534628"/>
            <a:ext cx="551711" cy="551711"/>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56" name="Shape 2772">
            <a:extLst>
              <a:ext uri="{FF2B5EF4-FFF2-40B4-BE49-F238E27FC236}">
                <a16:creationId xmlns:a16="http://schemas.microsoft.com/office/drawing/2014/main" id="{D1D42DF1-6181-B165-FA9F-CAF446AF96D7}"/>
              </a:ext>
            </a:extLst>
          </p:cNvPr>
          <p:cNvSpPr/>
          <p:nvPr/>
        </p:nvSpPr>
        <p:spPr>
          <a:xfrm>
            <a:off x="8480524" y="1782512"/>
            <a:ext cx="551711" cy="551711"/>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Tree>
    <p:extLst>
      <p:ext uri="{BB962C8B-B14F-4D97-AF65-F5344CB8AC3E}">
        <p14:creationId xmlns:p14="http://schemas.microsoft.com/office/powerpoint/2010/main" val="3514488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9E5C71-9014-399C-AC3F-7CFC0C634A76}"/>
              </a:ext>
            </a:extLst>
          </p:cNvPr>
          <p:cNvSpPr>
            <a:spLocks noGrp="1"/>
          </p:cNvSpPr>
          <p:nvPr>
            <p:ph type="title"/>
          </p:nvPr>
        </p:nvSpPr>
        <p:spPr/>
        <p:txBody>
          <a:bodyPr/>
          <a:lstStyle/>
          <a:p>
            <a:r>
              <a:rPr lang="zh-CN" altLang="en-US" b="1" dirty="0"/>
              <a:t>请输入标题</a:t>
            </a:r>
          </a:p>
        </p:txBody>
      </p:sp>
      <p:grpSp>
        <p:nvGrpSpPr>
          <p:cNvPr id="17" name="组合 16">
            <a:extLst>
              <a:ext uri="{FF2B5EF4-FFF2-40B4-BE49-F238E27FC236}">
                <a16:creationId xmlns:a16="http://schemas.microsoft.com/office/drawing/2014/main" id="{335D0140-4760-0061-2505-8120F72EDE1D}"/>
              </a:ext>
            </a:extLst>
          </p:cNvPr>
          <p:cNvGrpSpPr/>
          <p:nvPr/>
        </p:nvGrpSpPr>
        <p:grpSpPr>
          <a:xfrm>
            <a:off x="962794" y="3301340"/>
            <a:ext cx="1898293" cy="1101108"/>
            <a:chOff x="1261595" y="3341079"/>
            <a:chExt cx="1898293" cy="911553"/>
          </a:xfrm>
        </p:grpSpPr>
        <p:sp>
          <p:nvSpPr>
            <p:cNvPr id="18" name="文本框 17">
              <a:extLst>
                <a:ext uri="{FF2B5EF4-FFF2-40B4-BE49-F238E27FC236}">
                  <a16:creationId xmlns:a16="http://schemas.microsoft.com/office/drawing/2014/main" id="{9C4926BF-F40D-A8CD-8D5D-D34E009E660F}"/>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19" name="文本框 18">
              <a:extLst>
                <a:ext uri="{FF2B5EF4-FFF2-40B4-BE49-F238E27FC236}">
                  <a16:creationId xmlns:a16="http://schemas.microsoft.com/office/drawing/2014/main" id="{246FDECA-7F57-52B0-1579-445C0F08E757}"/>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20" name="组合 19">
            <a:extLst>
              <a:ext uri="{FF2B5EF4-FFF2-40B4-BE49-F238E27FC236}">
                <a16:creationId xmlns:a16="http://schemas.microsoft.com/office/drawing/2014/main" id="{34E8DA32-C3FD-D8B1-46BD-FB3358F97B25}"/>
              </a:ext>
            </a:extLst>
          </p:cNvPr>
          <p:cNvGrpSpPr/>
          <p:nvPr/>
        </p:nvGrpSpPr>
        <p:grpSpPr>
          <a:xfrm>
            <a:off x="3885315" y="2602897"/>
            <a:ext cx="1898293" cy="1101108"/>
            <a:chOff x="1261595" y="3341079"/>
            <a:chExt cx="1898293" cy="911553"/>
          </a:xfrm>
        </p:grpSpPr>
        <p:sp>
          <p:nvSpPr>
            <p:cNvPr id="21" name="文本框 20">
              <a:extLst>
                <a:ext uri="{FF2B5EF4-FFF2-40B4-BE49-F238E27FC236}">
                  <a16:creationId xmlns:a16="http://schemas.microsoft.com/office/drawing/2014/main" id="{CF99FB01-1A1F-8532-F666-9694896C0806}"/>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22" name="文本框 21">
              <a:extLst>
                <a:ext uri="{FF2B5EF4-FFF2-40B4-BE49-F238E27FC236}">
                  <a16:creationId xmlns:a16="http://schemas.microsoft.com/office/drawing/2014/main" id="{94BEFC47-66BD-1B2F-D26C-530773B6D62C}"/>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23" name="组合 22">
            <a:extLst>
              <a:ext uri="{FF2B5EF4-FFF2-40B4-BE49-F238E27FC236}">
                <a16:creationId xmlns:a16="http://schemas.microsoft.com/office/drawing/2014/main" id="{9B9F058C-C3E0-4ACC-4AE3-AB7A0F42DFC7}"/>
              </a:ext>
            </a:extLst>
          </p:cNvPr>
          <p:cNvGrpSpPr/>
          <p:nvPr/>
        </p:nvGrpSpPr>
        <p:grpSpPr>
          <a:xfrm>
            <a:off x="6645672" y="2052343"/>
            <a:ext cx="1898293" cy="1101108"/>
            <a:chOff x="1261595" y="3341079"/>
            <a:chExt cx="1898293" cy="911553"/>
          </a:xfrm>
        </p:grpSpPr>
        <p:sp>
          <p:nvSpPr>
            <p:cNvPr id="24" name="文本框 23">
              <a:extLst>
                <a:ext uri="{FF2B5EF4-FFF2-40B4-BE49-F238E27FC236}">
                  <a16:creationId xmlns:a16="http://schemas.microsoft.com/office/drawing/2014/main" id="{766095CB-A3B2-C7F5-F371-8C7FC4B4A39D}"/>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25" name="文本框 24">
              <a:extLst>
                <a:ext uri="{FF2B5EF4-FFF2-40B4-BE49-F238E27FC236}">
                  <a16:creationId xmlns:a16="http://schemas.microsoft.com/office/drawing/2014/main" id="{C86E479B-75EA-F2EF-F865-47C22D497C3B}"/>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26" name="组合 25">
            <a:extLst>
              <a:ext uri="{FF2B5EF4-FFF2-40B4-BE49-F238E27FC236}">
                <a16:creationId xmlns:a16="http://schemas.microsoft.com/office/drawing/2014/main" id="{4D1E6A10-D7E8-C5DC-3CC1-D3668E03D745}"/>
              </a:ext>
            </a:extLst>
          </p:cNvPr>
          <p:cNvGrpSpPr/>
          <p:nvPr/>
        </p:nvGrpSpPr>
        <p:grpSpPr>
          <a:xfrm>
            <a:off x="9336786" y="1265244"/>
            <a:ext cx="1898293" cy="1101108"/>
            <a:chOff x="1261595" y="3341079"/>
            <a:chExt cx="1898293" cy="911553"/>
          </a:xfrm>
        </p:grpSpPr>
        <p:sp>
          <p:nvSpPr>
            <p:cNvPr id="27" name="文本框 26">
              <a:extLst>
                <a:ext uri="{FF2B5EF4-FFF2-40B4-BE49-F238E27FC236}">
                  <a16:creationId xmlns:a16="http://schemas.microsoft.com/office/drawing/2014/main" id="{E83916B4-FCAA-E125-018F-C9D6255E73CD}"/>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28" name="文本框 27">
              <a:extLst>
                <a:ext uri="{FF2B5EF4-FFF2-40B4-BE49-F238E27FC236}">
                  <a16:creationId xmlns:a16="http://schemas.microsoft.com/office/drawing/2014/main" id="{67ACA424-C472-B02C-DF0B-1890991E9EBA}"/>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53" name="组合 52">
            <a:extLst>
              <a:ext uri="{FF2B5EF4-FFF2-40B4-BE49-F238E27FC236}">
                <a16:creationId xmlns:a16="http://schemas.microsoft.com/office/drawing/2014/main" id="{83BAC4C9-61AF-6CD6-18DA-7CB13B699722}"/>
              </a:ext>
            </a:extLst>
          </p:cNvPr>
          <p:cNvGrpSpPr/>
          <p:nvPr/>
        </p:nvGrpSpPr>
        <p:grpSpPr>
          <a:xfrm>
            <a:off x="663575" y="2471194"/>
            <a:ext cx="10864849" cy="3658144"/>
            <a:chOff x="663575" y="2471194"/>
            <a:chExt cx="10864849" cy="3658144"/>
          </a:xfrm>
        </p:grpSpPr>
        <p:grpSp>
          <p:nvGrpSpPr>
            <p:cNvPr id="50" name="组合 49">
              <a:extLst>
                <a:ext uri="{FF2B5EF4-FFF2-40B4-BE49-F238E27FC236}">
                  <a16:creationId xmlns:a16="http://schemas.microsoft.com/office/drawing/2014/main" id="{4059F193-BBC5-9551-4B1D-B16D6C9C3E5C}"/>
                </a:ext>
              </a:extLst>
            </p:cNvPr>
            <p:cNvGrpSpPr/>
            <p:nvPr/>
          </p:nvGrpSpPr>
          <p:grpSpPr>
            <a:xfrm>
              <a:off x="3371850" y="4141416"/>
              <a:ext cx="2727325" cy="1987922"/>
              <a:chOff x="3371850" y="4141416"/>
              <a:chExt cx="2727325" cy="1987922"/>
            </a:xfrm>
          </p:grpSpPr>
          <p:sp>
            <p:nvSpPr>
              <p:cNvPr id="11" name="矩形 10">
                <a:extLst>
                  <a:ext uri="{FF2B5EF4-FFF2-40B4-BE49-F238E27FC236}">
                    <a16:creationId xmlns:a16="http://schemas.microsoft.com/office/drawing/2014/main" id="{B730578E-73CE-CD40-0551-0828DED31742}"/>
                  </a:ext>
                </a:extLst>
              </p:cNvPr>
              <p:cNvSpPr/>
              <p:nvPr/>
            </p:nvSpPr>
            <p:spPr>
              <a:xfrm>
                <a:off x="3384550" y="4141416"/>
                <a:ext cx="2714625" cy="522063"/>
              </a:xfrm>
              <a:prstGeom prst="rect">
                <a:avLst/>
              </a:prstGeom>
              <a:solidFill>
                <a:schemeClr val="bg2">
                  <a:lumMod val="75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id="{A6474A6A-FDEA-2FF9-28E3-69B643E5F059}"/>
                  </a:ext>
                </a:extLst>
              </p:cNvPr>
              <p:cNvSpPr/>
              <p:nvPr/>
            </p:nvSpPr>
            <p:spPr>
              <a:xfrm>
                <a:off x="3378200" y="4663480"/>
                <a:ext cx="2714625" cy="1465858"/>
              </a:xfrm>
              <a:prstGeom prst="rect">
                <a:avLst/>
              </a:prstGeom>
              <a:solidFill>
                <a:schemeClr val="accent4">
                  <a:lumMod val="40000"/>
                  <a:lumOff val="60000"/>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a:extLst>
                  <a:ext uri="{FF2B5EF4-FFF2-40B4-BE49-F238E27FC236}">
                    <a16:creationId xmlns:a16="http://schemas.microsoft.com/office/drawing/2014/main" id="{819F5D63-7BB3-C786-23A7-BB52681CE3B0}"/>
                  </a:ext>
                </a:extLst>
              </p:cNvPr>
              <p:cNvSpPr txBox="1"/>
              <p:nvPr/>
            </p:nvSpPr>
            <p:spPr>
              <a:xfrm>
                <a:off x="3371850" y="4177094"/>
                <a:ext cx="2714623" cy="400110"/>
              </a:xfrm>
              <a:prstGeom prst="rect">
                <a:avLst/>
              </a:prstGeom>
              <a:noFill/>
            </p:spPr>
            <p:txBody>
              <a:bodyPr wrap="square" rtlCol="0">
                <a:spAutoFit/>
              </a:bodyPr>
              <a:lstStyle/>
              <a:p>
                <a:pPr algn="ctr"/>
                <a:r>
                  <a:rPr lang="en-US" altLang="zh-CN" sz="2000" dirty="0">
                    <a:latin typeface="+mj-ea"/>
                    <a:ea typeface="+mj-ea"/>
                  </a:rPr>
                  <a:t>02</a:t>
                </a:r>
                <a:endParaRPr lang="zh-CN" altLang="en-US" sz="2000" dirty="0">
                  <a:latin typeface="+mj-ea"/>
                  <a:ea typeface="+mj-ea"/>
                </a:endParaRPr>
              </a:p>
            </p:txBody>
          </p:sp>
          <p:sp>
            <p:nvSpPr>
              <p:cNvPr id="45" name="Shape 2554">
                <a:extLst>
                  <a:ext uri="{FF2B5EF4-FFF2-40B4-BE49-F238E27FC236}">
                    <a16:creationId xmlns:a16="http://schemas.microsoft.com/office/drawing/2014/main" id="{44A42A8F-0EAB-347E-74B9-FEC3F5EABDA0}"/>
                  </a:ext>
                </a:extLst>
              </p:cNvPr>
              <p:cNvSpPr/>
              <p:nvPr/>
            </p:nvSpPr>
            <p:spPr>
              <a:xfrm>
                <a:off x="4337236" y="5100892"/>
                <a:ext cx="764800" cy="695274"/>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2"/>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49" name="组合 48">
              <a:extLst>
                <a:ext uri="{FF2B5EF4-FFF2-40B4-BE49-F238E27FC236}">
                  <a16:creationId xmlns:a16="http://schemas.microsoft.com/office/drawing/2014/main" id="{986DA04A-E013-D60E-724F-7A272CBF035E}"/>
                </a:ext>
              </a:extLst>
            </p:cNvPr>
            <p:cNvGrpSpPr/>
            <p:nvPr/>
          </p:nvGrpSpPr>
          <p:grpSpPr>
            <a:xfrm>
              <a:off x="663575" y="4672393"/>
              <a:ext cx="2727324" cy="1456945"/>
              <a:chOff x="663575" y="4672393"/>
              <a:chExt cx="2727324" cy="1456945"/>
            </a:xfrm>
          </p:grpSpPr>
          <p:sp>
            <p:nvSpPr>
              <p:cNvPr id="10" name="矩形 9">
                <a:extLst>
                  <a:ext uri="{FF2B5EF4-FFF2-40B4-BE49-F238E27FC236}">
                    <a16:creationId xmlns:a16="http://schemas.microsoft.com/office/drawing/2014/main" id="{AD185123-9D52-75F0-50ED-3201F0349DC1}"/>
                  </a:ext>
                </a:extLst>
              </p:cNvPr>
              <p:cNvSpPr/>
              <p:nvPr/>
            </p:nvSpPr>
            <p:spPr>
              <a:xfrm>
                <a:off x="669925" y="4672393"/>
                <a:ext cx="2714625" cy="522063"/>
              </a:xfrm>
              <a:prstGeom prst="rect">
                <a:avLst/>
              </a:prstGeom>
              <a:solidFill>
                <a:schemeClr val="bg2">
                  <a:lumMod val="9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201835AC-7385-0EE7-885D-D09A9F2BBB13}"/>
                  </a:ext>
                </a:extLst>
              </p:cNvPr>
              <p:cNvSpPr/>
              <p:nvPr/>
            </p:nvSpPr>
            <p:spPr>
              <a:xfrm>
                <a:off x="663575" y="5194457"/>
                <a:ext cx="2714625" cy="934881"/>
              </a:xfrm>
              <a:prstGeom prst="rect">
                <a:avLst/>
              </a:prstGeom>
              <a:solidFill>
                <a:schemeClr val="accent4">
                  <a:lumMod val="20000"/>
                  <a:lumOff val="80000"/>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B2AFCC44-A274-ADE1-C36F-B81085E76954}"/>
                  </a:ext>
                </a:extLst>
              </p:cNvPr>
              <p:cNvSpPr txBox="1"/>
              <p:nvPr/>
            </p:nvSpPr>
            <p:spPr>
              <a:xfrm>
                <a:off x="676276" y="4727136"/>
                <a:ext cx="2714623" cy="400110"/>
              </a:xfrm>
              <a:prstGeom prst="rect">
                <a:avLst/>
              </a:prstGeom>
              <a:noFill/>
            </p:spPr>
            <p:txBody>
              <a:bodyPr wrap="square" rtlCol="0">
                <a:spAutoFit/>
              </a:bodyPr>
              <a:lstStyle/>
              <a:p>
                <a:pPr algn="ctr"/>
                <a:r>
                  <a:rPr lang="en-US" altLang="zh-CN" sz="2000" dirty="0">
                    <a:latin typeface="+mj-ea"/>
                    <a:ea typeface="+mj-ea"/>
                  </a:rPr>
                  <a:t>01</a:t>
                </a:r>
                <a:endParaRPr lang="zh-CN" altLang="en-US" sz="2000" dirty="0">
                  <a:latin typeface="+mj-ea"/>
                  <a:ea typeface="+mj-ea"/>
                </a:endParaRPr>
              </a:p>
            </p:txBody>
          </p:sp>
          <p:sp>
            <p:nvSpPr>
              <p:cNvPr id="46" name="Shape 2570">
                <a:extLst>
                  <a:ext uri="{FF2B5EF4-FFF2-40B4-BE49-F238E27FC236}">
                    <a16:creationId xmlns:a16="http://schemas.microsoft.com/office/drawing/2014/main" id="{3DE86FD2-6D45-2628-45E9-2414A7CAC1FE}"/>
                  </a:ext>
                </a:extLst>
              </p:cNvPr>
              <p:cNvSpPr/>
              <p:nvPr/>
            </p:nvSpPr>
            <p:spPr>
              <a:xfrm>
                <a:off x="1638487" y="5320425"/>
                <a:ext cx="764800" cy="74742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2"/>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51" name="组合 50">
              <a:extLst>
                <a:ext uri="{FF2B5EF4-FFF2-40B4-BE49-F238E27FC236}">
                  <a16:creationId xmlns:a16="http://schemas.microsoft.com/office/drawing/2014/main" id="{E5308541-2DCA-3AEB-D1D4-EAA03965F7EB}"/>
                </a:ext>
              </a:extLst>
            </p:cNvPr>
            <p:cNvGrpSpPr/>
            <p:nvPr/>
          </p:nvGrpSpPr>
          <p:grpSpPr>
            <a:xfrm>
              <a:off x="6092825" y="3496179"/>
              <a:ext cx="2727322" cy="2633159"/>
              <a:chOff x="6092825" y="3496179"/>
              <a:chExt cx="2727322" cy="2633159"/>
            </a:xfrm>
          </p:grpSpPr>
          <p:sp>
            <p:nvSpPr>
              <p:cNvPr id="12" name="矩形 11">
                <a:extLst>
                  <a:ext uri="{FF2B5EF4-FFF2-40B4-BE49-F238E27FC236}">
                    <a16:creationId xmlns:a16="http://schemas.microsoft.com/office/drawing/2014/main" id="{961BD77C-CF4A-1A1D-316E-653F98A75FF2}"/>
                  </a:ext>
                </a:extLst>
              </p:cNvPr>
              <p:cNvSpPr/>
              <p:nvPr/>
            </p:nvSpPr>
            <p:spPr>
              <a:xfrm>
                <a:off x="6099175" y="3496179"/>
                <a:ext cx="2714625" cy="522063"/>
              </a:xfrm>
              <a:prstGeom prst="rect">
                <a:avLst/>
              </a:prstGeom>
              <a:solidFill>
                <a:schemeClr val="bg2">
                  <a:lumMod val="5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097625FD-F41C-A226-0E0A-0076969AE367}"/>
                  </a:ext>
                </a:extLst>
              </p:cNvPr>
              <p:cNvSpPr/>
              <p:nvPr/>
            </p:nvSpPr>
            <p:spPr>
              <a:xfrm>
                <a:off x="6092825" y="4018243"/>
                <a:ext cx="2714625" cy="2111095"/>
              </a:xfrm>
              <a:prstGeom prst="rect">
                <a:avLst/>
              </a:prstGeom>
              <a:solidFill>
                <a:schemeClr val="accent4">
                  <a:lumMod val="60000"/>
                  <a:lumOff val="40000"/>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7B57E75E-23A6-DE59-2134-CC3D8CB2F81E}"/>
                  </a:ext>
                </a:extLst>
              </p:cNvPr>
              <p:cNvSpPr txBox="1"/>
              <p:nvPr/>
            </p:nvSpPr>
            <p:spPr>
              <a:xfrm>
                <a:off x="6105524" y="3563910"/>
                <a:ext cx="2714623" cy="400110"/>
              </a:xfrm>
              <a:prstGeom prst="rect">
                <a:avLst/>
              </a:prstGeom>
              <a:noFill/>
            </p:spPr>
            <p:txBody>
              <a:bodyPr wrap="square" rtlCol="0">
                <a:spAutoFit/>
              </a:bodyPr>
              <a:lstStyle/>
              <a:p>
                <a:pPr algn="ctr"/>
                <a:r>
                  <a:rPr lang="en-US" altLang="zh-CN" sz="2000" dirty="0">
                    <a:latin typeface="+mj-ea"/>
                    <a:ea typeface="+mj-ea"/>
                  </a:rPr>
                  <a:t>03</a:t>
                </a:r>
                <a:endParaRPr lang="zh-CN" altLang="en-US" sz="2000" dirty="0">
                  <a:latin typeface="+mj-ea"/>
                  <a:ea typeface="+mj-ea"/>
                </a:endParaRPr>
              </a:p>
            </p:txBody>
          </p:sp>
          <p:sp>
            <p:nvSpPr>
              <p:cNvPr id="47" name="Shape 2608">
                <a:extLst>
                  <a:ext uri="{FF2B5EF4-FFF2-40B4-BE49-F238E27FC236}">
                    <a16:creationId xmlns:a16="http://schemas.microsoft.com/office/drawing/2014/main" id="{8B3E4F26-A0FA-D40F-1DB9-365083F922B4}"/>
                  </a:ext>
                </a:extLst>
              </p:cNvPr>
              <p:cNvSpPr/>
              <p:nvPr/>
            </p:nvSpPr>
            <p:spPr>
              <a:xfrm>
                <a:off x="7077264" y="4681493"/>
                <a:ext cx="764800" cy="605562"/>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tx2"/>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52" name="组合 51">
              <a:extLst>
                <a:ext uri="{FF2B5EF4-FFF2-40B4-BE49-F238E27FC236}">
                  <a16:creationId xmlns:a16="http://schemas.microsoft.com/office/drawing/2014/main" id="{06D60826-A1E9-6128-334F-D730F6806D88}"/>
                </a:ext>
              </a:extLst>
            </p:cNvPr>
            <p:cNvGrpSpPr/>
            <p:nvPr/>
          </p:nvGrpSpPr>
          <p:grpSpPr>
            <a:xfrm>
              <a:off x="8794753" y="2471194"/>
              <a:ext cx="2733671" cy="3658144"/>
              <a:chOff x="8794753" y="2471194"/>
              <a:chExt cx="2733671" cy="3658144"/>
            </a:xfrm>
          </p:grpSpPr>
          <p:sp>
            <p:nvSpPr>
              <p:cNvPr id="13" name="矩形 12">
                <a:extLst>
                  <a:ext uri="{FF2B5EF4-FFF2-40B4-BE49-F238E27FC236}">
                    <a16:creationId xmlns:a16="http://schemas.microsoft.com/office/drawing/2014/main" id="{43362892-4124-9800-FC99-24728A9390CB}"/>
                  </a:ext>
                </a:extLst>
              </p:cNvPr>
              <p:cNvSpPr/>
              <p:nvPr/>
            </p:nvSpPr>
            <p:spPr>
              <a:xfrm>
                <a:off x="8813799" y="2471194"/>
                <a:ext cx="2714625" cy="522064"/>
              </a:xfrm>
              <a:prstGeom prst="rect">
                <a:avLst/>
              </a:prstGeom>
              <a:solidFill>
                <a:schemeClr val="bg2">
                  <a:lumMod val="25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B41B814-2C16-B374-E694-B67E731DC2FF}"/>
                  </a:ext>
                </a:extLst>
              </p:cNvPr>
              <p:cNvSpPr/>
              <p:nvPr/>
            </p:nvSpPr>
            <p:spPr>
              <a:xfrm>
                <a:off x="8807449" y="2993257"/>
                <a:ext cx="2714625" cy="3136081"/>
              </a:xfrm>
              <a:prstGeom prst="rect">
                <a:avLst/>
              </a:prstGeom>
              <a:solidFill>
                <a:schemeClr val="accent4">
                  <a:lumMod val="75000"/>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8AADE65B-8F87-9FA5-A3C8-0674C3CD621B}"/>
                  </a:ext>
                </a:extLst>
              </p:cNvPr>
              <p:cNvSpPr txBox="1"/>
              <p:nvPr/>
            </p:nvSpPr>
            <p:spPr>
              <a:xfrm>
                <a:off x="8794753" y="2532171"/>
                <a:ext cx="2714623" cy="400110"/>
              </a:xfrm>
              <a:prstGeom prst="rect">
                <a:avLst/>
              </a:prstGeom>
              <a:noFill/>
            </p:spPr>
            <p:txBody>
              <a:bodyPr wrap="square" rtlCol="0">
                <a:spAutoFit/>
              </a:bodyPr>
              <a:lstStyle/>
              <a:p>
                <a:pPr algn="ctr"/>
                <a:r>
                  <a:rPr lang="en-US" altLang="zh-CN" sz="2000" dirty="0">
                    <a:latin typeface="+mj-ea"/>
                    <a:ea typeface="+mj-ea"/>
                  </a:rPr>
                  <a:t>04</a:t>
                </a:r>
                <a:endParaRPr lang="zh-CN" altLang="en-US" sz="2000" dirty="0">
                  <a:latin typeface="+mj-ea"/>
                  <a:ea typeface="+mj-ea"/>
                </a:endParaRPr>
              </a:p>
            </p:txBody>
          </p:sp>
          <p:sp>
            <p:nvSpPr>
              <p:cNvPr id="48" name="Shape 2612">
                <a:extLst>
                  <a:ext uri="{FF2B5EF4-FFF2-40B4-BE49-F238E27FC236}">
                    <a16:creationId xmlns:a16="http://schemas.microsoft.com/office/drawing/2014/main" id="{904738A4-CD23-3703-627B-5B6CD9F7B206}"/>
                  </a:ext>
                </a:extLst>
              </p:cNvPr>
              <p:cNvSpPr/>
              <p:nvPr/>
            </p:nvSpPr>
            <p:spPr>
              <a:xfrm>
                <a:off x="9903530" y="4064289"/>
                <a:ext cx="764801" cy="625721"/>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chemeClr val="tx2"/>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Tree>
    <p:extLst>
      <p:ext uri="{BB962C8B-B14F-4D97-AF65-F5344CB8AC3E}">
        <p14:creationId xmlns:p14="http://schemas.microsoft.com/office/powerpoint/2010/main" val="3230701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9E5C71-9014-399C-AC3F-7CFC0C634A76}"/>
              </a:ext>
            </a:extLst>
          </p:cNvPr>
          <p:cNvSpPr>
            <a:spLocks noGrp="1"/>
          </p:cNvSpPr>
          <p:nvPr>
            <p:ph type="title"/>
          </p:nvPr>
        </p:nvSpPr>
        <p:spPr/>
        <p:txBody>
          <a:bodyPr/>
          <a:lstStyle/>
          <a:p>
            <a:r>
              <a:rPr lang="zh-CN" altLang="en-US" dirty="0"/>
              <a:t>请输入标题</a:t>
            </a:r>
          </a:p>
        </p:txBody>
      </p:sp>
      <p:sp>
        <p:nvSpPr>
          <p:cNvPr id="23" name="矩形 22">
            <a:extLst>
              <a:ext uri="{FF2B5EF4-FFF2-40B4-BE49-F238E27FC236}">
                <a16:creationId xmlns:a16="http://schemas.microsoft.com/office/drawing/2014/main" id="{006D1470-48EA-12E1-8701-9904F66E849C}"/>
              </a:ext>
            </a:extLst>
          </p:cNvPr>
          <p:cNvSpPr/>
          <p:nvPr/>
        </p:nvSpPr>
        <p:spPr>
          <a:xfrm>
            <a:off x="5562600" y="3556000"/>
            <a:ext cx="5956300" cy="257333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grpSp>
        <p:nvGrpSpPr>
          <p:cNvPr id="43" name="组合 42">
            <a:extLst>
              <a:ext uri="{FF2B5EF4-FFF2-40B4-BE49-F238E27FC236}">
                <a16:creationId xmlns:a16="http://schemas.microsoft.com/office/drawing/2014/main" id="{F16525C5-D648-7FE9-659D-08FB02332603}"/>
              </a:ext>
            </a:extLst>
          </p:cNvPr>
          <p:cNvGrpSpPr/>
          <p:nvPr/>
        </p:nvGrpSpPr>
        <p:grpSpPr>
          <a:xfrm>
            <a:off x="4950947" y="1172551"/>
            <a:ext cx="941853" cy="941853"/>
            <a:chOff x="5083027" y="1181785"/>
            <a:chExt cx="941853" cy="941853"/>
          </a:xfrm>
        </p:grpSpPr>
        <p:sp>
          <p:nvSpPr>
            <p:cNvPr id="27" name="Shape 2723">
              <a:extLst>
                <a:ext uri="{FF2B5EF4-FFF2-40B4-BE49-F238E27FC236}">
                  <a16:creationId xmlns:a16="http://schemas.microsoft.com/office/drawing/2014/main" id="{21289EA1-6020-6419-D539-FD59D29C6D73}"/>
                </a:ext>
              </a:extLst>
            </p:cNvPr>
            <p:cNvSpPr/>
            <p:nvPr/>
          </p:nvSpPr>
          <p:spPr>
            <a:xfrm>
              <a:off x="5308488" y="1421766"/>
              <a:ext cx="467358" cy="46735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39" name="椭圆 38">
              <a:extLst>
                <a:ext uri="{FF2B5EF4-FFF2-40B4-BE49-F238E27FC236}">
                  <a16:creationId xmlns:a16="http://schemas.microsoft.com/office/drawing/2014/main" id="{96823AD3-630B-0F7F-EC99-CADA4BA87FC1}"/>
                </a:ext>
              </a:extLst>
            </p:cNvPr>
            <p:cNvSpPr/>
            <p:nvPr/>
          </p:nvSpPr>
          <p:spPr>
            <a:xfrm>
              <a:off x="5083027" y="1181785"/>
              <a:ext cx="941853" cy="941853"/>
            </a:xfrm>
            <a:prstGeom prst="ellipse">
              <a:avLst/>
            </a:prstGeom>
            <a:noFill/>
            <a:ln w="254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0AAFF881-4178-AA45-88B8-68FB0A5A1A5D}"/>
              </a:ext>
            </a:extLst>
          </p:cNvPr>
          <p:cNvGrpSpPr/>
          <p:nvPr/>
        </p:nvGrpSpPr>
        <p:grpSpPr>
          <a:xfrm>
            <a:off x="9812126" y="1140647"/>
            <a:ext cx="941853" cy="941853"/>
            <a:chOff x="8283046" y="1181785"/>
            <a:chExt cx="941853" cy="941853"/>
          </a:xfrm>
        </p:grpSpPr>
        <p:sp>
          <p:nvSpPr>
            <p:cNvPr id="29" name="Shape 2771">
              <a:extLst>
                <a:ext uri="{FF2B5EF4-FFF2-40B4-BE49-F238E27FC236}">
                  <a16:creationId xmlns:a16="http://schemas.microsoft.com/office/drawing/2014/main" id="{533F81EE-3538-06E0-AC4E-EA458B09363C}"/>
                </a:ext>
              </a:extLst>
            </p:cNvPr>
            <p:cNvSpPr/>
            <p:nvPr/>
          </p:nvSpPr>
          <p:spPr>
            <a:xfrm>
              <a:off x="8509003" y="1421765"/>
              <a:ext cx="467358" cy="467358"/>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40" name="椭圆 39">
              <a:extLst>
                <a:ext uri="{FF2B5EF4-FFF2-40B4-BE49-F238E27FC236}">
                  <a16:creationId xmlns:a16="http://schemas.microsoft.com/office/drawing/2014/main" id="{5ECAE91C-3EB8-0433-0C85-2C58E5BA36FC}"/>
                </a:ext>
              </a:extLst>
            </p:cNvPr>
            <p:cNvSpPr/>
            <p:nvPr/>
          </p:nvSpPr>
          <p:spPr>
            <a:xfrm>
              <a:off x="8283046" y="1181785"/>
              <a:ext cx="941853" cy="941853"/>
            </a:xfrm>
            <a:prstGeom prst="ellipse">
              <a:avLst/>
            </a:prstGeom>
            <a:noFill/>
            <a:ln w="254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37B76B3D-275F-46A9-0CA0-66F9B5B48199}"/>
              </a:ext>
            </a:extLst>
          </p:cNvPr>
          <p:cNvGrpSpPr/>
          <p:nvPr/>
        </p:nvGrpSpPr>
        <p:grpSpPr>
          <a:xfrm>
            <a:off x="7447576" y="1139812"/>
            <a:ext cx="941853" cy="941853"/>
            <a:chOff x="5083027" y="2637501"/>
            <a:chExt cx="941853" cy="941853"/>
          </a:xfrm>
        </p:grpSpPr>
        <p:sp>
          <p:nvSpPr>
            <p:cNvPr id="28" name="Shape 2725">
              <a:extLst>
                <a:ext uri="{FF2B5EF4-FFF2-40B4-BE49-F238E27FC236}">
                  <a16:creationId xmlns:a16="http://schemas.microsoft.com/office/drawing/2014/main" id="{6C8A15D3-140C-2B6A-B60A-E5C420203A60}"/>
                </a:ext>
              </a:extLst>
            </p:cNvPr>
            <p:cNvSpPr/>
            <p:nvPr/>
          </p:nvSpPr>
          <p:spPr>
            <a:xfrm>
              <a:off x="5302838" y="2935556"/>
              <a:ext cx="467358" cy="467358"/>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41" name="椭圆 40">
              <a:extLst>
                <a:ext uri="{FF2B5EF4-FFF2-40B4-BE49-F238E27FC236}">
                  <a16:creationId xmlns:a16="http://schemas.microsoft.com/office/drawing/2014/main" id="{38A8CD20-3F58-4AE3-4477-5936A4096A92}"/>
                </a:ext>
              </a:extLst>
            </p:cNvPr>
            <p:cNvSpPr/>
            <p:nvPr/>
          </p:nvSpPr>
          <p:spPr>
            <a:xfrm>
              <a:off x="5083027" y="2637501"/>
              <a:ext cx="941853" cy="941853"/>
            </a:xfrm>
            <a:prstGeom prst="ellipse">
              <a:avLst/>
            </a:prstGeom>
            <a:noFill/>
            <a:ln w="25400">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7" name="图片 46">
            <a:extLst>
              <a:ext uri="{FF2B5EF4-FFF2-40B4-BE49-F238E27FC236}">
                <a16:creationId xmlns:a16="http://schemas.microsoft.com/office/drawing/2014/main" id="{06658D82-4D9C-4069-6D2A-9B65F944B133}"/>
              </a:ext>
            </a:extLst>
          </p:cNvPr>
          <p:cNvPicPr>
            <a:picLocks noChangeAspect="1"/>
          </p:cNvPicPr>
          <p:nvPr/>
        </p:nvPicPr>
        <p:blipFill>
          <a:blip r:embed="rId2"/>
          <a:stretch>
            <a:fillRect/>
          </a:stretch>
        </p:blipFill>
        <p:spPr>
          <a:xfrm>
            <a:off x="4941814" y="1163417"/>
            <a:ext cx="960120" cy="960120"/>
          </a:xfrm>
          <a:prstGeom prst="rect">
            <a:avLst/>
          </a:prstGeom>
        </p:spPr>
      </p:pic>
      <p:grpSp>
        <p:nvGrpSpPr>
          <p:cNvPr id="48" name="组合 47">
            <a:extLst>
              <a:ext uri="{FF2B5EF4-FFF2-40B4-BE49-F238E27FC236}">
                <a16:creationId xmlns:a16="http://schemas.microsoft.com/office/drawing/2014/main" id="{5B33C8DD-ACDB-9BF2-4413-3E1D83B47DDB}"/>
              </a:ext>
            </a:extLst>
          </p:cNvPr>
          <p:cNvGrpSpPr/>
          <p:nvPr/>
        </p:nvGrpSpPr>
        <p:grpSpPr>
          <a:xfrm>
            <a:off x="4761209" y="2421592"/>
            <a:ext cx="1924469" cy="774882"/>
            <a:chOff x="618984" y="3027238"/>
            <a:chExt cx="1924469" cy="774882"/>
          </a:xfrm>
        </p:grpSpPr>
        <p:sp>
          <p:nvSpPr>
            <p:cNvPr id="49" name="文本框 48">
              <a:extLst>
                <a:ext uri="{FF2B5EF4-FFF2-40B4-BE49-F238E27FC236}">
                  <a16:creationId xmlns:a16="http://schemas.microsoft.com/office/drawing/2014/main" id="{9DB0589F-AF81-4D15-5653-C9B10BD61A3F}"/>
                </a:ext>
              </a:extLst>
            </p:cNvPr>
            <p:cNvSpPr txBox="1"/>
            <p:nvPr/>
          </p:nvSpPr>
          <p:spPr>
            <a:xfrm>
              <a:off x="645160" y="3027238"/>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50" name="文本框 49">
              <a:extLst>
                <a:ext uri="{FF2B5EF4-FFF2-40B4-BE49-F238E27FC236}">
                  <a16:creationId xmlns:a16="http://schemas.microsoft.com/office/drawing/2014/main" id="{6504F4C5-22FE-8C6C-54DA-D3FE3FB99E4D}"/>
                </a:ext>
              </a:extLst>
            </p:cNvPr>
            <p:cNvSpPr txBox="1"/>
            <p:nvPr/>
          </p:nvSpPr>
          <p:spPr>
            <a:xfrm>
              <a:off x="618984" y="3463566"/>
              <a:ext cx="1898290" cy="338554"/>
            </a:xfrm>
            <a:prstGeom prst="rect">
              <a:avLst/>
            </a:prstGeom>
            <a:noFill/>
          </p:spPr>
          <p:txBody>
            <a:bodyPr wrap="square" rtlCol="0">
              <a:spAutoFit/>
            </a:bodyPr>
            <a:lstStyle/>
            <a:p>
              <a:r>
                <a:rPr lang="zh-CN" altLang="en-US" sz="1600" dirty="0"/>
                <a:t>请在此处输入文本</a:t>
              </a:r>
              <a:endParaRPr lang="en-US" altLang="zh-CN" sz="1600" dirty="0"/>
            </a:p>
          </p:txBody>
        </p:sp>
      </p:grpSp>
      <p:grpSp>
        <p:nvGrpSpPr>
          <p:cNvPr id="51" name="组合 50">
            <a:extLst>
              <a:ext uri="{FF2B5EF4-FFF2-40B4-BE49-F238E27FC236}">
                <a16:creationId xmlns:a16="http://schemas.microsoft.com/office/drawing/2014/main" id="{E8C6F9B2-6C9B-0658-0C06-2950213D85C2}"/>
              </a:ext>
            </a:extLst>
          </p:cNvPr>
          <p:cNvGrpSpPr/>
          <p:nvPr/>
        </p:nvGrpSpPr>
        <p:grpSpPr>
          <a:xfrm>
            <a:off x="7172510" y="2421592"/>
            <a:ext cx="1924469" cy="774882"/>
            <a:chOff x="618984" y="3027238"/>
            <a:chExt cx="1924469" cy="774882"/>
          </a:xfrm>
        </p:grpSpPr>
        <p:sp>
          <p:nvSpPr>
            <p:cNvPr id="52" name="文本框 51">
              <a:extLst>
                <a:ext uri="{FF2B5EF4-FFF2-40B4-BE49-F238E27FC236}">
                  <a16:creationId xmlns:a16="http://schemas.microsoft.com/office/drawing/2014/main" id="{BE41ACF7-7B79-AB1B-22F1-7CD3E9493067}"/>
                </a:ext>
              </a:extLst>
            </p:cNvPr>
            <p:cNvSpPr txBox="1"/>
            <p:nvPr/>
          </p:nvSpPr>
          <p:spPr>
            <a:xfrm>
              <a:off x="645160" y="3027238"/>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53" name="文本框 52">
              <a:extLst>
                <a:ext uri="{FF2B5EF4-FFF2-40B4-BE49-F238E27FC236}">
                  <a16:creationId xmlns:a16="http://schemas.microsoft.com/office/drawing/2014/main" id="{F1424B89-1828-BD21-61DB-E3802CE28944}"/>
                </a:ext>
              </a:extLst>
            </p:cNvPr>
            <p:cNvSpPr txBox="1"/>
            <p:nvPr/>
          </p:nvSpPr>
          <p:spPr>
            <a:xfrm>
              <a:off x="618984" y="3463566"/>
              <a:ext cx="1898290" cy="338554"/>
            </a:xfrm>
            <a:prstGeom prst="rect">
              <a:avLst/>
            </a:prstGeom>
            <a:noFill/>
          </p:spPr>
          <p:txBody>
            <a:bodyPr wrap="square" rtlCol="0">
              <a:spAutoFit/>
            </a:bodyPr>
            <a:lstStyle/>
            <a:p>
              <a:r>
                <a:rPr lang="zh-CN" altLang="en-US" sz="1600" dirty="0"/>
                <a:t>请在此处输入文本</a:t>
              </a:r>
              <a:endParaRPr lang="en-US" altLang="zh-CN" sz="1600" dirty="0"/>
            </a:p>
          </p:txBody>
        </p:sp>
      </p:grpSp>
      <p:grpSp>
        <p:nvGrpSpPr>
          <p:cNvPr id="54" name="组合 53">
            <a:extLst>
              <a:ext uri="{FF2B5EF4-FFF2-40B4-BE49-F238E27FC236}">
                <a16:creationId xmlns:a16="http://schemas.microsoft.com/office/drawing/2014/main" id="{A821A4E1-3B69-0EB0-8BD1-03607BAD1011}"/>
              </a:ext>
            </a:extLst>
          </p:cNvPr>
          <p:cNvGrpSpPr/>
          <p:nvPr/>
        </p:nvGrpSpPr>
        <p:grpSpPr>
          <a:xfrm>
            <a:off x="9594431" y="2421592"/>
            <a:ext cx="1924469" cy="774882"/>
            <a:chOff x="618984" y="3027238"/>
            <a:chExt cx="1924469" cy="774882"/>
          </a:xfrm>
        </p:grpSpPr>
        <p:sp>
          <p:nvSpPr>
            <p:cNvPr id="55" name="文本框 54">
              <a:extLst>
                <a:ext uri="{FF2B5EF4-FFF2-40B4-BE49-F238E27FC236}">
                  <a16:creationId xmlns:a16="http://schemas.microsoft.com/office/drawing/2014/main" id="{54301389-32ED-4AD6-A967-33F319168D86}"/>
                </a:ext>
              </a:extLst>
            </p:cNvPr>
            <p:cNvSpPr txBox="1"/>
            <p:nvPr/>
          </p:nvSpPr>
          <p:spPr>
            <a:xfrm>
              <a:off x="645160" y="3027238"/>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56" name="文本框 55">
              <a:extLst>
                <a:ext uri="{FF2B5EF4-FFF2-40B4-BE49-F238E27FC236}">
                  <a16:creationId xmlns:a16="http://schemas.microsoft.com/office/drawing/2014/main" id="{0BC09046-34CC-5F98-9EE8-322B7D5AF712}"/>
                </a:ext>
              </a:extLst>
            </p:cNvPr>
            <p:cNvSpPr txBox="1"/>
            <p:nvPr/>
          </p:nvSpPr>
          <p:spPr>
            <a:xfrm>
              <a:off x="618984" y="3463566"/>
              <a:ext cx="1898290" cy="338554"/>
            </a:xfrm>
            <a:prstGeom prst="rect">
              <a:avLst/>
            </a:prstGeom>
            <a:noFill/>
          </p:spPr>
          <p:txBody>
            <a:bodyPr wrap="square" rtlCol="0">
              <a:spAutoFit/>
            </a:bodyPr>
            <a:lstStyle/>
            <a:p>
              <a:r>
                <a:rPr lang="zh-CN" altLang="en-US" sz="1600" dirty="0"/>
                <a:t>请在此处输入文本</a:t>
              </a:r>
              <a:endParaRPr lang="en-US" altLang="zh-CN" sz="1600" dirty="0"/>
            </a:p>
          </p:txBody>
        </p:sp>
      </p:grpSp>
      <p:cxnSp>
        <p:nvCxnSpPr>
          <p:cNvPr id="57" name="直接连接符 56">
            <a:extLst>
              <a:ext uri="{FF2B5EF4-FFF2-40B4-BE49-F238E27FC236}">
                <a16:creationId xmlns:a16="http://schemas.microsoft.com/office/drawing/2014/main" id="{56BB46F1-2E27-7452-D0EB-4EDCED8C3835}"/>
              </a:ext>
            </a:extLst>
          </p:cNvPr>
          <p:cNvCxnSpPr>
            <a:cxnSpLocks/>
          </p:cNvCxnSpPr>
          <p:nvPr/>
        </p:nvCxnSpPr>
        <p:spPr>
          <a:xfrm>
            <a:off x="6730619" y="2294017"/>
            <a:ext cx="0" cy="105537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1CA26D6-0A62-776E-3FE2-1EAD27026201}"/>
              </a:ext>
            </a:extLst>
          </p:cNvPr>
          <p:cNvCxnSpPr>
            <a:cxnSpLocks/>
          </p:cNvCxnSpPr>
          <p:nvPr/>
        </p:nvCxnSpPr>
        <p:spPr>
          <a:xfrm>
            <a:off x="9270619" y="2294017"/>
            <a:ext cx="0" cy="105537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E93F6828-DD63-30EE-45C3-F00596350A5A}"/>
              </a:ext>
            </a:extLst>
          </p:cNvPr>
          <p:cNvGrpSpPr/>
          <p:nvPr/>
        </p:nvGrpSpPr>
        <p:grpSpPr>
          <a:xfrm>
            <a:off x="6096000" y="3888752"/>
            <a:ext cx="5222240" cy="1987936"/>
            <a:chOff x="607388" y="3027238"/>
            <a:chExt cx="5222240" cy="1987936"/>
          </a:xfrm>
        </p:grpSpPr>
        <p:sp>
          <p:nvSpPr>
            <p:cNvPr id="61" name="文本框 60">
              <a:extLst>
                <a:ext uri="{FF2B5EF4-FFF2-40B4-BE49-F238E27FC236}">
                  <a16:creationId xmlns:a16="http://schemas.microsoft.com/office/drawing/2014/main" id="{232FC7C4-D2F6-8112-EC7C-0AEB7CFFC265}"/>
                </a:ext>
              </a:extLst>
            </p:cNvPr>
            <p:cNvSpPr txBox="1"/>
            <p:nvPr/>
          </p:nvSpPr>
          <p:spPr>
            <a:xfrm>
              <a:off x="645160" y="3027238"/>
              <a:ext cx="2319348" cy="523220"/>
            </a:xfrm>
            <a:prstGeom prst="rect">
              <a:avLst/>
            </a:prstGeom>
            <a:noFill/>
          </p:spPr>
          <p:txBody>
            <a:bodyPr wrap="square" rtlCol="0">
              <a:spAutoFit/>
            </a:bodyPr>
            <a:lstStyle/>
            <a:p>
              <a:r>
                <a:rPr lang="zh-CN" altLang="en-US" sz="2800" b="1" dirty="0">
                  <a:latin typeface="+mj-ea"/>
                  <a:ea typeface="+mj-ea"/>
                </a:rPr>
                <a:t>请输入标题</a:t>
              </a:r>
            </a:p>
          </p:txBody>
        </p:sp>
        <p:sp>
          <p:nvSpPr>
            <p:cNvPr id="62" name="文本框 61">
              <a:extLst>
                <a:ext uri="{FF2B5EF4-FFF2-40B4-BE49-F238E27FC236}">
                  <a16:creationId xmlns:a16="http://schemas.microsoft.com/office/drawing/2014/main" id="{3B293EC1-D16C-BEC4-69E6-638EBD4746DE}"/>
                </a:ext>
              </a:extLst>
            </p:cNvPr>
            <p:cNvSpPr txBox="1"/>
            <p:nvPr/>
          </p:nvSpPr>
          <p:spPr>
            <a:xfrm>
              <a:off x="607388" y="3691735"/>
              <a:ext cx="5222240" cy="1323439"/>
            </a:xfrm>
            <a:prstGeom prst="rect">
              <a:avLst/>
            </a:prstGeom>
            <a:noFill/>
          </p:spPr>
          <p:txBody>
            <a:bodyPr wrap="square" rtlCol="0">
              <a:spAutoFit/>
            </a:bodyPr>
            <a:lstStyle/>
            <a:p>
              <a:r>
                <a:rPr lang="zh-CN" altLang="en-US" sz="1600" dirty="0"/>
                <a:t>请在此处输入文本请在此处输入文本请在此处输入文本请在此处输入文本请在此处输入文本请在此处输入文本请在此处输入文本请在此处输入文本请在此处输入文本请在此处输入文本请在此处输入文本请在此处输入文本请在此处输入文本请在此处输入文本请在此处输入文本</a:t>
              </a:r>
              <a:endParaRPr lang="en-US" altLang="zh-CN" sz="1600" dirty="0"/>
            </a:p>
          </p:txBody>
        </p:sp>
      </p:grpSp>
      <p:pic>
        <p:nvPicPr>
          <p:cNvPr id="64" name="图片 63">
            <a:extLst>
              <a:ext uri="{FF2B5EF4-FFF2-40B4-BE49-F238E27FC236}">
                <a16:creationId xmlns:a16="http://schemas.microsoft.com/office/drawing/2014/main" id="{401A2BBC-0A5F-9E2D-08DC-E19B846EFA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0400" y="3555584"/>
            <a:ext cx="4902200" cy="2573338"/>
          </a:xfrm>
          <a:prstGeom prst="rect">
            <a:avLst/>
          </a:prstGeom>
          <a:solidFill>
            <a:schemeClr val="accent1"/>
          </a:solidFill>
        </p:spPr>
      </p:pic>
      <p:sp>
        <p:nvSpPr>
          <p:cNvPr id="65" name="任意多边形: 形状 64">
            <a:extLst>
              <a:ext uri="{FF2B5EF4-FFF2-40B4-BE49-F238E27FC236}">
                <a16:creationId xmlns:a16="http://schemas.microsoft.com/office/drawing/2014/main" id="{26985140-1DE6-CF72-8471-C5618A74D17F}"/>
              </a:ext>
            </a:extLst>
          </p:cNvPr>
          <p:cNvSpPr/>
          <p:nvPr/>
        </p:nvSpPr>
        <p:spPr>
          <a:xfrm>
            <a:off x="660400" y="3555584"/>
            <a:ext cx="4902200" cy="2573754"/>
          </a:xfrm>
          <a:custGeom>
            <a:avLst/>
            <a:gdLst>
              <a:gd name="connsiteX0" fmla="*/ 0 w 6086360"/>
              <a:gd name="connsiteY0" fmla="*/ 0 h 6857999"/>
              <a:gd name="connsiteX1" fmla="*/ 6086360 w 6086360"/>
              <a:gd name="connsiteY1" fmla="*/ 0 h 6857999"/>
              <a:gd name="connsiteX2" fmla="*/ 6086360 w 6086360"/>
              <a:gd name="connsiteY2" fmla="*/ 6857999 h 6857999"/>
              <a:gd name="connsiteX3" fmla="*/ 0 w 608636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6086360" h="6857999">
                <a:moveTo>
                  <a:pt x="0" y="0"/>
                </a:moveTo>
                <a:lnTo>
                  <a:pt x="6086360" y="0"/>
                </a:lnTo>
                <a:lnTo>
                  <a:pt x="6086360" y="6857999"/>
                </a:lnTo>
                <a:lnTo>
                  <a:pt x="0" y="6857999"/>
                </a:lnTo>
                <a:close/>
              </a:path>
            </a:pathLst>
          </a:custGeom>
          <a:solidFill>
            <a:schemeClr val="tx1">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3" name="组合 62">
            <a:extLst>
              <a:ext uri="{FF2B5EF4-FFF2-40B4-BE49-F238E27FC236}">
                <a16:creationId xmlns:a16="http://schemas.microsoft.com/office/drawing/2014/main" id="{0156B633-805D-00EF-B0B7-442A821F1101}"/>
              </a:ext>
            </a:extLst>
          </p:cNvPr>
          <p:cNvGrpSpPr/>
          <p:nvPr/>
        </p:nvGrpSpPr>
        <p:grpSpPr>
          <a:xfrm>
            <a:off x="660400" y="2047240"/>
            <a:ext cx="4163695" cy="2471420"/>
            <a:chOff x="673100" y="2047240"/>
            <a:chExt cx="4163695" cy="2471420"/>
          </a:xfrm>
        </p:grpSpPr>
        <p:sp>
          <p:nvSpPr>
            <p:cNvPr id="21" name="菱形 20">
              <a:extLst>
                <a:ext uri="{FF2B5EF4-FFF2-40B4-BE49-F238E27FC236}">
                  <a16:creationId xmlns:a16="http://schemas.microsoft.com/office/drawing/2014/main" id="{FE2D2C38-305A-5738-CA5D-07011091333A}"/>
                </a:ext>
              </a:extLst>
            </p:cNvPr>
            <p:cNvSpPr/>
            <p:nvPr/>
          </p:nvSpPr>
          <p:spPr>
            <a:xfrm>
              <a:off x="673100" y="2047240"/>
              <a:ext cx="2471420" cy="2471420"/>
            </a:xfrm>
            <a:prstGeom prst="diamond">
              <a:avLst/>
            </a:prstGeom>
            <a:solidFill>
              <a:schemeClr val="bg2">
                <a:lumMod val="5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25" name="菱形 24">
              <a:extLst>
                <a:ext uri="{FF2B5EF4-FFF2-40B4-BE49-F238E27FC236}">
                  <a16:creationId xmlns:a16="http://schemas.microsoft.com/office/drawing/2014/main" id="{3C0F870E-153A-435F-B4AA-27D6E4B633BC}"/>
                </a:ext>
              </a:extLst>
            </p:cNvPr>
            <p:cNvSpPr/>
            <p:nvPr/>
          </p:nvSpPr>
          <p:spPr>
            <a:xfrm>
              <a:off x="2185670" y="2409190"/>
              <a:ext cx="1917700" cy="1917700"/>
            </a:xfrm>
            <a:prstGeom prst="diamond">
              <a:avLst/>
            </a:prstGeom>
            <a:solidFill>
              <a:schemeClr val="bg2">
                <a:lumMod val="75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6" name="菱形 25">
              <a:extLst>
                <a:ext uri="{FF2B5EF4-FFF2-40B4-BE49-F238E27FC236}">
                  <a16:creationId xmlns:a16="http://schemas.microsoft.com/office/drawing/2014/main" id="{C027A3DE-8C53-1E74-36A9-C6EC4581ABC6}"/>
                </a:ext>
              </a:extLst>
            </p:cNvPr>
            <p:cNvSpPr/>
            <p:nvPr/>
          </p:nvSpPr>
          <p:spPr>
            <a:xfrm>
              <a:off x="3369945" y="2695575"/>
              <a:ext cx="1466850" cy="1466850"/>
            </a:xfrm>
            <a:prstGeom prst="diamond">
              <a:avLst/>
            </a:prstGeom>
            <a:solidFill>
              <a:schemeClr val="bg2">
                <a:lumMod val="9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Tree>
    <p:extLst>
      <p:ext uri="{BB962C8B-B14F-4D97-AF65-F5344CB8AC3E}">
        <p14:creationId xmlns:p14="http://schemas.microsoft.com/office/powerpoint/2010/main" val="830936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E7CD6A9E-D4BB-A383-2FBB-DC1DB44DED57}"/>
              </a:ext>
            </a:extLst>
          </p:cNvPr>
          <p:cNvSpPr/>
          <p:nvPr/>
        </p:nvSpPr>
        <p:spPr>
          <a:xfrm rot="5400000">
            <a:off x="4062483" y="-4062482"/>
            <a:ext cx="4067032" cy="12191999"/>
          </a:xfrm>
          <a:custGeom>
            <a:avLst/>
            <a:gdLst>
              <a:gd name="connsiteX0" fmla="*/ 0 w 4067032"/>
              <a:gd name="connsiteY0" fmla="*/ 12191999 h 12191999"/>
              <a:gd name="connsiteX1" fmla="*/ 0 w 4067032"/>
              <a:gd name="connsiteY1" fmla="*/ 0 h 12191999"/>
              <a:gd name="connsiteX2" fmla="*/ 3062998 w 4067032"/>
              <a:gd name="connsiteY2" fmla="*/ 0 h 12191999"/>
              <a:gd name="connsiteX3" fmla="*/ 3123003 w 4067032"/>
              <a:gd name="connsiteY3" fmla="*/ 25919 h 12191999"/>
              <a:gd name="connsiteX4" fmla="*/ 4065798 w 4067032"/>
              <a:gd name="connsiteY4" fmla="*/ 5963677 h 12191999"/>
              <a:gd name="connsiteX5" fmla="*/ 3142024 w 4067032"/>
              <a:gd name="connsiteY5" fmla="*/ 12178680 h 12191999"/>
              <a:gd name="connsiteX6" fmla="*/ 3067796 w 4067032"/>
              <a:gd name="connsiteY6" fmla="*/ 12189727 h 12191999"/>
              <a:gd name="connsiteX7" fmla="*/ 2698870 w 4067032"/>
              <a:gd name="connsiteY7" fmla="*/ 12191999 h 1219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7032" h="12191999">
                <a:moveTo>
                  <a:pt x="0" y="12191999"/>
                </a:moveTo>
                <a:lnTo>
                  <a:pt x="0" y="0"/>
                </a:lnTo>
                <a:lnTo>
                  <a:pt x="3062998" y="0"/>
                </a:lnTo>
                <a:lnTo>
                  <a:pt x="3123003" y="25919"/>
                </a:lnTo>
                <a:cubicBezTo>
                  <a:pt x="3877736" y="467072"/>
                  <a:pt x="4050698" y="4055914"/>
                  <a:pt x="4065798" y="5963677"/>
                </a:cubicBezTo>
                <a:cubicBezTo>
                  <a:pt x="4081401" y="7935030"/>
                  <a:pt x="3958670" y="11930865"/>
                  <a:pt x="3142024" y="12178680"/>
                </a:cubicBezTo>
                <a:lnTo>
                  <a:pt x="3067796" y="12189727"/>
                </a:lnTo>
                <a:lnTo>
                  <a:pt x="2698870" y="12191999"/>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1" name="文本框 20">
            <a:extLst>
              <a:ext uri="{FF2B5EF4-FFF2-40B4-BE49-F238E27FC236}">
                <a16:creationId xmlns:a16="http://schemas.microsoft.com/office/drawing/2014/main" id="{4E940B61-E8EA-4C28-BFC5-BF62A4742CB7}"/>
              </a:ext>
            </a:extLst>
          </p:cNvPr>
          <p:cNvSpPr txBox="1"/>
          <p:nvPr/>
        </p:nvSpPr>
        <p:spPr>
          <a:xfrm>
            <a:off x="152179" y="4660652"/>
            <a:ext cx="121920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b="1" spc="400" dirty="0">
                <a:solidFill>
                  <a:prstClr val="white"/>
                </a:solidFill>
                <a:latin typeface="+mj-ea"/>
                <a:ea typeface="+mj-ea"/>
              </a:rPr>
              <a:t>谢谢您的观看！</a:t>
            </a:r>
            <a:endParaRPr kumimoji="0" lang="zh-CN" altLang="en-US" sz="6600" b="1" i="0" u="none" strike="noStrike" kern="1200" cap="none" spc="400" normalizeH="0" baseline="0" noProof="0" dirty="0">
              <a:ln>
                <a:noFill/>
              </a:ln>
              <a:solidFill>
                <a:prstClr val="white"/>
              </a:solidFill>
              <a:uLnTx/>
              <a:uFillTx/>
              <a:latin typeface="+mj-ea"/>
              <a:ea typeface="+mj-ea"/>
            </a:endParaRPr>
          </a:p>
        </p:txBody>
      </p:sp>
      <p:sp>
        <p:nvSpPr>
          <p:cNvPr id="8" name="任意多边形: 形状 7">
            <a:extLst>
              <a:ext uri="{FF2B5EF4-FFF2-40B4-BE49-F238E27FC236}">
                <a16:creationId xmlns:a16="http://schemas.microsoft.com/office/drawing/2014/main" id="{D88137B0-63E9-34E6-96EC-814AFF39BF2E}"/>
              </a:ext>
            </a:extLst>
          </p:cNvPr>
          <p:cNvSpPr/>
          <p:nvPr/>
        </p:nvSpPr>
        <p:spPr>
          <a:xfrm rot="5400000">
            <a:off x="4651540" y="-6124543"/>
            <a:ext cx="2988558" cy="12225195"/>
          </a:xfrm>
          <a:custGeom>
            <a:avLst/>
            <a:gdLst>
              <a:gd name="connsiteX0" fmla="*/ 0 w 2988558"/>
              <a:gd name="connsiteY0" fmla="*/ 12225195 h 12225195"/>
              <a:gd name="connsiteX1" fmla="*/ 0 w 2988558"/>
              <a:gd name="connsiteY1" fmla="*/ 14 h 12225195"/>
              <a:gd name="connsiteX2" fmla="*/ 5265 w 2988558"/>
              <a:gd name="connsiteY2" fmla="*/ 0 h 12225195"/>
              <a:gd name="connsiteX3" fmla="*/ 5265 w 2988558"/>
              <a:gd name="connsiteY3" fmla="*/ 12222421 h 12225195"/>
              <a:gd name="connsiteX4" fmla="*/ 2988558 w 2988558"/>
              <a:gd name="connsiteY4" fmla="*/ 12201236 h 12225195"/>
              <a:gd name="connsiteX5" fmla="*/ 2982497 w 2988558"/>
              <a:gd name="connsiteY5" fmla="*/ 12202276 h 12225195"/>
              <a:gd name="connsiteX6" fmla="*/ 0 w 2988558"/>
              <a:gd name="connsiteY6" fmla="*/ 12225195 h 1222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8558" h="12225195">
                <a:moveTo>
                  <a:pt x="0" y="12225195"/>
                </a:moveTo>
                <a:lnTo>
                  <a:pt x="0" y="14"/>
                </a:lnTo>
                <a:lnTo>
                  <a:pt x="5265" y="0"/>
                </a:lnTo>
                <a:lnTo>
                  <a:pt x="5265" y="12222421"/>
                </a:lnTo>
                <a:lnTo>
                  <a:pt x="2988558" y="12201236"/>
                </a:lnTo>
                <a:lnTo>
                  <a:pt x="2982497" y="12202276"/>
                </a:lnTo>
                <a:lnTo>
                  <a:pt x="0" y="12225195"/>
                </a:ln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任意多边形: 形状 15">
            <a:extLst>
              <a:ext uri="{FF2B5EF4-FFF2-40B4-BE49-F238E27FC236}">
                <a16:creationId xmlns:a16="http://schemas.microsoft.com/office/drawing/2014/main" id="{6491E92A-BA27-1FFE-FAA6-9B34CB5035C0}"/>
              </a:ext>
            </a:extLst>
          </p:cNvPr>
          <p:cNvSpPr/>
          <p:nvPr/>
        </p:nvSpPr>
        <p:spPr>
          <a:xfrm rot="5400000">
            <a:off x="4081393" y="-4048355"/>
            <a:ext cx="4067034" cy="12191999"/>
          </a:xfrm>
          <a:custGeom>
            <a:avLst/>
            <a:gdLst>
              <a:gd name="connsiteX0" fmla="*/ 0 w 4113951"/>
              <a:gd name="connsiteY0" fmla="*/ 12191999 h 12191999"/>
              <a:gd name="connsiteX1" fmla="*/ 0 w 4113951"/>
              <a:gd name="connsiteY1" fmla="*/ 0 h 12191999"/>
              <a:gd name="connsiteX2" fmla="*/ 3401559 w 4113951"/>
              <a:gd name="connsiteY2" fmla="*/ 0 h 12191999"/>
              <a:gd name="connsiteX3" fmla="*/ 3511477 w 4113951"/>
              <a:gd name="connsiteY3" fmla="*/ 398417 h 12191999"/>
              <a:gd name="connsiteX4" fmla="*/ 4113951 w 4113951"/>
              <a:gd name="connsiteY4" fmla="*/ 6199208 h 12191999"/>
              <a:gd name="connsiteX5" fmla="*/ 3511476 w 4113951"/>
              <a:gd name="connsiteY5" fmla="*/ 11999999 h 12191999"/>
              <a:gd name="connsiteX6" fmla="*/ 3458506 w 4113951"/>
              <a:gd name="connsiteY6" fmla="*/ 12191999 h 1219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3951" h="12191999">
                <a:moveTo>
                  <a:pt x="0" y="12191999"/>
                </a:moveTo>
                <a:lnTo>
                  <a:pt x="0" y="0"/>
                </a:lnTo>
                <a:lnTo>
                  <a:pt x="3401559" y="0"/>
                </a:lnTo>
                <a:lnTo>
                  <a:pt x="3511477" y="398417"/>
                </a:lnTo>
                <a:cubicBezTo>
                  <a:pt x="3883716" y="1882969"/>
                  <a:pt x="4113951" y="3933858"/>
                  <a:pt x="4113951" y="6199208"/>
                </a:cubicBezTo>
                <a:cubicBezTo>
                  <a:pt x="4113951" y="8464558"/>
                  <a:pt x="3883716" y="10515447"/>
                  <a:pt x="3511476" y="11999999"/>
                </a:cubicBezTo>
                <a:lnTo>
                  <a:pt x="3458506" y="12191999"/>
                </a:lnTo>
                <a:close/>
              </a:path>
            </a:pathLst>
          </a:custGeom>
          <a:solidFill>
            <a:schemeClr val="tx1">
              <a:alpha val="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a:extLst>
              <a:ext uri="{FF2B5EF4-FFF2-40B4-BE49-F238E27FC236}">
                <a16:creationId xmlns:a16="http://schemas.microsoft.com/office/drawing/2014/main" id="{A17735E5-7C58-1853-9C3B-AAB67CA42115}"/>
              </a:ext>
            </a:extLst>
          </p:cNvPr>
          <p:cNvSpPr/>
          <p:nvPr/>
        </p:nvSpPr>
        <p:spPr>
          <a:xfrm rot="5400000">
            <a:off x="3948215" y="-3882771"/>
            <a:ext cx="4276658" cy="12173092"/>
          </a:xfrm>
          <a:custGeom>
            <a:avLst/>
            <a:gdLst>
              <a:gd name="connsiteX0" fmla="*/ 0 w 4172000"/>
              <a:gd name="connsiteY0" fmla="*/ 10401 h 12211637"/>
              <a:gd name="connsiteX1" fmla="*/ 0 w 4172000"/>
              <a:gd name="connsiteY1" fmla="*/ 7641 h 12211637"/>
              <a:gd name="connsiteX2" fmla="*/ 3136772 w 4172000"/>
              <a:gd name="connsiteY2" fmla="*/ 0 h 12211637"/>
              <a:gd name="connsiteX3" fmla="*/ 4170842 w 4172000"/>
              <a:gd name="connsiteY3" fmla="*/ 5982698 h 12211637"/>
              <a:gd name="connsiteX4" fmla="*/ 3227481 w 4172000"/>
              <a:gd name="connsiteY4" fmla="*/ 12209903 h 12211637"/>
              <a:gd name="connsiteX5" fmla="*/ 2983293 w 4172000"/>
              <a:gd name="connsiteY5" fmla="*/ 12211637 h 12211637"/>
              <a:gd name="connsiteX6" fmla="*/ 3047680 w 4172000"/>
              <a:gd name="connsiteY6" fmla="*/ 12200589 h 12211637"/>
              <a:gd name="connsiteX7" fmla="*/ 3848987 w 4172000"/>
              <a:gd name="connsiteY7" fmla="*/ 5985472 h 12211637"/>
              <a:gd name="connsiteX8" fmla="*/ 2893408 w 4172000"/>
              <a:gd name="connsiteY8" fmla="*/ 2774 h 12211637"/>
              <a:gd name="connsiteX9" fmla="*/ 0 w 4172000"/>
              <a:gd name="connsiteY9" fmla="*/ 10401 h 1221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2000" h="12211637">
                <a:moveTo>
                  <a:pt x="0" y="10401"/>
                </a:moveTo>
                <a:lnTo>
                  <a:pt x="0" y="7641"/>
                </a:lnTo>
                <a:lnTo>
                  <a:pt x="3136772" y="0"/>
                </a:lnTo>
                <a:cubicBezTo>
                  <a:pt x="3972006" y="0"/>
                  <a:pt x="4155724" y="3947714"/>
                  <a:pt x="4170842" y="5982698"/>
                </a:cubicBezTo>
                <a:cubicBezTo>
                  <a:pt x="4185961" y="8017681"/>
                  <a:pt x="4062716" y="12209903"/>
                  <a:pt x="3227481" y="12209903"/>
                </a:cubicBezTo>
                <a:lnTo>
                  <a:pt x="2983293" y="12211637"/>
                </a:lnTo>
                <a:lnTo>
                  <a:pt x="3047680" y="12200589"/>
                </a:lnTo>
                <a:cubicBezTo>
                  <a:pt x="3756061" y="11952770"/>
                  <a:pt x="3862522" y="7956862"/>
                  <a:pt x="3848987" y="5985472"/>
                </a:cubicBezTo>
                <a:cubicBezTo>
                  <a:pt x="3835016" y="3950488"/>
                  <a:pt x="3665244" y="2774"/>
                  <a:pt x="2893408" y="2774"/>
                </a:cubicBezTo>
                <a:lnTo>
                  <a:pt x="0" y="10401"/>
                </a:lnTo>
                <a:close/>
              </a:path>
            </a:pathLst>
          </a:custGeom>
          <a:solidFill>
            <a:schemeClr val="bg2">
              <a:lumMod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a typeface="思源黑体 CN Light" panose="020B0300000000000000" pitchFamily="34" charset="-122"/>
            </a:endParaRPr>
          </a:p>
        </p:txBody>
      </p:sp>
    </p:spTree>
    <p:extLst>
      <p:ext uri="{BB962C8B-B14F-4D97-AF65-F5344CB8AC3E}">
        <p14:creationId xmlns:p14="http://schemas.microsoft.com/office/powerpoint/2010/main" val="3124582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2028835"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是小盒呀</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funnyhyx</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64EDC0B8-3461-894C-948D-E42F2E31D34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63252" y="701501"/>
            <a:ext cx="1882585" cy="1821910"/>
          </a:xfrm>
          <a:prstGeom prst="rect">
            <a:avLst/>
          </a:prstGeom>
          <a:ln w="28575">
            <a:solidFill>
              <a:srgbClr val="00FFFF"/>
            </a:solidFill>
          </a:ln>
        </p:spPr>
      </p:pic>
      <p:sp>
        <p:nvSpPr>
          <p:cNvPr id="2" name="文本框 1">
            <a:extLst>
              <a:ext uri="{FF2B5EF4-FFF2-40B4-BE49-F238E27FC236}">
                <a16:creationId xmlns:a16="http://schemas.microsoft.com/office/drawing/2014/main" id="{7344DB2A-BC7A-0ECF-7B21-10ACB70735D6}"/>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艾迪鹅第</a:t>
            </a:r>
            <a:r>
              <a:rPr lang="en-US" altLang="zh-CN" spc="100" dirty="0">
                <a:gradFill>
                  <a:gsLst>
                    <a:gs pos="0">
                      <a:schemeClr val="bg1"/>
                    </a:gs>
                    <a:gs pos="100000">
                      <a:srgbClr val="00FFFF"/>
                    </a:gs>
                  </a:gsLst>
                  <a:lin ang="2700000" scaled="1"/>
                </a:gradFill>
              </a:rPr>
              <a:t>6</a:t>
            </a:r>
            <a:r>
              <a:rPr lang="zh-CN" altLang="en-US" spc="100" dirty="0">
                <a:gradFill>
                  <a:gsLst>
                    <a:gs pos="0">
                      <a:schemeClr val="bg1"/>
                    </a:gs>
                    <a:gs pos="100000">
                      <a:srgbClr val="00FFFF"/>
                    </a:gs>
                  </a:gsLst>
                  <a:lin ang="2700000" scaled="1"/>
                </a:gradFill>
              </a:rPr>
              <a:t>期学员</a:t>
            </a:r>
          </a:p>
        </p:txBody>
      </p:sp>
      <p:sp>
        <p:nvSpPr>
          <p:cNvPr id="4" name="文本框 3">
            <a:extLst>
              <a:ext uri="{FF2B5EF4-FFF2-40B4-BE49-F238E27FC236}">
                <a16:creationId xmlns:a16="http://schemas.microsoft.com/office/drawing/2014/main" id="{A9EF0732-F3D7-9A23-5E45-FC0227E35EBE}"/>
              </a:ext>
            </a:extLst>
          </p:cNvPr>
          <p:cNvSpPr txBox="1"/>
          <p:nvPr/>
        </p:nvSpPr>
        <p:spPr>
          <a:xfrm>
            <a:off x="5918614" y="1661862"/>
            <a:ext cx="362670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懒癌患者，拖延症十级患者</a:t>
            </a:r>
          </a:p>
        </p:txBody>
      </p:sp>
      <p:sp>
        <p:nvSpPr>
          <p:cNvPr id="5" name="文本框 4">
            <a:extLst>
              <a:ext uri="{FF2B5EF4-FFF2-40B4-BE49-F238E27FC236}">
                <a16:creationId xmlns:a16="http://schemas.microsoft.com/office/drawing/2014/main" id="{7F1C09CC-B75A-1575-A121-53136B5F6B40}"/>
              </a:ext>
            </a:extLst>
          </p:cNvPr>
          <p:cNvSpPr txBox="1"/>
          <p:nvPr/>
        </p:nvSpPr>
        <p:spPr>
          <a:xfrm>
            <a:off x="5918614" y="2031194"/>
            <a:ext cx="426170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佛系打工人，努力学习屁屁踢中</a:t>
            </a:r>
          </a:p>
        </p:txBody>
      </p:sp>
      <p:sp>
        <p:nvSpPr>
          <p:cNvPr id="7" name="文本框 6">
            <a:extLst>
              <a:ext uri="{FF2B5EF4-FFF2-40B4-BE49-F238E27FC236}">
                <a16:creationId xmlns:a16="http://schemas.microsoft.com/office/drawing/2014/main" id="{6468F604-2C3E-64E8-B76D-6C3B2124E33A}"/>
              </a:ext>
            </a:extLst>
          </p:cNvPr>
          <p:cNvSpPr txBox="1"/>
          <p:nvPr/>
        </p:nvSpPr>
        <p:spPr>
          <a:xfrm>
            <a:off x="5918614" y="2420819"/>
            <a:ext cx="524722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关关难过关关过，前路灿灿亦漫漫</a:t>
            </a:r>
          </a:p>
        </p:txBody>
      </p:sp>
    </p:spTree>
    <p:extLst>
      <p:ext uri="{BB962C8B-B14F-4D97-AF65-F5344CB8AC3E}">
        <p14:creationId xmlns:p14="http://schemas.microsoft.com/office/powerpoint/2010/main" val="3836037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725ECBFA-CDBE-418B-9057-1C8739D43DD3}"/>
              </a:ext>
            </a:extLst>
          </p:cNvPr>
          <p:cNvCxnSpPr>
            <a:cxnSpLocks/>
          </p:cNvCxnSpPr>
          <p:nvPr/>
        </p:nvCxnSpPr>
        <p:spPr>
          <a:xfrm flipH="1">
            <a:off x="5120389" y="623276"/>
            <a:ext cx="1927941" cy="122733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A8C3188B-0AEE-4AAD-A4C9-130B0B9AEF4F}"/>
              </a:ext>
            </a:extLst>
          </p:cNvPr>
          <p:cNvGrpSpPr/>
          <p:nvPr/>
        </p:nvGrpSpPr>
        <p:grpSpPr>
          <a:xfrm>
            <a:off x="5280753" y="777546"/>
            <a:ext cx="1613717" cy="1052858"/>
            <a:chOff x="2371409" y="2413859"/>
            <a:chExt cx="1613717" cy="1052858"/>
          </a:xfrm>
        </p:grpSpPr>
        <p:sp useBgFill="1">
          <p:nvSpPr>
            <p:cNvPr id="22" name="文本框 21">
              <a:extLst>
                <a:ext uri="{FF2B5EF4-FFF2-40B4-BE49-F238E27FC236}">
                  <a16:creationId xmlns:a16="http://schemas.microsoft.com/office/drawing/2014/main" id="{5605F5CA-695E-42CB-AEF6-E5B116FF420B}"/>
                </a:ext>
              </a:extLst>
            </p:cNvPr>
            <p:cNvSpPr txBox="1"/>
            <p:nvPr/>
          </p:nvSpPr>
          <p:spPr>
            <a:xfrm>
              <a:off x="2371409" y="2413859"/>
              <a:ext cx="1613717" cy="830997"/>
            </a:xfrm>
            <a:prstGeom prst="rect">
              <a:avLst/>
            </a:prstGeom>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bg2">
                      <a:lumMod val="50000"/>
                    </a:schemeClr>
                  </a:solidFill>
                  <a:effectLst/>
                  <a:uLnTx/>
                  <a:uFillTx/>
                  <a:latin typeface="+mj-ea"/>
                  <a:ea typeface="+mj-ea"/>
                </a:rPr>
                <a:t>目录</a:t>
              </a:r>
            </a:p>
          </p:txBody>
        </p:sp>
        <p:sp useBgFill="1">
          <p:nvSpPr>
            <p:cNvPr id="23" name="文本框 22">
              <a:extLst>
                <a:ext uri="{FF2B5EF4-FFF2-40B4-BE49-F238E27FC236}">
                  <a16:creationId xmlns:a16="http://schemas.microsoft.com/office/drawing/2014/main" id="{425191BE-89F0-40D8-B744-AC19E2CC8A52}"/>
                </a:ext>
              </a:extLst>
            </p:cNvPr>
            <p:cNvSpPr txBox="1"/>
            <p:nvPr/>
          </p:nvSpPr>
          <p:spPr>
            <a:xfrm>
              <a:off x="2435648" y="3158940"/>
              <a:ext cx="1516183" cy="307777"/>
            </a:xfrm>
            <a:prstGeom prst="rect">
              <a:avLst/>
            </a:prstGeom>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chemeClr val="bg2">
                      <a:lumMod val="50000"/>
                    </a:schemeClr>
                  </a:solidFill>
                  <a:effectLst/>
                  <a:uLnTx/>
                  <a:uFillTx/>
                  <a:latin typeface="+mj-lt"/>
                  <a:cs typeface="+mn-cs"/>
                </a:rPr>
                <a:t>CONTENTS</a:t>
              </a:r>
              <a:endParaRPr kumimoji="0" lang="zh-CN" altLang="en-US" sz="1400" b="1" i="0" u="none" strike="noStrike" kern="1200" cap="none" spc="0" normalizeH="0" baseline="0" noProof="0" dirty="0">
                <a:ln>
                  <a:noFill/>
                </a:ln>
                <a:solidFill>
                  <a:schemeClr val="bg2">
                    <a:lumMod val="50000"/>
                  </a:schemeClr>
                </a:solidFill>
                <a:effectLst/>
                <a:uLnTx/>
                <a:uFillTx/>
                <a:latin typeface="+mj-lt"/>
                <a:cs typeface="+mn-cs"/>
              </a:endParaRPr>
            </a:p>
          </p:txBody>
        </p:sp>
      </p:grpSp>
      <p:grpSp>
        <p:nvGrpSpPr>
          <p:cNvPr id="25" name="组合 24">
            <a:extLst>
              <a:ext uri="{FF2B5EF4-FFF2-40B4-BE49-F238E27FC236}">
                <a16:creationId xmlns:a16="http://schemas.microsoft.com/office/drawing/2014/main" id="{B86876DB-2BA5-F121-E83A-13FC9DD9A8E0}"/>
              </a:ext>
            </a:extLst>
          </p:cNvPr>
          <p:cNvGrpSpPr/>
          <p:nvPr/>
        </p:nvGrpSpPr>
        <p:grpSpPr>
          <a:xfrm>
            <a:off x="9078686" y="2396671"/>
            <a:ext cx="2521744" cy="3583215"/>
            <a:chOff x="9078686" y="2396671"/>
            <a:chExt cx="2521744" cy="3583215"/>
          </a:xfrm>
        </p:grpSpPr>
        <p:sp>
          <p:nvSpPr>
            <p:cNvPr id="14" name="矩形: 圆角 13">
              <a:extLst>
                <a:ext uri="{FF2B5EF4-FFF2-40B4-BE49-F238E27FC236}">
                  <a16:creationId xmlns:a16="http://schemas.microsoft.com/office/drawing/2014/main" id="{475D4E85-8EBD-487F-B262-7D30F6EFAD0E}"/>
                </a:ext>
              </a:extLst>
            </p:cNvPr>
            <p:cNvSpPr/>
            <p:nvPr/>
          </p:nvSpPr>
          <p:spPr>
            <a:xfrm>
              <a:off x="9078686" y="2396671"/>
              <a:ext cx="2521744" cy="3583215"/>
            </a:xfrm>
            <a:prstGeom prst="roundRect">
              <a:avLst>
                <a:gd name="adj" fmla="val 2298"/>
              </a:avLst>
            </a:prstGeom>
            <a:solidFill>
              <a:schemeClr val="bg1"/>
            </a:solidFill>
            <a:ln>
              <a:noFill/>
            </a:ln>
            <a:effectLst>
              <a:outerShdw blurRad="317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bg2">
                    <a:lumMod val="50000"/>
                  </a:schemeClr>
                </a:solidFill>
                <a:effectLst/>
                <a:uLnTx/>
                <a:uFillTx/>
                <a:latin typeface="+mj-ea"/>
                <a:ea typeface="+mj-ea"/>
                <a:cs typeface="+mn-cs"/>
              </a:endParaRPr>
            </a:p>
          </p:txBody>
        </p:sp>
        <p:sp>
          <p:nvSpPr>
            <p:cNvPr id="46" name="文本框 45">
              <a:extLst>
                <a:ext uri="{FF2B5EF4-FFF2-40B4-BE49-F238E27FC236}">
                  <a16:creationId xmlns:a16="http://schemas.microsoft.com/office/drawing/2014/main" id="{232C52F0-0858-455B-9BB3-5026C6897D98}"/>
                </a:ext>
              </a:extLst>
            </p:cNvPr>
            <p:cNvSpPr txBox="1"/>
            <p:nvPr/>
          </p:nvSpPr>
          <p:spPr>
            <a:xfrm>
              <a:off x="9358859" y="4755174"/>
              <a:ext cx="21600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400" normalizeH="0" baseline="0" noProof="0" dirty="0">
                  <a:ln>
                    <a:noFill/>
                  </a:ln>
                  <a:solidFill>
                    <a:schemeClr val="bg2">
                      <a:lumMod val="50000"/>
                    </a:schemeClr>
                  </a:solidFill>
                  <a:effectLst/>
                  <a:uLnTx/>
                  <a:uFillTx/>
                  <a:latin typeface="+mj-ea"/>
                  <a:ea typeface="+mj-ea"/>
                </a:rPr>
                <a:t>未来展望</a:t>
              </a:r>
            </a:p>
          </p:txBody>
        </p:sp>
        <p:sp>
          <p:nvSpPr>
            <p:cNvPr id="47" name="矩形 46">
              <a:extLst>
                <a:ext uri="{FF2B5EF4-FFF2-40B4-BE49-F238E27FC236}">
                  <a16:creationId xmlns:a16="http://schemas.microsoft.com/office/drawing/2014/main" id="{C9C6392E-54C8-45B8-B0A1-D8FDCC999671}"/>
                </a:ext>
              </a:extLst>
            </p:cNvPr>
            <p:cNvSpPr/>
            <p:nvPr/>
          </p:nvSpPr>
          <p:spPr>
            <a:xfrm>
              <a:off x="9078686" y="5434556"/>
              <a:ext cx="2521743" cy="307777"/>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chemeClr val="bg2">
                      <a:lumMod val="50000"/>
                    </a:schemeClr>
                  </a:solidFill>
                  <a:effectLst/>
                  <a:uLnTx/>
                  <a:uFillTx/>
                  <a:latin typeface="+mj-lt"/>
                  <a:ea typeface="+mj-ea"/>
                </a:rPr>
                <a:t>FUTURE EXPECTATIONS</a:t>
              </a:r>
              <a:endParaRPr kumimoji="0" lang="zh-CN" altLang="en-US" sz="1400" b="1" i="0" u="none" strike="noStrike" kern="1200" cap="none" spc="0" normalizeH="0" baseline="0" noProof="0" dirty="0">
                <a:ln>
                  <a:noFill/>
                </a:ln>
                <a:solidFill>
                  <a:schemeClr val="bg2">
                    <a:lumMod val="50000"/>
                  </a:schemeClr>
                </a:solidFill>
                <a:effectLst/>
                <a:uLnTx/>
                <a:uFillTx/>
                <a:latin typeface="+mj-lt"/>
                <a:ea typeface="+mj-ea"/>
              </a:endParaRPr>
            </a:p>
          </p:txBody>
        </p:sp>
        <p:grpSp>
          <p:nvGrpSpPr>
            <p:cNvPr id="24" name="组合 23">
              <a:extLst>
                <a:ext uri="{FF2B5EF4-FFF2-40B4-BE49-F238E27FC236}">
                  <a16:creationId xmlns:a16="http://schemas.microsoft.com/office/drawing/2014/main" id="{8BCC3B26-D02B-433A-4A55-3D82A39DAA6D}"/>
                </a:ext>
              </a:extLst>
            </p:cNvPr>
            <p:cNvGrpSpPr/>
            <p:nvPr/>
          </p:nvGrpSpPr>
          <p:grpSpPr>
            <a:xfrm>
              <a:off x="9635899" y="2899429"/>
              <a:ext cx="1389656" cy="1389656"/>
              <a:chOff x="9635899" y="2899429"/>
              <a:chExt cx="1389656" cy="1389656"/>
            </a:xfrm>
          </p:grpSpPr>
          <p:sp>
            <p:nvSpPr>
              <p:cNvPr id="51" name="椭圆 50">
                <a:extLst>
                  <a:ext uri="{FF2B5EF4-FFF2-40B4-BE49-F238E27FC236}">
                    <a16:creationId xmlns:a16="http://schemas.microsoft.com/office/drawing/2014/main" id="{E3CB8FFC-B473-4EEF-9BFD-1241D2D337DF}"/>
                  </a:ext>
                </a:extLst>
              </p:cNvPr>
              <p:cNvSpPr/>
              <p:nvPr/>
            </p:nvSpPr>
            <p:spPr>
              <a:xfrm>
                <a:off x="9635899" y="2899429"/>
                <a:ext cx="1389656" cy="1389656"/>
              </a:xfrm>
              <a:prstGeom prst="ellipse">
                <a:avLst/>
              </a:prstGeom>
              <a:solidFill>
                <a:schemeClr val="bg2">
                  <a:lumMod val="50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2">
                      <a:lumMod val="50000"/>
                    </a:schemeClr>
                  </a:solidFill>
                  <a:latin typeface="+mj-ea"/>
                  <a:ea typeface="+mj-ea"/>
                </a:endParaRPr>
              </a:p>
            </p:txBody>
          </p:sp>
          <p:sp>
            <p:nvSpPr>
              <p:cNvPr id="55" name="Freeform 12">
                <a:extLst>
                  <a:ext uri="{FF2B5EF4-FFF2-40B4-BE49-F238E27FC236}">
                    <a16:creationId xmlns:a16="http://schemas.microsoft.com/office/drawing/2014/main" id="{71C3F886-8B92-42F9-BFC8-5834C185B192}"/>
                  </a:ext>
                </a:extLst>
              </p:cNvPr>
              <p:cNvSpPr>
                <a:spLocks noEditPoints="1"/>
              </p:cNvSpPr>
              <p:nvPr/>
            </p:nvSpPr>
            <p:spPr bwMode="auto">
              <a:xfrm>
                <a:off x="9963333" y="3160651"/>
                <a:ext cx="810566" cy="807088"/>
              </a:xfrm>
              <a:custGeom>
                <a:avLst/>
                <a:gdLst>
                  <a:gd name="T0" fmla="*/ 2403 w 2451"/>
                  <a:gd name="T1" fmla="*/ 224 h 2451"/>
                  <a:gd name="T2" fmla="*/ 2227 w 2451"/>
                  <a:gd name="T3" fmla="*/ 48 h 2451"/>
                  <a:gd name="T4" fmla="*/ 2160 w 2451"/>
                  <a:gd name="T5" fmla="*/ 14 h 2451"/>
                  <a:gd name="T6" fmla="*/ 1907 w 2451"/>
                  <a:gd name="T7" fmla="*/ 278 h 2451"/>
                  <a:gd name="T8" fmla="*/ 1730 w 2451"/>
                  <a:gd name="T9" fmla="*/ 665 h 2451"/>
                  <a:gd name="T10" fmla="*/ 302 w 2451"/>
                  <a:gd name="T11" fmla="*/ 692 h 2451"/>
                  <a:gd name="T12" fmla="*/ 302 w 2451"/>
                  <a:gd name="T13" fmla="*/ 2149 h 2451"/>
                  <a:gd name="T14" fmla="*/ 1759 w 2451"/>
                  <a:gd name="T15" fmla="*/ 2149 h 2451"/>
                  <a:gd name="T16" fmla="*/ 1864 w 2451"/>
                  <a:gd name="T17" fmla="*/ 816 h 2451"/>
                  <a:gd name="T18" fmla="*/ 1801 w 2451"/>
                  <a:gd name="T19" fmla="*/ 862 h 2451"/>
                  <a:gd name="T20" fmla="*/ 1030 w 2451"/>
                  <a:gd name="T21" fmla="*/ 2373 h 2451"/>
                  <a:gd name="T22" fmla="*/ 1030 w 2451"/>
                  <a:gd name="T23" fmla="*/ 469 h 2451"/>
                  <a:gd name="T24" fmla="*/ 1496 w 2451"/>
                  <a:gd name="T25" fmla="*/ 899 h 2451"/>
                  <a:gd name="T26" fmla="*/ 330 w 2451"/>
                  <a:gd name="T27" fmla="*/ 1421 h 2451"/>
                  <a:gd name="T28" fmla="*/ 1730 w 2451"/>
                  <a:gd name="T29" fmla="*/ 1421 h 2451"/>
                  <a:gd name="T30" fmla="*/ 1574 w 2451"/>
                  <a:gd name="T31" fmla="*/ 1044 h 2451"/>
                  <a:gd name="T32" fmla="*/ 1652 w 2451"/>
                  <a:gd name="T33" fmla="*/ 1421 h 2451"/>
                  <a:gd name="T34" fmla="*/ 408 w 2451"/>
                  <a:gd name="T35" fmla="*/ 1421 h 2451"/>
                  <a:gd name="T36" fmla="*/ 1441 w 2451"/>
                  <a:gd name="T37" fmla="*/ 955 h 2451"/>
                  <a:gd name="T38" fmla="*/ 1030 w 2451"/>
                  <a:gd name="T39" fmla="*/ 1052 h 2451"/>
                  <a:gd name="T40" fmla="*/ 1030 w 2451"/>
                  <a:gd name="T41" fmla="*/ 1790 h 2451"/>
                  <a:gd name="T42" fmla="*/ 1384 w 2451"/>
                  <a:gd name="T43" fmla="*/ 1314 h 2451"/>
                  <a:gd name="T44" fmla="*/ 1309 w 2451"/>
                  <a:gd name="T45" fmla="*/ 1337 h 2451"/>
                  <a:gd name="T46" fmla="*/ 1030 w 2451"/>
                  <a:gd name="T47" fmla="*/ 1712 h 2451"/>
                  <a:gd name="T48" fmla="*/ 1030 w 2451"/>
                  <a:gd name="T49" fmla="*/ 1130 h 2451"/>
                  <a:gd name="T50" fmla="*/ 1002 w 2451"/>
                  <a:gd name="T51" fmla="*/ 1393 h 2451"/>
                  <a:gd name="T52" fmla="*/ 1030 w 2451"/>
                  <a:gd name="T53" fmla="*/ 1460 h 2451"/>
                  <a:gd name="T54" fmla="*/ 1758 w 2451"/>
                  <a:gd name="T55" fmla="*/ 748 h 2451"/>
                  <a:gd name="T56" fmla="*/ 2173 w 2451"/>
                  <a:gd name="T57" fmla="*/ 544 h 2451"/>
                  <a:gd name="T58" fmla="*/ 2437 w 2451"/>
                  <a:gd name="T59" fmla="*/ 291 h 2451"/>
                  <a:gd name="T60" fmla="*/ 1983 w 2451"/>
                  <a:gd name="T61" fmla="*/ 303 h 2451"/>
                  <a:gd name="T62" fmla="*/ 2111 w 2451"/>
                  <a:gd name="T63" fmla="*/ 285 h 2451"/>
                  <a:gd name="T64" fmla="*/ 1983 w 2451"/>
                  <a:gd name="T65" fmla="*/ 303 h 2451"/>
                  <a:gd name="T66" fmla="*/ 2018 w 2451"/>
                  <a:gd name="T67" fmla="*/ 489 h 2451"/>
                  <a:gd name="T68" fmla="*/ 2297 w 2451"/>
                  <a:gd name="T69" fmla="*/ 320 h 2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51" h="2451">
                    <a:moveTo>
                      <a:pt x="2444" y="245"/>
                    </a:moveTo>
                    <a:cubicBezTo>
                      <a:pt x="2436" y="230"/>
                      <a:pt x="2420" y="222"/>
                      <a:pt x="2403" y="224"/>
                    </a:cubicBezTo>
                    <a:cubicBezTo>
                      <a:pt x="2194" y="257"/>
                      <a:pt x="2194" y="257"/>
                      <a:pt x="2194" y="257"/>
                    </a:cubicBezTo>
                    <a:cubicBezTo>
                      <a:pt x="2227" y="48"/>
                      <a:pt x="2227" y="48"/>
                      <a:pt x="2227" y="48"/>
                    </a:cubicBezTo>
                    <a:cubicBezTo>
                      <a:pt x="2229" y="31"/>
                      <a:pt x="2221" y="15"/>
                      <a:pt x="2206" y="7"/>
                    </a:cubicBezTo>
                    <a:cubicBezTo>
                      <a:pt x="2191" y="0"/>
                      <a:pt x="2172" y="2"/>
                      <a:pt x="2160" y="14"/>
                    </a:cubicBezTo>
                    <a:cubicBezTo>
                      <a:pt x="1918" y="257"/>
                      <a:pt x="1918" y="257"/>
                      <a:pt x="1918" y="257"/>
                    </a:cubicBezTo>
                    <a:cubicBezTo>
                      <a:pt x="1912" y="262"/>
                      <a:pt x="1909" y="270"/>
                      <a:pt x="1907" y="278"/>
                    </a:cubicBezTo>
                    <a:cubicBezTo>
                      <a:pt x="1869" y="527"/>
                      <a:pt x="1869" y="527"/>
                      <a:pt x="1869" y="527"/>
                    </a:cubicBezTo>
                    <a:cubicBezTo>
                      <a:pt x="1730" y="665"/>
                      <a:pt x="1730" y="665"/>
                      <a:pt x="1730" y="665"/>
                    </a:cubicBezTo>
                    <a:cubicBezTo>
                      <a:pt x="1539" y="488"/>
                      <a:pt x="1292" y="391"/>
                      <a:pt x="1030" y="391"/>
                    </a:cubicBezTo>
                    <a:cubicBezTo>
                      <a:pt x="755" y="391"/>
                      <a:pt x="496" y="498"/>
                      <a:pt x="302" y="692"/>
                    </a:cubicBezTo>
                    <a:cubicBezTo>
                      <a:pt x="107" y="887"/>
                      <a:pt x="0" y="1146"/>
                      <a:pt x="0" y="1421"/>
                    </a:cubicBezTo>
                    <a:cubicBezTo>
                      <a:pt x="0" y="1696"/>
                      <a:pt x="107" y="1955"/>
                      <a:pt x="302" y="2149"/>
                    </a:cubicBezTo>
                    <a:cubicBezTo>
                      <a:pt x="496" y="2344"/>
                      <a:pt x="755" y="2451"/>
                      <a:pt x="1030" y="2451"/>
                    </a:cubicBezTo>
                    <a:cubicBezTo>
                      <a:pt x="1305" y="2451"/>
                      <a:pt x="1564" y="2344"/>
                      <a:pt x="1759" y="2149"/>
                    </a:cubicBezTo>
                    <a:cubicBezTo>
                      <a:pt x="1953" y="1955"/>
                      <a:pt x="2060" y="1696"/>
                      <a:pt x="2060" y="1421"/>
                    </a:cubicBezTo>
                    <a:cubicBezTo>
                      <a:pt x="2060" y="1202"/>
                      <a:pt x="1992" y="993"/>
                      <a:pt x="1864" y="816"/>
                    </a:cubicBezTo>
                    <a:cubicBezTo>
                      <a:pt x="1852" y="799"/>
                      <a:pt x="1827" y="795"/>
                      <a:pt x="1810" y="808"/>
                    </a:cubicBezTo>
                    <a:cubicBezTo>
                      <a:pt x="1792" y="820"/>
                      <a:pt x="1788" y="845"/>
                      <a:pt x="1801" y="862"/>
                    </a:cubicBezTo>
                    <a:cubicBezTo>
                      <a:pt x="1919" y="1025"/>
                      <a:pt x="1982" y="1219"/>
                      <a:pt x="1982" y="1421"/>
                    </a:cubicBezTo>
                    <a:cubicBezTo>
                      <a:pt x="1982" y="1946"/>
                      <a:pt x="1555" y="2373"/>
                      <a:pt x="1030" y="2373"/>
                    </a:cubicBezTo>
                    <a:cubicBezTo>
                      <a:pt x="505" y="2373"/>
                      <a:pt x="78" y="1946"/>
                      <a:pt x="78" y="1421"/>
                    </a:cubicBezTo>
                    <a:cubicBezTo>
                      <a:pt x="78" y="896"/>
                      <a:pt x="505" y="469"/>
                      <a:pt x="1030" y="469"/>
                    </a:cubicBezTo>
                    <a:cubicBezTo>
                      <a:pt x="1271" y="469"/>
                      <a:pt x="1499" y="558"/>
                      <a:pt x="1675" y="721"/>
                    </a:cubicBezTo>
                    <a:cubicBezTo>
                      <a:pt x="1496" y="899"/>
                      <a:pt x="1496" y="899"/>
                      <a:pt x="1496" y="899"/>
                    </a:cubicBezTo>
                    <a:cubicBezTo>
                      <a:pt x="1368" y="784"/>
                      <a:pt x="1204" y="721"/>
                      <a:pt x="1030" y="721"/>
                    </a:cubicBezTo>
                    <a:cubicBezTo>
                      <a:pt x="644" y="721"/>
                      <a:pt x="330" y="1035"/>
                      <a:pt x="330" y="1421"/>
                    </a:cubicBezTo>
                    <a:cubicBezTo>
                      <a:pt x="330" y="1807"/>
                      <a:pt x="644" y="2121"/>
                      <a:pt x="1030" y="2121"/>
                    </a:cubicBezTo>
                    <a:cubicBezTo>
                      <a:pt x="1416" y="2121"/>
                      <a:pt x="1730" y="1807"/>
                      <a:pt x="1730" y="1421"/>
                    </a:cubicBezTo>
                    <a:cubicBezTo>
                      <a:pt x="1730" y="1292"/>
                      <a:pt x="1694" y="1166"/>
                      <a:pt x="1628" y="1057"/>
                    </a:cubicBezTo>
                    <a:cubicBezTo>
                      <a:pt x="1617" y="1039"/>
                      <a:pt x="1593" y="1033"/>
                      <a:pt x="1574" y="1044"/>
                    </a:cubicBezTo>
                    <a:cubicBezTo>
                      <a:pt x="1556" y="1055"/>
                      <a:pt x="1550" y="1079"/>
                      <a:pt x="1561" y="1098"/>
                    </a:cubicBezTo>
                    <a:cubicBezTo>
                      <a:pt x="1620" y="1195"/>
                      <a:pt x="1652" y="1307"/>
                      <a:pt x="1652" y="1421"/>
                    </a:cubicBezTo>
                    <a:cubicBezTo>
                      <a:pt x="1652" y="1764"/>
                      <a:pt x="1373" y="2043"/>
                      <a:pt x="1030" y="2043"/>
                    </a:cubicBezTo>
                    <a:cubicBezTo>
                      <a:pt x="687" y="2043"/>
                      <a:pt x="408" y="1764"/>
                      <a:pt x="408" y="1421"/>
                    </a:cubicBezTo>
                    <a:cubicBezTo>
                      <a:pt x="408" y="1078"/>
                      <a:pt x="687" y="799"/>
                      <a:pt x="1030" y="799"/>
                    </a:cubicBezTo>
                    <a:cubicBezTo>
                      <a:pt x="1183" y="799"/>
                      <a:pt x="1328" y="854"/>
                      <a:pt x="1441" y="955"/>
                    </a:cubicBezTo>
                    <a:cubicBezTo>
                      <a:pt x="1262" y="1134"/>
                      <a:pt x="1262" y="1134"/>
                      <a:pt x="1262" y="1134"/>
                    </a:cubicBezTo>
                    <a:cubicBezTo>
                      <a:pt x="1197" y="1081"/>
                      <a:pt x="1116" y="1052"/>
                      <a:pt x="1030" y="1052"/>
                    </a:cubicBezTo>
                    <a:cubicBezTo>
                      <a:pt x="826" y="1052"/>
                      <a:pt x="661" y="1217"/>
                      <a:pt x="661" y="1421"/>
                    </a:cubicBezTo>
                    <a:cubicBezTo>
                      <a:pt x="661" y="1625"/>
                      <a:pt x="826" y="1790"/>
                      <a:pt x="1030" y="1790"/>
                    </a:cubicBezTo>
                    <a:cubicBezTo>
                      <a:pt x="1234" y="1790"/>
                      <a:pt x="1399" y="1625"/>
                      <a:pt x="1399" y="1421"/>
                    </a:cubicBezTo>
                    <a:cubicBezTo>
                      <a:pt x="1399" y="1385"/>
                      <a:pt x="1394" y="1349"/>
                      <a:pt x="1384" y="1314"/>
                    </a:cubicBezTo>
                    <a:cubicBezTo>
                      <a:pt x="1378" y="1294"/>
                      <a:pt x="1356" y="1282"/>
                      <a:pt x="1335" y="1288"/>
                    </a:cubicBezTo>
                    <a:cubicBezTo>
                      <a:pt x="1314" y="1294"/>
                      <a:pt x="1303" y="1316"/>
                      <a:pt x="1309" y="1337"/>
                    </a:cubicBezTo>
                    <a:cubicBezTo>
                      <a:pt x="1317" y="1364"/>
                      <a:pt x="1321" y="1392"/>
                      <a:pt x="1321" y="1421"/>
                    </a:cubicBezTo>
                    <a:cubicBezTo>
                      <a:pt x="1321" y="1582"/>
                      <a:pt x="1191" y="1712"/>
                      <a:pt x="1030" y="1712"/>
                    </a:cubicBezTo>
                    <a:cubicBezTo>
                      <a:pt x="869" y="1712"/>
                      <a:pt x="739" y="1582"/>
                      <a:pt x="739" y="1421"/>
                    </a:cubicBezTo>
                    <a:cubicBezTo>
                      <a:pt x="739" y="1260"/>
                      <a:pt x="869" y="1130"/>
                      <a:pt x="1030" y="1130"/>
                    </a:cubicBezTo>
                    <a:cubicBezTo>
                      <a:pt x="1095" y="1130"/>
                      <a:pt x="1156" y="1151"/>
                      <a:pt x="1206" y="1189"/>
                    </a:cubicBezTo>
                    <a:cubicBezTo>
                      <a:pt x="1002" y="1393"/>
                      <a:pt x="1002" y="1393"/>
                      <a:pt x="1002" y="1393"/>
                    </a:cubicBezTo>
                    <a:cubicBezTo>
                      <a:pt x="987" y="1409"/>
                      <a:pt x="987" y="1433"/>
                      <a:pt x="1002" y="1449"/>
                    </a:cubicBezTo>
                    <a:cubicBezTo>
                      <a:pt x="1010" y="1456"/>
                      <a:pt x="1020" y="1460"/>
                      <a:pt x="1030" y="1460"/>
                    </a:cubicBezTo>
                    <a:cubicBezTo>
                      <a:pt x="1040" y="1460"/>
                      <a:pt x="1050" y="1456"/>
                      <a:pt x="1058" y="1449"/>
                    </a:cubicBezTo>
                    <a:cubicBezTo>
                      <a:pt x="1758" y="748"/>
                      <a:pt x="1758" y="748"/>
                      <a:pt x="1758" y="748"/>
                    </a:cubicBezTo>
                    <a:cubicBezTo>
                      <a:pt x="1759" y="748"/>
                      <a:pt x="1924" y="582"/>
                      <a:pt x="1924" y="582"/>
                    </a:cubicBezTo>
                    <a:cubicBezTo>
                      <a:pt x="2173" y="544"/>
                      <a:pt x="2173" y="544"/>
                      <a:pt x="2173" y="544"/>
                    </a:cubicBezTo>
                    <a:cubicBezTo>
                      <a:pt x="2181" y="543"/>
                      <a:pt x="2189" y="539"/>
                      <a:pt x="2194" y="533"/>
                    </a:cubicBezTo>
                    <a:cubicBezTo>
                      <a:pt x="2437" y="291"/>
                      <a:pt x="2437" y="291"/>
                      <a:pt x="2437" y="291"/>
                    </a:cubicBezTo>
                    <a:cubicBezTo>
                      <a:pt x="2449" y="279"/>
                      <a:pt x="2451" y="260"/>
                      <a:pt x="2444" y="245"/>
                    </a:cubicBezTo>
                    <a:close/>
                    <a:moveTo>
                      <a:pt x="1983" y="303"/>
                    </a:moveTo>
                    <a:cubicBezTo>
                      <a:pt x="2131" y="154"/>
                      <a:pt x="2131" y="154"/>
                      <a:pt x="2131" y="154"/>
                    </a:cubicBezTo>
                    <a:cubicBezTo>
                      <a:pt x="2111" y="285"/>
                      <a:pt x="2111" y="285"/>
                      <a:pt x="2111" y="285"/>
                    </a:cubicBezTo>
                    <a:cubicBezTo>
                      <a:pt x="1962" y="433"/>
                      <a:pt x="1962" y="433"/>
                      <a:pt x="1962" y="433"/>
                    </a:cubicBezTo>
                    <a:lnTo>
                      <a:pt x="1983" y="303"/>
                    </a:lnTo>
                    <a:close/>
                    <a:moveTo>
                      <a:pt x="2148" y="469"/>
                    </a:moveTo>
                    <a:cubicBezTo>
                      <a:pt x="2018" y="489"/>
                      <a:pt x="2018" y="489"/>
                      <a:pt x="2018" y="489"/>
                    </a:cubicBezTo>
                    <a:cubicBezTo>
                      <a:pt x="2166" y="340"/>
                      <a:pt x="2166" y="340"/>
                      <a:pt x="2166" y="340"/>
                    </a:cubicBezTo>
                    <a:cubicBezTo>
                      <a:pt x="2297" y="320"/>
                      <a:pt x="2297" y="320"/>
                      <a:pt x="2297" y="320"/>
                    </a:cubicBezTo>
                    <a:lnTo>
                      <a:pt x="2148" y="4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grpSp>
      </p:grpSp>
      <p:grpSp>
        <p:nvGrpSpPr>
          <p:cNvPr id="10" name="组合 9">
            <a:extLst>
              <a:ext uri="{FF2B5EF4-FFF2-40B4-BE49-F238E27FC236}">
                <a16:creationId xmlns:a16="http://schemas.microsoft.com/office/drawing/2014/main" id="{309A1CEF-B594-D062-CDD7-FD6AE4C1BB7C}"/>
              </a:ext>
            </a:extLst>
          </p:cNvPr>
          <p:cNvGrpSpPr/>
          <p:nvPr/>
        </p:nvGrpSpPr>
        <p:grpSpPr>
          <a:xfrm>
            <a:off x="6214043" y="2396672"/>
            <a:ext cx="2521744" cy="3583215"/>
            <a:chOff x="6214043" y="2396672"/>
            <a:chExt cx="2521744" cy="3583215"/>
          </a:xfrm>
        </p:grpSpPr>
        <p:sp>
          <p:nvSpPr>
            <p:cNvPr id="13" name="矩形: 圆角 12">
              <a:extLst>
                <a:ext uri="{FF2B5EF4-FFF2-40B4-BE49-F238E27FC236}">
                  <a16:creationId xmlns:a16="http://schemas.microsoft.com/office/drawing/2014/main" id="{A1CBC0AE-6268-40A0-A774-C5BDBF590FCE}"/>
                </a:ext>
              </a:extLst>
            </p:cNvPr>
            <p:cNvSpPr/>
            <p:nvPr/>
          </p:nvSpPr>
          <p:spPr>
            <a:xfrm>
              <a:off x="6214043" y="2396672"/>
              <a:ext cx="2521744" cy="3583215"/>
            </a:xfrm>
            <a:prstGeom prst="roundRect">
              <a:avLst>
                <a:gd name="adj" fmla="val 2298"/>
              </a:avLst>
            </a:prstGeom>
            <a:solidFill>
              <a:schemeClr val="bg1"/>
            </a:solidFill>
            <a:ln>
              <a:noFill/>
            </a:ln>
            <a:effectLst>
              <a:outerShdw blurRad="317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bg2">
                    <a:lumMod val="50000"/>
                  </a:schemeClr>
                </a:solidFill>
                <a:effectLst/>
                <a:uLnTx/>
                <a:uFillTx/>
                <a:latin typeface="+mj-ea"/>
                <a:ea typeface="+mj-ea"/>
                <a:cs typeface="+mn-cs"/>
              </a:endParaRPr>
            </a:p>
          </p:txBody>
        </p:sp>
        <p:sp>
          <p:nvSpPr>
            <p:cNvPr id="41" name="文本框 40">
              <a:extLst>
                <a:ext uri="{FF2B5EF4-FFF2-40B4-BE49-F238E27FC236}">
                  <a16:creationId xmlns:a16="http://schemas.microsoft.com/office/drawing/2014/main" id="{2F46C124-E37F-49DE-B6BE-7C47B65F0B6C}"/>
                </a:ext>
              </a:extLst>
            </p:cNvPr>
            <p:cNvSpPr txBox="1"/>
            <p:nvPr/>
          </p:nvSpPr>
          <p:spPr>
            <a:xfrm>
              <a:off x="6483640" y="4759890"/>
              <a:ext cx="206579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400" normalizeH="0" baseline="0" noProof="0" dirty="0">
                  <a:ln>
                    <a:noFill/>
                  </a:ln>
                  <a:solidFill>
                    <a:schemeClr val="bg2">
                      <a:lumMod val="50000"/>
                    </a:schemeClr>
                  </a:solidFill>
                  <a:effectLst/>
                  <a:uLnTx/>
                  <a:uFillTx/>
                  <a:latin typeface="+mj-ea"/>
                  <a:ea typeface="+mj-ea"/>
                </a:rPr>
                <a:t>改正措施</a:t>
              </a:r>
            </a:p>
          </p:txBody>
        </p:sp>
        <p:sp>
          <p:nvSpPr>
            <p:cNvPr id="42" name="矩形 41">
              <a:extLst>
                <a:ext uri="{FF2B5EF4-FFF2-40B4-BE49-F238E27FC236}">
                  <a16:creationId xmlns:a16="http://schemas.microsoft.com/office/drawing/2014/main" id="{8E2271A7-86AD-4CFB-9728-05A73D81B365}"/>
                </a:ext>
              </a:extLst>
            </p:cNvPr>
            <p:cNvSpPr/>
            <p:nvPr/>
          </p:nvSpPr>
          <p:spPr>
            <a:xfrm>
              <a:off x="6253937" y="5428631"/>
              <a:ext cx="2385429" cy="307777"/>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chemeClr val="bg2">
                      <a:lumMod val="50000"/>
                    </a:schemeClr>
                  </a:solidFill>
                  <a:effectLst/>
                  <a:uLnTx/>
                  <a:uFillTx/>
                  <a:latin typeface="+mj-lt"/>
                  <a:ea typeface="+mj-ea"/>
                </a:rPr>
                <a:t>CORRECTIVE MEASURE</a:t>
              </a:r>
              <a:endParaRPr kumimoji="0" lang="zh-CN" altLang="en-US" sz="1400" b="1" i="0" u="none" strike="noStrike" kern="1200" cap="none" spc="0" normalizeH="0" baseline="0" noProof="0" dirty="0">
                <a:ln>
                  <a:noFill/>
                </a:ln>
                <a:solidFill>
                  <a:schemeClr val="bg2">
                    <a:lumMod val="50000"/>
                  </a:schemeClr>
                </a:solidFill>
                <a:effectLst/>
                <a:uLnTx/>
                <a:uFillTx/>
                <a:latin typeface="+mj-lt"/>
                <a:ea typeface="+mj-ea"/>
              </a:endParaRPr>
            </a:p>
          </p:txBody>
        </p:sp>
        <p:grpSp>
          <p:nvGrpSpPr>
            <p:cNvPr id="8" name="组合 7">
              <a:extLst>
                <a:ext uri="{FF2B5EF4-FFF2-40B4-BE49-F238E27FC236}">
                  <a16:creationId xmlns:a16="http://schemas.microsoft.com/office/drawing/2014/main" id="{47F6A07C-AA48-0674-4E64-6657F73A8A9A}"/>
                </a:ext>
              </a:extLst>
            </p:cNvPr>
            <p:cNvGrpSpPr/>
            <p:nvPr/>
          </p:nvGrpSpPr>
          <p:grpSpPr>
            <a:xfrm>
              <a:off x="6757310" y="2888113"/>
              <a:ext cx="1389656" cy="1389656"/>
              <a:chOff x="6757310" y="2888113"/>
              <a:chExt cx="1389656" cy="1389656"/>
            </a:xfrm>
          </p:grpSpPr>
          <p:sp>
            <p:nvSpPr>
              <p:cNvPr id="38" name="椭圆 37">
                <a:extLst>
                  <a:ext uri="{FF2B5EF4-FFF2-40B4-BE49-F238E27FC236}">
                    <a16:creationId xmlns:a16="http://schemas.microsoft.com/office/drawing/2014/main" id="{DD3C2CE3-D180-436E-8594-9D4A30D7BDCC}"/>
                  </a:ext>
                </a:extLst>
              </p:cNvPr>
              <p:cNvSpPr/>
              <p:nvPr/>
            </p:nvSpPr>
            <p:spPr>
              <a:xfrm>
                <a:off x="6757310" y="2888113"/>
                <a:ext cx="1389656" cy="1389656"/>
              </a:xfrm>
              <a:prstGeom prst="ellipse">
                <a:avLst/>
              </a:prstGeom>
              <a:solidFill>
                <a:schemeClr val="bg2">
                  <a:lumMod val="50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2">
                      <a:lumMod val="50000"/>
                    </a:schemeClr>
                  </a:solidFill>
                  <a:latin typeface="+mj-ea"/>
                  <a:ea typeface="+mj-ea"/>
                </a:endParaRPr>
              </a:p>
            </p:txBody>
          </p:sp>
          <p:grpSp>
            <p:nvGrpSpPr>
              <p:cNvPr id="6" name="组合 5">
                <a:extLst>
                  <a:ext uri="{FF2B5EF4-FFF2-40B4-BE49-F238E27FC236}">
                    <a16:creationId xmlns:a16="http://schemas.microsoft.com/office/drawing/2014/main" id="{48E9AAB2-8EC7-3F84-FC7C-4F81F0099E79}"/>
                  </a:ext>
                </a:extLst>
              </p:cNvPr>
              <p:cNvGrpSpPr/>
              <p:nvPr/>
            </p:nvGrpSpPr>
            <p:grpSpPr>
              <a:xfrm>
                <a:off x="7075292" y="3238276"/>
                <a:ext cx="757823" cy="749649"/>
                <a:chOff x="7075292" y="3238276"/>
                <a:chExt cx="757823" cy="749649"/>
              </a:xfrm>
            </p:grpSpPr>
            <p:sp>
              <p:nvSpPr>
                <p:cNvPr id="53" name="Freeform 5">
                  <a:extLst>
                    <a:ext uri="{FF2B5EF4-FFF2-40B4-BE49-F238E27FC236}">
                      <a16:creationId xmlns:a16="http://schemas.microsoft.com/office/drawing/2014/main" id="{D124B173-63F5-4AC9-9BB6-D45FDD2EAF4D}"/>
                    </a:ext>
                  </a:extLst>
                </p:cNvPr>
                <p:cNvSpPr>
                  <a:spLocks noEditPoints="1"/>
                </p:cNvSpPr>
                <p:nvPr/>
              </p:nvSpPr>
              <p:spPr bwMode="auto">
                <a:xfrm>
                  <a:off x="7431549" y="3238276"/>
                  <a:ext cx="401566" cy="399433"/>
                </a:xfrm>
                <a:custGeom>
                  <a:avLst/>
                  <a:gdLst>
                    <a:gd name="T0" fmla="*/ 1219 w 1320"/>
                    <a:gd name="T1" fmla="*/ 249 h 1318"/>
                    <a:gd name="T2" fmla="*/ 1072 w 1320"/>
                    <a:gd name="T3" fmla="*/ 102 h 1318"/>
                    <a:gd name="T4" fmla="*/ 711 w 1320"/>
                    <a:gd name="T5" fmla="*/ 89 h 1318"/>
                    <a:gd name="T6" fmla="*/ 453 w 1320"/>
                    <a:gd name="T7" fmla="*/ 313 h 1318"/>
                    <a:gd name="T8" fmla="*/ 444 w 1320"/>
                    <a:gd name="T9" fmla="*/ 323 h 1318"/>
                    <a:gd name="T10" fmla="*/ 193 w 1320"/>
                    <a:gd name="T11" fmla="*/ 743 h 1318"/>
                    <a:gd name="T12" fmla="*/ 31 w 1320"/>
                    <a:gd name="T13" fmla="*/ 796 h 1318"/>
                    <a:gd name="T14" fmla="*/ 4 w 1320"/>
                    <a:gd name="T15" fmla="*/ 826 h 1318"/>
                    <a:gd name="T16" fmla="*/ 15 w 1320"/>
                    <a:gd name="T17" fmla="*/ 865 h 1318"/>
                    <a:gd name="T18" fmla="*/ 455 w 1320"/>
                    <a:gd name="T19" fmla="*/ 1306 h 1318"/>
                    <a:gd name="T20" fmla="*/ 485 w 1320"/>
                    <a:gd name="T21" fmla="*/ 1318 h 1318"/>
                    <a:gd name="T22" fmla="*/ 494 w 1320"/>
                    <a:gd name="T23" fmla="*/ 1317 h 1318"/>
                    <a:gd name="T24" fmla="*/ 524 w 1320"/>
                    <a:gd name="T25" fmla="*/ 1289 h 1318"/>
                    <a:gd name="T26" fmla="*/ 578 w 1320"/>
                    <a:gd name="T27" fmla="*/ 1128 h 1318"/>
                    <a:gd name="T28" fmla="*/ 1003 w 1320"/>
                    <a:gd name="T29" fmla="*/ 871 h 1318"/>
                    <a:gd name="T30" fmla="*/ 1013 w 1320"/>
                    <a:gd name="T31" fmla="*/ 862 h 1318"/>
                    <a:gd name="T32" fmla="*/ 1232 w 1320"/>
                    <a:gd name="T33" fmla="*/ 609 h 1318"/>
                    <a:gd name="T34" fmla="*/ 1219 w 1320"/>
                    <a:gd name="T35" fmla="*/ 249 h 1318"/>
                    <a:gd name="T36" fmla="*/ 1169 w 1320"/>
                    <a:gd name="T37" fmla="*/ 555 h 1318"/>
                    <a:gd name="T38" fmla="*/ 955 w 1320"/>
                    <a:gd name="T39" fmla="*/ 803 h 1318"/>
                    <a:gd name="T40" fmla="*/ 522 w 1320"/>
                    <a:gd name="T41" fmla="*/ 1065 h 1318"/>
                    <a:gd name="T42" fmla="*/ 504 w 1320"/>
                    <a:gd name="T43" fmla="*/ 1087 h 1318"/>
                    <a:gd name="T44" fmla="*/ 466 w 1320"/>
                    <a:gd name="T45" fmla="*/ 1199 h 1318"/>
                    <a:gd name="T46" fmla="*/ 367 w 1320"/>
                    <a:gd name="T47" fmla="*/ 1100 h 1318"/>
                    <a:gd name="T48" fmla="*/ 367 w 1320"/>
                    <a:gd name="T49" fmla="*/ 1100 h 1318"/>
                    <a:gd name="T50" fmla="*/ 220 w 1320"/>
                    <a:gd name="T51" fmla="*/ 953 h 1318"/>
                    <a:gd name="T52" fmla="*/ 220 w 1320"/>
                    <a:gd name="T53" fmla="*/ 953 h 1318"/>
                    <a:gd name="T54" fmla="*/ 121 w 1320"/>
                    <a:gd name="T55" fmla="*/ 854 h 1318"/>
                    <a:gd name="T56" fmla="*/ 233 w 1320"/>
                    <a:gd name="T57" fmla="*/ 817 h 1318"/>
                    <a:gd name="T58" fmla="*/ 256 w 1320"/>
                    <a:gd name="T59" fmla="*/ 799 h 1318"/>
                    <a:gd name="T60" fmla="*/ 512 w 1320"/>
                    <a:gd name="T61" fmla="*/ 372 h 1318"/>
                    <a:gd name="T62" fmla="*/ 766 w 1320"/>
                    <a:gd name="T63" fmla="*/ 152 h 1318"/>
                    <a:gd name="T64" fmla="*/ 1013 w 1320"/>
                    <a:gd name="T65" fmla="*/ 160 h 1318"/>
                    <a:gd name="T66" fmla="*/ 1160 w 1320"/>
                    <a:gd name="T67" fmla="*/ 308 h 1318"/>
                    <a:gd name="T68" fmla="*/ 1169 w 1320"/>
                    <a:gd name="T69" fmla="*/ 555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20" h="1318">
                      <a:moveTo>
                        <a:pt x="1219" y="249"/>
                      </a:moveTo>
                      <a:cubicBezTo>
                        <a:pt x="1072" y="102"/>
                        <a:pt x="1072" y="102"/>
                        <a:pt x="1072" y="102"/>
                      </a:cubicBezTo>
                      <a:cubicBezTo>
                        <a:pt x="976" y="6"/>
                        <a:pt x="814" y="0"/>
                        <a:pt x="711" y="89"/>
                      </a:cubicBezTo>
                      <a:cubicBezTo>
                        <a:pt x="453" y="313"/>
                        <a:pt x="453" y="313"/>
                        <a:pt x="453" y="313"/>
                      </a:cubicBezTo>
                      <a:cubicBezTo>
                        <a:pt x="449" y="316"/>
                        <a:pt x="447" y="320"/>
                        <a:pt x="444" y="323"/>
                      </a:cubicBezTo>
                      <a:cubicBezTo>
                        <a:pt x="193" y="743"/>
                        <a:pt x="193" y="743"/>
                        <a:pt x="193" y="743"/>
                      </a:cubicBezTo>
                      <a:cubicBezTo>
                        <a:pt x="31" y="796"/>
                        <a:pt x="31" y="796"/>
                        <a:pt x="31" y="796"/>
                      </a:cubicBezTo>
                      <a:cubicBezTo>
                        <a:pt x="17" y="801"/>
                        <a:pt x="7" y="812"/>
                        <a:pt x="4" y="826"/>
                      </a:cubicBezTo>
                      <a:cubicBezTo>
                        <a:pt x="0" y="840"/>
                        <a:pt x="5" y="855"/>
                        <a:pt x="15" y="865"/>
                      </a:cubicBezTo>
                      <a:cubicBezTo>
                        <a:pt x="455" y="1306"/>
                        <a:pt x="455" y="1306"/>
                        <a:pt x="455" y="1306"/>
                      </a:cubicBezTo>
                      <a:cubicBezTo>
                        <a:pt x="463" y="1313"/>
                        <a:pt x="474" y="1318"/>
                        <a:pt x="485" y="1318"/>
                      </a:cubicBezTo>
                      <a:cubicBezTo>
                        <a:pt x="488" y="1318"/>
                        <a:pt x="491" y="1317"/>
                        <a:pt x="494" y="1317"/>
                      </a:cubicBezTo>
                      <a:cubicBezTo>
                        <a:pt x="508" y="1313"/>
                        <a:pt x="519" y="1303"/>
                        <a:pt x="524" y="1289"/>
                      </a:cubicBezTo>
                      <a:cubicBezTo>
                        <a:pt x="578" y="1128"/>
                        <a:pt x="578" y="1128"/>
                        <a:pt x="578" y="1128"/>
                      </a:cubicBezTo>
                      <a:cubicBezTo>
                        <a:pt x="1003" y="871"/>
                        <a:pt x="1003" y="871"/>
                        <a:pt x="1003" y="871"/>
                      </a:cubicBezTo>
                      <a:cubicBezTo>
                        <a:pt x="1007" y="869"/>
                        <a:pt x="1010" y="866"/>
                        <a:pt x="1013" y="862"/>
                      </a:cubicBezTo>
                      <a:cubicBezTo>
                        <a:pt x="1232" y="609"/>
                        <a:pt x="1232" y="609"/>
                        <a:pt x="1232" y="609"/>
                      </a:cubicBezTo>
                      <a:cubicBezTo>
                        <a:pt x="1320" y="506"/>
                        <a:pt x="1315" y="345"/>
                        <a:pt x="1219" y="249"/>
                      </a:cubicBezTo>
                      <a:close/>
                      <a:moveTo>
                        <a:pt x="1169" y="555"/>
                      </a:moveTo>
                      <a:cubicBezTo>
                        <a:pt x="955" y="803"/>
                        <a:pt x="955" y="803"/>
                        <a:pt x="955" y="803"/>
                      </a:cubicBezTo>
                      <a:cubicBezTo>
                        <a:pt x="522" y="1065"/>
                        <a:pt x="522" y="1065"/>
                        <a:pt x="522" y="1065"/>
                      </a:cubicBezTo>
                      <a:cubicBezTo>
                        <a:pt x="513" y="1070"/>
                        <a:pt x="507" y="1078"/>
                        <a:pt x="504" y="1087"/>
                      </a:cubicBezTo>
                      <a:cubicBezTo>
                        <a:pt x="466" y="1199"/>
                        <a:pt x="466" y="1199"/>
                        <a:pt x="466" y="1199"/>
                      </a:cubicBezTo>
                      <a:cubicBezTo>
                        <a:pt x="367" y="1100"/>
                        <a:pt x="367" y="1100"/>
                        <a:pt x="367" y="1100"/>
                      </a:cubicBezTo>
                      <a:cubicBezTo>
                        <a:pt x="367" y="1100"/>
                        <a:pt x="367" y="1100"/>
                        <a:pt x="367" y="1100"/>
                      </a:cubicBezTo>
                      <a:cubicBezTo>
                        <a:pt x="220" y="953"/>
                        <a:pt x="220" y="953"/>
                        <a:pt x="220" y="953"/>
                      </a:cubicBezTo>
                      <a:cubicBezTo>
                        <a:pt x="220" y="953"/>
                        <a:pt x="220" y="953"/>
                        <a:pt x="220" y="953"/>
                      </a:cubicBezTo>
                      <a:cubicBezTo>
                        <a:pt x="121" y="854"/>
                        <a:pt x="121" y="854"/>
                        <a:pt x="121" y="854"/>
                      </a:cubicBezTo>
                      <a:cubicBezTo>
                        <a:pt x="233" y="817"/>
                        <a:pt x="233" y="817"/>
                        <a:pt x="233" y="817"/>
                      </a:cubicBezTo>
                      <a:cubicBezTo>
                        <a:pt x="243" y="813"/>
                        <a:pt x="251" y="807"/>
                        <a:pt x="256" y="799"/>
                      </a:cubicBezTo>
                      <a:cubicBezTo>
                        <a:pt x="512" y="372"/>
                        <a:pt x="512" y="372"/>
                        <a:pt x="512" y="372"/>
                      </a:cubicBezTo>
                      <a:cubicBezTo>
                        <a:pt x="766" y="152"/>
                        <a:pt x="766" y="152"/>
                        <a:pt x="766" y="152"/>
                      </a:cubicBezTo>
                      <a:cubicBezTo>
                        <a:pt x="836" y="91"/>
                        <a:pt x="947" y="95"/>
                        <a:pt x="1013" y="160"/>
                      </a:cubicBezTo>
                      <a:cubicBezTo>
                        <a:pt x="1160" y="308"/>
                        <a:pt x="1160" y="308"/>
                        <a:pt x="1160" y="308"/>
                      </a:cubicBezTo>
                      <a:cubicBezTo>
                        <a:pt x="1226" y="373"/>
                        <a:pt x="1230" y="484"/>
                        <a:pt x="1169" y="5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54" name="Freeform 6">
                  <a:extLst>
                    <a:ext uri="{FF2B5EF4-FFF2-40B4-BE49-F238E27FC236}">
                      <a16:creationId xmlns:a16="http://schemas.microsoft.com/office/drawing/2014/main" id="{2A6BB7C5-1CB4-4FE1-A6D5-AE315B3D318A}"/>
                    </a:ext>
                  </a:extLst>
                </p:cNvPr>
                <p:cNvSpPr>
                  <a:spLocks noEditPoints="1"/>
                </p:cNvSpPr>
                <p:nvPr/>
              </p:nvSpPr>
              <p:spPr bwMode="auto">
                <a:xfrm>
                  <a:off x="7075292" y="3258887"/>
                  <a:ext cx="742720" cy="729038"/>
                </a:xfrm>
                <a:custGeom>
                  <a:avLst/>
                  <a:gdLst>
                    <a:gd name="T0" fmla="*/ 1808 w 2441"/>
                    <a:gd name="T1" fmla="*/ 1515 h 2406"/>
                    <a:gd name="T2" fmla="*/ 814 w 2441"/>
                    <a:gd name="T3" fmla="*/ 168 h 2406"/>
                    <a:gd name="T4" fmla="*/ 299 w 2441"/>
                    <a:gd name="T5" fmla="*/ 96 h 2406"/>
                    <a:gd name="T6" fmla="*/ 574 w 2441"/>
                    <a:gd name="T7" fmla="*/ 398 h 2406"/>
                    <a:gd name="T8" fmla="*/ 134 w 2441"/>
                    <a:gd name="T9" fmla="*/ 310 h 2406"/>
                    <a:gd name="T10" fmla="*/ 66 w 2441"/>
                    <a:gd name="T11" fmla="*/ 325 h 2406"/>
                    <a:gd name="T12" fmla="*/ 632 w 2441"/>
                    <a:gd name="T13" fmla="*/ 926 h 2406"/>
                    <a:gd name="T14" fmla="*/ 551 w 2441"/>
                    <a:gd name="T15" fmla="*/ 1667 h 2406"/>
                    <a:gd name="T16" fmla="*/ 273 w 2441"/>
                    <a:gd name="T17" fmla="*/ 1831 h 2406"/>
                    <a:gd name="T18" fmla="*/ 163 w 2441"/>
                    <a:gd name="T19" fmla="*/ 2113 h 2406"/>
                    <a:gd name="T20" fmla="*/ 339 w 2441"/>
                    <a:gd name="T21" fmla="*/ 2272 h 2406"/>
                    <a:gd name="T22" fmla="*/ 593 w 2441"/>
                    <a:gd name="T23" fmla="*/ 2150 h 2406"/>
                    <a:gd name="T24" fmla="*/ 757 w 2441"/>
                    <a:gd name="T25" fmla="*/ 1872 h 2406"/>
                    <a:gd name="T26" fmla="*/ 1514 w 2441"/>
                    <a:gd name="T27" fmla="*/ 1808 h 2406"/>
                    <a:gd name="T28" fmla="*/ 1949 w 2441"/>
                    <a:gd name="T29" fmla="*/ 2406 h 2406"/>
                    <a:gd name="T30" fmla="*/ 2141 w 2441"/>
                    <a:gd name="T31" fmla="*/ 2344 h 2406"/>
                    <a:gd name="T32" fmla="*/ 1866 w 2441"/>
                    <a:gd name="T33" fmla="*/ 2042 h 2406"/>
                    <a:gd name="T34" fmla="*/ 2306 w 2441"/>
                    <a:gd name="T35" fmla="*/ 2130 h 2406"/>
                    <a:gd name="T36" fmla="*/ 2374 w 2441"/>
                    <a:gd name="T37" fmla="*/ 2116 h 2406"/>
                    <a:gd name="T38" fmla="*/ 694 w 2441"/>
                    <a:gd name="T39" fmla="*/ 1818 h 2406"/>
                    <a:gd name="T40" fmla="*/ 544 w 2441"/>
                    <a:gd name="T41" fmla="*/ 2082 h 2406"/>
                    <a:gd name="T42" fmla="*/ 243 w 2441"/>
                    <a:gd name="T43" fmla="*/ 2076 h 2406"/>
                    <a:gd name="T44" fmla="*/ 597 w 2441"/>
                    <a:gd name="T45" fmla="*/ 1736 h 2406"/>
                    <a:gd name="T46" fmla="*/ 1021 w 2441"/>
                    <a:gd name="T47" fmla="*/ 1315 h 2406"/>
                    <a:gd name="T48" fmla="*/ 694 w 2441"/>
                    <a:gd name="T49" fmla="*/ 1818 h 2406"/>
                    <a:gd name="T50" fmla="*/ 2071 w 2441"/>
                    <a:gd name="T51" fmla="*/ 1778 h 2406"/>
                    <a:gd name="T52" fmla="*/ 1778 w 2441"/>
                    <a:gd name="T53" fmla="*/ 2013 h 2406"/>
                    <a:gd name="T54" fmla="*/ 1778 w 2441"/>
                    <a:gd name="T55" fmla="*/ 2072 h 2406"/>
                    <a:gd name="T56" fmla="*/ 1685 w 2441"/>
                    <a:gd name="T57" fmla="*/ 2213 h 2406"/>
                    <a:gd name="T58" fmla="*/ 1592 w 2441"/>
                    <a:gd name="T59" fmla="*/ 1768 h 2406"/>
                    <a:gd name="T60" fmla="*/ 643 w 2441"/>
                    <a:gd name="T61" fmla="*/ 836 h 2406"/>
                    <a:gd name="T62" fmla="*/ 227 w 2441"/>
                    <a:gd name="T63" fmla="*/ 756 h 2406"/>
                    <a:gd name="T64" fmla="*/ 369 w 2441"/>
                    <a:gd name="T65" fmla="*/ 663 h 2406"/>
                    <a:gd name="T66" fmla="*/ 662 w 2441"/>
                    <a:gd name="T67" fmla="*/ 428 h 2406"/>
                    <a:gd name="T68" fmla="*/ 418 w 2441"/>
                    <a:gd name="T69" fmla="*/ 125 h 2406"/>
                    <a:gd name="T70" fmla="*/ 839 w 2441"/>
                    <a:gd name="T71" fmla="*/ 628 h 2406"/>
                    <a:gd name="T72" fmla="*/ 1768 w 2441"/>
                    <a:gd name="T73" fmla="*/ 1592 h 2406"/>
                    <a:gd name="T74" fmla="*/ 2213 w 2441"/>
                    <a:gd name="T75" fmla="*/ 1685 h 2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41" h="2406">
                      <a:moveTo>
                        <a:pt x="2272" y="1626"/>
                      </a:moveTo>
                      <a:cubicBezTo>
                        <a:pt x="2150" y="1504"/>
                        <a:pt x="1971" y="1462"/>
                        <a:pt x="1808" y="1515"/>
                      </a:cubicBezTo>
                      <a:cubicBezTo>
                        <a:pt x="926" y="632"/>
                        <a:pt x="926" y="632"/>
                        <a:pt x="926" y="632"/>
                      </a:cubicBezTo>
                      <a:cubicBezTo>
                        <a:pt x="978" y="470"/>
                        <a:pt x="936" y="290"/>
                        <a:pt x="814" y="168"/>
                      </a:cubicBezTo>
                      <a:cubicBezTo>
                        <a:pt x="686" y="40"/>
                        <a:pt x="493" y="0"/>
                        <a:pt x="324" y="66"/>
                      </a:cubicBezTo>
                      <a:cubicBezTo>
                        <a:pt x="311" y="71"/>
                        <a:pt x="302" y="83"/>
                        <a:pt x="299" y="96"/>
                      </a:cubicBezTo>
                      <a:cubicBezTo>
                        <a:pt x="296" y="110"/>
                        <a:pt x="300" y="124"/>
                        <a:pt x="310" y="134"/>
                      </a:cubicBezTo>
                      <a:cubicBezTo>
                        <a:pt x="574" y="398"/>
                        <a:pt x="574" y="398"/>
                        <a:pt x="574" y="398"/>
                      </a:cubicBezTo>
                      <a:cubicBezTo>
                        <a:pt x="398" y="574"/>
                        <a:pt x="398" y="574"/>
                        <a:pt x="398" y="574"/>
                      </a:cubicBezTo>
                      <a:cubicBezTo>
                        <a:pt x="134" y="310"/>
                        <a:pt x="134" y="310"/>
                        <a:pt x="134" y="310"/>
                      </a:cubicBezTo>
                      <a:cubicBezTo>
                        <a:pt x="124" y="300"/>
                        <a:pt x="110" y="296"/>
                        <a:pt x="96" y="299"/>
                      </a:cubicBezTo>
                      <a:cubicBezTo>
                        <a:pt x="82" y="302"/>
                        <a:pt x="71" y="311"/>
                        <a:pt x="66" y="325"/>
                      </a:cubicBezTo>
                      <a:cubicBezTo>
                        <a:pt x="0" y="494"/>
                        <a:pt x="40" y="686"/>
                        <a:pt x="168" y="814"/>
                      </a:cubicBezTo>
                      <a:cubicBezTo>
                        <a:pt x="290" y="936"/>
                        <a:pt x="470" y="979"/>
                        <a:pt x="632" y="926"/>
                      </a:cubicBezTo>
                      <a:cubicBezTo>
                        <a:pt x="962" y="1256"/>
                        <a:pt x="962" y="1256"/>
                        <a:pt x="962" y="1256"/>
                      </a:cubicBezTo>
                      <a:cubicBezTo>
                        <a:pt x="551" y="1667"/>
                        <a:pt x="551" y="1667"/>
                        <a:pt x="551" y="1667"/>
                      </a:cubicBezTo>
                      <a:cubicBezTo>
                        <a:pt x="290" y="1813"/>
                        <a:pt x="290" y="1813"/>
                        <a:pt x="290" y="1813"/>
                      </a:cubicBezTo>
                      <a:cubicBezTo>
                        <a:pt x="283" y="1817"/>
                        <a:pt x="277" y="1823"/>
                        <a:pt x="273" y="1831"/>
                      </a:cubicBezTo>
                      <a:cubicBezTo>
                        <a:pt x="155" y="2065"/>
                        <a:pt x="155" y="2065"/>
                        <a:pt x="155" y="2065"/>
                      </a:cubicBezTo>
                      <a:cubicBezTo>
                        <a:pt x="148" y="2081"/>
                        <a:pt x="151" y="2101"/>
                        <a:pt x="163" y="2113"/>
                      </a:cubicBezTo>
                      <a:cubicBezTo>
                        <a:pt x="310" y="2260"/>
                        <a:pt x="310" y="2260"/>
                        <a:pt x="310" y="2260"/>
                      </a:cubicBezTo>
                      <a:cubicBezTo>
                        <a:pt x="318" y="2268"/>
                        <a:pt x="329" y="2272"/>
                        <a:pt x="339" y="2272"/>
                      </a:cubicBezTo>
                      <a:cubicBezTo>
                        <a:pt x="346" y="2272"/>
                        <a:pt x="352" y="2271"/>
                        <a:pt x="358" y="2268"/>
                      </a:cubicBezTo>
                      <a:cubicBezTo>
                        <a:pt x="593" y="2150"/>
                        <a:pt x="593" y="2150"/>
                        <a:pt x="593" y="2150"/>
                      </a:cubicBezTo>
                      <a:cubicBezTo>
                        <a:pt x="600" y="2147"/>
                        <a:pt x="606" y="2141"/>
                        <a:pt x="611" y="2134"/>
                      </a:cubicBezTo>
                      <a:cubicBezTo>
                        <a:pt x="757" y="1872"/>
                        <a:pt x="757" y="1872"/>
                        <a:pt x="757" y="1872"/>
                      </a:cubicBezTo>
                      <a:cubicBezTo>
                        <a:pt x="1168" y="1461"/>
                        <a:pt x="1168" y="1461"/>
                        <a:pt x="1168" y="1461"/>
                      </a:cubicBezTo>
                      <a:cubicBezTo>
                        <a:pt x="1514" y="1808"/>
                        <a:pt x="1514" y="1808"/>
                        <a:pt x="1514" y="1808"/>
                      </a:cubicBezTo>
                      <a:cubicBezTo>
                        <a:pt x="1462" y="1971"/>
                        <a:pt x="1504" y="2150"/>
                        <a:pt x="1626" y="2272"/>
                      </a:cubicBezTo>
                      <a:cubicBezTo>
                        <a:pt x="1713" y="2359"/>
                        <a:pt x="1830" y="2406"/>
                        <a:pt x="1949" y="2406"/>
                      </a:cubicBezTo>
                      <a:cubicBezTo>
                        <a:pt x="2005" y="2406"/>
                        <a:pt x="2062" y="2396"/>
                        <a:pt x="2116" y="2374"/>
                      </a:cubicBezTo>
                      <a:cubicBezTo>
                        <a:pt x="2129" y="2369"/>
                        <a:pt x="2138" y="2358"/>
                        <a:pt x="2141" y="2344"/>
                      </a:cubicBezTo>
                      <a:cubicBezTo>
                        <a:pt x="2144" y="2331"/>
                        <a:pt x="2140" y="2316"/>
                        <a:pt x="2130" y="2306"/>
                      </a:cubicBezTo>
                      <a:cubicBezTo>
                        <a:pt x="1866" y="2042"/>
                        <a:pt x="1866" y="2042"/>
                        <a:pt x="1866" y="2042"/>
                      </a:cubicBezTo>
                      <a:cubicBezTo>
                        <a:pt x="2042" y="1866"/>
                        <a:pt x="2042" y="1866"/>
                        <a:pt x="2042" y="1866"/>
                      </a:cubicBezTo>
                      <a:cubicBezTo>
                        <a:pt x="2306" y="2130"/>
                        <a:pt x="2306" y="2130"/>
                        <a:pt x="2306" y="2130"/>
                      </a:cubicBezTo>
                      <a:cubicBezTo>
                        <a:pt x="2316" y="2140"/>
                        <a:pt x="2330" y="2144"/>
                        <a:pt x="2344" y="2142"/>
                      </a:cubicBezTo>
                      <a:cubicBezTo>
                        <a:pt x="2358" y="2139"/>
                        <a:pt x="2369" y="2129"/>
                        <a:pt x="2374" y="2116"/>
                      </a:cubicBezTo>
                      <a:cubicBezTo>
                        <a:pt x="2441" y="1947"/>
                        <a:pt x="2400" y="1755"/>
                        <a:pt x="2272" y="1626"/>
                      </a:cubicBezTo>
                      <a:close/>
                      <a:moveTo>
                        <a:pt x="694" y="1818"/>
                      </a:moveTo>
                      <a:cubicBezTo>
                        <a:pt x="691" y="1820"/>
                        <a:pt x="689" y="1823"/>
                        <a:pt x="687" y="1827"/>
                      </a:cubicBezTo>
                      <a:cubicBezTo>
                        <a:pt x="544" y="2082"/>
                        <a:pt x="544" y="2082"/>
                        <a:pt x="544" y="2082"/>
                      </a:cubicBezTo>
                      <a:cubicBezTo>
                        <a:pt x="348" y="2180"/>
                        <a:pt x="348" y="2180"/>
                        <a:pt x="348" y="2180"/>
                      </a:cubicBezTo>
                      <a:cubicBezTo>
                        <a:pt x="243" y="2076"/>
                        <a:pt x="243" y="2076"/>
                        <a:pt x="243" y="2076"/>
                      </a:cubicBezTo>
                      <a:cubicBezTo>
                        <a:pt x="341" y="1879"/>
                        <a:pt x="341" y="1879"/>
                        <a:pt x="341" y="1879"/>
                      </a:cubicBezTo>
                      <a:cubicBezTo>
                        <a:pt x="597" y="1736"/>
                        <a:pt x="597" y="1736"/>
                        <a:pt x="597" y="1736"/>
                      </a:cubicBezTo>
                      <a:cubicBezTo>
                        <a:pt x="600" y="1735"/>
                        <a:pt x="603" y="1732"/>
                        <a:pt x="606" y="1730"/>
                      </a:cubicBezTo>
                      <a:cubicBezTo>
                        <a:pt x="1021" y="1315"/>
                        <a:pt x="1021" y="1315"/>
                        <a:pt x="1021" y="1315"/>
                      </a:cubicBezTo>
                      <a:cubicBezTo>
                        <a:pt x="1109" y="1403"/>
                        <a:pt x="1109" y="1403"/>
                        <a:pt x="1109" y="1403"/>
                      </a:cubicBezTo>
                      <a:lnTo>
                        <a:pt x="694" y="1818"/>
                      </a:lnTo>
                      <a:close/>
                      <a:moveTo>
                        <a:pt x="2316" y="2022"/>
                      </a:moveTo>
                      <a:cubicBezTo>
                        <a:pt x="2071" y="1778"/>
                        <a:pt x="2071" y="1778"/>
                        <a:pt x="2071" y="1778"/>
                      </a:cubicBezTo>
                      <a:cubicBezTo>
                        <a:pt x="2055" y="1762"/>
                        <a:pt x="2029" y="1762"/>
                        <a:pt x="2013" y="1778"/>
                      </a:cubicBezTo>
                      <a:cubicBezTo>
                        <a:pt x="1778" y="2013"/>
                        <a:pt x="1778" y="2013"/>
                        <a:pt x="1778" y="2013"/>
                      </a:cubicBezTo>
                      <a:cubicBezTo>
                        <a:pt x="1770" y="2021"/>
                        <a:pt x="1766" y="2031"/>
                        <a:pt x="1766" y="2042"/>
                      </a:cubicBezTo>
                      <a:cubicBezTo>
                        <a:pt x="1766" y="2053"/>
                        <a:pt x="1770" y="2064"/>
                        <a:pt x="1778" y="2072"/>
                      </a:cubicBezTo>
                      <a:cubicBezTo>
                        <a:pt x="2022" y="2316"/>
                        <a:pt x="2022" y="2316"/>
                        <a:pt x="2022" y="2316"/>
                      </a:cubicBezTo>
                      <a:cubicBezTo>
                        <a:pt x="1901" y="2340"/>
                        <a:pt x="1774" y="2303"/>
                        <a:pt x="1685" y="2213"/>
                      </a:cubicBezTo>
                      <a:cubicBezTo>
                        <a:pt x="1580" y="2108"/>
                        <a:pt x="1547" y="1951"/>
                        <a:pt x="1601" y="1813"/>
                      </a:cubicBezTo>
                      <a:cubicBezTo>
                        <a:pt x="1607" y="1797"/>
                        <a:pt x="1603" y="1780"/>
                        <a:pt x="1592" y="1768"/>
                      </a:cubicBezTo>
                      <a:cubicBezTo>
                        <a:pt x="672" y="849"/>
                        <a:pt x="672" y="849"/>
                        <a:pt x="672" y="849"/>
                      </a:cubicBezTo>
                      <a:cubicBezTo>
                        <a:pt x="664" y="841"/>
                        <a:pt x="654" y="836"/>
                        <a:pt x="643" y="836"/>
                      </a:cubicBezTo>
                      <a:cubicBezTo>
                        <a:pt x="638" y="836"/>
                        <a:pt x="633" y="837"/>
                        <a:pt x="628" y="839"/>
                      </a:cubicBezTo>
                      <a:cubicBezTo>
                        <a:pt x="489" y="894"/>
                        <a:pt x="332" y="861"/>
                        <a:pt x="227" y="756"/>
                      </a:cubicBezTo>
                      <a:cubicBezTo>
                        <a:pt x="138" y="666"/>
                        <a:pt x="101" y="539"/>
                        <a:pt x="125" y="418"/>
                      </a:cubicBezTo>
                      <a:cubicBezTo>
                        <a:pt x="369" y="663"/>
                        <a:pt x="369" y="663"/>
                        <a:pt x="369" y="663"/>
                      </a:cubicBezTo>
                      <a:cubicBezTo>
                        <a:pt x="385" y="679"/>
                        <a:pt x="411" y="679"/>
                        <a:pt x="427" y="663"/>
                      </a:cubicBezTo>
                      <a:cubicBezTo>
                        <a:pt x="662" y="428"/>
                        <a:pt x="662" y="428"/>
                        <a:pt x="662" y="428"/>
                      </a:cubicBezTo>
                      <a:cubicBezTo>
                        <a:pt x="678" y="411"/>
                        <a:pt x="678" y="385"/>
                        <a:pt x="662" y="369"/>
                      </a:cubicBezTo>
                      <a:cubicBezTo>
                        <a:pt x="418" y="125"/>
                        <a:pt x="418" y="125"/>
                        <a:pt x="418" y="125"/>
                      </a:cubicBezTo>
                      <a:cubicBezTo>
                        <a:pt x="539" y="101"/>
                        <a:pt x="666" y="138"/>
                        <a:pt x="755" y="227"/>
                      </a:cubicBezTo>
                      <a:cubicBezTo>
                        <a:pt x="860" y="332"/>
                        <a:pt x="893" y="490"/>
                        <a:pt x="839" y="628"/>
                      </a:cubicBezTo>
                      <a:cubicBezTo>
                        <a:pt x="833" y="643"/>
                        <a:pt x="837" y="661"/>
                        <a:pt x="848" y="672"/>
                      </a:cubicBezTo>
                      <a:cubicBezTo>
                        <a:pt x="1768" y="1592"/>
                        <a:pt x="1768" y="1592"/>
                        <a:pt x="1768" y="1592"/>
                      </a:cubicBezTo>
                      <a:cubicBezTo>
                        <a:pt x="1780" y="1604"/>
                        <a:pt x="1797" y="1607"/>
                        <a:pt x="1812" y="1601"/>
                      </a:cubicBezTo>
                      <a:cubicBezTo>
                        <a:pt x="1951" y="1547"/>
                        <a:pt x="2108" y="1580"/>
                        <a:pt x="2213" y="1685"/>
                      </a:cubicBezTo>
                      <a:cubicBezTo>
                        <a:pt x="2302" y="1774"/>
                        <a:pt x="2340" y="1901"/>
                        <a:pt x="2316" y="20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grpSp>
        </p:grpSp>
      </p:grpSp>
      <p:grpSp>
        <p:nvGrpSpPr>
          <p:cNvPr id="21" name="组合 20">
            <a:extLst>
              <a:ext uri="{FF2B5EF4-FFF2-40B4-BE49-F238E27FC236}">
                <a16:creationId xmlns:a16="http://schemas.microsoft.com/office/drawing/2014/main" id="{B4DED39A-C0BA-BF4C-A191-C1E7CEBD055C}"/>
              </a:ext>
            </a:extLst>
          </p:cNvPr>
          <p:cNvGrpSpPr/>
          <p:nvPr/>
        </p:nvGrpSpPr>
        <p:grpSpPr>
          <a:xfrm>
            <a:off x="484755" y="2390745"/>
            <a:ext cx="2521745" cy="3583215"/>
            <a:chOff x="484755" y="2390745"/>
            <a:chExt cx="2521745" cy="3583215"/>
          </a:xfrm>
        </p:grpSpPr>
        <p:sp>
          <p:nvSpPr>
            <p:cNvPr id="9" name="矩形: 圆角 8">
              <a:extLst>
                <a:ext uri="{FF2B5EF4-FFF2-40B4-BE49-F238E27FC236}">
                  <a16:creationId xmlns:a16="http://schemas.microsoft.com/office/drawing/2014/main" id="{56838A67-ED32-4D83-A333-3A6903AC2891}"/>
                </a:ext>
              </a:extLst>
            </p:cNvPr>
            <p:cNvSpPr/>
            <p:nvPr/>
          </p:nvSpPr>
          <p:spPr>
            <a:xfrm>
              <a:off x="484755" y="2390745"/>
              <a:ext cx="2521744" cy="3583215"/>
            </a:xfrm>
            <a:prstGeom prst="roundRect">
              <a:avLst>
                <a:gd name="adj" fmla="val 3593"/>
              </a:avLst>
            </a:prstGeom>
            <a:solidFill>
              <a:schemeClr val="bg1"/>
            </a:solidFill>
            <a:ln>
              <a:noFill/>
            </a:ln>
            <a:effectLst>
              <a:outerShdw blurRad="317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bg2">
                    <a:lumMod val="50000"/>
                  </a:schemeClr>
                </a:solidFill>
                <a:effectLst/>
                <a:uLnTx/>
                <a:uFillTx/>
                <a:latin typeface="+mj-ea"/>
                <a:ea typeface="+mj-ea"/>
                <a:cs typeface="+mn-cs"/>
              </a:endParaRPr>
            </a:p>
          </p:txBody>
        </p:sp>
        <p:sp>
          <p:nvSpPr>
            <p:cNvPr id="31" name="文本框 30">
              <a:extLst>
                <a:ext uri="{FF2B5EF4-FFF2-40B4-BE49-F238E27FC236}">
                  <a16:creationId xmlns:a16="http://schemas.microsoft.com/office/drawing/2014/main" id="{65168A5C-44AE-4308-A41E-92F5271E690D}"/>
                </a:ext>
              </a:extLst>
            </p:cNvPr>
            <p:cNvSpPr txBox="1"/>
            <p:nvPr/>
          </p:nvSpPr>
          <p:spPr>
            <a:xfrm>
              <a:off x="750354" y="4755173"/>
              <a:ext cx="225614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400" normalizeH="0" baseline="0" noProof="0" dirty="0">
                  <a:ln>
                    <a:noFill/>
                  </a:ln>
                  <a:solidFill>
                    <a:schemeClr val="bg2">
                      <a:lumMod val="50000"/>
                    </a:schemeClr>
                  </a:solidFill>
                  <a:effectLst/>
                  <a:uLnTx/>
                  <a:uFillTx/>
                  <a:latin typeface="+mj-ea"/>
                  <a:ea typeface="+mj-ea"/>
                </a:rPr>
                <a:t>工作总结</a:t>
              </a:r>
            </a:p>
          </p:txBody>
        </p:sp>
        <p:sp>
          <p:nvSpPr>
            <p:cNvPr id="32" name="矩形 31">
              <a:extLst>
                <a:ext uri="{FF2B5EF4-FFF2-40B4-BE49-F238E27FC236}">
                  <a16:creationId xmlns:a16="http://schemas.microsoft.com/office/drawing/2014/main" id="{245423E3-FE1A-4ACA-8620-BC81BF4C479C}"/>
                </a:ext>
              </a:extLst>
            </p:cNvPr>
            <p:cNvSpPr/>
            <p:nvPr/>
          </p:nvSpPr>
          <p:spPr>
            <a:xfrm>
              <a:off x="776724" y="5428631"/>
              <a:ext cx="1924050" cy="307777"/>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chemeClr val="bg2">
                      <a:lumMod val="50000"/>
                    </a:schemeClr>
                  </a:solidFill>
                  <a:effectLst/>
                  <a:uLnTx/>
                  <a:uFillTx/>
                  <a:latin typeface="+mj-lt"/>
                  <a:ea typeface="+mj-ea"/>
                </a:rPr>
                <a:t>WORK SUMMARY</a:t>
              </a:r>
              <a:endParaRPr kumimoji="0" lang="zh-CN" altLang="en-US" sz="1400" b="1" i="0" u="none" strike="noStrike" kern="1200" cap="none" spc="0" normalizeH="0" baseline="0" noProof="0" dirty="0">
                <a:ln>
                  <a:noFill/>
                </a:ln>
                <a:solidFill>
                  <a:schemeClr val="bg2">
                    <a:lumMod val="50000"/>
                  </a:schemeClr>
                </a:solidFill>
                <a:effectLst/>
                <a:uLnTx/>
                <a:uFillTx/>
                <a:latin typeface="+mj-lt"/>
                <a:ea typeface="+mj-ea"/>
              </a:endParaRPr>
            </a:p>
          </p:txBody>
        </p:sp>
        <p:grpSp>
          <p:nvGrpSpPr>
            <p:cNvPr id="20" name="组合 19">
              <a:extLst>
                <a:ext uri="{FF2B5EF4-FFF2-40B4-BE49-F238E27FC236}">
                  <a16:creationId xmlns:a16="http://schemas.microsoft.com/office/drawing/2014/main" id="{F564C4D5-7FEF-F268-4940-01C11322D55D}"/>
                </a:ext>
              </a:extLst>
            </p:cNvPr>
            <p:cNvGrpSpPr/>
            <p:nvPr/>
          </p:nvGrpSpPr>
          <p:grpSpPr>
            <a:xfrm>
              <a:off x="1045850" y="2916135"/>
              <a:ext cx="1389656" cy="1389656"/>
              <a:chOff x="1045850" y="2916135"/>
              <a:chExt cx="1389656" cy="1389656"/>
            </a:xfrm>
          </p:grpSpPr>
          <p:sp>
            <p:nvSpPr>
              <p:cNvPr id="43" name="椭圆 42">
                <a:extLst>
                  <a:ext uri="{FF2B5EF4-FFF2-40B4-BE49-F238E27FC236}">
                    <a16:creationId xmlns:a16="http://schemas.microsoft.com/office/drawing/2014/main" id="{5B8F5363-AB51-4B1B-A76F-388DA89D42D4}"/>
                  </a:ext>
                </a:extLst>
              </p:cNvPr>
              <p:cNvSpPr/>
              <p:nvPr/>
            </p:nvSpPr>
            <p:spPr>
              <a:xfrm>
                <a:off x="1045850" y="2916135"/>
                <a:ext cx="1389656" cy="1389656"/>
              </a:xfrm>
              <a:prstGeom prst="ellipse">
                <a:avLst/>
              </a:prstGeom>
              <a:solidFill>
                <a:schemeClr val="bg2">
                  <a:lumMod val="50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2">
                      <a:lumMod val="50000"/>
                    </a:schemeClr>
                  </a:solidFill>
                  <a:latin typeface="+mj-ea"/>
                  <a:ea typeface="+mj-ea"/>
                </a:endParaRPr>
              </a:p>
            </p:txBody>
          </p:sp>
          <p:grpSp>
            <p:nvGrpSpPr>
              <p:cNvPr id="19" name="组合 18">
                <a:extLst>
                  <a:ext uri="{FF2B5EF4-FFF2-40B4-BE49-F238E27FC236}">
                    <a16:creationId xmlns:a16="http://schemas.microsoft.com/office/drawing/2014/main" id="{1CE77FDF-3B97-DC08-FB31-E0FC360A6792}"/>
                  </a:ext>
                </a:extLst>
              </p:cNvPr>
              <p:cNvGrpSpPr/>
              <p:nvPr/>
            </p:nvGrpSpPr>
            <p:grpSpPr>
              <a:xfrm>
                <a:off x="1471101" y="3284466"/>
                <a:ext cx="725980" cy="717556"/>
                <a:chOff x="1471101" y="3284466"/>
                <a:chExt cx="725980" cy="717556"/>
              </a:xfrm>
            </p:grpSpPr>
            <p:sp>
              <p:nvSpPr>
                <p:cNvPr id="56" name="Freeform 24">
                  <a:extLst>
                    <a:ext uri="{FF2B5EF4-FFF2-40B4-BE49-F238E27FC236}">
                      <a16:creationId xmlns:a16="http://schemas.microsoft.com/office/drawing/2014/main" id="{8BA347A7-88E9-4AEF-B5F7-55AC7BB62885}"/>
                    </a:ext>
                  </a:extLst>
                </p:cNvPr>
                <p:cNvSpPr>
                  <a:spLocks noEditPoints="1"/>
                </p:cNvSpPr>
                <p:nvPr/>
              </p:nvSpPr>
              <p:spPr bwMode="auto">
                <a:xfrm>
                  <a:off x="1471101" y="3284466"/>
                  <a:ext cx="497166" cy="717556"/>
                </a:xfrm>
                <a:custGeom>
                  <a:avLst/>
                  <a:gdLst>
                    <a:gd name="T0" fmla="*/ 1650 w 1689"/>
                    <a:gd name="T1" fmla="*/ 1609 h 2448"/>
                    <a:gd name="T2" fmla="*/ 1610 w 1689"/>
                    <a:gd name="T3" fmla="*/ 1648 h 2448"/>
                    <a:gd name="T4" fmla="*/ 1610 w 1689"/>
                    <a:gd name="T5" fmla="*/ 2369 h 2448"/>
                    <a:gd name="T6" fmla="*/ 447 w 1689"/>
                    <a:gd name="T7" fmla="*/ 2369 h 2448"/>
                    <a:gd name="T8" fmla="*/ 447 w 1689"/>
                    <a:gd name="T9" fmla="*/ 2040 h 2448"/>
                    <a:gd name="T10" fmla="*/ 408 w 1689"/>
                    <a:gd name="T11" fmla="*/ 2001 h 2448"/>
                    <a:gd name="T12" fmla="*/ 79 w 1689"/>
                    <a:gd name="T13" fmla="*/ 2001 h 2448"/>
                    <a:gd name="T14" fmla="*/ 79 w 1689"/>
                    <a:gd name="T15" fmla="*/ 79 h 2448"/>
                    <a:gd name="T16" fmla="*/ 1610 w 1689"/>
                    <a:gd name="T17" fmla="*/ 79 h 2448"/>
                    <a:gd name="T18" fmla="*/ 1610 w 1689"/>
                    <a:gd name="T19" fmla="*/ 800 h 2448"/>
                    <a:gd name="T20" fmla="*/ 1650 w 1689"/>
                    <a:gd name="T21" fmla="*/ 839 h 2448"/>
                    <a:gd name="T22" fmla="*/ 1689 w 1689"/>
                    <a:gd name="T23" fmla="*/ 800 h 2448"/>
                    <a:gd name="T24" fmla="*/ 1689 w 1689"/>
                    <a:gd name="T25" fmla="*/ 39 h 2448"/>
                    <a:gd name="T26" fmla="*/ 1650 w 1689"/>
                    <a:gd name="T27" fmla="*/ 0 h 2448"/>
                    <a:gd name="T28" fmla="*/ 39 w 1689"/>
                    <a:gd name="T29" fmla="*/ 0 h 2448"/>
                    <a:gd name="T30" fmla="*/ 0 w 1689"/>
                    <a:gd name="T31" fmla="*/ 39 h 2448"/>
                    <a:gd name="T32" fmla="*/ 0 w 1689"/>
                    <a:gd name="T33" fmla="*/ 2040 h 2448"/>
                    <a:gd name="T34" fmla="*/ 0 w 1689"/>
                    <a:gd name="T35" fmla="*/ 2044 h 2448"/>
                    <a:gd name="T36" fmla="*/ 1 w 1689"/>
                    <a:gd name="T37" fmla="*/ 2047 h 2448"/>
                    <a:gd name="T38" fmla="*/ 1 w 1689"/>
                    <a:gd name="T39" fmla="*/ 2048 h 2448"/>
                    <a:gd name="T40" fmla="*/ 2 w 1689"/>
                    <a:gd name="T41" fmla="*/ 2051 h 2448"/>
                    <a:gd name="T42" fmla="*/ 2 w 1689"/>
                    <a:gd name="T43" fmla="*/ 2052 h 2448"/>
                    <a:gd name="T44" fmla="*/ 3 w 1689"/>
                    <a:gd name="T45" fmla="*/ 2055 h 2448"/>
                    <a:gd name="T46" fmla="*/ 3 w 1689"/>
                    <a:gd name="T47" fmla="*/ 2055 h 2448"/>
                    <a:gd name="T48" fmla="*/ 4 w 1689"/>
                    <a:gd name="T49" fmla="*/ 2058 h 2448"/>
                    <a:gd name="T50" fmla="*/ 5 w 1689"/>
                    <a:gd name="T51" fmla="*/ 2059 h 2448"/>
                    <a:gd name="T52" fmla="*/ 6 w 1689"/>
                    <a:gd name="T53" fmla="*/ 2061 h 2448"/>
                    <a:gd name="T54" fmla="*/ 7 w 1689"/>
                    <a:gd name="T55" fmla="*/ 2062 h 2448"/>
                    <a:gd name="T56" fmla="*/ 8 w 1689"/>
                    <a:gd name="T57" fmla="*/ 2064 h 2448"/>
                    <a:gd name="T58" fmla="*/ 9 w 1689"/>
                    <a:gd name="T59" fmla="*/ 2065 h 2448"/>
                    <a:gd name="T60" fmla="*/ 12 w 1689"/>
                    <a:gd name="T61" fmla="*/ 2068 h 2448"/>
                    <a:gd name="T62" fmla="*/ 380 w 1689"/>
                    <a:gd name="T63" fmla="*/ 2436 h 2448"/>
                    <a:gd name="T64" fmla="*/ 383 w 1689"/>
                    <a:gd name="T65" fmla="*/ 2439 h 2448"/>
                    <a:gd name="T66" fmla="*/ 384 w 1689"/>
                    <a:gd name="T67" fmla="*/ 2440 h 2448"/>
                    <a:gd name="T68" fmla="*/ 386 w 1689"/>
                    <a:gd name="T69" fmla="*/ 2441 h 2448"/>
                    <a:gd name="T70" fmla="*/ 387 w 1689"/>
                    <a:gd name="T71" fmla="*/ 2442 h 2448"/>
                    <a:gd name="T72" fmla="*/ 389 w 1689"/>
                    <a:gd name="T73" fmla="*/ 2443 h 2448"/>
                    <a:gd name="T74" fmla="*/ 390 w 1689"/>
                    <a:gd name="T75" fmla="*/ 2444 h 2448"/>
                    <a:gd name="T76" fmla="*/ 393 w 1689"/>
                    <a:gd name="T77" fmla="*/ 2445 h 2448"/>
                    <a:gd name="T78" fmla="*/ 393 w 1689"/>
                    <a:gd name="T79" fmla="*/ 2445 h 2448"/>
                    <a:gd name="T80" fmla="*/ 396 w 1689"/>
                    <a:gd name="T81" fmla="*/ 2446 h 2448"/>
                    <a:gd name="T82" fmla="*/ 397 w 1689"/>
                    <a:gd name="T83" fmla="*/ 2446 h 2448"/>
                    <a:gd name="T84" fmla="*/ 400 w 1689"/>
                    <a:gd name="T85" fmla="*/ 2447 h 2448"/>
                    <a:gd name="T86" fmla="*/ 401 w 1689"/>
                    <a:gd name="T87" fmla="*/ 2447 h 2448"/>
                    <a:gd name="T88" fmla="*/ 404 w 1689"/>
                    <a:gd name="T89" fmla="*/ 2448 h 2448"/>
                    <a:gd name="T90" fmla="*/ 408 w 1689"/>
                    <a:gd name="T91" fmla="*/ 2448 h 2448"/>
                    <a:gd name="T92" fmla="*/ 1650 w 1689"/>
                    <a:gd name="T93" fmla="*/ 2448 h 2448"/>
                    <a:gd name="T94" fmla="*/ 1689 w 1689"/>
                    <a:gd name="T95" fmla="*/ 2409 h 2448"/>
                    <a:gd name="T96" fmla="*/ 1689 w 1689"/>
                    <a:gd name="T97" fmla="*/ 1648 h 2448"/>
                    <a:gd name="T98" fmla="*/ 1650 w 1689"/>
                    <a:gd name="T99" fmla="*/ 1609 h 2448"/>
                    <a:gd name="T100" fmla="*/ 369 w 1689"/>
                    <a:gd name="T101" fmla="*/ 2313 h 2448"/>
                    <a:gd name="T102" fmla="*/ 135 w 1689"/>
                    <a:gd name="T103" fmla="*/ 2079 h 2448"/>
                    <a:gd name="T104" fmla="*/ 369 w 1689"/>
                    <a:gd name="T105" fmla="*/ 2079 h 2448"/>
                    <a:gd name="T106" fmla="*/ 369 w 1689"/>
                    <a:gd name="T107" fmla="*/ 2313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9" h="2448">
                      <a:moveTo>
                        <a:pt x="1650" y="1609"/>
                      </a:moveTo>
                      <a:cubicBezTo>
                        <a:pt x="1628" y="1609"/>
                        <a:pt x="1610" y="1627"/>
                        <a:pt x="1610" y="1648"/>
                      </a:cubicBezTo>
                      <a:cubicBezTo>
                        <a:pt x="1610" y="2369"/>
                        <a:pt x="1610" y="2369"/>
                        <a:pt x="1610" y="2369"/>
                      </a:cubicBezTo>
                      <a:cubicBezTo>
                        <a:pt x="447" y="2369"/>
                        <a:pt x="447" y="2369"/>
                        <a:pt x="447" y="2369"/>
                      </a:cubicBezTo>
                      <a:cubicBezTo>
                        <a:pt x="447" y="2040"/>
                        <a:pt x="447" y="2040"/>
                        <a:pt x="447" y="2040"/>
                      </a:cubicBezTo>
                      <a:cubicBezTo>
                        <a:pt x="447" y="2018"/>
                        <a:pt x="430" y="2001"/>
                        <a:pt x="408" y="2001"/>
                      </a:cubicBezTo>
                      <a:cubicBezTo>
                        <a:pt x="79" y="2001"/>
                        <a:pt x="79" y="2001"/>
                        <a:pt x="79" y="2001"/>
                      </a:cubicBezTo>
                      <a:cubicBezTo>
                        <a:pt x="79" y="79"/>
                        <a:pt x="79" y="79"/>
                        <a:pt x="79" y="79"/>
                      </a:cubicBezTo>
                      <a:cubicBezTo>
                        <a:pt x="1610" y="79"/>
                        <a:pt x="1610" y="79"/>
                        <a:pt x="1610" y="79"/>
                      </a:cubicBezTo>
                      <a:cubicBezTo>
                        <a:pt x="1610" y="800"/>
                        <a:pt x="1610" y="800"/>
                        <a:pt x="1610" y="800"/>
                      </a:cubicBezTo>
                      <a:cubicBezTo>
                        <a:pt x="1610" y="821"/>
                        <a:pt x="1628" y="839"/>
                        <a:pt x="1650" y="839"/>
                      </a:cubicBezTo>
                      <a:cubicBezTo>
                        <a:pt x="1672" y="839"/>
                        <a:pt x="1689" y="821"/>
                        <a:pt x="1689" y="800"/>
                      </a:cubicBezTo>
                      <a:cubicBezTo>
                        <a:pt x="1689" y="39"/>
                        <a:pt x="1689" y="39"/>
                        <a:pt x="1689" y="39"/>
                      </a:cubicBezTo>
                      <a:cubicBezTo>
                        <a:pt x="1689" y="18"/>
                        <a:pt x="1672" y="0"/>
                        <a:pt x="1650" y="0"/>
                      </a:cubicBezTo>
                      <a:cubicBezTo>
                        <a:pt x="39" y="0"/>
                        <a:pt x="39" y="0"/>
                        <a:pt x="39" y="0"/>
                      </a:cubicBezTo>
                      <a:cubicBezTo>
                        <a:pt x="18" y="0"/>
                        <a:pt x="0" y="18"/>
                        <a:pt x="0" y="39"/>
                      </a:cubicBezTo>
                      <a:cubicBezTo>
                        <a:pt x="0" y="2040"/>
                        <a:pt x="0" y="2040"/>
                        <a:pt x="0" y="2040"/>
                      </a:cubicBezTo>
                      <a:cubicBezTo>
                        <a:pt x="0" y="2041"/>
                        <a:pt x="0" y="2043"/>
                        <a:pt x="0" y="2044"/>
                      </a:cubicBezTo>
                      <a:cubicBezTo>
                        <a:pt x="0" y="2045"/>
                        <a:pt x="0" y="2046"/>
                        <a:pt x="1" y="2047"/>
                      </a:cubicBezTo>
                      <a:cubicBezTo>
                        <a:pt x="1" y="2047"/>
                        <a:pt x="1" y="2047"/>
                        <a:pt x="1" y="2048"/>
                      </a:cubicBezTo>
                      <a:cubicBezTo>
                        <a:pt x="1" y="2049"/>
                        <a:pt x="1" y="2050"/>
                        <a:pt x="2" y="2051"/>
                      </a:cubicBezTo>
                      <a:cubicBezTo>
                        <a:pt x="2" y="2051"/>
                        <a:pt x="2" y="2051"/>
                        <a:pt x="2" y="2052"/>
                      </a:cubicBezTo>
                      <a:cubicBezTo>
                        <a:pt x="2" y="2053"/>
                        <a:pt x="2" y="2054"/>
                        <a:pt x="3" y="2055"/>
                      </a:cubicBezTo>
                      <a:cubicBezTo>
                        <a:pt x="3" y="2055"/>
                        <a:pt x="3" y="2055"/>
                        <a:pt x="3" y="2055"/>
                      </a:cubicBezTo>
                      <a:cubicBezTo>
                        <a:pt x="3" y="2056"/>
                        <a:pt x="4" y="2057"/>
                        <a:pt x="4" y="2058"/>
                      </a:cubicBezTo>
                      <a:cubicBezTo>
                        <a:pt x="5" y="2058"/>
                        <a:pt x="5" y="2058"/>
                        <a:pt x="5" y="2059"/>
                      </a:cubicBezTo>
                      <a:cubicBezTo>
                        <a:pt x="5" y="2060"/>
                        <a:pt x="6" y="2060"/>
                        <a:pt x="6" y="2061"/>
                      </a:cubicBezTo>
                      <a:cubicBezTo>
                        <a:pt x="6" y="2061"/>
                        <a:pt x="7" y="2062"/>
                        <a:pt x="7" y="2062"/>
                      </a:cubicBezTo>
                      <a:cubicBezTo>
                        <a:pt x="7" y="2063"/>
                        <a:pt x="8" y="2064"/>
                        <a:pt x="8" y="2064"/>
                      </a:cubicBezTo>
                      <a:cubicBezTo>
                        <a:pt x="9" y="2065"/>
                        <a:pt x="9" y="2065"/>
                        <a:pt x="9" y="2065"/>
                      </a:cubicBezTo>
                      <a:cubicBezTo>
                        <a:pt x="10" y="2066"/>
                        <a:pt x="11" y="2067"/>
                        <a:pt x="12" y="2068"/>
                      </a:cubicBezTo>
                      <a:cubicBezTo>
                        <a:pt x="380" y="2436"/>
                        <a:pt x="380" y="2436"/>
                        <a:pt x="380" y="2436"/>
                      </a:cubicBezTo>
                      <a:cubicBezTo>
                        <a:pt x="381" y="2437"/>
                        <a:pt x="382" y="2438"/>
                        <a:pt x="383" y="2439"/>
                      </a:cubicBezTo>
                      <a:cubicBezTo>
                        <a:pt x="383" y="2439"/>
                        <a:pt x="383" y="2439"/>
                        <a:pt x="384" y="2440"/>
                      </a:cubicBezTo>
                      <a:cubicBezTo>
                        <a:pt x="384" y="2440"/>
                        <a:pt x="385" y="2441"/>
                        <a:pt x="386" y="2441"/>
                      </a:cubicBezTo>
                      <a:cubicBezTo>
                        <a:pt x="386" y="2441"/>
                        <a:pt x="387" y="2442"/>
                        <a:pt x="387" y="2442"/>
                      </a:cubicBezTo>
                      <a:cubicBezTo>
                        <a:pt x="388" y="2442"/>
                        <a:pt x="388" y="2443"/>
                        <a:pt x="389" y="2443"/>
                      </a:cubicBezTo>
                      <a:cubicBezTo>
                        <a:pt x="390" y="2443"/>
                        <a:pt x="390" y="2444"/>
                        <a:pt x="390" y="2444"/>
                      </a:cubicBezTo>
                      <a:cubicBezTo>
                        <a:pt x="391" y="2444"/>
                        <a:pt x="392" y="2445"/>
                        <a:pt x="393" y="2445"/>
                      </a:cubicBezTo>
                      <a:cubicBezTo>
                        <a:pt x="393" y="2445"/>
                        <a:pt x="393" y="2445"/>
                        <a:pt x="393" y="2445"/>
                      </a:cubicBezTo>
                      <a:cubicBezTo>
                        <a:pt x="394" y="2446"/>
                        <a:pt x="395" y="2446"/>
                        <a:pt x="396" y="2446"/>
                      </a:cubicBezTo>
                      <a:cubicBezTo>
                        <a:pt x="397" y="2446"/>
                        <a:pt x="397" y="2446"/>
                        <a:pt x="397" y="2446"/>
                      </a:cubicBezTo>
                      <a:cubicBezTo>
                        <a:pt x="398" y="2447"/>
                        <a:pt x="399" y="2447"/>
                        <a:pt x="400" y="2447"/>
                      </a:cubicBezTo>
                      <a:cubicBezTo>
                        <a:pt x="401" y="2447"/>
                        <a:pt x="401" y="2447"/>
                        <a:pt x="401" y="2447"/>
                      </a:cubicBezTo>
                      <a:cubicBezTo>
                        <a:pt x="402" y="2448"/>
                        <a:pt x="403" y="2448"/>
                        <a:pt x="404" y="2448"/>
                      </a:cubicBezTo>
                      <a:cubicBezTo>
                        <a:pt x="405" y="2448"/>
                        <a:pt x="407" y="2448"/>
                        <a:pt x="408" y="2448"/>
                      </a:cubicBezTo>
                      <a:cubicBezTo>
                        <a:pt x="1650" y="2448"/>
                        <a:pt x="1650" y="2448"/>
                        <a:pt x="1650" y="2448"/>
                      </a:cubicBezTo>
                      <a:cubicBezTo>
                        <a:pt x="1672" y="2448"/>
                        <a:pt x="1689" y="2430"/>
                        <a:pt x="1689" y="2409"/>
                      </a:cubicBezTo>
                      <a:cubicBezTo>
                        <a:pt x="1689" y="1648"/>
                        <a:pt x="1689" y="1648"/>
                        <a:pt x="1689" y="1648"/>
                      </a:cubicBezTo>
                      <a:cubicBezTo>
                        <a:pt x="1689" y="1627"/>
                        <a:pt x="1672" y="1609"/>
                        <a:pt x="1650" y="1609"/>
                      </a:cubicBezTo>
                      <a:close/>
                      <a:moveTo>
                        <a:pt x="369" y="2313"/>
                      </a:moveTo>
                      <a:cubicBezTo>
                        <a:pt x="135" y="2079"/>
                        <a:pt x="135" y="2079"/>
                        <a:pt x="135" y="2079"/>
                      </a:cubicBezTo>
                      <a:cubicBezTo>
                        <a:pt x="369" y="2079"/>
                        <a:pt x="369" y="2079"/>
                        <a:pt x="369" y="2079"/>
                      </a:cubicBezTo>
                      <a:lnTo>
                        <a:pt x="369" y="23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57" name="Freeform 25">
                  <a:extLst>
                    <a:ext uri="{FF2B5EF4-FFF2-40B4-BE49-F238E27FC236}">
                      <a16:creationId xmlns:a16="http://schemas.microsoft.com/office/drawing/2014/main" id="{612D1057-7567-45C4-BF17-D49C4C640450}"/>
                    </a:ext>
                  </a:extLst>
                </p:cNvPr>
                <p:cNvSpPr>
                  <a:spLocks/>
                </p:cNvSpPr>
                <p:nvPr/>
              </p:nvSpPr>
              <p:spPr bwMode="auto">
                <a:xfrm>
                  <a:off x="1767819" y="3886154"/>
                  <a:ext cx="123088" cy="23208"/>
                </a:xfrm>
                <a:custGeom>
                  <a:avLst/>
                  <a:gdLst>
                    <a:gd name="T0" fmla="*/ 379 w 418"/>
                    <a:gd name="T1" fmla="*/ 79 h 79"/>
                    <a:gd name="T2" fmla="*/ 418 w 418"/>
                    <a:gd name="T3" fmla="*/ 40 h 79"/>
                    <a:gd name="T4" fmla="*/ 379 w 418"/>
                    <a:gd name="T5" fmla="*/ 0 h 79"/>
                    <a:gd name="T6" fmla="*/ 40 w 418"/>
                    <a:gd name="T7" fmla="*/ 0 h 79"/>
                    <a:gd name="T8" fmla="*/ 0 w 418"/>
                    <a:gd name="T9" fmla="*/ 40 h 79"/>
                    <a:gd name="T10" fmla="*/ 40 w 418"/>
                    <a:gd name="T11" fmla="*/ 79 h 79"/>
                    <a:gd name="T12" fmla="*/ 379 w 418"/>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418" h="79">
                      <a:moveTo>
                        <a:pt x="379" y="79"/>
                      </a:moveTo>
                      <a:cubicBezTo>
                        <a:pt x="400" y="79"/>
                        <a:pt x="418" y="61"/>
                        <a:pt x="418" y="40"/>
                      </a:cubicBezTo>
                      <a:cubicBezTo>
                        <a:pt x="418" y="18"/>
                        <a:pt x="400" y="0"/>
                        <a:pt x="379" y="0"/>
                      </a:cubicBezTo>
                      <a:cubicBezTo>
                        <a:pt x="40" y="0"/>
                        <a:pt x="40" y="0"/>
                        <a:pt x="40" y="0"/>
                      </a:cubicBezTo>
                      <a:cubicBezTo>
                        <a:pt x="18" y="0"/>
                        <a:pt x="0" y="18"/>
                        <a:pt x="0" y="40"/>
                      </a:cubicBezTo>
                      <a:cubicBezTo>
                        <a:pt x="0" y="61"/>
                        <a:pt x="18" y="79"/>
                        <a:pt x="40" y="79"/>
                      </a:cubicBezTo>
                      <a:lnTo>
                        <a:pt x="379"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58" name="Freeform 26">
                  <a:extLst>
                    <a:ext uri="{FF2B5EF4-FFF2-40B4-BE49-F238E27FC236}">
                      <a16:creationId xmlns:a16="http://schemas.microsoft.com/office/drawing/2014/main" id="{65605772-9CA3-4A78-88B7-D5EE5A321F01}"/>
                    </a:ext>
                  </a:extLst>
                </p:cNvPr>
                <p:cNvSpPr>
                  <a:spLocks/>
                </p:cNvSpPr>
                <p:nvPr/>
              </p:nvSpPr>
              <p:spPr bwMode="auto">
                <a:xfrm>
                  <a:off x="1548462" y="3392598"/>
                  <a:ext cx="342446" cy="22865"/>
                </a:xfrm>
                <a:custGeom>
                  <a:avLst/>
                  <a:gdLst>
                    <a:gd name="T0" fmla="*/ 1124 w 1163"/>
                    <a:gd name="T1" fmla="*/ 0 h 78"/>
                    <a:gd name="T2" fmla="*/ 40 w 1163"/>
                    <a:gd name="T3" fmla="*/ 0 h 78"/>
                    <a:gd name="T4" fmla="*/ 0 w 1163"/>
                    <a:gd name="T5" fmla="*/ 39 h 78"/>
                    <a:gd name="T6" fmla="*/ 40 w 1163"/>
                    <a:gd name="T7" fmla="*/ 78 h 78"/>
                    <a:gd name="T8" fmla="*/ 1124 w 1163"/>
                    <a:gd name="T9" fmla="*/ 78 h 78"/>
                    <a:gd name="T10" fmla="*/ 1163 w 1163"/>
                    <a:gd name="T11" fmla="*/ 39 h 78"/>
                    <a:gd name="T12" fmla="*/ 1124 w 1163"/>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163" h="78">
                      <a:moveTo>
                        <a:pt x="1124" y="0"/>
                      </a:moveTo>
                      <a:cubicBezTo>
                        <a:pt x="40" y="0"/>
                        <a:pt x="40" y="0"/>
                        <a:pt x="40" y="0"/>
                      </a:cubicBezTo>
                      <a:cubicBezTo>
                        <a:pt x="18" y="0"/>
                        <a:pt x="0" y="17"/>
                        <a:pt x="0" y="39"/>
                      </a:cubicBezTo>
                      <a:cubicBezTo>
                        <a:pt x="0" y="61"/>
                        <a:pt x="18" y="78"/>
                        <a:pt x="40" y="78"/>
                      </a:cubicBezTo>
                      <a:cubicBezTo>
                        <a:pt x="1124" y="78"/>
                        <a:pt x="1124" y="78"/>
                        <a:pt x="1124" y="78"/>
                      </a:cubicBezTo>
                      <a:cubicBezTo>
                        <a:pt x="1145" y="78"/>
                        <a:pt x="1163" y="61"/>
                        <a:pt x="1163" y="39"/>
                      </a:cubicBezTo>
                      <a:cubicBezTo>
                        <a:pt x="1163" y="17"/>
                        <a:pt x="1145" y="0"/>
                        <a:pt x="112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59" name="Freeform 27">
                  <a:extLst>
                    <a:ext uri="{FF2B5EF4-FFF2-40B4-BE49-F238E27FC236}">
                      <a16:creationId xmlns:a16="http://schemas.microsoft.com/office/drawing/2014/main" id="{292275D0-27AB-4EC4-89F9-DBB359F2D62B}"/>
                    </a:ext>
                  </a:extLst>
                </p:cNvPr>
                <p:cNvSpPr>
                  <a:spLocks/>
                </p:cNvSpPr>
                <p:nvPr/>
              </p:nvSpPr>
              <p:spPr bwMode="auto">
                <a:xfrm>
                  <a:off x="1548462" y="3454141"/>
                  <a:ext cx="342446" cy="23208"/>
                </a:xfrm>
                <a:custGeom>
                  <a:avLst/>
                  <a:gdLst>
                    <a:gd name="T0" fmla="*/ 1124 w 1163"/>
                    <a:gd name="T1" fmla="*/ 0 h 79"/>
                    <a:gd name="T2" fmla="*/ 40 w 1163"/>
                    <a:gd name="T3" fmla="*/ 0 h 79"/>
                    <a:gd name="T4" fmla="*/ 0 w 1163"/>
                    <a:gd name="T5" fmla="*/ 40 h 79"/>
                    <a:gd name="T6" fmla="*/ 40 w 1163"/>
                    <a:gd name="T7" fmla="*/ 79 h 79"/>
                    <a:gd name="T8" fmla="*/ 1124 w 1163"/>
                    <a:gd name="T9" fmla="*/ 79 h 79"/>
                    <a:gd name="T10" fmla="*/ 1163 w 1163"/>
                    <a:gd name="T11" fmla="*/ 40 h 79"/>
                    <a:gd name="T12" fmla="*/ 1124 w 1163"/>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163" h="79">
                      <a:moveTo>
                        <a:pt x="1124" y="0"/>
                      </a:moveTo>
                      <a:cubicBezTo>
                        <a:pt x="40" y="0"/>
                        <a:pt x="40" y="0"/>
                        <a:pt x="40" y="0"/>
                      </a:cubicBezTo>
                      <a:cubicBezTo>
                        <a:pt x="18" y="0"/>
                        <a:pt x="0" y="18"/>
                        <a:pt x="0" y="40"/>
                      </a:cubicBezTo>
                      <a:cubicBezTo>
                        <a:pt x="0" y="61"/>
                        <a:pt x="18" y="79"/>
                        <a:pt x="40" y="79"/>
                      </a:cubicBezTo>
                      <a:cubicBezTo>
                        <a:pt x="1124" y="79"/>
                        <a:pt x="1124" y="79"/>
                        <a:pt x="1124" y="79"/>
                      </a:cubicBezTo>
                      <a:cubicBezTo>
                        <a:pt x="1145" y="79"/>
                        <a:pt x="1163" y="61"/>
                        <a:pt x="1163" y="40"/>
                      </a:cubicBezTo>
                      <a:cubicBezTo>
                        <a:pt x="1163" y="18"/>
                        <a:pt x="1145" y="0"/>
                        <a:pt x="112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60" name="Freeform 28">
                  <a:extLst>
                    <a:ext uri="{FF2B5EF4-FFF2-40B4-BE49-F238E27FC236}">
                      <a16:creationId xmlns:a16="http://schemas.microsoft.com/office/drawing/2014/main" id="{9EAFC601-9180-40E3-B5D9-D1B30B48A37E}"/>
                    </a:ext>
                  </a:extLst>
                </p:cNvPr>
                <p:cNvSpPr>
                  <a:spLocks/>
                </p:cNvSpPr>
                <p:nvPr/>
              </p:nvSpPr>
              <p:spPr bwMode="auto">
                <a:xfrm>
                  <a:off x="1548462" y="3516030"/>
                  <a:ext cx="342446" cy="23036"/>
                </a:xfrm>
                <a:custGeom>
                  <a:avLst/>
                  <a:gdLst>
                    <a:gd name="T0" fmla="*/ 1124 w 1163"/>
                    <a:gd name="T1" fmla="*/ 0 h 79"/>
                    <a:gd name="T2" fmla="*/ 40 w 1163"/>
                    <a:gd name="T3" fmla="*/ 0 h 79"/>
                    <a:gd name="T4" fmla="*/ 0 w 1163"/>
                    <a:gd name="T5" fmla="*/ 39 h 79"/>
                    <a:gd name="T6" fmla="*/ 40 w 1163"/>
                    <a:gd name="T7" fmla="*/ 79 h 79"/>
                    <a:gd name="T8" fmla="*/ 1124 w 1163"/>
                    <a:gd name="T9" fmla="*/ 79 h 79"/>
                    <a:gd name="T10" fmla="*/ 1163 w 1163"/>
                    <a:gd name="T11" fmla="*/ 39 h 79"/>
                    <a:gd name="T12" fmla="*/ 1124 w 1163"/>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163" h="79">
                      <a:moveTo>
                        <a:pt x="1124" y="0"/>
                      </a:moveTo>
                      <a:cubicBezTo>
                        <a:pt x="40" y="0"/>
                        <a:pt x="40" y="0"/>
                        <a:pt x="40" y="0"/>
                      </a:cubicBezTo>
                      <a:cubicBezTo>
                        <a:pt x="18" y="0"/>
                        <a:pt x="0" y="17"/>
                        <a:pt x="0" y="39"/>
                      </a:cubicBezTo>
                      <a:cubicBezTo>
                        <a:pt x="0" y="61"/>
                        <a:pt x="18" y="79"/>
                        <a:pt x="40" y="79"/>
                      </a:cubicBezTo>
                      <a:cubicBezTo>
                        <a:pt x="1124" y="79"/>
                        <a:pt x="1124" y="79"/>
                        <a:pt x="1124" y="79"/>
                      </a:cubicBezTo>
                      <a:cubicBezTo>
                        <a:pt x="1145" y="79"/>
                        <a:pt x="1163" y="61"/>
                        <a:pt x="1163" y="39"/>
                      </a:cubicBezTo>
                      <a:cubicBezTo>
                        <a:pt x="1163" y="17"/>
                        <a:pt x="1145" y="0"/>
                        <a:pt x="112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61" name="Freeform 29">
                  <a:extLst>
                    <a:ext uri="{FF2B5EF4-FFF2-40B4-BE49-F238E27FC236}">
                      <a16:creationId xmlns:a16="http://schemas.microsoft.com/office/drawing/2014/main" id="{BD8411AD-7C09-4682-83A3-C36C7609177F}"/>
                    </a:ext>
                  </a:extLst>
                </p:cNvPr>
                <p:cNvSpPr>
                  <a:spLocks/>
                </p:cNvSpPr>
                <p:nvPr/>
              </p:nvSpPr>
              <p:spPr bwMode="auto">
                <a:xfrm>
                  <a:off x="1548462" y="3577574"/>
                  <a:ext cx="342446" cy="23036"/>
                </a:xfrm>
                <a:custGeom>
                  <a:avLst/>
                  <a:gdLst>
                    <a:gd name="T0" fmla="*/ 1163 w 1163"/>
                    <a:gd name="T1" fmla="*/ 40 h 79"/>
                    <a:gd name="T2" fmla="*/ 1124 w 1163"/>
                    <a:gd name="T3" fmla="*/ 0 h 79"/>
                    <a:gd name="T4" fmla="*/ 40 w 1163"/>
                    <a:gd name="T5" fmla="*/ 0 h 79"/>
                    <a:gd name="T6" fmla="*/ 0 w 1163"/>
                    <a:gd name="T7" fmla="*/ 40 h 79"/>
                    <a:gd name="T8" fmla="*/ 40 w 1163"/>
                    <a:gd name="T9" fmla="*/ 79 h 79"/>
                    <a:gd name="T10" fmla="*/ 1124 w 1163"/>
                    <a:gd name="T11" fmla="*/ 79 h 79"/>
                    <a:gd name="T12" fmla="*/ 1163 w 1163"/>
                    <a:gd name="T13" fmla="*/ 40 h 79"/>
                  </a:gdLst>
                  <a:ahLst/>
                  <a:cxnLst>
                    <a:cxn ang="0">
                      <a:pos x="T0" y="T1"/>
                    </a:cxn>
                    <a:cxn ang="0">
                      <a:pos x="T2" y="T3"/>
                    </a:cxn>
                    <a:cxn ang="0">
                      <a:pos x="T4" y="T5"/>
                    </a:cxn>
                    <a:cxn ang="0">
                      <a:pos x="T6" y="T7"/>
                    </a:cxn>
                    <a:cxn ang="0">
                      <a:pos x="T8" y="T9"/>
                    </a:cxn>
                    <a:cxn ang="0">
                      <a:pos x="T10" y="T11"/>
                    </a:cxn>
                    <a:cxn ang="0">
                      <a:pos x="T12" y="T13"/>
                    </a:cxn>
                  </a:cxnLst>
                  <a:rect l="0" t="0" r="r" b="b"/>
                  <a:pathLst>
                    <a:path w="1163" h="79">
                      <a:moveTo>
                        <a:pt x="1163" y="40"/>
                      </a:moveTo>
                      <a:cubicBezTo>
                        <a:pt x="1163" y="18"/>
                        <a:pt x="1145" y="0"/>
                        <a:pt x="1124" y="0"/>
                      </a:cubicBezTo>
                      <a:cubicBezTo>
                        <a:pt x="40" y="0"/>
                        <a:pt x="40" y="0"/>
                        <a:pt x="40" y="0"/>
                      </a:cubicBezTo>
                      <a:cubicBezTo>
                        <a:pt x="18" y="0"/>
                        <a:pt x="0" y="18"/>
                        <a:pt x="0" y="40"/>
                      </a:cubicBezTo>
                      <a:cubicBezTo>
                        <a:pt x="0" y="62"/>
                        <a:pt x="18" y="79"/>
                        <a:pt x="40" y="79"/>
                      </a:cubicBezTo>
                      <a:cubicBezTo>
                        <a:pt x="1124" y="79"/>
                        <a:pt x="1124" y="79"/>
                        <a:pt x="1124" y="79"/>
                      </a:cubicBezTo>
                      <a:cubicBezTo>
                        <a:pt x="1145" y="79"/>
                        <a:pt x="1163" y="62"/>
                        <a:pt x="1163"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62" name="Freeform 30">
                  <a:extLst>
                    <a:ext uri="{FF2B5EF4-FFF2-40B4-BE49-F238E27FC236}">
                      <a16:creationId xmlns:a16="http://schemas.microsoft.com/office/drawing/2014/main" id="{2055309E-ABFD-419C-8FBA-9A500207FB69}"/>
                    </a:ext>
                  </a:extLst>
                </p:cNvPr>
                <p:cNvSpPr>
                  <a:spLocks/>
                </p:cNvSpPr>
                <p:nvPr/>
              </p:nvSpPr>
              <p:spPr bwMode="auto">
                <a:xfrm>
                  <a:off x="1548462" y="3639461"/>
                  <a:ext cx="287263" cy="23036"/>
                </a:xfrm>
                <a:custGeom>
                  <a:avLst/>
                  <a:gdLst>
                    <a:gd name="T0" fmla="*/ 976 w 976"/>
                    <a:gd name="T1" fmla="*/ 39 h 79"/>
                    <a:gd name="T2" fmla="*/ 936 w 976"/>
                    <a:gd name="T3" fmla="*/ 0 h 79"/>
                    <a:gd name="T4" fmla="*/ 40 w 976"/>
                    <a:gd name="T5" fmla="*/ 0 h 79"/>
                    <a:gd name="T6" fmla="*/ 0 w 976"/>
                    <a:gd name="T7" fmla="*/ 39 h 79"/>
                    <a:gd name="T8" fmla="*/ 40 w 976"/>
                    <a:gd name="T9" fmla="*/ 79 h 79"/>
                    <a:gd name="T10" fmla="*/ 936 w 976"/>
                    <a:gd name="T11" fmla="*/ 79 h 79"/>
                    <a:gd name="T12" fmla="*/ 976 w 976"/>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976" h="79">
                      <a:moveTo>
                        <a:pt x="976" y="39"/>
                      </a:moveTo>
                      <a:cubicBezTo>
                        <a:pt x="976" y="18"/>
                        <a:pt x="958" y="0"/>
                        <a:pt x="936" y="0"/>
                      </a:cubicBezTo>
                      <a:cubicBezTo>
                        <a:pt x="40" y="0"/>
                        <a:pt x="40" y="0"/>
                        <a:pt x="40" y="0"/>
                      </a:cubicBezTo>
                      <a:cubicBezTo>
                        <a:pt x="18" y="0"/>
                        <a:pt x="0" y="18"/>
                        <a:pt x="0" y="39"/>
                      </a:cubicBezTo>
                      <a:cubicBezTo>
                        <a:pt x="0" y="61"/>
                        <a:pt x="18" y="79"/>
                        <a:pt x="40" y="79"/>
                      </a:cubicBezTo>
                      <a:cubicBezTo>
                        <a:pt x="936" y="79"/>
                        <a:pt x="936" y="79"/>
                        <a:pt x="936" y="79"/>
                      </a:cubicBezTo>
                      <a:cubicBezTo>
                        <a:pt x="958" y="79"/>
                        <a:pt x="976" y="61"/>
                        <a:pt x="976"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63" name="Freeform 31">
                  <a:extLst>
                    <a:ext uri="{FF2B5EF4-FFF2-40B4-BE49-F238E27FC236}">
                      <a16:creationId xmlns:a16="http://schemas.microsoft.com/office/drawing/2014/main" id="{1784E9C0-E4EC-4002-8648-F0F9B2A7F303}"/>
                    </a:ext>
                  </a:extLst>
                </p:cNvPr>
                <p:cNvSpPr>
                  <a:spLocks/>
                </p:cNvSpPr>
                <p:nvPr/>
              </p:nvSpPr>
              <p:spPr bwMode="auto">
                <a:xfrm>
                  <a:off x="1548462" y="3701006"/>
                  <a:ext cx="182741" cy="23036"/>
                </a:xfrm>
                <a:custGeom>
                  <a:avLst/>
                  <a:gdLst>
                    <a:gd name="T0" fmla="*/ 40 w 621"/>
                    <a:gd name="T1" fmla="*/ 0 h 79"/>
                    <a:gd name="T2" fmla="*/ 0 w 621"/>
                    <a:gd name="T3" fmla="*/ 40 h 79"/>
                    <a:gd name="T4" fmla="*/ 40 w 621"/>
                    <a:gd name="T5" fmla="*/ 79 h 79"/>
                    <a:gd name="T6" fmla="*/ 582 w 621"/>
                    <a:gd name="T7" fmla="*/ 79 h 79"/>
                    <a:gd name="T8" fmla="*/ 621 w 621"/>
                    <a:gd name="T9" fmla="*/ 40 h 79"/>
                    <a:gd name="T10" fmla="*/ 582 w 621"/>
                    <a:gd name="T11" fmla="*/ 0 h 79"/>
                    <a:gd name="T12" fmla="*/ 40 w 621"/>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621" h="79">
                      <a:moveTo>
                        <a:pt x="40" y="0"/>
                      </a:moveTo>
                      <a:cubicBezTo>
                        <a:pt x="18" y="0"/>
                        <a:pt x="0" y="18"/>
                        <a:pt x="0" y="40"/>
                      </a:cubicBezTo>
                      <a:cubicBezTo>
                        <a:pt x="0" y="62"/>
                        <a:pt x="18" y="79"/>
                        <a:pt x="40" y="79"/>
                      </a:cubicBezTo>
                      <a:cubicBezTo>
                        <a:pt x="582" y="79"/>
                        <a:pt x="582" y="79"/>
                        <a:pt x="582" y="79"/>
                      </a:cubicBezTo>
                      <a:cubicBezTo>
                        <a:pt x="603" y="79"/>
                        <a:pt x="621" y="62"/>
                        <a:pt x="621" y="40"/>
                      </a:cubicBezTo>
                      <a:cubicBezTo>
                        <a:pt x="621" y="18"/>
                        <a:pt x="603" y="0"/>
                        <a:pt x="582" y="0"/>
                      </a:cubicBezTo>
                      <a:lnTo>
                        <a:pt x="4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64" name="Freeform 32">
                  <a:extLst>
                    <a:ext uri="{FF2B5EF4-FFF2-40B4-BE49-F238E27FC236}">
                      <a16:creationId xmlns:a16="http://schemas.microsoft.com/office/drawing/2014/main" id="{9578497E-E47C-4D22-9CCC-EF7D3FD48C61}"/>
                    </a:ext>
                  </a:extLst>
                </p:cNvPr>
                <p:cNvSpPr>
                  <a:spLocks noEditPoints="1"/>
                </p:cNvSpPr>
                <p:nvPr/>
              </p:nvSpPr>
              <p:spPr bwMode="auto">
                <a:xfrm>
                  <a:off x="1721920" y="3409274"/>
                  <a:ext cx="475161" cy="467769"/>
                </a:xfrm>
                <a:custGeom>
                  <a:avLst/>
                  <a:gdLst>
                    <a:gd name="T0" fmla="*/ 1543 w 1614"/>
                    <a:gd name="T1" fmla="*/ 53 h 1596"/>
                    <a:gd name="T2" fmla="*/ 1414 w 1614"/>
                    <a:gd name="T3" fmla="*/ 0 h 1596"/>
                    <a:gd name="T4" fmla="*/ 1286 w 1614"/>
                    <a:gd name="T5" fmla="*/ 53 h 1596"/>
                    <a:gd name="T6" fmla="*/ 1163 w 1614"/>
                    <a:gd name="T7" fmla="*/ 176 h 1596"/>
                    <a:gd name="T8" fmla="*/ 1163 w 1614"/>
                    <a:gd name="T9" fmla="*/ 176 h 1596"/>
                    <a:gd name="T10" fmla="*/ 1163 w 1614"/>
                    <a:gd name="T11" fmla="*/ 176 h 1596"/>
                    <a:gd name="T12" fmla="*/ 1052 w 1614"/>
                    <a:gd name="T13" fmla="*/ 287 h 1596"/>
                    <a:gd name="T14" fmla="*/ 1051 w 1614"/>
                    <a:gd name="T15" fmla="*/ 287 h 1596"/>
                    <a:gd name="T16" fmla="*/ 1051 w 1614"/>
                    <a:gd name="T17" fmla="*/ 287 h 1596"/>
                    <a:gd name="T18" fmla="*/ 253 w 1614"/>
                    <a:gd name="T19" fmla="*/ 1086 h 1596"/>
                    <a:gd name="T20" fmla="*/ 250 w 1614"/>
                    <a:gd name="T21" fmla="*/ 1089 h 1596"/>
                    <a:gd name="T22" fmla="*/ 250 w 1614"/>
                    <a:gd name="T23" fmla="*/ 1090 h 1596"/>
                    <a:gd name="T24" fmla="*/ 248 w 1614"/>
                    <a:gd name="T25" fmla="*/ 1093 h 1596"/>
                    <a:gd name="T26" fmla="*/ 247 w 1614"/>
                    <a:gd name="T27" fmla="*/ 1093 h 1596"/>
                    <a:gd name="T28" fmla="*/ 15 w 1614"/>
                    <a:gd name="T29" fmla="*/ 1488 h 1596"/>
                    <a:gd name="T30" fmla="*/ 0 w 1614"/>
                    <a:gd name="T31" fmla="*/ 1530 h 1596"/>
                    <a:gd name="T32" fmla="*/ 19 w 1614"/>
                    <a:gd name="T33" fmla="*/ 1577 h 1596"/>
                    <a:gd name="T34" fmla="*/ 65 w 1614"/>
                    <a:gd name="T35" fmla="*/ 1596 h 1596"/>
                    <a:gd name="T36" fmla="*/ 107 w 1614"/>
                    <a:gd name="T37" fmla="*/ 1581 h 1596"/>
                    <a:gd name="T38" fmla="*/ 502 w 1614"/>
                    <a:gd name="T39" fmla="*/ 1349 h 1596"/>
                    <a:gd name="T40" fmla="*/ 503 w 1614"/>
                    <a:gd name="T41" fmla="*/ 1348 h 1596"/>
                    <a:gd name="T42" fmla="*/ 506 w 1614"/>
                    <a:gd name="T43" fmla="*/ 1346 h 1596"/>
                    <a:gd name="T44" fmla="*/ 507 w 1614"/>
                    <a:gd name="T45" fmla="*/ 1346 h 1596"/>
                    <a:gd name="T46" fmla="*/ 510 w 1614"/>
                    <a:gd name="T47" fmla="*/ 1342 h 1596"/>
                    <a:gd name="T48" fmla="*/ 1308 w 1614"/>
                    <a:gd name="T49" fmla="*/ 544 h 1596"/>
                    <a:gd name="T50" fmla="*/ 1308 w 1614"/>
                    <a:gd name="T51" fmla="*/ 544 h 1596"/>
                    <a:gd name="T52" fmla="*/ 1308 w 1614"/>
                    <a:gd name="T53" fmla="*/ 544 h 1596"/>
                    <a:gd name="T54" fmla="*/ 1420 w 1614"/>
                    <a:gd name="T55" fmla="*/ 433 h 1596"/>
                    <a:gd name="T56" fmla="*/ 1420 w 1614"/>
                    <a:gd name="T57" fmla="*/ 433 h 1596"/>
                    <a:gd name="T58" fmla="*/ 1420 w 1614"/>
                    <a:gd name="T59" fmla="*/ 433 h 1596"/>
                    <a:gd name="T60" fmla="*/ 1543 w 1614"/>
                    <a:gd name="T61" fmla="*/ 310 h 1596"/>
                    <a:gd name="T62" fmla="*/ 1543 w 1614"/>
                    <a:gd name="T63" fmla="*/ 53 h 1596"/>
                    <a:gd name="T64" fmla="*/ 1280 w 1614"/>
                    <a:gd name="T65" fmla="*/ 461 h 1596"/>
                    <a:gd name="T66" fmla="*/ 1135 w 1614"/>
                    <a:gd name="T67" fmla="*/ 315 h 1596"/>
                    <a:gd name="T68" fmla="*/ 1191 w 1614"/>
                    <a:gd name="T69" fmla="*/ 259 h 1596"/>
                    <a:gd name="T70" fmla="*/ 1336 w 1614"/>
                    <a:gd name="T71" fmla="*/ 405 h 1596"/>
                    <a:gd name="T72" fmla="*/ 1280 w 1614"/>
                    <a:gd name="T73" fmla="*/ 461 h 1596"/>
                    <a:gd name="T74" fmla="*/ 482 w 1614"/>
                    <a:gd name="T75" fmla="*/ 1259 h 1596"/>
                    <a:gd name="T76" fmla="*/ 337 w 1614"/>
                    <a:gd name="T77" fmla="*/ 1114 h 1596"/>
                    <a:gd name="T78" fmla="*/ 1079 w 1614"/>
                    <a:gd name="T79" fmla="*/ 371 h 1596"/>
                    <a:gd name="T80" fmla="*/ 1225 w 1614"/>
                    <a:gd name="T81" fmla="*/ 516 h 1596"/>
                    <a:gd name="T82" fmla="*/ 482 w 1614"/>
                    <a:gd name="T83" fmla="*/ 1259 h 1596"/>
                    <a:gd name="T84" fmla="*/ 254 w 1614"/>
                    <a:gd name="T85" fmla="*/ 1403 h 1596"/>
                    <a:gd name="T86" fmla="*/ 193 w 1614"/>
                    <a:gd name="T87" fmla="*/ 1342 h 1596"/>
                    <a:gd name="T88" fmla="*/ 289 w 1614"/>
                    <a:gd name="T89" fmla="*/ 1177 h 1596"/>
                    <a:gd name="T90" fmla="*/ 418 w 1614"/>
                    <a:gd name="T91" fmla="*/ 1306 h 1596"/>
                    <a:gd name="T92" fmla="*/ 254 w 1614"/>
                    <a:gd name="T93" fmla="*/ 1403 h 1596"/>
                    <a:gd name="T94" fmla="*/ 105 w 1614"/>
                    <a:gd name="T95" fmla="*/ 1491 h 1596"/>
                    <a:gd name="T96" fmla="*/ 151 w 1614"/>
                    <a:gd name="T97" fmla="*/ 1412 h 1596"/>
                    <a:gd name="T98" fmla="*/ 184 w 1614"/>
                    <a:gd name="T99" fmla="*/ 1444 h 1596"/>
                    <a:gd name="T100" fmla="*/ 105 w 1614"/>
                    <a:gd name="T101" fmla="*/ 1491 h 1596"/>
                    <a:gd name="T102" fmla="*/ 1487 w 1614"/>
                    <a:gd name="T103" fmla="*/ 254 h 1596"/>
                    <a:gd name="T104" fmla="*/ 1392 w 1614"/>
                    <a:gd name="T105" fmla="*/ 349 h 1596"/>
                    <a:gd name="T106" fmla="*/ 1247 w 1614"/>
                    <a:gd name="T107" fmla="*/ 204 h 1596"/>
                    <a:gd name="T108" fmla="*/ 1342 w 1614"/>
                    <a:gd name="T109" fmla="*/ 109 h 1596"/>
                    <a:gd name="T110" fmla="*/ 1414 w 1614"/>
                    <a:gd name="T111" fmla="*/ 79 h 1596"/>
                    <a:gd name="T112" fmla="*/ 1487 w 1614"/>
                    <a:gd name="T113" fmla="*/ 109 h 1596"/>
                    <a:gd name="T114" fmla="*/ 1517 w 1614"/>
                    <a:gd name="T115" fmla="*/ 181 h 1596"/>
                    <a:gd name="T116" fmla="*/ 1487 w 1614"/>
                    <a:gd name="T117" fmla="*/ 254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4" h="1596">
                      <a:moveTo>
                        <a:pt x="1543" y="53"/>
                      </a:moveTo>
                      <a:cubicBezTo>
                        <a:pt x="1509" y="19"/>
                        <a:pt x="1463" y="0"/>
                        <a:pt x="1414" y="0"/>
                      </a:cubicBezTo>
                      <a:cubicBezTo>
                        <a:pt x="1366" y="0"/>
                        <a:pt x="1320" y="19"/>
                        <a:pt x="1286" y="53"/>
                      </a:cubicBezTo>
                      <a:cubicBezTo>
                        <a:pt x="1163" y="176"/>
                        <a:pt x="1163" y="176"/>
                        <a:pt x="1163" y="176"/>
                      </a:cubicBezTo>
                      <a:cubicBezTo>
                        <a:pt x="1163" y="176"/>
                        <a:pt x="1163" y="176"/>
                        <a:pt x="1163" y="176"/>
                      </a:cubicBezTo>
                      <a:cubicBezTo>
                        <a:pt x="1163" y="176"/>
                        <a:pt x="1163" y="176"/>
                        <a:pt x="1163" y="176"/>
                      </a:cubicBezTo>
                      <a:cubicBezTo>
                        <a:pt x="1052" y="287"/>
                        <a:pt x="1052" y="287"/>
                        <a:pt x="1052" y="287"/>
                      </a:cubicBezTo>
                      <a:cubicBezTo>
                        <a:pt x="1051" y="287"/>
                        <a:pt x="1051" y="287"/>
                        <a:pt x="1051" y="287"/>
                      </a:cubicBezTo>
                      <a:cubicBezTo>
                        <a:pt x="1051" y="287"/>
                        <a:pt x="1051" y="287"/>
                        <a:pt x="1051" y="287"/>
                      </a:cubicBezTo>
                      <a:cubicBezTo>
                        <a:pt x="253" y="1086"/>
                        <a:pt x="253" y="1086"/>
                        <a:pt x="253" y="1086"/>
                      </a:cubicBezTo>
                      <a:cubicBezTo>
                        <a:pt x="252" y="1087"/>
                        <a:pt x="251" y="1088"/>
                        <a:pt x="250" y="1089"/>
                      </a:cubicBezTo>
                      <a:cubicBezTo>
                        <a:pt x="250" y="1089"/>
                        <a:pt x="250" y="1090"/>
                        <a:pt x="250" y="1090"/>
                      </a:cubicBezTo>
                      <a:cubicBezTo>
                        <a:pt x="249" y="1091"/>
                        <a:pt x="248" y="1092"/>
                        <a:pt x="248" y="1093"/>
                      </a:cubicBezTo>
                      <a:cubicBezTo>
                        <a:pt x="247" y="1093"/>
                        <a:pt x="247" y="1093"/>
                        <a:pt x="247" y="1093"/>
                      </a:cubicBezTo>
                      <a:cubicBezTo>
                        <a:pt x="15" y="1488"/>
                        <a:pt x="15" y="1488"/>
                        <a:pt x="15" y="1488"/>
                      </a:cubicBezTo>
                      <a:cubicBezTo>
                        <a:pt x="5" y="1500"/>
                        <a:pt x="0" y="1515"/>
                        <a:pt x="0" y="1530"/>
                      </a:cubicBezTo>
                      <a:cubicBezTo>
                        <a:pt x="0" y="1548"/>
                        <a:pt x="6" y="1565"/>
                        <a:pt x="19" y="1577"/>
                      </a:cubicBezTo>
                      <a:cubicBezTo>
                        <a:pt x="31" y="1589"/>
                        <a:pt x="48" y="1596"/>
                        <a:pt x="65" y="1596"/>
                      </a:cubicBezTo>
                      <a:cubicBezTo>
                        <a:pt x="81" y="1596"/>
                        <a:pt x="96" y="1591"/>
                        <a:pt x="107" y="1581"/>
                      </a:cubicBezTo>
                      <a:cubicBezTo>
                        <a:pt x="502" y="1349"/>
                        <a:pt x="502" y="1349"/>
                        <a:pt x="502" y="1349"/>
                      </a:cubicBezTo>
                      <a:cubicBezTo>
                        <a:pt x="502" y="1348"/>
                        <a:pt x="503" y="1348"/>
                        <a:pt x="503" y="1348"/>
                      </a:cubicBezTo>
                      <a:cubicBezTo>
                        <a:pt x="504" y="1348"/>
                        <a:pt x="505" y="1347"/>
                        <a:pt x="506" y="1346"/>
                      </a:cubicBezTo>
                      <a:cubicBezTo>
                        <a:pt x="506" y="1346"/>
                        <a:pt x="506" y="1346"/>
                        <a:pt x="507" y="1346"/>
                      </a:cubicBezTo>
                      <a:cubicBezTo>
                        <a:pt x="508" y="1345"/>
                        <a:pt x="509" y="1344"/>
                        <a:pt x="510" y="1342"/>
                      </a:cubicBezTo>
                      <a:cubicBezTo>
                        <a:pt x="1308" y="544"/>
                        <a:pt x="1308" y="544"/>
                        <a:pt x="1308" y="544"/>
                      </a:cubicBezTo>
                      <a:cubicBezTo>
                        <a:pt x="1308" y="544"/>
                        <a:pt x="1308" y="544"/>
                        <a:pt x="1308" y="544"/>
                      </a:cubicBezTo>
                      <a:cubicBezTo>
                        <a:pt x="1308" y="544"/>
                        <a:pt x="1308" y="544"/>
                        <a:pt x="1308" y="544"/>
                      </a:cubicBezTo>
                      <a:cubicBezTo>
                        <a:pt x="1420" y="433"/>
                        <a:pt x="1420" y="433"/>
                        <a:pt x="1420" y="433"/>
                      </a:cubicBezTo>
                      <a:cubicBezTo>
                        <a:pt x="1420" y="433"/>
                        <a:pt x="1420" y="433"/>
                        <a:pt x="1420" y="433"/>
                      </a:cubicBezTo>
                      <a:cubicBezTo>
                        <a:pt x="1420" y="433"/>
                        <a:pt x="1420" y="433"/>
                        <a:pt x="1420" y="433"/>
                      </a:cubicBezTo>
                      <a:cubicBezTo>
                        <a:pt x="1543" y="310"/>
                        <a:pt x="1543" y="310"/>
                        <a:pt x="1543" y="310"/>
                      </a:cubicBezTo>
                      <a:cubicBezTo>
                        <a:pt x="1614" y="239"/>
                        <a:pt x="1614" y="124"/>
                        <a:pt x="1543" y="53"/>
                      </a:cubicBezTo>
                      <a:close/>
                      <a:moveTo>
                        <a:pt x="1280" y="461"/>
                      </a:moveTo>
                      <a:cubicBezTo>
                        <a:pt x="1135" y="315"/>
                        <a:pt x="1135" y="315"/>
                        <a:pt x="1135" y="315"/>
                      </a:cubicBezTo>
                      <a:cubicBezTo>
                        <a:pt x="1191" y="259"/>
                        <a:pt x="1191" y="259"/>
                        <a:pt x="1191" y="259"/>
                      </a:cubicBezTo>
                      <a:cubicBezTo>
                        <a:pt x="1336" y="405"/>
                        <a:pt x="1336" y="405"/>
                        <a:pt x="1336" y="405"/>
                      </a:cubicBezTo>
                      <a:lnTo>
                        <a:pt x="1280" y="461"/>
                      </a:lnTo>
                      <a:close/>
                      <a:moveTo>
                        <a:pt x="482" y="1259"/>
                      </a:moveTo>
                      <a:cubicBezTo>
                        <a:pt x="337" y="1114"/>
                        <a:pt x="337" y="1114"/>
                        <a:pt x="337" y="1114"/>
                      </a:cubicBezTo>
                      <a:cubicBezTo>
                        <a:pt x="1079" y="371"/>
                        <a:pt x="1079" y="371"/>
                        <a:pt x="1079" y="371"/>
                      </a:cubicBezTo>
                      <a:cubicBezTo>
                        <a:pt x="1225" y="516"/>
                        <a:pt x="1225" y="516"/>
                        <a:pt x="1225" y="516"/>
                      </a:cubicBezTo>
                      <a:lnTo>
                        <a:pt x="482" y="1259"/>
                      </a:lnTo>
                      <a:close/>
                      <a:moveTo>
                        <a:pt x="254" y="1403"/>
                      </a:moveTo>
                      <a:cubicBezTo>
                        <a:pt x="193" y="1342"/>
                        <a:pt x="193" y="1342"/>
                        <a:pt x="193" y="1342"/>
                      </a:cubicBezTo>
                      <a:cubicBezTo>
                        <a:pt x="289" y="1177"/>
                        <a:pt x="289" y="1177"/>
                        <a:pt x="289" y="1177"/>
                      </a:cubicBezTo>
                      <a:cubicBezTo>
                        <a:pt x="418" y="1306"/>
                        <a:pt x="418" y="1306"/>
                        <a:pt x="418" y="1306"/>
                      </a:cubicBezTo>
                      <a:lnTo>
                        <a:pt x="254" y="1403"/>
                      </a:lnTo>
                      <a:close/>
                      <a:moveTo>
                        <a:pt x="105" y="1491"/>
                      </a:moveTo>
                      <a:cubicBezTo>
                        <a:pt x="151" y="1412"/>
                        <a:pt x="151" y="1412"/>
                        <a:pt x="151" y="1412"/>
                      </a:cubicBezTo>
                      <a:cubicBezTo>
                        <a:pt x="184" y="1444"/>
                        <a:pt x="184" y="1444"/>
                        <a:pt x="184" y="1444"/>
                      </a:cubicBezTo>
                      <a:lnTo>
                        <a:pt x="105" y="1491"/>
                      </a:lnTo>
                      <a:close/>
                      <a:moveTo>
                        <a:pt x="1487" y="254"/>
                      </a:moveTo>
                      <a:cubicBezTo>
                        <a:pt x="1392" y="349"/>
                        <a:pt x="1392" y="349"/>
                        <a:pt x="1392" y="349"/>
                      </a:cubicBezTo>
                      <a:cubicBezTo>
                        <a:pt x="1247" y="204"/>
                        <a:pt x="1247" y="204"/>
                        <a:pt x="1247" y="204"/>
                      </a:cubicBezTo>
                      <a:cubicBezTo>
                        <a:pt x="1342" y="109"/>
                        <a:pt x="1342" y="109"/>
                        <a:pt x="1342" y="109"/>
                      </a:cubicBezTo>
                      <a:cubicBezTo>
                        <a:pt x="1361" y="89"/>
                        <a:pt x="1387" y="79"/>
                        <a:pt x="1414" y="79"/>
                      </a:cubicBezTo>
                      <a:cubicBezTo>
                        <a:pt x="1442" y="79"/>
                        <a:pt x="1468" y="89"/>
                        <a:pt x="1487" y="109"/>
                      </a:cubicBezTo>
                      <a:cubicBezTo>
                        <a:pt x="1506" y="128"/>
                        <a:pt x="1517" y="154"/>
                        <a:pt x="1517" y="181"/>
                      </a:cubicBezTo>
                      <a:cubicBezTo>
                        <a:pt x="1517" y="209"/>
                        <a:pt x="1506" y="235"/>
                        <a:pt x="1487" y="2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grpSp>
        </p:grpSp>
      </p:grpSp>
      <p:grpSp>
        <p:nvGrpSpPr>
          <p:cNvPr id="18" name="组合 17">
            <a:extLst>
              <a:ext uri="{FF2B5EF4-FFF2-40B4-BE49-F238E27FC236}">
                <a16:creationId xmlns:a16="http://schemas.microsoft.com/office/drawing/2014/main" id="{18539B91-F08F-41B3-AB6E-8F7B2138D16A}"/>
              </a:ext>
            </a:extLst>
          </p:cNvPr>
          <p:cNvGrpSpPr/>
          <p:nvPr/>
        </p:nvGrpSpPr>
        <p:grpSpPr>
          <a:xfrm>
            <a:off x="3349398" y="2390745"/>
            <a:ext cx="2521744" cy="3583215"/>
            <a:chOff x="3349398" y="2390745"/>
            <a:chExt cx="2521744" cy="3583215"/>
          </a:xfrm>
        </p:grpSpPr>
        <p:sp>
          <p:nvSpPr>
            <p:cNvPr id="12" name="矩形: 圆角 11">
              <a:extLst>
                <a:ext uri="{FF2B5EF4-FFF2-40B4-BE49-F238E27FC236}">
                  <a16:creationId xmlns:a16="http://schemas.microsoft.com/office/drawing/2014/main" id="{F4C2847E-A833-436F-9DBD-15FF39ABA244}"/>
                </a:ext>
              </a:extLst>
            </p:cNvPr>
            <p:cNvSpPr/>
            <p:nvPr/>
          </p:nvSpPr>
          <p:spPr>
            <a:xfrm>
              <a:off x="3349398" y="2390745"/>
              <a:ext cx="2521744" cy="3583215"/>
            </a:xfrm>
            <a:prstGeom prst="roundRect">
              <a:avLst>
                <a:gd name="adj" fmla="val 2946"/>
              </a:avLst>
            </a:prstGeom>
            <a:solidFill>
              <a:schemeClr val="bg1"/>
            </a:solidFill>
            <a:ln>
              <a:noFill/>
            </a:ln>
            <a:effectLst>
              <a:outerShdw blurRad="317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chemeClr val="bg2">
                    <a:lumMod val="50000"/>
                  </a:schemeClr>
                </a:solidFill>
                <a:effectLst/>
                <a:uLnTx/>
                <a:uFillTx/>
                <a:latin typeface="+mj-ea"/>
                <a:ea typeface="+mj-ea"/>
                <a:cs typeface="+mn-cs"/>
              </a:endParaRPr>
            </a:p>
          </p:txBody>
        </p:sp>
        <p:sp>
          <p:nvSpPr>
            <p:cNvPr id="36" name="文本框 35">
              <a:extLst>
                <a:ext uri="{FF2B5EF4-FFF2-40B4-BE49-F238E27FC236}">
                  <a16:creationId xmlns:a16="http://schemas.microsoft.com/office/drawing/2014/main" id="{3D7F3C09-F635-48E4-AD02-83D75F871B26}"/>
                </a:ext>
              </a:extLst>
            </p:cNvPr>
            <p:cNvSpPr txBox="1"/>
            <p:nvPr/>
          </p:nvSpPr>
          <p:spPr>
            <a:xfrm>
              <a:off x="3641160" y="4753963"/>
              <a:ext cx="217737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400" normalizeH="0" baseline="0" noProof="0" dirty="0">
                  <a:ln>
                    <a:noFill/>
                  </a:ln>
                  <a:solidFill>
                    <a:schemeClr val="bg2">
                      <a:lumMod val="50000"/>
                    </a:schemeClr>
                  </a:solidFill>
                  <a:effectLst/>
                  <a:uLnTx/>
                  <a:uFillTx/>
                  <a:latin typeface="+mj-ea"/>
                  <a:ea typeface="+mj-ea"/>
                </a:rPr>
                <a:t>存在问题</a:t>
              </a:r>
            </a:p>
          </p:txBody>
        </p:sp>
        <p:sp>
          <p:nvSpPr>
            <p:cNvPr id="37" name="矩形 36">
              <a:extLst>
                <a:ext uri="{FF2B5EF4-FFF2-40B4-BE49-F238E27FC236}">
                  <a16:creationId xmlns:a16="http://schemas.microsoft.com/office/drawing/2014/main" id="{BCACDAD4-11F6-45AC-A841-C8FAABC69699}"/>
                </a:ext>
              </a:extLst>
            </p:cNvPr>
            <p:cNvSpPr/>
            <p:nvPr/>
          </p:nvSpPr>
          <p:spPr>
            <a:xfrm>
              <a:off x="3526384" y="5423913"/>
              <a:ext cx="2177375" cy="307777"/>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chemeClr val="bg2">
                      <a:lumMod val="50000"/>
                    </a:schemeClr>
                  </a:solidFill>
                  <a:effectLst/>
                  <a:uLnTx/>
                  <a:uFillTx/>
                  <a:latin typeface="+mj-lt"/>
                  <a:ea typeface="+mj-ea"/>
                </a:rPr>
                <a:t>EXISTING PROBLEM</a:t>
              </a:r>
              <a:endParaRPr kumimoji="0" lang="zh-CN" altLang="en-US" sz="1400" b="1" i="0" u="none" strike="noStrike" kern="1200" cap="none" spc="0" normalizeH="0" baseline="0" noProof="0" dirty="0">
                <a:ln>
                  <a:noFill/>
                </a:ln>
                <a:solidFill>
                  <a:schemeClr val="bg2">
                    <a:lumMod val="50000"/>
                  </a:schemeClr>
                </a:solidFill>
                <a:effectLst/>
                <a:uLnTx/>
                <a:uFillTx/>
                <a:latin typeface="+mj-lt"/>
                <a:ea typeface="+mj-ea"/>
              </a:endParaRPr>
            </a:p>
          </p:txBody>
        </p:sp>
        <p:grpSp>
          <p:nvGrpSpPr>
            <p:cNvPr id="17" name="组合 16">
              <a:extLst>
                <a:ext uri="{FF2B5EF4-FFF2-40B4-BE49-F238E27FC236}">
                  <a16:creationId xmlns:a16="http://schemas.microsoft.com/office/drawing/2014/main" id="{F0E165CA-A96C-0CDA-8839-002E67A78C99}"/>
                </a:ext>
              </a:extLst>
            </p:cNvPr>
            <p:cNvGrpSpPr/>
            <p:nvPr/>
          </p:nvGrpSpPr>
          <p:grpSpPr>
            <a:xfrm>
              <a:off x="3909199" y="2904818"/>
              <a:ext cx="1389656" cy="1389656"/>
              <a:chOff x="3909199" y="2904818"/>
              <a:chExt cx="1389656" cy="1389656"/>
            </a:xfrm>
          </p:grpSpPr>
          <p:sp>
            <p:nvSpPr>
              <p:cNvPr id="52" name="椭圆 51">
                <a:extLst>
                  <a:ext uri="{FF2B5EF4-FFF2-40B4-BE49-F238E27FC236}">
                    <a16:creationId xmlns:a16="http://schemas.microsoft.com/office/drawing/2014/main" id="{FA3AD26D-76AB-48A5-A796-8B5DAE10C650}"/>
                  </a:ext>
                </a:extLst>
              </p:cNvPr>
              <p:cNvSpPr/>
              <p:nvPr/>
            </p:nvSpPr>
            <p:spPr>
              <a:xfrm>
                <a:off x="3909199" y="2904818"/>
                <a:ext cx="1389656" cy="1389656"/>
              </a:xfrm>
              <a:prstGeom prst="ellipse">
                <a:avLst/>
              </a:prstGeom>
              <a:solidFill>
                <a:schemeClr val="bg2">
                  <a:lumMod val="50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2">
                      <a:lumMod val="50000"/>
                    </a:schemeClr>
                  </a:solidFill>
                  <a:latin typeface="+mj-ea"/>
                  <a:ea typeface="+mj-ea"/>
                </a:endParaRPr>
              </a:p>
            </p:txBody>
          </p:sp>
          <p:grpSp>
            <p:nvGrpSpPr>
              <p:cNvPr id="15" name="组合 14">
                <a:extLst>
                  <a:ext uri="{FF2B5EF4-FFF2-40B4-BE49-F238E27FC236}">
                    <a16:creationId xmlns:a16="http://schemas.microsoft.com/office/drawing/2014/main" id="{5F6DEA30-6714-B40C-B220-32E524D47DDA}"/>
                  </a:ext>
                </a:extLst>
              </p:cNvPr>
              <p:cNvGrpSpPr/>
              <p:nvPr/>
            </p:nvGrpSpPr>
            <p:grpSpPr>
              <a:xfrm>
                <a:off x="4242913" y="3278461"/>
                <a:ext cx="741550" cy="688835"/>
                <a:chOff x="4242913" y="3278461"/>
                <a:chExt cx="741550" cy="688835"/>
              </a:xfrm>
            </p:grpSpPr>
            <p:sp>
              <p:nvSpPr>
                <p:cNvPr id="65" name="Freeform 36">
                  <a:extLst>
                    <a:ext uri="{FF2B5EF4-FFF2-40B4-BE49-F238E27FC236}">
                      <a16:creationId xmlns:a16="http://schemas.microsoft.com/office/drawing/2014/main" id="{783E68EB-B46A-4BB8-94F5-0B595D5AC967}"/>
                    </a:ext>
                  </a:extLst>
                </p:cNvPr>
                <p:cNvSpPr>
                  <a:spLocks/>
                </p:cNvSpPr>
                <p:nvPr/>
              </p:nvSpPr>
              <p:spPr bwMode="auto">
                <a:xfrm>
                  <a:off x="4391240" y="3438376"/>
                  <a:ext cx="209799" cy="24765"/>
                </a:xfrm>
                <a:custGeom>
                  <a:avLst/>
                  <a:gdLst>
                    <a:gd name="T0" fmla="*/ 41 w 693"/>
                    <a:gd name="T1" fmla="*/ 82 h 82"/>
                    <a:gd name="T2" fmla="*/ 653 w 693"/>
                    <a:gd name="T3" fmla="*/ 82 h 82"/>
                    <a:gd name="T4" fmla="*/ 693 w 693"/>
                    <a:gd name="T5" fmla="*/ 41 h 82"/>
                    <a:gd name="T6" fmla="*/ 653 w 693"/>
                    <a:gd name="T7" fmla="*/ 0 h 82"/>
                    <a:gd name="T8" fmla="*/ 41 w 693"/>
                    <a:gd name="T9" fmla="*/ 0 h 82"/>
                    <a:gd name="T10" fmla="*/ 0 w 693"/>
                    <a:gd name="T11" fmla="*/ 41 h 82"/>
                    <a:gd name="T12" fmla="*/ 41 w 693"/>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693" h="82">
                      <a:moveTo>
                        <a:pt x="41" y="82"/>
                      </a:moveTo>
                      <a:cubicBezTo>
                        <a:pt x="653" y="82"/>
                        <a:pt x="653" y="82"/>
                        <a:pt x="653" y="82"/>
                      </a:cubicBezTo>
                      <a:cubicBezTo>
                        <a:pt x="675" y="82"/>
                        <a:pt x="693" y="63"/>
                        <a:pt x="693" y="41"/>
                      </a:cubicBezTo>
                      <a:cubicBezTo>
                        <a:pt x="693" y="18"/>
                        <a:pt x="675" y="0"/>
                        <a:pt x="653" y="0"/>
                      </a:cubicBezTo>
                      <a:cubicBezTo>
                        <a:pt x="41" y="0"/>
                        <a:pt x="41" y="0"/>
                        <a:pt x="41" y="0"/>
                      </a:cubicBezTo>
                      <a:cubicBezTo>
                        <a:pt x="18" y="0"/>
                        <a:pt x="0" y="18"/>
                        <a:pt x="0" y="41"/>
                      </a:cubicBezTo>
                      <a:cubicBezTo>
                        <a:pt x="0" y="63"/>
                        <a:pt x="18" y="82"/>
                        <a:pt x="41"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66" name="Freeform 37">
                  <a:extLst>
                    <a:ext uri="{FF2B5EF4-FFF2-40B4-BE49-F238E27FC236}">
                      <a16:creationId xmlns:a16="http://schemas.microsoft.com/office/drawing/2014/main" id="{8A23A06B-21E0-419D-BB6D-CCC487E4179D}"/>
                    </a:ext>
                  </a:extLst>
                </p:cNvPr>
                <p:cNvSpPr>
                  <a:spLocks/>
                </p:cNvSpPr>
                <p:nvPr/>
              </p:nvSpPr>
              <p:spPr bwMode="auto">
                <a:xfrm>
                  <a:off x="4391240" y="3536730"/>
                  <a:ext cx="444895" cy="24589"/>
                </a:xfrm>
                <a:custGeom>
                  <a:avLst/>
                  <a:gdLst>
                    <a:gd name="T0" fmla="*/ 1428 w 1469"/>
                    <a:gd name="T1" fmla="*/ 0 h 82"/>
                    <a:gd name="T2" fmla="*/ 41 w 1469"/>
                    <a:gd name="T3" fmla="*/ 0 h 82"/>
                    <a:gd name="T4" fmla="*/ 0 w 1469"/>
                    <a:gd name="T5" fmla="*/ 41 h 82"/>
                    <a:gd name="T6" fmla="*/ 41 w 1469"/>
                    <a:gd name="T7" fmla="*/ 82 h 82"/>
                    <a:gd name="T8" fmla="*/ 1428 w 1469"/>
                    <a:gd name="T9" fmla="*/ 82 h 82"/>
                    <a:gd name="T10" fmla="*/ 1469 w 1469"/>
                    <a:gd name="T11" fmla="*/ 41 h 82"/>
                    <a:gd name="T12" fmla="*/ 1428 w 146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469" h="82">
                      <a:moveTo>
                        <a:pt x="1428" y="0"/>
                      </a:moveTo>
                      <a:cubicBezTo>
                        <a:pt x="41" y="0"/>
                        <a:pt x="41" y="0"/>
                        <a:pt x="41" y="0"/>
                      </a:cubicBezTo>
                      <a:cubicBezTo>
                        <a:pt x="18" y="0"/>
                        <a:pt x="0" y="19"/>
                        <a:pt x="0" y="41"/>
                      </a:cubicBezTo>
                      <a:cubicBezTo>
                        <a:pt x="0" y="64"/>
                        <a:pt x="18" y="82"/>
                        <a:pt x="41" y="82"/>
                      </a:cubicBezTo>
                      <a:cubicBezTo>
                        <a:pt x="1428" y="82"/>
                        <a:pt x="1428" y="82"/>
                        <a:pt x="1428" y="82"/>
                      </a:cubicBezTo>
                      <a:cubicBezTo>
                        <a:pt x="1450" y="82"/>
                        <a:pt x="1469" y="64"/>
                        <a:pt x="1469" y="41"/>
                      </a:cubicBezTo>
                      <a:cubicBezTo>
                        <a:pt x="1469" y="19"/>
                        <a:pt x="1450" y="0"/>
                        <a:pt x="142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67" name="Freeform 38">
                  <a:extLst>
                    <a:ext uri="{FF2B5EF4-FFF2-40B4-BE49-F238E27FC236}">
                      <a16:creationId xmlns:a16="http://schemas.microsoft.com/office/drawing/2014/main" id="{A042D272-7D0A-4B2A-9056-350B8D9D5804}"/>
                    </a:ext>
                  </a:extLst>
                </p:cNvPr>
                <p:cNvSpPr>
                  <a:spLocks/>
                </p:cNvSpPr>
                <p:nvPr/>
              </p:nvSpPr>
              <p:spPr bwMode="auto">
                <a:xfrm>
                  <a:off x="4391240" y="3635262"/>
                  <a:ext cx="444895" cy="24412"/>
                </a:xfrm>
                <a:custGeom>
                  <a:avLst/>
                  <a:gdLst>
                    <a:gd name="T0" fmla="*/ 1428 w 1469"/>
                    <a:gd name="T1" fmla="*/ 0 h 81"/>
                    <a:gd name="T2" fmla="*/ 41 w 1469"/>
                    <a:gd name="T3" fmla="*/ 0 h 81"/>
                    <a:gd name="T4" fmla="*/ 0 w 1469"/>
                    <a:gd name="T5" fmla="*/ 41 h 81"/>
                    <a:gd name="T6" fmla="*/ 41 w 1469"/>
                    <a:gd name="T7" fmla="*/ 81 h 81"/>
                    <a:gd name="T8" fmla="*/ 1428 w 1469"/>
                    <a:gd name="T9" fmla="*/ 81 h 81"/>
                    <a:gd name="T10" fmla="*/ 1469 w 1469"/>
                    <a:gd name="T11" fmla="*/ 41 h 81"/>
                    <a:gd name="T12" fmla="*/ 1428 w 146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469" h="81">
                      <a:moveTo>
                        <a:pt x="1428" y="0"/>
                      </a:moveTo>
                      <a:cubicBezTo>
                        <a:pt x="41" y="0"/>
                        <a:pt x="41" y="0"/>
                        <a:pt x="41" y="0"/>
                      </a:cubicBezTo>
                      <a:cubicBezTo>
                        <a:pt x="18" y="0"/>
                        <a:pt x="0" y="18"/>
                        <a:pt x="0" y="41"/>
                      </a:cubicBezTo>
                      <a:cubicBezTo>
                        <a:pt x="0" y="63"/>
                        <a:pt x="18" y="81"/>
                        <a:pt x="41" y="81"/>
                      </a:cubicBezTo>
                      <a:cubicBezTo>
                        <a:pt x="1428" y="81"/>
                        <a:pt x="1428" y="81"/>
                        <a:pt x="1428" y="81"/>
                      </a:cubicBezTo>
                      <a:cubicBezTo>
                        <a:pt x="1450" y="81"/>
                        <a:pt x="1469" y="63"/>
                        <a:pt x="1469" y="41"/>
                      </a:cubicBezTo>
                      <a:cubicBezTo>
                        <a:pt x="1469" y="18"/>
                        <a:pt x="1450" y="0"/>
                        <a:pt x="142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sp>
              <p:nvSpPr>
                <p:cNvPr id="68" name="Freeform 39">
                  <a:extLst>
                    <a:ext uri="{FF2B5EF4-FFF2-40B4-BE49-F238E27FC236}">
                      <a16:creationId xmlns:a16="http://schemas.microsoft.com/office/drawing/2014/main" id="{FDA45F24-AB86-41BD-91AC-D7DF34AB415C}"/>
                    </a:ext>
                  </a:extLst>
                </p:cNvPr>
                <p:cNvSpPr>
                  <a:spLocks noEditPoints="1"/>
                </p:cNvSpPr>
                <p:nvPr/>
              </p:nvSpPr>
              <p:spPr bwMode="auto">
                <a:xfrm>
                  <a:off x="4242913" y="3278461"/>
                  <a:ext cx="741550" cy="688835"/>
                </a:xfrm>
                <a:custGeom>
                  <a:avLst/>
                  <a:gdLst>
                    <a:gd name="T0" fmla="*/ 2203 w 2448"/>
                    <a:gd name="T1" fmla="*/ 0 h 2284"/>
                    <a:gd name="T2" fmla="*/ 245 w 2448"/>
                    <a:gd name="T3" fmla="*/ 0 h 2284"/>
                    <a:gd name="T4" fmla="*/ 0 w 2448"/>
                    <a:gd name="T5" fmla="*/ 244 h 2284"/>
                    <a:gd name="T6" fmla="*/ 0 w 2448"/>
                    <a:gd name="T7" fmla="*/ 1591 h 2284"/>
                    <a:gd name="T8" fmla="*/ 245 w 2448"/>
                    <a:gd name="T9" fmla="*/ 1836 h 2284"/>
                    <a:gd name="T10" fmla="*/ 571 w 2448"/>
                    <a:gd name="T11" fmla="*/ 1836 h 2284"/>
                    <a:gd name="T12" fmla="*/ 571 w 2448"/>
                    <a:gd name="T13" fmla="*/ 2244 h 2284"/>
                    <a:gd name="T14" fmla="*/ 597 w 2448"/>
                    <a:gd name="T15" fmla="*/ 2282 h 2284"/>
                    <a:gd name="T16" fmla="*/ 612 w 2448"/>
                    <a:gd name="T17" fmla="*/ 2284 h 2284"/>
                    <a:gd name="T18" fmla="*/ 642 w 2448"/>
                    <a:gd name="T19" fmla="*/ 2271 h 2284"/>
                    <a:gd name="T20" fmla="*/ 1038 w 2448"/>
                    <a:gd name="T21" fmla="*/ 1836 h 2284"/>
                    <a:gd name="T22" fmla="*/ 2203 w 2448"/>
                    <a:gd name="T23" fmla="*/ 1836 h 2284"/>
                    <a:gd name="T24" fmla="*/ 2448 w 2448"/>
                    <a:gd name="T25" fmla="*/ 1591 h 2284"/>
                    <a:gd name="T26" fmla="*/ 2448 w 2448"/>
                    <a:gd name="T27" fmla="*/ 244 h 2284"/>
                    <a:gd name="T28" fmla="*/ 2203 w 2448"/>
                    <a:gd name="T29" fmla="*/ 0 h 2284"/>
                    <a:gd name="T30" fmla="*/ 2366 w 2448"/>
                    <a:gd name="T31" fmla="*/ 1591 h 2284"/>
                    <a:gd name="T32" fmla="*/ 2203 w 2448"/>
                    <a:gd name="T33" fmla="*/ 1754 h 2284"/>
                    <a:gd name="T34" fmla="*/ 1109 w 2448"/>
                    <a:gd name="T35" fmla="*/ 1754 h 2284"/>
                    <a:gd name="T36" fmla="*/ 1255 w 2448"/>
                    <a:gd name="T37" fmla="*/ 1584 h 2284"/>
                    <a:gd name="T38" fmla="*/ 1251 w 2448"/>
                    <a:gd name="T39" fmla="*/ 1527 h 2284"/>
                    <a:gd name="T40" fmla="*/ 1193 w 2448"/>
                    <a:gd name="T41" fmla="*/ 1531 h 2284"/>
                    <a:gd name="T42" fmla="*/ 990 w 2448"/>
                    <a:gd name="T43" fmla="*/ 1767 h 2284"/>
                    <a:gd name="T44" fmla="*/ 990 w 2448"/>
                    <a:gd name="T45" fmla="*/ 1767 h 2284"/>
                    <a:gd name="T46" fmla="*/ 653 w 2448"/>
                    <a:gd name="T47" fmla="*/ 2138 h 2284"/>
                    <a:gd name="T48" fmla="*/ 653 w 2448"/>
                    <a:gd name="T49" fmla="*/ 1795 h 2284"/>
                    <a:gd name="T50" fmla="*/ 612 w 2448"/>
                    <a:gd name="T51" fmla="*/ 1754 h 2284"/>
                    <a:gd name="T52" fmla="*/ 245 w 2448"/>
                    <a:gd name="T53" fmla="*/ 1754 h 2284"/>
                    <a:gd name="T54" fmla="*/ 82 w 2448"/>
                    <a:gd name="T55" fmla="*/ 1591 h 2284"/>
                    <a:gd name="T56" fmla="*/ 82 w 2448"/>
                    <a:gd name="T57" fmla="*/ 244 h 2284"/>
                    <a:gd name="T58" fmla="*/ 245 w 2448"/>
                    <a:gd name="T59" fmla="*/ 81 h 2284"/>
                    <a:gd name="T60" fmla="*/ 2203 w 2448"/>
                    <a:gd name="T61" fmla="*/ 81 h 2284"/>
                    <a:gd name="T62" fmla="*/ 2366 w 2448"/>
                    <a:gd name="T63" fmla="*/ 244 h 2284"/>
                    <a:gd name="T64" fmla="*/ 2366 w 2448"/>
                    <a:gd name="T65" fmla="*/ 1591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8" h="2284">
                      <a:moveTo>
                        <a:pt x="2203" y="0"/>
                      </a:moveTo>
                      <a:cubicBezTo>
                        <a:pt x="245" y="0"/>
                        <a:pt x="245" y="0"/>
                        <a:pt x="245" y="0"/>
                      </a:cubicBezTo>
                      <a:cubicBezTo>
                        <a:pt x="112" y="0"/>
                        <a:pt x="0" y="112"/>
                        <a:pt x="0" y="244"/>
                      </a:cubicBezTo>
                      <a:cubicBezTo>
                        <a:pt x="0" y="1591"/>
                        <a:pt x="0" y="1591"/>
                        <a:pt x="0" y="1591"/>
                      </a:cubicBezTo>
                      <a:cubicBezTo>
                        <a:pt x="0" y="1723"/>
                        <a:pt x="112" y="1836"/>
                        <a:pt x="245" y="1836"/>
                      </a:cubicBezTo>
                      <a:cubicBezTo>
                        <a:pt x="571" y="1836"/>
                        <a:pt x="571" y="1836"/>
                        <a:pt x="571" y="1836"/>
                      </a:cubicBezTo>
                      <a:cubicBezTo>
                        <a:pt x="571" y="2244"/>
                        <a:pt x="571" y="2244"/>
                        <a:pt x="571" y="2244"/>
                      </a:cubicBezTo>
                      <a:cubicBezTo>
                        <a:pt x="571" y="2260"/>
                        <a:pt x="582" y="2276"/>
                        <a:pt x="597" y="2282"/>
                      </a:cubicBezTo>
                      <a:cubicBezTo>
                        <a:pt x="602" y="2284"/>
                        <a:pt x="607" y="2284"/>
                        <a:pt x="612" y="2284"/>
                      </a:cubicBezTo>
                      <a:cubicBezTo>
                        <a:pt x="623" y="2284"/>
                        <a:pt x="634" y="2280"/>
                        <a:pt x="642" y="2271"/>
                      </a:cubicBezTo>
                      <a:cubicBezTo>
                        <a:pt x="1038" y="1836"/>
                        <a:pt x="1038" y="1836"/>
                        <a:pt x="1038" y="1836"/>
                      </a:cubicBezTo>
                      <a:cubicBezTo>
                        <a:pt x="2203" y="1836"/>
                        <a:pt x="2203" y="1836"/>
                        <a:pt x="2203" y="1836"/>
                      </a:cubicBezTo>
                      <a:cubicBezTo>
                        <a:pt x="2336" y="1836"/>
                        <a:pt x="2448" y="1723"/>
                        <a:pt x="2448" y="1591"/>
                      </a:cubicBezTo>
                      <a:cubicBezTo>
                        <a:pt x="2448" y="244"/>
                        <a:pt x="2448" y="244"/>
                        <a:pt x="2448" y="244"/>
                      </a:cubicBezTo>
                      <a:cubicBezTo>
                        <a:pt x="2448" y="112"/>
                        <a:pt x="2336" y="0"/>
                        <a:pt x="2203" y="0"/>
                      </a:cubicBezTo>
                      <a:close/>
                      <a:moveTo>
                        <a:pt x="2366" y="1591"/>
                      </a:moveTo>
                      <a:cubicBezTo>
                        <a:pt x="2366" y="1679"/>
                        <a:pt x="2292" y="1754"/>
                        <a:pt x="2203" y="1754"/>
                      </a:cubicBezTo>
                      <a:cubicBezTo>
                        <a:pt x="1109" y="1754"/>
                        <a:pt x="1109" y="1754"/>
                        <a:pt x="1109" y="1754"/>
                      </a:cubicBezTo>
                      <a:cubicBezTo>
                        <a:pt x="1255" y="1584"/>
                        <a:pt x="1255" y="1584"/>
                        <a:pt x="1255" y="1584"/>
                      </a:cubicBezTo>
                      <a:cubicBezTo>
                        <a:pt x="1270" y="1567"/>
                        <a:pt x="1268" y="1541"/>
                        <a:pt x="1251" y="1527"/>
                      </a:cubicBezTo>
                      <a:cubicBezTo>
                        <a:pt x="1234" y="1512"/>
                        <a:pt x="1208" y="1514"/>
                        <a:pt x="1193" y="1531"/>
                      </a:cubicBezTo>
                      <a:cubicBezTo>
                        <a:pt x="990" y="1767"/>
                        <a:pt x="990" y="1767"/>
                        <a:pt x="990" y="1767"/>
                      </a:cubicBezTo>
                      <a:cubicBezTo>
                        <a:pt x="990" y="1767"/>
                        <a:pt x="990" y="1767"/>
                        <a:pt x="990" y="1767"/>
                      </a:cubicBezTo>
                      <a:cubicBezTo>
                        <a:pt x="653" y="2138"/>
                        <a:pt x="653" y="2138"/>
                        <a:pt x="653" y="2138"/>
                      </a:cubicBezTo>
                      <a:cubicBezTo>
                        <a:pt x="653" y="1795"/>
                        <a:pt x="653" y="1795"/>
                        <a:pt x="653" y="1795"/>
                      </a:cubicBezTo>
                      <a:cubicBezTo>
                        <a:pt x="653" y="1772"/>
                        <a:pt x="635" y="1754"/>
                        <a:pt x="612" y="1754"/>
                      </a:cubicBezTo>
                      <a:cubicBezTo>
                        <a:pt x="245" y="1754"/>
                        <a:pt x="245" y="1754"/>
                        <a:pt x="245" y="1754"/>
                      </a:cubicBezTo>
                      <a:cubicBezTo>
                        <a:pt x="156" y="1754"/>
                        <a:pt x="82" y="1679"/>
                        <a:pt x="82" y="1591"/>
                      </a:cubicBezTo>
                      <a:cubicBezTo>
                        <a:pt x="82" y="244"/>
                        <a:pt x="82" y="244"/>
                        <a:pt x="82" y="244"/>
                      </a:cubicBezTo>
                      <a:cubicBezTo>
                        <a:pt x="82" y="156"/>
                        <a:pt x="156" y="81"/>
                        <a:pt x="245" y="81"/>
                      </a:cubicBezTo>
                      <a:cubicBezTo>
                        <a:pt x="2203" y="81"/>
                        <a:pt x="2203" y="81"/>
                        <a:pt x="2203" y="81"/>
                      </a:cubicBezTo>
                      <a:cubicBezTo>
                        <a:pt x="2292" y="81"/>
                        <a:pt x="2366" y="156"/>
                        <a:pt x="2366" y="244"/>
                      </a:cubicBezTo>
                      <a:lnTo>
                        <a:pt x="2366" y="15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b="1">
                    <a:solidFill>
                      <a:schemeClr val="bg2">
                        <a:lumMod val="50000"/>
                      </a:schemeClr>
                    </a:solidFill>
                    <a:latin typeface="+mj-ea"/>
                    <a:ea typeface="+mj-ea"/>
                  </a:endParaRPr>
                </a:p>
              </p:txBody>
            </p:sp>
          </p:grpSp>
        </p:grpSp>
      </p:grpSp>
      <p:grpSp>
        <p:nvGrpSpPr>
          <p:cNvPr id="40" name="组合 39">
            <a:extLst>
              <a:ext uri="{FF2B5EF4-FFF2-40B4-BE49-F238E27FC236}">
                <a16:creationId xmlns:a16="http://schemas.microsoft.com/office/drawing/2014/main" id="{76209EC7-1AFD-C6AB-CE7C-BDC039B46FFD}"/>
              </a:ext>
            </a:extLst>
          </p:cNvPr>
          <p:cNvGrpSpPr/>
          <p:nvPr/>
        </p:nvGrpSpPr>
        <p:grpSpPr>
          <a:xfrm>
            <a:off x="10506674" y="227055"/>
            <a:ext cx="1964212" cy="419364"/>
            <a:chOff x="10506674" y="227055"/>
            <a:chExt cx="1964212" cy="419364"/>
          </a:xfrm>
        </p:grpSpPr>
        <p:sp>
          <p:nvSpPr>
            <p:cNvPr id="33" name="任意多边形: 形状 32">
              <a:extLst>
                <a:ext uri="{FF2B5EF4-FFF2-40B4-BE49-F238E27FC236}">
                  <a16:creationId xmlns:a16="http://schemas.microsoft.com/office/drawing/2014/main" id="{3F3B9D29-823B-E6B9-E076-76409C0DDD4F}"/>
                </a:ext>
              </a:extLst>
            </p:cNvPr>
            <p:cNvSpPr/>
            <p:nvPr/>
          </p:nvSpPr>
          <p:spPr>
            <a:xfrm rot="2382982" flipV="1">
              <a:off x="11215149" y="227055"/>
              <a:ext cx="1163320" cy="163484"/>
            </a:xfrm>
            <a:custGeom>
              <a:avLst/>
              <a:gdLst>
                <a:gd name="connsiteX0" fmla="*/ 0 w 1163320"/>
                <a:gd name="connsiteY0" fmla="*/ 0 h 163484"/>
                <a:gd name="connsiteX1" fmla="*/ 196803 w 1163320"/>
                <a:gd name="connsiteY1" fmla="*/ 163484 h 163484"/>
                <a:gd name="connsiteX2" fmla="*/ 1027514 w 1163320"/>
                <a:gd name="connsiteY2" fmla="*/ 163484 h 163484"/>
                <a:gd name="connsiteX3" fmla="*/ 1163320 w 1163320"/>
                <a:gd name="connsiteY3" fmla="*/ 0 h 163484"/>
              </a:gdLst>
              <a:ahLst/>
              <a:cxnLst>
                <a:cxn ang="0">
                  <a:pos x="connsiteX0" y="connsiteY0"/>
                </a:cxn>
                <a:cxn ang="0">
                  <a:pos x="connsiteX1" y="connsiteY1"/>
                </a:cxn>
                <a:cxn ang="0">
                  <a:pos x="connsiteX2" y="connsiteY2"/>
                </a:cxn>
                <a:cxn ang="0">
                  <a:pos x="connsiteX3" y="connsiteY3"/>
                </a:cxn>
              </a:cxnLst>
              <a:rect l="l" t="t" r="r" b="b"/>
              <a:pathLst>
                <a:path w="1163320" h="163484">
                  <a:moveTo>
                    <a:pt x="0" y="0"/>
                  </a:moveTo>
                  <a:lnTo>
                    <a:pt x="196803" y="163484"/>
                  </a:lnTo>
                  <a:lnTo>
                    <a:pt x="1027514" y="163484"/>
                  </a:lnTo>
                  <a:lnTo>
                    <a:pt x="116332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2">
                    <a:lumMod val="50000"/>
                  </a:schemeClr>
                </a:solidFill>
              </a:endParaRPr>
            </a:p>
          </p:txBody>
        </p:sp>
        <p:sp>
          <p:nvSpPr>
            <p:cNvPr id="35" name="任意多边形: 形状 34">
              <a:extLst>
                <a:ext uri="{FF2B5EF4-FFF2-40B4-BE49-F238E27FC236}">
                  <a16:creationId xmlns:a16="http://schemas.microsoft.com/office/drawing/2014/main" id="{A67FFFFB-DD92-C9FB-FE7F-F08E083CA4FA}"/>
                </a:ext>
              </a:extLst>
            </p:cNvPr>
            <p:cNvSpPr/>
            <p:nvPr/>
          </p:nvSpPr>
          <p:spPr>
            <a:xfrm rot="2382982" flipV="1">
              <a:off x="10506674" y="482934"/>
              <a:ext cx="1964212" cy="163485"/>
            </a:xfrm>
            <a:custGeom>
              <a:avLst/>
              <a:gdLst>
                <a:gd name="connsiteX0" fmla="*/ 0 w 1964212"/>
                <a:gd name="connsiteY0" fmla="*/ 0 h 163485"/>
                <a:gd name="connsiteX1" fmla="*/ 196804 w 1964212"/>
                <a:gd name="connsiteY1" fmla="*/ 163485 h 163485"/>
                <a:gd name="connsiteX2" fmla="*/ 1828405 w 1964212"/>
                <a:gd name="connsiteY2" fmla="*/ 163485 h 163485"/>
                <a:gd name="connsiteX3" fmla="*/ 1964212 w 1964212"/>
                <a:gd name="connsiteY3" fmla="*/ 1 h 163485"/>
              </a:gdLst>
              <a:ahLst/>
              <a:cxnLst>
                <a:cxn ang="0">
                  <a:pos x="connsiteX0" y="connsiteY0"/>
                </a:cxn>
                <a:cxn ang="0">
                  <a:pos x="connsiteX1" y="connsiteY1"/>
                </a:cxn>
                <a:cxn ang="0">
                  <a:pos x="connsiteX2" y="connsiteY2"/>
                </a:cxn>
                <a:cxn ang="0">
                  <a:pos x="connsiteX3" y="connsiteY3"/>
                </a:cxn>
              </a:cxnLst>
              <a:rect l="l" t="t" r="r" b="b"/>
              <a:pathLst>
                <a:path w="1964212" h="163485">
                  <a:moveTo>
                    <a:pt x="0" y="0"/>
                  </a:moveTo>
                  <a:lnTo>
                    <a:pt x="196804" y="163485"/>
                  </a:lnTo>
                  <a:lnTo>
                    <a:pt x="1828405" y="163485"/>
                  </a:lnTo>
                  <a:lnTo>
                    <a:pt x="1964212" y="1"/>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2">
                    <a:lumMod val="50000"/>
                  </a:schemeClr>
                </a:solidFill>
              </a:endParaRPr>
            </a:p>
          </p:txBody>
        </p:sp>
      </p:grpSp>
      <p:grpSp>
        <p:nvGrpSpPr>
          <p:cNvPr id="39" name="组合 38">
            <a:extLst>
              <a:ext uri="{FF2B5EF4-FFF2-40B4-BE49-F238E27FC236}">
                <a16:creationId xmlns:a16="http://schemas.microsoft.com/office/drawing/2014/main" id="{9621483E-9304-C9FA-13EF-91AE677C4927}"/>
              </a:ext>
            </a:extLst>
          </p:cNvPr>
          <p:cNvGrpSpPr/>
          <p:nvPr/>
        </p:nvGrpSpPr>
        <p:grpSpPr>
          <a:xfrm>
            <a:off x="276756" y="-340998"/>
            <a:ext cx="439584" cy="1976007"/>
            <a:chOff x="276756" y="-340998"/>
            <a:chExt cx="439584" cy="1976007"/>
          </a:xfrm>
        </p:grpSpPr>
        <p:sp>
          <p:nvSpPr>
            <p:cNvPr id="29" name="任意多边形: 形状 28">
              <a:extLst>
                <a:ext uri="{FF2B5EF4-FFF2-40B4-BE49-F238E27FC236}">
                  <a16:creationId xmlns:a16="http://schemas.microsoft.com/office/drawing/2014/main" id="{E75C9DAC-C2CB-7754-467A-9E98879B7E1C}"/>
                </a:ext>
              </a:extLst>
            </p:cNvPr>
            <p:cNvSpPr/>
            <p:nvPr/>
          </p:nvSpPr>
          <p:spPr>
            <a:xfrm rot="8071803" flipV="1">
              <a:off x="-353406" y="565264"/>
              <a:ext cx="1976007" cy="163484"/>
            </a:xfrm>
            <a:custGeom>
              <a:avLst/>
              <a:gdLst>
                <a:gd name="connsiteX0" fmla="*/ 160824 w 1976007"/>
                <a:gd name="connsiteY0" fmla="*/ 0 h 163484"/>
                <a:gd name="connsiteX1" fmla="*/ 0 w 1976007"/>
                <a:gd name="connsiteY1" fmla="*/ 163484 h 163484"/>
                <a:gd name="connsiteX2" fmla="*/ 1976007 w 1976007"/>
                <a:gd name="connsiteY2" fmla="*/ 163484 h 163484"/>
                <a:gd name="connsiteX3" fmla="*/ 1809818 w 1976007"/>
                <a:gd name="connsiteY3" fmla="*/ 0 h 163484"/>
              </a:gdLst>
              <a:ahLst/>
              <a:cxnLst>
                <a:cxn ang="0">
                  <a:pos x="connsiteX0" y="connsiteY0"/>
                </a:cxn>
                <a:cxn ang="0">
                  <a:pos x="connsiteX1" y="connsiteY1"/>
                </a:cxn>
                <a:cxn ang="0">
                  <a:pos x="connsiteX2" y="connsiteY2"/>
                </a:cxn>
                <a:cxn ang="0">
                  <a:pos x="connsiteX3" y="connsiteY3"/>
                </a:cxn>
              </a:cxnLst>
              <a:rect l="l" t="t" r="r" b="b"/>
              <a:pathLst>
                <a:path w="1976007" h="163484">
                  <a:moveTo>
                    <a:pt x="160824" y="0"/>
                  </a:moveTo>
                  <a:lnTo>
                    <a:pt x="0" y="163484"/>
                  </a:lnTo>
                  <a:lnTo>
                    <a:pt x="1976007" y="163484"/>
                  </a:lnTo>
                  <a:lnTo>
                    <a:pt x="1809818"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2">
                    <a:lumMod val="50000"/>
                  </a:schemeClr>
                </a:solidFill>
              </a:endParaRPr>
            </a:p>
          </p:txBody>
        </p:sp>
        <p:sp>
          <p:nvSpPr>
            <p:cNvPr id="27" name="任意多边形: 形状 26">
              <a:extLst>
                <a:ext uri="{FF2B5EF4-FFF2-40B4-BE49-F238E27FC236}">
                  <a16:creationId xmlns:a16="http://schemas.microsoft.com/office/drawing/2014/main" id="{5C25C1D7-5E3C-CFE3-7B60-19F5C46C9BFF}"/>
                </a:ext>
              </a:extLst>
            </p:cNvPr>
            <p:cNvSpPr/>
            <p:nvPr/>
          </p:nvSpPr>
          <p:spPr>
            <a:xfrm rot="8071803" flipV="1">
              <a:off x="-235799" y="284597"/>
              <a:ext cx="1188593" cy="163484"/>
            </a:xfrm>
            <a:custGeom>
              <a:avLst/>
              <a:gdLst>
                <a:gd name="connsiteX0" fmla="*/ 160824 w 1188593"/>
                <a:gd name="connsiteY0" fmla="*/ 0 h 163484"/>
                <a:gd name="connsiteX1" fmla="*/ 0 w 1188593"/>
                <a:gd name="connsiteY1" fmla="*/ 163484 h 163484"/>
                <a:gd name="connsiteX2" fmla="*/ 1188593 w 1188593"/>
                <a:gd name="connsiteY2" fmla="*/ 163484 h 163484"/>
                <a:gd name="connsiteX3" fmla="*/ 1022405 w 1188593"/>
                <a:gd name="connsiteY3" fmla="*/ 0 h 163484"/>
              </a:gdLst>
              <a:ahLst/>
              <a:cxnLst>
                <a:cxn ang="0">
                  <a:pos x="connsiteX0" y="connsiteY0"/>
                </a:cxn>
                <a:cxn ang="0">
                  <a:pos x="connsiteX1" y="connsiteY1"/>
                </a:cxn>
                <a:cxn ang="0">
                  <a:pos x="connsiteX2" y="connsiteY2"/>
                </a:cxn>
                <a:cxn ang="0">
                  <a:pos x="connsiteX3" y="connsiteY3"/>
                </a:cxn>
              </a:cxnLst>
              <a:rect l="l" t="t" r="r" b="b"/>
              <a:pathLst>
                <a:path w="1188593" h="163484">
                  <a:moveTo>
                    <a:pt x="160824" y="0"/>
                  </a:moveTo>
                  <a:lnTo>
                    <a:pt x="0" y="163484"/>
                  </a:lnTo>
                  <a:lnTo>
                    <a:pt x="1188593" y="163484"/>
                  </a:lnTo>
                  <a:lnTo>
                    <a:pt x="1022405"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2">
                    <a:lumMod val="50000"/>
                  </a:schemeClr>
                </a:solidFill>
              </a:endParaRPr>
            </a:p>
          </p:txBody>
        </p:sp>
      </p:grpSp>
    </p:spTree>
    <p:extLst>
      <p:ext uri="{BB962C8B-B14F-4D97-AF65-F5344CB8AC3E}">
        <p14:creationId xmlns:p14="http://schemas.microsoft.com/office/powerpoint/2010/main" val="2138729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0" y="2185628"/>
            <a:ext cx="269977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是小盒呀</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23B7F099-0B16-AEA0-C75C-7B1A224F7039}"/>
              </a:ext>
            </a:extLst>
          </p:cNvPr>
          <p:cNvSpPr/>
          <p:nvPr/>
        </p:nvSpPr>
        <p:spPr>
          <a:xfrm rot="166518">
            <a:off x="-118912" y="-294662"/>
            <a:ext cx="12324443" cy="5793914"/>
          </a:xfrm>
          <a:custGeom>
            <a:avLst/>
            <a:gdLst>
              <a:gd name="connsiteX0" fmla="*/ 0 w 12324443"/>
              <a:gd name="connsiteY0" fmla="*/ 590327 h 5793914"/>
              <a:gd name="connsiteX1" fmla="*/ 12177700 w 12324443"/>
              <a:gd name="connsiteY1" fmla="*/ 0 h 5793914"/>
              <a:gd name="connsiteX2" fmla="*/ 12324443 w 12324443"/>
              <a:gd name="connsiteY2" fmla="*/ 3027122 h 5793914"/>
              <a:gd name="connsiteX3" fmla="*/ 12220262 w 12324443"/>
              <a:gd name="connsiteY3" fmla="*/ 3150572 h 5793914"/>
              <a:gd name="connsiteX4" fmla="*/ 4368511 w 12324443"/>
              <a:gd name="connsiteY4" fmla="*/ 5793914 h 5793914"/>
              <a:gd name="connsiteX5" fmla="*/ 592053 w 12324443"/>
              <a:gd name="connsiteY5" fmla="*/ 5333753 h 5793914"/>
              <a:gd name="connsiteX6" fmla="*/ 225061 w 12324443"/>
              <a:gd name="connsiteY6" fmla="*/ 5233060 h 5793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24443" h="5793914">
                <a:moveTo>
                  <a:pt x="0" y="590327"/>
                </a:moveTo>
                <a:lnTo>
                  <a:pt x="12177700" y="0"/>
                </a:lnTo>
                <a:lnTo>
                  <a:pt x="12324443" y="3027122"/>
                </a:lnTo>
                <a:lnTo>
                  <a:pt x="12220262" y="3150572"/>
                </a:lnTo>
                <a:cubicBezTo>
                  <a:pt x="10813475" y="4714612"/>
                  <a:pt x="7826273" y="5793914"/>
                  <a:pt x="4368511" y="5793914"/>
                </a:cubicBezTo>
                <a:cubicBezTo>
                  <a:pt x="3015474" y="5793914"/>
                  <a:pt x="1734488" y="5628653"/>
                  <a:pt x="592053" y="5333753"/>
                </a:cubicBezTo>
                <a:lnTo>
                  <a:pt x="225061" y="5233060"/>
                </a:lnTo>
                <a:close/>
              </a:path>
            </a:pathLst>
          </a:custGeom>
          <a:solidFill>
            <a:schemeClr val="bg2">
              <a:lumMod val="75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a typeface="思源黑体 CN Light" panose="020B0300000000000000" pitchFamily="34" charset="-122"/>
            </a:endParaRPr>
          </a:p>
        </p:txBody>
      </p:sp>
      <p:sp>
        <p:nvSpPr>
          <p:cNvPr id="10" name="任意多边形: 形状 9">
            <a:extLst>
              <a:ext uri="{FF2B5EF4-FFF2-40B4-BE49-F238E27FC236}">
                <a16:creationId xmlns:a16="http://schemas.microsoft.com/office/drawing/2014/main" id="{2ABC5D35-B20F-9A8B-3106-EC696274B901}"/>
              </a:ext>
            </a:extLst>
          </p:cNvPr>
          <p:cNvSpPr/>
          <p:nvPr/>
        </p:nvSpPr>
        <p:spPr>
          <a:xfrm rot="166518">
            <a:off x="-115371" y="-295486"/>
            <a:ext cx="12286833" cy="5648555"/>
          </a:xfrm>
          <a:custGeom>
            <a:avLst/>
            <a:gdLst>
              <a:gd name="connsiteX0" fmla="*/ 0 w 12286833"/>
              <a:gd name="connsiteY0" fmla="*/ 590326 h 5648555"/>
              <a:gd name="connsiteX1" fmla="*/ 12177700 w 12286833"/>
              <a:gd name="connsiteY1" fmla="*/ 0 h 5648555"/>
              <a:gd name="connsiteX2" fmla="*/ 12286833 w 12286833"/>
              <a:gd name="connsiteY2" fmla="*/ 2251276 h 5648555"/>
              <a:gd name="connsiteX3" fmla="*/ 12224019 w 12286833"/>
              <a:gd name="connsiteY3" fmla="*/ 2369776 h 5648555"/>
              <a:gd name="connsiteX4" fmla="*/ 3904913 w 12286833"/>
              <a:gd name="connsiteY4" fmla="*/ 5648555 h 5648555"/>
              <a:gd name="connsiteX5" fmla="*/ 514307 w 12286833"/>
              <a:gd name="connsiteY5" fmla="*/ 5281843 h 5648555"/>
              <a:gd name="connsiteX6" fmla="*/ 224018 w 12286833"/>
              <a:gd name="connsiteY6" fmla="*/ 5211539 h 5648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6833" h="5648555">
                <a:moveTo>
                  <a:pt x="0" y="590326"/>
                </a:moveTo>
                <a:lnTo>
                  <a:pt x="12177700" y="0"/>
                </a:lnTo>
                <a:lnTo>
                  <a:pt x="12286833" y="2251276"/>
                </a:lnTo>
                <a:lnTo>
                  <a:pt x="12224019" y="2369776"/>
                </a:lnTo>
                <a:cubicBezTo>
                  <a:pt x="11121141" y="4269334"/>
                  <a:pt x="7813688" y="5648555"/>
                  <a:pt x="3904913" y="5648555"/>
                </a:cubicBezTo>
                <a:cubicBezTo>
                  <a:pt x="2702213" y="5648555"/>
                  <a:pt x="1556443" y="5517978"/>
                  <a:pt x="514307" y="5281843"/>
                </a:cubicBezTo>
                <a:lnTo>
                  <a:pt x="224018" y="5211539"/>
                </a:lnTo>
                <a:close/>
              </a:path>
            </a:pathLst>
          </a:custGeom>
          <a:solidFill>
            <a:schemeClr val="bg2">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a typeface="思源黑体 CN Light" panose="020B0300000000000000" pitchFamily="34" charset="-122"/>
            </a:endParaRPr>
          </a:p>
        </p:txBody>
      </p:sp>
      <p:grpSp>
        <p:nvGrpSpPr>
          <p:cNvPr id="9" name="组合 8">
            <a:extLst>
              <a:ext uri="{FF2B5EF4-FFF2-40B4-BE49-F238E27FC236}">
                <a16:creationId xmlns:a16="http://schemas.microsoft.com/office/drawing/2014/main" id="{B6F1D63B-406E-4EA4-8192-BBA0E8948D0C}"/>
              </a:ext>
            </a:extLst>
          </p:cNvPr>
          <p:cNvGrpSpPr/>
          <p:nvPr/>
        </p:nvGrpSpPr>
        <p:grpSpPr>
          <a:xfrm>
            <a:off x="561633" y="1186371"/>
            <a:ext cx="5724867" cy="2719093"/>
            <a:chOff x="352083" y="1186371"/>
            <a:chExt cx="5724867" cy="2719093"/>
          </a:xfrm>
        </p:grpSpPr>
        <p:sp>
          <p:nvSpPr>
            <p:cNvPr id="4" name="文本框 3">
              <a:extLst>
                <a:ext uri="{FF2B5EF4-FFF2-40B4-BE49-F238E27FC236}">
                  <a16:creationId xmlns:a16="http://schemas.microsoft.com/office/drawing/2014/main" id="{3F3EDBB7-F282-49CC-94B1-5BB9F1D7AAC6}"/>
                </a:ext>
              </a:extLst>
            </p:cNvPr>
            <p:cNvSpPr txBox="1"/>
            <p:nvPr/>
          </p:nvSpPr>
          <p:spPr>
            <a:xfrm>
              <a:off x="352083" y="2112828"/>
              <a:ext cx="5724867"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400" normalizeH="0" baseline="0" noProof="0" dirty="0">
                  <a:ln>
                    <a:noFill/>
                  </a:ln>
                  <a:solidFill>
                    <a:srgbClr val="FFFFFF"/>
                  </a:solidFill>
                  <a:effectLst/>
                  <a:uLnTx/>
                  <a:uFillTx/>
                  <a:latin typeface="+mj-ea"/>
                  <a:ea typeface="+mj-ea"/>
                </a:rPr>
                <a:t>工作总结</a:t>
              </a:r>
            </a:p>
          </p:txBody>
        </p:sp>
        <p:sp>
          <p:nvSpPr>
            <p:cNvPr id="5" name="文本框 4">
              <a:extLst>
                <a:ext uri="{FF2B5EF4-FFF2-40B4-BE49-F238E27FC236}">
                  <a16:creationId xmlns:a16="http://schemas.microsoft.com/office/drawing/2014/main" id="{94A1B6F6-36A3-4FBF-9AEB-80E79B4DD8A8}"/>
                </a:ext>
              </a:extLst>
            </p:cNvPr>
            <p:cNvSpPr txBox="1"/>
            <p:nvPr/>
          </p:nvSpPr>
          <p:spPr>
            <a:xfrm>
              <a:off x="484815" y="3443799"/>
              <a:ext cx="542527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mj-lt"/>
                  <a:ea typeface="+mj-ea"/>
                </a:rPr>
                <a:t>WORK SUMMARY</a:t>
              </a:r>
              <a:endParaRPr kumimoji="0" lang="zh-CN" altLang="en-US" sz="2400" b="1" i="0" u="none" strike="noStrike" kern="1200" cap="none" spc="0" normalizeH="0" baseline="0" noProof="0" dirty="0">
                <a:ln>
                  <a:noFill/>
                </a:ln>
                <a:solidFill>
                  <a:srgbClr val="FFFFFF"/>
                </a:solidFill>
                <a:effectLst/>
                <a:uLnTx/>
                <a:uFillTx/>
                <a:latin typeface="+mj-lt"/>
                <a:ea typeface="+mj-ea"/>
              </a:endParaRPr>
            </a:p>
          </p:txBody>
        </p:sp>
        <p:sp>
          <p:nvSpPr>
            <p:cNvPr id="6" name="文本框 5">
              <a:extLst>
                <a:ext uri="{FF2B5EF4-FFF2-40B4-BE49-F238E27FC236}">
                  <a16:creationId xmlns:a16="http://schemas.microsoft.com/office/drawing/2014/main" id="{CD8ED914-E24B-4A5F-B94F-A65646C7AAD0}"/>
                </a:ext>
              </a:extLst>
            </p:cNvPr>
            <p:cNvSpPr txBox="1"/>
            <p:nvPr/>
          </p:nvSpPr>
          <p:spPr>
            <a:xfrm>
              <a:off x="447332" y="1186371"/>
              <a:ext cx="394559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100" normalizeH="0" baseline="0" noProof="0" dirty="0">
                  <a:ln>
                    <a:noFill/>
                  </a:ln>
                  <a:solidFill>
                    <a:srgbClr val="FFFFFF"/>
                  </a:solidFill>
                  <a:effectLst>
                    <a:outerShdw blurRad="101600" dist="38100" dir="2700000" algn="tl">
                      <a:srgbClr val="000000">
                        <a:alpha val="8000"/>
                      </a:srgbClr>
                    </a:outerShdw>
                  </a:effectLst>
                  <a:uLnTx/>
                  <a:uFillTx/>
                  <a:latin typeface="+mj-lt"/>
                  <a:ea typeface="+mj-ea"/>
                </a:rPr>
                <a:t>PART </a:t>
              </a:r>
              <a:r>
                <a:rPr lang="en-US" altLang="zh-CN" sz="4400" b="1" spc="100" dirty="0">
                  <a:solidFill>
                    <a:srgbClr val="FFFFFF"/>
                  </a:solidFill>
                  <a:effectLst>
                    <a:outerShdw blurRad="101600" dist="38100" dir="2700000" algn="tl">
                      <a:srgbClr val="000000">
                        <a:alpha val="8000"/>
                      </a:srgbClr>
                    </a:outerShdw>
                  </a:effectLst>
                  <a:latin typeface="+mj-lt"/>
                  <a:ea typeface="+mj-ea"/>
                </a:rPr>
                <a:t>ONE</a:t>
              </a:r>
              <a:endParaRPr kumimoji="0" lang="zh-CN" altLang="en-US" sz="4400" b="1" i="0" u="none" strike="noStrike" kern="1200" cap="none" spc="100" normalizeH="0" baseline="0" noProof="0" dirty="0">
                <a:ln>
                  <a:noFill/>
                </a:ln>
                <a:solidFill>
                  <a:srgbClr val="FFFFFF"/>
                </a:solidFill>
                <a:effectLst>
                  <a:outerShdw blurRad="101600" dist="38100" dir="2700000" algn="tl">
                    <a:srgbClr val="000000">
                      <a:alpha val="8000"/>
                    </a:srgbClr>
                  </a:outerShdw>
                </a:effectLst>
                <a:uLnTx/>
                <a:uFillTx/>
                <a:latin typeface="+mj-lt"/>
                <a:ea typeface="+mj-ea"/>
              </a:endParaRPr>
            </a:p>
          </p:txBody>
        </p:sp>
        <p:cxnSp>
          <p:nvCxnSpPr>
            <p:cNvPr id="8" name="直接连接符 7">
              <a:extLst>
                <a:ext uri="{FF2B5EF4-FFF2-40B4-BE49-F238E27FC236}">
                  <a16:creationId xmlns:a16="http://schemas.microsoft.com/office/drawing/2014/main" id="{049D3F34-AC1C-446B-AC5F-F12C4D901E24}"/>
                </a:ext>
              </a:extLst>
            </p:cNvPr>
            <p:cNvCxnSpPr/>
            <p:nvPr/>
          </p:nvCxnSpPr>
          <p:spPr>
            <a:xfrm>
              <a:off x="550863" y="2112828"/>
              <a:ext cx="360362"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67359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椭圆 28">
            <a:extLst>
              <a:ext uri="{FF2B5EF4-FFF2-40B4-BE49-F238E27FC236}">
                <a16:creationId xmlns:a16="http://schemas.microsoft.com/office/drawing/2014/main" id="{5311E78F-84B5-F735-0906-E4C556E531DA}"/>
              </a:ext>
            </a:extLst>
          </p:cNvPr>
          <p:cNvSpPr/>
          <p:nvPr/>
        </p:nvSpPr>
        <p:spPr>
          <a:xfrm>
            <a:off x="8956249" y="3904405"/>
            <a:ext cx="1064870" cy="1035696"/>
          </a:xfrm>
          <a:prstGeom prst="ellipse">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FFA76F5A-A3D7-82B6-BFE8-DFE725892317}"/>
              </a:ext>
            </a:extLst>
          </p:cNvPr>
          <p:cNvSpPr/>
          <p:nvPr/>
        </p:nvSpPr>
        <p:spPr>
          <a:xfrm>
            <a:off x="5717470" y="3904405"/>
            <a:ext cx="1064870" cy="1035696"/>
          </a:xfrm>
          <a:prstGeom prst="ellips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AB9E5C71-9014-399C-AC3F-7CFC0C634A76}"/>
              </a:ext>
            </a:extLst>
          </p:cNvPr>
          <p:cNvSpPr>
            <a:spLocks noGrp="1"/>
          </p:cNvSpPr>
          <p:nvPr>
            <p:ph type="title"/>
          </p:nvPr>
        </p:nvSpPr>
        <p:spPr/>
        <p:txBody>
          <a:bodyPr/>
          <a:lstStyle/>
          <a:p>
            <a:r>
              <a:rPr lang="zh-CN" altLang="en-US" b="1" dirty="0"/>
              <a:t>请输入标题</a:t>
            </a:r>
          </a:p>
        </p:txBody>
      </p:sp>
      <p:grpSp>
        <p:nvGrpSpPr>
          <p:cNvPr id="13" name="组合 12">
            <a:extLst>
              <a:ext uri="{FF2B5EF4-FFF2-40B4-BE49-F238E27FC236}">
                <a16:creationId xmlns:a16="http://schemas.microsoft.com/office/drawing/2014/main" id="{705842C7-0126-2EB5-75F9-0372722FA443}"/>
              </a:ext>
            </a:extLst>
          </p:cNvPr>
          <p:cNvGrpSpPr/>
          <p:nvPr/>
        </p:nvGrpSpPr>
        <p:grpSpPr>
          <a:xfrm>
            <a:off x="817216" y="1206929"/>
            <a:ext cx="4283176" cy="4871868"/>
            <a:chOff x="701469" y="1197979"/>
            <a:chExt cx="4283176" cy="4871868"/>
          </a:xfr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p:grpSpPr>
        <p:sp>
          <p:nvSpPr>
            <p:cNvPr id="9" name="等腰三角形 8">
              <a:extLst>
                <a:ext uri="{FF2B5EF4-FFF2-40B4-BE49-F238E27FC236}">
                  <a16:creationId xmlns:a16="http://schemas.microsoft.com/office/drawing/2014/main" id="{B8A6EAD3-9D08-E172-BC5B-277CDCB9310A}"/>
                </a:ext>
              </a:extLst>
            </p:cNvPr>
            <p:cNvSpPr/>
            <p:nvPr/>
          </p:nvSpPr>
          <p:spPr>
            <a:xfrm rot="5400000">
              <a:off x="407123" y="1492325"/>
              <a:ext cx="4871868" cy="4283176"/>
            </a:xfrm>
            <a:prstGeom prst="triangl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a16="http://schemas.microsoft.com/office/drawing/2014/main" id="{92BEAB46-3F2F-BCA5-088D-833157C3AF62}"/>
                </a:ext>
              </a:extLst>
            </p:cNvPr>
            <p:cNvCxnSpPr>
              <a:stCxn id="9" idx="3"/>
            </p:cNvCxnSpPr>
            <p:nvPr/>
          </p:nvCxnSpPr>
          <p:spPr>
            <a:xfrm>
              <a:off x="701469" y="3633913"/>
              <a:ext cx="3135539" cy="17900"/>
            </a:xfrm>
            <a:prstGeom prst="line">
              <a:avLst/>
            </a:prstGeom>
            <a:grpFill/>
            <a:ln w="31750">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0765431C-8561-8762-B6F3-2990DF197743}"/>
                </a:ext>
              </a:extLst>
            </p:cNvPr>
            <p:cNvSpPr/>
            <p:nvPr/>
          </p:nvSpPr>
          <p:spPr>
            <a:xfrm>
              <a:off x="3784922" y="3559215"/>
              <a:ext cx="185195" cy="185195"/>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 name="组合 15">
            <a:extLst>
              <a:ext uri="{FF2B5EF4-FFF2-40B4-BE49-F238E27FC236}">
                <a16:creationId xmlns:a16="http://schemas.microsoft.com/office/drawing/2014/main" id="{0E661487-22A8-D505-545E-6C316859CBE2}"/>
              </a:ext>
            </a:extLst>
          </p:cNvPr>
          <p:cNvGrpSpPr/>
          <p:nvPr/>
        </p:nvGrpSpPr>
        <p:grpSpPr>
          <a:xfrm>
            <a:off x="1144732" y="2259281"/>
            <a:ext cx="1898293" cy="1101108"/>
            <a:chOff x="1261595" y="3341079"/>
            <a:chExt cx="1898293" cy="911553"/>
          </a:xfrm>
        </p:grpSpPr>
        <p:sp>
          <p:nvSpPr>
            <p:cNvPr id="17" name="文本框 16">
              <a:extLst>
                <a:ext uri="{FF2B5EF4-FFF2-40B4-BE49-F238E27FC236}">
                  <a16:creationId xmlns:a16="http://schemas.microsoft.com/office/drawing/2014/main" id="{3D3381FF-BE07-C27B-1386-ADB9CD081828}"/>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18" name="文本框 17">
              <a:extLst>
                <a:ext uri="{FF2B5EF4-FFF2-40B4-BE49-F238E27FC236}">
                  <a16:creationId xmlns:a16="http://schemas.microsoft.com/office/drawing/2014/main" id="{1BFB9839-A917-5104-4366-B8C4953EF745}"/>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19" name="组合 18">
            <a:extLst>
              <a:ext uri="{FF2B5EF4-FFF2-40B4-BE49-F238E27FC236}">
                <a16:creationId xmlns:a16="http://schemas.microsoft.com/office/drawing/2014/main" id="{61553E8F-2156-AD0B-83DB-2354F1EA82FC}"/>
              </a:ext>
            </a:extLst>
          </p:cNvPr>
          <p:cNvGrpSpPr/>
          <p:nvPr/>
        </p:nvGrpSpPr>
        <p:grpSpPr>
          <a:xfrm>
            <a:off x="1144732" y="3838993"/>
            <a:ext cx="1898293" cy="1101108"/>
            <a:chOff x="1261595" y="3341079"/>
            <a:chExt cx="1898293" cy="911553"/>
          </a:xfrm>
        </p:grpSpPr>
        <p:sp>
          <p:nvSpPr>
            <p:cNvPr id="20" name="文本框 19">
              <a:extLst>
                <a:ext uri="{FF2B5EF4-FFF2-40B4-BE49-F238E27FC236}">
                  <a16:creationId xmlns:a16="http://schemas.microsoft.com/office/drawing/2014/main" id="{459E9A1A-A146-BE70-490B-D6068464F002}"/>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21" name="文本框 20">
              <a:extLst>
                <a:ext uri="{FF2B5EF4-FFF2-40B4-BE49-F238E27FC236}">
                  <a16:creationId xmlns:a16="http://schemas.microsoft.com/office/drawing/2014/main" id="{D321D1EF-75C3-C713-E597-2F370F0447C6}"/>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42" name="组合 41">
            <a:extLst>
              <a:ext uri="{FF2B5EF4-FFF2-40B4-BE49-F238E27FC236}">
                <a16:creationId xmlns:a16="http://schemas.microsoft.com/office/drawing/2014/main" id="{FFBF7D9C-BF4A-AE3F-F2CE-2C31F273480C}"/>
              </a:ext>
            </a:extLst>
          </p:cNvPr>
          <p:cNvGrpSpPr/>
          <p:nvPr/>
        </p:nvGrpSpPr>
        <p:grpSpPr>
          <a:xfrm>
            <a:off x="5717470" y="1188212"/>
            <a:ext cx="1064870" cy="1035696"/>
            <a:chOff x="5717470" y="1421828"/>
            <a:chExt cx="1064870" cy="1035696"/>
          </a:xfrm>
        </p:grpSpPr>
        <p:sp>
          <p:nvSpPr>
            <p:cNvPr id="26" name="椭圆 25">
              <a:extLst>
                <a:ext uri="{FF2B5EF4-FFF2-40B4-BE49-F238E27FC236}">
                  <a16:creationId xmlns:a16="http://schemas.microsoft.com/office/drawing/2014/main" id="{292ABD8B-A77F-FB97-9BB0-5DB1FBEA0851}"/>
                </a:ext>
              </a:extLst>
            </p:cNvPr>
            <p:cNvSpPr/>
            <p:nvPr/>
          </p:nvSpPr>
          <p:spPr>
            <a:xfrm>
              <a:off x="5717470" y="1421828"/>
              <a:ext cx="1064870" cy="1035696"/>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Shape 2705">
              <a:extLst>
                <a:ext uri="{FF2B5EF4-FFF2-40B4-BE49-F238E27FC236}">
                  <a16:creationId xmlns:a16="http://schemas.microsoft.com/office/drawing/2014/main" id="{B61EE316-99CE-1ED0-A086-804F82A296F7}"/>
                </a:ext>
              </a:extLst>
            </p:cNvPr>
            <p:cNvSpPr/>
            <p:nvPr/>
          </p:nvSpPr>
          <p:spPr>
            <a:xfrm>
              <a:off x="5886720" y="1611810"/>
              <a:ext cx="655093" cy="655731"/>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sp>
        <p:nvSpPr>
          <p:cNvPr id="23" name="Shape 2735">
            <a:extLst>
              <a:ext uri="{FF2B5EF4-FFF2-40B4-BE49-F238E27FC236}">
                <a16:creationId xmlns:a16="http://schemas.microsoft.com/office/drawing/2014/main" id="{3AB0C0BD-6FE5-54C1-CE68-91F0C7A212C6}"/>
              </a:ext>
            </a:extLst>
          </p:cNvPr>
          <p:cNvSpPr/>
          <p:nvPr/>
        </p:nvSpPr>
        <p:spPr>
          <a:xfrm>
            <a:off x="5886561" y="4144239"/>
            <a:ext cx="655252" cy="536115"/>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nvGrpSpPr>
          <p:cNvPr id="43" name="组合 42">
            <a:extLst>
              <a:ext uri="{FF2B5EF4-FFF2-40B4-BE49-F238E27FC236}">
                <a16:creationId xmlns:a16="http://schemas.microsoft.com/office/drawing/2014/main" id="{AF4998B5-8CC1-C2FA-DD60-6BF22E1FB2F4}"/>
              </a:ext>
            </a:extLst>
          </p:cNvPr>
          <p:cNvGrpSpPr/>
          <p:nvPr/>
        </p:nvGrpSpPr>
        <p:grpSpPr>
          <a:xfrm>
            <a:off x="8951880" y="1124446"/>
            <a:ext cx="1064870" cy="1035696"/>
            <a:chOff x="8951880" y="1421828"/>
            <a:chExt cx="1064870" cy="1035696"/>
          </a:xfrm>
        </p:grpSpPr>
        <p:sp>
          <p:nvSpPr>
            <p:cNvPr id="27" name="椭圆 26">
              <a:extLst>
                <a:ext uri="{FF2B5EF4-FFF2-40B4-BE49-F238E27FC236}">
                  <a16:creationId xmlns:a16="http://schemas.microsoft.com/office/drawing/2014/main" id="{E6F5DD1C-588B-B7F4-BFB9-0827D1F34F0A}"/>
                </a:ext>
              </a:extLst>
            </p:cNvPr>
            <p:cNvSpPr/>
            <p:nvPr/>
          </p:nvSpPr>
          <p:spPr>
            <a:xfrm>
              <a:off x="8951880" y="1421828"/>
              <a:ext cx="1064870" cy="1035696"/>
            </a:xfrm>
            <a:prstGeom prst="ellipse">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Shape 2755">
              <a:extLst>
                <a:ext uri="{FF2B5EF4-FFF2-40B4-BE49-F238E27FC236}">
                  <a16:creationId xmlns:a16="http://schemas.microsoft.com/office/drawing/2014/main" id="{83D11651-55C3-25DB-757C-5896ABCDDA51}"/>
                </a:ext>
              </a:extLst>
            </p:cNvPr>
            <p:cNvSpPr/>
            <p:nvPr/>
          </p:nvSpPr>
          <p:spPr>
            <a:xfrm>
              <a:off x="9216258" y="1612289"/>
              <a:ext cx="536115" cy="655252"/>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sp>
        <p:nvSpPr>
          <p:cNvPr id="25" name="Shape 2784">
            <a:extLst>
              <a:ext uri="{FF2B5EF4-FFF2-40B4-BE49-F238E27FC236}">
                <a16:creationId xmlns:a16="http://schemas.microsoft.com/office/drawing/2014/main" id="{BDCAB3D1-2C43-F31F-C6FE-FDD9727E5105}"/>
              </a:ext>
            </a:extLst>
          </p:cNvPr>
          <p:cNvSpPr/>
          <p:nvPr/>
        </p:nvSpPr>
        <p:spPr>
          <a:xfrm>
            <a:off x="9156689" y="4078545"/>
            <a:ext cx="655252" cy="655252"/>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nvGrpSpPr>
          <p:cNvPr id="30" name="组合 29">
            <a:extLst>
              <a:ext uri="{FF2B5EF4-FFF2-40B4-BE49-F238E27FC236}">
                <a16:creationId xmlns:a16="http://schemas.microsoft.com/office/drawing/2014/main" id="{B02534F8-F232-03F2-3313-FCC6BD0E1091}"/>
              </a:ext>
            </a:extLst>
          </p:cNvPr>
          <p:cNvGrpSpPr/>
          <p:nvPr/>
        </p:nvGrpSpPr>
        <p:grpSpPr>
          <a:xfrm>
            <a:off x="5592666" y="5097243"/>
            <a:ext cx="1898293" cy="1101108"/>
            <a:chOff x="1261595" y="3341079"/>
            <a:chExt cx="1898293" cy="911553"/>
          </a:xfrm>
        </p:grpSpPr>
        <p:sp>
          <p:nvSpPr>
            <p:cNvPr id="31" name="文本框 30">
              <a:extLst>
                <a:ext uri="{FF2B5EF4-FFF2-40B4-BE49-F238E27FC236}">
                  <a16:creationId xmlns:a16="http://schemas.microsoft.com/office/drawing/2014/main" id="{D5FB2968-AEC4-0A21-5745-88319677ED65}"/>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32" name="文本框 31">
              <a:extLst>
                <a:ext uri="{FF2B5EF4-FFF2-40B4-BE49-F238E27FC236}">
                  <a16:creationId xmlns:a16="http://schemas.microsoft.com/office/drawing/2014/main" id="{FF47907B-D6D0-A1CF-775A-3A5D4CA31AEC}"/>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33" name="组合 32">
            <a:extLst>
              <a:ext uri="{FF2B5EF4-FFF2-40B4-BE49-F238E27FC236}">
                <a16:creationId xmlns:a16="http://schemas.microsoft.com/office/drawing/2014/main" id="{2B8B6EA1-8957-48A8-F2D9-BBAB1C212194}"/>
              </a:ext>
            </a:extLst>
          </p:cNvPr>
          <p:cNvGrpSpPr/>
          <p:nvPr/>
        </p:nvGrpSpPr>
        <p:grpSpPr>
          <a:xfrm>
            <a:off x="8803226" y="5097243"/>
            <a:ext cx="1898293" cy="1101108"/>
            <a:chOff x="1261595" y="3341079"/>
            <a:chExt cx="1898293" cy="911553"/>
          </a:xfrm>
        </p:grpSpPr>
        <p:sp>
          <p:nvSpPr>
            <p:cNvPr id="34" name="文本框 33">
              <a:extLst>
                <a:ext uri="{FF2B5EF4-FFF2-40B4-BE49-F238E27FC236}">
                  <a16:creationId xmlns:a16="http://schemas.microsoft.com/office/drawing/2014/main" id="{B97B43C8-91F1-12A0-CBBA-7626C57252D8}"/>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35" name="文本框 34">
              <a:extLst>
                <a:ext uri="{FF2B5EF4-FFF2-40B4-BE49-F238E27FC236}">
                  <a16:creationId xmlns:a16="http://schemas.microsoft.com/office/drawing/2014/main" id="{3FA3F477-388F-C04A-EE98-9F097CB6C47C}"/>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36" name="组合 35">
            <a:extLst>
              <a:ext uri="{FF2B5EF4-FFF2-40B4-BE49-F238E27FC236}">
                <a16:creationId xmlns:a16="http://schemas.microsoft.com/office/drawing/2014/main" id="{54F1D235-7D7B-B925-1C45-D47AD9B5839B}"/>
              </a:ext>
            </a:extLst>
          </p:cNvPr>
          <p:cNvGrpSpPr/>
          <p:nvPr/>
        </p:nvGrpSpPr>
        <p:grpSpPr>
          <a:xfrm>
            <a:off x="5592666" y="2383503"/>
            <a:ext cx="1898293" cy="1101108"/>
            <a:chOff x="1261595" y="3341079"/>
            <a:chExt cx="1898293" cy="911553"/>
          </a:xfrm>
        </p:grpSpPr>
        <p:sp>
          <p:nvSpPr>
            <p:cNvPr id="37" name="文本框 36">
              <a:extLst>
                <a:ext uri="{FF2B5EF4-FFF2-40B4-BE49-F238E27FC236}">
                  <a16:creationId xmlns:a16="http://schemas.microsoft.com/office/drawing/2014/main" id="{DCABAC8B-4C8C-A42C-FFAC-7CBE872F74CA}"/>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38" name="文本框 37">
              <a:extLst>
                <a:ext uri="{FF2B5EF4-FFF2-40B4-BE49-F238E27FC236}">
                  <a16:creationId xmlns:a16="http://schemas.microsoft.com/office/drawing/2014/main" id="{A18EFCB8-527F-4099-66F0-052DAE2AB551}"/>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39" name="组合 38">
            <a:extLst>
              <a:ext uri="{FF2B5EF4-FFF2-40B4-BE49-F238E27FC236}">
                <a16:creationId xmlns:a16="http://schemas.microsoft.com/office/drawing/2014/main" id="{937CE681-40BC-A99B-9D5B-41E13A28DE03}"/>
              </a:ext>
            </a:extLst>
          </p:cNvPr>
          <p:cNvGrpSpPr/>
          <p:nvPr/>
        </p:nvGrpSpPr>
        <p:grpSpPr>
          <a:xfrm>
            <a:off x="8803226" y="2383503"/>
            <a:ext cx="1898293" cy="1101108"/>
            <a:chOff x="1261595" y="3341079"/>
            <a:chExt cx="1898293" cy="911553"/>
          </a:xfrm>
        </p:grpSpPr>
        <p:sp>
          <p:nvSpPr>
            <p:cNvPr id="40" name="文本框 39">
              <a:extLst>
                <a:ext uri="{FF2B5EF4-FFF2-40B4-BE49-F238E27FC236}">
                  <a16:creationId xmlns:a16="http://schemas.microsoft.com/office/drawing/2014/main" id="{3E851773-62A2-23D4-1CBF-447EA0EC8218}"/>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latin typeface="+mj-ea"/>
                  <a:ea typeface="+mj-ea"/>
                </a:rPr>
                <a:t>请输入标题</a:t>
              </a:r>
            </a:p>
          </p:txBody>
        </p:sp>
        <p:sp>
          <p:nvSpPr>
            <p:cNvPr id="41" name="文本框 40">
              <a:extLst>
                <a:ext uri="{FF2B5EF4-FFF2-40B4-BE49-F238E27FC236}">
                  <a16:creationId xmlns:a16="http://schemas.microsoft.com/office/drawing/2014/main" id="{BBADC707-1542-2AA9-8BBD-3D31C03592CD}"/>
                </a:ext>
              </a:extLst>
            </p:cNvPr>
            <p:cNvSpPr txBox="1"/>
            <p:nvPr/>
          </p:nvSpPr>
          <p:spPr>
            <a:xfrm>
              <a:off x="1261595" y="3768526"/>
              <a:ext cx="1898290" cy="484106"/>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p>
          </p:txBody>
        </p:sp>
      </p:grpSp>
      <p:grpSp>
        <p:nvGrpSpPr>
          <p:cNvPr id="52" name="组合 51">
            <a:extLst>
              <a:ext uri="{FF2B5EF4-FFF2-40B4-BE49-F238E27FC236}">
                <a16:creationId xmlns:a16="http://schemas.microsoft.com/office/drawing/2014/main" id="{0183DF30-A21C-7236-6AAB-63B4DB96E8B7}"/>
              </a:ext>
            </a:extLst>
          </p:cNvPr>
          <p:cNvGrpSpPr/>
          <p:nvPr/>
        </p:nvGrpSpPr>
        <p:grpSpPr>
          <a:xfrm>
            <a:off x="5592666" y="3591653"/>
            <a:ext cx="5774727" cy="185195"/>
            <a:chOff x="5592666" y="3591653"/>
            <a:chExt cx="5774727" cy="185195"/>
          </a:xfrm>
        </p:grpSpPr>
        <p:cxnSp>
          <p:nvCxnSpPr>
            <p:cNvPr id="14" name="直接连接符 13">
              <a:extLst>
                <a:ext uri="{FF2B5EF4-FFF2-40B4-BE49-F238E27FC236}">
                  <a16:creationId xmlns:a16="http://schemas.microsoft.com/office/drawing/2014/main" id="{8EBAB925-F2C9-099F-6ED9-B951E46FE300}"/>
                </a:ext>
              </a:extLst>
            </p:cNvPr>
            <p:cNvCxnSpPr>
              <a:cxnSpLocks/>
            </p:cNvCxnSpPr>
            <p:nvPr/>
          </p:nvCxnSpPr>
          <p:spPr>
            <a:xfrm>
              <a:off x="5592666" y="3665583"/>
              <a:ext cx="5774727" cy="32966"/>
            </a:xfrm>
            <a:prstGeom prst="line">
              <a:avLst/>
            </a:prstGeom>
            <a:ln w="31750">
              <a:solidFill>
                <a:schemeClr val="accent4">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48" name="椭圆 47">
              <a:extLst>
                <a:ext uri="{FF2B5EF4-FFF2-40B4-BE49-F238E27FC236}">
                  <a16:creationId xmlns:a16="http://schemas.microsoft.com/office/drawing/2014/main" id="{D46198A2-DA37-50BF-B3AF-FE4EBCC03328}"/>
                </a:ext>
              </a:extLst>
            </p:cNvPr>
            <p:cNvSpPr/>
            <p:nvPr/>
          </p:nvSpPr>
          <p:spPr>
            <a:xfrm>
              <a:off x="6003402" y="3591653"/>
              <a:ext cx="185195" cy="18519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a:extLst>
                <a:ext uri="{FF2B5EF4-FFF2-40B4-BE49-F238E27FC236}">
                  <a16:creationId xmlns:a16="http://schemas.microsoft.com/office/drawing/2014/main" id="{BAC31A5A-950F-AB59-FE0E-BF859125516A}"/>
                </a:ext>
              </a:extLst>
            </p:cNvPr>
            <p:cNvSpPr/>
            <p:nvPr/>
          </p:nvSpPr>
          <p:spPr>
            <a:xfrm>
              <a:off x="7687518" y="3591653"/>
              <a:ext cx="185195" cy="18519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a:extLst>
                <a:ext uri="{FF2B5EF4-FFF2-40B4-BE49-F238E27FC236}">
                  <a16:creationId xmlns:a16="http://schemas.microsoft.com/office/drawing/2014/main" id="{D6FC066A-243B-EC4D-8BC1-EC90B978D5B3}"/>
                </a:ext>
              </a:extLst>
            </p:cNvPr>
            <p:cNvSpPr/>
            <p:nvPr/>
          </p:nvSpPr>
          <p:spPr>
            <a:xfrm>
              <a:off x="9286387" y="3591653"/>
              <a:ext cx="185195" cy="18519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a:extLst>
                <a:ext uri="{FF2B5EF4-FFF2-40B4-BE49-F238E27FC236}">
                  <a16:creationId xmlns:a16="http://schemas.microsoft.com/office/drawing/2014/main" id="{2FD03EFE-844C-A260-2F7D-E68D58B2F229}"/>
                </a:ext>
              </a:extLst>
            </p:cNvPr>
            <p:cNvSpPr/>
            <p:nvPr/>
          </p:nvSpPr>
          <p:spPr>
            <a:xfrm>
              <a:off x="10629771" y="3591653"/>
              <a:ext cx="185195" cy="185195"/>
            </a:xfrm>
            <a:prstGeom prst="ellipse">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4132841029"/>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 name="组合 164">
            <a:extLst>
              <a:ext uri="{FF2B5EF4-FFF2-40B4-BE49-F238E27FC236}">
                <a16:creationId xmlns:a16="http://schemas.microsoft.com/office/drawing/2014/main" id="{2410B132-14E7-5AA8-6D48-F43D17D4C89E}"/>
              </a:ext>
            </a:extLst>
          </p:cNvPr>
          <p:cNvGrpSpPr/>
          <p:nvPr/>
        </p:nvGrpSpPr>
        <p:grpSpPr>
          <a:xfrm>
            <a:off x="752389" y="1371599"/>
            <a:ext cx="3810000" cy="1950721"/>
            <a:chOff x="914400" y="1371599"/>
            <a:chExt cx="3810000" cy="1950721"/>
          </a:xfrm>
        </p:grpSpPr>
        <p:sp>
          <p:nvSpPr>
            <p:cNvPr id="7" name="矩形: 圆角 6">
              <a:extLst>
                <a:ext uri="{FF2B5EF4-FFF2-40B4-BE49-F238E27FC236}">
                  <a16:creationId xmlns:a16="http://schemas.microsoft.com/office/drawing/2014/main" id="{5E0A605A-2C23-B265-DFE3-A69535163F53}"/>
                </a:ext>
              </a:extLst>
            </p:cNvPr>
            <p:cNvSpPr/>
            <p:nvPr/>
          </p:nvSpPr>
          <p:spPr>
            <a:xfrm>
              <a:off x="914400" y="1371599"/>
              <a:ext cx="3810000" cy="1950721"/>
            </a:xfrm>
            <a:prstGeom prst="roundRect">
              <a:avLst>
                <a:gd name="adj" fmla="val 50000"/>
              </a:avLst>
            </a:prstGeom>
            <a:solidFill>
              <a:schemeClr val="accent4">
                <a:lumMod val="50000"/>
                <a:alpha val="5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9" name="组合 18">
              <a:extLst>
                <a:ext uri="{FF2B5EF4-FFF2-40B4-BE49-F238E27FC236}">
                  <a16:creationId xmlns:a16="http://schemas.microsoft.com/office/drawing/2014/main" id="{B377ADD0-A3CA-69D9-4E75-602316C3A9A8}"/>
                </a:ext>
              </a:extLst>
            </p:cNvPr>
            <p:cNvGrpSpPr/>
            <p:nvPr/>
          </p:nvGrpSpPr>
          <p:grpSpPr>
            <a:xfrm>
              <a:off x="1163754" y="1751113"/>
              <a:ext cx="3258588" cy="1197836"/>
              <a:chOff x="1163754" y="1751113"/>
              <a:chExt cx="3258588" cy="1197836"/>
            </a:xfrm>
          </p:grpSpPr>
          <p:grpSp>
            <p:nvGrpSpPr>
              <p:cNvPr id="18" name="组合 17">
                <a:extLst>
                  <a:ext uri="{FF2B5EF4-FFF2-40B4-BE49-F238E27FC236}">
                    <a16:creationId xmlns:a16="http://schemas.microsoft.com/office/drawing/2014/main" id="{C0C1D393-39F4-446E-4F74-65765759369E}"/>
                  </a:ext>
                </a:extLst>
              </p:cNvPr>
              <p:cNvGrpSpPr/>
              <p:nvPr/>
            </p:nvGrpSpPr>
            <p:grpSpPr>
              <a:xfrm>
                <a:off x="1163754" y="1828809"/>
                <a:ext cx="1591765" cy="1120140"/>
                <a:chOff x="1163754" y="1828809"/>
                <a:chExt cx="1591765" cy="1120140"/>
              </a:xfrm>
            </p:grpSpPr>
            <p:sp>
              <p:nvSpPr>
                <p:cNvPr id="11" name="弧形 10">
                  <a:extLst>
                    <a:ext uri="{FF2B5EF4-FFF2-40B4-BE49-F238E27FC236}">
                      <a16:creationId xmlns:a16="http://schemas.microsoft.com/office/drawing/2014/main" id="{52844431-C3EC-19DB-7C7F-FBFF8FE6ABE2}"/>
                    </a:ext>
                  </a:extLst>
                </p:cNvPr>
                <p:cNvSpPr/>
                <p:nvPr/>
              </p:nvSpPr>
              <p:spPr>
                <a:xfrm>
                  <a:off x="1163754" y="1828809"/>
                  <a:ext cx="1120140" cy="1120140"/>
                </a:xfrm>
                <a:prstGeom prst="arc">
                  <a:avLst>
                    <a:gd name="adj1" fmla="val 16200000"/>
                    <a:gd name="adj2" fmla="val 10305703"/>
                  </a:avLst>
                </a:prstGeom>
                <a:noFill/>
                <a:ln w="190500" cap="rnd">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FFFF"/>
                    </a:solidFill>
                  </a:endParaRPr>
                </a:p>
              </p:txBody>
            </p:sp>
            <p:grpSp>
              <p:nvGrpSpPr>
                <p:cNvPr id="12" name="组合 11">
                  <a:extLst>
                    <a:ext uri="{FF2B5EF4-FFF2-40B4-BE49-F238E27FC236}">
                      <a16:creationId xmlns:a16="http://schemas.microsoft.com/office/drawing/2014/main" id="{A70CC181-B975-7921-4C28-2C6ADD532BE6}"/>
                    </a:ext>
                  </a:extLst>
                </p:cNvPr>
                <p:cNvGrpSpPr/>
                <p:nvPr/>
              </p:nvGrpSpPr>
              <p:grpSpPr>
                <a:xfrm>
                  <a:off x="1331394" y="1988769"/>
                  <a:ext cx="1424125" cy="716379"/>
                  <a:chOff x="868616" y="3027238"/>
                  <a:chExt cx="1898293" cy="716379"/>
                </a:xfrm>
              </p:grpSpPr>
              <p:sp>
                <p:nvSpPr>
                  <p:cNvPr id="13" name="文本框 12">
                    <a:extLst>
                      <a:ext uri="{FF2B5EF4-FFF2-40B4-BE49-F238E27FC236}">
                        <a16:creationId xmlns:a16="http://schemas.microsoft.com/office/drawing/2014/main" id="{4E490A16-230B-0AD6-4CDB-3E5618689F91}"/>
                      </a:ext>
                    </a:extLst>
                  </p:cNvPr>
                  <p:cNvSpPr txBox="1"/>
                  <p:nvPr/>
                </p:nvSpPr>
                <p:spPr>
                  <a:xfrm>
                    <a:off x="868616" y="3027238"/>
                    <a:ext cx="1568159" cy="400110"/>
                  </a:xfrm>
                  <a:prstGeom prst="rect">
                    <a:avLst/>
                  </a:prstGeom>
                  <a:noFill/>
                </p:spPr>
                <p:txBody>
                  <a:bodyPr wrap="square" rtlCol="0">
                    <a:spAutoFit/>
                  </a:bodyPr>
                  <a:lstStyle/>
                  <a:p>
                    <a:r>
                      <a:rPr lang="en-US" altLang="zh-CN" sz="2000" b="1" dirty="0">
                        <a:solidFill>
                          <a:srgbClr val="FFFFFF"/>
                        </a:solidFill>
                        <a:latin typeface="+mj-ea"/>
                        <a:ea typeface="+mj-ea"/>
                      </a:rPr>
                      <a:t>70%</a:t>
                    </a:r>
                    <a:endParaRPr lang="zh-CN" altLang="en-US" sz="2000" b="1" dirty="0">
                      <a:solidFill>
                        <a:srgbClr val="FFFFFF"/>
                      </a:solidFill>
                      <a:latin typeface="+mj-ea"/>
                      <a:ea typeface="+mj-ea"/>
                    </a:endParaRPr>
                  </a:p>
                </p:txBody>
              </p:sp>
              <p:sp>
                <p:nvSpPr>
                  <p:cNvPr id="14" name="文本框 13">
                    <a:extLst>
                      <a:ext uri="{FF2B5EF4-FFF2-40B4-BE49-F238E27FC236}">
                        <a16:creationId xmlns:a16="http://schemas.microsoft.com/office/drawing/2014/main" id="{AB8111F8-9280-5880-F30A-ECF271816870}"/>
                      </a:ext>
                    </a:extLst>
                  </p:cNvPr>
                  <p:cNvSpPr txBox="1"/>
                  <p:nvPr/>
                </p:nvSpPr>
                <p:spPr>
                  <a:xfrm>
                    <a:off x="868616" y="3435840"/>
                    <a:ext cx="1898293" cy="307777"/>
                  </a:xfrm>
                  <a:prstGeom prst="rect">
                    <a:avLst/>
                  </a:prstGeom>
                  <a:noFill/>
                </p:spPr>
                <p:txBody>
                  <a:bodyPr wrap="square" rtlCol="0">
                    <a:spAutoFit/>
                  </a:bodyPr>
                  <a:lstStyle/>
                  <a:p>
                    <a:r>
                      <a:rPr lang="zh-CN" altLang="en-US" sz="1400" dirty="0">
                        <a:solidFill>
                          <a:srgbClr val="FFFFFF"/>
                        </a:solidFill>
                      </a:rPr>
                      <a:t>输入文本</a:t>
                    </a:r>
                    <a:endParaRPr lang="en-US" altLang="zh-CN" sz="1400" dirty="0">
                      <a:solidFill>
                        <a:srgbClr val="FFFFFF"/>
                      </a:solidFill>
                    </a:endParaRPr>
                  </a:p>
                </p:txBody>
              </p:sp>
            </p:grpSp>
          </p:grpSp>
          <p:grpSp>
            <p:nvGrpSpPr>
              <p:cNvPr id="15" name="组合 14">
                <a:extLst>
                  <a:ext uri="{FF2B5EF4-FFF2-40B4-BE49-F238E27FC236}">
                    <a16:creationId xmlns:a16="http://schemas.microsoft.com/office/drawing/2014/main" id="{FAA541D7-030E-A6B5-CA74-0182A8FFCCAC}"/>
                  </a:ext>
                </a:extLst>
              </p:cNvPr>
              <p:cNvGrpSpPr/>
              <p:nvPr/>
            </p:nvGrpSpPr>
            <p:grpSpPr>
              <a:xfrm>
                <a:off x="2524049" y="1751113"/>
                <a:ext cx="1898293" cy="1101108"/>
                <a:chOff x="1261595" y="3341079"/>
                <a:chExt cx="1898293" cy="911553"/>
              </a:xfrm>
            </p:grpSpPr>
            <p:sp>
              <p:nvSpPr>
                <p:cNvPr id="16" name="文本框 15">
                  <a:extLst>
                    <a:ext uri="{FF2B5EF4-FFF2-40B4-BE49-F238E27FC236}">
                      <a16:creationId xmlns:a16="http://schemas.microsoft.com/office/drawing/2014/main" id="{40E2D5B8-BD0C-4FF3-08E2-D34B0F22469E}"/>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solidFill>
                        <a:srgbClr val="FFFFFF"/>
                      </a:solidFill>
                      <a:latin typeface="+mj-ea"/>
                      <a:ea typeface="+mj-ea"/>
                    </a:rPr>
                    <a:t>请输入标题</a:t>
                  </a:r>
                </a:p>
              </p:txBody>
            </p:sp>
            <p:sp>
              <p:nvSpPr>
                <p:cNvPr id="17" name="文本框 16">
                  <a:extLst>
                    <a:ext uri="{FF2B5EF4-FFF2-40B4-BE49-F238E27FC236}">
                      <a16:creationId xmlns:a16="http://schemas.microsoft.com/office/drawing/2014/main" id="{D311467F-B3DF-E6B2-CC73-D4413AE818EF}"/>
                    </a:ext>
                  </a:extLst>
                </p:cNvPr>
                <p:cNvSpPr txBox="1"/>
                <p:nvPr/>
              </p:nvSpPr>
              <p:spPr>
                <a:xfrm>
                  <a:off x="1261595" y="3768526"/>
                  <a:ext cx="1898290" cy="484106"/>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p>
              </p:txBody>
            </p:sp>
          </p:grpSp>
        </p:grpSp>
      </p:grpSp>
      <p:grpSp>
        <p:nvGrpSpPr>
          <p:cNvPr id="163" name="组合 162">
            <a:extLst>
              <a:ext uri="{FF2B5EF4-FFF2-40B4-BE49-F238E27FC236}">
                <a16:creationId xmlns:a16="http://schemas.microsoft.com/office/drawing/2014/main" id="{3D63FF48-7BBB-3E13-0964-1232DA8D08BE}"/>
              </a:ext>
            </a:extLst>
          </p:cNvPr>
          <p:cNvGrpSpPr/>
          <p:nvPr/>
        </p:nvGrpSpPr>
        <p:grpSpPr>
          <a:xfrm>
            <a:off x="752389" y="3939540"/>
            <a:ext cx="3810000" cy="1950721"/>
            <a:chOff x="914400" y="3939540"/>
            <a:chExt cx="3810000" cy="1950721"/>
          </a:xfrm>
        </p:grpSpPr>
        <p:sp>
          <p:nvSpPr>
            <p:cNvPr id="8" name="矩形: 圆角 7">
              <a:extLst>
                <a:ext uri="{FF2B5EF4-FFF2-40B4-BE49-F238E27FC236}">
                  <a16:creationId xmlns:a16="http://schemas.microsoft.com/office/drawing/2014/main" id="{F5D74C3A-9511-460D-EAB7-C90E70A46B3A}"/>
                </a:ext>
              </a:extLst>
            </p:cNvPr>
            <p:cNvSpPr/>
            <p:nvPr/>
          </p:nvSpPr>
          <p:spPr>
            <a:xfrm>
              <a:off x="914400" y="3939540"/>
              <a:ext cx="3810000" cy="1950721"/>
            </a:xfrm>
            <a:prstGeom prst="roundRect">
              <a:avLst>
                <a:gd name="adj" fmla="val 50000"/>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20" name="组合 19">
              <a:extLst>
                <a:ext uri="{FF2B5EF4-FFF2-40B4-BE49-F238E27FC236}">
                  <a16:creationId xmlns:a16="http://schemas.microsoft.com/office/drawing/2014/main" id="{2D245189-2525-3164-7A33-C7F519FD7074}"/>
                </a:ext>
              </a:extLst>
            </p:cNvPr>
            <p:cNvGrpSpPr/>
            <p:nvPr/>
          </p:nvGrpSpPr>
          <p:grpSpPr>
            <a:xfrm>
              <a:off x="1163754" y="4315982"/>
              <a:ext cx="3258588" cy="1197836"/>
              <a:chOff x="1163754" y="1751113"/>
              <a:chExt cx="3258588" cy="1197836"/>
            </a:xfrm>
          </p:grpSpPr>
          <p:grpSp>
            <p:nvGrpSpPr>
              <p:cNvPr id="21" name="组合 20">
                <a:extLst>
                  <a:ext uri="{FF2B5EF4-FFF2-40B4-BE49-F238E27FC236}">
                    <a16:creationId xmlns:a16="http://schemas.microsoft.com/office/drawing/2014/main" id="{BB1C028F-9A29-4EB4-6BAA-7B8EDD5A279E}"/>
                  </a:ext>
                </a:extLst>
              </p:cNvPr>
              <p:cNvGrpSpPr/>
              <p:nvPr/>
            </p:nvGrpSpPr>
            <p:grpSpPr>
              <a:xfrm>
                <a:off x="1163754" y="1828809"/>
                <a:ext cx="1529513" cy="1120140"/>
                <a:chOff x="1163754" y="1828809"/>
                <a:chExt cx="1529513" cy="1120140"/>
              </a:xfrm>
            </p:grpSpPr>
            <p:sp>
              <p:nvSpPr>
                <p:cNvPr id="25" name="弧形 24">
                  <a:extLst>
                    <a:ext uri="{FF2B5EF4-FFF2-40B4-BE49-F238E27FC236}">
                      <a16:creationId xmlns:a16="http://schemas.microsoft.com/office/drawing/2014/main" id="{36A89CC1-4966-87E4-CEB8-41E5A71D42CC}"/>
                    </a:ext>
                  </a:extLst>
                </p:cNvPr>
                <p:cNvSpPr/>
                <p:nvPr/>
              </p:nvSpPr>
              <p:spPr>
                <a:xfrm>
                  <a:off x="1163754" y="1828809"/>
                  <a:ext cx="1120140" cy="1120140"/>
                </a:xfrm>
                <a:prstGeom prst="arc">
                  <a:avLst>
                    <a:gd name="adj1" fmla="val 16200000"/>
                    <a:gd name="adj2" fmla="val 11080272"/>
                  </a:avLst>
                </a:prstGeom>
                <a:noFill/>
                <a:ln w="190500" cap="rnd">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FFFF"/>
                    </a:solidFill>
                  </a:endParaRPr>
                </a:p>
              </p:txBody>
            </p:sp>
            <p:grpSp>
              <p:nvGrpSpPr>
                <p:cNvPr id="26" name="组合 25">
                  <a:extLst>
                    <a:ext uri="{FF2B5EF4-FFF2-40B4-BE49-F238E27FC236}">
                      <a16:creationId xmlns:a16="http://schemas.microsoft.com/office/drawing/2014/main" id="{58FA1272-104B-F480-277A-1DBDFBAB260C}"/>
                    </a:ext>
                  </a:extLst>
                </p:cNvPr>
                <p:cNvGrpSpPr/>
                <p:nvPr/>
              </p:nvGrpSpPr>
              <p:grpSpPr>
                <a:xfrm>
                  <a:off x="1269142" y="1988769"/>
                  <a:ext cx="1424125" cy="716379"/>
                  <a:chOff x="785637" y="3027238"/>
                  <a:chExt cx="1898293" cy="716379"/>
                </a:xfrm>
              </p:grpSpPr>
              <p:sp>
                <p:nvSpPr>
                  <p:cNvPr id="27" name="文本框 26">
                    <a:extLst>
                      <a:ext uri="{FF2B5EF4-FFF2-40B4-BE49-F238E27FC236}">
                        <a16:creationId xmlns:a16="http://schemas.microsoft.com/office/drawing/2014/main" id="{E472053F-9C4A-2E6B-5383-821D1A15CDBA}"/>
                      </a:ext>
                    </a:extLst>
                  </p:cNvPr>
                  <p:cNvSpPr txBox="1"/>
                  <p:nvPr/>
                </p:nvSpPr>
                <p:spPr>
                  <a:xfrm>
                    <a:off x="785637" y="3027238"/>
                    <a:ext cx="1684995" cy="400110"/>
                  </a:xfrm>
                  <a:prstGeom prst="rect">
                    <a:avLst/>
                  </a:prstGeom>
                  <a:noFill/>
                </p:spPr>
                <p:txBody>
                  <a:bodyPr wrap="square" rtlCol="0">
                    <a:spAutoFit/>
                  </a:bodyPr>
                  <a:lstStyle/>
                  <a:p>
                    <a:r>
                      <a:rPr lang="en-US" altLang="zh-CN" sz="2000" b="1" dirty="0">
                        <a:solidFill>
                          <a:srgbClr val="FFFFFF"/>
                        </a:solidFill>
                        <a:latin typeface="+mj-ea"/>
                        <a:ea typeface="+mj-ea"/>
                      </a:rPr>
                      <a:t>80%</a:t>
                    </a:r>
                    <a:endParaRPr lang="zh-CN" altLang="en-US" sz="2000" b="1" dirty="0">
                      <a:solidFill>
                        <a:srgbClr val="FFFFFF"/>
                      </a:solidFill>
                      <a:latin typeface="+mj-ea"/>
                      <a:ea typeface="+mj-ea"/>
                    </a:endParaRPr>
                  </a:p>
                </p:txBody>
              </p:sp>
              <p:sp>
                <p:nvSpPr>
                  <p:cNvPr id="28" name="文本框 27">
                    <a:extLst>
                      <a:ext uri="{FF2B5EF4-FFF2-40B4-BE49-F238E27FC236}">
                        <a16:creationId xmlns:a16="http://schemas.microsoft.com/office/drawing/2014/main" id="{DD290BFF-70F5-6600-AE3E-F18FB849DDF7}"/>
                      </a:ext>
                    </a:extLst>
                  </p:cNvPr>
                  <p:cNvSpPr txBox="1"/>
                  <p:nvPr/>
                </p:nvSpPr>
                <p:spPr>
                  <a:xfrm>
                    <a:off x="785637" y="3435840"/>
                    <a:ext cx="1898293" cy="307777"/>
                  </a:xfrm>
                  <a:prstGeom prst="rect">
                    <a:avLst/>
                  </a:prstGeom>
                  <a:noFill/>
                </p:spPr>
                <p:txBody>
                  <a:bodyPr wrap="square" rtlCol="0">
                    <a:spAutoFit/>
                  </a:bodyPr>
                  <a:lstStyle/>
                  <a:p>
                    <a:r>
                      <a:rPr lang="zh-CN" altLang="en-US" sz="1400" dirty="0">
                        <a:solidFill>
                          <a:srgbClr val="FFFFFF"/>
                        </a:solidFill>
                      </a:rPr>
                      <a:t>输入文本</a:t>
                    </a:r>
                    <a:endParaRPr lang="en-US" altLang="zh-CN" sz="1400" dirty="0">
                      <a:solidFill>
                        <a:srgbClr val="FFFFFF"/>
                      </a:solidFill>
                    </a:endParaRPr>
                  </a:p>
                </p:txBody>
              </p:sp>
            </p:grpSp>
          </p:grpSp>
          <p:grpSp>
            <p:nvGrpSpPr>
              <p:cNvPr id="22" name="组合 21">
                <a:extLst>
                  <a:ext uri="{FF2B5EF4-FFF2-40B4-BE49-F238E27FC236}">
                    <a16:creationId xmlns:a16="http://schemas.microsoft.com/office/drawing/2014/main" id="{15FD95C4-BBFB-5D73-5728-812A636C78B5}"/>
                  </a:ext>
                </a:extLst>
              </p:cNvPr>
              <p:cNvGrpSpPr/>
              <p:nvPr/>
            </p:nvGrpSpPr>
            <p:grpSpPr>
              <a:xfrm>
                <a:off x="2524049" y="1751113"/>
                <a:ext cx="1898293" cy="1101108"/>
                <a:chOff x="1261595" y="3341079"/>
                <a:chExt cx="1898293" cy="911553"/>
              </a:xfrm>
            </p:grpSpPr>
            <p:sp>
              <p:nvSpPr>
                <p:cNvPr id="23" name="文本框 22">
                  <a:extLst>
                    <a:ext uri="{FF2B5EF4-FFF2-40B4-BE49-F238E27FC236}">
                      <a16:creationId xmlns:a16="http://schemas.microsoft.com/office/drawing/2014/main" id="{9731E85C-B635-F585-F5B7-CAFC84763FAD}"/>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solidFill>
                        <a:srgbClr val="FFFFFF"/>
                      </a:solidFill>
                      <a:latin typeface="+mj-ea"/>
                      <a:ea typeface="+mj-ea"/>
                    </a:rPr>
                    <a:t>请输入标题</a:t>
                  </a:r>
                </a:p>
              </p:txBody>
            </p:sp>
            <p:sp>
              <p:nvSpPr>
                <p:cNvPr id="24" name="文本框 23">
                  <a:extLst>
                    <a:ext uri="{FF2B5EF4-FFF2-40B4-BE49-F238E27FC236}">
                      <a16:creationId xmlns:a16="http://schemas.microsoft.com/office/drawing/2014/main" id="{537657B7-206C-927A-AB7A-04C50203668D}"/>
                    </a:ext>
                  </a:extLst>
                </p:cNvPr>
                <p:cNvSpPr txBox="1"/>
                <p:nvPr/>
              </p:nvSpPr>
              <p:spPr>
                <a:xfrm>
                  <a:off x="1261595" y="3768526"/>
                  <a:ext cx="1898290" cy="484106"/>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p>
              </p:txBody>
            </p:sp>
          </p:grpSp>
        </p:grpSp>
      </p:grpSp>
      <p:grpSp>
        <p:nvGrpSpPr>
          <p:cNvPr id="164" name="组合 163">
            <a:extLst>
              <a:ext uri="{FF2B5EF4-FFF2-40B4-BE49-F238E27FC236}">
                <a16:creationId xmlns:a16="http://schemas.microsoft.com/office/drawing/2014/main" id="{92380CF9-8998-1408-6C7F-A78875733A37}"/>
              </a:ext>
            </a:extLst>
          </p:cNvPr>
          <p:cNvGrpSpPr/>
          <p:nvPr/>
        </p:nvGrpSpPr>
        <p:grpSpPr>
          <a:xfrm>
            <a:off x="4730029" y="3939540"/>
            <a:ext cx="3810000" cy="1950721"/>
            <a:chOff x="4892040" y="3939540"/>
            <a:chExt cx="3810000" cy="1950721"/>
          </a:xfrm>
        </p:grpSpPr>
        <p:sp>
          <p:nvSpPr>
            <p:cNvPr id="10" name="矩形: 圆角 9">
              <a:extLst>
                <a:ext uri="{FF2B5EF4-FFF2-40B4-BE49-F238E27FC236}">
                  <a16:creationId xmlns:a16="http://schemas.microsoft.com/office/drawing/2014/main" id="{CE90DE2F-36DD-F462-4C17-F47BF775DA65}"/>
                </a:ext>
              </a:extLst>
            </p:cNvPr>
            <p:cNvSpPr/>
            <p:nvPr/>
          </p:nvSpPr>
          <p:spPr>
            <a:xfrm>
              <a:off x="4892040" y="3939540"/>
              <a:ext cx="3810000" cy="1950721"/>
            </a:xfrm>
            <a:prstGeom prst="roundRect">
              <a:avLst>
                <a:gd name="adj" fmla="val 50000"/>
              </a:avLst>
            </a:prstGeom>
            <a:solidFill>
              <a:schemeClr val="accent4">
                <a:lumMod val="75000"/>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29" name="组合 28">
              <a:extLst>
                <a:ext uri="{FF2B5EF4-FFF2-40B4-BE49-F238E27FC236}">
                  <a16:creationId xmlns:a16="http://schemas.microsoft.com/office/drawing/2014/main" id="{9BF9C278-D1C0-C275-709D-31B9B8A4AABB}"/>
                </a:ext>
              </a:extLst>
            </p:cNvPr>
            <p:cNvGrpSpPr/>
            <p:nvPr/>
          </p:nvGrpSpPr>
          <p:grpSpPr>
            <a:xfrm>
              <a:off x="5115994" y="4315982"/>
              <a:ext cx="3258588" cy="1197836"/>
              <a:chOff x="1163754" y="1751113"/>
              <a:chExt cx="3258588" cy="1197836"/>
            </a:xfrm>
          </p:grpSpPr>
          <p:grpSp>
            <p:nvGrpSpPr>
              <p:cNvPr id="30" name="组合 29">
                <a:extLst>
                  <a:ext uri="{FF2B5EF4-FFF2-40B4-BE49-F238E27FC236}">
                    <a16:creationId xmlns:a16="http://schemas.microsoft.com/office/drawing/2014/main" id="{4123AF09-75F2-35E9-5186-CC80053F89D8}"/>
                  </a:ext>
                </a:extLst>
              </p:cNvPr>
              <p:cNvGrpSpPr/>
              <p:nvPr/>
            </p:nvGrpSpPr>
            <p:grpSpPr>
              <a:xfrm>
                <a:off x="1163754" y="1828809"/>
                <a:ext cx="1529513" cy="1120140"/>
                <a:chOff x="1163754" y="1828809"/>
                <a:chExt cx="1529513" cy="1120140"/>
              </a:xfrm>
            </p:grpSpPr>
            <p:sp>
              <p:nvSpPr>
                <p:cNvPr id="34" name="弧形 33">
                  <a:extLst>
                    <a:ext uri="{FF2B5EF4-FFF2-40B4-BE49-F238E27FC236}">
                      <a16:creationId xmlns:a16="http://schemas.microsoft.com/office/drawing/2014/main" id="{8BC3A1E6-E362-C14F-D6A9-E7A95DE189C3}"/>
                    </a:ext>
                  </a:extLst>
                </p:cNvPr>
                <p:cNvSpPr/>
                <p:nvPr/>
              </p:nvSpPr>
              <p:spPr>
                <a:xfrm>
                  <a:off x="1163754" y="1828809"/>
                  <a:ext cx="1120140" cy="1120140"/>
                </a:xfrm>
                <a:prstGeom prst="arc">
                  <a:avLst>
                    <a:gd name="adj1" fmla="val 16200000"/>
                    <a:gd name="adj2" fmla="val 8096886"/>
                  </a:avLst>
                </a:prstGeom>
                <a:noFill/>
                <a:ln w="190500" cap="rnd">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FFFF"/>
                    </a:solidFill>
                  </a:endParaRPr>
                </a:p>
              </p:txBody>
            </p:sp>
            <p:grpSp>
              <p:nvGrpSpPr>
                <p:cNvPr id="35" name="组合 34">
                  <a:extLst>
                    <a:ext uri="{FF2B5EF4-FFF2-40B4-BE49-F238E27FC236}">
                      <a16:creationId xmlns:a16="http://schemas.microsoft.com/office/drawing/2014/main" id="{0EC5705D-6737-5558-DE41-3BB9662A9CAB}"/>
                    </a:ext>
                  </a:extLst>
                </p:cNvPr>
                <p:cNvGrpSpPr/>
                <p:nvPr/>
              </p:nvGrpSpPr>
              <p:grpSpPr>
                <a:xfrm>
                  <a:off x="1269142" y="1988769"/>
                  <a:ext cx="1424125" cy="716379"/>
                  <a:chOff x="785637" y="3027238"/>
                  <a:chExt cx="1898293" cy="716379"/>
                </a:xfrm>
              </p:grpSpPr>
              <p:sp>
                <p:nvSpPr>
                  <p:cNvPr id="36" name="文本框 35">
                    <a:extLst>
                      <a:ext uri="{FF2B5EF4-FFF2-40B4-BE49-F238E27FC236}">
                        <a16:creationId xmlns:a16="http://schemas.microsoft.com/office/drawing/2014/main" id="{37B1DEA2-0B54-FD16-5E56-FC1F5B41543F}"/>
                      </a:ext>
                    </a:extLst>
                  </p:cNvPr>
                  <p:cNvSpPr txBox="1"/>
                  <p:nvPr/>
                </p:nvSpPr>
                <p:spPr>
                  <a:xfrm>
                    <a:off x="785637" y="3027238"/>
                    <a:ext cx="1684995" cy="400110"/>
                  </a:xfrm>
                  <a:prstGeom prst="rect">
                    <a:avLst/>
                  </a:prstGeom>
                  <a:noFill/>
                </p:spPr>
                <p:txBody>
                  <a:bodyPr wrap="square" rtlCol="0">
                    <a:spAutoFit/>
                  </a:bodyPr>
                  <a:lstStyle/>
                  <a:p>
                    <a:r>
                      <a:rPr lang="en-US" altLang="zh-CN" sz="2000" b="1" dirty="0">
                        <a:solidFill>
                          <a:srgbClr val="FFFFFF"/>
                        </a:solidFill>
                        <a:latin typeface="+mj-ea"/>
                        <a:ea typeface="+mj-ea"/>
                      </a:rPr>
                      <a:t>60%</a:t>
                    </a:r>
                    <a:endParaRPr lang="zh-CN" altLang="en-US" sz="2000" b="1" dirty="0">
                      <a:solidFill>
                        <a:srgbClr val="FFFFFF"/>
                      </a:solidFill>
                      <a:latin typeface="+mj-ea"/>
                      <a:ea typeface="+mj-ea"/>
                    </a:endParaRPr>
                  </a:p>
                </p:txBody>
              </p:sp>
              <p:sp>
                <p:nvSpPr>
                  <p:cNvPr id="37" name="文本框 36">
                    <a:extLst>
                      <a:ext uri="{FF2B5EF4-FFF2-40B4-BE49-F238E27FC236}">
                        <a16:creationId xmlns:a16="http://schemas.microsoft.com/office/drawing/2014/main" id="{8964BD9B-D461-1C1E-5048-F84020B99A59}"/>
                      </a:ext>
                    </a:extLst>
                  </p:cNvPr>
                  <p:cNvSpPr txBox="1"/>
                  <p:nvPr/>
                </p:nvSpPr>
                <p:spPr>
                  <a:xfrm>
                    <a:off x="785637" y="3435840"/>
                    <a:ext cx="1898293" cy="307777"/>
                  </a:xfrm>
                  <a:prstGeom prst="rect">
                    <a:avLst/>
                  </a:prstGeom>
                  <a:noFill/>
                </p:spPr>
                <p:txBody>
                  <a:bodyPr wrap="square" rtlCol="0">
                    <a:spAutoFit/>
                  </a:bodyPr>
                  <a:lstStyle/>
                  <a:p>
                    <a:r>
                      <a:rPr lang="zh-CN" altLang="en-US" sz="1400" dirty="0">
                        <a:solidFill>
                          <a:srgbClr val="FFFFFF"/>
                        </a:solidFill>
                      </a:rPr>
                      <a:t>输入文本</a:t>
                    </a:r>
                    <a:endParaRPr lang="en-US" altLang="zh-CN" sz="1400" dirty="0">
                      <a:solidFill>
                        <a:srgbClr val="FFFFFF"/>
                      </a:solidFill>
                    </a:endParaRPr>
                  </a:p>
                </p:txBody>
              </p:sp>
            </p:grpSp>
          </p:grpSp>
          <p:grpSp>
            <p:nvGrpSpPr>
              <p:cNvPr id="31" name="组合 30">
                <a:extLst>
                  <a:ext uri="{FF2B5EF4-FFF2-40B4-BE49-F238E27FC236}">
                    <a16:creationId xmlns:a16="http://schemas.microsoft.com/office/drawing/2014/main" id="{1ACEAC8A-7723-6166-10C5-0C25997F7AEC}"/>
                  </a:ext>
                </a:extLst>
              </p:cNvPr>
              <p:cNvGrpSpPr/>
              <p:nvPr/>
            </p:nvGrpSpPr>
            <p:grpSpPr>
              <a:xfrm>
                <a:off x="2524049" y="1751113"/>
                <a:ext cx="1898293" cy="1101108"/>
                <a:chOff x="1261595" y="3341079"/>
                <a:chExt cx="1898293" cy="911553"/>
              </a:xfrm>
            </p:grpSpPr>
            <p:sp>
              <p:nvSpPr>
                <p:cNvPr id="32" name="文本框 31">
                  <a:extLst>
                    <a:ext uri="{FF2B5EF4-FFF2-40B4-BE49-F238E27FC236}">
                      <a16:creationId xmlns:a16="http://schemas.microsoft.com/office/drawing/2014/main" id="{5DF713EF-59B6-A6B6-9E3E-1E8B054FB25D}"/>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solidFill>
                        <a:srgbClr val="FFFFFF"/>
                      </a:solidFill>
                      <a:latin typeface="+mj-ea"/>
                      <a:ea typeface="+mj-ea"/>
                    </a:rPr>
                    <a:t>请输入标题</a:t>
                  </a:r>
                </a:p>
              </p:txBody>
            </p:sp>
            <p:sp>
              <p:nvSpPr>
                <p:cNvPr id="33" name="文本框 32">
                  <a:extLst>
                    <a:ext uri="{FF2B5EF4-FFF2-40B4-BE49-F238E27FC236}">
                      <a16:creationId xmlns:a16="http://schemas.microsoft.com/office/drawing/2014/main" id="{A8C1A30F-BA28-2A8A-405C-6682A2020BCC}"/>
                    </a:ext>
                  </a:extLst>
                </p:cNvPr>
                <p:cNvSpPr txBox="1"/>
                <p:nvPr/>
              </p:nvSpPr>
              <p:spPr>
                <a:xfrm>
                  <a:off x="1261595" y="3768526"/>
                  <a:ext cx="1898290" cy="484106"/>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p>
              </p:txBody>
            </p:sp>
          </p:grpSp>
        </p:grpSp>
      </p:grpSp>
      <p:grpSp>
        <p:nvGrpSpPr>
          <p:cNvPr id="166" name="组合 165">
            <a:extLst>
              <a:ext uri="{FF2B5EF4-FFF2-40B4-BE49-F238E27FC236}">
                <a16:creationId xmlns:a16="http://schemas.microsoft.com/office/drawing/2014/main" id="{8B4B1807-5006-D8B1-34B5-95405D62DBEF}"/>
              </a:ext>
            </a:extLst>
          </p:cNvPr>
          <p:cNvGrpSpPr/>
          <p:nvPr/>
        </p:nvGrpSpPr>
        <p:grpSpPr>
          <a:xfrm>
            <a:off x="4730029" y="1371599"/>
            <a:ext cx="3810000" cy="1950721"/>
            <a:chOff x="4892040" y="1371599"/>
            <a:chExt cx="3810000" cy="1950721"/>
          </a:xfrm>
        </p:grpSpPr>
        <p:sp>
          <p:nvSpPr>
            <p:cNvPr id="9" name="矩形: 圆角 8">
              <a:extLst>
                <a:ext uri="{FF2B5EF4-FFF2-40B4-BE49-F238E27FC236}">
                  <a16:creationId xmlns:a16="http://schemas.microsoft.com/office/drawing/2014/main" id="{E53446EF-55FC-8696-5C3E-086E4DE86923}"/>
                </a:ext>
              </a:extLst>
            </p:cNvPr>
            <p:cNvSpPr/>
            <p:nvPr/>
          </p:nvSpPr>
          <p:spPr>
            <a:xfrm>
              <a:off x="4892040" y="1371599"/>
              <a:ext cx="3810000" cy="1950721"/>
            </a:xfrm>
            <a:prstGeom prst="roundRect">
              <a:avLst>
                <a:gd name="adj" fmla="val 50000"/>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38" name="组合 37">
              <a:extLst>
                <a:ext uri="{FF2B5EF4-FFF2-40B4-BE49-F238E27FC236}">
                  <a16:creationId xmlns:a16="http://schemas.microsoft.com/office/drawing/2014/main" id="{2BFEF4A7-4FC7-8ED7-4039-43DC346C9094}"/>
                </a:ext>
              </a:extLst>
            </p:cNvPr>
            <p:cNvGrpSpPr/>
            <p:nvPr/>
          </p:nvGrpSpPr>
          <p:grpSpPr>
            <a:xfrm>
              <a:off x="5115994" y="1654385"/>
              <a:ext cx="3258588" cy="1197836"/>
              <a:chOff x="1163754" y="1751113"/>
              <a:chExt cx="3258588" cy="1197836"/>
            </a:xfrm>
          </p:grpSpPr>
          <p:grpSp>
            <p:nvGrpSpPr>
              <p:cNvPr id="39" name="组合 38">
                <a:extLst>
                  <a:ext uri="{FF2B5EF4-FFF2-40B4-BE49-F238E27FC236}">
                    <a16:creationId xmlns:a16="http://schemas.microsoft.com/office/drawing/2014/main" id="{B59449E0-B034-EE5A-35EE-8DCC0AF8C14A}"/>
                  </a:ext>
                </a:extLst>
              </p:cNvPr>
              <p:cNvGrpSpPr/>
              <p:nvPr/>
            </p:nvGrpSpPr>
            <p:grpSpPr>
              <a:xfrm>
                <a:off x="1163754" y="1828809"/>
                <a:ext cx="1529513" cy="1120140"/>
                <a:chOff x="1163754" y="1828809"/>
                <a:chExt cx="1529513" cy="1120140"/>
              </a:xfrm>
            </p:grpSpPr>
            <p:sp>
              <p:nvSpPr>
                <p:cNvPr id="43" name="弧形 42">
                  <a:extLst>
                    <a:ext uri="{FF2B5EF4-FFF2-40B4-BE49-F238E27FC236}">
                      <a16:creationId xmlns:a16="http://schemas.microsoft.com/office/drawing/2014/main" id="{EA8F3A1C-55AE-AF0A-A941-6F997AD4B3EE}"/>
                    </a:ext>
                  </a:extLst>
                </p:cNvPr>
                <p:cNvSpPr/>
                <p:nvPr/>
              </p:nvSpPr>
              <p:spPr>
                <a:xfrm>
                  <a:off x="1163754" y="1828809"/>
                  <a:ext cx="1120140" cy="1120140"/>
                </a:xfrm>
                <a:prstGeom prst="arc">
                  <a:avLst>
                    <a:gd name="adj1" fmla="val 16200000"/>
                    <a:gd name="adj2" fmla="val 13051249"/>
                  </a:avLst>
                </a:prstGeom>
                <a:noFill/>
                <a:ln w="190500" cap="rnd">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FFFF"/>
                    </a:solidFill>
                  </a:endParaRPr>
                </a:p>
              </p:txBody>
            </p:sp>
            <p:grpSp>
              <p:nvGrpSpPr>
                <p:cNvPr id="44" name="组合 43">
                  <a:extLst>
                    <a:ext uri="{FF2B5EF4-FFF2-40B4-BE49-F238E27FC236}">
                      <a16:creationId xmlns:a16="http://schemas.microsoft.com/office/drawing/2014/main" id="{FB85A393-81BC-E5A5-3229-018EDE7231D8}"/>
                    </a:ext>
                  </a:extLst>
                </p:cNvPr>
                <p:cNvGrpSpPr/>
                <p:nvPr/>
              </p:nvGrpSpPr>
              <p:grpSpPr>
                <a:xfrm>
                  <a:off x="1269142" y="1988769"/>
                  <a:ext cx="1424125" cy="716379"/>
                  <a:chOff x="785637" y="3027238"/>
                  <a:chExt cx="1898293" cy="716379"/>
                </a:xfrm>
              </p:grpSpPr>
              <p:sp>
                <p:nvSpPr>
                  <p:cNvPr id="45" name="文本框 44">
                    <a:extLst>
                      <a:ext uri="{FF2B5EF4-FFF2-40B4-BE49-F238E27FC236}">
                        <a16:creationId xmlns:a16="http://schemas.microsoft.com/office/drawing/2014/main" id="{4BCD0828-F1F2-4E6C-46DE-C5C78D697C49}"/>
                      </a:ext>
                    </a:extLst>
                  </p:cNvPr>
                  <p:cNvSpPr txBox="1"/>
                  <p:nvPr/>
                </p:nvSpPr>
                <p:spPr>
                  <a:xfrm>
                    <a:off x="785637" y="3027238"/>
                    <a:ext cx="1684995" cy="400110"/>
                  </a:xfrm>
                  <a:prstGeom prst="rect">
                    <a:avLst/>
                  </a:prstGeom>
                  <a:noFill/>
                </p:spPr>
                <p:txBody>
                  <a:bodyPr wrap="square" rtlCol="0">
                    <a:spAutoFit/>
                  </a:bodyPr>
                  <a:lstStyle/>
                  <a:p>
                    <a:r>
                      <a:rPr lang="en-US" altLang="zh-CN" sz="2000" b="1" dirty="0">
                        <a:solidFill>
                          <a:srgbClr val="FFFFFF"/>
                        </a:solidFill>
                        <a:latin typeface="+mj-ea"/>
                        <a:ea typeface="+mj-ea"/>
                      </a:rPr>
                      <a:t>90%</a:t>
                    </a:r>
                    <a:endParaRPr lang="zh-CN" altLang="en-US" sz="2000" b="1" dirty="0">
                      <a:solidFill>
                        <a:srgbClr val="FFFFFF"/>
                      </a:solidFill>
                      <a:latin typeface="+mj-ea"/>
                      <a:ea typeface="+mj-ea"/>
                    </a:endParaRPr>
                  </a:p>
                </p:txBody>
              </p:sp>
              <p:sp>
                <p:nvSpPr>
                  <p:cNvPr id="46" name="文本框 45">
                    <a:extLst>
                      <a:ext uri="{FF2B5EF4-FFF2-40B4-BE49-F238E27FC236}">
                        <a16:creationId xmlns:a16="http://schemas.microsoft.com/office/drawing/2014/main" id="{211EAFE8-C9D4-9BB4-C483-19F5A031A709}"/>
                      </a:ext>
                    </a:extLst>
                  </p:cNvPr>
                  <p:cNvSpPr txBox="1"/>
                  <p:nvPr/>
                </p:nvSpPr>
                <p:spPr>
                  <a:xfrm>
                    <a:off x="785637" y="3435840"/>
                    <a:ext cx="1898293" cy="307777"/>
                  </a:xfrm>
                  <a:prstGeom prst="rect">
                    <a:avLst/>
                  </a:prstGeom>
                  <a:noFill/>
                </p:spPr>
                <p:txBody>
                  <a:bodyPr wrap="square" rtlCol="0">
                    <a:spAutoFit/>
                  </a:bodyPr>
                  <a:lstStyle/>
                  <a:p>
                    <a:r>
                      <a:rPr lang="zh-CN" altLang="en-US" sz="1400" dirty="0">
                        <a:solidFill>
                          <a:srgbClr val="FFFFFF"/>
                        </a:solidFill>
                      </a:rPr>
                      <a:t>输入文本</a:t>
                    </a:r>
                    <a:endParaRPr lang="en-US" altLang="zh-CN" sz="1400" dirty="0">
                      <a:solidFill>
                        <a:srgbClr val="FFFFFF"/>
                      </a:solidFill>
                    </a:endParaRPr>
                  </a:p>
                </p:txBody>
              </p:sp>
            </p:grpSp>
          </p:grpSp>
          <p:grpSp>
            <p:nvGrpSpPr>
              <p:cNvPr id="40" name="组合 39">
                <a:extLst>
                  <a:ext uri="{FF2B5EF4-FFF2-40B4-BE49-F238E27FC236}">
                    <a16:creationId xmlns:a16="http://schemas.microsoft.com/office/drawing/2014/main" id="{B9A8689E-26A4-F36F-1052-650049967351}"/>
                  </a:ext>
                </a:extLst>
              </p:cNvPr>
              <p:cNvGrpSpPr/>
              <p:nvPr/>
            </p:nvGrpSpPr>
            <p:grpSpPr>
              <a:xfrm>
                <a:off x="2524049" y="1751113"/>
                <a:ext cx="1898293" cy="1101108"/>
                <a:chOff x="1261595" y="3341079"/>
                <a:chExt cx="1898293" cy="911553"/>
              </a:xfrm>
            </p:grpSpPr>
            <p:sp>
              <p:nvSpPr>
                <p:cNvPr id="41" name="文本框 40">
                  <a:extLst>
                    <a:ext uri="{FF2B5EF4-FFF2-40B4-BE49-F238E27FC236}">
                      <a16:creationId xmlns:a16="http://schemas.microsoft.com/office/drawing/2014/main" id="{0A2826CA-FD0F-7C96-5003-49237A22E06C}"/>
                    </a:ext>
                  </a:extLst>
                </p:cNvPr>
                <p:cNvSpPr txBox="1"/>
                <p:nvPr/>
              </p:nvSpPr>
              <p:spPr>
                <a:xfrm>
                  <a:off x="1261595" y="3341079"/>
                  <a:ext cx="1898293" cy="331231"/>
                </a:xfrm>
                <a:prstGeom prst="rect">
                  <a:avLst/>
                </a:prstGeom>
                <a:noFill/>
              </p:spPr>
              <p:txBody>
                <a:bodyPr wrap="square" rtlCol="0">
                  <a:spAutoFit/>
                </a:bodyPr>
                <a:lstStyle/>
                <a:p>
                  <a:r>
                    <a:rPr lang="zh-CN" altLang="en-US" sz="2000" b="1" dirty="0">
                      <a:solidFill>
                        <a:srgbClr val="FFFFFF"/>
                      </a:solidFill>
                      <a:latin typeface="+mj-ea"/>
                      <a:ea typeface="+mj-ea"/>
                    </a:rPr>
                    <a:t>请输入标题</a:t>
                  </a:r>
                </a:p>
              </p:txBody>
            </p:sp>
            <p:sp>
              <p:nvSpPr>
                <p:cNvPr id="42" name="文本框 41">
                  <a:extLst>
                    <a:ext uri="{FF2B5EF4-FFF2-40B4-BE49-F238E27FC236}">
                      <a16:creationId xmlns:a16="http://schemas.microsoft.com/office/drawing/2014/main" id="{77A4ED07-F379-4643-6630-8B17C3889AC8}"/>
                    </a:ext>
                  </a:extLst>
                </p:cNvPr>
                <p:cNvSpPr txBox="1"/>
                <p:nvPr/>
              </p:nvSpPr>
              <p:spPr>
                <a:xfrm>
                  <a:off x="1261595" y="3768526"/>
                  <a:ext cx="1898290" cy="484106"/>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p>
              </p:txBody>
            </p:sp>
          </p:grpSp>
        </p:grpSp>
      </p:grpSp>
      <p:sp>
        <p:nvSpPr>
          <p:cNvPr id="47" name="标题 46">
            <a:extLst>
              <a:ext uri="{FF2B5EF4-FFF2-40B4-BE49-F238E27FC236}">
                <a16:creationId xmlns:a16="http://schemas.microsoft.com/office/drawing/2014/main" id="{2CABC1F9-4060-C284-7A89-1E6B34B530FD}"/>
              </a:ext>
            </a:extLst>
          </p:cNvPr>
          <p:cNvSpPr>
            <a:spLocks noGrp="1"/>
          </p:cNvSpPr>
          <p:nvPr>
            <p:ph type="title"/>
          </p:nvPr>
        </p:nvSpPr>
        <p:spPr/>
        <p:txBody>
          <a:bodyPr/>
          <a:lstStyle/>
          <a:p>
            <a:r>
              <a:rPr lang="zh-CN" altLang="en-US" dirty="0"/>
              <a:t>请输入标题</a:t>
            </a:r>
          </a:p>
        </p:txBody>
      </p:sp>
      <p:grpSp>
        <p:nvGrpSpPr>
          <p:cNvPr id="291" name="组合 290">
            <a:extLst>
              <a:ext uri="{FF2B5EF4-FFF2-40B4-BE49-F238E27FC236}">
                <a16:creationId xmlns:a16="http://schemas.microsoft.com/office/drawing/2014/main" id="{82F09E10-57E1-5459-3D14-DCBD61563F2C}"/>
              </a:ext>
            </a:extLst>
          </p:cNvPr>
          <p:cNvGrpSpPr/>
          <p:nvPr/>
        </p:nvGrpSpPr>
        <p:grpSpPr>
          <a:xfrm>
            <a:off x="8735784" y="1112520"/>
            <a:ext cx="3456216" cy="4923466"/>
            <a:chOff x="8735784" y="1112520"/>
            <a:chExt cx="3456216" cy="4923466"/>
          </a:xfrm>
        </p:grpSpPr>
        <p:sp>
          <p:nvSpPr>
            <p:cNvPr id="290" name="任意多边形: 形状 289">
              <a:extLst>
                <a:ext uri="{FF2B5EF4-FFF2-40B4-BE49-F238E27FC236}">
                  <a16:creationId xmlns:a16="http://schemas.microsoft.com/office/drawing/2014/main" id="{5636AA6A-F8B5-84CA-DF74-AB50161D4CAD}"/>
                </a:ext>
              </a:extLst>
            </p:cNvPr>
            <p:cNvSpPr/>
            <p:nvPr/>
          </p:nvSpPr>
          <p:spPr>
            <a:xfrm>
              <a:off x="10614383" y="1665062"/>
              <a:ext cx="1577617" cy="4049929"/>
            </a:xfrm>
            <a:custGeom>
              <a:avLst/>
              <a:gdLst>
                <a:gd name="connsiteX0" fmla="*/ 91072 w 1577617"/>
                <a:gd name="connsiteY0" fmla="*/ 2 h 4049929"/>
                <a:gd name="connsiteX1" fmla="*/ 159953 w 1577617"/>
                <a:gd name="connsiteY1" fmla="*/ 7546 h 4049929"/>
                <a:gd name="connsiteX2" fmla="*/ 436281 w 1577617"/>
                <a:gd name="connsiteY2" fmla="*/ 165201 h 4049929"/>
                <a:gd name="connsiteX3" fmla="*/ 624562 w 1577617"/>
                <a:gd name="connsiteY3" fmla="*/ 458978 h 4049929"/>
                <a:gd name="connsiteX4" fmla="*/ 657450 w 1577617"/>
                <a:gd name="connsiteY4" fmla="*/ 883892 h 4049929"/>
                <a:gd name="connsiteX5" fmla="*/ 564035 w 1577617"/>
                <a:gd name="connsiteY5" fmla="*/ 1282607 h 4049929"/>
                <a:gd name="connsiteX6" fmla="*/ 247452 w 1577617"/>
                <a:gd name="connsiteY6" fmla="*/ 1940171 h 4049929"/>
                <a:gd name="connsiteX7" fmla="*/ 149740 w 1577617"/>
                <a:gd name="connsiteY7" fmla="*/ 2272630 h 4049929"/>
                <a:gd name="connsiteX8" fmla="*/ 190895 w 1577617"/>
                <a:gd name="connsiteY8" fmla="*/ 2588877 h 4049929"/>
                <a:gd name="connsiteX9" fmla="*/ 421696 w 1577617"/>
                <a:gd name="connsiteY9" fmla="*/ 2868505 h 4049929"/>
                <a:gd name="connsiteX10" fmla="*/ 731430 w 1577617"/>
                <a:gd name="connsiteY10" fmla="*/ 2981494 h 4049929"/>
                <a:gd name="connsiteX11" fmla="*/ 1052497 w 1577617"/>
                <a:gd name="connsiteY11" fmla="*/ 3027566 h 4049929"/>
                <a:gd name="connsiteX12" fmla="*/ 1315578 w 1577617"/>
                <a:gd name="connsiteY12" fmla="*/ 3079012 h 4049929"/>
                <a:gd name="connsiteX13" fmla="*/ 1506705 w 1577617"/>
                <a:gd name="connsiteY13" fmla="*/ 3210485 h 4049929"/>
                <a:gd name="connsiteX14" fmla="*/ 1529583 w 1577617"/>
                <a:gd name="connsiteY14" fmla="*/ 3331954 h 4049929"/>
                <a:gd name="connsiteX15" fmla="*/ 1479261 w 1577617"/>
                <a:gd name="connsiteY15" fmla="*/ 3498439 h 4049929"/>
                <a:gd name="connsiteX16" fmla="*/ 1430943 w 1577617"/>
                <a:gd name="connsiteY16" fmla="*/ 3658462 h 4049929"/>
                <a:gd name="connsiteX17" fmla="*/ 1425010 w 1577617"/>
                <a:gd name="connsiteY17" fmla="*/ 3696239 h 4049929"/>
                <a:gd name="connsiteX18" fmla="*/ 1424660 w 1577617"/>
                <a:gd name="connsiteY18" fmla="*/ 3699406 h 4049929"/>
                <a:gd name="connsiteX19" fmla="*/ 1424789 w 1577617"/>
                <a:gd name="connsiteY19" fmla="*/ 3698009 h 4049929"/>
                <a:gd name="connsiteX20" fmla="*/ 1424635 w 1577617"/>
                <a:gd name="connsiteY20" fmla="*/ 3699641 h 4049929"/>
                <a:gd name="connsiteX21" fmla="*/ 1424660 w 1577617"/>
                <a:gd name="connsiteY21" fmla="*/ 3699406 h 4049929"/>
                <a:gd name="connsiteX22" fmla="*/ 1424057 w 1577617"/>
                <a:gd name="connsiteY22" fmla="*/ 3705932 h 4049929"/>
                <a:gd name="connsiteX23" fmla="*/ 1423056 w 1577617"/>
                <a:gd name="connsiteY23" fmla="*/ 3721496 h 4049929"/>
                <a:gd name="connsiteX24" fmla="*/ 1422861 w 1577617"/>
                <a:gd name="connsiteY24" fmla="*/ 3754924 h 4049929"/>
                <a:gd name="connsiteX25" fmla="*/ 1423642 w 1577617"/>
                <a:gd name="connsiteY25" fmla="*/ 3769090 h 4049929"/>
                <a:gd name="connsiteX26" fmla="*/ 1424054 w 1577617"/>
                <a:gd name="connsiteY26" fmla="*/ 3773788 h 4049929"/>
                <a:gd name="connsiteX27" fmla="*/ 1423911 w 1577617"/>
                <a:gd name="connsiteY27" fmla="*/ 3772531 h 4049929"/>
                <a:gd name="connsiteX28" fmla="*/ 1424252 w 1577617"/>
                <a:gd name="connsiteY28" fmla="*/ 3776049 h 4049929"/>
                <a:gd name="connsiteX29" fmla="*/ 1424054 w 1577617"/>
                <a:gd name="connsiteY29" fmla="*/ 3773788 h 4049929"/>
                <a:gd name="connsiteX30" fmla="*/ 1424301 w 1577617"/>
                <a:gd name="connsiteY30" fmla="*/ 3775955 h 4049929"/>
                <a:gd name="connsiteX31" fmla="*/ 1429575 w 1577617"/>
                <a:gd name="connsiteY31" fmla="*/ 3805282 h 4049929"/>
                <a:gd name="connsiteX32" fmla="*/ 1432750 w 1577617"/>
                <a:gd name="connsiteY32" fmla="*/ 3817709 h 4049929"/>
                <a:gd name="connsiteX33" fmla="*/ 1434409 w 1577617"/>
                <a:gd name="connsiteY33" fmla="*/ 3823424 h 4049929"/>
                <a:gd name="connsiteX34" fmla="*/ 1444909 w 1577617"/>
                <a:gd name="connsiteY34" fmla="*/ 3848961 h 4049929"/>
                <a:gd name="connsiteX35" fmla="*/ 1451110 w 1577617"/>
                <a:gd name="connsiteY35" fmla="*/ 3861077 h 4049929"/>
                <a:gd name="connsiteX36" fmla="*/ 1454006 w 1577617"/>
                <a:gd name="connsiteY36" fmla="*/ 3866192 h 4049929"/>
                <a:gd name="connsiteX37" fmla="*/ 1453966 w 1577617"/>
                <a:gd name="connsiteY37" fmla="*/ 3866141 h 4049929"/>
                <a:gd name="connsiteX38" fmla="*/ 1454065 w 1577617"/>
                <a:gd name="connsiteY38" fmla="*/ 3866296 h 4049929"/>
                <a:gd name="connsiteX39" fmla="*/ 1454006 w 1577617"/>
                <a:gd name="connsiteY39" fmla="*/ 3866192 h 4049929"/>
                <a:gd name="connsiteX40" fmla="*/ 1485820 w 1577617"/>
                <a:gd name="connsiteY40" fmla="*/ 3906752 h 4049929"/>
                <a:gd name="connsiteX41" fmla="*/ 1523405 w 1577617"/>
                <a:gd name="connsiteY41" fmla="*/ 3937252 h 4049929"/>
                <a:gd name="connsiteX42" fmla="*/ 1572255 w 1577617"/>
                <a:gd name="connsiteY42" fmla="*/ 3965717 h 4049929"/>
                <a:gd name="connsiteX43" fmla="*/ 1577617 w 1577617"/>
                <a:gd name="connsiteY43" fmla="*/ 3967913 h 4049929"/>
                <a:gd name="connsiteX44" fmla="*/ 1577617 w 1577617"/>
                <a:gd name="connsiteY44" fmla="*/ 4049929 h 4049929"/>
                <a:gd name="connsiteX45" fmla="*/ 1568004 w 1577617"/>
                <a:gd name="connsiteY45" fmla="*/ 4046282 h 4049929"/>
                <a:gd name="connsiteX46" fmla="*/ 1423691 w 1577617"/>
                <a:gd name="connsiteY46" fmla="*/ 3939457 h 4049929"/>
                <a:gd name="connsiteX47" fmla="*/ 1362871 w 1577617"/>
                <a:gd name="connsiteY47" fmla="*/ 3707889 h 4049929"/>
                <a:gd name="connsiteX48" fmla="*/ 1394270 w 1577617"/>
                <a:gd name="connsiteY48" fmla="*/ 3550444 h 4049929"/>
                <a:gd name="connsiteX49" fmla="*/ 1426548 w 1577617"/>
                <a:gd name="connsiteY49" fmla="*/ 3459234 h 4049929"/>
                <a:gd name="connsiteX50" fmla="*/ 1457849 w 1577617"/>
                <a:gd name="connsiteY50" fmla="*/ 3379953 h 4049929"/>
                <a:gd name="connsiteX51" fmla="*/ 1469398 w 1577617"/>
                <a:gd name="connsiteY51" fmla="*/ 3319124 h 4049929"/>
                <a:gd name="connsiteX52" fmla="*/ 1469325 w 1577617"/>
                <a:gd name="connsiteY52" fmla="*/ 3301634 h 4049929"/>
                <a:gd name="connsiteX53" fmla="*/ 1468943 w 1577617"/>
                <a:gd name="connsiteY53" fmla="*/ 3295775 h 4049929"/>
                <a:gd name="connsiteX54" fmla="*/ 1469343 w 1577617"/>
                <a:gd name="connsiteY54" fmla="*/ 3298460 h 4049929"/>
                <a:gd name="connsiteX55" fmla="*/ 1468885 w 1577617"/>
                <a:gd name="connsiteY55" fmla="*/ 3294893 h 4049929"/>
                <a:gd name="connsiteX56" fmla="*/ 1468943 w 1577617"/>
                <a:gd name="connsiteY56" fmla="*/ 3295775 h 4049929"/>
                <a:gd name="connsiteX57" fmla="*/ 1468885 w 1577617"/>
                <a:gd name="connsiteY57" fmla="*/ 3295389 h 4049929"/>
                <a:gd name="connsiteX58" fmla="*/ 1463586 w 1577617"/>
                <a:gd name="connsiteY58" fmla="*/ 3270753 h 4049929"/>
                <a:gd name="connsiteX59" fmla="*/ 1463363 w 1577617"/>
                <a:gd name="connsiteY59" fmla="*/ 3269836 h 4049929"/>
                <a:gd name="connsiteX60" fmla="*/ 1464067 w 1577617"/>
                <a:gd name="connsiteY60" fmla="*/ 3271334 h 4049929"/>
                <a:gd name="connsiteX61" fmla="*/ 1462826 w 1577617"/>
                <a:gd name="connsiteY61" fmla="*/ 3267635 h 4049929"/>
                <a:gd name="connsiteX62" fmla="*/ 1463363 w 1577617"/>
                <a:gd name="connsiteY62" fmla="*/ 3269836 h 4049929"/>
                <a:gd name="connsiteX63" fmla="*/ 1462757 w 1577617"/>
                <a:gd name="connsiteY63" fmla="*/ 3268547 h 4049929"/>
                <a:gd name="connsiteX64" fmla="*/ 1460485 w 1577617"/>
                <a:gd name="connsiteY64" fmla="*/ 3262987 h 4049929"/>
                <a:gd name="connsiteX65" fmla="*/ 1455383 w 1577617"/>
                <a:gd name="connsiteY65" fmla="*/ 3252269 h 4049929"/>
                <a:gd name="connsiteX66" fmla="*/ 1452697 w 1577617"/>
                <a:gd name="connsiteY66" fmla="*/ 3247454 h 4049929"/>
                <a:gd name="connsiteX67" fmla="*/ 1445934 w 1577617"/>
                <a:gd name="connsiteY67" fmla="*/ 3237854 h 4049929"/>
                <a:gd name="connsiteX68" fmla="*/ 1436461 w 1577617"/>
                <a:gd name="connsiteY68" fmla="*/ 3226515 h 4049929"/>
                <a:gd name="connsiteX69" fmla="*/ 1432163 w 1577617"/>
                <a:gd name="connsiteY69" fmla="*/ 3221949 h 4049929"/>
                <a:gd name="connsiteX70" fmla="*/ 1413387 w 1577617"/>
                <a:gd name="connsiteY70" fmla="*/ 3206322 h 4049929"/>
                <a:gd name="connsiteX71" fmla="*/ 1313331 w 1577617"/>
                <a:gd name="connsiteY71" fmla="*/ 3158262 h 4049929"/>
                <a:gd name="connsiteX72" fmla="*/ 1185612 w 1577617"/>
                <a:gd name="connsiteY72" fmla="*/ 3127289 h 4049929"/>
                <a:gd name="connsiteX73" fmla="*/ 903732 w 1577617"/>
                <a:gd name="connsiteY73" fmla="*/ 3083889 h 4049929"/>
                <a:gd name="connsiteX74" fmla="*/ 573679 w 1577617"/>
                <a:gd name="connsiteY74" fmla="*/ 3022067 h 4049929"/>
                <a:gd name="connsiteX75" fmla="*/ 275950 w 1577617"/>
                <a:gd name="connsiteY75" fmla="*/ 2837346 h 4049929"/>
                <a:gd name="connsiteX76" fmla="*/ 99541 w 1577617"/>
                <a:gd name="connsiteY76" fmla="*/ 2508570 h 4049929"/>
                <a:gd name="connsiteX77" fmla="*/ 228754 w 1577617"/>
                <a:gd name="connsiteY77" fmla="*/ 1824874 h 4049929"/>
                <a:gd name="connsiteX78" fmla="*/ 397331 w 1577617"/>
                <a:gd name="connsiteY78" fmla="*/ 1490161 h 4049929"/>
                <a:gd name="connsiteX79" fmla="*/ 537244 w 1577617"/>
                <a:gd name="connsiteY79" fmla="*/ 1171607 h 4049929"/>
                <a:gd name="connsiteX80" fmla="*/ 603002 w 1577617"/>
                <a:gd name="connsiteY80" fmla="*/ 759547 h 4049929"/>
                <a:gd name="connsiteX81" fmla="*/ 524943 w 1577617"/>
                <a:gd name="connsiteY81" fmla="*/ 385813 h 4049929"/>
                <a:gd name="connsiteX82" fmla="*/ 299910 w 1577617"/>
                <a:gd name="connsiteY82" fmla="*/ 148813 h 4049929"/>
                <a:gd name="connsiteX83" fmla="*/ 38518 w 1577617"/>
                <a:gd name="connsiteY83" fmla="*/ 83223 h 4049929"/>
                <a:gd name="connsiteX84" fmla="*/ 984 w 1577617"/>
                <a:gd name="connsiteY84" fmla="*/ 56102 h 4049929"/>
                <a:gd name="connsiteX85" fmla="*/ 22300 w 1577617"/>
                <a:gd name="connsiteY85" fmla="*/ 8335 h 4049929"/>
                <a:gd name="connsiteX86" fmla="*/ 91072 w 1577617"/>
                <a:gd name="connsiteY86" fmla="*/ 2 h 40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577617" h="4049929">
                  <a:moveTo>
                    <a:pt x="91072" y="2"/>
                  </a:moveTo>
                  <a:cubicBezTo>
                    <a:pt x="114009" y="71"/>
                    <a:pt x="136965" y="2786"/>
                    <a:pt x="159953" y="7546"/>
                  </a:cubicBezTo>
                  <a:cubicBezTo>
                    <a:pt x="259763" y="28211"/>
                    <a:pt x="355851" y="88492"/>
                    <a:pt x="436281" y="165201"/>
                  </a:cubicBezTo>
                  <a:cubicBezTo>
                    <a:pt x="517130" y="242308"/>
                    <a:pt x="586692" y="338418"/>
                    <a:pt x="624562" y="458978"/>
                  </a:cubicBezTo>
                  <a:cubicBezTo>
                    <a:pt x="666385" y="592113"/>
                    <a:pt x="671147" y="742999"/>
                    <a:pt x="657450" y="883892"/>
                  </a:cubicBezTo>
                  <a:cubicBezTo>
                    <a:pt x="643947" y="1022755"/>
                    <a:pt x="613306" y="1157375"/>
                    <a:pt x="564035" y="1282607"/>
                  </a:cubicBezTo>
                  <a:cubicBezTo>
                    <a:pt x="473484" y="1512877"/>
                    <a:pt x="343987" y="1714159"/>
                    <a:pt x="247452" y="1940171"/>
                  </a:cubicBezTo>
                  <a:cubicBezTo>
                    <a:pt x="202961" y="2044330"/>
                    <a:pt x="164600" y="2154818"/>
                    <a:pt x="149740" y="2272630"/>
                  </a:cubicBezTo>
                  <a:cubicBezTo>
                    <a:pt x="136190" y="2380079"/>
                    <a:pt x="148976" y="2491390"/>
                    <a:pt x="190895" y="2588877"/>
                  </a:cubicBezTo>
                  <a:cubicBezTo>
                    <a:pt x="242532" y="2708949"/>
                    <a:pt x="326913" y="2805534"/>
                    <a:pt x="421696" y="2868505"/>
                  </a:cubicBezTo>
                  <a:cubicBezTo>
                    <a:pt x="517603" y="2932254"/>
                    <a:pt x="625050" y="2962108"/>
                    <a:pt x="731430" y="2981494"/>
                  </a:cubicBezTo>
                  <a:cubicBezTo>
                    <a:pt x="838053" y="3000941"/>
                    <a:pt x="945703" y="3009951"/>
                    <a:pt x="1052497" y="3027566"/>
                  </a:cubicBezTo>
                  <a:cubicBezTo>
                    <a:pt x="1140394" y="3042074"/>
                    <a:pt x="1229195" y="3053009"/>
                    <a:pt x="1315578" y="3079012"/>
                  </a:cubicBezTo>
                  <a:cubicBezTo>
                    <a:pt x="1385114" y="3099919"/>
                    <a:pt x="1463928" y="3132322"/>
                    <a:pt x="1506705" y="3210485"/>
                  </a:cubicBezTo>
                  <a:cubicBezTo>
                    <a:pt x="1525871" y="3245528"/>
                    <a:pt x="1533245" y="3289829"/>
                    <a:pt x="1529583" y="3331954"/>
                  </a:cubicBezTo>
                  <a:cubicBezTo>
                    <a:pt x="1524235" y="3393279"/>
                    <a:pt x="1500747" y="3444383"/>
                    <a:pt x="1479261" y="3498439"/>
                  </a:cubicBezTo>
                  <a:cubicBezTo>
                    <a:pt x="1458948" y="3549543"/>
                    <a:pt x="1441490" y="3602667"/>
                    <a:pt x="1430943" y="3658462"/>
                  </a:cubicBezTo>
                  <a:cubicBezTo>
                    <a:pt x="1428574" y="3670950"/>
                    <a:pt x="1426597" y="3683533"/>
                    <a:pt x="1425010" y="3696239"/>
                  </a:cubicBezTo>
                  <a:lnTo>
                    <a:pt x="1424660" y="3699406"/>
                  </a:lnTo>
                  <a:lnTo>
                    <a:pt x="1424789" y="3698009"/>
                  </a:lnTo>
                  <a:cubicBezTo>
                    <a:pt x="1424484" y="3700945"/>
                    <a:pt x="1424515" y="3700713"/>
                    <a:pt x="1424635" y="3699641"/>
                  </a:cubicBezTo>
                  <a:lnTo>
                    <a:pt x="1424660" y="3699406"/>
                  </a:lnTo>
                  <a:lnTo>
                    <a:pt x="1424057" y="3705932"/>
                  </a:lnTo>
                  <a:cubicBezTo>
                    <a:pt x="1423691" y="3711120"/>
                    <a:pt x="1423300" y="3716277"/>
                    <a:pt x="1423056" y="3721496"/>
                  </a:cubicBezTo>
                  <a:cubicBezTo>
                    <a:pt x="1422544" y="3732618"/>
                    <a:pt x="1422446" y="3743770"/>
                    <a:pt x="1422861" y="3754924"/>
                  </a:cubicBezTo>
                  <a:cubicBezTo>
                    <a:pt x="1423032" y="3759646"/>
                    <a:pt x="1423349" y="3764368"/>
                    <a:pt x="1423642" y="3769090"/>
                  </a:cubicBezTo>
                  <a:lnTo>
                    <a:pt x="1424054" y="3773788"/>
                  </a:lnTo>
                  <a:lnTo>
                    <a:pt x="1423911" y="3772531"/>
                  </a:lnTo>
                  <a:cubicBezTo>
                    <a:pt x="1423831" y="3771784"/>
                    <a:pt x="1423874" y="3772196"/>
                    <a:pt x="1424252" y="3776049"/>
                  </a:cubicBezTo>
                  <a:lnTo>
                    <a:pt x="1424054" y="3773788"/>
                  </a:lnTo>
                  <a:lnTo>
                    <a:pt x="1424301" y="3775955"/>
                  </a:lnTo>
                  <a:cubicBezTo>
                    <a:pt x="1425741" y="3785835"/>
                    <a:pt x="1427329" y="3795620"/>
                    <a:pt x="1429575" y="3805282"/>
                  </a:cubicBezTo>
                  <a:cubicBezTo>
                    <a:pt x="1430527" y="3809477"/>
                    <a:pt x="1431601" y="3813607"/>
                    <a:pt x="1432750" y="3817709"/>
                  </a:cubicBezTo>
                  <a:cubicBezTo>
                    <a:pt x="1433360" y="3819852"/>
                    <a:pt x="1437095" y="3831129"/>
                    <a:pt x="1434409" y="3823424"/>
                  </a:cubicBezTo>
                  <a:cubicBezTo>
                    <a:pt x="1437486" y="3832216"/>
                    <a:pt x="1440978" y="3840760"/>
                    <a:pt x="1444909" y="3848961"/>
                  </a:cubicBezTo>
                  <a:cubicBezTo>
                    <a:pt x="1446861" y="3853093"/>
                    <a:pt x="1448937" y="3857132"/>
                    <a:pt x="1451110" y="3861077"/>
                  </a:cubicBezTo>
                  <a:lnTo>
                    <a:pt x="1454006" y="3866192"/>
                  </a:lnTo>
                  <a:lnTo>
                    <a:pt x="1453966" y="3866141"/>
                  </a:lnTo>
                  <a:cubicBezTo>
                    <a:pt x="1451061" y="3861637"/>
                    <a:pt x="1456750" y="3870987"/>
                    <a:pt x="1454065" y="3866296"/>
                  </a:cubicBezTo>
                  <a:lnTo>
                    <a:pt x="1454006" y="3866192"/>
                  </a:lnTo>
                  <a:lnTo>
                    <a:pt x="1485820" y="3906752"/>
                  </a:lnTo>
                  <a:cubicBezTo>
                    <a:pt x="1496744" y="3917704"/>
                    <a:pt x="1508622" y="3926969"/>
                    <a:pt x="1523405" y="3937252"/>
                  </a:cubicBezTo>
                  <a:cubicBezTo>
                    <a:pt x="1539642" y="3948529"/>
                    <a:pt x="1555622" y="3957694"/>
                    <a:pt x="1572255" y="3965717"/>
                  </a:cubicBezTo>
                  <a:lnTo>
                    <a:pt x="1577617" y="3967913"/>
                  </a:lnTo>
                  <a:lnTo>
                    <a:pt x="1577617" y="4049929"/>
                  </a:lnTo>
                  <a:lnTo>
                    <a:pt x="1568004" y="4046282"/>
                  </a:lnTo>
                  <a:cubicBezTo>
                    <a:pt x="1514688" y="4023133"/>
                    <a:pt x="1462934" y="3990391"/>
                    <a:pt x="1423691" y="3939457"/>
                  </a:cubicBezTo>
                  <a:cubicBezTo>
                    <a:pt x="1376056" y="3877636"/>
                    <a:pt x="1356328" y="3793291"/>
                    <a:pt x="1362871" y="3707889"/>
                  </a:cubicBezTo>
                  <a:cubicBezTo>
                    <a:pt x="1367046" y="3653553"/>
                    <a:pt x="1378473" y="3601113"/>
                    <a:pt x="1394270" y="3550444"/>
                  </a:cubicBezTo>
                  <a:cubicBezTo>
                    <a:pt x="1403939" y="3519441"/>
                    <a:pt x="1414730" y="3488995"/>
                    <a:pt x="1426548" y="3459234"/>
                  </a:cubicBezTo>
                  <a:cubicBezTo>
                    <a:pt x="1436997" y="3432951"/>
                    <a:pt x="1449938" y="3406420"/>
                    <a:pt x="1457849" y="3379953"/>
                  </a:cubicBezTo>
                  <a:cubicBezTo>
                    <a:pt x="1464270" y="3358392"/>
                    <a:pt x="1468836" y="3334315"/>
                    <a:pt x="1469398" y="3319124"/>
                  </a:cubicBezTo>
                  <a:cubicBezTo>
                    <a:pt x="1469593" y="3313284"/>
                    <a:pt x="1469495" y="3307473"/>
                    <a:pt x="1469325" y="3301634"/>
                  </a:cubicBezTo>
                  <a:lnTo>
                    <a:pt x="1468943" y="3295775"/>
                  </a:lnTo>
                  <a:lnTo>
                    <a:pt x="1469343" y="3298460"/>
                  </a:lnTo>
                  <a:cubicBezTo>
                    <a:pt x="1469221" y="3297602"/>
                    <a:pt x="1468946" y="3295637"/>
                    <a:pt x="1468885" y="3294893"/>
                  </a:cubicBezTo>
                  <a:lnTo>
                    <a:pt x="1468943" y="3295775"/>
                  </a:lnTo>
                  <a:lnTo>
                    <a:pt x="1468885" y="3295389"/>
                  </a:lnTo>
                  <a:cubicBezTo>
                    <a:pt x="1467639" y="3286970"/>
                    <a:pt x="1465906" y="3278831"/>
                    <a:pt x="1463586" y="3270753"/>
                  </a:cubicBezTo>
                  <a:lnTo>
                    <a:pt x="1463363" y="3269836"/>
                  </a:lnTo>
                  <a:lnTo>
                    <a:pt x="1464067" y="3271334"/>
                  </a:lnTo>
                  <a:cubicBezTo>
                    <a:pt x="1464144" y="3271095"/>
                    <a:pt x="1462993" y="3267727"/>
                    <a:pt x="1462826" y="3267635"/>
                  </a:cubicBezTo>
                  <a:lnTo>
                    <a:pt x="1463363" y="3269836"/>
                  </a:lnTo>
                  <a:lnTo>
                    <a:pt x="1462757" y="3268547"/>
                  </a:lnTo>
                  <a:cubicBezTo>
                    <a:pt x="1462000" y="3266684"/>
                    <a:pt x="1461292" y="3264820"/>
                    <a:pt x="1460485" y="3262987"/>
                  </a:cubicBezTo>
                  <a:cubicBezTo>
                    <a:pt x="1458899" y="3259321"/>
                    <a:pt x="1457116" y="3255841"/>
                    <a:pt x="1455383" y="3252269"/>
                  </a:cubicBezTo>
                  <a:cubicBezTo>
                    <a:pt x="1451183" y="3243633"/>
                    <a:pt x="1455798" y="3251989"/>
                    <a:pt x="1452697" y="3247454"/>
                  </a:cubicBezTo>
                  <a:cubicBezTo>
                    <a:pt x="1450499" y="3244191"/>
                    <a:pt x="1448278" y="3240961"/>
                    <a:pt x="1445934" y="3237854"/>
                  </a:cubicBezTo>
                  <a:cubicBezTo>
                    <a:pt x="1442907" y="3233909"/>
                    <a:pt x="1439733" y="3230119"/>
                    <a:pt x="1436461" y="3226515"/>
                  </a:cubicBezTo>
                  <a:cubicBezTo>
                    <a:pt x="1435435" y="3225396"/>
                    <a:pt x="1427329" y="3217413"/>
                    <a:pt x="1432163" y="3221949"/>
                  </a:cubicBezTo>
                  <a:cubicBezTo>
                    <a:pt x="1426133" y="3216324"/>
                    <a:pt x="1419858" y="3211106"/>
                    <a:pt x="1413387" y="3206322"/>
                  </a:cubicBezTo>
                  <a:cubicBezTo>
                    <a:pt x="1381941" y="3182897"/>
                    <a:pt x="1350883" y="3170502"/>
                    <a:pt x="1313331" y="3158262"/>
                  </a:cubicBezTo>
                  <a:cubicBezTo>
                    <a:pt x="1271337" y="3144593"/>
                    <a:pt x="1228487" y="3135304"/>
                    <a:pt x="1185612" y="3127289"/>
                  </a:cubicBezTo>
                  <a:cubicBezTo>
                    <a:pt x="1093223" y="3110077"/>
                    <a:pt x="997807" y="3095881"/>
                    <a:pt x="903732" y="3083889"/>
                  </a:cubicBezTo>
                  <a:cubicBezTo>
                    <a:pt x="793178" y="3069816"/>
                    <a:pt x="681719" y="3056519"/>
                    <a:pt x="573679" y="3022067"/>
                  </a:cubicBezTo>
                  <a:cubicBezTo>
                    <a:pt x="465229" y="2987459"/>
                    <a:pt x="362086" y="2929147"/>
                    <a:pt x="275950" y="2837346"/>
                  </a:cubicBezTo>
                  <a:cubicBezTo>
                    <a:pt x="195502" y="2751603"/>
                    <a:pt x="128193" y="2638334"/>
                    <a:pt x="99541" y="2508570"/>
                  </a:cubicBezTo>
                  <a:cubicBezTo>
                    <a:pt x="46732" y="2269369"/>
                    <a:pt x="134675" y="2027110"/>
                    <a:pt x="228754" y="1824874"/>
                  </a:cubicBezTo>
                  <a:cubicBezTo>
                    <a:pt x="281819" y="1710801"/>
                    <a:pt x="340840" y="1601478"/>
                    <a:pt x="397331" y="1490161"/>
                  </a:cubicBezTo>
                  <a:cubicBezTo>
                    <a:pt x="448914" y="1388516"/>
                    <a:pt x="501475" y="1284182"/>
                    <a:pt x="537244" y="1171607"/>
                  </a:cubicBezTo>
                  <a:cubicBezTo>
                    <a:pt x="578635" y="1041311"/>
                    <a:pt x="602026" y="900182"/>
                    <a:pt x="603002" y="759547"/>
                  </a:cubicBezTo>
                  <a:cubicBezTo>
                    <a:pt x="603930" y="628805"/>
                    <a:pt x="584764" y="494620"/>
                    <a:pt x="524943" y="385813"/>
                  </a:cubicBezTo>
                  <a:cubicBezTo>
                    <a:pt x="468937" y="283961"/>
                    <a:pt x="386459" y="204422"/>
                    <a:pt x="299910" y="148813"/>
                  </a:cubicBezTo>
                  <a:cubicBezTo>
                    <a:pt x="221210" y="98244"/>
                    <a:pt x="124652" y="61331"/>
                    <a:pt x="38518" y="83223"/>
                  </a:cubicBezTo>
                  <a:cubicBezTo>
                    <a:pt x="22300" y="87342"/>
                    <a:pt x="5608" y="77541"/>
                    <a:pt x="984" y="56102"/>
                  </a:cubicBezTo>
                  <a:cubicBezTo>
                    <a:pt x="-3159" y="36922"/>
                    <a:pt x="6129" y="12445"/>
                    <a:pt x="22300" y="8335"/>
                  </a:cubicBezTo>
                  <a:cubicBezTo>
                    <a:pt x="45217" y="2509"/>
                    <a:pt x="68136" y="-67"/>
                    <a:pt x="91072" y="2"/>
                  </a:cubicBezTo>
                  <a:close/>
                </a:path>
              </a:pathLst>
            </a:custGeom>
            <a:solidFill>
              <a:schemeClr val="bg2">
                <a:lumMod val="50000"/>
              </a:schemeClr>
            </a:solidFill>
            <a:ln w="387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245D7A5F-A0B4-3358-5E15-D541913E6E2D}"/>
                </a:ext>
              </a:extLst>
            </p:cNvPr>
            <p:cNvSpPr/>
            <p:nvPr/>
          </p:nvSpPr>
          <p:spPr>
            <a:xfrm>
              <a:off x="10526086" y="1678907"/>
              <a:ext cx="69560" cy="46600"/>
            </a:xfrm>
            <a:custGeom>
              <a:avLst/>
              <a:gdLst>
                <a:gd name="connsiteX0" fmla="*/ 28103 w 110511"/>
                <a:gd name="connsiteY0" fmla="*/ 58184 h 58184"/>
                <a:gd name="connsiteX1" fmla="*/ 82408 w 110511"/>
                <a:gd name="connsiteY1" fmla="*/ 58184 h 58184"/>
                <a:gd name="connsiteX2" fmla="*/ 82408 w 110511"/>
                <a:gd name="connsiteY2" fmla="*/ 0 h 58184"/>
                <a:gd name="connsiteX3" fmla="*/ 28103 w 110511"/>
                <a:gd name="connsiteY3" fmla="*/ 0 h 58184"/>
                <a:gd name="connsiteX4" fmla="*/ 28103 w 110511"/>
                <a:gd name="connsiteY4" fmla="*/ 58184 h 58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11" h="58184">
                  <a:moveTo>
                    <a:pt x="28103" y="58184"/>
                  </a:moveTo>
                  <a:cubicBezTo>
                    <a:pt x="46206" y="58184"/>
                    <a:pt x="64305" y="58184"/>
                    <a:pt x="82408" y="58184"/>
                  </a:cubicBezTo>
                  <a:cubicBezTo>
                    <a:pt x="119848" y="58184"/>
                    <a:pt x="119910" y="0"/>
                    <a:pt x="82408" y="0"/>
                  </a:cubicBezTo>
                  <a:cubicBezTo>
                    <a:pt x="64305" y="0"/>
                    <a:pt x="46206" y="0"/>
                    <a:pt x="28103" y="0"/>
                  </a:cubicBezTo>
                  <a:cubicBezTo>
                    <a:pt x="-9337" y="0"/>
                    <a:pt x="-9399" y="58184"/>
                    <a:pt x="28103" y="58184"/>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6" name="任意多边形: 形状 55">
              <a:extLst>
                <a:ext uri="{FF2B5EF4-FFF2-40B4-BE49-F238E27FC236}">
                  <a16:creationId xmlns:a16="http://schemas.microsoft.com/office/drawing/2014/main" id="{F3B9CED2-667F-DF34-ACA4-DD64159EB25E}"/>
                </a:ext>
              </a:extLst>
            </p:cNvPr>
            <p:cNvSpPr/>
            <p:nvPr/>
          </p:nvSpPr>
          <p:spPr>
            <a:xfrm>
              <a:off x="10440630" y="1669587"/>
              <a:ext cx="35379" cy="46600"/>
            </a:xfrm>
            <a:custGeom>
              <a:avLst/>
              <a:gdLst>
                <a:gd name="connsiteX0" fmla="*/ 28103 w 56206"/>
                <a:gd name="connsiteY0" fmla="*/ 58184 h 58184"/>
                <a:gd name="connsiteX1" fmla="*/ 28103 w 56206"/>
                <a:gd name="connsiteY1" fmla="*/ 0 h 58184"/>
                <a:gd name="connsiteX2" fmla="*/ 28103 w 56206"/>
                <a:gd name="connsiteY2" fmla="*/ 58184 h 58184"/>
              </a:gdLst>
              <a:ahLst/>
              <a:cxnLst>
                <a:cxn ang="0">
                  <a:pos x="connsiteX0" y="connsiteY0"/>
                </a:cxn>
                <a:cxn ang="0">
                  <a:pos x="connsiteX1" y="connsiteY1"/>
                </a:cxn>
                <a:cxn ang="0">
                  <a:pos x="connsiteX2" y="connsiteY2"/>
                </a:cxn>
              </a:cxnLst>
              <a:rect l="l" t="t" r="r" b="b"/>
              <a:pathLst>
                <a:path w="56206" h="58184">
                  <a:moveTo>
                    <a:pt x="28103" y="58184"/>
                  </a:moveTo>
                  <a:cubicBezTo>
                    <a:pt x="65543" y="58184"/>
                    <a:pt x="65605" y="0"/>
                    <a:pt x="28103" y="0"/>
                  </a:cubicBezTo>
                  <a:cubicBezTo>
                    <a:pt x="-9337" y="0"/>
                    <a:pt x="-9399" y="58184"/>
                    <a:pt x="28103" y="58184"/>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7" name="任意多边形: 形状 56">
              <a:extLst>
                <a:ext uri="{FF2B5EF4-FFF2-40B4-BE49-F238E27FC236}">
                  <a16:creationId xmlns:a16="http://schemas.microsoft.com/office/drawing/2014/main" id="{ACF43DAB-8D63-421B-CCCD-6C340C0AC790}"/>
                </a:ext>
              </a:extLst>
            </p:cNvPr>
            <p:cNvSpPr/>
            <p:nvPr/>
          </p:nvSpPr>
          <p:spPr>
            <a:xfrm>
              <a:off x="10438401" y="1669308"/>
              <a:ext cx="67455" cy="55851"/>
            </a:xfrm>
            <a:custGeom>
              <a:avLst/>
              <a:gdLst>
                <a:gd name="connsiteX0" fmla="*/ 31645 w 107167"/>
                <a:gd name="connsiteY0" fmla="*/ 344 h 69735"/>
                <a:gd name="connsiteX1" fmla="*/ 29092 w 107167"/>
                <a:gd name="connsiteY1" fmla="*/ 344 h 69735"/>
                <a:gd name="connsiteX2" fmla="*/ 29092 w 107167"/>
                <a:gd name="connsiteY2" fmla="*/ 58528 h 69735"/>
                <a:gd name="connsiteX3" fmla="*/ 41137 w 107167"/>
                <a:gd name="connsiteY3" fmla="*/ 58051 h 69735"/>
                <a:gd name="connsiteX4" fmla="*/ 47238 w 107167"/>
                <a:gd name="connsiteY4" fmla="*/ 58074 h 69735"/>
                <a:gd name="connsiteX5" fmla="*/ 44674 w 107167"/>
                <a:gd name="connsiteY5" fmla="*/ 57364 h 69735"/>
                <a:gd name="connsiteX6" fmla="*/ 70457 w 107167"/>
                <a:gd name="connsiteY6" fmla="*/ 69125 h 69735"/>
                <a:gd name="connsiteX7" fmla="*/ 106245 w 107167"/>
                <a:gd name="connsiteY7" fmla="*/ 48808 h 69735"/>
                <a:gd name="connsiteX8" fmla="*/ 85927 w 107167"/>
                <a:gd name="connsiteY8" fmla="*/ 13020 h 69735"/>
                <a:gd name="connsiteX9" fmla="*/ 83805 w 107167"/>
                <a:gd name="connsiteY9" fmla="*/ 12795 h 69735"/>
                <a:gd name="connsiteX10" fmla="*/ 78925 w 107167"/>
                <a:gd name="connsiteY10" fmla="*/ 9940 h 69735"/>
                <a:gd name="connsiteX11" fmla="*/ 62021 w 107167"/>
                <a:gd name="connsiteY11" fmla="*/ 2070 h 69735"/>
                <a:gd name="connsiteX12" fmla="*/ 29092 w 107167"/>
                <a:gd name="connsiteY12" fmla="*/ 344 h 69735"/>
                <a:gd name="connsiteX13" fmla="*/ 0 w 107167"/>
                <a:gd name="connsiteY13" fmla="*/ 29436 h 69735"/>
                <a:gd name="connsiteX14" fmla="*/ 29092 w 107167"/>
                <a:gd name="connsiteY14" fmla="*/ 58528 h 69735"/>
                <a:gd name="connsiteX15" fmla="*/ 31645 w 107167"/>
                <a:gd name="connsiteY15" fmla="*/ 58528 h 69735"/>
                <a:gd name="connsiteX16" fmla="*/ 60737 w 107167"/>
                <a:gd name="connsiteY16" fmla="*/ 29436 h 69735"/>
                <a:gd name="connsiteX17" fmla="*/ 31645 w 107167"/>
                <a:gd name="connsiteY17" fmla="*/ 344 h 6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67" h="69735">
                  <a:moveTo>
                    <a:pt x="31645" y="344"/>
                  </a:moveTo>
                  <a:cubicBezTo>
                    <a:pt x="30795" y="344"/>
                    <a:pt x="29942" y="344"/>
                    <a:pt x="29092" y="344"/>
                  </a:cubicBezTo>
                  <a:cubicBezTo>
                    <a:pt x="29092" y="19739"/>
                    <a:pt x="29092" y="39133"/>
                    <a:pt x="29092" y="58528"/>
                  </a:cubicBezTo>
                  <a:cubicBezTo>
                    <a:pt x="33111" y="58451"/>
                    <a:pt x="37122" y="58148"/>
                    <a:pt x="41137" y="58051"/>
                  </a:cubicBezTo>
                  <a:cubicBezTo>
                    <a:pt x="41602" y="58039"/>
                    <a:pt x="47242" y="57997"/>
                    <a:pt x="47238" y="58074"/>
                  </a:cubicBezTo>
                  <a:cubicBezTo>
                    <a:pt x="47184" y="59184"/>
                    <a:pt x="40741" y="54665"/>
                    <a:pt x="44674" y="57364"/>
                  </a:cubicBezTo>
                  <a:cubicBezTo>
                    <a:pt x="52172" y="62512"/>
                    <a:pt x="61547" y="67492"/>
                    <a:pt x="70457" y="69125"/>
                  </a:cubicBezTo>
                  <a:cubicBezTo>
                    <a:pt x="85896" y="71957"/>
                    <a:pt x="101827" y="64886"/>
                    <a:pt x="106245" y="48808"/>
                  </a:cubicBezTo>
                  <a:cubicBezTo>
                    <a:pt x="110128" y="34673"/>
                    <a:pt x="101458" y="15871"/>
                    <a:pt x="85927" y="13020"/>
                  </a:cubicBezTo>
                  <a:cubicBezTo>
                    <a:pt x="80919" y="12101"/>
                    <a:pt x="86524" y="14141"/>
                    <a:pt x="83805" y="12795"/>
                  </a:cubicBezTo>
                  <a:cubicBezTo>
                    <a:pt x="82118" y="11961"/>
                    <a:pt x="80539" y="10906"/>
                    <a:pt x="78925" y="9940"/>
                  </a:cubicBezTo>
                  <a:cubicBezTo>
                    <a:pt x="73689" y="6810"/>
                    <a:pt x="67905" y="3664"/>
                    <a:pt x="62021" y="2070"/>
                  </a:cubicBezTo>
                  <a:cubicBezTo>
                    <a:pt x="51098" y="-894"/>
                    <a:pt x="40206" y="130"/>
                    <a:pt x="29092" y="344"/>
                  </a:cubicBezTo>
                  <a:cubicBezTo>
                    <a:pt x="13375" y="646"/>
                    <a:pt x="0" y="13497"/>
                    <a:pt x="0" y="29436"/>
                  </a:cubicBezTo>
                  <a:cubicBezTo>
                    <a:pt x="0" y="45212"/>
                    <a:pt x="13313" y="58528"/>
                    <a:pt x="29092" y="58528"/>
                  </a:cubicBezTo>
                  <a:cubicBezTo>
                    <a:pt x="29942" y="58528"/>
                    <a:pt x="30795" y="58528"/>
                    <a:pt x="31645" y="58528"/>
                  </a:cubicBezTo>
                  <a:cubicBezTo>
                    <a:pt x="47366" y="58528"/>
                    <a:pt x="60737" y="45157"/>
                    <a:pt x="60737" y="29436"/>
                  </a:cubicBezTo>
                  <a:cubicBezTo>
                    <a:pt x="60737" y="13660"/>
                    <a:pt x="47420" y="344"/>
                    <a:pt x="31645" y="344"/>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8" name="任意多边形: 形状 57">
              <a:extLst>
                <a:ext uri="{FF2B5EF4-FFF2-40B4-BE49-F238E27FC236}">
                  <a16:creationId xmlns:a16="http://schemas.microsoft.com/office/drawing/2014/main" id="{055D8A51-9AA0-5F66-9BBC-E146B4260C11}"/>
                </a:ext>
              </a:extLst>
            </p:cNvPr>
            <p:cNvSpPr/>
            <p:nvPr/>
          </p:nvSpPr>
          <p:spPr>
            <a:xfrm>
              <a:off x="10340738" y="1678907"/>
              <a:ext cx="69233" cy="49706"/>
            </a:xfrm>
            <a:custGeom>
              <a:avLst/>
              <a:gdLst>
                <a:gd name="connsiteX0" fmla="*/ 31645 w 109991"/>
                <a:gd name="connsiteY0" fmla="*/ 0 h 62063"/>
                <a:gd name="connsiteX1" fmla="*/ 29092 w 109991"/>
                <a:gd name="connsiteY1" fmla="*/ 0 h 62063"/>
                <a:gd name="connsiteX2" fmla="*/ 0 w 109991"/>
                <a:gd name="connsiteY2" fmla="*/ 29092 h 62063"/>
                <a:gd name="connsiteX3" fmla="*/ 29092 w 109991"/>
                <a:gd name="connsiteY3" fmla="*/ 58184 h 62063"/>
                <a:gd name="connsiteX4" fmla="*/ 80900 w 109991"/>
                <a:gd name="connsiteY4" fmla="*/ 62063 h 62063"/>
                <a:gd name="connsiteX5" fmla="*/ 80900 w 109991"/>
                <a:gd name="connsiteY5" fmla="*/ 3879 h 62063"/>
                <a:gd name="connsiteX6" fmla="*/ 74313 w 109991"/>
                <a:gd name="connsiteY6" fmla="*/ 3879 h 62063"/>
                <a:gd name="connsiteX7" fmla="*/ 45221 w 109991"/>
                <a:gd name="connsiteY7" fmla="*/ 32971 h 62063"/>
                <a:gd name="connsiteX8" fmla="*/ 74313 w 109991"/>
                <a:gd name="connsiteY8" fmla="*/ 62063 h 62063"/>
                <a:gd name="connsiteX9" fmla="*/ 80900 w 109991"/>
                <a:gd name="connsiteY9" fmla="*/ 62063 h 62063"/>
                <a:gd name="connsiteX10" fmla="*/ 109992 w 109991"/>
                <a:gd name="connsiteY10" fmla="*/ 32971 h 62063"/>
                <a:gd name="connsiteX11" fmla="*/ 80900 w 109991"/>
                <a:gd name="connsiteY11" fmla="*/ 3879 h 62063"/>
                <a:gd name="connsiteX12" fmla="*/ 29092 w 109991"/>
                <a:gd name="connsiteY12" fmla="*/ 0 h 62063"/>
                <a:gd name="connsiteX13" fmla="*/ 29092 w 109991"/>
                <a:gd name="connsiteY13" fmla="*/ 58184 h 62063"/>
                <a:gd name="connsiteX14" fmla="*/ 31645 w 109991"/>
                <a:gd name="connsiteY14" fmla="*/ 58184 h 62063"/>
                <a:gd name="connsiteX15" fmla="*/ 60737 w 109991"/>
                <a:gd name="connsiteY15" fmla="*/ 29092 h 62063"/>
                <a:gd name="connsiteX16" fmla="*/ 31645 w 109991"/>
                <a:gd name="connsiteY16" fmla="*/ 0 h 6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991" h="62063">
                  <a:moveTo>
                    <a:pt x="31645" y="0"/>
                  </a:moveTo>
                  <a:cubicBezTo>
                    <a:pt x="30795" y="0"/>
                    <a:pt x="29942" y="0"/>
                    <a:pt x="29092" y="0"/>
                  </a:cubicBezTo>
                  <a:cubicBezTo>
                    <a:pt x="13371" y="0"/>
                    <a:pt x="0" y="13371"/>
                    <a:pt x="0" y="29092"/>
                  </a:cubicBezTo>
                  <a:cubicBezTo>
                    <a:pt x="0" y="45042"/>
                    <a:pt x="13317" y="57967"/>
                    <a:pt x="29092" y="58184"/>
                  </a:cubicBezTo>
                  <a:cubicBezTo>
                    <a:pt x="46451" y="58425"/>
                    <a:pt x="63541" y="61827"/>
                    <a:pt x="80900" y="62063"/>
                  </a:cubicBezTo>
                  <a:cubicBezTo>
                    <a:pt x="80900" y="42669"/>
                    <a:pt x="80900" y="23274"/>
                    <a:pt x="80900" y="3879"/>
                  </a:cubicBezTo>
                  <a:cubicBezTo>
                    <a:pt x="78704" y="3879"/>
                    <a:pt x="76509" y="3879"/>
                    <a:pt x="74313" y="3879"/>
                  </a:cubicBezTo>
                  <a:cubicBezTo>
                    <a:pt x="58592" y="3879"/>
                    <a:pt x="45221" y="17250"/>
                    <a:pt x="45221" y="32971"/>
                  </a:cubicBezTo>
                  <a:cubicBezTo>
                    <a:pt x="45221" y="48747"/>
                    <a:pt x="58534" y="62063"/>
                    <a:pt x="74313" y="62063"/>
                  </a:cubicBezTo>
                  <a:cubicBezTo>
                    <a:pt x="76509" y="62063"/>
                    <a:pt x="78704" y="62063"/>
                    <a:pt x="80900" y="62063"/>
                  </a:cubicBezTo>
                  <a:cubicBezTo>
                    <a:pt x="96621" y="62063"/>
                    <a:pt x="109992" y="48693"/>
                    <a:pt x="109992" y="32971"/>
                  </a:cubicBezTo>
                  <a:cubicBezTo>
                    <a:pt x="109992" y="17021"/>
                    <a:pt x="96675" y="4092"/>
                    <a:pt x="80900" y="3879"/>
                  </a:cubicBezTo>
                  <a:cubicBezTo>
                    <a:pt x="63541" y="3642"/>
                    <a:pt x="46451" y="240"/>
                    <a:pt x="29092" y="0"/>
                  </a:cubicBezTo>
                  <a:cubicBezTo>
                    <a:pt x="29092" y="19395"/>
                    <a:pt x="29092" y="38790"/>
                    <a:pt x="29092" y="58184"/>
                  </a:cubicBezTo>
                  <a:cubicBezTo>
                    <a:pt x="29942" y="58184"/>
                    <a:pt x="30795" y="58184"/>
                    <a:pt x="31645" y="58184"/>
                  </a:cubicBezTo>
                  <a:cubicBezTo>
                    <a:pt x="47366" y="58184"/>
                    <a:pt x="60737" y="44814"/>
                    <a:pt x="60737" y="29092"/>
                  </a:cubicBezTo>
                  <a:cubicBezTo>
                    <a:pt x="60737" y="13316"/>
                    <a:pt x="47420" y="0"/>
                    <a:pt x="31645" y="0"/>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9" name="任意多边形: 形状 58">
              <a:extLst>
                <a:ext uri="{FF2B5EF4-FFF2-40B4-BE49-F238E27FC236}">
                  <a16:creationId xmlns:a16="http://schemas.microsoft.com/office/drawing/2014/main" id="{E8690170-82C4-327A-E05A-FEAD52B0EB62}"/>
                </a:ext>
              </a:extLst>
            </p:cNvPr>
            <p:cNvSpPr/>
            <p:nvPr/>
          </p:nvSpPr>
          <p:spPr>
            <a:xfrm>
              <a:off x="10210077" y="1651444"/>
              <a:ext cx="91442" cy="113263"/>
            </a:xfrm>
            <a:custGeom>
              <a:avLst/>
              <a:gdLst>
                <a:gd name="connsiteX0" fmla="*/ 24038 w 145275"/>
                <a:gd name="connsiteY0" fmla="*/ 13789 h 141420"/>
                <a:gd name="connsiteX1" fmla="*/ 9786 w 145275"/>
                <a:gd name="connsiteY1" fmla="*/ 32711 h 141420"/>
                <a:gd name="connsiteX2" fmla="*/ 718 w 145275"/>
                <a:gd name="connsiteY2" fmla="*/ 62214 h 141420"/>
                <a:gd name="connsiteX3" fmla="*/ 16233 w 145275"/>
                <a:gd name="connsiteY3" fmla="*/ 119495 h 141420"/>
                <a:gd name="connsiteX4" fmla="*/ 122474 w 145275"/>
                <a:gd name="connsiteY4" fmla="*/ 119138 h 141420"/>
                <a:gd name="connsiteX5" fmla="*/ 144348 w 145275"/>
                <a:gd name="connsiteY5" fmla="*/ 63766 h 141420"/>
                <a:gd name="connsiteX6" fmla="*/ 112040 w 145275"/>
                <a:gd name="connsiteY6" fmla="*/ 15481 h 141420"/>
                <a:gd name="connsiteX7" fmla="*/ 10710 w 145275"/>
                <a:gd name="connsiteY7" fmla="*/ 43913 h 141420"/>
                <a:gd name="connsiteX8" fmla="*/ 124693 w 145275"/>
                <a:gd name="connsiteY8" fmla="*/ 74138 h 141420"/>
                <a:gd name="connsiteX9" fmla="*/ 54763 w 145275"/>
                <a:gd name="connsiteY9" fmla="*/ 9806 h 141420"/>
                <a:gd name="connsiteX10" fmla="*/ 20388 w 145275"/>
                <a:gd name="connsiteY10" fmla="*/ 48219 h 141420"/>
                <a:gd name="connsiteX11" fmla="*/ 13941 w 145275"/>
                <a:gd name="connsiteY11" fmla="*/ 101450 h 141420"/>
                <a:gd name="connsiteX12" fmla="*/ 113475 w 145275"/>
                <a:gd name="connsiteY12" fmla="*/ 94588 h 141420"/>
                <a:gd name="connsiteX13" fmla="*/ 98316 w 145275"/>
                <a:gd name="connsiteY13" fmla="*/ 33262 h 141420"/>
                <a:gd name="connsiteX14" fmla="*/ 40217 w 145275"/>
                <a:gd name="connsiteY14" fmla="*/ 50573 h 141420"/>
                <a:gd name="connsiteX15" fmla="*/ 81357 w 145275"/>
                <a:gd name="connsiteY15" fmla="*/ 91714 h 141420"/>
                <a:gd name="connsiteX16" fmla="*/ 79371 w 145275"/>
                <a:gd name="connsiteY16" fmla="*/ 87901 h 141420"/>
                <a:gd name="connsiteX17" fmla="*/ 66532 w 145275"/>
                <a:gd name="connsiteY17" fmla="*/ 80418 h 141420"/>
                <a:gd name="connsiteX18" fmla="*/ 64802 w 145275"/>
                <a:gd name="connsiteY18" fmla="*/ 77474 h 141420"/>
                <a:gd name="connsiteX19" fmla="*/ 64802 w 145275"/>
                <a:gd name="connsiteY19" fmla="*/ 62005 h 141420"/>
                <a:gd name="connsiteX20" fmla="*/ 59387 w 145275"/>
                <a:gd name="connsiteY20" fmla="*/ 67381 h 141420"/>
                <a:gd name="connsiteX21" fmla="*/ 58979 w 145275"/>
                <a:gd name="connsiteY21" fmla="*/ 71819 h 141420"/>
                <a:gd name="connsiteX22" fmla="*/ 69418 w 145275"/>
                <a:gd name="connsiteY22" fmla="*/ 82253 h 141420"/>
                <a:gd name="connsiteX23" fmla="*/ 69612 w 145275"/>
                <a:gd name="connsiteY23" fmla="*/ 83967 h 141420"/>
                <a:gd name="connsiteX24" fmla="*/ 73343 w 145275"/>
                <a:gd name="connsiteY24" fmla="*/ 73009 h 141420"/>
                <a:gd name="connsiteX25" fmla="*/ 76900 w 145275"/>
                <a:gd name="connsiteY25" fmla="*/ 63165 h 141420"/>
                <a:gd name="connsiteX26" fmla="*/ 65690 w 145275"/>
                <a:gd name="connsiteY26" fmla="*/ 62893 h 141420"/>
                <a:gd name="connsiteX27" fmla="*/ 66834 w 145275"/>
                <a:gd name="connsiteY27" fmla="*/ 66737 h 141420"/>
                <a:gd name="connsiteX28" fmla="*/ 67125 w 145275"/>
                <a:gd name="connsiteY28" fmla="*/ 68634 h 141420"/>
                <a:gd name="connsiteX29" fmla="*/ 73266 w 145275"/>
                <a:gd name="connsiteY29" fmla="*/ 62408 h 141420"/>
                <a:gd name="connsiteX30" fmla="*/ 73809 w 145275"/>
                <a:gd name="connsiteY30" fmla="*/ 62210 h 141420"/>
                <a:gd name="connsiteX31" fmla="*/ 70915 w 145275"/>
                <a:gd name="connsiteY31" fmla="*/ 62125 h 141420"/>
                <a:gd name="connsiteX32" fmla="*/ 65539 w 145275"/>
                <a:gd name="connsiteY32" fmla="*/ 59092 h 141420"/>
                <a:gd name="connsiteX33" fmla="*/ 65104 w 145275"/>
                <a:gd name="connsiteY33" fmla="*/ 58327 h 141420"/>
                <a:gd name="connsiteX34" fmla="*/ 66540 w 145275"/>
                <a:gd name="connsiteY34" fmla="*/ 61074 h 141420"/>
                <a:gd name="connsiteX35" fmla="*/ 72269 w 145275"/>
                <a:gd name="connsiteY35" fmla="*/ 57955 h 141420"/>
                <a:gd name="connsiteX36" fmla="*/ 85710 w 145275"/>
                <a:gd name="connsiteY36" fmla="*/ 72199 h 141420"/>
                <a:gd name="connsiteX37" fmla="*/ 84767 w 145275"/>
                <a:gd name="connsiteY37" fmla="*/ 74867 h 141420"/>
                <a:gd name="connsiteX38" fmla="*/ 73339 w 145275"/>
                <a:gd name="connsiteY38" fmla="*/ 82858 h 141420"/>
                <a:gd name="connsiteX39" fmla="*/ 59825 w 145275"/>
                <a:gd name="connsiteY39" fmla="*/ 80597 h 141420"/>
                <a:gd name="connsiteX40" fmla="*/ 57932 w 145275"/>
                <a:gd name="connsiteY40" fmla="*/ 79123 h 141420"/>
                <a:gd name="connsiteX41" fmla="*/ 58018 w 145275"/>
                <a:gd name="connsiteY41" fmla="*/ 72598 h 141420"/>
                <a:gd name="connsiteX42" fmla="*/ 74274 w 145275"/>
                <a:gd name="connsiteY42" fmla="*/ 43172 h 141420"/>
                <a:gd name="connsiteX43" fmla="*/ 24038 w 145275"/>
                <a:gd name="connsiteY43" fmla="*/ 13789 h 141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45275" h="141420">
                  <a:moveTo>
                    <a:pt x="24038" y="13789"/>
                  </a:moveTo>
                  <a:cubicBezTo>
                    <a:pt x="19899" y="20550"/>
                    <a:pt x="14007" y="25965"/>
                    <a:pt x="9786" y="32711"/>
                  </a:cubicBezTo>
                  <a:cubicBezTo>
                    <a:pt x="4085" y="41838"/>
                    <a:pt x="1924" y="51671"/>
                    <a:pt x="718" y="62214"/>
                  </a:cubicBezTo>
                  <a:cubicBezTo>
                    <a:pt x="-1625" y="82703"/>
                    <a:pt x="1323" y="104057"/>
                    <a:pt x="16233" y="119495"/>
                  </a:cubicBezTo>
                  <a:cubicBezTo>
                    <a:pt x="46419" y="150744"/>
                    <a:pt x="91536" y="146752"/>
                    <a:pt x="122474" y="119138"/>
                  </a:cubicBezTo>
                  <a:cubicBezTo>
                    <a:pt x="138037" y="105247"/>
                    <a:pt x="148541" y="85011"/>
                    <a:pt x="144348" y="63766"/>
                  </a:cubicBezTo>
                  <a:cubicBezTo>
                    <a:pt x="140620" y="44883"/>
                    <a:pt x="126485" y="27781"/>
                    <a:pt x="112040" y="15481"/>
                  </a:cubicBezTo>
                  <a:cubicBezTo>
                    <a:pt x="78192" y="-13344"/>
                    <a:pt x="24759" y="737"/>
                    <a:pt x="10710" y="43913"/>
                  </a:cubicBezTo>
                  <a:cubicBezTo>
                    <a:pt x="-13448" y="118149"/>
                    <a:pt x="117711" y="153851"/>
                    <a:pt x="124693" y="74138"/>
                  </a:cubicBezTo>
                  <a:cubicBezTo>
                    <a:pt x="127986" y="36567"/>
                    <a:pt x="95042" y="-3472"/>
                    <a:pt x="54763" y="9806"/>
                  </a:cubicBezTo>
                  <a:cubicBezTo>
                    <a:pt x="37013" y="15655"/>
                    <a:pt x="26602" y="31489"/>
                    <a:pt x="20388" y="48219"/>
                  </a:cubicBezTo>
                  <a:cubicBezTo>
                    <a:pt x="14011" y="65383"/>
                    <a:pt x="7672" y="83269"/>
                    <a:pt x="13941" y="101450"/>
                  </a:cubicBezTo>
                  <a:cubicBezTo>
                    <a:pt x="30756" y="150228"/>
                    <a:pt x="92544" y="125724"/>
                    <a:pt x="113475" y="94588"/>
                  </a:cubicBezTo>
                  <a:cubicBezTo>
                    <a:pt x="128017" y="72955"/>
                    <a:pt x="122210" y="45050"/>
                    <a:pt x="98316" y="33262"/>
                  </a:cubicBezTo>
                  <a:cubicBezTo>
                    <a:pt x="76547" y="22521"/>
                    <a:pt x="55578" y="35337"/>
                    <a:pt x="40217" y="50573"/>
                  </a:cubicBezTo>
                  <a:cubicBezTo>
                    <a:pt x="13596" y="76985"/>
                    <a:pt x="54736" y="118129"/>
                    <a:pt x="81357" y="91714"/>
                  </a:cubicBezTo>
                  <a:cubicBezTo>
                    <a:pt x="90240" y="82901"/>
                    <a:pt x="86256" y="90674"/>
                    <a:pt x="79371" y="87901"/>
                  </a:cubicBezTo>
                  <a:cubicBezTo>
                    <a:pt x="75093" y="85407"/>
                    <a:pt x="70814" y="82912"/>
                    <a:pt x="66532" y="80418"/>
                  </a:cubicBezTo>
                  <a:cubicBezTo>
                    <a:pt x="65954" y="79437"/>
                    <a:pt x="65376" y="78455"/>
                    <a:pt x="64802" y="77474"/>
                  </a:cubicBezTo>
                  <a:cubicBezTo>
                    <a:pt x="64802" y="72319"/>
                    <a:pt x="64802" y="67164"/>
                    <a:pt x="64802" y="62005"/>
                  </a:cubicBezTo>
                  <a:cubicBezTo>
                    <a:pt x="64678" y="62680"/>
                    <a:pt x="61443" y="65880"/>
                    <a:pt x="59387" y="67381"/>
                  </a:cubicBezTo>
                  <a:cubicBezTo>
                    <a:pt x="51202" y="73358"/>
                    <a:pt x="53821" y="67924"/>
                    <a:pt x="58979" y="71819"/>
                  </a:cubicBezTo>
                  <a:cubicBezTo>
                    <a:pt x="62459" y="75298"/>
                    <a:pt x="65938" y="78773"/>
                    <a:pt x="69418" y="82253"/>
                  </a:cubicBezTo>
                  <a:cubicBezTo>
                    <a:pt x="70415" y="83649"/>
                    <a:pt x="67909" y="86388"/>
                    <a:pt x="69612" y="83967"/>
                  </a:cubicBezTo>
                  <a:cubicBezTo>
                    <a:pt x="71288" y="81586"/>
                    <a:pt x="72296" y="75977"/>
                    <a:pt x="73343" y="73009"/>
                  </a:cubicBezTo>
                  <a:cubicBezTo>
                    <a:pt x="73797" y="71714"/>
                    <a:pt x="77381" y="64014"/>
                    <a:pt x="76900" y="63165"/>
                  </a:cubicBezTo>
                  <a:cubicBezTo>
                    <a:pt x="78211" y="65473"/>
                    <a:pt x="64076" y="67362"/>
                    <a:pt x="65690" y="62893"/>
                  </a:cubicBezTo>
                  <a:cubicBezTo>
                    <a:pt x="65589" y="63168"/>
                    <a:pt x="66823" y="66477"/>
                    <a:pt x="66834" y="66737"/>
                  </a:cubicBezTo>
                  <a:cubicBezTo>
                    <a:pt x="67420" y="77641"/>
                    <a:pt x="66291" y="68960"/>
                    <a:pt x="67125" y="68634"/>
                  </a:cubicBezTo>
                  <a:cubicBezTo>
                    <a:pt x="67750" y="68389"/>
                    <a:pt x="72610" y="63168"/>
                    <a:pt x="73266" y="62408"/>
                  </a:cubicBezTo>
                  <a:cubicBezTo>
                    <a:pt x="73115" y="62587"/>
                    <a:pt x="71842" y="60992"/>
                    <a:pt x="73809" y="62210"/>
                  </a:cubicBezTo>
                  <a:cubicBezTo>
                    <a:pt x="72370" y="61318"/>
                    <a:pt x="69957" y="61737"/>
                    <a:pt x="70915" y="62125"/>
                  </a:cubicBezTo>
                  <a:cubicBezTo>
                    <a:pt x="68991" y="61349"/>
                    <a:pt x="67397" y="59957"/>
                    <a:pt x="65539" y="59092"/>
                  </a:cubicBezTo>
                  <a:cubicBezTo>
                    <a:pt x="68041" y="60259"/>
                    <a:pt x="64988" y="57331"/>
                    <a:pt x="65104" y="58327"/>
                  </a:cubicBezTo>
                  <a:cubicBezTo>
                    <a:pt x="65446" y="61241"/>
                    <a:pt x="66555" y="61070"/>
                    <a:pt x="66540" y="61074"/>
                  </a:cubicBezTo>
                  <a:cubicBezTo>
                    <a:pt x="68708" y="60430"/>
                    <a:pt x="71004" y="57753"/>
                    <a:pt x="72269" y="57955"/>
                  </a:cubicBezTo>
                  <a:cubicBezTo>
                    <a:pt x="75430" y="58463"/>
                    <a:pt x="84181" y="69049"/>
                    <a:pt x="85710" y="72199"/>
                  </a:cubicBezTo>
                  <a:cubicBezTo>
                    <a:pt x="87463" y="75814"/>
                    <a:pt x="88626" y="71613"/>
                    <a:pt x="84767" y="74867"/>
                  </a:cubicBezTo>
                  <a:cubicBezTo>
                    <a:pt x="81330" y="77761"/>
                    <a:pt x="77641" y="81221"/>
                    <a:pt x="73339" y="82858"/>
                  </a:cubicBezTo>
                  <a:cubicBezTo>
                    <a:pt x="67758" y="84980"/>
                    <a:pt x="64515" y="84235"/>
                    <a:pt x="59825" y="80597"/>
                  </a:cubicBezTo>
                  <a:cubicBezTo>
                    <a:pt x="58592" y="79639"/>
                    <a:pt x="57230" y="77738"/>
                    <a:pt x="57932" y="79123"/>
                  </a:cubicBezTo>
                  <a:cubicBezTo>
                    <a:pt x="58743" y="80721"/>
                    <a:pt x="58002" y="73905"/>
                    <a:pt x="58018" y="72598"/>
                  </a:cubicBezTo>
                  <a:cubicBezTo>
                    <a:pt x="58180" y="59836"/>
                    <a:pt x="67847" y="53673"/>
                    <a:pt x="74274" y="43172"/>
                  </a:cubicBezTo>
                  <a:cubicBezTo>
                    <a:pt x="93883" y="11132"/>
                    <a:pt x="43580" y="-18131"/>
                    <a:pt x="24038" y="13789"/>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0" name="任意多边形: 形状 59">
              <a:extLst>
                <a:ext uri="{FF2B5EF4-FFF2-40B4-BE49-F238E27FC236}">
                  <a16:creationId xmlns:a16="http://schemas.microsoft.com/office/drawing/2014/main" id="{F4BF9202-041B-2648-ACBD-430405650F14}"/>
                </a:ext>
              </a:extLst>
            </p:cNvPr>
            <p:cNvSpPr/>
            <p:nvPr/>
          </p:nvSpPr>
          <p:spPr>
            <a:xfrm>
              <a:off x="10550502" y="4084999"/>
              <a:ext cx="69560" cy="46600"/>
            </a:xfrm>
            <a:custGeom>
              <a:avLst/>
              <a:gdLst>
                <a:gd name="connsiteX0" fmla="*/ 28103 w 110511"/>
                <a:gd name="connsiteY0" fmla="*/ 58184 h 58184"/>
                <a:gd name="connsiteX1" fmla="*/ 82408 w 110511"/>
                <a:gd name="connsiteY1" fmla="*/ 58184 h 58184"/>
                <a:gd name="connsiteX2" fmla="*/ 82408 w 110511"/>
                <a:gd name="connsiteY2" fmla="*/ 0 h 58184"/>
                <a:gd name="connsiteX3" fmla="*/ 28103 w 110511"/>
                <a:gd name="connsiteY3" fmla="*/ 0 h 58184"/>
                <a:gd name="connsiteX4" fmla="*/ 28103 w 110511"/>
                <a:gd name="connsiteY4" fmla="*/ 58184 h 58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11" h="58184">
                  <a:moveTo>
                    <a:pt x="28103" y="58184"/>
                  </a:moveTo>
                  <a:cubicBezTo>
                    <a:pt x="46206" y="58184"/>
                    <a:pt x="64305" y="58184"/>
                    <a:pt x="82408" y="58184"/>
                  </a:cubicBezTo>
                  <a:cubicBezTo>
                    <a:pt x="119848" y="58184"/>
                    <a:pt x="119910" y="0"/>
                    <a:pt x="82408" y="0"/>
                  </a:cubicBezTo>
                  <a:cubicBezTo>
                    <a:pt x="64305" y="0"/>
                    <a:pt x="46206" y="0"/>
                    <a:pt x="28103" y="0"/>
                  </a:cubicBezTo>
                  <a:cubicBezTo>
                    <a:pt x="-9337" y="0"/>
                    <a:pt x="-9399" y="58184"/>
                    <a:pt x="28103" y="58184"/>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1" name="任意多边形: 形状 60">
              <a:extLst>
                <a:ext uri="{FF2B5EF4-FFF2-40B4-BE49-F238E27FC236}">
                  <a16:creationId xmlns:a16="http://schemas.microsoft.com/office/drawing/2014/main" id="{3C6E990E-068F-58AD-DBB7-2C082414874D}"/>
                </a:ext>
              </a:extLst>
            </p:cNvPr>
            <p:cNvSpPr/>
            <p:nvPr/>
          </p:nvSpPr>
          <p:spPr>
            <a:xfrm>
              <a:off x="10465046" y="4075679"/>
              <a:ext cx="35379" cy="46600"/>
            </a:xfrm>
            <a:custGeom>
              <a:avLst/>
              <a:gdLst>
                <a:gd name="connsiteX0" fmla="*/ 28103 w 56206"/>
                <a:gd name="connsiteY0" fmla="*/ 58184 h 58184"/>
                <a:gd name="connsiteX1" fmla="*/ 28103 w 56206"/>
                <a:gd name="connsiteY1" fmla="*/ 0 h 58184"/>
                <a:gd name="connsiteX2" fmla="*/ 28103 w 56206"/>
                <a:gd name="connsiteY2" fmla="*/ 58184 h 58184"/>
              </a:gdLst>
              <a:ahLst/>
              <a:cxnLst>
                <a:cxn ang="0">
                  <a:pos x="connsiteX0" y="connsiteY0"/>
                </a:cxn>
                <a:cxn ang="0">
                  <a:pos x="connsiteX1" y="connsiteY1"/>
                </a:cxn>
                <a:cxn ang="0">
                  <a:pos x="connsiteX2" y="connsiteY2"/>
                </a:cxn>
              </a:cxnLst>
              <a:rect l="l" t="t" r="r" b="b"/>
              <a:pathLst>
                <a:path w="56206" h="58184">
                  <a:moveTo>
                    <a:pt x="28103" y="58184"/>
                  </a:moveTo>
                  <a:cubicBezTo>
                    <a:pt x="65543" y="58184"/>
                    <a:pt x="65605" y="0"/>
                    <a:pt x="28103" y="0"/>
                  </a:cubicBezTo>
                  <a:cubicBezTo>
                    <a:pt x="-9337" y="0"/>
                    <a:pt x="-9399" y="58184"/>
                    <a:pt x="28103" y="58184"/>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2" name="任意多边形: 形状 61">
              <a:extLst>
                <a:ext uri="{FF2B5EF4-FFF2-40B4-BE49-F238E27FC236}">
                  <a16:creationId xmlns:a16="http://schemas.microsoft.com/office/drawing/2014/main" id="{79666447-47AF-8309-9630-383F46E0767E}"/>
                </a:ext>
              </a:extLst>
            </p:cNvPr>
            <p:cNvSpPr/>
            <p:nvPr/>
          </p:nvSpPr>
          <p:spPr>
            <a:xfrm>
              <a:off x="10462817" y="4075394"/>
              <a:ext cx="67455" cy="55854"/>
            </a:xfrm>
            <a:custGeom>
              <a:avLst/>
              <a:gdLst>
                <a:gd name="connsiteX0" fmla="*/ 31645 w 107167"/>
                <a:gd name="connsiteY0" fmla="*/ 355 h 69739"/>
                <a:gd name="connsiteX1" fmla="*/ 29092 w 107167"/>
                <a:gd name="connsiteY1" fmla="*/ 355 h 69739"/>
                <a:gd name="connsiteX2" fmla="*/ 29092 w 107167"/>
                <a:gd name="connsiteY2" fmla="*/ 58539 h 69739"/>
                <a:gd name="connsiteX3" fmla="*/ 41137 w 107167"/>
                <a:gd name="connsiteY3" fmla="*/ 58074 h 69739"/>
                <a:gd name="connsiteX4" fmla="*/ 47238 w 107167"/>
                <a:gd name="connsiteY4" fmla="*/ 58074 h 69739"/>
                <a:gd name="connsiteX5" fmla="*/ 44674 w 107167"/>
                <a:gd name="connsiteY5" fmla="*/ 57375 h 69739"/>
                <a:gd name="connsiteX6" fmla="*/ 70457 w 107167"/>
                <a:gd name="connsiteY6" fmla="*/ 69129 h 69739"/>
                <a:gd name="connsiteX7" fmla="*/ 106245 w 107167"/>
                <a:gd name="connsiteY7" fmla="*/ 48803 h 69739"/>
                <a:gd name="connsiteX8" fmla="*/ 85927 w 107167"/>
                <a:gd name="connsiteY8" fmla="*/ 13039 h 69739"/>
                <a:gd name="connsiteX9" fmla="*/ 83805 w 107167"/>
                <a:gd name="connsiteY9" fmla="*/ 12806 h 69739"/>
                <a:gd name="connsiteX10" fmla="*/ 78925 w 107167"/>
                <a:gd name="connsiteY10" fmla="*/ 9936 h 69739"/>
                <a:gd name="connsiteX11" fmla="*/ 62021 w 107167"/>
                <a:gd name="connsiteY11" fmla="*/ 2061 h 69739"/>
                <a:gd name="connsiteX12" fmla="*/ 29092 w 107167"/>
                <a:gd name="connsiteY12" fmla="*/ 355 h 69739"/>
                <a:gd name="connsiteX13" fmla="*/ 0 w 107167"/>
                <a:gd name="connsiteY13" fmla="*/ 29447 h 69739"/>
                <a:gd name="connsiteX14" fmla="*/ 29092 w 107167"/>
                <a:gd name="connsiteY14" fmla="*/ 58539 h 69739"/>
                <a:gd name="connsiteX15" fmla="*/ 31645 w 107167"/>
                <a:gd name="connsiteY15" fmla="*/ 58539 h 69739"/>
                <a:gd name="connsiteX16" fmla="*/ 60737 w 107167"/>
                <a:gd name="connsiteY16" fmla="*/ 29447 h 69739"/>
                <a:gd name="connsiteX17" fmla="*/ 31645 w 107167"/>
                <a:gd name="connsiteY17" fmla="*/ 355 h 69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67" h="69739">
                  <a:moveTo>
                    <a:pt x="31645" y="355"/>
                  </a:moveTo>
                  <a:cubicBezTo>
                    <a:pt x="30795" y="355"/>
                    <a:pt x="29942" y="355"/>
                    <a:pt x="29092" y="355"/>
                  </a:cubicBezTo>
                  <a:cubicBezTo>
                    <a:pt x="29092" y="19749"/>
                    <a:pt x="29092" y="39144"/>
                    <a:pt x="29092" y="58539"/>
                  </a:cubicBezTo>
                  <a:cubicBezTo>
                    <a:pt x="33111" y="58461"/>
                    <a:pt x="37122" y="58151"/>
                    <a:pt x="41137" y="58074"/>
                  </a:cubicBezTo>
                  <a:cubicBezTo>
                    <a:pt x="41602" y="58035"/>
                    <a:pt x="47242" y="57996"/>
                    <a:pt x="47238" y="58074"/>
                  </a:cubicBezTo>
                  <a:cubicBezTo>
                    <a:pt x="47184" y="59199"/>
                    <a:pt x="40741" y="54660"/>
                    <a:pt x="44674" y="57375"/>
                  </a:cubicBezTo>
                  <a:cubicBezTo>
                    <a:pt x="52172" y="62535"/>
                    <a:pt x="61547" y="67500"/>
                    <a:pt x="70457" y="69129"/>
                  </a:cubicBezTo>
                  <a:cubicBezTo>
                    <a:pt x="85896" y="71960"/>
                    <a:pt x="101827" y="64901"/>
                    <a:pt x="106245" y="48803"/>
                  </a:cubicBezTo>
                  <a:cubicBezTo>
                    <a:pt x="110128" y="34683"/>
                    <a:pt x="101458" y="15871"/>
                    <a:pt x="85927" y="13039"/>
                  </a:cubicBezTo>
                  <a:cubicBezTo>
                    <a:pt x="80919" y="12108"/>
                    <a:pt x="86524" y="14164"/>
                    <a:pt x="83805" y="12806"/>
                  </a:cubicBezTo>
                  <a:cubicBezTo>
                    <a:pt x="82118" y="11953"/>
                    <a:pt x="80539" y="10905"/>
                    <a:pt x="78925" y="9936"/>
                  </a:cubicBezTo>
                  <a:cubicBezTo>
                    <a:pt x="73689" y="6833"/>
                    <a:pt x="67905" y="3652"/>
                    <a:pt x="62021" y="2061"/>
                  </a:cubicBezTo>
                  <a:cubicBezTo>
                    <a:pt x="51098" y="-887"/>
                    <a:pt x="40206" y="122"/>
                    <a:pt x="29092" y="355"/>
                  </a:cubicBezTo>
                  <a:cubicBezTo>
                    <a:pt x="13375" y="665"/>
                    <a:pt x="0" y="13504"/>
                    <a:pt x="0" y="29447"/>
                  </a:cubicBezTo>
                  <a:cubicBezTo>
                    <a:pt x="0" y="45234"/>
                    <a:pt x="13313" y="58539"/>
                    <a:pt x="29092" y="58539"/>
                  </a:cubicBezTo>
                  <a:cubicBezTo>
                    <a:pt x="29942" y="58539"/>
                    <a:pt x="30795" y="58539"/>
                    <a:pt x="31645" y="58539"/>
                  </a:cubicBezTo>
                  <a:cubicBezTo>
                    <a:pt x="47366" y="58539"/>
                    <a:pt x="60737" y="45157"/>
                    <a:pt x="60737" y="29447"/>
                  </a:cubicBezTo>
                  <a:cubicBezTo>
                    <a:pt x="60737" y="13660"/>
                    <a:pt x="47420" y="355"/>
                    <a:pt x="31645" y="355"/>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3" name="任意多边形: 形状 62">
              <a:extLst>
                <a:ext uri="{FF2B5EF4-FFF2-40B4-BE49-F238E27FC236}">
                  <a16:creationId xmlns:a16="http://schemas.microsoft.com/office/drawing/2014/main" id="{4EBBE2B0-39DF-9E65-D686-85D85F92E461}"/>
                </a:ext>
              </a:extLst>
            </p:cNvPr>
            <p:cNvSpPr/>
            <p:nvPr/>
          </p:nvSpPr>
          <p:spPr>
            <a:xfrm>
              <a:off x="10365154" y="4084999"/>
              <a:ext cx="69233" cy="49706"/>
            </a:xfrm>
            <a:custGeom>
              <a:avLst/>
              <a:gdLst>
                <a:gd name="connsiteX0" fmla="*/ 31645 w 109991"/>
                <a:gd name="connsiteY0" fmla="*/ 0 h 62063"/>
                <a:gd name="connsiteX1" fmla="*/ 29092 w 109991"/>
                <a:gd name="connsiteY1" fmla="*/ 0 h 62063"/>
                <a:gd name="connsiteX2" fmla="*/ 0 w 109991"/>
                <a:gd name="connsiteY2" fmla="*/ 29092 h 62063"/>
                <a:gd name="connsiteX3" fmla="*/ 29092 w 109991"/>
                <a:gd name="connsiteY3" fmla="*/ 58184 h 62063"/>
                <a:gd name="connsiteX4" fmla="*/ 80900 w 109991"/>
                <a:gd name="connsiteY4" fmla="*/ 62063 h 62063"/>
                <a:gd name="connsiteX5" fmla="*/ 80900 w 109991"/>
                <a:gd name="connsiteY5" fmla="*/ 3879 h 62063"/>
                <a:gd name="connsiteX6" fmla="*/ 74313 w 109991"/>
                <a:gd name="connsiteY6" fmla="*/ 3879 h 62063"/>
                <a:gd name="connsiteX7" fmla="*/ 45221 w 109991"/>
                <a:gd name="connsiteY7" fmla="*/ 32971 h 62063"/>
                <a:gd name="connsiteX8" fmla="*/ 74313 w 109991"/>
                <a:gd name="connsiteY8" fmla="*/ 62063 h 62063"/>
                <a:gd name="connsiteX9" fmla="*/ 80900 w 109991"/>
                <a:gd name="connsiteY9" fmla="*/ 62063 h 62063"/>
                <a:gd name="connsiteX10" fmla="*/ 109992 w 109991"/>
                <a:gd name="connsiteY10" fmla="*/ 32971 h 62063"/>
                <a:gd name="connsiteX11" fmla="*/ 80900 w 109991"/>
                <a:gd name="connsiteY11" fmla="*/ 3879 h 62063"/>
                <a:gd name="connsiteX12" fmla="*/ 29092 w 109991"/>
                <a:gd name="connsiteY12" fmla="*/ 0 h 62063"/>
                <a:gd name="connsiteX13" fmla="*/ 29092 w 109991"/>
                <a:gd name="connsiteY13" fmla="*/ 58184 h 62063"/>
                <a:gd name="connsiteX14" fmla="*/ 31645 w 109991"/>
                <a:gd name="connsiteY14" fmla="*/ 58184 h 62063"/>
                <a:gd name="connsiteX15" fmla="*/ 60737 w 109991"/>
                <a:gd name="connsiteY15" fmla="*/ 29092 h 62063"/>
                <a:gd name="connsiteX16" fmla="*/ 31645 w 109991"/>
                <a:gd name="connsiteY16" fmla="*/ 0 h 6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991" h="62063">
                  <a:moveTo>
                    <a:pt x="31645" y="0"/>
                  </a:moveTo>
                  <a:cubicBezTo>
                    <a:pt x="30795" y="0"/>
                    <a:pt x="29942" y="0"/>
                    <a:pt x="29092" y="0"/>
                  </a:cubicBezTo>
                  <a:cubicBezTo>
                    <a:pt x="13371" y="0"/>
                    <a:pt x="0" y="13382"/>
                    <a:pt x="0" y="29092"/>
                  </a:cubicBezTo>
                  <a:cubicBezTo>
                    <a:pt x="0" y="45035"/>
                    <a:pt x="13317" y="57951"/>
                    <a:pt x="29092" y="58184"/>
                  </a:cubicBezTo>
                  <a:cubicBezTo>
                    <a:pt x="46451" y="58417"/>
                    <a:pt x="63541" y="61830"/>
                    <a:pt x="80900" y="62063"/>
                  </a:cubicBezTo>
                  <a:cubicBezTo>
                    <a:pt x="80900" y="42669"/>
                    <a:pt x="80900" y="23274"/>
                    <a:pt x="80900" y="3879"/>
                  </a:cubicBezTo>
                  <a:cubicBezTo>
                    <a:pt x="78704" y="3879"/>
                    <a:pt x="76509" y="3879"/>
                    <a:pt x="74313" y="3879"/>
                  </a:cubicBezTo>
                  <a:cubicBezTo>
                    <a:pt x="58592" y="3879"/>
                    <a:pt x="45221" y="17261"/>
                    <a:pt x="45221" y="32971"/>
                  </a:cubicBezTo>
                  <a:cubicBezTo>
                    <a:pt x="45221" y="48758"/>
                    <a:pt x="58534" y="62063"/>
                    <a:pt x="74313" y="62063"/>
                  </a:cubicBezTo>
                  <a:cubicBezTo>
                    <a:pt x="76509" y="62063"/>
                    <a:pt x="78704" y="62063"/>
                    <a:pt x="80900" y="62063"/>
                  </a:cubicBezTo>
                  <a:cubicBezTo>
                    <a:pt x="96621" y="62063"/>
                    <a:pt x="109992" y="48681"/>
                    <a:pt x="109992" y="32971"/>
                  </a:cubicBezTo>
                  <a:cubicBezTo>
                    <a:pt x="109992" y="17029"/>
                    <a:pt x="96675" y="4073"/>
                    <a:pt x="80900" y="3879"/>
                  </a:cubicBezTo>
                  <a:cubicBezTo>
                    <a:pt x="63541" y="3646"/>
                    <a:pt x="46451" y="233"/>
                    <a:pt x="29092" y="0"/>
                  </a:cubicBezTo>
                  <a:cubicBezTo>
                    <a:pt x="29092" y="19395"/>
                    <a:pt x="29092" y="38790"/>
                    <a:pt x="29092" y="58184"/>
                  </a:cubicBezTo>
                  <a:cubicBezTo>
                    <a:pt x="29942" y="58184"/>
                    <a:pt x="30795" y="58184"/>
                    <a:pt x="31645" y="58184"/>
                  </a:cubicBezTo>
                  <a:cubicBezTo>
                    <a:pt x="47366" y="58184"/>
                    <a:pt x="60737" y="44802"/>
                    <a:pt x="60737" y="29092"/>
                  </a:cubicBezTo>
                  <a:cubicBezTo>
                    <a:pt x="60737" y="13305"/>
                    <a:pt x="47420" y="0"/>
                    <a:pt x="31645" y="0"/>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4" name="任意多边形: 形状 63">
              <a:extLst>
                <a:ext uri="{FF2B5EF4-FFF2-40B4-BE49-F238E27FC236}">
                  <a16:creationId xmlns:a16="http://schemas.microsoft.com/office/drawing/2014/main" id="{D470F2A6-5F7A-8572-F572-AFFC7E72911D}"/>
                </a:ext>
              </a:extLst>
            </p:cNvPr>
            <p:cNvSpPr/>
            <p:nvPr/>
          </p:nvSpPr>
          <p:spPr>
            <a:xfrm>
              <a:off x="10234493" y="4057547"/>
              <a:ext cx="91442" cy="113246"/>
            </a:xfrm>
            <a:custGeom>
              <a:avLst/>
              <a:gdLst>
                <a:gd name="connsiteX0" fmla="*/ 24038 w 145275"/>
                <a:gd name="connsiteY0" fmla="*/ 13795 h 141400"/>
                <a:gd name="connsiteX1" fmla="*/ 9786 w 145275"/>
                <a:gd name="connsiteY1" fmla="*/ 32686 h 141400"/>
                <a:gd name="connsiteX2" fmla="*/ 718 w 145275"/>
                <a:gd name="connsiteY2" fmla="*/ 62205 h 141400"/>
                <a:gd name="connsiteX3" fmla="*/ 16233 w 145275"/>
                <a:gd name="connsiteY3" fmla="*/ 119497 h 141400"/>
                <a:gd name="connsiteX4" fmla="*/ 122474 w 145275"/>
                <a:gd name="connsiteY4" fmla="*/ 119109 h 141400"/>
                <a:gd name="connsiteX5" fmla="*/ 144348 w 145275"/>
                <a:gd name="connsiteY5" fmla="*/ 63756 h 141400"/>
                <a:gd name="connsiteX6" fmla="*/ 112040 w 145275"/>
                <a:gd name="connsiteY6" fmla="*/ 15463 h 141400"/>
                <a:gd name="connsiteX7" fmla="*/ 10710 w 145275"/>
                <a:gd name="connsiteY7" fmla="*/ 43896 h 141400"/>
                <a:gd name="connsiteX8" fmla="*/ 124693 w 145275"/>
                <a:gd name="connsiteY8" fmla="*/ 74113 h 141400"/>
                <a:gd name="connsiteX9" fmla="*/ 54763 w 145275"/>
                <a:gd name="connsiteY9" fmla="*/ 9800 h 141400"/>
                <a:gd name="connsiteX10" fmla="*/ 20388 w 145275"/>
                <a:gd name="connsiteY10" fmla="*/ 48202 h 141400"/>
                <a:gd name="connsiteX11" fmla="*/ 13941 w 145275"/>
                <a:gd name="connsiteY11" fmla="*/ 101421 h 141400"/>
                <a:gd name="connsiteX12" fmla="*/ 113475 w 145275"/>
                <a:gd name="connsiteY12" fmla="*/ 94594 h 141400"/>
                <a:gd name="connsiteX13" fmla="*/ 98316 w 145275"/>
                <a:gd name="connsiteY13" fmla="*/ 33268 h 141400"/>
                <a:gd name="connsiteX14" fmla="*/ 40217 w 145275"/>
                <a:gd name="connsiteY14" fmla="*/ 50568 h 141400"/>
                <a:gd name="connsiteX15" fmla="*/ 81357 w 145275"/>
                <a:gd name="connsiteY15" fmla="*/ 91685 h 141400"/>
                <a:gd name="connsiteX16" fmla="*/ 79371 w 145275"/>
                <a:gd name="connsiteY16" fmla="*/ 87883 h 141400"/>
                <a:gd name="connsiteX17" fmla="*/ 66532 w 145275"/>
                <a:gd name="connsiteY17" fmla="*/ 80397 h 141400"/>
                <a:gd name="connsiteX18" fmla="*/ 64802 w 145275"/>
                <a:gd name="connsiteY18" fmla="*/ 77449 h 141400"/>
                <a:gd name="connsiteX19" fmla="*/ 64802 w 145275"/>
                <a:gd name="connsiteY19" fmla="*/ 62011 h 141400"/>
                <a:gd name="connsiteX20" fmla="*/ 59387 w 145275"/>
                <a:gd name="connsiteY20" fmla="*/ 67364 h 141400"/>
                <a:gd name="connsiteX21" fmla="*/ 58979 w 145275"/>
                <a:gd name="connsiteY21" fmla="*/ 71786 h 141400"/>
                <a:gd name="connsiteX22" fmla="*/ 69418 w 145275"/>
                <a:gd name="connsiteY22" fmla="*/ 82259 h 141400"/>
                <a:gd name="connsiteX23" fmla="*/ 69612 w 145275"/>
                <a:gd name="connsiteY23" fmla="*/ 83966 h 141400"/>
                <a:gd name="connsiteX24" fmla="*/ 73343 w 145275"/>
                <a:gd name="connsiteY24" fmla="*/ 72988 h 141400"/>
                <a:gd name="connsiteX25" fmla="*/ 76900 w 145275"/>
                <a:gd name="connsiteY25" fmla="*/ 63135 h 141400"/>
                <a:gd name="connsiteX26" fmla="*/ 65690 w 145275"/>
                <a:gd name="connsiteY26" fmla="*/ 62864 h 141400"/>
                <a:gd name="connsiteX27" fmla="*/ 66834 w 145275"/>
                <a:gd name="connsiteY27" fmla="*/ 66743 h 141400"/>
                <a:gd name="connsiteX28" fmla="*/ 67125 w 145275"/>
                <a:gd name="connsiteY28" fmla="*/ 68605 h 141400"/>
                <a:gd name="connsiteX29" fmla="*/ 73266 w 145275"/>
                <a:gd name="connsiteY29" fmla="*/ 62399 h 141400"/>
                <a:gd name="connsiteX30" fmla="*/ 73809 w 145275"/>
                <a:gd name="connsiteY30" fmla="*/ 62205 h 141400"/>
                <a:gd name="connsiteX31" fmla="*/ 70915 w 145275"/>
                <a:gd name="connsiteY31" fmla="*/ 62127 h 141400"/>
                <a:gd name="connsiteX32" fmla="*/ 65539 w 145275"/>
                <a:gd name="connsiteY32" fmla="*/ 59063 h 141400"/>
                <a:gd name="connsiteX33" fmla="*/ 65104 w 145275"/>
                <a:gd name="connsiteY33" fmla="*/ 58326 h 141400"/>
                <a:gd name="connsiteX34" fmla="*/ 66540 w 145275"/>
                <a:gd name="connsiteY34" fmla="*/ 61041 h 141400"/>
                <a:gd name="connsiteX35" fmla="*/ 72269 w 145275"/>
                <a:gd name="connsiteY35" fmla="*/ 57938 h 141400"/>
                <a:gd name="connsiteX36" fmla="*/ 85710 w 145275"/>
                <a:gd name="connsiteY36" fmla="*/ 72174 h 141400"/>
                <a:gd name="connsiteX37" fmla="*/ 84767 w 145275"/>
                <a:gd name="connsiteY37" fmla="*/ 74850 h 141400"/>
                <a:gd name="connsiteX38" fmla="*/ 73339 w 145275"/>
                <a:gd name="connsiteY38" fmla="*/ 82841 h 141400"/>
                <a:gd name="connsiteX39" fmla="*/ 59825 w 145275"/>
                <a:gd name="connsiteY39" fmla="*/ 80591 h 141400"/>
                <a:gd name="connsiteX40" fmla="*/ 57932 w 145275"/>
                <a:gd name="connsiteY40" fmla="*/ 79117 h 141400"/>
                <a:gd name="connsiteX41" fmla="*/ 58018 w 145275"/>
                <a:gd name="connsiteY41" fmla="*/ 72600 h 141400"/>
                <a:gd name="connsiteX42" fmla="*/ 74274 w 145275"/>
                <a:gd name="connsiteY42" fmla="*/ 43159 h 141400"/>
                <a:gd name="connsiteX43" fmla="*/ 24038 w 145275"/>
                <a:gd name="connsiteY43" fmla="*/ 13795 h 1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45275" h="141400">
                  <a:moveTo>
                    <a:pt x="24038" y="13795"/>
                  </a:moveTo>
                  <a:cubicBezTo>
                    <a:pt x="19899" y="20545"/>
                    <a:pt x="14007" y="25936"/>
                    <a:pt x="9786" y="32686"/>
                  </a:cubicBezTo>
                  <a:cubicBezTo>
                    <a:pt x="4085" y="41840"/>
                    <a:pt x="1924" y="51654"/>
                    <a:pt x="718" y="62205"/>
                  </a:cubicBezTo>
                  <a:cubicBezTo>
                    <a:pt x="-1625" y="82686"/>
                    <a:pt x="1323" y="104059"/>
                    <a:pt x="16233" y="119497"/>
                  </a:cubicBezTo>
                  <a:cubicBezTo>
                    <a:pt x="46419" y="150723"/>
                    <a:pt x="91536" y="146727"/>
                    <a:pt x="122474" y="119109"/>
                  </a:cubicBezTo>
                  <a:cubicBezTo>
                    <a:pt x="138037" y="105223"/>
                    <a:pt x="148541" y="85013"/>
                    <a:pt x="144348" y="63756"/>
                  </a:cubicBezTo>
                  <a:cubicBezTo>
                    <a:pt x="140620" y="44866"/>
                    <a:pt x="126485" y="27759"/>
                    <a:pt x="112040" y="15463"/>
                  </a:cubicBezTo>
                  <a:cubicBezTo>
                    <a:pt x="78192" y="-13357"/>
                    <a:pt x="24759" y="723"/>
                    <a:pt x="10710" y="43896"/>
                  </a:cubicBezTo>
                  <a:cubicBezTo>
                    <a:pt x="-13448" y="118139"/>
                    <a:pt x="117711" y="153826"/>
                    <a:pt x="124693" y="74113"/>
                  </a:cubicBezTo>
                  <a:cubicBezTo>
                    <a:pt x="127986" y="36565"/>
                    <a:pt x="95042" y="-3466"/>
                    <a:pt x="54763" y="9800"/>
                  </a:cubicBezTo>
                  <a:cubicBezTo>
                    <a:pt x="37013" y="15657"/>
                    <a:pt x="26602" y="31484"/>
                    <a:pt x="20388" y="48202"/>
                  </a:cubicBezTo>
                  <a:cubicBezTo>
                    <a:pt x="14011" y="65386"/>
                    <a:pt x="7672" y="83268"/>
                    <a:pt x="13941" y="101421"/>
                  </a:cubicBezTo>
                  <a:cubicBezTo>
                    <a:pt x="30756" y="150218"/>
                    <a:pt x="92544" y="125703"/>
                    <a:pt x="113475" y="94594"/>
                  </a:cubicBezTo>
                  <a:cubicBezTo>
                    <a:pt x="128017" y="72949"/>
                    <a:pt x="122210" y="45021"/>
                    <a:pt x="98316" y="33268"/>
                  </a:cubicBezTo>
                  <a:cubicBezTo>
                    <a:pt x="76547" y="22523"/>
                    <a:pt x="55578" y="35324"/>
                    <a:pt x="40217" y="50568"/>
                  </a:cubicBezTo>
                  <a:cubicBezTo>
                    <a:pt x="13596" y="76984"/>
                    <a:pt x="54736" y="118101"/>
                    <a:pt x="81357" y="91685"/>
                  </a:cubicBezTo>
                  <a:cubicBezTo>
                    <a:pt x="90240" y="82880"/>
                    <a:pt x="86256" y="90676"/>
                    <a:pt x="79371" y="87883"/>
                  </a:cubicBezTo>
                  <a:cubicBezTo>
                    <a:pt x="75093" y="85401"/>
                    <a:pt x="70814" y="82919"/>
                    <a:pt x="66532" y="80397"/>
                  </a:cubicBezTo>
                  <a:cubicBezTo>
                    <a:pt x="65954" y="79427"/>
                    <a:pt x="65376" y="78458"/>
                    <a:pt x="64802" y="77449"/>
                  </a:cubicBezTo>
                  <a:cubicBezTo>
                    <a:pt x="64802" y="72290"/>
                    <a:pt x="64802" y="67170"/>
                    <a:pt x="64802" y="62011"/>
                  </a:cubicBezTo>
                  <a:cubicBezTo>
                    <a:pt x="64678" y="62670"/>
                    <a:pt x="61443" y="65851"/>
                    <a:pt x="59387" y="67364"/>
                  </a:cubicBezTo>
                  <a:cubicBezTo>
                    <a:pt x="51202" y="73337"/>
                    <a:pt x="53821" y="67907"/>
                    <a:pt x="58979" y="71786"/>
                  </a:cubicBezTo>
                  <a:cubicBezTo>
                    <a:pt x="62459" y="75277"/>
                    <a:pt x="65938" y="78768"/>
                    <a:pt x="69418" y="82259"/>
                  </a:cubicBezTo>
                  <a:cubicBezTo>
                    <a:pt x="70415" y="83655"/>
                    <a:pt x="67909" y="86371"/>
                    <a:pt x="69612" y="83966"/>
                  </a:cubicBezTo>
                  <a:cubicBezTo>
                    <a:pt x="71288" y="81561"/>
                    <a:pt x="72296" y="75975"/>
                    <a:pt x="73343" y="72988"/>
                  </a:cubicBezTo>
                  <a:cubicBezTo>
                    <a:pt x="73797" y="71708"/>
                    <a:pt x="77381" y="63989"/>
                    <a:pt x="76900" y="63135"/>
                  </a:cubicBezTo>
                  <a:cubicBezTo>
                    <a:pt x="78211" y="65463"/>
                    <a:pt x="64076" y="67364"/>
                    <a:pt x="65690" y="62864"/>
                  </a:cubicBezTo>
                  <a:cubicBezTo>
                    <a:pt x="65589" y="63174"/>
                    <a:pt x="66823" y="66472"/>
                    <a:pt x="66834" y="66743"/>
                  </a:cubicBezTo>
                  <a:cubicBezTo>
                    <a:pt x="67420" y="77643"/>
                    <a:pt x="66291" y="68954"/>
                    <a:pt x="67125" y="68605"/>
                  </a:cubicBezTo>
                  <a:cubicBezTo>
                    <a:pt x="67750" y="68372"/>
                    <a:pt x="72610" y="63174"/>
                    <a:pt x="73266" y="62399"/>
                  </a:cubicBezTo>
                  <a:cubicBezTo>
                    <a:pt x="73115" y="62593"/>
                    <a:pt x="71842" y="60964"/>
                    <a:pt x="73809" y="62205"/>
                  </a:cubicBezTo>
                  <a:cubicBezTo>
                    <a:pt x="72370" y="61313"/>
                    <a:pt x="69957" y="61739"/>
                    <a:pt x="70915" y="62127"/>
                  </a:cubicBezTo>
                  <a:cubicBezTo>
                    <a:pt x="68991" y="61351"/>
                    <a:pt x="67397" y="59955"/>
                    <a:pt x="65539" y="59063"/>
                  </a:cubicBezTo>
                  <a:cubicBezTo>
                    <a:pt x="68041" y="60265"/>
                    <a:pt x="64988" y="57317"/>
                    <a:pt x="65104" y="58326"/>
                  </a:cubicBezTo>
                  <a:cubicBezTo>
                    <a:pt x="65446" y="61235"/>
                    <a:pt x="66555" y="61041"/>
                    <a:pt x="66540" y="61041"/>
                  </a:cubicBezTo>
                  <a:cubicBezTo>
                    <a:pt x="68708" y="60420"/>
                    <a:pt x="71004" y="57744"/>
                    <a:pt x="72269" y="57938"/>
                  </a:cubicBezTo>
                  <a:cubicBezTo>
                    <a:pt x="75430" y="58442"/>
                    <a:pt x="84181" y="69032"/>
                    <a:pt x="85710" y="72174"/>
                  </a:cubicBezTo>
                  <a:cubicBezTo>
                    <a:pt x="87463" y="75820"/>
                    <a:pt x="88626" y="71592"/>
                    <a:pt x="84767" y="74850"/>
                  </a:cubicBezTo>
                  <a:cubicBezTo>
                    <a:pt x="81330" y="77759"/>
                    <a:pt x="77641" y="81212"/>
                    <a:pt x="73339" y="82841"/>
                  </a:cubicBezTo>
                  <a:cubicBezTo>
                    <a:pt x="67758" y="84974"/>
                    <a:pt x="64515" y="84237"/>
                    <a:pt x="59825" y="80591"/>
                  </a:cubicBezTo>
                  <a:cubicBezTo>
                    <a:pt x="58592" y="79621"/>
                    <a:pt x="57230" y="77720"/>
                    <a:pt x="57932" y="79117"/>
                  </a:cubicBezTo>
                  <a:cubicBezTo>
                    <a:pt x="58743" y="80707"/>
                    <a:pt x="58002" y="73880"/>
                    <a:pt x="58018" y="72600"/>
                  </a:cubicBezTo>
                  <a:cubicBezTo>
                    <a:pt x="58180" y="59838"/>
                    <a:pt x="67847" y="53671"/>
                    <a:pt x="74274" y="43159"/>
                  </a:cubicBezTo>
                  <a:cubicBezTo>
                    <a:pt x="93883" y="11119"/>
                    <a:pt x="43580" y="-18129"/>
                    <a:pt x="24038" y="13795"/>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5" name="任意多边形: 形状 64">
              <a:extLst>
                <a:ext uri="{FF2B5EF4-FFF2-40B4-BE49-F238E27FC236}">
                  <a16:creationId xmlns:a16="http://schemas.microsoft.com/office/drawing/2014/main" id="{0D32F971-E0BA-8D91-BA3B-5E422F062D34}"/>
                </a:ext>
              </a:extLst>
            </p:cNvPr>
            <p:cNvSpPr/>
            <p:nvPr/>
          </p:nvSpPr>
          <p:spPr>
            <a:xfrm>
              <a:off x="11864075" y="5510947"/>
              <a:ext cx="69560" cy="46600"/>
            </a:xfrm>
            <a:custGeom>
              <a:avLst/>
              <a:gdLst>
                <a:gd name="connsiteX0" fmla="*/ 28103 w 110511"/>
                <a:gd name="connsiteY0" fmla="*/ 58184 h 58184"/>
                <a:gd name="connsiteX1" fmla="*/ 82408 w 110511"/>
                <a:gd name="connsiteY1" fmla="*/ 58184 h 58184"/>
                <a:gd name="connsiteX2" fmla="*/ 82408 w 110511"/>
                <a:gd name="connsiteY2" fmla="*/ 0 h 58184"/>
                <a:gd name="connsiteX3" fmla="*/ 28103 w 110511"/>
                <a:gd name="connsiteY3" fmla="*/ 0 h 58184"/>
                <a:gd name="connsiteX4" fmla="*/ 28103 w 110511"/>
                <a:gd name="connsiteY4" fmla="*/ 58184 h 58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11" h="58184">
                  <a:moveTo>
                    <a:pt x="28103" y="58184"/>
                  </a:moveTo>
                  <a:cubicBezTo>
                    <a:pt x="46218" y="58184"/>
                    <a:pt x="64294" y="58184"/>
                    <a:pt x="82408" y="58184"/>
                  </a:cubicBezTo>
                  <a:cubicBezTo>
                    <a:pt x="119840" y="58184"/>
                    <a:pt x="119918" y="0"/>
                    <a:pt x="82408" y="0"/>
                  </a:cubicBezTo>
                  <a:cubicBezTo>
                    <a:pt x="64294" y="0"/>
                    <a:pt x="46218" y="0"/>
                    <a:pt x="28103" y="0"/>
                  </a:cubicBezTo>
                  <a:cubicBezTo>
                    <a:pt x="-9329" y="0"/>
                    <a:pt x="-9406" y="58184"/>
                    <a:pt x="28103" y="58184"/>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6" name="任意多边形: 形状 65">
              <a:extLst>
                <a:ext uri="{FF2B5EF4-FFF2-40B4-BE49-F238E27FC236}">
                  <a16:creationId xmlns:a16="http://schemas.microsoft.com/office/drawing/2014/main" id="{F0ACAB94-9147-3AC9-039E-F779299DB6BA}"/>
                </a:ext>
              </a:extLst>
            </p:cNvPr>
            <p:cNvSpPr/>
            <p:nvPr/>
          </p:nvSpPr>
          <p:spPr>
            <a:xfrm>
              <a:off x="11778619" y="5501627"/>
              <a:ext cx="35379" cy="46600"/>
            </a:xfrm>
            <a:custGeom>
              <a:avLst/>
              <a:gdLst>
                <a:gd name="connsiteX0" fmla="*/ 28103 w 56206"/>
                <a:gd name="connsiteY0" fmla="*/ 58184 h 58184"/>
                <a:gd name="connsiteX1" fmla="*/ 28103 w 56206"/>
                <a:gd name="connsiteY1" fmla="*/ 0 h 58184"/>
                <a:gd name="connsiteX2" fmla="*/ 28103 w 56206"/>
                <a:gd name="connsiteY2" fmla="*/ 58184 h 58184"/>
              </a:gdLst>
              <a:ahLst/>
              <a:cxnLst>
                <a:cxn ang="0">
                  <a:pos x="connsiteX0" y="connsiteY0"/>
                </a:cxn>
                <a:cxn ang="0">
                  <a:pos x="connsiteX1" y="connsiteY1"/>
                </a:cxn>
                <a:cxn ang="0">
                  <a:pos x="connsiteX2" y="connsiteY2"/>
                </a:cxn>
              </a:cxnLst>
              <a:rect l="l" t="t" r="r" b="b"/>
              <a:pathLst>
                <a:path w="56206" h="58184">
                  <a:moveTo>
                    <a:pt x="28103" y="58184"/>
                  </a:moveTo>
                  <a:cubicBezTo>
                    <a:pt x="65535" y="58184"/>
                    <a:pt x="65613" y="0"/>
                    <a:pt x="28103" y="0"/>
                  </a:cubicBezTo>
                  <a:cubicBezTo>
                    <a:pt x="-9329" y="0"/>
                    <a:pt x="-9406" y="58184"/>
                    <a:pt x="28103" y="58184"/>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7" name="任意多边形: 形状 66">
              <a:extLst>
                <a:ext uri="{FF2B5EF4-FFF2-40B4-BE49-F238E27FC236}">
                  <a16:creationId xmlns:a16="http://schemas.microsoft.com/office/drawing/2014/main" id="{4873A7BE-13E5-3E68-AF66-95AF23E1CDCF}"/>
                </a:ext>
              </a:extLst>
            </p:cNvPr>
            <p:cNvSpPr/>
            <p:nvPr/>
          </p:nvSpPr>
          <p:spPr>
            <a:xfrm>
              <a:off x="11776385" y="5501358"/>
              <a:ext cx="67455" cy="55837"/>
            </a:xfrm>
            <a:custGeom>
              <a:avLst/>
              <a:gdLst>
                <a:gd name="connsiteX0" fmla="*/ 31652 w 107166"/>
                <a:gd name="connsiteY0" fmla="*/ 335 h 69719"/>
                <a:gd name="connsiteX1" fmla="*/ 29092 w 107166"/>
                <a:gd name="connsiteY1" fmla="*/ 335 h 69719"/>
                <a:gd name="connsiteX2" fmla="*/ 29092 w 107166"/>
                <a:gd name="connsiteY2" fmla="*/ 58520 h 69719"/>
                <a:gd name="connsiteX3" fmla="*/ 41156 w 107166"/>
                <a:gd name="connsiteY3" fmla="*/ 58054 h 69719"/>
                <a:gd name="connsiteX4" fmla="*/ 47245 w 107166"/>
                <a:gd name="connsiteY4" fmla="*/ 58054 h 69719"/>
                <a:gd name="connsiteX5" fmla="*/ 44685 w 107166"/>
                <a:gd name="connsiteY5" fmla="*/ 57356 h 69719"/>
                <a:gd name="connsiteX6" fmla="*/ 70480 w 107166"/>
                <a:gd name="connsiteY6" fmla="*/ 69109 h 69719"/>
                <a:gd name="connsiteX7" fmla="*/ 106244 w 107166"/>
                <a:gd name="connsiteY7" fmla="*/ 48822 h 69719"/>
                <a:gd name="connsiteX8" fmla="*/ 85919 w 107166"/>
                <a:gd name="connsiteY8" fmla="*/ 13020 h 69719"/>
                <a:gd name="connsiteX9" fmla="*/ 83824 w 107166"/>
                <a:gd name="connsiteY9" fmla="*/ 12787 h 69719"/>
                <a:gd name="connsiteX10" fmla="*/ 78937 w 107166"/>
                <a:gd name="connsiteY10" fmla="*/ 9916 h 69719"/>
                <a:gd name="connsiteX11" fmla="*/ 62025 w 107166"/>
                <a:gd name="connsiteY11" fmla="*/ 2081 h 69719"/>
                <a:gd name="connsiteX12" fmla="*/ 29092 w 107166"/>
                <a:gd name="connsiteY12" fmla="*/ 335 h 69719"/>
                <a:gd name="connsiteX13" fmla="*/ 0 w 107166"/>
                <a:gd name="connsiteY13" fmla="*/ 29428 h 69719"/>
                <a:gd name="connsiteX14" fmla="*/ 29092 w 107166"/>
                <a:gd name="connsiteY14" fmla="*/ 58520 h 69719"/>
                <a:gd name="connsiteX15" fmla="*/ 31652 w 107166"/>
                <a:gd name="connsiteY15" fmla="*/ 58520 h 69719"/>
                <a:gd name="connsiteX16" fmla="*/ 60744 w 107166"/>
                <a:gd name="connsiteY16" fmla="*/ 29428 h 69719"/>
                <a:gd name="connsiteX17" fmla="*/ 31652 w 107166"/>
                <a:gd name="connsiteY17" fmla="*/ 335 h 69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66" h="69719">
                  <a:moveTo>
                    <a:pt x="31652" y="335"/>
                  </a:moveTo>
                  <a:cubicBezTo>
                    <a:pt x="30799" y="335"/>
                    <a:pt x="29945" y="335"/>
                    <a:pt x="29092" y="335"/>
                  </a:cubicBezTo>
                  <a:cubicBezTo>
                    <a:pt x="29092" y="19730"/>
                    <a:pt x="29092" y="39125"/>
                    <a:pt x="29092" y="58520"/>
                  </a:cubicBezTo>
                  <a:cubicBezTo>
                    <a:pt x="33126" y="58442"/>
                    <a:pt x="37121" y="58132"/>
                    <a:pt x="41156" y="58054"/>
                  </a:cubicBezTo>
                  <a:cubicBezTo>
                    <a:pt x="41621" y="58015"/>
                    <a:pt x="47245" y="57977"/>
                    <a:pt x="47245" y="58054"/>
                  </a:cubicBezTo>
                  <a:cubicBezTo>
                    <a:pt x="47207" y="59179"/>
                    <a:pt x="40729" y="54680"/>
                    <a:pt x="44685" y="57356"/>
                  </a:cubicBezTo>
                  <a:cubicBezTo>
                    <a:pt x="52172" y="62515"/>
                    <a:pt x="61559" y="67480"/>
                    <a:pt x="70480" y="69109"/>
                  </a:cubicBezTo>
                  <a:cubicBezTo>
                    <a:pt x="85880" y="71941"/>
                    <a:pt x="101823" y="64881"/>
                    <a:pt x="106244" y="48822"/>
                  </a:cubicBezTo>
                  <a:cubicBezTo>
                    <a:pt x="110123" y="34664"/>
                    <a:pt x="101473" y="15851"/>
                    <a:pt x="85919" y="13020"/>
                  </a:cubicBezTo>
                  <a:cubicBezTo>
                    <a:pt x="80915" y="12089"/>
                    <a:pt x="86539" y="14145"/>
                    <a:pt x="83824" y="12787"/>
                  </a:cubicBezTo>
                  <a:cubicBezTo>
                    <a:pt x="82117" y="11933"/>
                    <a:pt x="80527" y="10886"/>
                    <a:pt x="78937" y="9916"/>
                  </a:cubicBezTo>
                  <a:cubicBezTo>
                    <a:pt x="73700" y="6813"/>
                    <a:pt x="67920" y="3671"/>
                    <a:pt x="62025" y="2081"/>
                  </a:cubicBezTo>
                  <a:cubicBezTo>
                    <a:pt x="51086" y="-906"/>
                    <a:pt x="40225" y="141"/>
                    <a:pt x="29092" y="335"/>
                  </a:cubicBezTo>
                  <a:cubicBezTo>
                    <a:pt x="13382" y="645"/>
                    <a:pt x="0" y="13485"/>
                    <a:pt x="0" y="29428"/>
                  </a:cubicBezTo>
                  <a:cubicBezTo>
                    <a:pt x="0" y="45215"/>
                    <a:pt x="13305" y="58520"/>
                    <a:pt x="29092" y="58520"/>
                  </a:cubicBezTo>
                  <a:cubicBezTo>
                    <a:pt x="29945" y="58520"/>
                    <a:pt x="30799" y="58520"/>
                    <a:pt x="31652" y="58520"/>
                  </a:cubicBezTo>
                  <a:cubicBezTo>
                    <a:pt x="47362" y="58520"/>
                    <a:pt x="60744" y="45138"/>
                    <a:pt x="60744" y="29428"/>
                  </a:cubicBezTo>
                  <a:cubicBezTo>
                    <a:pt x="60744" y="13640"/>
                    <a:pt x="47440" y="335"/>
                    <a:pt x="31652" y="335"/>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8" name="任意多边形: 形状 67">
              <a:extLst>
                <a:ext uri="{FF2B5EF4-FFF2-40B4-BE49-F238E27FC236}">
                  <a16:creationId xmlns:a16="http://schemas.microsoft.com/office/drawing/2014/main" id="{3CABCE7F-5B88-E15D-C4CC-A497FB8C792C}"/>
                </a:ext>
              </a:extLst>
            </p:cNvPr>
            <p:cNvSpPr/>
            <p:nvPr/>
          </p:nvSpPr>
          <p:spPr>
            <a:xfrm>
              <a:off x="11678722" y="5510947"/>
              <a:ext cx="69243" cy="49706"/>
            </a:xfrm>
            <a:custGeom>
              <a:avLst/>
              <a:gdLst>
                <a:gd name="connsiteX0" fmla="*/ 31652 w 110007"/>
                <a:gd name="connsiteY0" fmla="*/ 0 h 62063"/>
                <a:gd name="connsiteX1" fmla="*/ 29092 w 110007"/>
                <a:gd name="connsiteY1" fmla="*/ 0 h 62063"/>
                <a:gd name="connsiteX2" fmla="*/ 0 w 110007"/>
                <a:gd name="connsiteY2" fmla="*/ 29092 h 62063"/>
                <a:gd name="connsiteX3" fmla="*/ 29092 w 110007"/>
                <a:gd name="connsiteY3" fmla="*/ 58184 h 62063"/>
                <a:gd name="connsiteX4" fmla="*/ 80915 w 110007"/>
                <a:gd name="connsiteY4" fmla="*/ 62063 h 62063"/>
                <a:gd name="connsiteX5" fmla="*/ 80915 w 110007"/>
                <a:gd name="connsiteY5" fmla="*/ 3879 h 62063"/>
                <a:gd name="connsiteX6" fmla="*/ 74321 w 110007"/>
                <a:gd name="connsiteY6" fmla="*/ 3879 h 62063"/>
                <a:gd name="connsiteX7" fmla="*/ 45228 w 110007"/>
                <a:gd name="connsiteY7" fmla="*/ 32971 h 62063"/>
                <a:gd name="connsiteX8" fmla="*/ 74321 w 110007"/>
                <a:gd name="connsiteY8" fmla="*/ 62063 h 62063"/>
                <a:gd name="connsiteX9" fmla="*/ 80915 w 110007"/>
                <a:gd name="connsiteY9" fmla="*/ 62063 h 62063"/>
                <a:gd name="connsiteX10" fmla="*/ 110007 w 110007"/>
                <a:gd name="connsiteY10" fmla="*/ 32971 h 62063"/>
                <a:gd name="connsiteX11" fmla="*/ 80915 w 110007"/>
                <a:gd name="connsiteY11" fmla="*/ 3879 h 62063"/>
                <a:gd name="connsiteX12" fmla="*/ 29092 w 110007"/>
                <a:gd name="connsiteY12" fmla="*/ 0 h 62063"/>
                <a:gd name="connsiteX13" fmla="*/ 29092 w 110007"/>
                <a:gd name="connsiteY13" fmla="*/ 58184 h 62063"/>
                <a:gd name="connsiteX14" fmla="*/ 31652 w 110007"/>
                <a:gd name="connsiteY14" fmla="*/ 58184 h 62063"/>
                <a:gd name="connsiteX15" fmla="*/ 60744 w 110007"/>
                <a:gd name="connsiteY15" fmla="*/ 29092 h 62063"/>
                <a:gd name="connsiteX16" fmla="*/ 31652 w 110007"/>
                <a:gd name="connsiteY16" fmla="*/ 0 h 6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0007" h="62063">
                  <a:moveTo>
                    <a:pt x="31652" y="0"/>
                  </a:moveTo>
                  <a:cubicBezTo>
                    <a:pt x="30799" y="0"/>
                    <a:pt x="29945" y="0"/>
                    <a:pt x="29092" y="0"/>
                  </a:cubicBezTo>
                  <a:cubicBezTo>
                    <a:pt x="13382" y="0"/>
                    <a:pt x="0" y="13382"/>
                    <a:pt x="0" y="29092"/>
                  </a:cubicBezTo>
                  <a:cubicBezTo>
                    <a:pt x="0" y="45035"/>
                    <a:pt x="13305" y="57951"/>
                    <a:pt x="29092" y="58184"/>
                  </a:cubicBezTo>
                  <a:cubicBezTo>
                    <a:pt x="46470" y="58417"/>
                    <a:pt x="63537" y="61830"/>
                    <a:pt x="80915" y="62063"/>
                  </a:cubicBezTo>
                  <a:cubicBezTo>
                    <a:pt x="80915" y="42669"/>
                    <a:pt x="80915" y="23274"/>
                    <a:pt x="80915" y="3879"/>
                  </a:cubicBezTo>
                  <a:cubicBezTo>
                    <a:pt x="78704" y="3879"/>
                    <a:pt x="76493" y="3879"/>
                    <a:pt x="74321" y="3879"/>
                  </a:cubicBezTo>
                  <a:cubicBezTo>
                    <a:pt x="58611" y="3879"/>
                    <a:pt x="45228" y="17261"/>
                    <a:pt x="45228" y="32971"/>
                  </a:cubicBezTo>
                  <a:cubicBezTo>
                    <a:pt x="45228" y="48758"/>
                    <a:pt x="58533" y="62063"/>
                    <a:pt x="74321" y="62063"/>
                  </a:cubicBezTo>
                  <a:cubicBezTo>
                    <a:pt x="76493" y="62063"/>
                    <a:pt x="78704" y="62063"/>
                    <a:pt x="80915" y="62063"/>
                  </a:cubicBezTo>
                  <a:cubicBezTo>
                    <a:pt x="96625" y="62063"/>
                    <a:pt x="110007" y="48681"/>
                    <a:pt x="110007" y="32971"/>
                  </a:cubicBezTo>
                  <a:cubicBezTo>
                    <a:pt x="110007" y="17029"/>
                    <a:pt x="96663" y="4112"/>
                    <a:pt x="80915" y="3879"/>
                  </a:cubicBezTo>
                  <a:cubicBezTo>
                    <a:pt x="63537" y="3646"/>
                    <a:pt x="46470" y="233"/>
                    <a:pt x="29092" y="0"/>
                  </a:cubicBezTo>
                  <a:cubicBezTo>
                    <a:pt x="29092" y="19395"/>
                    <a:pt x="29092" y="38790"/>
                    <a:pt x="29092" y="58184"/>
                  </a:cubicBezTo>
                  <a:cubicBezTo>
                    <a:pt x="29945" y="58184"/>
                    <a:pt x="30799" y="58184"/>
                    <a:pt x="31652" y="58184"/>
                  </a:cubicBezTo>
                  <a:cubicBezTo>
                    <a:pt x="47362" y="58184"/>
                    <a:pt x="60744" y="44802"/>
                    <a:pt x="60744" y="29092"/>
                  </a:cubicBezTo>
                  <a:cubicBezTo>
                    <a:pt x="60744" y="13305"/>
                    <a:pt x="47440" y="0"/>
                    <a:pt x="31652" y="0"/>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9" name="任意多边形: 形状 68">
              <a:extLst>
                <a:ext uri="{FF2B5EF4-FFF2-40B4-BE49-F238E27FC236}">
                  <a16:creationId xmlns:a16="http://schemas.microsoft.com/office/drawing/2014/main" id="{067581B2-4087-7DCD-1CD6-46E77ED4AB9F}"/>
                </a:ext>
              </a:extLst>
            </p:cNvPr>
            <p:cNvSpPr/>
            <p:nvPr/>
          </p:nvSpPr>
          <p:spPr>
            <a:xfrm>
              <a:off x="11548065" y="5483495"/>
              <a:ext cx="91441" cy="113246"/>
            </a:xfrm>
            <a:custGeom>
              <a:avLst/>
              <a:gdLst>
                <a:gd name="connsiteX0" fmla="*/ 24023 w 145273"/>
                <a:gd name="connsiteY0" fmla="*/ 13795 h 141400"/>
                <a:gd name="connsiteX1" fmla="*/ 9787 w 145273"/>
                <a:gd name="connsiteY1" fmla="*/ 32686 h 141400"/>
                <a:gd name="connsiteX2" fmla="*/ 710 w 145273"/>
                <a:gd name="connsiteY2" fmla="*/ 62205 h 141400"/>
                <a:gd name="connsiteX3" fmla="*/ 16226 w 145273"/>
                <a:gd name="connsiteY3" fmla="*/ 119497 h 141400"/>
                <a:gd name="connsiteX4" fmla="*/ 122471 w 145273"/>
                <a:gd name="connsiteY4" fmla="*/ 119109 h 141400"/>
                <a:gd name="connsiteX5" fmla="*/ 144348 w 145273"/>
                <a:gd name="connsiteY5" fmla="*/ 63756 h 141400"/>
                <a:gd name="connsiteX6" fmla="*/ 112037 w 145273"/>
                <a:gd name="connsiteY6" fmla="*/ 15463 h 141400"/>
                <a:gd name="connsiteX7" fmla="*/ 10718 w 145273"/>
                <a:gd name="connsiteY7" fmla="*/ 43896 h 141400"/>
                <a:gd name="connsiteX8" fmla="*/ 124682 w 145273"/>
                <a:gd name="connsiteY8" fmla="*/ 74113 h 141400"/>
                <a:gd name="connsiteX9" fmla="*/ 54744 w 145273"/>
                <a:gd name="connsiteY9" fmla="*/ 9800 h 141400"/>
                <a:gd name="connsiteX10" fmla="*/ 20377 w 145273"/>
                <a:gd name="connsiteY10" fmla="*/ 48202 h 141400"/>
                <a:gd name="connsiteX11" fmla="*/ 13938 w 145273"/>
                <a:gd name="connsiteY11" fmla="*/ 101421 h 141400"/>
                <a:gd name="connsiteX12" fmla="*/ 113472 w 145273"/>
                <a:gd name="connsiteY12" fmla="*/ 94555 h 141400"/>
                <a:gd name="connsiteX13" fmla="*/ 98305 w 145273"/>
                <a:gd name="connsiteY13" fmla="*/ 33229 h 141400"/>
                <a:gd name="connsiteX14" fmla="*/ 40198 w 145273"/>
                <a:gd name="connsiteY14" fmla="*/ 50568 h 141400"/>
                <a:gd name="connsiteX15" fmla="*/ 81354 w 145273"/>
                <a:gd name="connsiteY15" fmla="*/ 91685 h 141400"/>
                <a:gd name="connsiteX16" fmla="*/ 79376 w 145273"/>
                <a:gd name="connsiteY16" fmla="*/ 87883 h 141400"/>
                <a:gd name="connsiteX17" fmla="*/ 66536 w 145273"/>
                <a:gd name="connsiteY17" fmla="*/ 80397 h 141400"/>
                <a:gd name="connsiteX18" fmla="*/ 64791 w 145273"/>
                <a:gd name="connsiteY18" fmla="*/ 77449 h 141400"/>
                <a:gd name="connsiteX19" fmla="*/ 64791 w 145273"/>
                <a:gd name="connsiteY19" fmla="*/ 61972 h 141400"/>
                <a:gd name="connsiteX20" fmla="*/ 59399 w 145273"/>
                <a:gd name="connsiteY20" fmla="*/ 67364 h 141400"/>
                <a:gd name="connsiteX21" fmla="*/ 58972 w 145273"/>
                <a:gd name="connsiteY21" fmla="*/ 71786 h 141400"/>
                <a:gd name="connsiteX22" fmla="*/ 69406 w 145273"/>
                <a:gd name="connsiteY22" fmla="*/ 82220 h 141400"/>
                <a:gd name="connsiteX23" fmla="*/ 69601 w 145273"/>
                <a:gd name="connsiteY23" fmla="*/ 83966 h 141400"/>
                <a:gd name="connsiteX24" fmla="*/ 73324 w 145273"/>
                <a:gd name="connsiteY24" fmla="*/ 72988 h 141400"/>
                <a:gd name="connsiteX25" fmla="*/ 76893 w 145273"/>
                <a:gd name="connsiteY25" fmla="*/ 63135 h 141400"/>
                <a:gd name="connsiteX26" fmla="*/ 65683 w 145273"/>
                <a:gd name="connsiteY26" fmla="*/ 62864 h 141400"/>
                <a:gd name="connsiteX27" fmla="*/ 66847 w 145273"/>
                <a:gd name="connsiteY27" fmla="*/ 66704 h 141400"/>
                <a:gd name="connsiteX28" fmla="*/ 67118 w 145273"/>
                <a:gd name="connsiteY28" fmla="*/ 68605 h 141400"/>
                <a:gd name="connsiteX29" fmla="*/ 73247 w 145273"/>
                <a:gd name="connsiteY29" fmla="*/ 62399 h 141400"/>
                <a:gd name="connsiteX30" fmla="*/ 73790 w 145273"/>
                <a:gd name="connsiteY30" fmla="*/ 62205 h 141400"/>
                <a:gd name="connsiteX31" fmla="*/ 70919 w 145273"/>
                <a:gd name="connsiteY31" fmla="*/ 62089 h 141400"/>
                <a:gd name="connsiteX32" fmla="*/ 65527 w 145273"/>
                <a:gd name="connsiteY32" fmla="*/ 59063 h 141400"/>
                <a:gd name="connsiteX33" fmla="*/ 65101 w 145273"/>
                <a:gd name="connsiteY33" fmla="*/ 58326 h 141400"/>
                <a:gd name="connsiteX34" fmla="*/ 66536 w 145273"/>
                <a:gd name="connsiteY34" fmla="*/ 61041 h 141400"/>
                <a:gd name="connsiteX35" fmla="*/ 72277 w 145273"/>
                <a:gd name="connsiteY35" fmla="*/ 57938 h 141400"/>
                <a:gd name="connsiteX36" fmla="*/ 85698 w 145273"/>
                <a:gd name="connsiteY36" fmla="*/ 72174 h 141400"/>
                <a:gd name="connsiteX37" fmla="*/ 84767 w 145273"/>
                <a:gd name="connsiteY37" fmla="*/ 74850 h 141400"/>
                <a:gd name="connsiteX38" fmla="*/ 73324 w 145273"/>
                <a:gd name="connsiteY38" fmla="*/ 82841 h 141400"/>
                <a:gd name="connsiteX39" fmla="*/ 59826 w 145273"/>
                <a:gd name="connsiteY39" fmla="*/ 80591 h 141400"/>
                <a:gd name="connsiteX40" fmla="*/ 57925 w 145273"/>
                <a:gd name="connsiteY40" fmla="*/ 79117 h 141400"/>
                <a:gd name="connsiteX41" fmla="*/ 58003 w 145273"/>
                <a:gd name="connsiteY41" fmla="*/ 72562 h 141400"/>
                <a:gd name="connsiteX42" fmla="*/ 74255 w 145273"/>
                <a:gd name="connsiteY42" fmla="*/ 43159 h 141400"/>
                <a:gd name="connsiteX43" fmla="*/ 24023 w 145273"/>
                <a:gd name="connsiteY43" fmla="*/ 13795 h 1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45273" h="141400">
                  <a:moveTo>
                    <a:pt x="24023" y="13795"/>
                  </a:moveTo>
                  <a:cubicBezTo>
                    <a:pt x="19911" y="20545"/>
                    <a:pt x="14015" y="25975"/>
                    <a:pt x="9787" y="32686"/>
                  </a:cubicBezTo>
                  <a:cubicBezTo>
                    <a:pt x="4085" y="41840"/>
                    <a:pt x="1913" y="51654"/>
                    <a:pt x="710" y="62205"/>
                  </a:cubicBezTo>
                  <a:cubicBezTo>
                    <a:pt x="-1617" y="82686"/>
                    <a:pt x="1331" y="104059"/>
                    <a:pt x="16226" y="119497"/>
                  </a:cubicBezTo>
                  <a:cubicBezTo>
                    <a:pt x="46404" y="150723"/>
                    <a:pt x="91517" y="146727"/>
                    <a:pt x="122471" y="119109"/>
                  </a:cubicBezTo>
                  <a:cubicBezTo>
                    <a:pt x="138025" y="105223"/>
                    <a:pt x="148537" y="85013"/>
                    <a:pt x="144348" y="63756"/>
                  </a:cubicBezTo>
                  <a:cubicBezTo>
                    <a:pt x="140625" y="44866"/>
                    <a:pt x="126466" y="27759"/>
                    <a:pt x="112037" y="15463"/>
                  </a:cubicBezTo>
                  <a:cubicBezTo>
                    <a:pt x="78173" y="-13357"/>
                    <a:pt x="24760" y="723"/>
                    <a:pt x="10718" y="43896"/>
                  </a:cubicBezTo>
                  <a:cubicBezTo>
                    <a:pt x="-13448" y="118139"/>
                    <a:pt x="117700" y="153826"/>
                    <a:pt x="124682" y="74113"/>
                  </a:cubicBezTo>
                  <a:cubicBezTo>
                    <a:pt x="127979" y="36565"/>
                    <a:pt x="95047" y="-3505"/>
                    <a:pt x="54744" y="9800"/>
                  </a:cubicBezTo>
                  <a:cubicBezTo>
                    <a:pt x="37017" y="15657"/>
                    <a:pt x="26583" y="31484"/>
                    <a:pt x="20377" y="48202"/>
                  </a:cubicBezTo>
                  <a:cubicBezTo>
                    <a:pt x="14015" y="65386"/>
                    <a:pt x="7654" y="83268"/>
                    <a:pt x="13938" y="101421"/>
                  </a:cubicBezTo>
                  <a:cubicBezTo>
                    <a:pt x="30733" y="150218"/>
                    <a:pt x="92525" y="125703"/>
                    <a:pt x="113472" y="94555"/>
                  </a:cubicBezTo>
                  <a:cubicBezTo>
                    <a:pt x="128018" y="72949"/>
                    <a:pt x="122200" y="45021"/>
                    <a:pt x="98305" y="33229"/>
                  </a:cubicBezTo>
                  <a:cubicBezTo>
                    <a:pt x="76544" y="22523"/>
                    <a:pt x="55559" y="35324"/>
                    <a:pt x="40198" y="50568"/>
                  </a:cubicBezTo>
                  <a:cubicBezTo>
                    <a:pt x="13589" y="76984"/>
                    <a:pt x="54744" y="118101"/>
                    <a:pt x="81354" y="91685"/>
                  </a:cubicBezTo>
                  <a:cubicBezTo>
                    <a:pt x="90237" y="82880"/>
                    <a:pt x="86241" y="90676"/>
                    <a:pt x="79376" y="87883"/>
                  </a:cubicBezTo>
                  <a:cubicBezTo>
                    <a:pt x="75109" y="85401"/>
                    <a:pt x="70803" y="82880"/>
                    <a:pt x="66536" y="80397"/>
                  </a:cubicBezTo>
                  <a:cubicBezTo>
                    <a:pt x="65955" y="79427"/>
                    <a:pt x="65373" y="78419"/>
                    <a:pt x="64791" y="77449"/>
                  </a:cubicBezTo>
                  <a:cubicBezTo>
                    <a:pt x="64791" y="72290"/>
                    <a:pt x="64791" y="67131"/>
                    <a:pt x="64791" y="61972"/>
                  </a:cubicBezTo>
                  <a:cubicBezTo>
                    <a:pt x="64674" y="62670"/>
                    <a:pt x="61455" y="65851"/>
                    <a:pt x="59399" y="67364"/>
                  </a:cubicBezTo>
                  <a:cubicBezTo>
                    <a:pt x="51214" y="73337"/>
                    <a:pt x="53813" y="67907"/>
                    <a:pt x="58972" y="71786"/>
                  </a:cubicBezTo>
                  <a:cubicBezTo>
                    <a:pt x="62463" y="75277"/>
                    <a:pt x="65916" y="78768"/>
                    <a:pt x="69406" y="82220"/>
                  </a:cubicBezTo>
                  <a:cubicBezTo>
                    <a:pt x="70415" y="83617"/>
                    <a:pt x="67894" y="86371"/>
                    <a:pt x="69601" y="83966"/>
                  </a:cubicBezTo>
                  <a:cubicBezTo>
                    <a:pt x="71269" y="81561"/>
                    <a:pt x="72277" y="75975"/>
                    <a:pt x="73324" y="72988"/>
                  </a:cubicBezTo>
                  <a:cubicBezTo>
                    <a:pt x="73790" y="71708"/>
                    <a:pt x="77397" y="63989"/>
                    <a:pt x="76893" y="63135"/>
                  </a:cubicBezTo>
                  <a:cubicBezTo>
                    <a:pt x="78212" y="65463"/>
                    <a:pt x="64054" y="67325"/>
                    <a:pt x="65683" y="62864"/>
                  </a:cubicBezTo>
                  <a:cubicBezTo>
                    <a:pt x="65566" y="63135"/>
                    <a:pt x="66808" y="66472"/>
                    <a:pt x="66847" y="66704"/>
                  </a:cubicBezTo>
                  <a:cubicBezTo>
                    <a:pt x="67429" y="77643"/>
                    <a:pt x="66304" y="68954"/>
                    <a:pt x="67118" y="68605"/>
                  </a:cubicBezTo>
                  <a:cubicBezTo>
                    <a:pt x="67739" y="68372"/>
                    <a:pt x="72626" y="63135"/>
                    <a:pt x="73247" y="62399"/>
                  </a:cubicBezTo>
                  <a:cubicBezTo>
                    <a:pt x="73131" y="62554"/>
                    <a:pt x="71850" y="60964"/>
                    <a:pt x="73790" y="62205"/>
                  </a:cubicBezTo>
                  <a:cubicBezTo>
                    <a:pt x="72355" y="61313"/>
                    <a:pt x="69950" y="61700"/>
                    <a:pt x="70919" y="62089"/>
                  </a:cubicBezTo>
                  <a:cubicBezTo>
                    <a:pt x="68980" y="61313"/>
                    <a:pt x="67390" y="59955"/>
                    <a:pt x="65527" y="59063"/>
                  </a:cubicBezTo>
                  <a:cubicBezTo>
                    <a:pt x="68049" y="60226"/>
                    <a:pt x="64985" y="57317"/>
                    <a:pt x="65101" y="58326"/>
                  </a:cubicBezTo>
                  <a:cubicBezTo>
                    <a:pt x="65450" y="61235"/>
                    <a:pt x="66536" y="61041"/>
                    <a:pt x="66536" y="61041"/>
                  </a:cubicBezTo>
                  <a:cubicBezTo>
                    <a:pt x="68709" y="60420"/>
                    <a:pt x="70997" y="57744"/>
                    <a:pt x="72277" y="57938"/>
                  </a:cubicBezTo>
                  <a:cubicBezTo>
                    <a:pt x="75419" y="58442"/>
                    <a:pt x="84186" y="69032"/>
                    <a:pt x="85698" y="72174"/>
                  </a:cubicBezTo>
                  <a:cubicBezTo>
                    <a:pt x="87444" y="75781"/>
                    <a:pt x="88608" y="71592"/>
                    <a:pt x="84767" y="74850"/>
                  </a:cubicBezTo>
                  <a:cubicBezTo>
                    <a:pt x="81315" y="77759"/>
                    <a:pt x="77630" y="81212"/>
                    <a:pt x="73324" y="82841"/>
                  </a:cubicBezTo>
                  <a:cubicBezTo>
                    <a:pt x="67739" y="84974"/>
                    <a:pt x="64519" y="84198"/>
                    <a:pt x="59826" y="80591"/>
                  </a:cubicBezTo>
                  <a:cubicBezTo>
                    <a:pt x="58584" y="79621"/>
                    <a:pt x="57227" y="77720"/>
                    <a:pt x="57925" y="79117"/>
                  </a:cubicBezTo>
                  <a:cubicBezTo>
                    <a:pt x="58739" y="80707"/>
                    <a:pt x="58003" y="73880"/>
                    <a:pt x="58003" y="72562"/>
                  </a:cubicBezTo>
                  <a:cubicBezTo>
                    <a:pt x="58158" y="59800"/>
                    <a:pt x="67855" y="53632"/>
                    <a:pt x="74255" y="43159"/>
                  </a:cubicBezTo>
                  <a:cubicBezTo>
                    <a:pt x="93883" y="11119"/>
                    <a:pt x="43573" y="-18129"/>
                    <a:pt x="24023" y="13795"/>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80" name="任意多边形: 形状 79">
              <a:extLst>
                <a:ext uri="{FF2B5EF4-FFF2-40B4-BE49-F238E27FC236}">
                  <a16:creationId xmlns:a16="http://schemas.microsoft.com/office/drawing/2014/main" id="{6F9DE858-F065-A26C-B2C6-133635224219}"/>
                </a:ext>
              </a:extLst>
            </p:cNvPr>
            <p:cNvSpPr/>
            <p:nvPr/>
          </p:nvSpPr>
          <p:spPr>
            <a:xfrm>
              <a:off x="8735784" y="1465705"/>
              <a:ext cx="1384376" cy="427989"/>
            </a:xfrm>
            <a:custGeom>
              <a:avLst/>
              <a:gdLst>
                <a:gd name="connsiteX0" fmla="*/ 1733895 w 2199369"/>
                <a:gd name="connsiteY0" fmla="*/ 760276 h 760276"/>
                <a:gd name="connsiteX1" fmla="*/ 2199370 w 2199369"/>
                <a:gd name="connsiteY1" fmla="*/ 376259 h 760276"/>
                <a:gd name="connsiteX2" fmla="*/ 1633042 w 2199369"/>
                <a:gd name="connsiteY2" fmla="*/ 0 h 760276"/>
                <a:gd name="connsiteX3" fmla="*/ 73700 w 2199369"/>
                <a:gd name="connsiteY3" fmla="*/ 0 h 760276"/>
                <a:gd name="connsiteX4" fmla="*/ 430565 w 2199369"/>
                <a:gd name="connsiteY4" fmla="*/ 368501 h 760276"/>
                <a:gd name="connsiteX5" fmla="*/ 0 w 2199369"/>
                <a:gd name="connsiteY5" fmla="*/ 760276 h 760276"/>
                <a:gd name="connsiteX6" fmla="*/ 1733895 w 2199369"/>
                <a:gd name="connsiteY6" fmla="*/ 760276 h 7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9369" h="760276">
                  <a:moveTo>
                    <a:pt x="1733895" y="760276"/>
                  </a:moveTo>
                  <a:lnTo>
                    <a:pt x="2199370" y="376259"/>
                  </a:lnTo>
                  <a:lnTo>
                    <a:pt x="1633042" y="0"/>
                  </a:lnTo>
                  <a:lnTo>
                    <a:pt x="73700" y="0"/>
                  </a:lnTo>
                  <a:cubicBezTo>
                    <a:pt x="73700" y="0"/>
                    <a:pt x="197827" y="236617"/>
                    <a:pt x="430565" y="368501"/>
                  </a:cubicBezTo>
                  <a:cubicBezTo>
                    <a:pt x="349106" y="488749"/>
                    <a:pt x="0" y="760276"/>
                    <a:pt x="0" y="760276"/>
                  </a:cubicBezTo>
                  <a:lnTo>
                    <a:pt x="1733895" y="760276"/>
                  </a:lnTo>
                  <a:close/>
                </a:path>
              </a:pathLst>
            </a:custGeom>
            <a:solidFill>
              <a:schemeClr val="accent4">
                <a:lumMod val="60000"/>
                <a:lumOff val="40000"/>
              </a:schemeClr>
            </a:solidFill>
            <a:ln w="387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59686E89-7C10-99C4-A5EF-6FCA68540A9F}"/>
                </a:ext>
              </a:extLst>
            </p:cNvPr>
            <p:cNvSpPr/>
            <p:nvPr/>
          </p:nvSpPr>
          <p:spPr>
            <a:xfrm>
              <a:off x="9017432" y="1513149"/>
              <a:ext cx="180521" cy="363200"/>
            </a:xfrm>
            <a:custGeom>
              <a:avLst/>
              <a:gdLst>
                <a:gd name="connsiteX0" fmla="*/ 266274 w 286795"/>
                <a:gd name="connsiteY0" fmla="*/ 1376 h 453492"/>
                <a:gd name="connsiteX1" fmla="*/ 124320 w 286795"/>
                <a:gd name="connsiteY1" fmla="*/ 44437 h 453492"/>
                <a:gd name="connsiteX2" fmla="*/ 150286 w 286795"/>
                <a:gd name="connsiteY2" fmla="*/ 178044 h 453492"/>
                <a:gd name="connsiteX3" fmla="*/ 229595 w 286795"/>
                <a:gd name="connsiteY3" fmla="*/ 292640 h 453492"/>
                <a:gd name="connsiteX4" fmla="*/ 172295 w 286795"/>
                <a:gd name="connsiteY4" fmla="*/ 399629 h 453492"/>
                <a:gd name="connsiteX5" fmla="*/ 35046 w 286795"/>
                <a:gd name="connsiteY5" fmla="*/ 358671 h 453492"/>
                <a:gd name="connsiteX6" fmla="*/ 4875 w 286795"/>
                <a:gd name="connsiteY6" fmla="*/ 388846 h 453492"/>
                <a:gd name="connsiteX7" fmla="*/ 141608 w 286795"/>
                <a:gd name="connsiteY7" fmla="*/ 452604 h 453492"/>
                <a:gd name="connsiteX8" fmla="*/ 254866 w 286795"/>
                <a:gd name="connsiteY8" fmla="*/ 376476 h 453492"/>
                <a:gd name="connsiteX9" fmla="*/ 252647 w 286795"/>
                <a:gd name="connsiteY9" fmla="*/ 229339 h 453492"/>
                <a:gd name="connsiteX10" fmla="*/ 158299 w 286795"/>
                <a:gd name="connsiteY10" fmla="*/ 115763 h 453492"/>
                <a:gd name="connsiteX11" fmla="*/ 177710 w 286795"/>
                <a:gd name="connsiteY11" fmla="*/ 51477 h 453492"/>
                <a:gd name="connsiteX12" fmla="*/ 266270 w 286795"/>
                <a:gd name="connsiteY12" fmla="*/ 44045 h 453492"/>
                <a:gd name="connsiteX13" fmla="*/ 266274 w 286795"/>
                <a:gd name="connsiteY13" fmla="*/ 1376 h 45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795" h="453492">
                  <a:moveTo>
                    <a:pt x="266274" y="1376"/>
                  </a:moveTo>
                  <a:cubicBezTo>
                    <a:pt x="217520" y="-1777"/>
                    <a:pt x="153113" y="-3616"/>
                    <a:pt x="124320" y="44437"/>
                  </a:cubicBezTo>
                  <a:cubicBezTo>
                    <a:pt x="96050" y="91616"/>
                    <a:pt x="117109" y="140658"/>
                    <a:pt x="150286" y="178044"/>
                  </a:cubicBezTo>
                  <a:cubicBezTo>
                    <a:pt x="181961" y="213734"/>
                    <a:pt x="223094" y="241786"/>
                    <a:pt x="229595" y="292640"/>
                  </a:cubicBezTo>
                  <a:cubicBezTo>
                    <a:pt x="235242" y="336836"/>
                    <a:pt x="211317" y="379164"/>
                    <a:pt x="172295" y="399629"/>
                  </a:cubicBezTo>
                  <a:cubicBezTo>
                    <a:pt x="120685" y="426696"/>
                    <a:pt x="68149" y="401293"/>
                    <a:pt x="35046" y="358671"/>
                  </a:cubicBezTo>
                  <a:cubicBezTo>
                    <a:pt x="18223" y="337011"/>
                    <a:pt x="-11777" y="367407"/>
                    <a:pt x="4875" y="388846"/>
                  </a:cubicBezTo>
                  <a:cubicBezTo>
                    <a:pt x="37575" y="430948"/>
                    <a:pt x="87206" y="458919"/>
                    <a:pt x="141608" y="452604"/>
                  </a:cubicBezTo>
                  <a:cubicBezTo>
                    <a:pt x="188804" y="447123"/>
                    <a:pt x="231996" y="418283"/>
                    <a:pt x="254866" y="376476"/>
                  </a:cubicBezTo>
                  <a:cubicBezTo>
                    <a:pt x="279695" y="331084"/>
                    <a:pt x="278353" y="274195"/>
                    <a:pt x="252647" y="229339"/>
                  </a:cubicBezTo>
                  <a:cubicBezTo>
                    <a:pt x="228121" y="186542"/>
                    <a:pt x="178175" y="161251"/>
                    <a:pt x="158299" y="115763"/>
                  </a:cubicBezTo>
                  <a:cubicBezTo>
                    <a:pt x="148331" y="92947"/>
                    <a:pt x="154029" y="63211"/>
                    <a:pt x="177710" y="51477"/>
                  </a:cubicBezTo>
                  <a:cubicBezTo>
                    <a:pt x="204141" y="38382"/>
                    <a:pt x="237853" y="42206"/>
                    <a:pt x="266270" y="44045"/>
                  </a:cubicBezTo>
                  <a:cubicBezTo>
                    <a:pt x="293691" y="45818"/>
                    <a:pt x="293582" y="3145"/>
                    <a:pt x="266274" y="1376"/>
                  </a:cubicBezTo>
                  <a:close/>
                </a:path>
              </a:pathLst>
            </a:custGeom>
            <a:solidFill>
              <a:srgbClr val="FFFFFF"/>
            </a:solidFill>
            <a:ln w="387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CF622C9-1EE9-7481-1125-F6D503D7E087}"/>
                </a:ext>
              </a:extLst>
            </p:cNvPr>
            <p:cNvSpPr/>
            <p:nvPr/>
          </p:nvSpPr>
          <p:spPr>
            <a:xfrm>
              <a:off x="9223330" y="1519914"/>
              <a:ext cx="150453" cy="45613"/>
            </a:xfrm>
            <a:custGeom>
              <a:avLst/>
              <a:gdLst>
                <a:gd name="connsiteX0" fmla="*/ 40979 w 239026"/>
                <a:gd name="connsiteY0" fmla="*/ 11257 h 56953"/>
                <a:gd name="connsiteX1" fmla="*/ 40207 w 239026"/>
                <a:gd name="connsiteY1" fmla="*/ 10039 h 56953"/>
                <a:gd name="connsiteX2" fmla="*/ 16115 w 239026"/>
                <a:gd name="connsiteY2" fmla="*/ 41374 h 56953"/>
                <a:gd name="connsiteX3" fmla="*/ 218445 w 239026"/>
                <a:gd name="connsiteY3" fmla="*/ 56936 h 56953"/>
                <a:gd name="connsiteX4" fmla="*/ 218445 w 239026"/>
                <a:gd name="connsiteY4" fmla="*/ 14267 h 56953"/>
                <a:gd name="connsiteX5" fmla="*/ 27457 w 239026"/>
                <a:gd name="connsiteY5" fmla="*/ 229 h 56953"/>
                <a:gd name="connsiteX6" fmla="*/ 3365 w 239026"/>
                <a:gd name="connsiteY6" fmla="*/ 31575 h 56953"/>
                <a:gd name="connsiteX7" fmla="*/ 4137 w 239026"/>
                <a:gd name="connsiteY7" fmla="*/ 32789 h 56953"/>
                <a:gd name="connsiteX8" fmla="*/ 40979 w 239026"/>
                <a:gd name="connsiteY8" fmla="*/ 11257 h 56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026" h="56953">
                  <a:moveTo>
                    <a:pt x="40979" y="11257"/>
                  </a:moveTo>
                  <a:cubicBezTo>
                    <a:pt x="40723" y="10850"/>
                    <a:pt x="40463" y="10447"/>
                    <a:pt x="40207" y="10039"/>
                  </a:cubicBezTo>
                  <a:cubicBezTo>
                    <a:pt x="32174" y="20485"/>
                    <a:pt x="24144" y="30928"/>
                    <a:pt x="16115" y="41374"/>
                  </a:cubicBezTo>
                  <a:cubicBezTo>
                    <a:pt x="83388" y="50803"/>
                    <a:pt x="150626" y="54419"/>
                    <a:pt x="218445" y="56936"/>
                  </a:cubicBezTo>
                  <a:cubicBezTo>
                    <a:pt x="245908" y="57956"/>
                    <a:pt x="245866" y="15284"/>
                    <a:pt x="218445" y="14267"/>
                  </a:cubicBezTo>
                  <a:cubicBezTo>
                    <a:pt x="154543" y="11897"/>
                    <a:pt x="90855" y="9116"/>
                    <a:pt x="27457" y="229"/>
                  </a:cubicBezTo>
                  <a:cubicBezTo>
                    <a:pt x="10584" y="-2137"/>
                    <a:pt x="-7679" y="14178"/>
                    <a:pt x="3365" y="31575"/>
                  </a:cubicBezTo>
                  <a:cubicBezTo>
                    <a:pt x="3621" y="31979"/>
                    <a:pt x="3881" y="32382"/>
                    <a:pt x="4137" y="32789"/>
                  </a:cubicBezTo>
                  <a:cubicBezTo>
                    <a:pt x="18811" y="55908"/>
                    <a:pt x="55750" y="34531"/>
                    <a:pt x="40979" y="11257"/>
                  </a:cubicBezTo>
                  <a:close/>
                </a:path>
              </a:pathLst>
            </a:custGeom>
            <a:solidFill>
              <a:srgbClr val="FFFFFF"/>
            </a:solidFill>
            <a:ln w="387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198DEE9-A3C7-7828-491B-3C92E0090F0C}"/>
                </a:ext>
              </a:extLst>
            </p:cNvPr>
            <p:cNvSpPr/>
            <p:nvPr/>
          </p:nvSpPr>
          <p:spPr>
            <a:xfrm>
              <a:off x="9217469" y="1537804"/>
              <a:ext cx="88266" cy="355891"/>
            </a:xfrm>
            <a:custGeom>
              <a:avLst/>
              <a:gdLst>
                <a:gd name="connsiteX0" fmla="*/ 98572 w 140229"/>
                <a:gd name="connsiteY0" fmla="*/ 15351 h 444367"/>
                <a:gd name="connsiteX1" fmla="*/ 57529 w 140229"/>
                <a:gd name="connsiteY1" fmla="*/ 213562 h 444367"/>
                <a:gd name="connsiteX2" fmla="*/ 1598 w 140229"/>
                <a:gd name="connsiteY2" fmla="*/ 418763 h 444367"/>
                <a:gd name="connsiteX3" fmla="*/ 42742 w 140229"/>
                <a:gd name="connsiteY3" fmla="*/ 430105 h 444367"/>
                <a:gd name="connsiteX4" fmla="*/ 98673 w 140229"/>
                <a:gd name="connsiteY4" fmla="*/ 224904 h 444367"/>
                <a:gd name="connsiteX5" fmla="*/ 139716 w 140229"/>
                <a:gd name="connsiteY5" fmla="*/ 26693 h 444367"/>
                <a:gd name="connsiteX6" fmla="*/ 98572 w 140229"/>
                <a:gd name="connsiteY6" fmla="*/ 15351 h 44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229" h="444367">
                  <a:moveTo>
                    <a:pt x="98572" y="15351"/>
                  </a:moveTo>
                  <a:cubicBezTo>
                    <a:pt x="84891" y="81425"/>
                    <a:pt x="72094" y="147670"/>
                    <a:pt x="57529" y="213562"/>
                  </a:cubicBezTo>
                  <a:cubicBezTo>
                    <a:pt x="42327" y="282332"/>
                    <a:pt x="27742" y="353131"/>
                    <a:pt x="1598" y="418763"/>
                  </a:cubicBezTo>
                  <a:cubicBezTo>
                    <a:pt x="-8565" y="444271"/>
                    <a:pt x="32684" y="455349"/>
                    <a:pt x="42742" y="430105"/>
                  </a:cubicBezTo>
                  <a:cubicBezTo>
                    <a:pt x="68886" y="364473"/>
                    <a:pt x="83471" y="293674"/>
                    <a:pt x="98673" y="224904"/>
                  </a:cubicBezTo>
                  <a:cubicBezTo>
                    <a:pt x="113238" y="159012"/>
                    <a:pt x="126031" y="92767"/>
                    <a:pt x="139716" y="26693"/>
                  </a:cubicBezTo>
                  <a:cubicBezTo>
                    <a:pt x="145267" y="-103"/>
                    <a:pt x="104146" y="-11561"/>
                    <a:pt x="98572" y="15351"/>
                  </a:cubicBezTo>
                  <a:close/>
                </a:path>
              </a:pathLst>
            </a:custGeom>
            <a:solidFill>
              <a:srgbClr val="FFFFFF"/>
            </a:solidFill>
            <a:ln w="387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C22FB068-47C6-B574-F9B2-E177CAB9D61B}"/>
                </a:ext>
              </a:extLst>
            </p:cNvPr>
            <p:cNvSpPr/>
            <p:nvPr/>
          </p:nvSpPr>
          <p:spPr>
            <a:xfrm>
              <a:off x="9350377" y="1525523"/>
              <a:ext cx="108508" cy="362269"/>
            </a:xfrm>
            <a:custGeom>
              <a:avLst/>
              <a:gdLst>
                <a:gd name="connsiteX0" fmla="*/ 81369 w 172387"/>
                <a:gd name="connsiteY0" fmla="*/ 26515 h 452330"/>
                <a:gd name="connsiteX1" fmla="*/ 310 w 172387"/>
                <a:gd name="connsiteY1" fmla="*/ 338450 h 452330"/>
                <a:gd name="connsiteX2" fmla="*/ 27180 w 172387"/>
                <a:gd name="connsiteY2" fmla="*/ 428961 h 452330"/>
                <a:gd name="connsiteX3" fmla="*/ 158040 w 172387"/>
                <a:gd name="connsiteY3" fmla="*/ 437072 h 452330"/>
                <a:gd name="connsiteX4" fmla="*/ 146698 w 172387"/>
                <a:gd name="connsiteY4" fmla="*/ 395924 h 452330"/>
                <a:gd name="connsiteX5" fmla="*/ 50453 w 172387"/>
                <a:gd name="connsiteY5" fmla="*/ 388833 h 452330"/>
                <a:gd name="connsiteX6" fmla="*/ 50570 w 172387"/>
                <a:gd name="connsiteY6" fmla="*/ 297232 h 452330"/>
                <a:gd name="connsiteX7" fmla="*/ 107505 w 172387"/>
                <a:gd name="connsiteY7" fmla="*/ 163152 h 452330"/>
                <a:gd name="connsiteX8" fmla="*/ 122513 w 172387"/>
                <a:gd name="connsiteY8" fmla="*/ 15177 h 452330"/>
                <a:gd name="connsiteX9" fmla="*/ 81369 w 172387"/>
                <a:gd name="connsiteY9" fmla="*/ 26515 h 452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387" h="452330">
                  <a:moveTo>
                    <a:pt x="81369" y="26515"/>
                  </a:moveTo>
                  <a:cubicBezTo>
                    <a:pt x="109743" y="137892"/>
                    <a:pt x="6540" y="229971"/>
                    <a:pt x="310" y="338450"/>
                  </a:cubicBezTo>
                  <a:cubicBezTo>
                    <a:pt x="-1490" y="369799"/>
                    <a:pt x="4173" y="405761"/>
                    <a:pt x="27180" y="428961"/>
                  </a:cubicBezTo>
                  <a:cubicBezTo>
                    <a:pt x="62300" y="464376"/>
                    <a:pt x="116601" y="453112"/>
                    <a:pt x="158040" y="437072"/>
                  </a:cubicBezTo>
                  <a:cubicBezTo>
                    <a:pt x="183378" y="427266"/>
                    <a:pt x="172365" y="385990"/>
                    <a:pt x="146698" y="395924"/>
                  </a:cubicBezTo>
                  <a:cubicBezTo>
                    <a:pt x="118603" y="406797"/>
                    <a:pt x="68564" y="424691"/>
                    <a:pt x="50453" y="388833"/>
                  </a:cubicBezTo>
                  <a:cubicBezTo>
                    <a:pt x="36609" y="361428"/>
                    <a:pt x="42571" y="325168"/>
                    <a:pt x="50570" y="297232"/>
                  </a:cubicBezTo>
                  <a:cubicBezTo>
                    <a:pt x="63971" y="250432"/>
                    <a:pt x="89243" y="208066"/>
                    <a:pt x="107505" y="163152"/>
                  </a:cubicBezTo>
                  <a:cubicBezTo>
                    <a:pt x="126892" y="115479"/>
                    <a:pt x="135395" y="65735"/>
                    <a:pt x="122513" y="15177"/>
                  </a:cubicBezTo>
                  <a:cubicBezTo>
                    <a:pt x="115740" y="-11417"/>
                    <a:pt x="74577" y="-149"/>
                    <a:pt x="81369" y="26515"/>
                  </a:cubicBezTo>
                  <a:close/>
                </a:path>
              </a:pathLst>
            </a:custGeom>
            <a:solidFill>
              <a:srgbClr val="FFFFFF"/>
            </a:solidFill>
            <a:ln w="387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617BADDF-1E51-CC16-DE86-5F9D9EA870D1}"/>
                </a:ext>
              </a:extLst>
            </p:cNvPr>
            <p:cNvSpPr/>
            <p:nvPr/>
          </p:nvSpPr>
          <p:spPr>
            <a:xfrm>
              <a:off x="9400406" y="1644693"/>
              <a:ext cx="92662" cy="40430"/>
            </a:xfrm>
            <a:custGeom>
              <a:avLst/>
              <a:gdLst>
                <a:gd name="connsiteX0" fmla="*/ 20522 w 147214"/>
                <a:gd name="connsiteY0" fmla="*/ 42724 h 50481"/>
                <a:gd name="connsiteX1" fmla="*/ 126607 w 147214"/>
                <a:gd name="connsiteY1" fmla="*/ 50482 h 50481"/>
                <a:gd name="connsiteX2" fmla="*/ 126607 w 147214"/>
                <a:gd name="connsiteY2" fmla="*/ 7813 h 50481"/>
                <a:gd name="connsiteX3" fmla="*/ 123314 w 147214"/>
                <a:gd name="connsiteY3" fmla="*/ 7813 h 50481"/>
                <a:gd name="connsiteX4" fmla="*/ 123314 w 147214"/>
                <a:gd name="connsiteY4" fmla="*/ 50482 h 50481"/>
                <a:gd name="connsiteX5" fmla="*/ 126607 w 147214"/>
                <a:gd name="connsiteY5" fmla="*/ 50482 h 50481"/>
                <a:gd name="connsiteX6" fmla="*/ 126607 w 147214"/>
                <a:gd name="connsiteY6" fmla="*/ 7813 h 50481"/>
                <a:gd name="connsiteX7" fmla="*/ 20522 w 147214"/>
                <a:gd name="connsiteY7" fmla="*/ 55 h 50481"/>
                <a:gd name="connsiteX8" fmla="*/ 20522 w 147214"/>
                <a:gd name="connsiteY8" fmla="*/ 42724 h 5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14" h="50481">
                  <a:moveTo>
                    <a:pt x="20522" y="42724"/>
                  </a:moveTo>
                  <a:cubicBezTo>
                    <a:pt x="55925" y="45047"/>
                    <a:pt x="91080" y="50109"/>
                    <a:pt x="126607" y="50482"/>
                  </a:cubicBezTo>
                  <a:cubicBezTo>
                    <a:pt x="126607" y="36258"/>
                    <a:pt x="126607" y="22037"/>
                    <a:pt x="126607" y="7813"/>
                  </a:cubicBezTo>
                  <a:cubicBezTo>
                    <a:pt x="125510" y="7813"/>
                    <a:pt x="124412" y="7813"/>
                    <a:pt x="123314" y="7813"/>
                  </a:cubicBezTo>
                  <a:cubicBezTo>
                    <a:pt x="95859" y="7813"/>
                    <a:pt x="95812" y="50482"/>
                    <a:pt x="123314" y="50482"/>
                  </a:cubicBezTo>
                  <a:cubicBezTo>
                    <a:pt x="124412" y="50482"/>
                    <a:pt x="125510" y="50482"/>
                    <a:pt x="126607" y="50482"/>
                  </a:cubicBezTo>
                  <a:cubicBezTo>
                    <a:pt x="154074" y="50482"/>
                    <a:pt x="154094" y="8100"/>
                    <a:pt x="126607" y="7813"/>
                  </a:cubicBezTo>
                  <a:cubicBezTo>
                    <a:pt x="91080" y="7441"/>
                    <a:pt x="55929" y="2379"/>
                    <a:pt x="20522" y="55"/>
                  </a:cubicBezTo>
                  <a:cubicBezTo>
                    <a:pt x="-6895" y="-1744"/>
                    <a:pt x="-6786" y="40932"/>
                    <a:pt x="20522" y="42724"/>
                  </a:cubicBezTo>
                  <a:close/>
                </a:path>
              </a:pathLst>
            </a:custGeom>
            <a:solidFill>
              <a:srgbClr val="FFFFFF"/>
            </a:solidFill>
            <a:ln w="387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F984C6B3-95C0-459A-71F9-25ACDB791E4A}"/>
                </a:ext>
              </a:extLst>
            </p:cNvPr>
            <p:cNvSpPr/>
            <p:nvPr/>
          </p:nvSpPr>
          <p:spPr>
            <a:xfrm>
              <a:off x="9411365" y="1522026"/>
              <a:ext cx="113962" cy="39620"/>
            </a:xfrm>
            <a:custGeom>
              <a:avLst/>
              <a:gdLst>
                <a:gd name="connsiteX0" fmla="*/ 20565 w 181052"/>
                <a:gd name="connsiteY0" fmla="*/ 46542 h 49469"/>
                <a:gd name="connsiteX1" fmla="*/ 165879 w 181052"/>
                <a:gd name="connsiteY1" fmla="*/ 41903 h 49469"/>
                <a:gd name="connsiteX2" fmla="*/ 154537 w 181052"/>
                <a:gd name="connsiteY2" fmla="*/ 755 h 49469"/>
                <a:gd name="connsiteX3" fmla="*/ 20565 w 181052"/>
                <a:gd name="connsiteY3" fmla="*/ 3877 h 49469"/>
                <a:gd name="connsiteX4" fmla="*/ 20565 w 181052"/>
                <a:gd name="connsiteY4" fmla="*/ 46542 h 49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52" h="49469">
                  <a:moveTo>
                    <a:pt x="20565" y="46542"/>
                  </a:moveTo>
                  <a:cubicBezTo>
                    <a:pt x="67904" y="48714"/>
                    <a:pt x="119494" y="53722"/>
                    <a:pt x="165879" y="41903"/>
                  </a:cubicBezTo>
                  <a:cubicBezTo>
                    <a:pt x="192469" y="35126"/>
                    <a:pt x="181201" y="-6041"/>
                    <a:pt x="154537" y="755"/>
                  </a:cubicBezTo>
                  <a:cubicBezTo>
                    <a:pt x="112163" y="11554"/>
                    <a:pt x="63851" y="5863"/>
                    <a:pt x="20565" y="3877"/>
                  </a:cubicBezTo>
                  <a:cubicBezTo>
                    <a:pt x="-6886" y="2613"/>
                    <a:pt x="-6824" y="45285"/>
                    <a:pt x="20565" y="46542"/>
                  </a:cubicBezTo>
                  <a:close/>
                </a:path>
              </a:pathLst>
            </a:custGeom>
            <a:solidFill>
              <a:srgbClr val="FFFFFF"/>
            </a:solidFill>
            <a:ln w="387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0656DD29-65DC-468F-5290-9BDEB84D93FD}"/>
                </a:ext>
              </a:extLst>
            </p:cNvPr>
            <p:cNvSpPr/>
            <p:nvPr/>
          </p:nvSpPr>
          <p:spPr>
            <a:xfrm>
              <a:off x="9492576" y="1547051"/>
              <a:ext cx="88936" cy="334231"/>
            </a:xfrm>
            <a:custGeom>
              <a:avLst/>
              <a:gdLst>
                <a:gd name="connsiteX0" fmla="*/ 99831 w 141294"/>
                <a:gd name="connsiteY0" fmla="*/ 15442 h 417321"/>
                <a:gd name="connsiteX1" fmla="*/ 774 w 141294"/>
                <a:gd name="connsiteY1" fmla="*/ 390681 h 417321"/>
                <a:gd name="connsiteX2" fmla="*/ 42678 w 141294"/>
                <a:gd name="connsiteY2" fmla="*/ 396348 h 417321"/>
                <a:gd name="connsiteX3" fmla="*/ 42822 w 141294"/>
                <a:gd name="connsiteY3" fmla="*/ 391550 h 417321"/>
                <a:gd name="connsiteX4" fmla="*/ 153 w 141294"/>
                <a:gd name="connsiteY4" fmla="*/ 391550 h 417321"/>
                <a:gd name="connsiteX5" fmla="*/ 10 w 141294"/>
                <a:gd name="connsiteY5" fmla="*/ 396348 h 417321"/>
                <a:gd name="connsiteX6" fmla="*/ 41914 w 141294"/>
                <a:gd name="connsiteY6" fmla="*/ 402023 h 417321"/>
                <a:gd name="connsiteX7" fmla="*/ 140971 w 141294"/>
                <a:gd name="connsiteY7" fmla="*/ 26781 h 417321"/>
                <a:gd name="connsiteX8" fmla="*/ 99831 w 141294"/>
                <a:gd name="connsiteY8" fmla="*/ 15442 h 417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294" h="417321">
                  <a:moveTo>
                    <a:pt x="99831" y="15442"/>
                  </a:moveTo>
                  <a:cubicBezTo>
                    <a:pt x="79036" y="143642"/>
                    <a:pt x="20079" y="262183"/>
                    <a:pt x="774" y="390681"/>
                  </a:cubicBezTo>
                  <a:cubicBezTo>
                    <a:pt x="14742" y="392570"/>
                    <a:pt x="28710" y="394459"/>
                    <a:pt x="42678" y="396348"/>
                  </a:cubicBezTo>
                  <a:cubicBezTo>
                    <a:pt x="42725" y="394746"/>
                    <a:pt x="42775" y="393152"/>
                    <a:pt x="42822" y="391550"/>
                  </a:cubicBezTo>
                  <a:cubicBezTo>
                    <a:pt x="43652" y="364083"/>
                    <a:pt x="983" y="364110"/>
                    <a:pt x="153" y="391550"/>
                  </a:cubicBezTo>
                  <a:cubicBezTo>
                    <a:pt x="107" y="393152"/>
                    <a:pt x="56" y="394746"/>
                    <a:pt x="10" y="396348"/>
                  </a:cubicBezTo>
                  <a:cubicBezTo>
                    <a:pt x="-700" y="419797"/>
                    <a:pt x="38287" y="426182"/>
                    <a:pt x="41914" y="402023"/>
                  </a:cubicBezTo>
                  <a:cubicBezTo>
                    <a:pt x="61223" y="273525"/>
                    <a:pt x="120180" y="154980"/>
                    <a:pt x="140971" y="26781"/>
                  </a:cubicBezTo>
                  <a:cubicBezTo>
                    <a:pt x="145335" y="-77"/>
                    <a:pt x="104226" y="-11637"/>
                    <a:pt x="99831" y="15442"/>
                  </a:cubicBezTo>
                  <a:close/>
                </a:path>
              </a:pathLst>
            </a:custGeom>
            <a:solidFill>
              <a:srgbClr val="FFFFFF"/>
            </a:solidFill>
            <a:ln w="387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C94AE724-D8C9-F710-814F-A253BE0DBE36}"/>
                </a:ext>
              </a:extLst>
            </p:cNvPr>
            <p:cNvSpPr/>
            <p:nvPr/>
          </p:nvSpPr>
          <p:spPr>
            <a:xfrm>
              <a:off x="9532212" y="1512628"/>
              <a:ext cx="153707" cy="204192"/>
            </a:xfrm>
            <a:custGeom>
              <a:avLst/>
              <a:gdLst>
                <a:gd name="connsiteX0" fmla="*/ 107861 w 244196"/>
                <a:gd name="connsiteY0" fmla="*/ 42762 h 254954"/>
                <a:gd name="connsiteX1" fmla="*/ 190071 w 244196"/>
                <a:gd name="connsiteY1" fmla="*/ 86928 h 254954"/>
                <a:gd name="connsiteX2" fmla="*/ 182888 w 244196"/>
                <a:gd name="connsiteY2" fmla="*/ 178406 h 254954"/>
                <a:gd name="connsiteX3" fmla="*/ 121778 w 244196"/>
                <a:gd name="connsiteY3" fmla="*/ 208545 h 254954"/>
                <a:gd name="connsiteX4" fmla="*/ 37613 w 244196"/>
                <a:gd name="connsiteY4" fmla="*/ 200295 h 254954"/>
                <a:gd name="connsiteX5" fmla="*/ 7442 w 244196"/>
                <a:gd name="connsiteY5" fmla="*/ 230465 h 254954"/>
                <a:gd name="connsiteX6" fmla="*/ 128501 w 244196"/>
                <a:gd name="connsiteY6" fmla="*/ 250620 h 254954"/>
                <a:gd name="connsiteX7" fmla="*/ 223279 w 244196"/>
                <a:gd name="connsiteY7" fmla="*/ 194616 h 254954"/>
                <a:gd name="connsiteX8" fmla="*/ 225645 w 244196"/>
                <a:gd name="connsiteY8" fmla="*/ 63430 h 254954"/>
                <a:gd name="connsiteX9" fmla="*/ 107865 w 244196"/>
                <a:gd name="connsiteY9" fmla="*/ 94 h 254954"/>
                <a:gd name="connsiteX10" fmla="*/ 107861 w 244196"/>
                <a:gd name="connsiteY10" fmla="*/ 42762 h 25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4196" h="254954">
                  <a:moveTo>
                    <a:pt x="107861" y="42762"/>
                  </a:moveTo>
                  <a:cubicBezTo>
                    <a:pt x="139478" y="45485"/>
                    <a:pt x="172073" y="59787"/>
                    <a:pt x="190071" y="86928"/>
                  </a:cubicBezTo>
                  <a:cubicBezTo>
                    <a:pt x="209679" y="116498"/>
                    <a:pt x="202236" y="150768"/>
                    <a:pt x="182888" y="178406"/>
                  </a:cubicBezTo>
                  <a:cubicBezTo>
                    <a:pt x="169633" y="197335"/>
                    <a:pt x="143896" y="203852"/>
                    <a:pt x="121778" y="208545"/>
                  </a:cubicBezTo>
                  <a:cubicBezTo>
                    <a:pt x="96204" y="213968"/>
                    <a:pt x="59831" y="217575"/>
                    <a:pt x="37613" y="200295"/>
                  </a:cubicBezTo>
                  <a:cubicBezTo>
                    <a:pt x="16193" y="183635"/>
                    <a:pt x="-14218" y="213623"/>
                    <a:pt x="7442" y="230465"/>
                  </a:cubicBezTo>
                  <a:cubicBezTo>
                    <a:pt x="42244" y="257533"/>
                    <a:pt x="86639" y="258596"/>
                    <a:pt x="128501" y="250620"/>
                  </a:cubicBezTo>
                  <a:cubicBezTo>
                    <a:pt x="167255" y="243239"/>
                    <a:pt x="201677" y="228743"/>
                    <a:pt x="223279" y="194616"/>
                  </a:cubicBezTo>
                  <a:cubicBezTo>
                    <a:pt x="248551" y="154686"/>
                    <a:pt x="252790" y="103604"/>
                    <a:pt x="225645" y="63430"/>
                  </a:cubicBezTo>
                  <a:cubicBezTo>
                    <a:pt x="198954" y="23926"/>
                    <a:pt x="154214" y="4089"/>
                    <a:pt x="107865" y="94"/>
                  </a:cubicBezTo>
                  <a:cubicBezTo>
                    <a:pt x="80506" y="-2261"/>
                    <a:pt x="80665" y="40420"/>
                    <a:pt x="107861" y="42762"/>
                  </a:cubicBezTo>
                  <a:close/>
                </a:path>
              </a:pathLst>
            </a:custGeom>
            <a:solidFill>
              <a:srgbClr val="FFFFFF"/>
            </a:solidFill>
            <a:ln w="387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91F2BC3-83FA-4BC2-5843-1806187CFED4}"/>
                </a:ext>
              </a:extLst>
            </p:cNvPr>
            <p:cNvSpPr/>
            <p:nvPr/>
          </p:nvSpPr>
          <p:spPr>
            <a:xfrm>
              <a:off x="8789615" y="3857242"/>
              <a:ext cx="1386817" cy="477844"/>
            </a:xfrm>
            <a:custGeom>
              <a:avLst/>
              <a:gdLst>
                <a:gd name="connsiteX0" fmla="*/ 2203249 w 2203248"/>
                <a:gd name="connsiteY0" fmla="*/ 395654 h 787428"/>
                <a:gd name="connsiteX1" fmla="*/ 1675710 w 2203248"/>
                <a:gd name="connsiteY1" fmla="*/ 0 h 787428"/>
                <a:gd name="connsiteX2" fmla="*/ 69821 w 2203248"/>
                <a:gd name="connsiteY2" fmla="*/ 0 h 787428"/>
                <a:gd name="connsiteX3" fmla="*/ 438322 w 2203248"/>
                <a:gd name="connsiteY3" fmla="*/ 360743 h 787428"/>
                <a:gd name="connsiteX4" fmla="*/ 0 w 2203248"/>
                <a:gd name="connsiteY4" fmla="*/ 787429 h 787428"/>
                <a:gd name="connsiteX5" fmla="*/ 1768805 w 2203248"/>
                <a:gd name="connsiteY5" fmla="*/ 756397 h 787428"/>
                <a:gd name="connsiteX6" fmla="*/ 2203249 w 2203248"/>
                <a:gd name="connsiteY6" fmla="*/ 395654 h 78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3248" h="787428">
                  <a:moveTo>
                    <a:pt x="2203249" y="395654"/>
                  </a:moveTo>
                  <a:lnTo>
                    <a:pt x="1675710" y="0"/>
                  </a:lnTo>
                  <a:lnTo>
                    <a:pt x="69821" y="0"/>
                  </a:lnTo>
                  <a:cubicBezTo>
                    <a:pt x="69821" y="0"/>
                    <a:pt x="248253" y="248253"/>
                    <a:pt x="438322" y="360743"/>
                  </a:cubicBezTo>
                  <a:cubicBezTo>
                    <a:pt x="271527" y="543054"/>
                    <a:pt x="0" y="787429"/>
                    <a:pt x="0" y="787429"/>
                  </a:cubicBezTo>
                  <a:lnTo>
                    <a:pt x="1768805" y="756397"/>
                  </a:lnTo>
                  <a:lnTo>
                    <a:pt x="2203249" y="395654"/>
                  </a:lnTo>
                  <a:close/>
                </a:path>
              </a:pathLst>
            </a:custGeom>
            <a:solidFill>
              <a:schemeClr val="accent4">
                <a:lumMod val="60000"/>
                <a:lumOff val="40000"/>
              </a:schemeClr>
            </a:solidFill>
            <a:ln w="3875" cap="flat">
              <a:noFill/>
              <a:prstDash val="solid"/>
              <a:miter/>
            </a:ln>
          </p:spPr>
          <p:txBody>
            <a:bodyPr rtlCol="0" anchor="ctr"/>
            <a:lstStyle/>
            <a:p>
              <a:endParaRPr lang="zh-CN" altLang="en-US" dirty="0"/>
            </a:p>
          </p:txBody>
        </p:sp>
        <p:sp>
          <p:nvSpPr>
            <p:cNvPr id="92" name="任意多边形: 形状 91">
              <a:extLst>
                <a:ext uri="{FF2B5EF4-FFF2-40B4-BE49-F238E27FC236}">
                  <a16:creationId xmlns:a16="http://schemas.microsoft.com/office/drawing/2014/main" id="{2CCABA03-8DCC-7C31-29B7-3BBA51681CB3}"/>
                </a:ext>
              </a:extLst>
            </p:cNvPr>
            <p:cNvSpPr/>
            <p:nvPr/>
          </p:nvSpPr>
          <p:spPr>
            <a:xfrm>
              <a:off x="9025843" y="3915687"/>
              <a:ext cx="192917" cy="366654"/>
            </a:xfrm>
            <a:custGeom>
              <a:avLst/>
              <a:gdLst>
                <a:gd name="connsiteX0" fmla="*/ 285882 w 306489"/>
                <a:gd name="connsiteY0" fmla="*/ 0 h 457805"/>
                <a:gd name="connsiteX1" fmla="*/ 119645 w 306489"/>
                <a:gd name="connsiteY1" fmla="*/ 88817 h 457805"/>
                <a:gd name="connsiteX2" fmla="*/ 149832 w 306489"/>
                <a:gd name="connsiteY2" fmla="*/ 188867 h 457805"/>
                <a:gd name="connsiteX3" fmla="*/ 229552 w 306489"/>
                <a:gd name="connsiteY3" fmla="*/ 257796 h 457805"/>
                <a:gd name="connsiteX4" fmla="*/ 221061 w 306489"/>
                <a:gd name="connsiteY4" fmla="*/ 376376 h 457805"/>
                <a:gd name="connsiteX5" fmla="*/ 109870 w 306489"/>
                <a:gd name="connsiteY5" fmla="*/ 414273 h 457805"/>
                <a:gd name="connsiteX6" fmla="*/ 43447 w 306489"/>
                <a:gd name="connsiteY6" fmla="*/ 304499 h 457805"/>
                <a:gd name="connsiteX7" fmla="*/ 779 w 306489"/>
                <a:gd name="connsiteY7" fmla="*/ 304499 h 457805"/>
                <a:gd name="connsiteX8" fmla="*/ 63777 w 306489"/>
                <a:gd name="connsiteY8" fmla="*/ 443715 h 457805"/>
                <a:gd name="connsiteX9" fmla="*/ 205204 w 306489"/>
                <a:gd name="connsiteY9" fmla="*/ 438944 h 457805"/>
                <a:gd name="connsiteX10" fmla="*/ 290913 w 306489"/>
                <a:gd name="connsiteY10" fmla="*/ 325911 h 457805"/>
                <a:gd name="connsiteX11" fmla="*/ 273307 w 306489"/>
                <a:gd name="connsiteY11" fmla="*/ 245616 h 457805"/>
                <a:gd name="connsiteX12" fmla="*/ 189672 w 306489"/>
                <a:gd name="connsiteY12" fmla="*/ 168192 h 457805"/>
                <a:gd name="connsiteX13" fmla="*/ 175681 w 306489"/>
                <a:gd name="connsiteY13" fmla="*/ 71808 h 457805"/>
                <a:gd name="connsiteX14" fmla="*/ 285882 w 306489"/>
                <a:gd name="connsiteY14" fmla="*/ 42665 h 457805"/>
                <a:gd name="connsiteX15" fmla="*/ 285882 w 306489"/>
                <a:gd name="connsiteY15" fmla="*/ 0 h 457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6489" h="457805">
                  <a:moveTo>
                    <a:pt x="285882" y="0"/>
                  </a:moveTo>
                  <a:cubicBezTo>
                    <a:pt x="223411" y="353"/>
                    <a:pt x="134265" y="15043"/>
                    <a:pt x="119645" y="88817"/>
                  </a:cubicBezTo>
                  <a:cubicBezTo>
                    <a:pt x="112314" y="125834"/>
                    <a:pt x="124440" y="161675"/>
                    <a:pt x="149832" y="188867"/>
                  </a:cubicBezTo>
                  <a:cubicBezTo>
                    <a:pt x="173862" y="214623"/>
                    <a:pt x="206740" y="230876"/>
                    <a:pt x="229552" y="257796"/>
                  </a:cubicBezTo>
                  <a:cubicBezTo>
                    <a:pt x="259703" y="293366"/>
                    <a:pt x="252725" y="344879"/>
                    <a:pt x="221061" y="376376"/>
                  </a:cubicBezTo>
                  <a:cubicBezTo>
                    <a:pt x="192888" y="404382"/>
                    <a:pt x="149246" y="420053"/>
                    <a:pt x="109870" y="414273"/>
                  </a:cubicBezTo>
                  <a:cubicBezTo>
                    <a:pt x="55709" y="406283"/>
                    <a:pt x="39025" y="355778"/>
                    <a:pt x="43447" y="304499"/>
                  </a:cubicBezTo>
                  <a:cubicBezTo>
                    <a:pt x="45806" y="277152"/>
                    <a:pt x="3125" y="277307"/>
                    <a:pt x="779" y="304499"/>
                  </a:cubicBezTo>
                  <a:cubicBezTo>
                    <a:pt x="-3888" y="358610"/>
                    <a:pt x="11838" y="417648"/>
                    <a:pt x="63777" y="443715"/>
                  </a:cubicBezTo>
                  <a:cubicBezTo>
                    <a:pt x="108234" y="466057"/>
                    <a:pt x="161507" y="459851"/>
                    <a:pt x="205204" y="438944"/>
                  </a:cubicBezTo>
                  <a:cubicBezTo>
                    <a:pt x="249924" y="417493"/>
                    <a:pt x="285572" y="376221"/>
                    <a:pt x="290913" y="325911"/>
                  </a:cubicBezTo>
                  <a:cubicBezTo>
                    <a:pt x="293780" y="298913"/>
                    <a:pt x="287585" y="268890"/>
                    <a:pt x="273307" y="245616"/>
                  </a:cubicBezTo>
                  <a:cubicBezTo>
                    <a:pt x="252938" y="212490"/>
                    <a:pt x="217667" y="193832"/>
                    <a:pt x="189672" y="168192"/>
                  </a:cubicBezTo>
                  <a:cubicBezTo>
                    <a:pt x="163303" y="144026"/>
                    <a:pt x="145243" y="101086"/>
                    <a:pt x="175681" y="71808"/>
                  </a:cubicBezTo>
                  <a:cubicBezTo>
                    <a:pt x="203190" y="45345"/>
                    <a:pt x="249975" y="42871"/>
                    <a:pt x="285882" y="42665"/>
                  </a:cubicBezTo>
                  <a:cubicBezTo>
                    <a:pt x="313330" y="42514"/>
                    <a:pt x="313388" y="-155"/>
                    <a:pt x="285882" y="0"/>
                  </a:cubicBezTo>
                  <a:close/>
                </a:path>
              </a:pathLst>
            </a:custGeom>
            <a:solidFill>
              <a:srgbClr val="FFFFFF"/>
            </a:solidFill>
            <a:ln w="387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247595D3-1235-3D1A-5F99-D1A1AFABC8F5}"/>
                </a:ext>
              </a:extLst>
            </p:cNvPr>
            <p:cNvSpPr/>
            <p:nvPr/>
          </p:nvSpPr>
          <p:spPr>
            <a:xfrm>
              <a:off x="9241800" y="3918672"/>
              <a:ext cx="177170" cy="43612"/>
            </a:xfrm>
            <a:custGeom>
              <a:avLst/>
              <a:gdLst>
                <a:gd name="connsiteX0" fmla="*/ 20368 w 281471"/>
                <a:gd name="connsiteY0" fmla="*/ 42817 h 54453"/>
                <a:gd name="connsiteX1" fmla="*/ 260863 w 281471"/>
                <a:gd name="connsiteY1" fmla="*/ 54454 h 54453"/>
                <a:gd name="connsiteX2" fmla="*/ 260863 w 281471"/>
                <a:gd name="connsiteY2" fmla="*/ 11785 h 54453"/>
                <a:gd name="connsiteX3" fmla="*/ 20368 w 281471"/>
                <a:gd name="connsiteY3" fmla="*/ 148 h 54453"/>
                <a:gd name="connsiteX4" fmla="*/ 20368 w 281471"/>
                <a:gd name="connsiteY4" fmla="*/ 42817 h 5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471" h="54453">
                  <a:moveTo>
                    <a:pt x="20368" y="42817"/>
                  </a:moveTo>
                  <a:cubicBezTo>
                    <a:pt x="100340" y="51541"/>
                    <a:pt x="180460" y="54287"/>
                    <a:pt x="260863" y="54454"/>
                  </a:cubicBezTo>
                  <a:cubicBezTo>
                    <a:pt x="288322" y="54512"/>
                    <a:pt x="288361" y="11843"/>
                    <a:pt x="260863" y="11785"/>
                  </a:cubicBezTo>
                  <a:cubicBezTo>
                    <a:pt x="180460" y="11618"/>
                    <a:pt x="100340" y="8872"/>
                    <a:pt x="20368" y="148"/>
                  </a:cubicBezTo>
                  <a:cubicBezTo>
                    <a:pt x="-6894" y="-2827"/>
                    <a:pt x="-6684" y="39865"/>
                    <a:pt x="20368" y="42817"/>
                  </a:cubicBezTo>
                  <a:close/>
                </a:path>
              </a:pathLst>
            </a:custGeom>
            <a:solidFill>
              <a:srgbClr val="FFFFFF"/>
            </a:solidFill>
            <a:ln w="387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A8DDD07-B3E0-A236-E9A8-82DABD74204D}"/>
                </a:ext>
              </a:extLst>
            </p:cNvPr>
            <p:cNvSpPr/>
            <p:nvPr/>
          </p:nvSpPr>
          <p:spPr>
            <a:xfrm>
              <a:off x="9239736" y="3945989"/>
              <a:ext cx="105533" cy="365108"/>
            </a:xfrm>
            <a:custGeom>
              <a:avLst/>
              <a:gdLst>
                <a:gd name="connsiteX0" fmla="*/ 125260 w 167662"/>
                <a:gd name="connsiteY0" fmla="*/ 14681 h 455875"/>
                <a:gd name="connsiteX1" fmla="*/ 1134 w 167662"/>
                <a:gd name="connsiteY1" fmla="*/ 429734 h 455875"/>
                <a:gd name="connsiteX2" fmla="*/ 42278 w 167662"/>
                <a:gd name="connsiteY2" fmla="*/ 441060 h 455875"/>
                <a:gd name="connsiteX3" fmla="*/ 166405 w 167662"/>
                <a:gd name="connsiteY3" fmla="*/ 26023 h 455875"/>
                <a:gd name="connsiteX4" fmla="*/ 125260 w 167662"/>
                <a:gd name="connsiteY4" fmla="*/ 14681 h 455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62" h="455875">
                  <a:moveTo>
                    <a:pt x="125260" y="14681"/>
                  </a:moveTo>
                  <a:cubicBezTo>
                    <a:pt x="78426" y="151302"/>
                    <a:pt x="45416" y="292263"/>
                    <a:pt x="1134" y="429734"/>
                  </a:cubicBezTo>
                  <a:cubicBezTo>
                    <a:pt x="-7307" y="455917"/>
                    <a:pt x="33876" y="467127"/>
                    <a:pt x="42278" y="441060"/>
                  </a:cubicBezTo>
                  <a:cubicBezTo>
                    <a:pt x="86560" y="303629"/>
                    <a:pt x="119574" y="162667"/>
                    <a:pt x="166405" y="26023"/>
                  </a:cubicBezTo>
                  <a:cubicBezTo>
                    <a:pt x="175330" y="-8"/>
                    <a:pt x="134128" y="-11188"/>
                    <a:pt x="125260" y="14681"/>
                  </a:cubicBezTo>
                  <a:close/>
                </a:path>
              </a:pathLst>
            </a:custGeom>
            <a:solidFill>
              <a:srgbClr val="FFFFFF"/>
            </a:solidFill>
            <a:ln w="387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1ED642A4-F7B0-1712-B4DF-98BD0D089034}"/>
                </a:ext>
              </a:extLst>
            </p:cNvPr>
            <p:cNvSpPr/>
            <p:nvPr/>
          </p:nvSpPr>
          <p:spPr>
            <a:xfrm>
              <a:off x="9369726" y="3934249"/>
              <a:ext cx="113945" cy="349576"/>
            </a:xfrm>
            <a:custGeom>
              <a:avLst/>
              <a:gdLst>
                <a:gd name="connsiteX0" fmla="*/ 125655 w 181025"/>
                <a:gd name="connsiteY0" fmla="*/ 857 h 436481"/>
                <a:gd name="connsiteX1" fmla="*/ 68657 w 181025"/>
                <a:gd name="connsiteY1" fmla="*/ 72327 h 436481"/>
                <a:gd name="connsiteX2" fmla="*/ 26155 w 181025"/>
                <a:gd name="connsiteY2" fmla="*/ 186986 h 436481"/>
                <a:gd name="connsiteX3" fmla="*/ 26221 w 181025"/>
                <a:gd name="connsiteY3" fmla="*/ 389584 h 436481"/>
                <a:gd name="connsiteX4" fmla="*/ 160418 w 181025"/>
                <a:gd name="connsiteY4" fmla="*/ 436480 h 436481"/>
                <a:gd name="connsiteX5" fmla="*/ 160418 w 181025"/>
                <a:gd name="connsiteY5" fmla="*/ 393812 h 436481"/>
                <a:gd name="connsiteX6" fmla="*/ 61815 w 181025"/>
                <a:gd name="connsiteY6" fmla="*/ 365612 h 436481"/>
                <a:gd name="connsiteX7" fmla="*/ 44464 w 181025"/>
                <a:gd name="connsiteY7" fmla="*/ 286442 h 436481"/>
                <a:gd name="connsiteX8" fmla="*/ 97842 w 181025"/>
                <a:gd name="connsiteY8" fmla="*/ 111889 h 436481"/>
                <a:gd name="connsiteX9" fmla="*/ 120732 w 181025"/>
                <a:gd name="connsiteY9" fmla="*/ 63464 h 436481"/>
                <a:gd name="connsiteX10" fmla="*/ 130961 w 181025"/>
                <a:gd name="connsiteY10" fmla="*/ 47812 h 436481"/>
                <a:gd name="connsiteX11" fmla="*/ 136776 w 181025"/>
                <a:gd name="connsiteY11" fmla="*/ 41858 h 436481"/>
                <a:gd name="connsiteX12" fmla="*/ 136997 w 181025"/>
                <a:gd name="connsiteY12" fmla="*/ 42002 h 436481"/>
                <a:gd name="connsiteX13" fmla="*/ 125655 w 181025"/>
                <a:gd name="connsiteY13" fmla="*/ 857 h 43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1025" h="436481">
                  <a:moveTo>
                    <a:pt x="125655" y="857"/>
                  </a:moveTo>
                  <a:cubicBezTo>
                    <a:pt x="95934" y="8996"/>
                    <a:pt x="80046" y="47009"/>
                    <a:pt x="68657" y="72327"/>
                  </a:cubicBezTo>
                  <a:cubicBezTo>
                    <a:pt x="51931" y="109523"/>
                    <a:pt x="38467" y="148157"/>
                    <a:pt x="26155" y="186986"/>
                  </a:cubicBezTo>
                  <a:cubicBezTo>
                    <a:pt x="6175" y="250019"/>
                    <a:pt x="-21079" y="332136"/>
                    <a:pt x="26221" y="389584"/>
                  </a:cubicBezTo>
                  <a:cubicBezTo>
                    <a:pt x="58269" y="428528"/>
                    <a:pt x="113060" y="436092"/>
                    <a:pt x="160418" y="436480"/>
                  </a:cubicBezTo>
                  <a:cubicBezTo>
                    <a:pt x="187881" y="436713"/>
                    <a:pt x="187908" y="394045"/>
                    <a:pt x="160418" y="393812"/>
                  </a:cubicBezTo>
                  <a:cubicBezTo>
                    <a:pt x="127540" y="393540"/>
                    <a:pt x="86155" y="391097"/>
                    <a:pt x="61815" y="365612"/>
                  </a:cubicBezTo>
                  <a:cubicBezTo>
                    <a:pt x="41904" y="344743"/>
                    <a:pt x="41082" y="313440"/>
                    <a:pt x="44464" y="286442"/>
                  </a:cubicBezTo>
                  <a:cubicBezTo>
                    <a:pt x="51807" y="227753"/>
                    <a:pt x="75922" y="166349"/>
                    <a:pt x="97842" y="111889"/>
                  </a:cubicBezTo>
                  <a:cubicBezTo>
                    <a:pt x="104503" y="95364"/>
                    <a:pt x="111822" y="78937"/>
                    <a:pt x="120732" y="63464"/>
                  </a:cubicBezTo>
                  <a:cubicBezTo>
                    <a:pt x="123816" y="58107"/>
                    <a:pt x="126981" y="52568"/>
                    <a:pt x="130961" y="47812"/>
                  </a:cubicBezTo>
                  <a:cubicBezTo>
                    <a:pt x="132734" y="45698"/>
                    <a:pt x="134665" y="43643"/>
                    <a:pt x="136776" y="41858"/>
                  </a:cubicBezTo>
                  <a:cubicBezTo>
                    <a:pt x="136143" y="42393"/>
                    <a:pt x="135922" y="42297"/>
                    <a:pt x="136997" y="42002"/>
                  </a:cubicBezTo>
                  <a:cubicBezTo>
                    <a:pt x="163447" y="34764"/>
                    <a:pt x="152218" y="-6416"/>
                    <a:pt x="125655" y="857"/>
                  </a:cubicBezTo>
                  <a:close/>
                </a:path>
              </a:pathLst>
            </a:custGeom>
            <a:solidFill>
              <a:srgbClr val="FFFFFF"/>
            </a:solidFill>
            <a:ln w="387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7802D0F2-CF4C-369C-4DF4-1F5290A52616}"/>
                </a:ext>
              </a:extLst>
            </p:cNvPr>
            <p:cNvSpPr/>
            <p:nvPr/>
          </p:nvSpPr>
          <p:spPr>
            <a:xfrm>
              <a:off x="9409367" y="4053150"/>
              <a:ext cx="101484" cy="45837"/>
            </a:xfrm>
            <a:custGeom>
              <a:avLst/>
              <a:gdLst>
                <a:gd name="connsiteX0" fmla="*/ 1228 w 161229"/>
                <a:gd name="connsiteY0" fmla="*/ 26036 h 57232"/>
                <a:gd name="connsiteX1" fmla="*/ 74571 w 161229"/>
                <a:gd name="connsiteY1" fmla="*/ 56563 h 57232"/>
                <a:gd name="connsiteX2" fmla="*/ 145777 w 161229"/>
                <a:gd name="connsiteY2" fmla="*/ 54508 h 57232"/>
                <a:gd name="connsiteX3" fmla="*/ 134435 w 161229"/>
                <a:gd name="connsiteY3" fmla="*/ 13391 h 57232"/>
                <a:gd name="connsiteX4" fmla="*/ 122433 w 161229"/>
                <a:gd name="connsiteY4" fmla="*/ 13701 h 57232"/>
                <a:gd name="connsiteX5" fmla="*/ 89889 w 161229"/>
                <a:gd name="connsiteY5" fmla="*/ 14283 h 57232"/>
                <a:gd name="connsiteX6" fmla="*/ 54300 w 161229"/>
                <a:gd name="connsiteY6" fmla="*/ 12343 h 57232"/>
                <a:gd name="connsiteX7" fmla="*/ 41484 w 161229"/>
                <a:gd name="connsiteY7" fmla="*/ 9628 h 57232"/>
                <a:gd name="connsiteX8" fmla="*/ 42368 w 161229"/>
                <a:gd name="connsiteY8" fmla="*/ 14709 h 57232"/>
                <a:gd name="connsiteX9" fmla="*/ 1228 w 161229"/>
                <a:gd name="connsiteY9" fmla="*/ 26036 h 5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229" h="57232">
                  <a:moveTo>
                    <a:pt x="1228" y="26036"/>
                  </a:moveTo>
                  <a:cubicBezTo>
                    <a:pt x="10875" y="54624"/>
                    <a:pt x="49571" y="55439"/>
                    <a:pt x="74571" y="56563"/>
                  </a:cubicBezTo>
                  <a:cubicBezTo>
                    <a:pt x="98058" y="57611"/>
                    <a:pt x="122426" y="57766"/>
                    <a:pt x="145777" y="54508"/>
                  </a:cubicBezTo>
                  <a:cubicBezTo>
                    <a:pt x="172856" y="50784"/>
                    <a:pt x="161332" y="9667"/>
                    <a:pt x="134435" y="13391"/>
                  </a:cubicBezTo>
                  <a:cubicBezTo>
                    <a:pt x="145928" y="11800"/>
                    <a:pt x="125870" y="13546"/>
                    <a:pt x="122433" y="13701"/>
                  </a:cubicBezTo>
                  <a:cubicBezTo>
                    <a:pt x="111592" y="14166"/>
                    <a:pt x="100739" y="14360"/>
                    <a:pt x="89889" y="14283"/>
                  </a:cubicBezTo>
                  <a:cubicBezTo>
                    <a:pt x="78081" y="14166"/>
                    <a:pt x="66010" y="14011"/>
                    <a:pt x="54300" y="12343"/>
                  </a:cubicBezTo>
                  <a:cubicBezTo>
                    <a:pt x="50223" y="11761"/>
                    <a:pt x="45545" y="9783"/>
                    <a:pt x="41484" y="9628"/>
                  </a:cubicBezTo>
                  <a:cubicBezTo>
                    <a:pt x="36162" y="9434"/>
                    <a:pt x="39319" y="5671"/>
                    <a:pt x="42368" y="14709"/>
                  </a:cubicBezTo>
                  <a:cubicBezTo>
                    <a:pt x="33640" y="-11163"/>
                    <a:pt x="-7585" y="-70"/>
                    <a:pt x="1228" y="26036"/>
                  </a:cubicBezTo>
                  <a:close/>
                </a:path>
              </a:pathLst>
            </a:custGeom>
            <a:solidFill>
              <a:srgbClr val="FFFFFF"/>
            </a:solidFill>
            <a:ln w="387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BD9F6296-ECD4-A6A9-0D41-BDBF2DC6CA7C}"/>
                </a:ext>
              </a:extLst>
            </p:cNvPr>
            <p:cNvSpPr/>
            <p:nvPr/>
          </p:nvSpPr>
          <p:spPr>
            <a:xfrm>
              <a:off x="9441858" y="3943646"/>
              <a:ext cx="106477" cy="37714"/>
            </a:xfrm>
            <a:custGeom>
              <a:avLst/>
              <a:gdLst>
                <a:gd name="connsiteX0" fmla="*/ 20609 w 169160"/>
                <a:gd name="connsiteY0" fmla="*/ 42669 h 47090"/>
                <a:gd name="connsiteX1" fmla="*/ 148615 w 169160"/>
                <a:gd name="connsiteY1" fmla="*/ 46548 h 47090"/>
                <a:gd name="connsiteX2" fmla="*/ 148615 w 169160"/>
                <a:gd name="connsiteY2" fmla="*/ 3880 h 47090"/>
                <a:gd name="connsiteX3" fmla="*/ 20609 w 169160"/>
                <a:gd name="connsiteY3" fmla="*/ 1 h 47090"/>
                <a:gd name="connsiteX4" fmla="*/ 20609 w 169160"/>
                <a:gd name="connsiteY4" fmla="*/ 42669 h 47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160" h="47090">
                  <a:moveTo>
                    <a:pt x="20609" y="42669"/>
                  </a:moveTo>
                  <a:cubicBezTo>
                    <a:pt x="63239" y="42952"/>
                    <a:pt x="105985" y="48879"/>
                    <a:pt x="148615" y="46548"/>
                  </a:cubicBezTo>
                  <a:cubicBezTo>
                    <a:pt x="175922" y="45055"/>
                    <a:pt x="176097" y="2378"/>
                    <a:pt x="148615" y="3880"/>
                  </a:cubicBezTo>
                  <a:cubicBezTo>
                    <a:pt x="105985" y="6211"/>
                    <a:pt x="63239" y="284"/>
                    <a:pt x="20609" y="1"/>
                  </a:cubicBezTo>
                  <a:cubicBezTo>
                    <a:pt x="-6854" y="-182"/>
                    <a:pt x="-6885" y="42487"/>
                    <a:pt x="20609" y="42669"/>
                  </a:cubicBezTo>
                  <a:close/>
                </a:path>
              </a:pathLst>
            </a:custGeom>
            <a:solidFill>
              <a:srgbClr val="FFFFFF"/>
            </a:solidFill>
            <a:ln w="387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18115FF-FE1C-B688-615E-E35DA2900EEA}"/>
                </a:ext>
              </a:extLst>
            </p:cNvPr>
            <p:cNvSpPr/>
            <p:nvPr/>
          </p:nvSpPr>
          <p:spPr>
            <a:xfrm>
              <a:off x="9535317" y="3957821"/>
              <a:ext cx="75525" cy="338076"/>
            </a:xfrm>
            <a:custGeom>
              <a:avLst/>
              <a:gdLst>
                <a:gd name="connsiteX0" fmla="*/ 78475 w 119988"/>
                <a:gd name="connsiteY0" fmla="*/ 15425 h 422123"/>
                <a:gd name="connsiteX1" fmla="*/ 896 w 119988"/>
                <a:gd name="connsiteY1" fmla="*/ 395567 h 422123"/>
                <a:gd name="connsiteX2" fmla="*/ 42800 w 119988"/>
                <a:gd name="connsiteY2" fmla="*/ 401230 h 422123"/>
                <a:gd name="connsiteX3" fmla="*/ 44740 w 119988"/>
                <a:gd name="connsiteY3" fmla="*/ 372138 h 422123"/>
                <a:gd name="connsiteX4" fmla="*/ 2071 w 119988"/>
                <a:gd name="connsiteY4" fmla="*/ 372138 h 422123"/>
                <a:gd name="connsiteX5" fmla="*/ 132 w 119988"/>
                <a:gd name="connsiteY5" fmla="*/ 401230 h 422123"/>
                <a:gd name="connsiteX6" fmla="*/ 42036 w 119988"/>
                <a:gd name="connsiteY6" fmla="*/ 406893 h 422123"/>
                <a:gd name="connsiteX7" fmla="*/ 119615 w 119988"/>
                <a:gd name="connsiteY7" fmla="*/ 26767 h 422123"/>
                <a:gd name="connsiteX8" fmla="*/ 78475 w 119988"/>
                <a:gd name="connsiteY8" fmla="*/ 15425 h 42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988" h="422123">
                  <a:moveTo>
                    <a:pt x="78475" y="15425"/>
                  </a:moveTo>
                  <a:cubicBezTo>
                    <a:pt x="56214" y="142853"/>
                    <a:pt x="19794" y="267484"/>
                    <a:pt x="896" y="395567"/>
                  </a:cubicBezTo>
                  <a:cubicBezTo>
                    <a:pt x="14864" y="397468"/>
                    <a:pt x="28832" y="399329"/>
                    <a:pt x="42800" y="401230"/>
                  </a:cubicBezTo>
                  <a:cubicBezTo>
                    <a:pt x="43921" y="391610"/>
                    <a:pt x="44523" y="381835"/>
                    <a:pt x="44740" y="372138"/>
                  </a:cubicBezTo>
                  <a:cubicBezTo>
                    <a:pt x="45361" y="344675"/>
                    <a:pt x="2692" y="344675"/>
                    <a:pt x="2071" y="372138"/>
                  </a:cubicBezTo>
                  <a:cubicBezTo>
                    <a:pt x="1854" y="381835"/>
                    <a:pt x="1253" y="391610"/>
                    <a:pt x="132" y="401230"/>
                  </a:cubicBezTo>
                  <a:cubicBezTo>
                    <a:pt x="-2618" y="424892"/>
                    <a:pt x="38530" y="430710"/>
                    <a:pt x="42036" y="406893"/>
                  </a:cubicBezTo>
                  <a:cubicBezTo>
                    <a:pt x="60935" y="278810"/>
                    <a:pt x="97354" y="154218"/>
                    <a:pt x="119615" y="26767"/>
                  </a:cubicBezTo>
                  <a:cubicBezTo>
                    <a:pt x="124313" y="-87"/>
                    <a:pt x="83200" y="-11619"/>
                    <a:pt x="78475" y="15425"/>
                  </a:cubicBezTo>
                  <a:close/>
                </a:path>
              </a:pathLst>
            </a:custGeom>
            <a:solidFill>
              <a:srgbClr val="FFFFFF"/>
            </a:solidFill>
            <a:ln w="387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CA7EA18E-B319-FD3E-9AB7-CAF8F8332BA7}"/>
                </a:ext>
              </a:extLst>
            </p:cNvPr>
            <p:cNvSpPr/>
            <p:nvPr/>
          </p:nvSpPr>
          <p:spPr>
            <a:xfrm>
              <a:off x="9566758" y="3926014"/>
              <a:ext cx="151010" cy="201194"/>
            </a:xfrm>
            <a:custGeom>
              <a:avLst/>
              <a:gdLst>
                <a:gd name="connsiteX0" fmla="*/ 102536 w 239910"/>
                <a:gd name="connsiteY0" fmla="*/ 44313 h 251211"/>
                <a:gd name="connsiteX1" fmla="*/ 104211 w 239910"/>
                <a:gd name="connsiteY1" fmla="*/ 43587 h 251211"/>
                <a:gd name="connsiteX2" fmla="*/ 107648 w 239910"/>
                <a:gd name="connsiteY2" fmla="*/ 43184 h 251211"/>
                <a:gd name="connsiteX3" fmla="*/ 119665 w 239910"/>
                <a:gd name="connsiteY3" fmla="*/ 44138 h 251211"/>
                <a:gd name="connsiteX4" fmla="*/ 155736 w 239910"/>
                <a:gd name="connsiteY4" fmla="*/ 58649 h 251211"/>
                <a:gd name="connsiteX5" fmla="*/ 196302 w 239910"/>
                <a:gd name="connsiteY5" fmla="*/ 141450 h 251211"/>
                <a:gd name="connsiteX6" fmla="*/ 40368 w 239910"/>
                <a:gd name="connsiteY6" fmla="*/ 181907 h 251211"/>
                <a:gd name="connsiteX7" fmla="*/ 3525 w 239910"/>
                <a:gd name="connsiteY7" fmla="*/ 203474 h 251211"/>
                <a:gd name="connsiteX8" fmla="*/ 209770 w 239910"/>
                <a:gd name="connsiteY8" fmla="*/ 206927 h 251211"/>
                <a:gd name="connsiteX9" fmla="*/ 168354 w 239910"/>
                <a:gd name="connsiteY9" fmla="*/ 16722 h 251211"/>
                <a:gd name="connsiteX10" fmla="*/ 81000 w 239910"/>
                <a:gd name="connsiteY10" fmla="*/ 7474 h 251211"/>
                <a:gd name="connsiteX11" fmla="*/ 102536 w 239910"/>
                <a:gd name="connsiteY11" fmla="*/ 44313 h 25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910" h="251211">
                  <a:moveTo>
                    <a:pt x="102536" y="44313"/>
                  </a:moveTo>
                  <a:cubicBezTo>
                    <a:pt x="105414" y="42529"/>
                    <a:pt x="98967" y="44685"/>
                    <a:pt x="104211" y="43587"/>
                  </a:cubicBezTo>
                  <a:cubicBezTo>
                    <a:pt x="109324" y="42521"/>
                    <a:pt x="103110" y="43413"/>
                    <a:pt x="107648" y="43184"/>
                  </a:cubicBezTo>
                  <a:cubicBezTo>
                    <a:pt x="112156" y="42955"/>
                    <a:pt x="116066" y="43475"/>
                    <a:pt x="119665" y="44138"/>
                  </a:cubicBezTo>
                  <a:cubicBezTo>
                    <a:pt x="132547" y="46501"/>
                    <a:pt x="144673" y="51737"/>
                    <a:pt x="155736" y="58649"/>
                  </a:cubicBezTo>
                  <a:cubicBezTo>
                    <a:pt x="184576" y="76671"/>
                    <a:pt x="200134" y="107431"/>
                    <a:pt x="196302" y="141450"/>
                  </a:cubicBezTo>
                  <a:cubicBezTo>
                    <a:pt x="189292" y="203707"/>
                    <a:pt x="75973" y="236678"/>
                    <a:pt x="40368" y="181907"/>
                  </a:cubicBezTo>
                  <a:cubicBezTo>
                    <a:pt x="25457" y="158983"/>
                    <a:pt x="-11502" y="180356"/>
                    <a:pt x="3525" y="203474"/>
                  </a:cubicBezTo>
                  <a:cubicBezTo>
                    <a:pt x="48494" y="272636"/>
                    <a:pt x="156903" y="260301"/>
                    <a:pt x="209770" y="206927"/>
                  </a:cubicBezTo>
                  <a:cubicBezTo>
                    <a:pt x="267717" y="148432"/>
                    <a:pt x="235642" y="51698"/>
                    <a:pt x="168354" y="16722"/>
                  </a:cubicBezTo>
                  <a:cubicBezTo>
                    <a:pt x="144149" y="4138"/>
                    <a:pt x="106632" y="-8445"/>
                    <a:pt x="81000" y="7474"/>
                  </a:cubicBezTo>
                  <a:cubicBezTo>
                    <a:pt x="57718" y="21927"/>
                    <a:pt x="79118" y="58855"/>
                    <a:pt x="102536" y="44313"/>
                  </a:cubicBezTo>
                  <a:close/>
                </a:path>
              </a:pathLst>
            </a:custGeom>
            <a:solidFill>
              <a:srgbClr val="FFFFFF"/>
            </a:solidFill>
            <a:ln w="387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376C82D6-17F8-B8D6-7F4F-CFB3F7B06796}"/>
                </a:ext>
              </a:extLst>
            </p:cNvPr>
            <p:cNvSpPr/>
            <p:nvPr/>
          </p:nvSpPr>
          <p:spPr>
            <a:xfrm>
              <a:off x="10072550" y="5309013"/>
              <a:ext cx="1386820" cy="415999"/>
            </a:xfrm>
            <a:custGeom>
              <a:avLst/>
              <a:gdLst>
                <a:gd name="connsiteX0" fmla="*/ 2203253 w 2203252"/>
                <a:gd name="connsiteY0" fmla="*/ 407291 h 764154"/>
                <a:gd name="connsiteX1" fmla="*/ 1679589 w 2203252"/>
                <a:gd name="connsiteY1" fmla="*/ 0 h 764154"/>
                <a:gd name="connsiteX2" fmla="*/ 108611 w 2203252"/>
                <a:gd name="connsiteY2" fmla="*/ 0 h 764154"/>
                <a:gd name="connsiteX3" fmla="*/ 430564 w 2203252"/>
                <a:gd name="connsiteY3" fmla="*/ 360743 h 764154"/>
                <a:gd name="connsiteX4" fmla="*/ 0 w 2203252"/>
                <a:gd name="connsiteY4" fmla="*/ 764155 h 764154"/>
                <a:gd name="connsiteX5" fmla="*/ 1761051 w 2203252"/>
                <a:gd name="connsiteY5" fmla="*/ 764155 h 764154"/>
                <a:gd name="connsiteX6" fmla="*/ 2203253 w 2203252"/>
                <a:gd name="connsiteY6" fmla="*/ 407291 h 76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3252" h="764154">
                  <a:moveTo>
                    <a:pt x="2203253" y="407291"/>
                  </a:moveTo>
                  <a:lnTo>
                    <a:pt x="1679589" y="0"/>
                  </a:lnTo>
                  <a:lnTo>
                    <a:pt x="108611" y="0"/>
                  </a:lnTo>
                  <a:cubicBezTo>
                    <a:pt x="108611" y="0"/>
                    <a:pt x="221101" y="193948"/>
                    <a:pt x="430564" y="360743"/>
                  </a:cubicBezTo>
                  <a:cubicBezTo>
                    <a:pt x="248253" y="500386"/>
                    <a:pt x="0" y="764155"/>
                    <a:pt x="0" y="764155"/>
                  </a:cubicBezTo>
                  <a:lnTo>
                    <a:pt x="1761051" y="764155"/>
                  </a:lnTo>
                  <a:lnTo>
                    <a:pt x="2203253" y="407291"/>
                  </a:lnTo>
                  <a:close/>
                </a:path>
              </a:pathLst>
            </a:custGeom>
            <a:solidFill>
              <a:schemeClr val="accent4">
                <a:lumMod val="60000"/>
                <a:lumOff val="40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03" name="任意多边形: 形状 102">
              <a:extLst>
                <a:ext uri="{FF2B5EF4-FFF2-40B4-BE49-F238E27FC236}">
                  <a16:creationId xmlns:a16="http://schemas.microsoft.com/office/drawing/2014/main" id="{A8A44099-CC25-B4A6-D920-CE53F5545F80}"/>
                </a:ext>
              </a:extLst>
            </p:cNvPr>
            <p:cNvSpPr/>
            <p:nvPr/>
          </p:nvSpPr>
          <p:spPr>
            <a:xfrm>
              <a:off x="10360760" y="5355211"/>
              <a:ext cx="177676" cy="348119"/>
            </a:xfrm>
            <a:custGeom>
              <a:avLst/>
              <a:gdLst>
                <a:gd name="connsiteX0" fmla="*/ 267337 w 282274"/>
                <a:gd name="connsiteY0" fmla="*/ 12917 h 434663"/>
                <a:gd name="connsiteX1" fmla="*/ 138896 w 282274"/>
                <a:gd name="connsiteY1" fmla="*/ 17339 h 434663"/>
                <a:gd name="connsiteX2" fmla="*/ 114754 w 282274"/>
                <a:gd name="connsiteY2" fmla="*/ 110705 h 434663"/>
                <a:gd name="connsiteX3" fmla="*/ 169284 w 282274"/>
                <a:gd name="connsiteY3" fmla="*/ 223893 h 434663"/>
                <a:gd name="connsiteX4" fmla="*/ 196235 w 282274"/>
                <a:gd name="connsiteY4" fmla="*/ 366018 h 434663"/>
                <a:gd name="connsiteX5" fmla="*/ 36251 w 282274"/>
                <a:gd name="connsiteY5" fmla="*/ 363613 h 434663"/>
                <a:gd name="connsiteX6" fmla="*/ 6081 w 282274"/>
                <a:gd name="connsiteY6" fmla="*/ 393792 h 434663"/>
                <a:gd name="connsiteX7" fmla="*/ 260129 w 282274"/>
                <a:gd name="connsiteY7" fmla="*/ 319975 h 434663"/>
                <a:gd name="connsiteX8" fmla="*/ 187915 w 282274"/>
                <a:gd name="connsiteY8" fmla="*/ 175445 h 434663"/>
                <a:gd name="connsiteX9" fmla="*/ 154540 w 282274"/>
                <a:gd name="connsiteY9" fmla="*/ 70597 h 434663"/>
                <a:gd name="connsiteX10" fmla="*/ 255991 w 282274"/>
                <a:gd name="connsiteY10" fmla="*/ 54034 h 434663"/>
                <a:gd name="connsiteX11" fmla="*/ 267337 w 282274"/>
                <a:gd name="connsiteY11" fmla="*/ 12917 h 43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274" h="434663">
                  <a:moveTo>
                    <a:pt x="267337" y="12917"/>
                  </a:moveTo>
                  <a:cubicBezTo>
                    <a:pt x="227635" y="892"/>
                    <a:pt x="174851" y="-10667"/>
                    <a:pt x="138896" y="17339"/>
                  </a:cubicBezTo>
                  <a:cubicBezTo>
                    <a:pt x="110223" y="39681"/>
                    <a:pt x="108109" y="77657"/>
                    <a:pt x="114754" y="110705"/>
                  </a:cubicBezTo>
                  <a:cubicBezTo>
                    <a:pt x="122970" y="151589"/>
                    <a:pt x="144630" y="190728"/>
                    <a:pt x="169284" y="223893"/>
                  </a:cubicBezTo>
                  <a:cubicBezTo>
                    <a:pt x="198148" y="262760"/>
                    <a:pt x="244897" y="323078"/>
                    <a:pt x="196235" y="366018"/>
                  </a:cubicBezTo>
                  <a:cubicBezTo>
                    <a:pt x="155867" y="401666"/>
                    <a:pt x="74479" y="403295"/>
                    <a:pt x="36251" y="363613"/>
                  </a:cubicBezTo>
                  <a:cubicBezTo>
                    <a:pt x="17167" y="343792"/>
                    <a:pt x="-12984" y="374009"/>
                    <a:pt x="6081" y="393792"/>
                  </a:cubicBezTo>
                  <a:cubicBezTo>
                    <a:pt x="76639" y="467027"/>
                    <a:pt x="262162" y="441503"/>
                    <a:pt x="260129" y="319975"/>
                  </a:cubicBezTo>
                  <a:cubicBezTo>
                    <a:pt x="259152" y="261558"/>
                    <a:pt x="216371" y="221915"/>
                    <a:pt x="187915" y="175445"/>
                  </a:cubicBezTo>
                  <a:cubicBezTo>
                    <a:pt x="170091" y="146314"/>
                    <a:pt x="148679" y="106050"/>
                    <a:pt x="154540" y="70597"/>
                  </a:cubicBezTo>
                  <a:cubicBezTo>
                    <a:pt x="161717" y="27230"/>
                    <a:pt x="226142" y="45034"/>
                    <a:pt x="255991" y="54034"/>
                  </a:cubicBezTo>
                  <a:cubicBezTo>
                    <a:pt x="282336" y="61985"/>
                    <a:pt x="293593" y="20830"/>
                    <a:pt x="267337" y="12917"/>
                  </a:cubicBezTo>
                  <a:close/>
                </a:path>
              </a:pathLst>
            </a:custGeom>
            <a:solidFill>
              <a:srgbClr val="FFFFFF"/>
            </a:solidFill>
            <a:ln w="387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B28BE3D0-32B7-4FE1-3FA7-6C90D62E4DF4}"/>
                </a:ext>
              </a:extLst>
            </p:cNvPr>
            <p:cNvSpPr/>
            <p:nvPr/>
          </p:nvSpPr>
          <p:spPr>
            <a:xfrm>
              <a:off x="10557822" y="5352385"/>
              <a:ext cx="161260" cy="41637"/>
            </a:xfrm>
            <a:custGeom>
              <a:avLst/>
              <a:gdLst>
                <a:gd name="connsiteX0" fmla="*/ 20353 w 256194"/>
                <a:gd name="connsiteY0" fmla="*/ 42822 h 51988"/>
                <a:gd name="connsiteX1" fmla="*/ 235635 w 256194"/>
                <a:gd name="connsiteY1" fmla="*/ 50580 h 51988"/>
                <a:gd name="connsiteX2" fmla="*/ 235635 w 256194"/>
                <a:gd name="connsiteY2" fmla="*/ 7911 h 51988"/>
                <a:gd name="connsiteX3" fmla="*/ 20353 w 256194"/>
                <a:gd name="connsiteY3" fmla="*/ 154 h 51988"/>
                <a:gd name="connsiteX4" fmla="*/ 20353 w 256194"/>
                <a:gd name="connsiteY4" fmla="*/ 42822 h 51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194" h="51988">
                  <a:moveTo>
                    <a:pt x="20353" y="42822"/>
                  </a:moveTo>
                  <a:cubicBezTo>
                    <a:pt x="91858" y="50813"/>
                    <a:pt x="163735" y="54110"/>
                    <a:pt x="235635" y="50580"/>
                  </a:cubicBezTo>
                  <a:cubicBezTo>
                    <a:pt x="262966" y="49261"/>
                    <a:pt x="263129" y="6554"/>
                    <a:pt x="235635" y="7911"/>
                  </a:cubicBezTo>
                  <a:cubicBezTo>
                    <a:pt x="163735" y="11441"/>
                    <a:pt x="91858" y="8144"/>
                    <a:pt x="20353" y="154"/>
                  </a:cubicBezTo>
                  <a:cubicBezTo>
                    <a:pt x="-6893" y="-2872"/>
                    <a:pt x="-6676" y="39796"/>
                    <a:pt x="20353" y="42822"/>
                  </a:cubicBezTo>
                  <a:close/>
                </a:path>
              </a:pathLst>
            </a:custGeom>
            <a:solidFill>
              <a:srgbClr val="FFFFFF"/>
            </a:solidFill>
            <a:ln w="387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4AAF1EE0-DB1F-16D0-4931-2B36F37DAAD3}"/>
                </a:ext>
              </a:extLst>
            </p:cNvPr>
            <p:cNvSpPr/>
            <p:nvPr/>
          </p:nvSpPr>
          <p:spPr>
            <a:xfrm>
              <a:off x="10558531" y="5373145"/>
              <a:ext cx="90275" cy="351867"/>
            </a:xfrm>
            <a:custGeom>
              <a:avLst/>
              <a:gdLst>
                <a:gd name="connsiteX0" fmla="*/ 101443 w 143422"/>
                <a:gd name="connsiteY0" fmla="*/ 15117 h 439342"/>
                <a:gd name="connsiteX1" fmla="*/ 590 w 143422"/>
                <a:gd name="connsiteY1" fmla="*/ 412710 h 439342"/>
                <a:gd name="connsiteX2" fmla="*/ 41734 w 143422"/>
                <a:gd name="connsiteY2" fmla="*/ 424036 h 439342"/>
                <a:gd name="connsiteX3" fmla="*/ 142587 w 143422"/>
                <a:gd name="connsiteY3" fmla="*/ 26443 h 439342"/>
                <a:gd name="connsiteX4" fmla="*/ 101443 w 143422"/>
                <a:gd name="connsiteY4" fmla="*/ 15117 h 439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22" h="439342">
                  <a:moveTo>
                    <a:pt x="101443" y="15117"/>
                  </a:moveTo>
                  <a:cubicBezTo>
                    <a:pt x="65800" y="147079"/>
                    <a:pt x="30362" y="279274"/>
                    <a:pt x="590" y="412710"/>
                  </a:cubicBezTo>
                  <a:cubicBezTo>
                    <a:pt x="-5379" y="439436"/>
                    <a:pt x="35749" y="450879"/>
                    <a:pt x="41734" y="424036"/>
                  </a:cubicBezTo>
                  <a:cubicBezTo>
                    <a:pt x="71506" y="290601"/>
                    <a:pt x="106944" y="158405"/>
                    <a:pt x="142587" y="26443"/>
                  </a:cubicBezTo>
                  <a:cubicBezTo>
                    <a:pt x="149756" y="-89"/>
                    <a:pt x="108608" y="-11416"/>
                    <a:pt x="101443" y="15117"/>
                  </a:cubicBezTo>
                  <a:close/>
                </a:path>
              </a:pathLst>
            </a:custGeom>
            <a:solidFill>
              <a:srgbClr val="FFFFFF"/>
            </a:solidFill>
            <a:ln w="387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E9E5D710-9CC0-5601-687D-9349C6B81E22}"/>
                </a:ext>
              </a:extLst>
            </p:cNvPr>
            <p:cNvSpPr/>
            <p:nvPr/>
          </p:nvSpPr>
          <p:spPr>
            <a:xfrm>
              <a:off x="10691653" y="5358955"/>
              <a:ext cx="112895" cy="360154"/>
            </a:xfrm>
            <a:custGeom>
              <a:avLst/>
              <a:gdLst>
                <a:gd name="connsiteX0" fmla="*/ 107174 w 179358"/>
                <a:gd name="connsiteY0" fmla="*/ 15379 h 449689"/>
                <a:gd name="connsiteX1" fmla="*/ 106217 w 179358"/>
                <a:gd name="connsiteY1" fmla="*/ 19064 h 449689"/>
                <a:gd name="connsiteX2" fmla="*/ 100208 w 179358"/>
                <a:gd name="connsiteY2" fmla="*/ 31670 h 449689"/>
                <a:gd name="connsiteX3" fmla="*/ 80883 w 179358"/>
                <a:gd name="connsiteY3" fmla="*/ 69103 h 449689"/>
                <a:gd name="connsiteX4" fmla="*/ 32346 w 179358"/>
                <a:gd name="connsiteY4" fmla="*/ 173873 h 449689"/>
                <a:gd name="connsiteX5" fmla="*/ 25080 w 179358"/>
                <a:gd name="connsiteY5" fmla="*/ 393849 h 449689"/>
                <a:gd name="connsiteX6" fmla="*/ 158784 w 179358"/>
                <a:gd name="connsiteY6" fmla="*/ 449667 h 449689"/>
                <a:gd name="connsiteX7" fmla="*/ 158784 w 179358"/>
                <a:gd name="connsiteY7" fmla="*/ 406999 h 449689"/>
                <a:gd name="connsiteX8" fmla="*/ 60290 w 179358"/>
                <a:gd name="connsiteY8" fmla="*/ 370149 h 449689"/>
                <a:gd name="connsiteX9" fmla="*/ 44805 w 179358"/>
                <a:gd name="connsiteY9" fmla="*/ 286518 h 449689"/>
                <a:gd name="connsiteX10" fmla="*/ 118342 w 179358"/>
                <a:gd name="connsiteY10" fmla="*/ 89467 h 449689"/>
                <a:gd name="connsiteX11" fmla="*/ 148323 w 179358"/>
                <a:gd name="connsiteY11" fmla="*/ 26705 h 449689"/>
                <a:gd name="connsiteX12" fmla="*/ 107174 w 179358"/>
                <a:gd name="connsiteY12" fmla="*/ 15379 h 449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358" h="449689">
                  <a:moveTo>
                    <a:pt x="107174" y="15379"/>
                  </a:moveTo>
                  <a:cubicBezTo>
                    <a:pt x="106763" y="17473"/>
                    <a:pt x="103462" y="25503"/>
                    <a:pt x="106217" y="19064"/>
                  </a:cubicBezTo>
                  <a:cubicBezTo>
                    <a:pt x="104386" y="23331"/>
                    <a:pt x="102279" y="27520"/>
                    <a:pt x="100208" y="31670"/>
                  </a:cubicBezTo>
                  <a:cubicBezTo>
                    <a:pt x="93936" y="44238"/>
                    <a:pt x="87314" y="56612"/>
                    <a:pt x="80883" y="69103"/>
                  </a:cubicBezTo>
                  <a:cubicBezTo>
                    <a:pt x="63253" y="103354"/>
                    <a:pt x="46554" y="138071"/>
                    <a:pt x="32346" y="173873"/>
                  </a:cubicBezTo>
                  <a:cubicBezTo>
                    <a:pt x="6384" y="239272"/>
                    <a:pt x="-21564" y="330932"/>
                    <a:pt x="25080" y="393849"/>
                  </a:cubicBezTo>
                  <a:cubicBezTo>
                    <a:pt x="56147" y="435781"/>
                    <a:pt x="109320" y="447611"/>
                    <a:pt x="158784" y="449667"/>
                  </a:cubicBezTo>
                  <a:cubicBezTo>
                    <a:pt x="186243" y="450792"/>
                    <a:pt x="186189" y="408124"/>
                    <a:pt x="158784" y="406999"/>
                  </a:cubicBezTo>
                  <a:cubicBezTo>
                    <a:pt x="124316" y="405563"/>
                    <a:pt x="82803" y="399280"/>
                    <a:pt x="60290" y="370149"/>
                  </a:cubicBezTo>
                  <a:cubicBezTo>
                    <a:pt x="42442" y="347030"/>
                    <a:pt x="41372" y="314951"/>
                    <a:pt x="44805" y="286518"/>
                  </a:cubicBezTo>
                  <a:cubicBezTo>
                    <a:pt x="53199" y="217046"/>
                    <a:pt x="86674" y="150871"/>
                    <a:pt x="118342" y="89467"/>
                  </a:cubicBezTo>
                  <a:cubicBezTo>
                    <a:pt x="128222" y="70305"/>
                    <a:pt x="144133" y="48195"/>
                    <a:pt x="148323" y="26705"/>
                  </a:cubicBezTo>
                  <a:cubicBezTo>
                    <a:pt x="153551" y="-98"/>
                    <a:pt x="112434" y="-11580"/>
                    <a:pt x="107174" y="15379"/>
                  </a:cubicBezTo>
                  <a:close/>
                </a:path>
              </a:pathLst>
            </a:custGeom>
            <a:solidFill>
              <a:srgbClr val="FFFFFF"/>
            </a:solidFill>
            <a:ln w="387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ADE38BCB-D4B6-9A29-C3D5-9DA01A04EFA8}"/>
                </a:ext>
              </a:extLst>
            </p:cNvPr>
            <p:cNvSpPr/>
            <p:nvPr/>
          </p:nvSpPr>
          <p:spPr>
            <a:xfrm>
              <a:off x="10754209" y="5358719"/>
              <a:ext cx="104057" cy="38994"/>
            </a:xfrm>
            <a:custGeom>
              <a:avLst/>
              <a:gdLst>
                <a:gd name="connsiteX0" fmla="*/ 20606 w 165316"/>
                <a:gd name="connsiteY0" fmla="*/ 42670 h 48688"/>
                <a:gd name="connsiteX1" fmla="*/ 144733 w 165316"/>
                <a:gd name="connsiteY1" fmla="*/ 48489 h 48688"/>
                <a:gd name="connsiteX2" fmla="*/ 144733 w 165316"/>
                <a:gd name="connsiteY2" fmla="*/ 5820 h 48688"/>
                <a:gd name="connsiteX3" fmla="*/ 20606 w 165316"/>
                <a:gd name="connsiteY3" fmla="*/ 2 h 48688"/>
                <a:gd name="connsiteX4" fmla="*/ 20606 w 165316"/>
                <a:gd name="connsiteY4" fmla="*/ 42670 h 48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316" h="48688">
                  <a:moveTo>
                    <a:pt x="20606" y="42670"/>
                  </a:moveTo>
                  <a:cubicBezTo>
                    <a:pt x="62088" y="43175"/>
                    <a:pt x="103158" y="49924"/>
                    <a:pt x="144733" y="48489"/>
                  </a:cubicBezTo>
                  <a:cubicBezTo>
                    <a:pt x="172114" y="47558"/>
                    <a:pt x="172242" y="4889"/>
                    <a:pt x="144733" y="5820"/>
                  </a:cubicBezTo>
                  <a:cubicBezTo>
                    <a:pt x="103158" y="7255"/>
                    <a:pt x="62088" y="506"/>
                    <a:pt x="20606" y="2"/>
                  </a:cubicBezTo>
                  <a:cubicBezTo>
                    <a:pt x="-6861" y="-308"/>
                    <a:pt x="-6876" y="42360"/>
                    <a:pt x="20606" y="42670"/>
                  </a:cubicBezTo>
                  <a:close/>
                </a:path>
              </a:pathLst>
            </a:custGeom>
            <a:solidFill>
              <a:srgbClr val="FFFFFF"/>
            </a:solidFill>
            <a:ln w="387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275F97BD-9D94-BDD4-ECBE-C3E8A0A7F95D}"/>
                </a:ext>
              </a:extLst>
            </p:cNvPr>
            <p:cNvSpPr/>
            <p:nvPr/>
          </p:nvSpPr>
          <p:spPr>
            <a:xfrm>
              <a:off x="10722860" y="5490217"/>
              <a:ext cx="109427" cy="37835"/>
            </a:xfrm>
            <a:custGeom>
              <a:avLst/>
              <a:gdLst>
                <a:gd name="connsiteX0" fmla="*/ 40346 w 173848"/>
                <a:gd name="connsiteY0" fmla="*/ 36666 h 47241"/>
                <a:gd name="connsiteX1" fmla="*/ 30168 w 173848"/>
                <a:gd name="connsiteY1" fmla="*/ 45238 h 47241"/>
                <a:gd name="connsiteX2" fmla="*/ 31475 w 173848"/>
                <a:gd name="connsiteY2" fmla="*/ 44967 h 47241"/>
                <a:gd name="connsiteX3" fmla="*/ 33317 w 173848"/>
                <a:gd name="connsiteY3" fmla="*/ 44889 h 47241"/>
                <a:gd name="connsiteX4" fmla="*/ 50148 w 173848"/>
                <a:gd name="connsiteY4" fmla="*/ 44152 h 47241"/>
                <a:gd name="connsiteX5" fmla="*/ 92433 w 173848"/>
                <a:gd name="connsiteY5" fmla="*/ 43958 h 47241"/>
                <a:gd name="connsiteX6" fmla="*/ 132627 w 173848"/>
                <a:gd name="connsiteY6" fmla="*/ 44617 h 47241"/>
                <a:gd name="connsiteX7" fmla="*/ 146696 w 173848"/>
                <a:gd name="connsiteY7" fmla="*/ 44967 h 47241"/>
                <a:gd name="connsiteX8" fmla="*/ 147018 w 173848"/>
                <a:gd name="connsiteY8" fmla="*/ 44424 h 47241"/>
                <a:gd name="connsiteX9" fmla="*/ 137603 w 173848"/>
                <a:gd name="connsiteY9" fmla="*/ 8776 h 47241"/>
                <a:gd name="connsiteX10" fmla="*/ 135761 w 173848"/>
                <a:gd name="connsiteY10" fmla="*/ 10676 h 47241"/>
                <a:gd name="connsiteX11" fmla="*/ 150846 w 173848"/>
                <a:gd name="connsiteY11" fmla="*/ 4431 h 47241"/>
                <a:gd name="connsiteX12" fmla="*/ 147995 w 173848"/>
                <a:gd name="connsiteY12" fmla="*/ 4548 h 47241"/>
                <a:gd name="connsiteX13" fmla="*/ 147995 w 173848"/>
                <a:gd name="connsiteY13" fmla="*/ 47216 h 47241"/>
                <a:gd name="connsiteX14" fmla="*/ 167774 w 173848"/>
                <a:gd name="connsiteY14" fmla="*/ 38915 h 47241"/>
                <a:gd name="connsiteX15" fmla="*/ 158360 w 173848"/>
                <a:gd name="connsiteY15" fmla="*/ 3268 h 47241"/>
                <a:gd name="connsiteX16" fmla="*/ 132623 w 173848"/>
                <a:gd name="connsiteY16" fmla="*/ 1949 h 47241"/>
                <a:gd name="connsiteX17" fmla="*/ 82790 w 173848"/>
                <a:gd name="connsiteY17" fmla="*/ 1212 h 47241"/>
                <a:gd name="connsiteX18" fmla="*/ 3504 w 173848"/>
                <a:gd name="connsiteY18" fmla="*/ 15098 h 47241"/>
                <a:gd name="connsiteX19" fmla="*/ 40346 w 173848"/>
                <a:gd name="connsiteY19" fmla="*/ 36666 h 47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3848" h="47241">
                  <a:moveTo>
                    <a:pt x="40346" y="36666"/>
                  </a:moveTo>
                  <a:cubicBezTo>
                    <a:pt x="27965" y="43997"/>
                    <a:pt x="24570" y="46829"/>
                    <a:pt x="30168" y="45238"/>
                  </a:cubicBezTo>
                  <a:cubicBezTo>
                    <a:pt x="30602" y="45122"/>
                    <a:pt x="31037" y="45044"/>
                    <a:pt x="31475" y="44967"/>
                  </a:cubicBezTo>
                  <a:cubicBezTo>
                    <a:pt x="30214" y="44074"/>
                    <a:pt x="28508" y="45238"/>
                    <a:pt x="33317" y="44889"/>
                  </a:cubicBezTo>
                  <a:cubicBezTo>
                    <a:pt x="38923" y="44501"/>
                    <a:pt x="44532" y="44307"/>
                    <a:pt x="50148" y="44152"/>
                  </a:cubicBezTo>
                  <a:cubicBezTo>
                    <a:pt x="64237" y="43764"/>
                    <a:pt x="78341" y="43842"/>
                    <a:pt x="92433" y="43958"/>
                  </a:cubicBezTo>
                  <a:cubicBezTo>
                    <a:pt x="105831" y="44074"/>
                    <a:pt x="119229" y="44307"/>
                    <a:pt x="132627" y="44617"/>
                  </a:cubicBezTo>
                  <a:cubicBezTo>
                    <a:pt x="137309" y="44734"/>
                    <a:pt x="142014" y="45006"/>
                    <a:pt x="146696" y="44967"/>
                  </a:cubicBezTo>
                  <a:cubicBezTo>
                    <a:pt x="150788" y="44928"/>
                    <a:pt x="155835" y="47139"/>
                    <a:pt x="147018" y="44424"/>
                  </a:cubicBezTo>
                  <a:cubicBezTo>
                    <a:pt x="143879" y="32515"/>
                    <a:pt x="140741" y="20646"/>
                    <a:pt x="137603" y="8776"/>
                  </a:cubicBezTo>
                  <a:cubicBezTo>
                    <a:pt x="136990" y="9396"/>
                    <a:pt x="136377" y="10017"/>
                    <a:pt x="135761" y="10676"/>
                  </a:cubicBezTo>
                  <a:cubicBezTo>
                    <a:pt x="140788" y="8582"/>
                    <a:pt x="145819" y="6487"/>
                    <a:pt x="150846" y="4431"/>
                  </a:cubicBezTo>
                  <a:cubicBezTo>
                    <a:pt x="149896" y="4470"/>
                    <a:pt x="148945" y="4509"/>
                    <a:pt x="147995" y="4548"/>
                  </a:cubicBezTo>
                  <a:cubicBezTo>
                    <a:pt x="120645" y="5750"/>
                    <a:pt x="120497" y="48419"/>
                    <a:pt x="147995" y="47216"/>
                  </a:cubicBezTo>
                  <a:cubicBezTo>
                    <a:pt x="156187" y="46867"/>
                    <a:pt x="162083" y="44850"/>
                    <a:pt x="167774" y="38915"/>
                  </a:cubicBezTo>
                  <a:cubicBezTo>
                    <a:pt x="179116" y="27123"/>
                    <a:pt x="173782" y="8039"/>
                    <a:pt x="158360" y="3268"/>
                  </a:cubicBezTo>
                  <a:cubicBezTo>
                    <a:pt x="150644" y="863"/>
                    <a:pt x="140540" y="2143"/>
                    <a:pt x="132623" y="1949"/>
                  </a:cubicBezTo>
                  <a:cubicBezTo>
                    <a:pt x="116017" y="1561"/>
                    <a:pt x="99403" y="1290"/>
                    <a:pt x="82790" y="1212"/>
                  </a:cubicBezTo>
                  <a:cubicBezTo>
                    <a:pt x="61727" y="1134"/>
                    <a:pt x="17150" y="-5964"/>
                    <a:pt x="3504" y="15098"/>
                  </a:cubicBezTo>
                  <a:cubicBezTo>
                    <a:pt x="-11465" y="38217"/>
                    <a:pt x="25459" y="59629"/>
                    <a:pt x="40346" y="36666"/>
                  </a:cubicBezTo>
                  <a:close/>
                </a:path>
              </a:pathLst>
            </a:custGeom>
            <a:solidFill>
              <a:srgbClr val="FFFFFF"/>
            </a:solidFill>
            <a:ln w="387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3A290831-638F-B109-2C64-23559A03B9B0}"/>
                </a:ext>
              </a:extLst>
            </p:cNvPr>
            <p:cNvSpPr/>
            <p:nvPr/>
          </p:nvSpPr>
          <p:spPr>
            <a:xfrm>
              <a:off x="10851650" y="5387067"/>
              <a:ext cx="80328" cy="338039"/>
            </a:xfrm>
            <a:custGeom>
              <a:avLst/>
              <a:gdLst>
                <a:gd name="connsiteX0" fmla="*/ 85722 w 127617"/>
                <a:gd name="connsiteY0" fmla="*/ 15189 h 422077"/>
                <a:gd name="connsiteX1" fmla="*/ 385 w 127617"/>
                <a:gd name="connsiteY1" fmla="*/ 395327 h 422077"/>
                <a:gd name="connsiteX2" fmla="*/ 41529 w 127617"/>
                <a:gd name="connsiteY2" fmla="*/ 406653 h 422077"/>
                <a:gd name="connsiteX3" fmla="*/ 126866 w 127617"/>
                <a:gd name="connsiteY3" fmla="*/ 26515 h 422077"/>
                <a:gd name="connsiteX4" fmla="*/ 85722 w 127617"/>
                <a:gd name="connsiteY4" fmla="*/ 15189 h 422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17" h="422077">
                  <a:moveTo>
                    <a:pt x="85722" y="15189"/>
                  </a:moveTo>
                  <a:cubicBezTo>
                    <a:pt x="53694" y="141061"/>
                    <a:pt x="23128" y="267399"/>
                    <a:pt x="385" y="395327"/>
                  </a:cubicBezTo>
                  <a:cubicBezTo>
                    <a:pt x="-4390" y="422169"/>
                    <a:pt x="36723" y="433690"/>
                    <a:pt x="41529" y="406653"/>
                  </a:cubicBezTo>
                  <a:cubicBezTo>
                    <a:pt x="64272" y="278764"/>
                    <a:pt x="94838" y="152388"/>
                    <a:pt x="126866" y="26515"/>
                  </a:cubicBezTo>
                  <a:cubicBezTo>
                    <a:pt x="133643" y="-94"/>
                    <a:pt x="92503" y="-11459"/>
                    <a:pt x="85722" y="15189"/>
                  </a:cubicBezTo>
                  <a:close/>
                </a:path>
              </a:pathLst>
            </a:custGeom>
            <a:solidFill>
              <a:srgbClr val="FFFFFF"/>
            </a:solidFill>
            <a:ln w="387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AE2E2CD8-BAFE-6198-7B19-F2A112B4B8A7}"/>
                </a:ext>
              </a:extLst>
            </p:cNvPr>
            <p:cNvSpPr/>
            <p:nvPr/>
          </p:nvSpPr>
          <p:spPr>
            <a:xfrm>
              <a:off x="10895927" y="5340937"/>
              <a:ext cx="138944" cy="207021"/>
            </a:xfrm>
            <a:custGeom>
              <a:avLst/>
              <a:gdLst>
                <a:gd name="connsiteX0" fmla="*/ 76534 w 220741"/>
                <a:gd name="connsiteY0" fmla="*/ 48584 h 258487"/>
                <a:gd name="connsiteX1" fmla="*/ 153306 w 220741"/>
                <a:gd name="connsiteY1" fmla="*/ 52928 h 258487"/>
                <a:gd name="connsiteX2" fmla="*/ 177488 w 220741"/>
                <a:gd name="connsiteY2" fmla="*/ 101260 h 258487"/>
                <a:gd name="connsiteX3" fmla="*/ 119885 w 220741"/>
                <a:gd name="connsiteY3" fmla="*/ 211577 h 258487"/>
                <a:gd name="connsiteX4" fmla="*/ 31201 w 220741"/>
                <a:gd name="connsiteY4" fmla="*/ 191911 h 258487"/>
                <a:gd name="connsiteX5" fmla="*/ 9665 w 220741"/>
                <a:gd name="connsiteY5" fmla="*/ 228761 h 258487"/>
                <a:gd name="connsiteX6" fmla="*/ 121600 w 220741"/>
                <a:gd name="connsiteY6" fmla="*/ 255565 h 258487"/>
                <a:gd name="connsiteX7" fmla="*/ 195994 w 220741"/>
                <a:gd name="connsiteY7" fmla="*/ 198505 h 258487"/>
                <a:gd name="connsiteX8" fmla="*/ 185556 w 220741"/>
                <a:gd name="connsiteY8" fmla="*/ 24340 h 258487"/>
                <a:gd name="connsiteX9" fmla="*/ 65184 w 220741"/>
                <a:gd name="connsiteY9" fmla="*/ 7466 h 258487"/>
                <a:gd name="connsiteX10" fmla="*/ 76534 w 220741"/>
                <a:gd name="connsiteY10" fmla="*/ 48584 h 25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741" h="258487">
                  <a:moveTo>
                    <a:pt x="76534" y="48584"/>
                  </a:moveTo>
                  <a:cubicBezTo>
                    <a:pt x="102345" y="41330"/>
                    <a:pt x="131654" y="37800"/>
                    <a:pt x="153306" y="52928"/>
                  </a:cubicBezTo>
                  <a:cubicBezTo>
                    <a:pt x="167298" y="62741"/>
                    <a:pt x="175994" y="83145"/>
                    <a:pt x="177488" y="101260"/>
                  </a:cubicBezTo>
                  <a:cubicBezTo>
                    <a:pt x="181006" y="143889"/>
                    <a:pt x="160153" y="196294"/>
                    <a:pt x="119885" y="211577"/>
                  </a:cubicBezTo>
                  <a:cubicBezTo>
                    <a:pt x="89571" y="223059"/>
                    <a:pt x="57721" y="209793"/>
                    <a:pt x="31201" y="191911"/>
                  </a:cubicBezTo>
                  <a:cubicBezTo>
                    <a:pt x="8365" y="176550"/>
                    <a:pt x="-13012" y="213478"/>
                    <a:pt x="9665" y="228761"/>
                  </a:cubicBezTo>
                  <a:cubicBezTo>
                    <a:pt x="42461" y="250871"/>
                    <a:pt x="81972" y="264874"/>
                    <a:pt x="121600" y="255565"/>
                  </a:cubicBezTo>
                  <a:cubicBezTo>
                    <a:pt x="153221" y="248117"/>
                    <a:pt x="179148" y="225658"/>
                    <a:pt x="195994" y="198505"/>
                  </a:cubicBezTo>
                  <a:cubicBezTo>
                    <a:pt x="227394" y="147962"/>
                    <a:pt x="234020" y="67047"/>
                    <a:pt x="185556" y="24340"/>
                  </a:cubicBezTo>
                  <a:cubicBezTo>
                    <a:pt x="152181" y="-5102"/>
                    <a:pt x="105704" y="-3938"/>
                    <a:pt x="65184" y="7466"/>
                  </a:cubicBezTo>
                  <a:cubicBezTo>
                    <a:pt x="38796" y="14875"/>
                    <a:pt x="50010" y="56031"/>
                    <a:pt x="76534" y="48584"/>
                  </a:cubicBezTo>
                  <a:close/>
                </a:path>
              </a:pathLst>
            </a:custGeom>
            <a:solidFill>
              <a:srgbClr val="FFFFFF"/>
            </a:solidFill>
            <a:ln w="387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7BD824FD-E792-E039-E59E-6900B5E205F8}"/>
                </a:ext>
              </a:extLst>
            </p:cNvPr>
            <p:cNvSpPr/>
            <p:nvPr/>
          </p:nvSpPr>
          <p:spPr>
            <a:xfrm>
              <a:off x="11060451" y="5347064"/>
              <a:ext cx="74957" cy="350109"/>
            </a:xfrm>
            <a:custGeom>
              <a:avLst/>
              <a:gdLst>
                <a:gd name="connsiteX0" fmla="*/ 41351 w 119084"/>
                <a:gd name="connsiteY0" fmla="*/ 85346 h 437147"/>
                <a:gd name="connsiteX1" fmla="*/ 69636 w 119084"/>
                <a:gd name="connsiteY1" fmla="*/ 63662 h 437147"/>
                <a:gd name="connsiteX2" fmla="*/ 89225 w 119084"/>
                <a:gd name="connsiteY2" fmla="*/ 49426 h 437147"/>
                <a:gd name="connsiteX3" fmla="*/ 97833 w 119084"/>
                <a:gd name="connsiteY3" fmla="*/ 43957 h 437147"/>
                <a:gd name="connsiteX4" fmla="*/ 97740 w 119084"/>
                <a:gd name="connsiteY4" fmla="*/ 42677 h 437147"/>
                <a:gd name="connsiteX5" fmla="*/ 76405 w 119084"/>
                <a:gd name="connsiteY5" fmla="*/ 21343 h 437147"/>
                <a:gd name="connsiteX6" fmla="*/ 65486 w 119084"/>
                <a:gd name="connsiteY6" fmla="*/ 92250 h 437147"/>
                <a:gd name="connsiteX7" fmla="*/ 41444 w 119084"/>
                <a:gd name="connsiteY7" fmla="*/ 210559 h 437147"/>
                <a:gd name="connsiteX8" fmla="*/ 312 w 119084"/>
                <a:gd name="connsiteY8" fmla="*/ 410364 h 437147"/>
                <a:gd name="connsiteX9" fmla="*/ 41456 w 119084"/>
                <a:gd name="connsiteY9" fmla="*/ 421690 h 437147"/>
                <a:gd name="connsiteX10" fmla="*/ 83539 w 119084"/>
                <a:gd name="connsiteY10" fmla="*/ 217386 h 437147"/>
                <a:gd name="connsiteX11" fmla="*/ 107324 w 119084"/>
                <a:gd name="connsiteY11" fmla="*/ 99931 h 437147"/>
                <a:gd name="connsiteX12" fmla="*/ 119074 w 119084"/>
                <a:gd name="connsiteY12" fmla="*/ 21343 h 437147"/>
                <a:gd name="connsiteX13" fmla="*/ 97740 w 119084"/>
                <a:gd name="connsiteY13" fmla="*/ 9 h 437147"/>
                <a:gd name="connsiteX14" fmla="*/ 19815 w 119084"/>
                <a:gd name="connsiteY14" fmla="*/ 48496 h 437147"/>
                <a:gd name="connsiteX15" fmla="*/ 41351 w 119084"/>
                <a:gd name="connsiteY15" fmla="*/ 85346 h 43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084" h="437147">
                  <a:moveTo>
                    <a:pt x="41351" y="85346"/>
                  </a:moveTo>
                  <a:cubicBezTo>
                    <a:pt x="51382" y="79256"/>
                    <a:pt x="60319" y="70800"/>
                    <a:pt x="69636" y="63662"/>
                  </a:cubicBezTo>
                  <a:cubicBezTo>
                    <a:pt x="76052" y="58775"/>
                    <a:pt x="82522" y="53926"/>
                    <a:pt x="89225" y="49426"/>
                  </a:cubicBezTo>
                  <a:cubicBezTo>
                    <a:pt x="91976" y="47603"/>
                    <a:pt x="95304" y="46052"/>
                    <a:pt x="97833" y="43957"/>
                  </a:cubicBezTo>
                  <a:cubicBezTo>
                    <a:pt x="100920" y="41397"/>
                    <a:pt x="103232" y="42522"/>
                    <a:pt x="97740" y="42677"/>
                  </a:cubicBezTo>
                  <a:cubicBezTo>
                    <a:pt x="90629" y="35579"/>
                    <a:pt x="83515" y="28480"/>
                    <a:pt x="76405" y="21343"/>
                  </a:cubicBezTo>
                  <a:cubicBezTo>
                    <a:pt x="75622" y="43957"/>
                    <a:pt x="70156" y="67619"/>
                    <a:pt x="65486" y="92250"/>
                  </a:cubicBezTo>
                  <a:cubicBezTo>
                    <a:pt x="57988" y="131777"/>
                    <a:pt x="49745" y="171187"/>
                    <a:pt x="41444" y="210559"/>
                  </a:cubicBezTo>
                  <a:cubicBezTo>
                    <a:pt x="27445" y="276966"/>
                    <a:pt x="10987" y="343296"/>
                    <a:pt x="312" y="410364"/>
                  </a:cubicBezTo>
                  <a:cubicBezTo>
                    <a:pt x="-3967" y="437206"/>
                    <a:pt x="37142" y="448804"/>
                    <a:pt x="41456" y="421690"/>
                  </a:cubicBezTo>
                  <a:cubicBezTo>
                    <a:pt x="52375" y="353149"/>
                    <a:pt x="69245" y="285306"/>
                    <a:pt x="83539" y="217386"/>
                  </a:cubicBezTo>
                  <a:cubicBezTo>
                    <a:pt x="91766" y="178285"/>
                    <a:pt x="99939" y="139186"/>
                    <a:pt x="107324" y="99931"/>
                  </a:cubicBezTo>
                  <a:cubicBezTo>
                    <a:pt x="112169" y="74174"/>
                    <a:pt x="118162" y="47603"/>
                    <a:pt x="119074" y="21343"/>
                  </a:cubicBezTo>
                  <a:cubicBezTo>
                    <a:pt x="119466" y="10094"/>
                    <a:pt x="108981" y="-340"/>
                    <a:pt x="97740" y="9"/>
                  </a:cubicBezTo>
                  <a:cubicBezTo>
                    <a:pt x="67530" y="978"/>
                    <a:pt x="43733" y="33988"/>
                    <a:pt x="19815" y="48496"/>
                  </a:cubicBezTo>
                  <a:cubicBezTo>
                    <a:pt x="-3637" y="62731"/>
                    <a:pt x="17786" y="99620"/>
                    <a:pt x="41351" y="85346"/>
                  </a:cubicBezTo>
                  <a:close/>
                </a:path>
              </a:pathLst>
            </a:custGeom>
            <a:solidFill>
              <a:srgbClr val="FFFFFF"/>
            </a:solidFill>
            <a:ln w="387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FC78AFDF-C6DC-8BBC-11F7-0905C5EE2325}"/>
                </a:ext>
              </a:extLst>
            </p:cNvPr>
            <p:cNvSpPr/>
            <p:nvPr/>
          </p:nvSpPr>
          <p:spPr>
            <a:xfrm>
              <a:off x="11012104" y="5669385"/>
              <a:ext cx="129058" cy="37280"/>
            </a:xfrm>
            <a:custGeom>
              <a:avLst/>
              <a:gdLst>
                <a:gd name="connsiteX0" fmla="*/ 23994 w 205035"/>
                <a:gd name="connsiteY0" fmla="*/ 3879 h 46547"/>
                <a:gd name="connsiteX1" fmla="*/ 20608 w 205035"/>
                <a:gd name="connsiteY1" fmla="*/ 3879 h 46547"/>
                <a:gd name="connsiteX2" fmla="*/ 20608 w 205035"/>
                <a:gd name="connsiteY2" fmla="*/ 46548 h 46547"/>
                <a:gd name="connsiteX3" fmla="*/ 184428 w 205035"/>
                <a:gd name="connsiteY3" fmla="*/ 42669 h 46547"/>
                <a:gd name="connsiteX4" fmla="*/ 184428 w 205035"/>
                <a:gd name="connsiteY4" fmla="*/ 0 h 46547"/>
                <a:gd name="connsiteX5" fmla="*/ 179152 w 205035"/>
                <a:gd name="connsiteY5" fmla="*/ 0 h 46547"/>
                <a:gd name="connsiteX6" fmla="*/ 179152 w 205035"/>
                <a:gd name="connsiteY6" fmla="*/ 42669 h 46547"/>
                <a:gd name="connsiteX7" fmla="*/ 184428 w 205035"/>
                <a:gd name="connsiteY7" fmla="*/ 42669 h 46547"/>
                <a:gd name="connsiteX8" fmla="*/ 184428 w 205035"/>
                <a:gd name="connsiteY8" fmla="*/ 0 h 46547"/>
                <a:gd name="connsiteX9" fmla="*/ 20608 w 205035"/>
                <a:gd name="connsiteY9" fmla="*/ 3879 h 46547"/>
                <a:gd name="connsiteX10" fmla="*/ 20608 w 205035"/>
                <a:gd name="connsiteY10" fmla="*/ 46548 h 46547"/>
                <a:gd name="connsiteX11" fmla="*/ 23994 w 205035"/>
                <a:gd name="connsiteY11" fmla="*/ 46548 h 46547"/>
                <a:gd name="connsiteX12" fmla="*/ 23994 w 205035"/>
                <a:gd name="connsiteY12" fmla="*/ 3879 h 4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5035" h="46547">
                  <a:moveTo>
                    <a:pt x="23994" y="3879"/>
                  </a:moveTo>
                  <a:cubicBezTo>
                    <a:pt x="22865" y="3879"/>
                    <a:pt x="21736" y="3879"/>
                    <a:pt x="20608" y="3879"/>
                  </a:cubicBezTo>
                  <a:cubicBezTo>
                    <a:pt x="20608" y="18115"/>
                    <a:pt x="20608" y="32312"/>
                    <a:pt x="20608" y="46548"/>
                  </a:cubicBezTo>
                  <a:cubicBezTo>
                    <a:pt x="75243" y="46392"/>
                    <a:pt x="129793" y="42824"/>
                    <a:pt x="184428" y="42669"/>
                  </a:cubicBezTo>
                  <a:cubicBezTo>
                    <a:pt x="211879" y="42591"/>
                    <a:pt x="211929" y="0"/>
                    <a:pt x="184428" y="0"/>
                  </a:cubicBezTo>
                  <a:cubicBezTo>
                    <a:pt x="182670" y="0"/>
                    <a:pt x="180909" y="0"/>
                    <a:pt x="179152" y="0"/>
                  </a:cubicBezTo>
                  <a:cubicBezTo>
                    <a:pt x="151697" y="0"/>
                    <a:pt x="151650" y="42669"/>
                    <a:pt x="179152" y="42669"/>
                  </a:cubicBezTo>
                  <a:cubicBezTo>
                    <a:pt x="180913" y="42669"/>
                    <a:pt x="182670" y="42669"/>
                    <a:pt x="184428" y="42669"/>
                  </a:cubicBezTo>
                  <a:cubicBezTo>
                    <a:pt x="184428" y="28433"/>
                    <a:pt x="184428" y="14236"/>
                    <a:pt x="184428" y="0"/>
                  </a:cubicBezTo>
                  <a:cubicBezTo>
                    <a:pt x="129793" y="155"/>
                    <a:pt x="75243" y="3724"/>
                    <a:pt x="20608" y="3879"/>
                  </a:cubicBezTo>
                  <a:cubicBezTo>
                    <a:pt x="-6844" y="3957"/>
                    <a:pt x="-6894" y="46548"/>
                    <a:pt x="20608" y="46548"/>
                  </a:cubicBezTo>
                  <a:cubicBezTo>
                    <a:pt x="21736" y="46548"/>
                    <a:pt x="22865" y="46548"/>
                    <a:pt x="23994" y="46548"/>
                  </a:cubicBezTo>
                  <a:cubicBezTo>
                    <a:pt x="51449" y="46548"/>
                    <a:pt x="51496" y="3879"/>
                    <a:pt x="23994" y="3879"/>
                  </a:cubicBezTo>
                  <a:close/>
                </a:path>
              </a:pathLst>
            </a:custGeom>
            <a:solidFill>
              <a:srgbClr val="FFFFFF"/>
            </a:solidFill>
            <a:ln w="387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90CD0A71-BCBD-9B60-5A86-80B9F9E6470A}"/>
                </a:ext>
              </a:extLst>
            </p:cNvPr>
            <p:cNvSpPr/>
            <p:nvPr/>
          </p:nvSpPr>
          <p:spPr>
            <a:xfrm>
              <a:off x="9525328" y="5719109"/>
              <a:ext cx="341871" cy="316877"/>
            </a:xfrm>
            <a:custGeom>
              <a:avLst/>
              <a:gdLst>
                <a:gd name="connsiteX0" fmla="*/ 291001 w 543133"/>
                <a:gd name="connsiteY0" fmla="*/ 0 h 395653"/>
                <a:gd name="connsiteX1" fmla="*/ 3958 w 543133"/>
                <a:gd name="connsiteY1" fmla="*/ 0 h 395653"/>
                <a:gd name="connsiteX2" fmla="*/ 244454 w 543133"/>
                <a:gd name="connsiteY2" fmla="*/ 395654 h 395653"/>
                <a:gd name="connsiteX3" fmla="*/ 543134 w 543133"/>
                <a:gd name="connsiteY3" fmla="*/ 306438 h 395653"/>
                <a:gd name="connsiteX4" fmla="*/ 291001 w 543133"/>
                <a:gd name="connsiteY4" fmla="*/ 0 h 395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133" h="395653">
                  <a:moveTo>
                    <a:pt x="291001" y="0"/>
                  </a:moveTo>
                  <a:cubicBezTo>
                    <a:pt x="291001" y="0"/>
                    <a:pt x="190149" y="54305"/>
                    <a:pt x="3958" y="0"/>
                  </a:cubicBezTo>
                  <a:cubicBezTo>
                    <a:pt x="-30952" y="147400"/>
                    <a:pt x="174633" y="395654"/>
                    <a:pt x="244454" y="395654"/>
                  </a:cubicBezTo>
                  <a:cubicBezTo>
                    <a:pt x="314275" y="395654"/>
                    <a:pt x="488828" y="387896"/>
                    <a:pt x="543134" y="306438"/>
                  </a:cubicBezTo>
                  <a:cubicBezTo>
                    <a:pt x="422886" y="263769"/>
                    <a:pt x="306517" y="89216"/>
                    <a:pt x="291001" y="0"/>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38" name="任意多边形: 形状 137">
              <a:extLst>
                <a:ext uri="{FF2B5EF4-FFF2-40B4-BE49-F238E27FC236}">
                  <a16:creationId xmlns:a16="http://schemas.microsoft.com/office/drawing/2014/main" id="{B71BBC94-6594-BAEE-93AE-FE3DB9C8A34E}"/>
                </a:ext>
              </a:extLst>
            </p:cNvPr>
            <p:cNvSpPr/>
            <p:nvPr/>
          </p:nvSpPr>
          <p:spPr>
            <a:xfrm>
              <a:off x="9427002" y="2808170"/>
              <a:ext cx="1045967" cy="723847"/>
            </a:xfrm>
            <a:custGeom>
              <a:avLst/>
              <a:gdLst>
                <a:gd name="connsiteX0" fmla="*/ 1541 w 1661735"/>
                <a:gd name="connsiteY0" fmla="*/ 325833 h 903797"/>
                <a:gd name="connsiteX1" fmla="*/ 614417 w 1661735"/>
                <a:gd name="connsiteY1" fmla="*/ 508144 h 903797"/>
                <a:gd name="connsiteX2" fmla="*/ 967402 w 1661735"/>
                <a:gd name="connsiteY2" fmla="*/ 903798 h 903797"/>
                <a:gd name="connsiteX3" fmla="*/ 1661736 w 1661735"/>
                <a:gd name="connsiteY3" fmla="*/ 686576 h 903797"/>
                <a:gd name="connsiteX4" fmla="*/ 913097 w 1661735"/>
                <a:gd name="connsiteY4" fmla="*/ 0 h 903797"/>
                <a:gd name="connsiteX5" fmla="*/ 1541 w 1661735"/>
                <a:gd name="connsiteY5" fmla="*/ 325833 h 90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1735" h="903797">
                  <a:moveTo>
                    <a:pt x="1541" y="325833"/>
                  </a:moveTo>
                  <a:cubicBezTo>
                    <a:pt x="1541" y="325833"/>
                    <a:pt x="187731" y="256011"/>
                    <a:pt x="614417" y="508144"/>
                  </a:cubicBezTo>
                  <a:cubicBezTo>
                    <a:pt x="948007" y="748639"/>
                    <a:pt x="967402" y="903798"/>
                    <a:pt x="967402" y="903798"/>
                  </a:cubicBezTo>
                  <a:cubicBezTo>
                    <a:pt x="967402" y="903798"/>
                    <a:pt x="1591914" y="771913"/>
                    <a:pt x="1661736" y="686576"/>
                  </a:cubicBezTo>
                  <a:cubicBezTo>
                    <a:pt x="1661736" y="523660"/>
                    <a:pt x="1494940" y="143522"/>
                    <a:pt x="913097" y="0"/>
                  </a:cubicBezTo>
                  <a:cubicBezTo>
                    <a:pt x="412711" y="0"/>
                    <a:pt x="-29491" y="290922"/>
                    <a:pt x="1541" y="325833"/>
                  </a:cubicBezTo>
                  <a:close/>
                </a:path>
              </a:pathLst>
            </a:custGeom>
            <a:solidFill>
              <a:schemeClr val="bg2">
                <a:lumMod val="75000"/>
              </a:schemeClr>
            </a:solidFill>
            <a:ln w="387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A80BABD0-85C5-F0B7-7C88-B5EBA14BC565}"/>
                </a:ext>
              </a:extLst>
            </p:cNvPr>
            <p:cNvSpPr/>
            <p:nvPr/>
          </p:nvSpPr>
          <p:spPr>
            <a:xfrm>
              <a:off x="9793687" y="2929923"/>
              <a:ext cx="96805" cy="167401"/>
            </a:xfrm>
            <a:custGeom>
              <a:avLst/>
              <a:gdLst>
                <a:gd name="connsiteX0" fmla="*/ 3743 w 153794"/>
                <a:gd name="connsiteY0" fmla="*/ 120572 h 209017"/>
                <a:gd name="connsiteX1" fmla="*/ 59333 w 153794"/>
                <a:gd name="connsiteY1" fmla="*/ 178776 h 209017"/>
                <a:gd name="connsiteX2" fmla="*/ 132028 w 153794"/>
                <a:gd name="connsiteY2" fmla="*/ 208714 h 209017"/>
                <a:gd name="connsiteX3" fmla="*/ 153362 w 153794"/>
                <a:gd name="connsiteY3" fmla="*/ 187379 h 209017"/>
                <a:gd name="connsiteX4" fmla="*/ 142967 w 153794"/>
                <a:gd name="connsiteY4" fmla="*/ 98086 h 209017"/>
                <a:gd name="connsiteX5" fmla="*/ 134592 w 153794"/>
                <a:gd name="connsiteY5" fmla="*/ 46682 h 209017"/>
                <a:gd name="connsiteX6" fmla="*/ 131555 w 153794"/>
                <a:gd name="connsiteY6" fmla="*/ 27528 h 209017"/>
                <a:gd name="connsiteX7" fmla="*/ 130775 w 153794"/>
                <a:gd name="connsiteY7" fmla="*/ 20584 h 209017"/>
                <a:gd name="connsiteX8" fmla="*/ 88107 w 153794"/>
                <a:gd name="connsiteY8" fmla="*/ 20584 h 209017"/>
                <a:gd name="connsiteX9" fmla="*/ 100469 w 153794"/>
                <a:gd name="connsiteY9" fmla="*/ 100972 h 209017"/>
                <a:gd name="connsiteX10" fmla="*/ 110694 w 153794"/>
                <a:gd name="connsiteY10" fmla="*/ 187376 h 209017"/>
                <a:gd name="connsiteX11" fmla="*/ 132028 w 153794"/>
                <a:gd name="connsiteY11" fmla="*/ 166041 h 209017"/>
                <a:gd name="connsiteX12" fmla="*/ 81672 w 153794"/>
                <a:gd name="connsiteY12" fmla="*/ 142306 h 209017"/>
                <a:gd name="connsiteX13" fmla="*/ 40586 w 153794"/>
                <a:gd name="connsiteY13" fmla="*/ 99032 h 209017"/>
                <a:gd name="connsiteX14" fmla="*/ 3743 w 153794"/>
                <a:gd name="connsiteY14" fmla="*/ 120572 h 209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3794" h="209017">
                  <a:moveTo>
                    <a:pt x="3743" y="120572"/>
                  </a:moveTo>
                  <a:cubicBezTo>
                    <a:pt x="18922" y="142768"/>
                    <a:pt x="38196" y="162248"/>
                    <a:pt x="59333" y="178776"/>
                  </a:cubicBezTo>
                  <a:cubicBezTo>
                    <a:pt x="79499" y="194548"/>
                    <a:pt x="105128" y="211507"/>
                    <a:pt x="132028" y="208714"/>
                  </a:cubicBezTo>
                  <a:cubicBezTo>
                    <a:pt x="144270" y="207445"/>
                    <a:pt x="152319" y="199920"/>
                    <a:pt x="153362" y="187379"/>
                  </a:cubicBezTo>
                  <a:cubicBezTo>
                    <a:pt x="155779" y="158380"/>
                    <a:pt x="147482" y="126565"/>
                    <a:pt x="142967" y="98086"/>
                  </a:cubicBezTo>
                  <a:cubicBezTo>
                    <a:pt x="140248" y="80941"/>
                    <a:pt x="137381" y="63819"/>
                    <a:pt x="134592" y="46682"/>
                  </a:cubicBezTo>
                  <a:cubicBezTo>
                    <a:pt x="133553" y="40301"/>
                    <a:pt x="132513" y="33920"/>
                    <a:pt x="131555" y="27528"/>
                  </a:cubicBezTo>
                  <a:cubicBezTo>
                    <a:pt x="130601" y="21162"/>
                    <a:pt x="130996" y="27004"/>
                    <a:pt x="130775" y="20584"/>
                  </a:cubicBezTo>
                  <a:cubicBezTo>
                    <a:pt x="129833" y="-6797"/>
                    <a:pt x="87160" y="-6925"/>
                    <a:pt x="88107" y="20584"/>
                  </a:cubicBezTo>
                  <a:cubicBezTo>
                    <a:pt x="89026" y="47256"/>
                    <a:pt x="96245" y="74696"/>
                    <a:pt x="100469" y="100972"/>
                  </a:cubicBezTo>
                  <a:cubicBezTo>
                    <a:pt x="104899" y="128505"/>
                    <a:pt x="113033" y="159300"/>
                    <a:pt x="110694" y="187376"/>
                  </a:cubicBezTo>
                  <a:cubicBezTo>
                    <a:pt x="117804" y="180265"/>
                    <a:pt x="124918" y="173151"/>
                    <a:pt x="132028" y="166041"/>
                  </a:cubicBezTo>
                  <a:cubicBezTo>
                    <a:pt x="113312" y="167981"/>
                    <a:pt x="95260" y="153590"/>
                    <a:pt x="81672" y="142306"/>
                  </a:cubicBezTo>
                  <a:cubicBezTo>
                    <a:pt x="66540" y="129742"/>
                    <a:pt x="51726" y="115316"/>
                    <a:pt x="40586" y="99032"/>
                  </a:cubicBezTo>
                  <a:cubicBezTo>
                    <a:pt x="25178" y="76507"/>
                    <a:pt x="-11815" y="97826"/>
                    <a:pt x="3743" y="120572"/>
                  </a:cubicBezTo>
                  <a:close/>
                </a:path>
              </a:pathLst>
            </a:custGeom>
            <a:solidFill>
              <a:schemeClr val="tx2">
                <a:lumMod val="75000"/>
              </a:schemeClr>
            </a:solidFill>
            <a:ln w="387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76BBE5FB-BC82-FDCD-8C57-EF58FB9CFE42}"/>
                </a:ext>
              </a:extLst>
            </p:cNvPr>
            <p:cNvSpPr/>
            <p:nvPr/>
          </p:nvSpPr>
          <p:spPr>
            <a:xfrm>
              <a:off x="9960889" y="3061324"/>
              <a:ext cx="68282" cy="177488"/>
            </a:xfrm>
            <a:custGeom>
              <a:avLst/>
              <a:gdLst>
                <a:gd name="connsiteX0" fmla="*/ 5213 w 108480"/>
                <a:gd name="connsiteY0" fmla="*/ 139263 h 221611"/>
                <a:gd name="connsiteX1" fmla="*/ 38976 w 108480"/>
                <a:gd name="connsiteY1" fmla="*/ 181640 h 221611"/>
                <a:gd name="connsiteX2" fmla="*/ 78801 w 108480"/>
                <a:gd name="connsiteY2" fmla="*/ 221016 h 221611"/>
                <a:gd name="connsiteX3" fmla="*/ 102893 w 108480"/>
                <a:gd name="connsiteY3" fmla="*/ 211214 h 221611"/>
                <a:gd name="connsiteX4" fmla="*/ 107660 w 108480"/>
                <a:gd name="connsiteY4" fmla="*/ 172195 h 221611"/>
                <a:gd name="connsiteX5" fmla="*/ 108479 w 108480"/>
                <a:gd name="connsiteY5" fmla="*/ 104038 h 221611"/>
                <a:gd name="connsiteX6" fmla="*/ 107656 w 108480"/>
                <a:gd name="connsiteY6" fmla="*/ 41238 h 221611"/>
                <a:gd name="connsiteX7" fmla="*/ 89976 w 108480"/>
                <a:gd name="connsiteY7" fmla="*/ 811 h 221611"/>
                <a:gd name="connsiteX8" fmla="*/ 78634 w 108480"/>
                <a:gd name="connsiteY8" fmla="*/ 41959 h 221611"/>
                <a:gd name="connsiteX9" fmla="*/ 78809 w 108480"/>
                <a:gd name="connsiteY9" fmla="*/ 42006 h 221611"/>
                <a:gd name="connsiteX10" fmla="*/ 66058 w 108480"/>
                <a:gd name="connsiteY10" fmla="*/ 32203 h 221611"/>
                <a:gd name="connsiteX11" fmla="*/ 64076 w 108480"/>
                <a:gd name="connsiteY11" fmla="*/ 25881 h 221611"/>
                <a:gd name="connsiteX12" fmla="*/ 64577 w 108480"/>
                <a:gd name="connsiteY12" fmla="*/ 32370 h 221611"/>
                <a:gd name="connsiteX13" fmla="*/ 65345 w 108480"/>
                <a:gd name="connsiteY13" fmla="*/ 53584 h 221611"/>
                <a:gd name="connsiteX14" fmla="*/ 65798 w 108480"/>
                <a:gd name="connsiteY14" fmla="*/ 111586 h 221611"/>
                <a:gd name="connsiteX15" fmla="*/ 65108 w 108480"/>
                <a:gd name="connsiteY15" fmla="*/ 167827 h 221611"/>
                <a:gd name="connsiteX16" fmla="*/ 64363 w 108480"/>
                <a:gd name="connsiteY16" fmla="*/ 189166 h 221611"/>
                <a:gd name="connsiteX17" fmla="*/ 63933 w 108480"/>
                <a:gd name="connsiteY17" fmla="*/ 195748 h 221611"/>
                <a:gd name="connsiteX18" fmla="*/ 66055 w 108480"/>
                <a:gd name="connsiteY18" fmla="*/ 189678 h 221611"/>
                <a:gd name="connsiteX19" fmla="*/ 90147 w 108480"/>
                <a:gd name="connsiteY19" fmla="*/ 179875 h 221611"/>
                <a:gd name="connsiteX20" fmla="*/ 80899 w 108480"/>
                <a:gd name="connsiteY20" fmla="*/ 165357 h 221611"/>
                <a:gd name="connsiteX21" fmla="*/ 63770 w 108480"/>
                <a:gd name="connsiteY21" fmla="*/ 144810 h 221611"/>
                <a:gd name="connsiteX22" fmla="*/ 35388 w 108480"/>
                <a:gd name="connsiteY22" fmla="*/ 109088 h 221611"/>
                <a:gd name="connsiteX23" fmla="*/ 5213 w 108480"/>
                <a:gd name="connsiteY23" fmla="*/ 139263 h 22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480" h="221611">
                  <a:moveTo>
                    <a:pt x="5213" y="139263"/>
                  </a:moveTo>
                  <a:cubicBezTo>
                    <a:pt x="16703" y="153204"/>
                    <a:pt x="27517" y="167676"/>
                    <a:pt x="38976" y="181640"/>
                  </a:cubicBezTo>
                  <a:cubicBezTo>
                    <a:pt x="48448" y="193192"/>
                    <a:pt x="63440" y="217711"/>
                    <a:pt x="78801" y="221016"/>
                  </a:cubicBezTo>
                  <a:cubicBezTo>
                    <a:pt x="88844" y="223176"/>
                    <a:pt x="97113" y="219359"/>
                    <a:pt x="102893" y="211214"/>
                  </a:cubicBezTo>
                  <a:cubicBezTo>
                    <a:pt x="109542" y="201846"/>
                    <a:pt x="107354" y="182975"/>
                    <a:pt x="107660" y="172195"/>
                  </a:cubicBezTo>
                  <a:cubicBezTo>
                    <a:pt x="108300" y="149484"/>
                    <a:pt x="108467" y="126757"/>
                    <a:pt x="108479" y="104038"/>
                  </a:cubicBezTo>
                  <a:cubicBezTo>
                    <a:pt x="108490" y="83111"/>
                    <a:pt x="108463" y="62153"/>
                    <a:pt x="107656" y="41238"/>
                  </a:cubicBezTo>
                  <a:cubicBezTo>
                    <a:pt x="107086" y="26470"/>
                    <a:pt x="108087" y="5625"/>
                    <a:pt x="89976" y="811"/>
                  </a:cubicBezTo>
                  <a:cubicBezTo>
                    <a:pt x="63409" y="-6249"/>
                    <a:pt x="52079" y="34903"/>
                    <a:pt x="78634" y="41959"/>
                  </a:cubicBezTo>
                  <a:cubicBezTo>
                    <a:pt x="78692" y="41975"/>
                    <a:pt x="78751" y="41990"/>
                    <a:pt x="78809" y="42006"/>
                  </a:cubicBezTo>
                  <a:cubicBezTo>
                    <a:pt x="74561" y="38739"/>
                    <a:pt x="70310" y="35470"/>
                    <a:pt x="66058" y="32203"/>
                  </a:cubicBezTo>
                  <a:cubicBezTo>
                    <a:pt x="64336" y="29620"/>
                    <a:pt x="63452" y="28096"/>
                    <a:pt x="64076" y="25881"/>
                  </a:cubicBezTo>
                  <a:cubicBezTo>
                    <a:pt x="63599" y="27572"/>
                    <a:pt x="64491" y="30601"/>
                    <a:pt x="64577" y="32370"/>
                  </a:cubicBezTo>
                  <a:cubicBezTo>
                    <a:pt x="64926" y="39442"/>
                    <a:pt x="65182" y="46509"/>
                    <a:pt x="65345" y="53584"/>
                  </a:cubicBezTo>
                  <a:cubicBezTo>
                    <a:pt x="65795" y="72913"/>
                    <a:pt x="65853" y="92254"/>
                    <a:pt x="65798" y="111586"/>
                  </a:cubicBezTo>
                  <a:cubicBezTo>
                    <a:pt x="65744" y="130333"/>
                    <a:pt x="65570" y="149088"/>
                    <a:pt x="65108" y="167827"/>
                  </a:cubicBezTo>
                  <a:cubicBezTo>
                    <a:pt x="64934" y="174941"/>
                    <a:pt x="64767" y="182063"/>
                    <a:pt x="64363" y="189166"/>
                  </a:cubicBezTo>
                  <a:cubicBezTo>
                    <a:pt x="64247" y="191194"/>
                    <a:pt x="63650" y="193746"/>
                    <a:pt x="63933" y="195748"/>
                  </a:cubicBezTo>
                  <a:cubicBezTo>
                    <a:pt x="64317" y="198452"/>
                    <a:pt x="64352" y="192075"/>
                    <a:pt x="66055" y="189678"/>
                  </a:cubicBezTo>
                  <a:cubicBezTo>
                    <a:pt x="74088" y="186411"/>
                    <a:pt x="82117" y="183142"/>
                    <a:pt x="90147" y="179875"/>
                  </a:cubicBezTo>
                  <a:cubicBezTo>
                    <a:pt x="98906" y="181757"/>
                    <a:pt x="83906" y="168782"/>
                    <a:pt x="80899" y="165357"/>
                  </a:cubicBezTo>
                  <a:cubicBezTo>
                    <a:pt x="75019" y="158654"/>
                    <a:pt x="69344" y="151772"/>
                    <a:pt x="63770" y="144810"/>
                  </a:cubicBezTo>
                  <a:cubicBezTo>
                    <a:pt x="54266" y="132936"/>
                    <a:pt x="45062" y="120826"/>
                    <a:pt x="35388" y="109088"/>
                  </a:cubicBezTo>
                  <a:cubicBezTo>
                    <a:pt x="17905" y="87882"/>
                    <a:pt x="-12130" y="118219"/>
                    <a:pt x="5213" y="139263"/>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41" name="任意多边形: 形状 140">
              <a:extLst>
                <a:ext uri="{FF2B5EF4-FFF2-40B4-BE49-F238E27FC236}">
                  <a16:creationId xmlns:a16="http://schemas.microsoft.com/office/drawing/2014/main" id="{E69E17FC-D5FA-1D7B-377E-DBB8CF005D44}"/>
                </a:ext>
              </a:extLst>
            </p:cNvPr>
            <p:cNvSpPr/>
            <p:nvPr/>
          </p:nvSpPr>
          <p:spPr>
            <a:xfrm>
              <a:off x="9915054" y="2921437"/>
              <a:ext cx="145531" cy="107617"/>
            </a:xfrm>
            <a:custGeom>
              <a:avLst/>
              <a:gdLst>
                <a:gd name="connsiteX0" fmla="*/ 39299 w 231207"/>
                <a:gd name="connsiteY0" fmla="*/ 132873 h 134371"/>
                <a:gd name="connsiteX1" fmla="*/ 215241 w 231207"/>
                <a:gd name="connsiteY1" fmla="*/ 56767 h 134371"/>
                <a:gd name="connsiteX2" fmla="*/ 177635 w 231207"/>
                <a:gd name="connsiteY2" fmla="*/ 8028 h 134371"/>
                <a:gd name="connsiteX3" fmla="*/ 180241 w 231207"/>
                <a:gd name="connsiteY3" fmla="*/ 6329 h 134371"/>
                <a:gd name="connsiteX4" fmla="*/ 169109 w 231207"/>
                <a:gd name="connsiteY4" fmla="*/ 48785 h 134371"/>
                <a:gd name="connsiteX5" fmla="*/ 211568 w 231207"/>
                <a:gd name="connsiteY5" fmla="*/ 59917 h 134371"/>
                <a:gd name="connsiteX6" fmla="*/ 221521 w 231207"/>
                <a:gd name="connsiteY6" fmla="*/ 51911 h 134371"/>
                <a:gd name="connsiteX7" fmla="*/ 183915 w 231207"/>
                <a:gd name="connsiteY7" fmla="*/ 3176 h 134371"/>
                <a:gd name="connsiteX8" fmla="*/ 22798 w 231207"/>
                <a:gd name="connsiteY8" fmla="*/ 73020 h 134371"/>
                <a:gd name="connsiteX9" fmla="*/ 1126 w 231207"/>
                <a:gd name="connsiteY9" fmla="*/ 111193 h 134371"/>
                <a:gd name="connsiteX10" fmla="*/ 39299 w 231207"/>
                <a:gd name="connsiteY10" fmla="*/ 132873 h 13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207" h="134371">
                  <a:moveTo>
                    <a:pt x="39299" y="132873"/>
                  </a:moveTo>
                  <a:cubicBezTo>
                    <a:pt x="99117" y="110413"/>
                    <a:pt x="157410" y="83870"/>
                    <a:pt x="215241" y="56767"/>
                  </a:cubicBezTo>
                  <a:cubicBezTo>
                    <a:pt x="202704" y="40522"/>
                    <a:pt x="190171" y="24277"/>
                    <a:pt x="177635" y="8028"/>
                  </a:cubicBezTo>
                  <a:cubicBezTo>
                    <a:pt x="178504" y="7462"/>
                    <a:pt x="179372" y="6896"/>
                    <a:pt x="180241" y="6329"/>
                  </a:cubicBezTo>
                  <a:cubicBezTo>
                    <a:pt x="166905" y="16434"/>
                    <a:pt x="159931" y="33094"/>
                    <a:pt x="169109" y="48785"/>
                  </a:cubicBezTo>
                  <a:cubicBezTo>
                    <a:pt x="176789" y="61919"/>
                    <a:pt x="198127" y="70103"/>
                    <a:pt x="211568" y="59917"/>
                  </a:cubicBezTo>
                  <a:cubicBezTo>
                    <a:pt x="214962" y="57345"/>
                    <a:pt x="218457" y="54871"/>
                    <a:pt x="221521" y="51911"/>
                  </a:cubicBezTo>
                  <a:cubicBezTo>
                    <a:pt x="248224" y="26089"/>
                    <a:pt x="214450" y="-11138"/>
                    <a:pt x="183915" y="3176"/>
                  </a:cubicBezTo>
                  <a:cubicBezTo>
                    <a:pt x="130924" y="28009"/>
                    <a:pt x="77612" y="52442"/>
                    <a:pt x="22798" y="73020"/>
                  </a:cubicBezTo>
                  <a:cubicBezTo>
                    <a:pt x="7116" y="78909"/>
                    <a:pt x="-3602" y="93986"/>
                    <a:pt x="1126" y="111193"/>
                  </a:cubicBezTo>
                  <a:cubicBezTo>
                    <a:pt x="5265" y="126251"/>
                    <a:pt x="23531" y="138796"/>
                    <a:pt x="39299" y="132873"/>
                  </a:cubicBez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42" name="任意多边形: 形状 141">
              <a:extLst>
                <a:ext uri="{FF2B5EF4-FFF2-40B4-BE49-F238E27FC236}">
                  <a16:creationId xmlns:a16="http://schemas.microsoft.com/office/drawing/2014/main" id="{FCC96333-F313-B8F6-8970-7953531E93B3}"/>
                </a:ext>
              </a:extLst>
            </p:cNvPr>
            <p:cNvSpPr/>
            <p:nvPr/>
          </p:nvSpPr>
          <p:spPr>
            <a:xfrm>
              <a:off x="10076002" y="3059782"/>
              <a:ext cx="154440" cy="111008"/>
            </a:xfrm>
            <a:custGeom>
              <a:avLst/>
              <a:gdLst>
                <a:gd name="connsiteX0" fmla="*/ 37672 w 245361"/>
                <a:gd name="connsiteY0" fmla="*/ 136624 h 138604"/>
                <a:gd name="connsiteX1" fmla="*/ 223269 w 245361"/>
                <a:gd name="connsiteY1" fmla="*/ 61423 h 138604"/>
                <a:gd name="connsiteX2" fmla="*/ 230681 w 245361"/>
                <a:gd name="connsiteY2" fmla="*/ 4705 h 138604"/>
                <a:gd name="connsiteX3" fmla="*/ 211733 w 245361"/>
                <a:gd name="connsiteY3" fmla="*/ 31 h 138604"/>
                <a:gd name="connsiteX4" fmla="*/ 211733 w 245361"/>
                <a:gd name="connsiteY4" fmla="*/ 62094 h 138604"/>
                <a:gd name="connsiteX5" fmla="*/ 214262 w 245361"/>
                <a:gd name="connsiteY5" fmla="*/ 62005 h 138604"/>
                <a:gd name="connsiteX6" fmla="*/ 198598 w 245361"/>
                <a:gd name="connsiteY6" fmla="*/ 57769 h 138604"/>
                <a:gd name="connsiteX7" fmla="*/ 199355 w 245361"/>
                <a:gd name="connsiteY7" fmla="*/ 58297 h 138604"/>
                <a:gd name="connsiteX8" fmla="*/ 206767 w 245361"/>
                <a:gd name="connsiteY8" fmla="*/ 1578 h 138604"/>
                <a:gd name="connsiteX9" fmla="*/ 21171 w 245361"/>
                <a:gd name="connsiteY9" fmla="*/ 76780 h 138604"/>
                <a:gd name="connsiteX10" fmla="*/ 37672 w 245361"/>
                <a:gd name="connsiteY10" fmla="*/ 136624 h 13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61" h="138604">
                  <a:moveTo>
                    <a:pt x="37672" y="136624"/>
                  </a:moveTo>
                  <a:cubicBezTo>
                    <a:pt x="100488" y="114053"/>
                    <a:pt x="160119" y="83188"/>
                    <a:pt x="223269" y="61423"/>
                  </a:cubicBezTo>
                  <a:cubicBezTo>
                    <a:pt x="249452" y="52397"/>
                    <a:pt x="252919" y="20201"/>
                    <a:pt x="230681" y="4705"/>
                  </a:cubicBezTo>
                  <a:cubicBezTo>
                    <a:pt x="225138" y="841"/>
                    <a:pt x="218319" y="-202"/>
                    <a:pt x="211733" y="31"/>
                  </a:cubicBezTo>
                  <a:cubicBezTo>
                    <a:pt x="171907" y="1427"/>
                    <a:pt x="171721" y="63498"/>
                    <a:pt x="211733" y="62094"/>
                  </a:cubicBezTo>
                  <a:cubicBezTo>
                    <a:pt x="212578" y="62063"/>
                    <a:pt x="213420" y="62036"/>
                    <a:pt x="214262" y="62005"/>
                  </a:cubicBezTo>
                  <a:cubicBezTo>
                    <a:pt x="209040" y="60593"/>
                    <a:pt x="203819" y="59181"/>
                    <a:pt x="198598" y="57769"/>
                  </a:cubicBezTo>
                  <a:cubicBezTo>
                    <a:pt x="198850" y="57944"/>
                    <a:pt x="199102" y="58118"/>
                    <a:pt x="199355" y="58297"/>
                  </a:cubicBezTo>
                  <a:cubicBezTo>
                    <a:pt x="201826" y="39390"/>
                    <a:pt x="204297" y="20485"/>
                    <a:pt x="206767" y="1578"/>
                  </a:cubicBezTo>
                  <a:cubicBezTo>
                    <a:pt x="143614" y="23343"/>
                    <a:pt x="83987" y="54208"/>
                    <a:pt x="21171" y="76780"/>
                  </a:cubicBezTo>
                  <a:cubicBezTo>
                    <a:pt x="-16133" y="90186"/>
                    <a:pt x="-43" y="150178"/>
                    <a:pt x="37672" y="136624"/>
                  </a:cubicBezTo>
                  <a:close/>
                </a:path>
              </a:pathLst>
            </a:custGeom>
            <a:solidFill>
              <a:schemeClr val="tx2">
                <a:lumMod val="75000"/>
              </a:schemeClr>
            </a:solidFill>
            <a:ln w="387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5E7B9A6F-DF0E-503D-BC18-9D70C95017F9}"/>
                </a:ext>
              </a:extLst>
            </p:cNvPr>
            <p:cNvSpPr/>
            <p:nvPr/>
          </p:nvSpPr>
          <p:spPr>
            <a:xfrm>
              <a:off x="10931978" y="3504252"/>
              <a:ext cx="732867" cy="522358"/>
            </a:xfrm>
            <a:custGeom>
              <a:avLst/>
              <a:gdLst>
                <a:gd name="connsiteX0" fmla="*/ 85337 w 1772684"/>
                <a:gd name="connsiteY0" fmla="*/ 993014 h 993013"/>
                <a:gd name="connsiteX1" fmla="*/ 0 w 1772684"/>
                <a:gd name="connsiteY1" fmla="*/ 899919 h 993013"/>
                <a:gd name="connsiteX2" fmla="*/ 271527 w 1772684"/>
                <a:gd name="connsiteY2" fmla="*/ 663302 h 993013"/>
                <a:gd name="connsiteX3" fmla="*/ 387896 w 1772684"/>
                <a:gd name="connsiteY3" fmla="*/ 783550 h 993013"/>
                <a:gd name="connsiteX4" fmla="*/ 981377 w 1772684"/>
                <a:gd name="connsiteY4" fmla="*/ 302559 h 993013"/>
                <a:gd name="connsiteX5" fmla="*/ 1117140 w 1772684"/>
                <a:gd name="connsiteY5" fmla="*/ 442201 h 993013"/>
                <a:gd name="connsiteX6" fmla="*/ 1505036 w 1772684"/>
                <a:gd name="connsiteY6" fmla="*/ 139643 h 993013"/>
                <a:gd name="connsiteX7" fmla="*/ 1384788 w 1772684"/>
                <a:gd name="connsiteY7" fmla="*/ 42669 h 993013"/>
                <a:gd name="connsiteX8" fmla="*/ 1772684 w 1772684"/>
                <a:gd name="connsiteY8" fmla="*/ 0 h 993013"/>
                <a:gd name="connsiteX9" fmla="*/ 1695105 w 1772684"/>
                <a:gd name="connsiteY9" fmla="*/ 360743 h 993013"/>
                <a:gd name="connsiteX10" fmla="*/ 1586494 w 1772684"/>
                <a:gd name="connsiteY10" fmla="*/ 256011 h 993013"/>
                <a:gd name="connsiteX11" fmla="*/ 1132656 w 1772684"/>
                <a:gd name="connsiteY11" fmla="*/ 593481 h 993013"/>
                <a:gd name="connsiteX12" fmla="*/ 993014 w 1772684"/>
                <a:gd name="connsiteY12" fmla="*/ 446080 h 993013"/>
                <a:gd name="connsiteX13" fmla="*/ 407291 w 1772684"/>
                <a:gd name="connsiteY13" fmla="*/ 946466 h 993013"/>
                <a:gd name="connsiteX14" fmla="*/ 279285 w 1772684"/>
                <a:gd name="connsiteY14" fmla="*/ 814581 h 993013"/>
                <a:gd name="connsiteX15" fmla="*/ 85337 w 1772684"/>
                <a:gd name="connsiteY15" fmla="*/ 993014 h 993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72684" h="993013">
                  <a:moveTo>
                    <a:pt x="85337" y="993014"/>
                  </a:moveTo>
                  <a:lnTo>
                    <a:pt x="0" y="899919"/>
                  </a:lnTo>
                  <a:lnTo>
                    <a:pt x="271527" y="663302"/>
                  </a:lnTo>
                  <a:lnTo>
                    <a:pt x="387896" y="783550"/>
                  </a:lnTo>
                  <a:lnTo>
                    <a:pt x="981377" y="302559"/>
                  </a:lnTo>
                  <a:lnTo>
                    <a:pt x="1117140" y="442201"/>
                  </a:lnTo>
                  <a:lnTo>
                    <a:pt x="1505036" y="139643"/>
                  </a:lnTo>
                  <a:lnTo>
                    <a:pt x="1384788" y="42669"/>
                  </a:lnTo>
                  <a:lnTo>
                    <a:pt x="1772684" y="0"/>
                  </a:lnTo>
                  <a:lnTo>
                    <a:pt x="1695105" y="360743"/>
                  </a:lnTo>
                  <a:lnTo>
                    <a:pt x="1586494" y="256011"/>
                  </a:lnTo>
                  <a:lnTo>
                    <a:pt x="1132656" y="593481"/>
                  </a:lnTo>
                  <a:lnTo>
                    <a:pt x="993014" y="446080"/>
                  </a:lnTo>
                  <a:lnTo>
                    <a:pt x="407291" y="946466"/>
                  </a:lnTo>
                  <a:lnTo>
                    <a:pt x="279285" y="814581"/>
                  </a:lnTo>
                  <a:lnTo>
                    <a:pt x="85337" y="993014"/>
                  </a:lnTo>
                  <a:close/>
                </a:path>
              </a:pathLst>
            </a:custGeom>
            <a:solidFill>
              <a:schemeClr val="tx2">
                <a:lumMod val="75000"/>
              </a:schemeClr>
            </a:solidFill>
            <a:ln w="38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nvGrpSpPr>
            <p:cNvPr id="287" name="组合 286">
              <a:extLst>
                <a:ext uri="{FF2B5EF4-FFF2-40B4-BE49-F238E27FC236}">
                  <a16:creationId xmlns:a16="http://schemas.microsoft.com/office/drawing/2014/main" id="{C2BF346E-85E4-69F6-D06A-9B55827A226B}"/>
                </a:ext>
              </a:extLst>
            </p:cNvPr>
            <p:cNvGrpSpPr/>
            <p:nvPr/>
          </p:nvGrpSpPr>
          <p:grpSpPr>
            <a:xfrm>
              <a:off x="11252145" y="1112520"/>
              <a:ext cx="410662" cy="564285"/>
              <a:chOff x="11031597" y="1147276"/>
              <a:chExt cx="403782" cy="554831"/>
            </a:xfrm>
          </p:grpSpPr>
          <p:sp>
            <p:nvSpPr>
              <p:cNvPr id="144" name="任意多边形: 形状 143">
                <a:extLst>
                  <a:ext uri="{FF2B5EF4-FFF2-40B4-BE49-F238E27FC236}">
                    <a16:creationId xmlns:a16="http://schemas.microsoft.com/office/drawing/2014/main" id="{F55575B6-9854-9135-7D55-492E57CC65C6}"/>
                  </a:ext>
                </a:extLst>
              </p:cNvPr>
              <p:cNvSpPr/>
              <p:nvPr/>
            </p:nvSpPr>
            <p:spPr>
              <a:xfrm>
                <a:off x="11031597" y="1147276"/>
                <a:ext cx="403782" cy="554831"/>
              </a:xfrm>
              <a:custGeom>
                <a:avLst/>
                <a:gdLst>
                  <a:gd name="connsiteX0" fmla="*/ 166795 w 1173999"/>
                  <a:gd name="connsiteY0" fmla="*/ 0 h 1267831"/>
                  <a:gd name="connsiteX1" fmla="*/ 0 w 1173999"/>
                  <a:gd name="connsiteY1" fmla="*/ 930950 h 1267831"/>
                  <a:gd name="connsiteX2" fmla="*/ 709850 w 1173999"/>
                  <a:gd name="connsiteY2" fmla="*/ 1264541 h 1267831"/>
                  <a:gd name="connsiteX3" fmla="*/ 1152051 w 1173999"/>
                  <a:gd name="connsiteY3" fmla="*/ 302559 h 1267831"/>
                  <a:gd name="connsiteX4" fmla="*/ 166795 w 1173999"/>
                  <a:gd name="connsiteY4" fmla="*/ 0 h 1267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999" h="1267831">
                    <a:moveTo>
                      <a:pt x="166795" y="0"/>
                    </a:moveTo>
                    <a:cubicBezTo>
                      <a:pt x="166795" y="0"/>
                      <a:pt x="341348" y="640028"/>
                      <a:pt x="0" y="930950"/>
                    </a:cubicBezTo>
                    <a:cubicBezTo>
                      <a:pt x="81458" y="1148172"/>
                      <a:pt x="608997" y="1291694"/>
                      <a:pt x="709850" y="1264541"/>
                    </a:cubicBezTo>
                    <a:cubicBezTo>
                      <a:pt x="810702" y="1237388"/>
                      <a:pt x="1280057" y="1024045"/>
                      <a:pt x="1152051" y="302559"/>
                    </a:cubicBezTo>
                    <a:cubicBezTo>
                      <a:pt x="581844" y="306438"/>
                      <a:pt x="166795" y="0"/>
                      <a:pt x="166795" y="0"/>
                    </a:cubicBezTo>
                    <a:close/>
                  </a:path>
                </a:pathLst>
              </a:custGeom>
              <a:solidFill>
                <a:schemeClr val="bg2">
                  <a:lumMod val="75000"/>
                </a:schemeClr>
              </a:solidFill>
              <a:ln w="387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BD5457A1-A378-F31A-4F91-5436E14BD19C}"/>
                  </a:ext>
                </a:extLst>
              </p:cNvPr>
              <p:cNvSpPr/>
              <p:nvPr/>
            </p:nvSpPr>
            <p:spPr>
              <a:xfrm>
                <a:off x="11207359" y="1321634"/>
                <a:ext cx="142511" cy="172910"/>
              </a:xfrm>
              <a:custGeom>
                <a:avLst/>
                <a:gdLst>
                  <a:gd name="connsiteX0" fmla="*/ 51218 w 414350"/>
                  <a:gd name="connsiteY0" fmla="*/ 286406 h 395112"/>
                  <a:gd name="connsiteX1" fmla="*/ 94157 w 414350"/>
                  <a:gd name="connsiteY1" fmla="*/ 94708 h 395112"/>
                  <a:gd name="connsiteX2" fmla="*/ 281667 w 414350"/>
                  <a:gd name="connsiteY2" fmla="*/ 55856 h 395112"/>
                  <a:gd name="connsiteX3" fmla="*/ 348190 w 414350"/>
                  <a:gd name="connsiteY3" fmla="*/ 284482 h 395112"/>
                  <a:gd name="connsiteX4" fmla="*/ 201333 w 414350"/>
                  <a:gd name="connsiteY4" fmla="*/ 352197 h 395112"/>
                  <a:gd name="connsiteX5" fmla="*/ 201333 w 414350"/>
                  <a:gd name="connsiteY5" fmla="*/ 394866 h 395112"/>
                  <a:gd name="connsiteX6" fmla="*/ 375343 w 414350"/>
                  <a:gd name="connsiteY6" fmla="*/ 320087 h 395112"/>
                  <a:gd name="connsiteX7" fmla="*/ 410836 w 414350"/>
                  <a:gd name="connsiteY7" fmla="*/ 158358 h 395112"/>
                  <a:gd name="connsiteX8" fmla="*/ 315569 w 414350"/>
                  <a:gd name="connsiteY8" fmla="*/ 24666 h 395112"/>
                  <a:gd name="connsiteX9" fmla="*/ 85314 w 414350"/>
                  <a:gd name="connsiteY9" fmla="*/ 45146 h 395112"/>
                  <a:gd name="connsiteX10" fmla="*/ 10101 w 414350"/>
                  <a:gd name="connsiteY10" fmla="*/ 297748 h 395112"/>
                  <a:gd name="connsiteX11" fmla="*/ 51218 w 414350"/>
                  <a:gd name="connsiteY11" fmla="*/ 286406 h 395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50" h="395112">
                    <a:moveTo>
                      <a:pt x="51218" y="286406"/>
                    </a:moveTo>
                    <a:cubicBezTo>
                      <a:pt x="31435" y="219657"/>
                      <a:pt x="45477" y="145825"/>
                      <a:pt x="94157" y="94708"/>
                    </a:cubicBezTo>
                    <a:cubicBezTo>
                      <a:pt x="143265" y="43133"/>
                      <a:pt x="215996" y="29150"/>
                      <a:pt x="281667" y="55856"/>
                    </a:cubicBezTo>
                    <a:cubicBezTo>
                      <a:pt x="369719" y="91663"/>
                      <a:pt x="396251" y="206325"/>
                      <a:pt x="348190" y="284482"/>
                    </a:cubicBezTo>
                    <a:cubicBezTo>
                      <a:pt x="316577" y="335859"/>
                      <a:pt x="259246" y="354711"/>
                      <a:pt x="201333" y="352197"/>
                    </a:cubicBezTo>
                    <a:cubicBezTo>
                      <a:pt x="173870" y="351002"/>
                      <a:pt x="173948" y="393675"/>
                      <a:pt x="201333" y="394866"/>
                    </a:cubicBezTo>
                    <a:cubicBezTo>
                      <a:pt x="268439" y="397779"/>
                      <a:pt x="334187" y="374986"/>
                      <a:pt x="375343" y="320087"/>
                    </a:cubicBezTo>
                    <a:cubicBezTo>
                      <a:pt x="409749" y="274187"/>
                      <a:pt x="420805" y="214289"/>
                      <a:pt x="410836" y="158358"/>
                    </a:cubicBezTo>
                    <a:cubicBezTo>
                      <a:pt x="400867" y="102590"/>
                      <a:pt x="366461" y="50845"/>
                      <a:pt x="315569" y="24666"/>
                    </a:cubicBezTo>
                    <a:cubicBezTo>
                      <a:pt x="240821" y="-13779"/>
                      <a:pt x="151372" y="-7530"/>
                      <a:pt x="85314" y="45146"/>
                    </a:cubicBezTo>
                    <a:cubicBezTo>
                      <a:pt x="10450" y="104840"/>
                      <a:pt x="-16742" y="207213"/>
                      <a:pt x="10101" y="297748"/>
                    </a:cubicBezTo>
                    <a:cubicBezTo>
                      <a:pt x="17859" y="324017"/>
                      <a:pt x="59053" y="312833"/>
                      <a:pt x="51218" y="286406"/>
                    </a:cubicBezTo>
                    <a:close/>
                  </a:path>
                </a:pathLst>
              </a:custGeom>
              <a:solidFill>
                <a:srgbClr val="FFFFFF"/>
              </a:solidFill>
              <a:ln w="387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1D7276AB-A070-7DAB-7477-89E451B37239}"/>
                  </a:ext>
                </a:extLst>
              </p:cNvPr>
              <p:cNvSpPr/>
              <p:nvPr/>
            </p:nvSpPr>
            <p:spPr>
              <a:xfrm>
                <a:off x="11179597" y="1445755"/>
                <a:ext cx="53891" cy="119572"/>
              </a:xfrm>
              <a:custGeom>
                <a:avLst/>
                <a:gdLst>
                  <a:gd name="connsiteX0" fmla="*/ 114056 w 156688"/>
                  <a:gd name="connsiteY0" fmla="*/ 14415 h 273232"/>
                  <a:gd name="connsiteX1" fmla="*/ 5135 w 156688"/>
                  <a:gd name="connsiteY1" fmla="*/ 235798 h 273232"/>
                  <a:gd name="connsiteX2" fmla="*/ 35313 w 156688"/>
                  <a:gd name="connsiteY2" fmla="*/ 265973 h 273232"/>
                  <a:gd name="connsiteX3" fmla="*/ 155212 w 156688"/>
                  <a:gd name="connsiteY3" fmla="*/ 25757 h 273232"/>
                  <a:gd name="connsiteX4" fmla="*/ 114056 w 156688"/>
                  <a:gd name="connsiteY4" fmla="*/ 14415 h 273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88" h="273232">
                    <a:moveTo>
                      <a:pt x="114056" y="14415"/>
                    </a:moveTo>
                    <a:cubicBezTo>
                      <a:pt x="84886" y="91373"/>
                      <a:pt x="57811" y="171082"/>
                      <a:pt x="5135" y="235798"/>
                    </a:cubicBezTo>
                    <a:cubicBezTo>
                      <a:pt x="-12049" y="256919"/>
                      <a:pt x="17974" y="287292"/>
                      <a:pt x="35313" y="265973"/>
                    </a:cubicBezTo>
                    <a:cubicBezTo>
                      <a:pt x="92993" y="195069"/>
                      <a:pt x="123211" y="110174"/>
                      <a:pt x="155212" y="25757"/>
                    </a:cubicBezTo>
                    <a:cubicBezTo>
                      <a:pt x="164948" y="55"/>
                      <a:pt x="123715" y="-11055"/>
                      <a:pt x="114056" y="14415"/>
                    </a:cubicBezTo>
                    <a:close/>
                  </a:path>
                </a:pathLst>
              </a:custGeom>
              <a:solidFill>
                <a:srgbClr val="FFFFFF"/>
              </a:solidFill>
              <a:ln w="387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FD2A3A11-F5C3-845C-0DAE-75D0CDDE6F2B}"/>
                  </a:ext>
                </a:extLst>
              </p:cNvPr>
              <p:cNvSpPr/>
              <p:nvPr/>
            </p:nvSpPr>
            <p:spPr>
              <a:xfrm>
                <a:off x="11172300" y="1551735"/>
                <a:ext cx="35942" cy="35923"/>
              </a:xfrm>
              <a:custGeom>
                <a:avLst/>
                <a:gdLst>
                  <a:gd name="connsiteX0" fmla="*/ 40469 w 104501"/>
                  <a:gd name="connsiteY0" fmla="*/ 17343 h 82087"/>
                  <a:gd name="connsiteX1" fmla="*/ 41866 w 104501"/>
                  <a:gd name="connsiteY1" fmla="*/ 23565 h 82087"/>
                  <a:gd name="connsiteX2" fmla="*/ 23984 w 104501"/>
                  <a:gd name="connsiteY2" fmla="*/ 42591 h 82087"/>
                  <a:gd name="connsiteX3" fmla="*/ 20105 w 104501"/>
                  <a:gd name="connsiteY3" fmla="*/ 42067 h 82087"/>
                  <a:gd name="connsiteX4" fmla="*/ 23479 w 104501"/>
                  <a:gd name="connsiteY4" fmla="*/ 42828 h 82087"/>
                  <a:gd name="connsiteX5" fmla="*/ 42564 w 104501"/>
                  <a:gd name="connsiteY5" fmla="*/ 53076 h 82087"/>
                  <a:gd name="connsiteX6" fmla="*/ 52417 w 104501"/>
                  <a:gd name="connsiteY6" fmla="*/ 59433 h 82087"/>
                  <a:gd name="connsiteX7" fmla="*/ 58235 w 104501"/>
                  <a:gd name="connsiteY7" fmla="*/ 63491 h 82087"/>
                  <a:gd name="connsiteX8" fmla="*/ 64325 w 104501"/>
                  <a:gd name="connsiteY8" fmla="*/ 68685 h 82087"/>
                  <a:gd name="connsiteX9" fmla="*/ 66691 w 104501"/>
                  <a:gd name="connsiteY9" fmla="*/ 71109 h 82087"/>
                  <a:gd name="connsiteX10" fmla="*/ 64713 w 104501"/>
                  <a:gd name="connsiteY10" fmla="*/ 68526 h 82087"/>
                  <a:gd name="connsiteX11" fmla="*/ 65178 w 104501"/>
                  <a:gd name="connsiteY11" fmla="*/ 49782 h 82087"/>
                  <a:gd name="connsiteX12" fmla="*/ 72820 w 104501"/>
                  <a:gd name="connsiteY12" fmla="*/ 42129 h 82087"/>
                  <a:gd name="connsiteX13" fmla="*/ 76466 w 104501"/>
                  <a:gd name="connsiteY13" fmla="*/ 40512 h 82087"/>
                  <a:gd name="connsiteX14" fmla="*/ 61571 w 104501"/>
                  <a:gd name="connsiteY14" fmla="*/ 66757 h 82087"/>
                  <a:gd name="connsiteX15" fmla="*/ 87832 w 104501"/>
                  <a:gd name="connsiteY15" fmla="*/ 81660 h 82087"/>
                  <a:gd name="connsiteX16" fmla="*/ 95357 w 104501"/>
                  <a:gd name="connsiteY16" fmla="*/ 39367 h 82087"/>
                  <a:gd name="connsiteX17" fmla="*/ 62424 w 104501"/>
                  <a:gd name="connsiteY17" fmla="*/ 15225 h 82087"/>
                  <a:gd name="connsiteX18" fmla="*/ 24837 w 104501"/>
                  <a:gd name="connsiteY18" fmla="*/ 12 h 82087"/>
                  <a:gd name="connsiteX19" fmla="*/ 3619 w 104501"/>
                  <a:gd name="connsiteY19" fmla="*/ 38883 h 82087"/>
                  <a:gd name="connsiteX20" fmla="*/ 40469 w 104501"/>
                  <a:gd name="connsiteY20" fmla="*/ 17343 h 8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4501" h="82087">
                    <a:moveTo>
                      <a:pt x="40469" y="17343"/>
                    </a:moveTo>
                    <a:cubicBezTo>
                      <a:pt x="39034" y="14499"/>
                      <a:pt x="41788" y="22040"/>
                      <a:pt x="41866" y="23565"/>
                    </a:cubicBezTo>
                    <a:cubicBezTo>
                      <a:pt x="20377" y="36346"/>
                      <a:pt x="14403" y="42688"/>
                      <a:pt x="23984" y="42591"/>
                    </a:cubicBezTo>
                    <a:cubicBezTo>
                      <a:pt x="22704" y="42416"/>
                      <a:pt x="21385" y="42242"/>
                      <a:pt x="20105" y="42067"/>
                    </a:cubicBezTo>
                    <a:cubicBezTo>
                      <a:pt x="21269" y="42796"/>
                      <a:pt x="29182" y="45310"/>
                      <a:pt x="23479" y="42828"/>
                    </a:cubicBezTo>
                    <a:cubicBezTo>
                      <a:pt x="30074" y="45706"/>
                      <a:pt x="36397" y="49313"/>
                      <a:pt x="42564" y="53076"/>
                    </a:cubicBezTo>
                    <a:cubicBezTo>
                      <a:pt x="45900" y="55112"/>
                      <a:pt x="49158" y="57234"/>
                      <a:pt x="52417" y="59433"/>
                    </a:cubicBezTo>
                    <a:cubicBezTo>
                      <a:pt x="54046" y="60543"/>
                      <a:pt x="61726" y="66264"/>
                      <a:pt x="58235" y="63491"/>
                    </a:cubicBezTo>
                    <a:cubicBezTo>
                      <a:pt x="60330" y="65159"/>
                      <a:pt x="62308" y="66939"/>
                      <a:pt x="64325" y="68685"/>
                    </a:cubicBezTo>
                    <a:cubicBezTo>
                      <a:pt x="65178" y="69410"/>
                      <a:pt x="65838" y="70434"/>
                      <a:pt x="66691" y="71109"/>
                    </a:cubicBezTo>
                    <a:cubicBezTo>
                      <a:pt x="67816" y="72432"/>
                      <a:pt x="67157" y="71571"/>
                      <a:pt x="64713" y="68526"/>
                    </a:cubicBezTo>
                    <a:cubicBezTo>
                      <a:pt x="68204" y="74716"/>
                      <a:pt x="68359" y="68471"/>
                      <a:pt x="65178" y="49782"/>
                    </a:cubicBezTo>
                    <a:cubicBezTo>
                      <a:pt x="67700" y="47230"/>
                      <a:pt x="70260" y="44682"/>
                      <a:pt x="72820" y="42129"/>
                    </a:cubicBezTo>
                    <a:cubicBezTo>
                      <a:pt x="77358" y="40640"/>
                      <a:pt x="78600" y="40101"/>
                      <a:pt x="76466" y="40512"/>
                    </a:cubicBezTo>
                    <a:cubicBezTo>
                      <a:pt x="65101" y="42482"/>
                      <a:pt x="58740" y="56419"/>
                      <a:pt x="61571" y="66757"/>
                    </a:cubicBezTo>
                    <a:cubicBezTo>
                      <a:pt x="64868" y="78762"/>
                      <a:pt x="76427" y="83638"/>
                      <a:pt x="87832" y="81660"/>
                    </a:cubicBezTo>
                    <a:cubicBezTo>
                      <a:pt x="110097" y="77792"/>
                      <a:pt x="107343" y="51675"/>
                      <a:pt x="95357" y="39367"/>
                    </a:cubicBezTo>
                    <a:cubicBezTo>
                      <a:pt x="86047" y="29779"/>
                      <a:pt x="73828" y="22075"/>
                      <a:pt x="62424" y="15225"/>
                    </a:cubicBezTo>
                    <a:cubicBezTo>
                      <a:pt x="51408" y="8615"/>
                      <a:pt x="38064" y="357"/>
                      <a:pt x="24837" y="12"/>
                    </a:cubicBezTo>
                    <a:cubicBezTo>
                      <a:pt x="2456" y="-574"/>
                      <a:pt x="-5302" y="21191"/>
                      <a:pt x="3619" y="38883"/>
                    </a:cubicBezTo>
                    <a:cubicBezTo>
                      <a:pt x="15954" y="63413"/>
                      <a:pt x="52766" y="41834"/>
                      <a:pt x="40469" y="17343"/>
                    </a:cubicBezTo>
                    <a:close/>
                  </a:path>
                </a:pathLst>
              </a:custGeom>
              <a:solidFill>
                <a:srgbClr val="FFFFFF"/>
              </a:solidFill>
              <a:ln w="387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2DCE483C-0A44-9485-72C3-8FB9CDB0CE5B}"/>
                  </a:ext>
                </a:extLst>
              </p:cNvPr>
              <p:cNvSpPr/>
              <p:nvPr/>
            </p:nvSpPr>
            <p:spPr>
              <a:xfrm>
                <a:off x="11190544" y="1486506"/>
                <a:ext cx="82490" cy="102157"/>
              </a:xfrm>
              <a:custGeom>
                <a:avLst/>
                <a:gdLst>
                  <a:gd name="connsiteX0" fmla="*/ 36454 w 239841"/>
                  <a:gd name="connsiteY0" fmla="*/ 227161 h 233436"/>
                  <a:gd name="connsiteX1" fmla="*/ 234281 w 239841"/>
                  <a:gd name="connsiteY1" fmla="*/ 37092 h 233436"/>
                  <a:gd name="connsiteX2" fmla="*/ 204103 w 239841"/>
                  <a:gd name="connsiteY2" fmla="*/ 6922 h 233436"/>
                  <a:gd name="connsiteX3" fmla="*/ 6276 w 239841"/>
                  <a:gd name="connsiteY3" fmla="*/ 196991 h 233436"/>
                  <a:gd name="connsiteX4" fmla="*/ 36454 w 239841"/>
                  <a:gd name="connsiteY4" fmla="*/ 227161 h 233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841" h="233436">
                    <a:moveTo>
                      <a:pt x="36454" y="227161"/>
                    </a:moveTo>
                    <a:cubicBezTo>
                      <a:pt x="101039" y="162639"/>
                      <a:pt x="173886" y="105808"/>
                      <a:pt x="234281" y="37092"/>
                    </a:cubicBezTo>
                    <a:cubicBezTo>
                      <a:pt x="252318" y="16537"/>
                      <a:pt x="222256" y="-13757"/>
                      <a:pt x="204103" y="6922"/>
                    </a:cubicBezTo>
                    <a:cubicBezTo>
                      <a:pt x="143746" y="75637"/>
                      <a:pt x="70860" y="132468"/>
                      <a:pt x="6276" y="196991"/>
                    </a:cubicBezTo>
                    <a:cubicBezTo>
                      <a:pt x="-13158" y="216424"/>
                      <a:pt x="16982" y="246602"/>
                      <a:pt x="36454" y="227161"/>
                    </a:cubicBezTo>
                    <a:close/>
                  </a:path>
                </a:pathLst>
              </a:custGeom>
              <a:solidFill>
                <a:srgbClr val="FFFFFF"/>
              </a:solidFill>
              <a:ln w="387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58FEE1F6-023A-A890-7016-E6DF8514B3D9}"/>
                  </a:ext>
                </a:extLst>
              </p:cNvPr>
              <p:cNvSpPr/>
              <p:nvPr/>
            </p:nvSpPr>
            <p:spPr>
              <a:xfrm>
                <a:off x="11236797" y="1384399"/>
                <a:ext cx="41855" cy="80585"/>
              </a:xfrm>
              <a:custGeom>
                <a:avLst/>
                <a:gdLst>
                  <a:gd name="connsiteX0" fmla="*/ 94408 w 121693"/>
                  <a:gd name="connsiteY0" fmla="*/ 12895 h 184142"/>
                  <a:gd name="connsiteX1" fmla="*/ 59692 w 121693"/>
                  <a:gd name="connsiteY1" fmla="*/ 95618 h 184142"/>
                  <a:gd name="connsiteX2" fmla="*/ 3369 w 121693"/>
                  <a:gd name="connsiteY2" fmla="*/ 160393 h 184142"/>
                  <a:gd name="connsiteX3" fmla="*/ 22531 w 121693"/>
                  <a:gd name="connsiteY3" fmla="*/ 179593 h 184142"/>
                  <a:gd name="connsiteX4" fmla="*/ 86883 w 121693"/>
                  <a:gd name="connsiteY4" fmla="*/ 104171 h 184142"/>
                  <a:gd name="connsiteX5" fmla="*/ 121561 w 121693"/>
                  <a:gd name="connsiteY5" fmla="*/ 12895 h 184142"/>
                  <a:gd name="connsiteX6" fmla="*/ 94408 w 121693"/>
                  <a:gd name="connsiteY6" fmla="*/ 12895 h 18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693" h="184142">
                    <a:moveTo>
                      <a:pt x="94408" y="12895"/>
                    </a:moveTo>
                    <a:cubicBezTo>
                      <a:pt x="90258" y="44610"/>
                      <a:pt x="78853" y="69993"/>
                      <a:pt x="59692" y="95618"/>
                    </a:cubicBezTo>
                    <a:cubicBezTo>
                      <a:pt x="42546" y="118531"/>
                      <a:pt x="21678" y="138453"/>
                      <a:pt x="3369" y="160393"/>
                    </a:cubicBezTo>
                    <a:cubicBezTo>
                      <a:pt x="-7764" y="173717"/>
                      <a:pt x="11321" y="193026"/>
                      <a:pt x="22531" y="179593"/>
                    </a:cubicBezTo>
                    <a:cubicBezTo>
                      <a:pt x="43710" y="154241"/>
                      <a:pt x="67876" y="131300"/>
                      <a:pt x="86883" y="104171"/>
                    </a:cubicBezTo>
                    <a:cubicBezTo>
                      <a:pt x="107209" y="75114"/>
                      <a:pt x="117023" y="47794"/>
                      <a:pt x="121561" y="12895"/>
                    </a:cubicBezTo>
                    <a:cubicBezTo>
                      <a:pt x="123811" y="-4382"/>
                      <a:pt x="96658" y="-4215"/>
                      <a:pt x="94408" y="12895"/>
                    </a:cubicBezTo>
                    <a:close/>
                  </a:path>
                </a:pathLst>
              </a:custGeom>
              <a:solidFill>
                <a:srgbClr val="FFFFFF"/>
              </a:solidFill>
              <a:ln w="387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C237BD6C-A5A6-7CBE-040D-3DAE723F9CCB}"/>
                  </a:ext>
                </a:extLst>
              </p:cNvPr>
              <p:cNvSpPr/>
              <p:nvPr/>
            </p:nvSpPr>
            <p:spPr>
              <a:xfrm>
                <a:off x="11242850" y="1386875"/>
                <a:ext cx="59254" cy="76439"/>
              </a:xfrm>
              <a:custGeom>
                <a:avLst/>
                <a:gdLst>
                  <a:gd name="connsiteX0" fmla="*/ 146555 w 172283"/>
                  <a:gd name="connsiteY0" fmla="*/ 6196 h 174669"/>
                  <a:gd name="connsiteX1" fmla="*/ 87905 w 172283"/>
                  <a:gd name="connsiteY1" fmla="*/ 80560 h 174669"/>
                  <a:gd name="connsiteX2" fmla="*/ 5943 w 172283"/>
                  <a:gd name="connsiteY2" fmla="*/ 148729 h 174669"/>
                  <a:gd name="connsiteX3" fmla="*/ 19635 w 172283"/>
                  <a:gd name="connsiteY3" fmla="*/ 172173 h 174669"/>
                  <a:gd name="connsiteX4" fmla="*/ 107106 w 172283"/>
                  <a:gd name="connsiteY4" fmla="*/ 99761 h 174669"/>
                  <a:gd name="connsiteX5" fmla="*/ 169984 w 172283"/>
                  <a:gd name="connsiteY5" fmla="*/ 19908 h 174669"/>
                  <a:gd name="connsiteX6" fmla="*/ 146555 w 172283"/>
                  <a:gd name="connsiteY6" fmla="*/ 6196 h 174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283" h="174669">
                    <a:moveTo>
                      <a:pt x="146555" y="6196"/>
                    </a:moveTo>
                    <a:cubicBezTo>
                      <a:pt x="128518" y="33368"/>
                      <a:pt x="111994" y="57984"/>
                      <a:pt x="87905" y="80560"/>
                    </a:cubicBezTo>
                    <a:cubicBezTo>
                      <a:pt x="62304" y="104543"/>
                      <a:pt x="34492" y="128372"/>
                      <a:pt x="5943" y="148729"/>
                    </a:cubicBezTo>
                    <a:cubicBezTo>
                      <a:pt x="-8138" y="158787"/>
                      <a:pt x="5400" y="182348"/>
                      <a:pt x="19635" y="172173"/>
                    </a:cubicBezTo>
                    <a:cubicBezTo>
                      <a:pt x="50202" y="150401"/>
                      <a:pt x="79720" y="125397"/>
                      <a:pt x="107106" y="99761"/>
                    </a:cubicBezTo>
                    <a:cubicBezTo>
                      <a:pt x="132824" y="75649"/>
                      <a:pt x="150706" y="48946"/>
                      <a:pt x="169984" y="19908"/>
                    </a:cubicBezTo>
                    <a:cubicBezTo>
                      <a:pt x="179681" y="5304"/>
                      <a:pt x="156175" y="-8311"/>
                      <a:pt x="146555" y="6196"/>
                    </a:cubicBezTo>
                    <a:close/>
                  </a:path>
                </a:pathLst>
              </a:custGeom>
              <a:solidFill>
                <a:srgbClr val="FFFFFF"/>
              </a:solidFill>
              <a:ln w="387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BD80E631-AAFD-9A7B-0C53-873C94D183E0}"/>
                  </a:ext>
                </a:extLst>
              </p:cNvPr>
              <p:cNvSpPr/>
              <p:nvPr/>
            </p:nvSpPr>
            <p:spPr>
              <a:xfrm>
                <a:off x="11265886" y="1365364"/>
                <a:ext cx="29421" cy="25780"/>
              </a:xfrm>
              <a:custGeom>
                <a:avLst/>
                <a:gdLst>
                  <a:gd name="connsiteX0" fmla="*/ 23293 w 85542"/>
                  <a:gd name="connsiteY0" fmla="*/ 36895 h 58909"/>
                  <a:gd name="connsiteX1" fmla="*/ 46063 w 85542"/>
                  <a:gd name="connsiteY1" fmla="*/ 27178 h 58909"/>
                  <a:gd name="connsiteX2" fmla="*/ 56264 w 85542"/>
                  <a:gd name="connsiteY2" fmla="*/ 32178 h 58909"/>
                  <a:gd name="connsiteX3" fmla="*/ 60338 w 85542"/>
                  <a:gd name="connsiteY3" fmla="*/ 35149 h 58909"/>
                  <a:gd name="connsiteX4" fmla="*/ 79538 w 85542"/>
                  <a:gd name="connsiteY4" fmla="*/ 54350 h 58909"/>
                  <a:gd name="connsiteX5" fmla="*/ 64333 w 85542"/>
                  <a:gd name="connsiteY5" fmla="*/ 4494 h 58909"/>
                  <a:gd name="connsiteX6" fmla="*/ 4093 w 85542"/>
                  <a:gd name="connsiteY6" fmla="*/ 17690 h 58909"/>
                  <a:gd name="connsiteX7" fmla="*/ 23293 w 85542"/>
                  <a:gd name="connsiteY7" fmla="*/ 36895 h 5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542" h="58909">
                    <a:moveTo>
                      <a:pt x="23293" y="36895"/>
                    </a:moveTo>
                    <a:cubicBezTo>
                      <a:pt x="29461" y="30925"/>
                      <a:pt x="37141" y="26379"/>
                      <a:pt x="46063" y="27178"/>
                    </a:cubicBezTo>
                    <a:cubicBezTo>
                      <a:pt x="50175" y="27546"/>
                      <a:pt x="53782" y="28718"/>
                      <a:pt x="56264" y="32178"/>
                    </a:cubicBezTo>
                    <a:cubicBezTo>
                      <a:pt x="59019" y="36068"/>
                      <a:pt x="56808" y="39404"/>
                      <a:pt x="60338" y="35149"/>
                    </a:cubicBezTo>
                    <a:cubicBezTo>
                      <a:pt x="49244" y="48493"/>
                      <a:pt x="68367" y="67802"/>
                      <a:pt x="79538" y="54350"/>
                    </a:cubicBezTo>
                    <a:cubicBezTo>
                      <a:pt x="93076" y="38089"/>
                      <a:pt x="81866" y="12961"/>
                      <a:pt x="64333" y="4494"/>
                    </a:cubicBezTo>
                    <a:cubicBezTo>
                      <a:pt x="43464" y="-5584"/>
                      <a:pt x="19919" y="2360"/>
                      <a:pt x="4093" y="17690"/>
                    </a:cubicBezTo>
                    <a:cubicBezTo>
                      <a:pt x="-8475" y="29885"/>
                      <a:pt x="10764" y="49074"/>
                      <a:pt x="23293" y="36895"/>
                    </a:cubicBezTo>
                    <a:close/>
                  </a:path>
                </a:pathLst>
              </a:custGeom>
              <a:solidFill>
                <a:srgbClr val="FFFFFF"/>
              </a:solidFill>
              <a:ln w="387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DB25A34D-C22B-26CF-068D-1D05EFAB740E}"/>
                  </a:ext>
                </a:extLst>
              </p:cNvPr>
              <p:cNvSpPr/>
              <p:nvPr/>
            </p:nvSpPr>
            <p:spPr>
              <a:xfrm>
                <a:off x="11299293" y="1370488"/>
                <a:ext cx="15206" cy="25354"/>
              </a:xfrm>
              <a:custGeom>
                <a:avLst/>
                <a:gdLst>
                  <a:gd name="connsiteX0" fmla="*/ 6689 w 44211"/>
                  <a:gd name="connsiteY0" fmla="*/ 25370 h 57937"/>
                  <a:gd name="connsiteX1" fmla="*/ 16193 w 44211"/>
                  <a:gd name="connsiteY1" fmla="*/ 32530 h 57937"/>
                  <a:gd name="connsiteX2" fmla="*/ 15960 w 44211"/>
                  <a:gd name="connsiteY2" fmla="*/ 41072 h 57937"/>
                  <a:gd name="connsiteX3" fmla="*/ 42143 w 44211"/>
                  <a:gd name="connsiteY3" fmla="*/ 48291 h 57937"/>
                  <a:gd name="connsiteX4" fmla="*/ 39621 w 44211"/>
                  <a:gd name="connsiteY4" fmla="*/ 18748 h 57937"/>
                  <a:gd name="connsiteX5" fmla="*/ 20382 w 44211"/>
                  <a:gd name="connsiteY5" fmla="*/ 1929 h 57937"/>
                  <a:gd name="connsiteX6" fmla="*/ 1840 w 44211"/>
                  <a:gd name="connsiteY6" fmla="*/ 6797 h 57937"/>
                  <a:gd name="connsiteX7" fmla="*/ 6689 w 44211"/>
                  <a:gd name="connsiteY7" fmla="*/ 25370 h 57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11" h="57937">
                    <a:moveTo>
                      <a:pt x="6689" y="25370"/>
                    </a:moveTo>
                    <a:cubicBezTo>
                      <a:pt x="10025" y="27670"/>
                      <a:pt x="13904" y="29501"/>
                      <a:pt x="16193" y="32530"/>
                    </a:cubicBezTo>
                    <a:cubicBezTo>
                      <a:pt x="18249" y="35257"/>
                      <a:pt x="16852" y="37651"/>
                      <a:pt x="15960" y="41072"/>
                    </a:cubicBezTo>
                    <a:cubicBezTo>
                      <a:pt x="11577" y="58000"/>
                      <a:pt x="37759" y="65218"/>
                      <a:pt x="42143" y="48291"/>
                    </a:cubicBezTo>
                    <a:cubicBezTo>
                      <a:pt x="44819" y="37953"/>
                      <a:pt x="45750" y="28163"/>
                      <a:pt x="39621" y="18748"/>
                    </a:cubicBezTo>
                    <a:cubicBezTo>
                      <a:pt x="34773" y="11347"/>
                      <a:pt x="27519" y="6859"/>
                      <a:pt x="20382" y="1929"/>
                    </a:cubicBezTo>
                    <a:cubicBezTo>
                      <a:pt x="14370" y="-2252"/>
                      <a:pt x="5331" y="816"/>
                      <a:pt x="1840" y="6797"/>
                    </a:cubicBezTo>
                    <a:cubicBezTo>
                      <a:pt x="-2116" y="13547"/>
                      <a:pt x="677" y="21181"/>
                      <a:pt x="6689" y="25370"/>
                    </a:cubicBezTo>
                    <a:close/>
                  </a:path>
                </a:pathLst>
              </a:custGeom>
              <a:solidFill>
                <a:srgbClr val="FFFFFF"/>
              </a:solidFill>
              <a:ln w="387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17F981B6-6C1A-890D-40FF-46878ED48119}"/>
                  </a:ext>
                </a:extLst>
              </p:cNvPr>
              <p:cNvSpPr/>
              <p:nvPr/>
            </p:nvSpPr>
            <p:spPr>
              <a:xfrm>
                <a:off x="11177213" y="1430756"/>
                <a:ext cx="22013" cy="13628"/>
              </a:xfrm>
              <a:custGeom>
                <a:avLst/>
                <a:gdLst>
                  <a:gd name="connsiteX0" fmla="*/ 13576 w 64002"/>
                  <a:gd name="connsiteY0" fmla="*/ 27213 h 31140"/>
                  <a:gd name="connsiteX1" fmla="*/ 50426 w 64002"/>
                  <a:gd name="connsiteY1" fmla="*/ 31092 h 31140"/>
                  <a:gd name="connsiteX2" fmla="*/ 64003 w 64002"/>
                  <a:gd name="connsiteY2" fmla="*/ 17516 h 31140"/>
                  <a:gd name="connsiteX3" fmla="*/ 50426 w 64002"/>
                  <a:gd name="connsiteY3" fmla="*/ 3939 h 31140"/>
                  <a:gd name="connsiteX4" fmla="*/ 13576 w 64002"/>
                  <a:gd name="connsiteY4" fmla="*/ 60 h 31140"/>
                  <a:gd name="connsiteX5" fmla="*/ 0 w 64002"/>
                  <a:gd name="connsiteY5" fmla="*/ 13637 h 31140"/>
                  <a:gd name="connsiteX6" fmla="*/ 13576 w 64002"/>
                  <a:gd name="connsiteY6" fmla="*/ 27213 h 31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02" h="31140">
                    <a:moveTo>
                      <a:pt x="13576" y="27213"/>
                    </a:moveTo>
                    <a:cubicBezTo>
                      <a:pt x="25834" y="28586"/>
                      <a:pt x="38130" y="29882"/>
                      <a:pt x="50426" y="31092"/>
                    </a:cubicBezTo>
                    <a:cubicBezTo>
                      <a:pt x="57719" y="31814"/>
                      <a:pt x="64003" y="24335"/>
                      <a:pt x="64003" y="17516"/>
                    </a:cubicBezTo>
                    <a:cubicBezTo>
                      <a:pt x="64003" y="9576"/>
                      <a:pt x="57758" y="4661"/>
                      <a:pt x="50426" y="3939"/>
                    </a:cubicBezTo>
                    <a:cubicBezTo>
                      <a:pt x="38130" y="2729"/>
                      <a:pt x="25834" y="1434"/>
                      <a:pt x="13576" y="60"/>
                    </a:cubicBezTo>
                    <a:cubicBezTo>
                      <a:pt x="6284" y="-758"/>
                      <a:pt x="0" y="6884"/>
                      <a:pt x="0" y="13637"/>
                    </a:cubicBezTo>
                    <a:cubicBezTo>
                      <a:pt x="0" y="21655"/>
                      <a:pt x="6245" y="26395"/>
                      <a:pt x="13576" y="27213"/>
                    </a:cubicBezTo>
                    <a:close/>
                  </a:path>
                </a:pathLst>
              </a:custGeom>
              <a:solidFill>
                <a:srgbClr val="FFFFFF"/>
              </a:solidFill>
              <a:ln w="387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CC87FA14-8FF9-E4A8-5225-8B7EF67FA3C2}"/>
                  </a:ext>
                </a:extLst>
              </p:cNvPr>
              <p:cNvSpPr/>
              <p:nvPr/>
            </p:nvSpPr>
            <p:spPr>
              <a:xfrm>
                <a:off x="11169243" y="1394418"/>
                <a:ext cx="26890" cy="21135"/>
              </a:xfrm>
              <a:custGeom>
                <a:avLst/>
                <a:gdLst>
                  <a:gd name="connsiteX0" fmla="*/ 6610 w 78182"/>
                  <a:gd name="connsiteY0" fmla="*/ 24989 h 48295"/>
                  <a:gd name="connsiteX1" fmla="*/ 61614 w 78182"/>
                  <a:gd name="connsiteY1" fmla="*/ 47832 h 48295"/>
                  <a:gd name="connsiteX2" fmla="*/ 68829 w 78182"/>
                  <a:gd name="connsiteY2" fmla="*/ 21649 h 48295"/>
                  <a:gd name="connsiteX3" fmla="*/ 66889 w 78182"/>
                  <a:gd name="connsiteY3" fmla="*/ 20939 h 48295"/>
                  <a:gd name="connsiteX4" fmla="*/ 53157 w 78182"/>
                  <a:gd name="connsiteY4" fmla="*/ 44384 h 48295"/>
                  <a:gd name="connsiteX5" fmla="*/ 61614 w 78182"/>
                  <a:gd name="connsiteY5" fmla="*/ 47832 h 48295"/>
                  <a:gd name="connsiteX6" fmla="*/ 68829 w 78182"/>
                  <a:gd name="connsiteY6" fmla="*/ 21649 h 48295"/>
                  <a:gd name="connsiteX7" fmla="*/ 20342 w 78182"/>
                  <a:gd name="connsiteY7" fmla="*/ 1544 h 48295"/>
                  <a:gd name="connsiteX8" fmla="*/ 1761 w 78182"/>
                  <a:gd name="connsiteY8" fmla="*/ 6412 h 48295"/>
                  <a:gd name="connsiteX9" fmla="*/ 6610 w 78182"/>
                  <a:gd name="connsiteY9" fmla="*/ 24989 h 48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82" h="48295">
                    <a:moveTo>
                      <a:pt x="6610" y="24989"/>
                    </a:moveTo>
                    <a:cubicBezTo>
                      <a:pt x="24880" y="32727"/>
                      <a:pt x="43150" y="40497"/>
                      <a:pt x="61614" y="47832"/>
                    </a:cubicBezTo>
                    <a:cubicBezTo>
                      <a:pt x="64019" y="39104"/>
                      <a:pt x="66424" y="30377"/>
                      <a:pt x="68829" y="21649"/>
                    </a:cubicBezTo>
                    <a:cubicBezTo>
                      <a:pt x="68169" y="21412"/>
                      <a:pt x="67510" y="21176"/>
                      <a:pt x="66889" y="20939"/>
                    </a:cubicBezTo>
                    <a:cubicBezTo>
                      <a:pt x="51761" y="12111"/>
                      <a:pt x="38069" y="35567"/>
                      <a:pt x="53157" y="44384"/>
                    </a:cubicBezTo>
                    <a:cubicBezTo>
                      <a:pt x="55989" y="46024"/>
                      <a:pt x="58433" y="47087"/>
                      <a:pt x="61614" y="47832"/>
                    </a:cubicBezTo>
                    <a:cubicBezTo>
                      <a:pt x="78991" y="51905"/>
                      <a:pt x="84771" y="27987"/>
                      <a:pt x="68829" y="21649"/>
                    </a:cubicBezTo>
                    <a:cubicBezTo>
                      <a:pt x="52576" y="15183"/>
                      <a:pt x="36439" y="8367"/>
                      <a:pt x="20342" y="1544"/>
                    </a:cubicBezTo>
                    <a:cubicBezTo>
                      <a:pt x="13515" y="-1338"/>
                      <a:pt x="5873" y="-442"/>
                      <a:pt x="1761" y="6412"/>
                    </a:cubicBezTo>
                    <a:cubicBezTo>
                      <a:pt x="-1652" y="12080"/>
                      <a:pt x="-139" y="22134"/>
                      <a:pt x="6610" y="24989"/>
                    </a:cubicBezTo>
                    <a:close/>
                  </a:path>
                </a:pathLst>
              </a:custGeom>
              <a:solidFill>
                <a:srgbClr val="FFFFFF"/>
              </a:solidFill>
              <a:ln w="387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B395B8C0-2091-D105-753D-7EC2A646050C}"/>
                  </a:ext>
                </a:extLst>
              </p:cNvPr>
              <p:cNvSpPr/>
              <p:nvPr/>
            </p:nvSpPr>
            <p:spPr>
              <a:xfrm>
                <a:off x="11195201" y="1306568"/>
                <a:ext cx="23988" cy="31477"/>
              </a:xfrm>
              <a:custGeom>
                <a:avLst/>
                <a:gdLst>
                  <a:gd name="connsiteX0" fmla="*/ 25357 w 69745"/>
                  <a:gd name="connsiteY0" fmla="*/ 21102 h 71928"/>
                  <a:gd name="connsiteX1" fmla="*/ 25474 w 69745"/>
                  <a:gd name="connsiteY1" fmla="*/ 20931 h 71928"/>
                  <a:gd name="connsiteX2" fmla="*/ 17328 w 69745"/>
                  <a:gd name="connsiteY2" fmla="*/ 27169 h 71928"/>
                  <a:gd name="connsiteX3" fmla="*/ 17522 w 69745"/>
                  <a:gd name="connsiteY3" fmla="*/ 27103 h 71928"/>
                  <a:gd name="connsiteX4" fmla="*/ 10307 w 69745"/>
                  <a:gd name="connsiteY4" fmla="*/ 27103 h 71928"/>
                  <a:gd name="connsiteX5" fmla="*/ 8290 w 69745"/>
                  <a:gd name="connsiteY5" fmla="*/ 26482 h 71928"/>
                  <a:gd name="connsiteX6" fmla="*/ 13565 w 69745"/>
                  <a:gd name="connsiteY6" fmla="*/ 31742 h 71928"/>
                  <a:gd name="connsiteX7" fmla="*/ 27569 w 69745"/>
                  <a:gd name="connsiteY7" fmla="*/ 47083 h 71928"/>
                  <a:gd name="connsiteX8" fmla="*/ 49174 w 69745"/>
                  <a:gd name="connsiteY8" fmla="*/ 69961 h 71928"/>
                  <a:gd name="connsiteX9" fmla="*/ 69112 w 69745"/>
                  <a:gd name="connsiteY9" fmla="*/ 61846 h 71928"/>
                  <a:gd name="connsiteX10" fmla="*/ 69383 w 69745"/>
                  <a:gd name="connsiteY10" fmla="*/ 60531 h 71928"/>
                  <a:gd name="connsiteX11" fmla="*/ 43201 w 69745"/>
                  <a:gd name="connsiteY11" fmla="*/ 53309 h 71928"/>
                  <a:gd name="connsiteX12" fmla="*/ 42929 w 69745"/>
                  <a:gd name="connsiteY12" fmla="*/ 54632 h 71928"/>
                  <a:gd name="connsiteX13" fmla="*/ 62867 w 69745"/>
                  <a:gd name="connsiteY13" fmla="*/ 46521 h 71928"/>
                  <a:gd name="connsiteX14" fmla="*/ 61781 w 69745"/>
                  <a:gd name="connsiteY14" fmla="*/ 44729 h 71928"/>
                  <a:gd name="connsiteX15" fmla="*/ 55109 w 69745"/>
                  <a:gd name="connsiteY15" fmla="*/ 37293 h 71928"/>
                  <a:gd name="connsiteX16" fmla="*/ 39206 w 69745"/>
                  <a:gd name="connsiteY16" fmla="*/ 19492 h 71928"/>
                  <a:gd name="connsiteX17" fmla="*/ 1928 w 69745"/>
                  <a:gd name="connsiteY17" fmla="*/ 7401 h 71928"/>
                  <a:gd name="connsiteX18" fmla="*/ 25357 w 69745"/>
                  <a:gd name="connsiteY18" fmla="*/ 21102 h 71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9745" h="71928">
                    <a:moveTo>
                      <a:pt x="25357" y="21102"/>
                    </a:moveTo>
                    <a:cubicBezTo>
                      <a:pt x="25396" y="21044"/>
                      <a:pt x="25435" y="20989"/>
                      <a:pt x="25474" y="20931"/>
                    </a:cubicBezTo>
                    <a:cubicBezTo>
                      <a:pt x="22758" y="23010"/>
                      <a:pt x="20043" y="25089"/>
                      <a:pt x="17328" y="27169"/>
                    </a:cubicBezTo>
                    <a:cubicBezTo>
                      <a:pt x="17405" y="27145"/>
                      <a:pt x="17483" y="27126"/>
                      <a:pt x="17522" y="27103"/>
                    </a:cubicBezTo>
                    <a:cubicBezTo>
                      <a:pt x="15117" y="27103"/>
                      <a:pt x="12712" y="27103"/>
                      <a:pt x="10307" y="27103"/>
                    </a:cubicBezTo>
                    <a:cubicBezTo>
                      <a:pt x="9105" y="26924"/>
                      <a:pt x="6118" y="24089"/>
                      <a:pt x="8290" y="26482"/>
                    </a:cubicBezTo>
                    <a:cubicBezTo>
                      <a:pt x="9958" y="28313"/>
                      <a:pt x="11859" y="29961"/>
                      <a:pt x="13565" y="31742"/>
                    </a:cubicBezTo>
                    <a:cubicBezTo>
                      <a:pt x="18337" y="36742"/>
                      <a:pt x="22952" y="41916"/>
                      <a:pt x="27569" y="47083"/>
                    </a:cubicBezTo>
                    <a:cubicBezTo>
                      <a:pt x="34357" y="54690"/>
                      <a:pt x="40796" y="64003"/>
                      <a:pt x="49174" y="69961"/>
                    </a:cubicBezTo>
                    <a:cubicBezTo>
                      <a:pt x="56118" y="74907"/>
                      <a:pt x="67366" y="69911"/>
                      <a:pt x="69112" y="61846"/>
                    </a:cubicBezTo>
                    <a:cubicBezTo>
                      <a:pt x="69190" y="61408"/>
                      <a:pt x="69306" y="60970"/>
                      <a:pt x="69383" y="60531"/>
                    </a:cubicBezTo>
                    <a:cubicBezTo>
                      <a:pt x="73108" y="43495"/>
                      <a:pt x="46925" y="36210"/>
                      <a:pt x="43201" y="53309"/>
                    </a:cubicBezTo>
                    <a:cubicBezTo>
                      <a:pt x="43123" y="53751"/>
                      <a:pt x="43007" y="54193"/>
                      <a:pt x="42929" y="54632"/>
                    </a:cubicBezTo>
                    <a:cubicBezTo>
                      <a:pt x="49562" y="51928"/>
                      <a:pt x="56234" y="49220"/>
                      <a:pt x="62867" y="46521"/>
                    </a:cubicBezTo>
                    <a:cubicBezTo>
                      <a:pt x="67909" y="50109"/>
                      <a:pt x="63061" y="46106"/>
                      <a:pt x="61781" y="44729"/>
                    </a:cubicBezTo>
                    <a:cubicBezTo>
                      <a:pt x="59531" y="42281"/>
                      <a:pt x="57320" y="39779"/>
                      <a:pt x="55109" y="37293"/>
                    </a:cubicBezTo>
                    <a:cubicBezTo>
                      <a:pt x="49834" y="31342"/>
                      <a:pt x="44597" y="25369"/>
                      <a:pt x="39206" y="19492"/>
                    </a:cubicBezTo>
                    <a:cubicBezTo>
                      <a:pt x="31215" y="10737"/>
                      <a:pt x="12828" y="-11501"/>
                      <a:pt x="1928" y="7401"/>
                    </a:cubicBezTo>
                    <a:cubicBezTo>
                      <a:pt x="-6838" y="22556"/>
                      <a:pt x="16630" y="36241"/>
                      <a:pt x="25357" y="21102"/>
                    </a:cubicBezTo>
                    <a:close/>
                  </a:path>
                </a:pathLst>
              </a:custGeom>
              <a:solidFill>
                <a:srgbClr val="FFFFFF"/>
              </a:solidFill>
              <a:ln w="387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CDF41A00-7196-4F93-B129-1DF7530489A4}"/>
                  </a:ext>
                </a:extLst>
              </p:cNvPr>
              <p:cNvSpPr/>
              <p:nvPr/>
            </p:nvSpPr>
            <p:spPr>
              <a:xfrm>
                <a:off x="11218454" y="1290704"/>
                <a:ext cx="14125" cy="22176"/>
              </a:xfrm>
              <a:custGeom>
                <a:avLst/>
                <a:gdLst>
                  <a:gd name="connsiteX0" fmla="*/ 25631 w 41068"/>
                  <a:gd name="connsiteY0" fmla="*/ 6798 h 50673"/>
                  <a:gd name="connsiteX1" fmla="*/ 26911 w 41068"/>
                  <a:gd name="connsiteY1" fmla="*/ 9871 h 50673"/>
                  <a:gd name="connsiteX2" fmla="*/ 2125 w 41068"/>
                  <a:gd name="connsiteY2" fmla="*/ 20333 h 50673"/>
                  <a:gd name="connsiteX3" fmla="*/ 23886 w 41068"/>
                  <a:gd name="connsiteY3" fmla="*/ 50017 h 50673"/>
                  <a:gd name="connsiteX4" fmla="*/ 40565 w 41068"/>
                  <a:gd name="connsiteY4" fmla="*/ 40537 h 50673"/>
                  <a:gd name="connsiteX5" fmla="*/ 31101 w 41068"/>
                  <a:gd name="connsiteY5" fmla="*/ 23834 h 50673"/>
                  <a:gd name="connsiteX6" fmla="*/ 35833 w 41068"/>
                  <a:gd name="connsiteY6" fmla="*/ 26402 h 50673"/>
                  <a:gd name="connsiteX7" fmla="*/ 36764 w 41068"/>
                  <a:gd name="connsiteY7" fmla="*/ 27640 h 50673"/>
                  <a:gd name="connsiteX8" fmla="*/ 34786 w 41068"/>
                  <a:gd name="connsiteY8" fmla="*/ 24568 h 50673"/>
                  <a:gd name="connsiteX9" fmla="*/ 30519 w 41068"/>
                  <a:gd name="connsiteY9" fmla="*/ 16795 h 50673"/>
                  <a:gd name="connsiteX10" fmla="*/ 25554 w 41068"/>
                  <a:gd name="connsiteY10" fmla="*/ 6624 h 50673"/>
                  <a:gd name="connsiteX11" fmla="*/ 8603 w 41068"/>
                  <a:gd name="connsiteY11" fmla="*/ 1069 h 50673"/>
                  <a:gd name="connsiteX12" fmla="*/ 728 w 41068"/>
                  <a:gd name="connsiteY12" fmla="*/ 17085 h 50673"/>
                  <a:gd name="connsiteX13" fmla="*/ 2202 w 41068"/>
                  <a:gd name="connsiteY13" fmla="*/ 20504 h 50673"/>
                  <a:gd name="connsiteX14" fmla="*/ 20744 w 41068"/>
                  <a:gd name="connsiteY14" fmla="*/ 25370 h 50673"/>
                  <a:gd name="connsiteX15" fmla="*/ 25631 w 41068"/>
                  <a:gd name="connsiteY15" fmla="*/ 6798 h 5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068" h="50673">
                    <a:moveTo>
                      <a:pt x="25631" y="6798"/>
                    </a:moveTo>
                    <a:cubicBezTo>
                      <a:pt x="26058" y="7822"/>
                      <a:pt x="26484" y="8843"/>
                      <a:pt x="26911" y="9871"/>
                    </a:cubicBezTo>
                    <a:cubicBezTo>
                      <a:pt x="18649" y="13358"/>
                      <a:pt x="10387" y="16846"/>
                      <a:pt x="2125" y="20333"/>
                    </a:cubicBezTo>
                    <a:cubicBezTo>
                      <a:pt x="7633" y="30797"/>
                      <a:pt x="11822" y="45479"/>
                      <a:pt x="23886" y="50017"/>
                    </a:cubicBezTo>
                    <a:cubicBezTo>
                      <a:pt x="30752" y="52605"/>
                      <a:pt x="38742" y="47143"/>
                      <a:pt x="40565" y="40537"/>
                    </a:cubicBezTo>
                    <a:cubicBezTo>
                      <a:pt x="42660" y="32915"/>
                      <a:pt x="37967" y="26433"/>
                      <a:pt x="31101" y="23834"/>
                    </a:cubicBezTo>
                    <a:cubicBezTo>
                      <a:pt x="34786" y="25219"/>
                      <a:pt x="37889" y="28299"/>
                      <a:pt x="35833" y="26402"/>
                    </a:cubicBezTo>
                    <a:cubicBezTo>
                      <a:pt x="34281" y="24959"/>
                      <a:pt x="36841" y="27310"/>
                      <a:pt x="36764" y="27640"/>
                    </a:cubicBezTo>
                    <a:cubicBezTo>
                      <a:pt x="36880" y="27263"/>
                      <a:pt x="35018" y="24975"/>
                      <a:pt x="34786" y="24568"/>
                    </a:cubicBezTo>
                    <a:cubicBezTo>
                      <a:pt x="33273" y="22039"/>
                      <a:pt x="31876" y="19421"/>
                      <a:pt x="30519" y="16795"/>
                    </a:cubicBezTo>
                    <a:cubicBezTo>
                      <a:pt x="28812" y="13444"/>
                      <a:pt x="27299" y="9956"/>
                      <a:pt x="25554" y="6624"/>
                    </a:cubicBezTo>
                    <a:cubicBezTo>
                      <a:pt x="22451" y="709"/>
                      <a:pt x="14499" y="-1526"/>
                      <a:pt x="8603" y="1069"/>
                    </a:cubicBezTo>
                    <a:cubicBezTo>
                      <a:pt x="3056" y="3509"/>
                      <a:pt x="-1909" y="10762"/>
                      <a:pt x="728" y="17085"/>
                    </a:cubicBezTo>
                    <a:cubicBezTo>
                      <a:pt x="1232" y="18222"/>
                      <a:pt x="1698" y="19375"/>
                      <a:pt x="2202" y="20504"/>
                    </a:cubicBezTo>
                    <a:cubicBezTo>
                      <a:pt x="5150" y="27213"/>
                      <a:pt x="14964" y="28772"/>
                      <a:pt x="20744" y="25370"/>
                    </a:cubicBezTo>
                    <a:cubicBezTo>
                      <a:pt x="27687" y="21329"/>
                      <a:pt x="28618" y="13540"/>
                      <a:pt x="25631" y="6798"/>
                    </a:cubicBezTo>
                    <a:close/>
                  </a:path>
                </a:pathLst>
              </a:custGeom>
              <a:solidFill>
                <a:srgbClr val="FFFFFF"/>
              </a:solidFill>
              <a:ln w="387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5603B023-FE8F-FB13-8C95-64CACAB18C3F}"/>
                  </a:ext>
                </a:extLst>
              </p:cNvPr>
              <p:cNvSpPr/>
              <p:nvPr/>
            </p:nvSpPr>
            <p:spPr>
              <a:xfrm>
                <a:off x="11246588" y="1277647"/>
                <a:ext cx="10727" cy="35721"/>
              </a:xfrm>
              <a:custGeom>
                <a:avLst/>
                <a:gdLst>
                  <a:gd name="connsiteX0" fmla="*/ 27153 w 31187"/>
                  <a:gd name="connsiteY0" fmla="*/ 14390 h 81625"/>
                  <a:gd name="connsiteX1" fmla="*/ 27153 w 31187"/>
                  <a:gd name="connsiteY1" fmla="*/ 13113 h 81625"/>
                  <a:gd name="connsiteX2" fmla="*/ 0 w 31187"/>
                  <a:gd name="connsiteY2" fmla="*/ 13113 h 81625"/>
                  <a:gd name="connsiteX3" fmla="*/ 1785 w 31187"/>
                  <a:gd name="connsiteY3" fmla="*/ 68211 h 81625"/>
                  <a:gd name="connsiteX4" fmla="*/ 27075 w 31187"/>
                  <a:gd name="connsiteY4" fmla="*/ 75065 h 81625"/>
                  <a:gd name="connsiteX5" fmla="*/ 29170 w 31187"/>
                  <a:gd name="connsiteY5" fmla="*/ 71671 h 81625"/>
                  <a:gd name="connsiteX6" fmla="*/ 24321 w 31187"/>
                  <a:gd name="connsiteY6" fmla="*/ 53094 h 81625"/>
                  <a:gd name="connsiteX7" fmla="*/ 5741 w 31187"/>
                  <a:gd name="connsiteY7" fmla="*/ 57963 h 81625"/>
                  <a:gd name="connsiteX8" fmla="*/ 3646 w 31187"/>
                  <a:gd name="connsiteY8" fmla="*/ 61357 h 81625"/>
                  <a:gd name="connsiteX9" fmla="*/ 28937 w 31187"/>
                  <a:gd name="connsiteY9" fmla="*/ 68211 h 81625"/>
                  <a:gd name="connsiteX10" fmla="*/ 27153 w 31187"/>
                  <a:gd name="connsiteY10" fmla="*/ 13113 h 81625"/>
                  <a:gd name="connsiteX11" fmla="*/ 0 w 31187"/>
                  <a:gd name="connsiteY11" fmla="*/ 13113 h 81625"/>
                  <a:gd name="connsiteX12" fmla="*/ 0 w 31187"/>
                  <a:gd name="connsiteY12" fmla="*/ 14390 h 81625"/>
                  <a:gd name="connsiteX13" fmla="*/ 27153 w 31187"/>
                  <a:gd name="connsiteY13" fmla="*/ 14390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87" h="81625">
                    <a:moveTo>
                      <a:pt x="27153" y="14390"/>
                    </a:moveTo>
                    <a:cubicBezTo>
                      <a:pt x="27153" y="13963"/>
                      <a:pt x="27153" y="13540"/>
                      <a:pt x="27153" y="13113"/>
                    </a:cubicBezTo>
                    <a:cubicBezTo>
                      <a:pt x="18115" y="13113"/>
                      <a:pt x="9038" y="13113"/>
                      <a:pt x="0" y="13113"/>
                    </a:cubicBezTo>
                    <a:cubicBezTo>
                      <a:pt x="233" y="31465"/>
                      <a:pt x="3336" y="49851"/>
                      <a:pt x="1785" y="68211"/>
                    </a:cubicBezTo>
                    <a:cubicBezTo>
                      <a:pt x="660" y="81442"/>
                      <a:pt x="21334" y="86985"/>
                      <a:pt x="27075" y="75065"/>
                    </a:cubicBezTo>
                    <a:cubicBezTo>
                      <a:pt x="27541" y="73789"/>
                      <a:pt x="28239" y="72656"/>
                      <a:pt x="29170" y="71671"/>
                    </a:cubicBezTo>
                    <a:cubicBezTo>
                      <a:pt x="33670" y="65814"/>
                      <a:pt x="30023" y="56524"/>
                      <a:pt x="24321" y="53094"/>
                    </a:cubicBezTo>
                    <a:cubicBezTo>
                      <a:pt x="17339" y="48928"/>
                      <a:pt x="10163" y="52182"/>
                      <a:pt x="5741" y="57963"/>
                    </a:cubicBezTo>
                    <a:cubicBezTo>
                      <a:pt x="4810" y="58948"/>
                      <a:pt x="4112" y="60081"/>
                      <a:pt x="3646" y="61357"/>
                    </a:cubicBezTo>
                    <a:cubicBezTo>
                      <a:pt x="12064" y="63642"/>
                      <a:pt x="20520" y="65927"/>
                      <a:pt x="28937" y="68211"/>
                    </a:cubicBezTo>
                    <a:cubicBezTo>
                      <a:pt x="30489" y="49855"/>
                      <a:pt x="27386" y="31465"/>
                      <a:pt x="27153" y="13113"/>
                    </a:cubicBezTo>
                    <a:cubicBezTo>
                      <a:pt x="26959" y="-4346"/>
                      <a:pt x="0" y="-4396"/>
                      <a:pt x="0" y="13113"/>
                    </a:cubicBezTo>
                    <a:cubicBezTo>
                      <a:pt x="0" y="13540"/>
                      <a:pt x="0" y="13963"/>
                      <a:pt x="0" y="14390"/>
                    </a:cubicBezTo>
                    <a:cubicBezTo>
                      <a:pt x="0" y="31861"/>
                      <a:pt x="27153" y="31892"/>
                      <a:pt x="27153" y="14390"/>
                    </a:cubicBezTo>
                    <a:close/>
                  </a:path>
                </a:pathLst>
              </a:custGeom>
              <a:solidFill>
                <a:srgbClr val="FFFFFF"/>
              </a:solidFill>
              <a:ln w="387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1F532871-9EEE-077D-F214-2CF50E8A4306}"/>
                  </a:ext>
                </a:extLst>
              </p:cNvPr>
              <p:cNvSpPr/>
              <p:nvPr/>
            </p:nvSpPr>
            <p:spPr>
              <a:xfrm>
                <a:off x="11364152" y="1395924"/>
                <a:ext cx="35623" cy="13639"/>
              </a:xfrm>
              <a:custGeom>
                <a:avLst/>
                <a:gdLst>
                  <a:gd name="connsiteX0" fmla="*/ 13106 w 103573"/>
                  <a:gd name="connsiteY0" fmla="*/ 31167 h 31166"/>
                  <a:gd name="connsiteX1" fmla="*/ 90685 w 103573"/>
                  <a:gd name="connsiteY1" fmla="*/ 27288 h 31166"/>
                  <a:gd name="connsiteX2" fmla="*/ 90685 w 103573"/>
                  <a:gd name="connsiteY2" fmla="*/ 135 h 31166"/>
                  <a:gd name="connsiteX3" fmla="*/ 13106 w 103573"/>
                  <a:gd name="connsiteY3" fmla="*/ 4014 h 31166"/>
                  <a:gd name="connsiteX4" fmla="*/ 13106 w 103573"/>
                  <a:gd name="connsiteY4" fmla="*/ 31167 h 31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73" h="31166">
                    <a:moveTo>
                      <a:pt x="13106" y="31167"/>
                    </a:moveTo>
                    <a:cubicBezTo>
                      <a:pt x="39057" y="31140"/>
                      <a:pt x="64929" y="30678"/>
                      <a:pt x="90685" y="27288"/>
                    </a:cubicBezTo>
                    <a:cubicBezTo>
                      <a:pt x="107753" y="25042"/>
                      <a:pt x="107986" y="-2142"/>
                      <a:pt x="90685" y="135"/>
                    </a:cubicBezTo>
                    <a:cubicBezTo>
                      <a:pt x="64929" y="3525"/>
                      <a:pt x="39057" y="3987"/>
                      <a:pt x="13106" y="4014"/>
                    </a:cubicBezTo>
                    <a:cubicBezTo>
                      <a:pt x="-4349" y="4034"/>
                      <a:pt x="-4388" y="31186"/>
                      <a:pt x="13106" y="31167"/>
                    </a:cubicBezTo>
                    <a:close/>
                  </a:path>
                </a:pathLst>
              </a:custGeom>
              <a:solidFill>
                <a:srgbClr val="FFFFFF"/>
              </a:solidFill>
              <a:ln w="387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F223D11A-D862-9B8F-8FD2-2135FBDE3323}"/>
                  </a:ext>
                </a:extLst>
              </p:cNvPr>
              <p:cNvSpPr/>
              <p:nvPr/>
            </p:nvSpPr>
            <p:spPr>
              <a:xfrm>
                <a:off x="11327940" y="1473234"/>
                <a:ext cx="16667" cy="23726"/>
              </a:xfrm>
              <a:custGeom>
                <a:avLst/>
                <a:gdLst>
                  <a:gd name="connsiteX0" fmla="*/ 1945 w 48461"/>
                  <a:gd name="connsiteY0" fmla="*/ 20393 h 54215"/>
                  <a:gd name="connsiteX1" fmla="*/ 25374 w 48461"/>
                  <a:gd name="connsiteY1" fmla="*/ 50292 h 54215"/>
                  <a:gd name="connsiteX2" fmla="*/ 44574 w 48461"/>
                  <a:gd name="connsiteY2" fmla="*/ 50292 h 54215"/>
                  <a:gd name="connsiteX3" fmla="*/ 44574 w 48461"/>
                  <a:gd name="connsiteY3" fmla="*/ 31091 h 54215"/>
                  <a:gd name="connsiteX4" fmla="*/ 25374 w 48461"/>
                  <a:gd name="connsiteY4" fmla="*/ 6684 h 54215"/>
                  <a:gd name="connsiteX5" fmla="*/ 6793 w 48461"/>
                  <a:gd name="connsiteY5" fmla="*/ 1816 h 54215"/>
                  <a:gd name="connsiteX6" fmla="*/ 1945 w 48461"/>
                  <a:gd name="connsiteY6" fmla="*/ 20393 h 54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61" h="54215">
                    <a:moveTo>
                      <a:pt x="1945" y="20393"/>
                    </a:moveTo>
                    <a:cubicBezTo>
                      <a:pt x="9198" y="30780"/>
                      <a:pt x="16995" y="40780"/>
                      <a:pt x="25374" y="50292"/>
                    </a:cubicBezTo>
                    <a:cubicBezTo>
                      <a:pt x="30223" y="55796"/>
                      <a:pt x="39649" y="55245"/>
                      <a:pt x="44574" y="50292"/>
                    </a:cubicBezTo>
                    <a:cubicBezTo>
                      <a:pt x="50044" y="44826"/>
                      <a:pt x="49462" y="36610"/>
                      <a:pt x="44574" y="31091"/>
                    </a:cubicBezTo>
                    <a:cubicBezTo>
                      <a:pt x="37709" y="23298"/>
                      <a:pt x="31348" y="15199"/>
                      <a:pt x="25374" y="6684"/>
                    </a:cubicBezTo>
                    <a:cubicBezTo>
                      <a:pt x="21185" y="684"/>
                      <a:pt x="13504" y="-2102"/>
                      <a:pt x="6793" y="1816"/>
                    </a:cubicBezTo>
                    <a:cubicBezTo>
                      <a:pt x="859" y="5292"/>
                      <a:pt x="-2283" y="14349"/>
                      <a:pt x="1945" y="20393"/>
                    </a:cubicBezTo>
                    <a:close/>
                  </a:path>
                </a:pathLst>
              </a:custGeom>
              <a:solidFill>
                <a:srgbClr val="FFFFFF"/>
              </a:solidFill>
              <a:ln w="387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C5F670F9-89B8-2CDC-E39D-160124963E7E}"/>
                  </a:ext>
                </a:extLst>
              </p:cNvPr>
              <p:cNvSpPr/>
              <p:nvPr/>
            </p:nvSpPr>
            <p:spPr>
              <a:xfrm>
                <a:off x="11311771" y="1487934"/>
                <a:ext cx="18759" cy="35444"/>
              </a:xfrm>
              <a:custGeom>
                <a:avLst/>
                <a:gdLst>
                  <a:gd name="connsiteX0" fmla="*/ 2410 w 54543"/>
                  <a:gd name="connsiteY0" fmla="*/ 19780 h 80993"/>
                  <a:gd name="connsiteX1" fmla="*/ 29563 w 54543"/>
                  <a:gd name="connsiteY1" fmla="*/ 74085 h 80993"/>
                  <a:gd name="connsiteX2" fmla="*/ 52992 w 54543"/>
                  <a:gd name="connsiteY2" fmla="*/ 60377 h 80993"/>
                  <a:gd name="connsiteX3" fmla="*/ 25840 w 54543"/>
                  <a:gd name="connsiteY3" fmla="*/ 6071 h 80993"/>
                  <a:gd name="connsiteX4" fmla="*/ 2410 w 54543"/>
                  <a:gd name="connsiteY4" fmla="*/ 19780 h 80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43" h="80993">
                    <a:moveTo>
                      <a:pt x="2410" y="19780"/>
                    </a:moveTo>
                    <a:cubicBezTo>
                      <a:pt x="13970" y="36587"/>
                      <a:pt x="20525" y="55877"/>
                      <a:pt x="29563" y="74085"/>
                    </a:cubicBezTo>
                    <a:cubicBezTo>
                      <a:pt x="37282" y="89748"/>
                      <a:pt x="60750" y="76001"/>
                      <a:pt x="52992" y="60377"/>
                    </a:cubicBezTo>
                    <a:cubicBezTo>
                      <a:pt x="43993" y="42169"/>
                      <a:pt x="37438" y="22879"/>
                      <a:pt x="25840" y="6071"/>
                    </a:cubicBezTo>
                    <a:cubicBezTo>
                      <a:pt x="15987" y="-8223"/>
                      <a:pt x="-7558" y="5342"/>
                      <a:pt x="2410" y="19780"/>
                    </a:cubicBezTo>
                    <a:close/>
                  </a:path>
                </a:pathLst>
              </a:custGeom>
              <a:solidFill>
                <a:srgbClr val="FFFFFF"/>
              </a:solidFill>
              <a:ln w="387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2FEA1A6B-8A34-F254-8B4A-8AC94AEF9EF2}"/>
                  </a:ext>
                </a:extLst>
              </p:cNvPr>
              <p:cNvSpPr/>
              <p:nvPr/>
            </p:nvSpPr>
            <p:spPr>
              <a:xfrm>
                <a:off x="11180222" y="1500378"/>
                <a:ext cx="74552" cy="64533"/>
              </a:xfrm>
              <a:custGeom>
                <a:avLst/>
                <a:gdLst>
                  <a:gd name="connsiteX0" fmla="*/ 28103 w 216760"/>
                  <a:gd name="connsiteY0" fmla="*/ 58186 h 147462"/>
                  <a:gd name="connsiteX1" fmla="*/ 159095 w 216760"/>
                  <a:gd name="connsiteY1" fmla="*/ 126045 h 147462"/>
                  <a:gd name="connsiteX2" fmla="*/ 194859 w 216760"/>
                  <a:gd name="connsiteY2" fmla="*/ 146359 h 147462"/>
                  <a:gd name="connsiteX3" fmla="*/ 215185 w 216760"/>
                  <a:gd name="connsiteY3" fmla="*/ 110572 h 147462"/>
                  <a:gd name="connsiteX4" fmla="*/ 28103 w 216760"/>
                  <a:gd name="connsiteY4" fmla="*/ 2 h 147462"/>
                  <a:gd name="connsiteX5" fmla="*/ 28103 w 216760"/>
                  <a:gd name="connsiteY5" fmla="*/ 58186 h 14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760" h="147462">
                    <a:moveTo>
                      <a:pt x="28103" y="58186"/>
                    </a:moveTo>
                    <a:cubicBezTo>
                      <a:pt x="72517" y="58632"/>
                      <a:pt x="140360" y="81293"/>
                      <a:pt x="159095" y="126045"/>
                    </a:cubicBezTo>
                    <a:cubicBezTo>
                      <a:pt x="165108" y="140478"/>
                      <a:pt x="178374" y="150983"/>
                      <a:pt x="194859" y="146359"/>
                    </a:cubicBezTo>
                    <a:cubicBezTo>
                      <a:pt x="208513" y="142538"/>
                      <a:pt x="221314" y="125211"/>
                      <a:pt x="215185" y="110572"/>
                    </a:cubicBezTo>
                    <a:cubicBezTo>
                      <a:pt x="185627" y="39870"/>
                      <a:pt x="102152" y="743"/>
                      <a:pt x="28103" y="2"/>
                    </a:cubicBezTo>
                    <a:cubicBezTo>
                      <a:pt x="-9368" y="-374"/>
                      <a:pt x="-9368" y="57810"/>
                      <a:pt x="28103" y="58186"/>
                    </a:cubicBezTo>
                    <a:close/>
                  </a:path>
                </a:pathLst>
              </a:custGeom>
              <a:solidFill>
                <a:srgbClr val="FFFFFF"/>
              </a:solidFill>
              <a:ln w="3875" cap="flat">
                <a:noFill/>
                <a:prstDash val="solid"/>
                <a:miter/>
              </a:ln>
            </p:spPr>
            <p:txBody>
              <a:bodyPr rtlCol="0" anchor="ctr"/>
              <a:lstStyle/>
              <a:p>
                <a:endParaRPr lang="zh-CN" altLang="en-US"/>
              </a:p>
            </p:txBody>
          </p:sp>
        </p:grpSp>
        <p:sp>
          <p:nvSpPr>
            <p:cNvPr id="284" name="任意多边形: 形状 283">
              <a:extLst>
                <a:ext uri="{FF2B5EF4-FFF2-40B4-BE49-F238E27FC236}">
                  <a16:creationId xmlns:a16="http://schemas.microsoft.com/office/drawing/2014/main" id="{B95EDE9F-E559-0268-EA51-B5EA2AAF5B4B}"/>
                </a:ext>
              </a:extLst>
            </p:cNvPr>
            <p:cNvSpPr/>
            <p:nvPr/>
          </p:nvSpPr>
          <p:spPr>
            <a:xfrm>
              <a:off x="9657573" y="3910612"/>
              <a:ext cx="215354" cy="395373"/>
            </a:xfrm>
            <a:custGeom>
              <a:avLst/>
              <a:gdLst>
                <a:gd name="connsiteX0" fmla="*/ 153880 w 283197"/>
                <a:gd name="connsiteY0" fmla="*/ 42674 h 519927"/>
                <a:gd name="connsiteX1" fmla="*/ 241468 w 283197"/>
                <a:gd name="connsiteY1" fmla="*/ 134644 h 519927"/>
                <a:gd name="connsiteX2" fmla="*/ 189490 w 283197"/>
                <a:gd name="connsiteY2" fmla="*/ 274947 h 519927"/>
                <a:gd name="connsiteX3" fmla="*/ 97713 w 283197"/>
                <a:gd name="connsiteY3" fmla="*/ 374015 h 519927"/>
                <a:gd name="connsiteX4" fmla="*/ 6092 w 283197"/>
                <a:gd name="connsiteY4" fmla="*/ 459430 h 519927"/>
                <a:gd name="connsiteX5" fmla="*/ 15479 w 283197"/>
                <a:gd name="connsiteY5" fmla="*/ 495116 h 519927"/>
                <a:gd name="connsiteX6" fmla="*/ 129443 w 283197"/>
                <a:gd name="connsiteY6" fmla="*/ 507723 h 519927"/>
                <a:gd name="connsiteX7" fmla="*/ 203066 w 283197"/>
                <a:gd name="connsiteY7" fmla="*/ 514860 h 519927"/>
                <a:gd name="connsiteX8" fmla="*/ 231654 w 283197"/>
                <a:gd name="connsiteY8" fmla="*/ 517769 h 519927"/>
                <a:gd name="connsiteX9" fmla="*/ 243330 w 283197"/>
                <a:gd name="connsiteY9" fmla="*/ 519050 h 519927"/>
                <a:gd name="connsiteX10" fmla="*/ 248488 w 283197"/>
                <a:gd name="connsiteY10" fmla="*/ 519670 h 519927"/>
                <a:gd name="connsiteX11" fmla="*/ 248411 w 283197"/>
                <a:gd name="connsiteY11" fmla="*/ 519670 h 519927"/>
                <a:gd name="connsiteX12" fmla="*/ 259737 w 283197"/>
                <a:gd name="connsiteY12" fmla="*/ 478514 h 519927"/>
                <a:gd name="connsiteX13" fmla="*/ 138210 w 283197"/>
                <a:gd name="connsiteY13" fmla="*/ 465908 h 519927"/>
                <a:gd name="connsiteX14" fmla="*/ 66216 w 283197"/>
                <a:gd name="connsiteY14" fmla="*/ 458771 h 519927"/>
                <a:gd name="connsiteX15" fmla="*/ 26845 w 283197"/>
                <a:gd name="connsiteY15" fmla="*/ 453961 h 519927"/>
                <a:gd name="connsiteX16" fmla="*/ 36232 w 283197"/>
                <a:gd name="connsiteY16" fmla="*/ 489608 h 519927"/>
                <a:gd name="connsiteX17" fmla="*/ 206518 w 283197"/>
                <a:gd name="connsiteY17" fmla="*/ 322309 h 519927"/>
                <a:gd name="connsiteX18" fmla="*/ 268387 w 283197"/>
                <a:gd name="connsiteY18" fmla="*/ 71844 h 519927"/>
                <a:gd name="connsiteX19" fmla="*/ 153880 w 283197"/>
                <a:gd name="connsiteY19" fmla="*/ 6 h 519927"/>
                <a:gd name="connsiteX20" fmla="*/ 153880 w 283197"/>
                <a:gd name="connsiteY20" fmla="*/ 42674 h 519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3197" h="519927">
                  <a:moveTo>
                    <a:pt x="153880" y="42674"/>
                  </a:moveTo>
                  <a:cubicBezTo>
                    <a:pt x="204462" y="43722"/>
                    <a:pt x="239489" y="85265"/>
                    <a:pt x="241468" y="134644"/>
                  </a:cubicBezTo>
                  <a:cubicBezTo>
                    <a:pt x="243368" y="182317"/>
                    <a:pt x="215750" y="236467"/>
                    <a:pt x="189490" y="274947"/>
                  </a:cubicBezTo>
                  <a:cubicBezTo>
                    <a:pt x="164354" y="311797"/>
                    <a:pt x="129753" y="343333"/>
                    <a:pt x="97713" y="374015"/>
                  </a:cubicBezTo>
                  <a:cubicBezTo>
                    <a:pt x="67574" y="402952"/>
                    <a:pt x="36309" y="430609"/>
                    <a:pt x="6092" y="459430"/>
                  </a:cubicBezTo>
                  <a:cubicBezTo>
                    <a:pt x="-5079" y="470058"/>
                    <a:pt x="-269" y="491819"/>
                    <a:pt x="15479" y="495116"/>
                  </a:cubicBezTo>
                  <a:cubicBezTo>
                    <a:pt x="52562" y="502835"/>
                    <a:pt x="91817" y="504076"/>
                    <a:pt x="129443" y="507723"/>
                  </a:cubicBezTo>
                  <a:cubicBezTo>
                    <a:pt x="153997" y="510089"/>
                    <a:pt x="178512" y="512416"/>
                    <a:pt x="203066" y="514860"/>
                  </a:cubicBezTo>
                  <a:cubicBezTo>
                    <a:pt x="212608" y="515791"/>
                    <a:pt x="222112" y="516761"/>
                    <a:pt x="231654" y="517769"/>
                  </a:cubicBezTo>
                  <a:cubicBezTo>
                    <a:pt x="235533" y="518196"/>
                    <a:pt x="239412" y="518623"/>
                    <a:pt x="243330" y="519050"/>
                  </a:cubicBezTo>
                  <a:cubicBezTo>
                    <a:pt x="245036" y="519243"/>
                    <a:pt x="246782" y="519476"/>
                    <a:pt x="248488" y="519670"/>
                  </a:cubicBezTo>
                  <a:cubicBezTo>
                    <a:pt x="252018" y="520097"/>
                    <a:pt x="243717" y="519011"/>
                    <a:pt x="248411" y="519670"/>
                  </a:cubicBezTo>
                  <a:cubicBezTo>
                    <a:pt x="275253" y="523549"/>
                    <a:pt x="286890" y="482432"/>
                    <a:pt x="259737" y="478514"/>
                  </a:cubicBezTo>
                  <a:cubicBezTo>
                    <a:pt x="219474" y="472735"/>
                    <a:pt x="178706" y="469825"/>
                    <a:pt x="138210" y="465908"/>
                  </a:cubicBezTo>
                  <a:cubicBezTo>
                    <a:pt x="114199" y="463580"/>
                    <a:pt x="90188" y="461292"/>
                    <a:pt x="66216" y="458771"/>
                  </a:cubicBezTo>
                  <a:cubicBezTo>
                    <a:pt x="51088" y="457180"/>
                    <a:pt x="38055" y="456288"/>
                    <a:pt x="26845" y="453961"/>
                  </a:cubicBezTo>
                  <a:cubicBezTo>
                    <a:pt x="29987" y="465830"/>
                    <a:pt x="33128" y="477739"/>
                    <a:pt x="36232" y="489608"/>
                  </a:cubicBezTo>
                  <a:cubicBezTo>
                    <a:pt x="93718" y="434759"/>
                    <a:pt x="155626" y="383596"/>
                    <a:pt x="206518" y="322309"/>
                  </a:cubicBezTo>
                  <a:cubicBezTo>
                    <a:pt x="260940" y="256754"/>
                    <a:pt x="308224" y="154893"/>
                    <a:pt x="268387" y="71844"/>
                  </a:cubicBezTo>
                  <a:cubicBezTo>
                    <a:pt x="247053" y="27430"/>
                    <a:pt x="202523" y="1014"/>
                    <a:pt x="153880" y="6"/>
                  </a:cubicBezTo>
                  <a:cubicBezTo>
                    <a:pt x="126418" y="-576"/>
                    <a:pt x="126418" y="42093"/>
                    <a:pt x="153880" y="42674"/>
                  </a:cubicBezTo>
                  <a:close/>
                </a:path>
              </a:pathLst>
            </a:custGeom>
            <a:solidFill>
              <a:srgbClr val="FFFFFF"/>
            </a:solidFill>
            <a:ln w="3875"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E3EA03E1-B2E4-A6C2-CF40-9F527F8F3555}"/>
                </a:ext>
              </a:extLst>
            </p:cNvPr>
            <p:cNvSpPr/>
            <p:nvPr/>
          </p:nvSpPr>
          <p:spPr>
            <a:xfrm>
              <a:off x="9685633" y="1500246"/>
              <a:ext cx="204698" cy="146897"/>
            </a:xfrm>
            <a:custGeom>
              <a:avLst/>
              <a:gdLst>
                <a:gd name="connsiteX0" fmla="*/ 27178 w 220107"/>
                <a:gd name="connsiteY0" fmla="*/ 4098 h 157955"/>
                <a:gd name="connsiteX1" fmla="*/ 20607 w 220107"/>
                <a:gd name="connsiteY1" fmla="*/ 4098 h 157955"/>
                <a:gd name="connsiteX2" fmla="*/ 20607 w 220107"/>
                <a:gd name="connsiteY2" fmla="*/ 46767 h 157955"/>
                <a:gd name="connsiteX3" fmla="*/ 199684 w 220107"/>
                <a:gd name="connsiteY3" fmla="*/ 42702 h 157955"/>
                <a:gd name="connsiteX4" fmla="*/ 184598 w 220107"/>
                <a:gd name="connsiteY4" fmla="*/ 6282 h 157955"/>
                <a:gd name="connsiteX5" fmla="*/ 48016 w 220107"/>
                <a:gd name="connsiteY5" fmla="*/ 118295 h 157955"/>
                <a:gd name="connsiteX6" fmla="*/ 79354 w 220107"/>
                <a:gd name="connsiteY6" fmla="*/ 131018 h 157955"/>
                <a:gd name="connsiteX7" fmla="*/ 78780 w 220107"/>
                <a:gd name="connsiteY7" fmla="*/ 128380 h 157955"/>
                <a:gd name="connsiteX8" fmla="*/ 37636 w 220107"/>
                <a:gd name="connsiteY8" fmla="*/ 139707 h 157955"/>
                <a:gd name="connsiteX9" fmla="*/ 38210 w 220107"/>
                <a:gd name="connsiteY9" fmla="*/ 142383 h 157955"/>
                <a:gd name="connsiteX10" fmla="*/ 69548 w 220107"/>
                <a:gd name="connsiteY10" fmla="*/ 155106 h 157955"/>
                <a:gd name="connsiteX11" fmla="*/ 146162 w 220107"/>
                <a:gd name="connsiteY11" fmla="*/ 99482 h 157955"/>
                <a:gd name="connsiteX12" fmla="*/ 214765 w 220107"/>
                <a:gd name="connsiteY12" fmla="*/ 36453 h 157955"/>
                <a:gd name="connsiteX13" fmla="*/ 199680 w 220107"/>
                <a:gd name="connsiteY13" fmla="*/ 33 h 157955"/>
                <a:gd name="connsiteX14" fmla="*/ 20607 w 220107"/>
                <a:gd name="connsiteY14" fmla="*/ 4098 h 157955"/>
                <a:gd name="connsiteX15" fmla="*/ 20607 w 220107"/>
                <a:gd name="connsiteY15" fmla="*/ 46767 h 157955"/>
                <a:gd name="connsiteX16" fmla="*/ 27175 w 220107"/>
                <a:gd name="connsiteY16" fmla="*/ 46767 h 157955"/>
                <a:gd name="connsiteX17" fmla="*/ 27178 w 220107"/>
                <a:gd name="connsiteY17" fmla="*/ 4098 h 157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107" h="157955">
                  <a:moveTo>
                    <a:pt x="27178" y="4098"/>
                  </a:moveTo>
                  <a:cubicBezTo>
                    <a:pt x="24987" y="4098"/>
                    <a:pt x="22799" y="4098"/>
                    <a:pt x="20607" y="4098"/>
                  </a:cubicBezTo>
                  <a:cubicBezTo>
                    <a:pt x="20607" y="18322"/>
                    <a:pt x="20607" y="32543"/>
                    <a:pt x="20607" y="46767"/>
                  </a:cubicBezTo>
                  <a:cubicBezTo>
                    <a:pt x="80227" y="46619"/>
                    <a:pt x="140141" y="45828"/>
                    <a:pt x="199684" y="42702"/>
                  </a:cubicBezTo>
                  <a:cubicBezTo>
                    <a:pt x="194656" y="30564"/>
                    <a:pt x="189625" y="18423"/>
                    <a:pt x="184598" y="6282"/>
                  </a:cubicBezTo>
                  <a:cubicBezTo>
                    <a:pt x="148214" y="50471"/>
                    <a:pt x="96515" y="88400"/>
                    <a:pt x="48016" y="118295"/>
                  </a:cubicBezTo>
                  <a:cubicBezTo>
                    <a:pt x="58462" y="122523"/>
                    <a:pt x="68908" y="126790"/>
                    <a:pt x="79354" y="131018"/>
                  </a:cubicBezTo>
                  <a:cubicBezTo>
                    <a:pt x="79164" y="130126"/>
                    <a:pt x="78974" y="129272"/>
                    <a:pt x="78780" y="128380"/>
                  </a:cubicBezTo>
                  <a:cubicBezTo>
                    <a:pt x="72997" y="101538"/>
                    <a:pt x="31856" y="112903"/>
                    <a:pt x="37636" y="139707"/>
                  </a:cubicBezTo>
                  <a:cubicBezTo>
                    <a:pt x="37826" y="140599"/>
                    <a:pt x="38016" y="141491"/>
                    <a:pt x="38210" y="142383"/>
                  </a:cubicBezTo>
                  <a:cubicBezTo>
                    <a:pt x="41088" y="155727"/>
                    <a:pt x="58307" y="162049"/>
                    <a:pt x="69548" y="155106"/>
                  </a:cubicBezTo>
                  <a:cubicBezTo>
                    <a:pt x="96391" y="138582"/>
                    <a:pt x="121565" y="119148"/>
                    <a:pt x="146162" y="99482"/>
                  </a:cubicBezTo>
                  <a:cubicBezTo>
                    <a:pt x="170215" y="80265"/>
                    <a:pt x="195106" y="60328"/>
                    <a:pt x="214765" y="36453"/>
                  </a:cubicBezTo>
                  <a:cubicBezTo>
                    <a:pt x="225552" y="23350"/>
                    <a:pt x="219746" y="-1022"/>
                    <a:pt x="199680" y="33"/>
                  </a:cubicBezTo>
                  <a:cubicBezTo>
                    <a:pt x="140138" y="3160"/>
                    <a:pt x="80231" y="3951"/>
                    <a:pt x="20607" y="4098"/>
                  </a:cubicBezTo>
                  <a:cubicBezTo>
                    <a:pt x="-6844" y="4168"/>
                    <a:pt x="-6894" y="46767"/>
                    <a:pt x="20607" y="46767"/>
                  </a:cubicBezTo>
                  <a:cubicBezTo>
                    <a:pt x="22799" y="46767"/>
                    <a:pt x="24983" y="46767"/>
                    <a:pt x="27175" y="46767"/>
                  </a:cubicBezTo>
                  <a:cubicBezTo>
                    <a:pt x="54634" y="46767"/>
                    <a:pt x="54680" y="4098"/>
                    <a:pt x="27178" y="4098"/>
                  </a:cubicBezTo>
                  <a:close/>
                </a:path>
              </a:pathLst>
            </a:custGeom>
            <a:solidFill>
              <a:srgbClr val="FFFFFF"/>
            </a:solidFill>
            <a:ln w="3875"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AC0F4BCD-3A03-2245-756A-01E08CAADEFA}"/>
                </a:ext>
              </a:extLst>
            </p:cNvPr>
            <p:cNvSpPr/>
            <p:nvPr/>
          </p:nvSpPr>
          <p:spPr>
            <a:xfrm>
              <a:off x="9625066" y="1637331"/>
              <a:ext cx="250747" cy="286302"/>
            </a:xfrm>
            <a:custGeom>
              <a:avLst/>
              <a:gdLst>
                <a:gd name="connsiteX0" fmla="*/ 101696 w 269622"/>
                <a:gd name="connsiteY0" fmla="*/ 41665 h 307853"/>
                <a:gd name="connsiteX1" fmla="*/ 195517 w 269622"/>
                <a:gd name="connsiteY1" fmla="*/ 79834 h 307853"/>
                <a:gd name="connsiteX2" fmla="*/ 222049 w 269622"/>
                <a:gd name="connsiteY2" fmla="*/ 190617 h 307853"/>
                <a:gd name="connsiteX3" fmla="*/ 40452 w 269622"/>
                <a:gd name="connsiteY3" fmla="*/ 231424 h 307853"/>
                <a:gd name="connsiteX4" fmla="*/ 3609 w 269622"/>
                <a:gd name="connsiteY4" fmla="*/ 252991 h 307853"/>
                <a:gd name="connsiteX5" fmla="*/ 219881 w 269622"/>
                <a:gd name="connsiteY5" fmla="*/ 264472 h 307853"/>
                <a:gd name="connsiteX6" fmla="*/ 222829 w 269622"/>
                <a:gd name="connsiteY6" fmla="*/ 47212 h 307853"/>
                <a:gd name="connsiteX7" fmla="*/ 113039 w 269622"/>
                <a:gd name="connsiteY7" fmla="*/ 548 h 307853"/>
                <a:gd name="connsiteX8" fmla="*/ 101696 w 269622"/>
                <a:gd name="connsiteY8" fmla="*/ 41665 h 30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622" h="307853">
                  <a:moveTo>
                    <a:pt x="101696" y="41665"/>
                  </a:moveTo>
                  <a:cubicBezTo>
                    <a:pt x="134377" y="48686"/>
                    <a:pt x="169687" y="57336"/>
                    <a:pt x="195517" y="79834"/>
                  </a:cubicBezTo>
                  <a:cubicBezTo>
                    <a:pt x="225835" y="106250"/>
                    <a:pt x="234147" y="152991"/>
                    <a:pt x="222049" y="190617"/>
                  </a:cubicBezTo>
                  <a:cubicBezTo>
                    <a:pt x="200075" y="258964"/>
                    <a:pt x="84614" y="298064"/>
                    <a:pt x="40452" y="231424"/>
                  </a:cubicBezTo>
                  <a:cubicBezTo>
                    <a:pt x="25347" y="208654"/>
                    <a:pt x="-11623" y="229988"/>
                    <a:pt x="3609" y="252991"/>
                  </a:cubicBezTo>
                  <a:cubicBezTo>
                    <a:pt x="54652" y="329988"/>
                    <a:pt x="155773" y="318468"/>
                    <a:pt x="219881" y="264472"/>
                  </a:cubicBezTo>
                  <a:cubicBezTo>
                    <a:pt x="283468" y="210943"/>
                    <a:pt x="287852" y="102022"/>
                    <a:pt x="222829" y="47212"/>
                  </a:cubicBezTo>
                  <a:cubicBezTo>
                    <a:pt x="191708" y="20990"/>
                    <a:pt x="152166" y="8927"/>
                    <a:pt x="113039" y="548"/>
                  </a:cubicBezTo>
                  <a:cubicBezTo>
                    <a:pt x="86262" y="-5193"/>
                    <a:pt x="74815" y="35924"/>
                    <a:pt x="101696" y="41665"/>
                  </a:cubicBezTo>
                  <a:close/>
                </a:path>
              </a:pathLst>
            </a:custGeom>
            <a:solidFill>
              <a:srgbClr val="FFFFFF"/>
            </a:solidFill>
            <a:ln w="387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619758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23B7F099-0B16-AEA0-C75C-7B1A224F7039}"/>
              </a:ext>
            </a:extLst>
          </p:cNvPr>
          <p:cNvSpPr/>
          <p:nvPr/>
        </p:nvSpPr>
        <p:spPr>
          <a:xfrm rot="166518">
            <a:off x="-118912" y="-294662"/>
            <a:ext cx="12324443" cy="5793914"/>
          </a:xfrm>
          <a:custGeom>
            <a:avLst/>
            <a:gdLst>
              <a:gd name="connsiteX0" fmla="*/ 0 w 12324443"/>
              <a:gd name="connsiteY0" fmla="*/ 590327 h 5793914"/>
              <a:gd name="connsiteX1" fmla="*/ 12177700 w 12324443"/>
              <a:gd name="connsiteY1" fmla="*/ 0 h 5793914"/>
              <a:gd name="connsiteX2" fmla="*/ 12324443 w 12324443"/>
              <a:gd name="connsiteY2" fmla="*/ 3027122 h 5793914"/>
              <a:gd name="connsiteX3" fmla="*/ 12220262 w 12324443"/>
              <a:gd name="connsiteY3" fmla="*/ 3150572 h 5793914"/>
              <a:gd name="connsiteX4" fmla="*/ 4368511 w 12324443"/>
              <a:gd name="connsiteY4" fmla="*/ 5793914 h 5793914"/>
              <a:gd name="connsiteX5" fmla="*/ 592053 w 12324443"/>
              <a:gd name="connsiteY5" fmla="*/ 5333753 h 5793914"/>
              <a:gd name="connsiteX6" fmla="*/ 225061 w 12324443"/>
              <a:gd name="connsiteY6" fmla="*/ 5233060 h 5793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24443" h="5793914">
                <a:moveTo>
                  <a:pt x="0" y="590327"/>
                </a:moveTo>
                <a:lnTo>
                  <a:pt x="12177700" y="0"/>
                </a:lnTo>
                <a:lnTo>
                  <a:pt x="12324443" y="3027122"/>
                </a:lnTo>
                <a:lnTo>
                  <a:pt x="12220262" y="3150572"/>
                </a:lnTo>
                <a:cubicBezTo>
                  <a:pt x="10813475" y="4714612"/>
                  <a:pt x="7826273" y="5793914"/>
                  <a:pt x="4368511" y="5793914"/>
                </a:cubicBezTo>
                <a:cubicBezTo>
                  <a:pt x="3015474" y="5793914"/>
                  <a:pt x="1734488" y="5628653"/>
                  <a:pt x="592053" y="5333753"/>
                </a:cubicBezTo>
                <a:lnTo>
                  <a:pt x="225061" y="5233060"/>
                </a:lnTo>
                <a:close/>
              </a:path>
            </a:pathLst>
          </a:custGeom>
          <a:solidFill>
            <a:schemeClr val="bg2">
              <a:lumMod val="75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dirty="0">
              <a:solidFill>
                <a:prstClr val="white"/>
              </a:solidFill>
              <a:ea typeface="思源黑体 CN Light" panose="020B0300000000000000" pitchFamily="34" charset="-122"/>
            </a:endParaRPr>
          </a:p>
        </p:txBody>
      </p:sp>
      <p:sp>
        <p:nvSpPr>
          <p:cNvPr id="10" name="任意多边形: 形状 9">
            <a:extLst>
              <a:ext uri="{FF2B5EF4-FFF2-40B4-BE49-F238E27FC236}">
                <a16:creationId xmlns:a16="http://schemas.microsoft.com/office/drawing/2014/main" id="{2ABC5D35-B20F-9A8B-3106-EC696274B901}"/>
              </a:ext>
            </a:extLst>
          </p:cNvPr>
          <p:cNvSpPr/>
          <p:nvPr/>
        </p:nvSpPr>
        <p:spPr>
          <a:xfrm rot="166518">
            <a:off x="-115371" y="-295486"/>
            <a:ext cx="12286833" cy="5648555"/>
          </a:xfrm>
          <a:custGeom>
            <a:avLst/>
            <a:gdLst>
              <a:gd name="connsiteX0" fmla="*/ 0 w 12286833"/>
              <a:gd name="connsiteY0" fmla="*/ 590326 h 5648555"/>
              <a:gd name="connsiteX1" fmla="*/ 12177700 w 12286833"/>
              <a:gd name="connsiteY1" fmla="*/ 0 h 5648555"/>
              <a:gd name="connsiteX2" fmla="*/ 12286833 w 12286833"/>
              <a:gd name="connsiteY2" fmla="*/ 2251276 h 5648555"/>
              <a:gd name="connsiteX3" fmla="*/ 12224019 w 12286833"/>
              <a:gd name="connsiteY3" fmla="*/ 2369776 h 5648555"/>
              <a:gd name="connsiteX4" fmla="*/ 3904913 w 12286833"/>
              <a:gd name="connsiteY4" fmla="*/ 5648555 h 5648555"/>
              <a:gd name="connsiteX5" fmla="*/ 514307 w 12286833"/>
              <a:gd name="connsiteY5" fmla="*/ 5281843 h 5648555"/>
              <a:gd name="connsiteX6" fmla="*/ 224018 w 12286833"/>
              <a:gd name="connsiteY6" fmla="*/ 5211539 h 5648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6833" h="5648555">
                <a:moveTo>
                  <a:pt x="0" y="590326"/>
                </a:moveTo>
                <a:lnTo>
                  <a:pt x="12177700" y="0"/>
                </a:lnTo>
                <a:lnTo>
                  <a:pt x="12286833" y="2251276"/>
                </a:lnTo>
                <a:lnTo>
                  <a:pt x="12224019" y="2369776"/>
                </a:lnTo>
                <a:cubicBezTo>
                  <a:pt x="11121141" y="4269334"/>
                  <a:pt x="7813688" y="5648555"/>
                  <a:pt x="3904913" y="5648555"/>
                </a:cubicBezTo>
                <a:cubicBezTo>
                  <a:pt x="2702213" y="5648555"/>
                  <a:pt x="1556443" y="5517978"/>
                  <a:pt x="514307" y="5281843"/>
                </a:cubicBezTo>
                <a:lnTo>
                  <a:pt x="224018" y="5211539"/>
                </a:lnTo>
                <a:close/>
              </a:path>
            </a:pathLst>
          </a:custGeom>
          <a:solidFill>
            <a:schemeClr val="bg2">
              <a:lumMod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dirty="0">
              <a:solidFill>
                <a:prstClr val="white"/>
              </a:solidFill>
              <a:ea typeface="思源黑体 CN Light" panose="020B0300000000000000" pitchFamily="34" charset="-122"/>
            </a:endParaRPr>
          </a:p>
        </p:txBody>
      </p:sp>
      <p:grpSp>
        <p:nvGrpSpPr>
          <p:cNvPr id="9" name="组合 8">
            <a:extLst>
              <a:ext uri="{FF2B5EF4-FFF2-40B4-BE49-F238E27FC236}">
                <a16:creationId xmlns:a16="http://schemas.microsoft.com/office/drawing/2014/main" id="{B6F1D63B-406E-4EA4-8192-BBA0E8948D0C}"/>
              </a:ext>
            </a:extLst>
          </p:cNvPr>
          <p:cNvGrpSpPr/>
          <p:nvPr/>
        </p:nvGrpSpPr>
        <p:grpSpPr>
          <a:xfrm>
            <a:off x="561633" y="1186371"/>
            <a:ext cx="5724867" cy="2719093"/>
            <a:chOff x="352083" y="1186371"/>
            <a:chExt cx="5724867" cy="2719093"/>
          </a:xfrm>
        </p:grpSpPr>
        <p:sp>
          <p:nvSpPr>
            <p:cNvPr id="4" name="文本框 3">
              <a:extLst>
                <a:ext uri="{FF2B5EF4-FFF2-40B4-BE49-F238E27FC236}">
                  <a16:creationId xmlns:a16="http://schemas.microsoft.com/office/drawing/2014/main" id="{3F3EDBB7-F282-49CC-94B1-5BB9F1D7AAC6}"/>
                </a:ext>
              </a:extLst>
            </p:cNvPr>
            <p:cNvSpPr txBox="1"/>
            <p:nvPr/>
          </p:nvSpPr>
          <p:spPr>
            <a:xfrm>
              <a:off x="352083" y="2112828"/>
              <a:ext cx="5724867"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400" normalizeH="0" baseline="0" noProof="0" dirty="0">
                  <a:ln>
                    <a:noFill/>
                  </a:ln>
                  <a:solidFill>
                    <a:srgbClr val="FFFFFF"/>
                  </a:solidFill>
                  <a:effectLst/>
                  <a:uLnTx/>
                  <a:uFillTx/>
                  <a:latin typeface="+mj-ea"/>
                  <a:ea typeface="+mj-ea"/>
                </a:rPr>
                <a:t>存在问题</a:t>
              </a:r>
            </a:p>
          </p:txBody>
        </p:sp>
        <p:sp>
          <p:nvSpPr>
            <p:cNvPr id="5" name="文本框 4">
              <a:extLst>
                <a:ext uri="{FF2B5EF4-FFF2-40B4-BE49-F238E27FC236}">
                  <a16:creationId xmlns:a16="http://schemas.microsoft.com/office/drawing/2014/main" id="{94A1B6F6-36A3-4FBF-9AEB-80E79B4DD8A8}"/>
                </a:ext>
              </a:extLst>
            </p:cNvPr>
            <p:cNvSpPr txBox="1"/>
            <p:nvPr/>
          </p:nvSpPr>
          <p:spPr>
            <a:xfrm>
              <a:off x="484815" y="3443799"/>
              <a:ext cx="542527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mj-lt"/>
                  <a:ea typeface="+mj-ea"/>
                </a:rPr>
                <a:t>EXISTING PROBLEM</a:t>
              </a:r>
              <a:endParaRPr kumimoji="0" lang="zh-CN" altLang="en-US" sz="2400" b="1" i="0" u="none" strike="noStrike" kern="1200" cap="none" spc="0" normalizeH="0" baseline="0" noProof="0" dirty="0">
                <a:ln>
                  <a:noFill/>
                </a:ln>
                <a:solidFill>
                  <a:srgbClr val="FFFFFF"/>
                </a:solidFill>
                <a:effectLst/>
                <a:uLnTx/>
                <a:uFillTx/>
                <a:latin typeface="+mj-lt"/>
                <a:ea typeface="+mj-ea"/>
              </a:endParaRPr>
            </a:p>
          </p:txBody>
        </p:sp>
        <p:sp>
          <p:nvSpPr>
            <p:cNvPr id="6" name="文本框 5">
              <a:extLst>
                <a:ext uri="{FF2B5EF4-FFF2-40B4-BE49-F238E27FC236}">
                  <a16:creationId xmlns:a16="http://schemas.microsoft.com/office/drawing/2014/main" id="{CD8ED914-E24B-4A5F-B94F-A65646C7AAD0}"/>
                </a:ext>
              </a:extLst>
            </p:cNvPr>
            <p:cNvSpPr txBox="1"/>
            <p:nvPr/>
          </p:nvSpPr>
          <p:spPr>
            <a:xfrm>
              <a:off x="447332" y="1186371"/>
              <a:ext cx="363571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100" normalizeH="0" baseline="0" noProof="0" dirty="0">
                  <a:ln>
                    <a:noFill/>
                  </a:ln>
                  <a:solidFill>
                    <a:schemeClr val="bg1"/>
                  </a:solidFill>
                  <a:effectLst>
                    <a:outerShdw blurRad="101600" dist="38100" dir="2700000" algn="tl">
                      <a:srgbClr val="000000">
                        <a:alpha val="8000"/>
                      </a:srgbClr>
                    </a:outerShdw>
                  </a:effectLst>
                  <a:uLnTx/>
                  <a:uFillTx/>
                  <a:latin typeface="+mj-lt"/>
                  <a:ea typeface="+mj-ea"/>
                </a:rPr>
                <a:t>PART TWO</a:t>
              </a:r>
              <a:endParaRPr kumimoji="0" lang="zh-CN" altLang="en-US" sz="4400" b="1" i="0" u="none" strike="noStrike" kern="1200" cap="none" spc="100" normalizeH="0" baseline="0" noProof="0" dirty="0">
                <a:ln>
                  <a:noFill/>
                </a:ln>
                <a:solidFill>
                  <a:schemeClr val="bg1"/>
                </a:solidFill>
                <a:effectLst>
                  <a:outerShdw blurRad="101600" dist="38100" dir="2700000" algn="tl">
                    <a:srgbClr val="000000">
                      <a:alpha val="8000"/>
                    </a:srgbClr>
                  </a:outerShdw>
                </a:effectLst>
                <a:uLnTx/>
                <a:uFillTx/>
                <a:latin typeface="+mj-lt"/>
                <a:ea typeface="+mj-ea"/>
              </a:endParaRPr>
            </a:p>
          </p:txBody>
        </p:sp>
        <p:cxnSp>
          <p:nvCxnSpPr>
            <p:cNvPr id="8" name="直接连接符 7">
              <a:extLst>
                <a:ext uri="{FF2B5EF4-FFF2-40B4-BE49-F238E27FC236}">
                  <a16:creationId xmlns:a16="http://schemas.microsoft.com/office/drawing/2014/main" id="{049D3F34-AC1C-446B-AC5F-F12C4D901E24}"/>
                </a:ext>
              </a:extLst>
            </p:cNvPr>
            <p:cNvCxnSpPr/>
            <p:nvPr/>
          </p:nvCxnSpPr>
          <p:spPr>
            <a:xfrm>
              <a:off x="550863" y="2112828"/>
              <a:ext cx="360362"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2001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9E5C71-9014-399C-AC3F-7CFC0C634A76}"/>
              </a:ext>
            </a:extLst>
          </p:cNvPr>
          <p:cNvSpPr>
            <a:spLocks noGrp="1"/>
          </p:cNvSpPr>
          <p:nvPr>
            <p:ph type="title"/>
          </p:nvPr>
        </p:nvSpPr>
        <p:spPr>
          <a:xfrm>
            <a:off x="660400" y="50800"/>
            <a:ext cx="10858500" cy="977899"/>
          </a:xfrm>
        </p:spPr>
        <p:txBody>
          <a:bodyPr/>
          <a:lstStyle/>
          <a:p>
            <a:r>
              <a:rPr lang="zh-CN" altLang="en-US" b="1" dirty="0"/>
              <a:t>请输入标题</a:t>
            </a:r>
          </a:p>
        </p:txBody>
      </p:sp>
      <p:grpSp>
        <p:nvGrpSpPr>
          <p:cNvPr id="7" name="组合 6">
            <a:extLst>
              <a:ext uri="{FF2B5EF4-FFF2-40B4-BE49-F238E27FC236}">
                <a16:creationId xmlns:a16="http://schemas.microsoft.com/office/drawing/2014/main" id="{C7C7A8AF-5A9C-3DF7-714A-6388D4E6A59C}"/>
              </a:ext>
            </a:extLst>
          </p:cNvPr>
          <p:cNvGrpSpPr/>
          <p:nvPr/>
        </p:nvGrpSpPr>
        <p:grpSpPr>
          <a:xfrm>
            <a:off x="1169371" y="4030770"/>
            <a:ext cx="1936065" cy="1741715"/>
            <a:chOff x="607388" y="3027238"/>
            <a:chExt cx="1936065" cy="1741715"/>
          </a:xfrm>
        </p:grpSpPr>
        <p:sp>
          <p:nvSpPr>
            <p:cNvPr id="8" name="文本框 7">
              <a:extLst>
                <a:ext uri="{FF2B5EF4-FFF2-40B4-BE49-F238E27FC236}">
                  <a16:creationId xmlns:a16="http://schemas.microsoft.com/office/drawing/2014/main" id="{5B6180F5-DD85-C562-2619-C0955F3F97C8}"/>
                </a:ext>
              </a:extLst>
            </p:cNvPr>
            <p:cNvSpPr txBox="1"/>
            <p:nvPr/>
          </p:nvSpPr>
          <p:spPr>
            <a:xfrm>
              <a:off x="645160" y="3027238"/>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9" name="文本框 8">
              <a:extLst>
                <a:ext uri="{FF2B5EF4-FFF2-40B4-BE49-F238E27FC236}">
                  <a16:creationId xmlns:a16="http://schemas.microsoft.com/office/drawing/2014/main" id="{23B184AF-BCDC-A316-429E-BD39CD0DD23B}"/>
                </a:ext>
              </a:extLst>
            </p:cNvPr>
            <p:cNvSpPr txBox="1"/>
            <p:nvPr/>
          </p:nvSpPr>
          <p:spPr>
            <a:xfrm>
              <a:off x="607388" y="3691735"/>
              <a:ext cx="1898290" cy="1077218"/>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27" name="组合 26">
            <a:extLst>
              <a:ext uri="{FF2B5EF4-FFF2-40B4-BE49-F238E27FC236}">
                <a16:creationId xmlns:a16="http://schemas.microsoft.com/office/drawing/2014/main" id="{FDF4D7C1-7CD1-E90B-CBE8-87A1FB71A98F}"/>
              </a:ext>
            </a:extLst>
          </p:cNvPr>
          <p:cNvGrpSpPr/>
          <p:nvPr/>
        </p:nvGrpSpPr>
        <p:grpSpPr>
          <a:xfrm>
            <a:off x="904240" y="1600200"/>
            <a:ext cx="10214610" cy="1828800"/>
            <a:chOff x="726440" y="1600200"/>
            <a:chExt cx="10214610" cy="1828800"/>
          </a:xfrm>
        </p:grpSpPr>
        <p:grpSp>
          <p:nvGrpSpPr>
            <p:cNvPr id="11" name="组合 10">
              <a:extLst>
                <a:ext uri="{FF2B5EF4-FFF2-40B4-BE49-F238E27FC236}">
                  <a16:creationId xmlns:a16="http://schemas.microsoft.com/office/drawing/2014/main" id="{62203ACF-E328-ECC8-E87D-DB44F3E5134D}"/>
                </a:ext>
              </a:extLst>
            </p:cNvPr>
            <p:cNvGrpSpPr/>
            <p:nvPr/>
          </p:nvGrpSpPr>
          <p:grpSpPr>
            <a:xfrm>
              <a:off x="726440" y="1600200"/>
              <a:ext cx="2047240" cy="1828800"/>
              <a:chOff x="726440" y="1600200"/>
              <a:chExt cx="2047240" cy="1828800"/>
            </a:xfrm>
          </p:grpSpPr>
          <p:sp>
            <p:nvSpPr>
              <p:cNvPr id="3" name="矩形: 圆角 2">
                <a:extLst>
                  <a:ext uri="{FF2B5EF4-FFF2-40B4-BE49-F238E27FC236}">
                    <a16:creationId xmlns:a16="http://schemas.microsoft.com/office/drawing/2014/main" id="{506ABF2A-E212-0993-2F9D-BE5F626215CB}"/>
                  </a:ext>
                </a:extLst>
              </p:cNvPr>
              <p:cNvSpPr/>
              <p:nvPr/>
            </p:nvSpPr>
            <p:spPr>
              <a:xfrm rot="2827871">
                <a:off x="944880" y="1600200"/>
                <a:ext cx="1828800" cy="1828800"/>
              </a:xfrm>
              <a:prstGeom prst="roundRect">
                <a:avLst/>
              </a:prstGeom>
              <a:solidFill>
                <a:schemeClr val="bg2"/>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矩形: 圆角 4">
                <a:extLst>
                  <a:ext uri="{FF2B5EF4-FFF2-40B4-BE49-F238E27FC236}">
                    <a16:creationId xmlns:a16="http://schemas.microsoft.com/office/drawing/2014/main" id="{763DB0CB-EE78-9E03-A342-E20B83D80514}"/>
                  </a:ext>
                </a:extLst>
              </p:cNvPr>
              <p:cNvSpPr/>
              <p:nvPr/>
            </p:nvSpPr>
            <p:spPr>
              <a:xfrm rot="2827871">
                <a:off x="1103314" y="1758636"/>
                <a:ext cx="1511930" cy="1511930"/>
              </a:xfrm>
              <a:prstGeom prst="roundRect">
                <a:avLst/>
              </a:prstGeom>
              <a:solidFill>
                <a:schemeClr val="bg2">
                  <a:lumMod val="75000"/>
                </a:schemeClr>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 name="箭头: 右 5">
                <a:extLst>
                  <a:ext uri="{FF2B5EF4-FFF2-40B4-BE49-F238E27FC236}">
                    <a16:creationId xmlns:a16="http://schemas.microsoft.com/office/drawing/2014/main" id="{D25437A0-4DFB-6038-1FEF-B7A28FBBEA6D}"/>
                  </a:ext>
                </a:extLst>
              </p:cNvPr>
              <p:cNvSpPr/>
              <p:nvPr/>
            </p:nvSpPr>
            <p:spPr>
              <a:xfrm>
                <a:off x="726440" y="2174240"/>
                <a:ext cx="1290320" cy="588805"/>
              </a:xfrm>
              <a:prstGeom prst="rightArrow">
                <a:avLst>
                  <a:gd name="adj1" fmla="val 41372"/>
                  <a:gd name="adj2" fmla="val 47412"/>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10" name="文本框 9">
                <a:extLst>
                  <a:ext uri="{FF2B5EF4-FFF2-40B4-BE49-F238E27FC236}">
                    <a16:creationId xmlns:a16="http://schemas.microsoft.com/office/drawing/2014/main" id="{C45E76DB-CE5E-0551-F68F-5F33F54EFA07}"/>
                  </a:ext>
                </a:extLst>
              </p:cNvPr>
              <p:cNvSpPr txBox="1"/>
              <p:nvPr/>
            </p:nvSpPr>
            <p:spPr>
              <a:xfrm>
                <a:off x="2018387" y="2133522"/>
                <a:ext cx="699413" cy="584775"/>
              </a:xfrm>
              <a:prstGeom prst="rect">
                <a:avLst/>
              </a:prstGeom>
              <a:noFill/>
            </p:spPr>
            <p:txBody>
              <a:bodyPr wrap="square" rtlCol="0">
                <a:spAutoFit/>
              </a:bodyPr>
              <a:lstStyle/>
              <a:p>
                <a:r>
                  <a:rPr lang="en-US" altLang="zh-CN" sz="3200" dirty="0">
                    <a:solidFill>
                      <a:srgbClr val="FFFFFF"/>
                    </a:solidFill>
                    <a:latin typeface="+mj-ea"/>
                    <a:ea typeface="+mj-ea"/>
                  </a:rPr>
                  <a:t>01</a:t>
                </a:r>
                <a:endParaRPr lang="zh-CN" altLang="en-US" sz="3200" dirty="0">
                  <a:solidFill>
                    <a:srgbClr val="FFFFFF"/>
                  </a:solidFill>
                  <a:latin typeface="+mj-ea"/>
                  <a:ea typeface="+mj-ea"/>
                </a:endParaRPr>
              </a:p>
            </p:txBody>
          </p:sp>
        </p:grpSp>
        <p:grpSp>
          <p:nvGrpSpPr>
            <p:cNvPr id="12" name="组合 11">
              <a:extLst>
                <a:ext uri="{FF2B5EF4-FFF2-40B4-BE49-F238E27FC236}">
                  <a16:creationId xmlns:a16="http://schemas.microsoft.com/office/drawing/2014/main" id="{E039ADC4-263E-D48A-9913-69E2CC21B655}"/>
                </a:ext>
              </a:extLst>
            </p:cNvPr>
            <p:cNvGrpSpPr/>
            <p:nvPr/>
          </p:nvGrpSpPr>
          <p:grpSpPr>
            <a:xfrm>
              <a:off x="3432953" y="1600200"/>
              <a:ext cx="2047240" cy="1828800"/>
              <a:chOff x="726440" y="1600200"/>
              <a:chExt cx="2047240" cy="1828800"/>
            </a:xfrm>
          </p:grpSpPr>
          <p:sp>
            <p:nvSpPr>
              <p:cNvPr id="13" name="矩形: 圆角 12">
                <a:extLst>
                  <a:ext uri="{FF2B5EF4-FFF2-40B4-BE49-F238E27FC236}">
                    <a16:creationId xmlns:a16="http://schemas.microsoft.com/office/drawing/2014/main" id="{430A5B96-945E-80C3-815B-D6C7B2AAA985}"/>
                  </a:ext>
                </a:extLst>
              </p:cNvPr>
              <p:cNvSpPr/>
              <p:nvPr/>
            </p:nvSpPr>
            <p:spPr>
              <a:xfrm rot="2827871">
                <a:off x="944880" y="1600200"/>
                <a:ext cx="1828800" cy="1828800"/>
              </a:xfrm>
              <a:prstGeom prst="roundRect">
                <a:avLst/>
              </a:prstGeom>
              <a:solidFill>
                <a:schemeClr val="bg2"/>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矩形: 圆角 13">
                <a:extLst>
                  <a:ext uri="{FF2B5EF4-FFF2-40B4-BE49-F238E27FC236}">
                    <a16:creationId xmlns:a16="http://schemas.microsoft.com/office/drawing/2014/main" id="{FEB9D476-F74F-2812-C0C1-7561B74F588D}"/>
                  </a:ext>
                </a:extLst>
              </p:cNvPr>
              <p:cNvSpPr/>
              <p:nvPr/>
            </p:nvSpPr>
            <p:spPr>
              <a:xfrm rot="2827871">
                <a:off x="1103314" y="1758636"/>
                <a:ext cx="1511930" cy="1511930"/>
              </a:xfrm>
              <a:prstGeom prst="roundRect">
                <a:avLst/>
              </a:prstGeom>
              <a:solidFill>
                <a:schemeClr val="accent4">
                  <a:lumMod val="75000"/>
                </a:schemeClr>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箭头: 右 14">
                <a:extLst>
                  <a:ext uri="{FF2B5EF4-FFF2-40B4-BE49-F238E27FC236}">
                    <a16:creationId xmlns:a16="http://schemas.microsoft.com/office/drawing/2014/main" id="{30D4A367-57C0-43B3-B2C7-B084ACAA39CA}"/>
                  </a:ext>
                </a:extLst>
              </p:cNvPr>
              <p:cNvSpPr/>
              <p:nvPr/>
            </p:nvSpPr>
            <p:spPr>
              <a:xfrm>
                <a:off x="726440" y="2174240"/>
                <a:ext cx="1290320" cy="588805"/>
              </a:xfrm>
              <a:prstGeom prst="rightArrow">
                <a:avLst>
                  <a:gd name="adj1" fmla="val 41372"/>
                  <a:gd name="adj2" fmla="val 47412"/>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16" name="文本框 15">
                <a:extLst>
                  <a:ext uri="{FF2B5EF4-FFF2-40B4-BE49-F238E27FC236}">
                    <a16:creationId xmlns:a16="http://schemas.microsoft.com/office/drawing/2014/main" id="{E2268407-14B1-10B6-851C-E74DDB099659}"/>
                  </a:ext>
                </a:extLst>
              </p:cNvPr>
              <p:cNvSpPr txBox="1"/>
              <p:nvPr/>
            </p:nvSpPr>
            <p:spPr>
              <a:xfrm>
                <a:off x="2018387" y="2133522"/>
                <a:ext cx="699413" cy="584775"/>
              </a:xfrm>
              <a:prstGeom prst="rect">
                <a:avLst/>
              </a:prstGeom>
              <a:noFill/>
            </p:spPr>
            <p:txBody>
              <a:bodyPr wrap="square" rtlCol="0">
                <a:spAutoFit/>
              </a:bodyPr>
              <a:lstStyle/>
              <a:p>
                <a:r>
                  <a:rPr lang="en-US" altLang="zh-CN" sz="3200" dirty="0">
                    <a:solidFill>
                      <a:srgbClr val="FFFFFF"/>
                    </a:solidFill>
                    <a:latin typeface="+mj-ea"/>
                    <a:ea typeface="+mj-ea"/>
                  </a:rPr>
                  <a:t>02</a:t>
                </a:r>
                <a:endParaRPr lang="zh-CN" altLang="en-US" sz="3200" dirty="0">
                  <a:solidFill>
                    <a:srgbClr val="FFFFFF"/>
                  </a:solidFill>
                  <a:latin typeface="+mj-ea"/>
                  <a:ea typeface="+mj-ea"/>
                </a:endParaRPr>
              </a:p>
            </p:txBody>
          </p:sp>
        </p:grpSp>
        <p:grpSp>
          <p:nvGrpSpPr>
            <p:cNvPr id="17" name="组合 16">
              <a:extLst>
                <a:ext uri="{FF2B5EF4-FFF2-40B4-BE49-F238E27FC236}">
                  <a16:creationId xmlns:a16="http://schemas.microsoft.com/office/drawing/2014/main" id="{769D0EC1-467D-4FF9-3A5C-E9E296FB4275}"/>
                </a:ext>
              </a:extLst>
            </p:cNvPr>
            <p:cNvGrpSpPr/>
            <p:nvPr/>
          </p:nvGrpSpPr>
          <p:grpSpPr>
            <a:xfrm>
              <a:off x="6149483" y="1600200"/>
              <a:ext cx="2047240" cy="1828800"/>
              <a:chOff x="726440" y="1600200"/>
              <a:chExt cx="2047240" cy="1828800"/>
            </a:xfrm>
          </p:grpSpPr>
          <p:sp>
            <p:nvSpPr>
              <p:cNvPr id="18" name="矩形: 圆角 17">
                <a:extLst>
                  <a:ext uri="{FF2B5EF4-FFF2-40B4-BE49-F238E27FC236}">
                    <a16:creationId xmlns:a16="http://schemas.microsoft.com/office/drawing/2014/main" id="{F9D2E7E8-BBE6-BFCB-0C52-FBC88E298549}"/>
                  </a:ext>
                </a:extLst>
              </p:cNvPr>
              <p:cNvSpPr/>
              <p:nvPr/>
            </p:nvSpPr>
            <p:spPr>
              <a:xfrm rot="2827871">
                <a:off x="944880" y="1600200"/>
                <a:ext cx="1828800" cy="1828800"/>
              </a:xfrm>
              <a:prstGeom prst="roundRect">
                <a:avLst/>
              </a:prstGeom>
              <a:solidFill>
                <a:schemeClr val="bg2"/>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 name="矩形: 圆角 18">
                <a:extLst>
                  <a:ext uri="{FF2B5EF4-FFF2-40B4-BE49-F238E27FC236}">
                    <a16:creationId xmlns:a16="http://schemas.microsoft.com/office/drawing/2014/main" id="{27A681D4-3436-81B7-B263-CE9F86FC3AF6}"/>
                  </a:ext>
                </a:extLst>
              </p:cNvPr>
              <p:cNvSpPr/>
              <p:nvPr/>
            </p:nvSpPr>
            <p:spPr>
              <a:xfrm rot="2827871">
                <a:off x="1103314" y="1758636"/>
                <a:ext cx="1511930" cy="1511930"/>
              </a:xfrm>
              <a:prstGeom prst="roundRect">
                <a:avLst/>
              </a:prstGeom>
              <a:solidFill>
                <a:schemeClr val="bg2">
                  <a:lumMod val="50000"/>
                </a:schemeClr>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0" name="箭头: 右 19">
                <a:extLst>
                  <a:ext uri="{FF2B5EF4-FFF2-40B4-BE49-F238E27FC236}">
                    <a16:creationId xmlns:a16="http://schemas.microsoft.com/office/drawing/2014/main" id="{56544377-8E41-2EC4-A1D7-FF023376C99B}"/>
                  </a:ext>
                </a:extLst>
              </p:cNvPr>
              <p:cNvSpPr/>
              <p:nvPr/>
            </p:nvSpPr>
            <p:spPr>
              <a:xfrm>
                <a:off x="726440" y="2174240"/>
                <a:ext cx="1290320" cy="588805"/>
              </a:xfrm>
              <a:prstGeom prst="rightArrow">
                <a:avLst>
                  <a:gd name="adj1" fmla="val 41372"/>
                  <a:gd name="adj2" fmla="val 47412"/>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21" name="文本框 20">
                <a:extLst>
                  <a:ext uri="{FF2B5EF4-FFF2-40B4-BE49-F238E27FC236}">
                    <a16:creationId xmlns:a16="http://schemas.microsoft.com/office/drawing/2014/main" id="{DE2C2DA8-096A-5A84-A240-522B12D08695}"/>
                  </a:ext>
                </a:extLst>
              </p:cNvPr>
              <p:cNvSpPr txBox="1"/>
              <p:nvPr/>
            </p:nvSpPr>
            <p:spPr>
              <a:xfrm>
                <a:off x="2018387" y="2133522"/>
                <a:ext cx="699413" cy="584775"/>
              </a:xfrm>
              <a:prstGeom prst="rect">
                <a:avLst/>
              </a:prstGeom>
              <a:noFill/>
            </p:spPr>
            <p:txBody>
              <a:bodyPr wrap="square" rtlCol="0">
                <a:spAutoFit/>
              </a:bodyPr>
              <a:lstStyle/>
              <a:p>
                <a:r>
                  <a:rPr lang="en-US" altLang="zh-CN" sz="3200" dirty="0">
                    <a:solidFill>
                      <a:srgbClr val="FFFFFF"/>
                    </a:solidFill>
                    <a:latin typeface="+mj-ea"/>
                    <a:ea typeface="+mj-ea"/>
                  </a:rPr>
                  <a:t>03</a:t>
                </a:r>
                <a:endParaRPr lang="zh-CN" altLang="en-US" sz="3200" dirty="0">
                  <a:solidFill>
                    <a:srgbClr val="FFFFFF"/>
                  </a:solidFill>
                  <a:latin typeface="+mj-ea"/>
                  <a:ea typeface="+mj-ea"/>
                </a:endParaRPr>
              </a:p>
            </p:txBody>
          </p:sp>
        </p:grpSp>
        <p:grpSp>
          <p:nvGrpSpPr>
            <p:cNvPr id="22" name="组合 21">
              <a:extLst>
                <a:ext uri="{FF2B5EF4-FFF2-40B4-BE49-F238E27FC236}">
                  <a16:creationId xmlns:a16="http://schemas.microsoft.com/office/drawing/2014/main" id="{8B174394-CD91-CF7A-D541-DA3974DEC365}"/>
                </a:ext>
              </a:extLst>
            </p:cNvPr>
            <p:cNvGrpSpPr/>
            <p:nvPr/>
          </p:nvGrpSpPr>
          <p:grpSpPr>
            <a:xfrm>
              <a:off x="8893810" y="1600200"/>
              <a:ext cx="2047240" cy="1828800"/>
              <a:chOff x="726440" y="1600200"/>
              <a:chExt cx="2047240" cy="1828800"/>
            </a:xfrm>
          </p:grpSpPr>
          <p:sp>
            <p:nvSpPr>
              <p:cNvPr id="23" name="矩形: 圆角 22">
                <a:extLst>
                  <a:ext uri="{FF2B5EF4-FFF2-40B4-BE49-F238E27FC236}">
                    <a16:creationId xmlns:a16="http://schemas.microsoft.com/office/drawing/2014/main" id="{EA5578FD-E70E-D867-3F71-4127FB71BA6C}"/>
                  </a:ext>
                </a:extLst>
              </p:cNvPr>
              <p:cNvSpPr/>
              <p:nvPr/>
            </p:nvSpPr>
            <p:spPr>
              <a:xfrm rot="2827871">
                <a:off x="944880" y="1600200"/>
                <a:ext cx="1828800" cy="1828800"/>
              </a:xfrm>
              <a:prstGeom prst="roundRect">
                <a:avLst/>
              </a:prstGeom>
              <a:solidFill>
                <a:schemeClr val="bg2"/>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矩形: 圆角 23">
                <a:extLst>
                  <a:ext uri="{FF2B5EF4-FFF2-40B4-BE49-F238E27FC236}">
                    <a16:creationId xmlns:a16="http://schemas.microsoft.com/office/drawing/2014/main" id="{4C0EC4DC-BCC0-A0BB-6F69-932F1B22E94D}"/>
                  </a:ext>
                </a:extLst>
              </p:cNvPr>
              <p:cNvSpPr/>
              <p:nvPr/>
            </p:nvSpPr>
            <p:spPr>
              <a:xfrm rot="2827871">
                <a:off x="1103314" y="1758636"/>
                <a:ext cx="1511930" cy="1511930"/>
              </a:xfrm>
              <a:prstGeom prst="roundRect">
                <a:avLst/>
              </a:prstGeom>
              <a:solidFill>
                <a:schemeClr val="bg2">
                  <a:lumMod val="25000"/>
                </a:schemeClr>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5" name="箭头: 右 24">
                <a:extLst>
                  <a:ext uri="{FF2B5EF4-FFF2-40B4-BE49-F238E27FC236}">
                    <a16:creationId xmlns:a16="http://schemas.microsoft.com/office/drawing/2014/main" id="{1F8107D4-AC8B-5B13-8403-308CCD0356AC}"/>
                  </a:ext>
                </a:extLst>
              </p:cNvPr>
              <p:cNvSpPr/>
              <p:nvPr/>
            </p:nvSpPr>
            <p:spPr>
              <a:xfrm>
                <a:off x="726440" y="2174240"/>
                <a:ext cx="1290320" cy="588805"/>
              </a:xfrm>
              <a:prstGeom prst="rightArrow">
                <a:avLst>
                  <a:gd name="adj1" fmla="val 41372"/>
                  <a:gd name="adj2" fmla="val 47412"/>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26" name="文本框 25">
                <a:extLst>
                  <a:ext uri="{FF2B5EF4-FFF2-40B4-BE49-F238E27FC236}">
                    <a16:creationId xmlns:a16="http://schemas.microsoft.com/office/drawing/2014/main" id="{8ED29AA5-3D67-E1E4-3220-1D0367494E43}"/>
                  </a:ext>
                </a:extLst>
              </p:cNvPr>
              <p:cNvSpPr txBox="1"/>
              <p:nvPr/>
            </p:nvSpPr>
            <p:spPr>
              <a:xfrm>
                <a:off x="2018387" y="2133522"/>
                <a:ext cx="699413" cy="584775"/>
              </a:xfrm>
              <a:prstGeom prst="rect">
                <a:avLst/>
              </a:prstGeom>
              <a:noFill/>
            </p:spPr>
            <p:txBody>
              <a:bodyPr wrap="square" rtlCol="0">
                <a:spAutoFit/>
              </a:bodyPr>
              <a:lstStyle/>
              <a:p>
                <a:r>
                  <a:rPr lang="en-US" altLang="zh-CN" sz="3200" dirty="0">
                    <a:solidFill>
                      <a:srgbClr val="FFFFFF"/>
                    </a:solidFill>
                    <a:latin typeface="+mj-ea"/>
                    <a:ea typeface="+mj-ea"/>
                  </a:rPr>
                  <a:t>04</a:t>
                </a:r>
                <a:endParaRPr lang="zh-CN" altLang="en-US" sz="3200" dirty="0">
                  <a:solidFill>
                    <a:srgbClr val="FFFFFF"/>
                  </a:solidFill>
                  <a:latin typeface="+mj-ea"/>
                  <a:ea typeface="+mj-ea"/>
                </a:endParaRPr>
              </a:p>
            </p:txBody>
          </p:sp>
        </p:grpSp>
      </p:grpSp>
      <p:cxnSp>
        <p:nvCxnSpPr>
          <p:cNvPr id="29" name="直接连接符 28">
            <a:extLst>
              <a:ext uri="{FF2B5EF4-FFF2-40B4-BE49-F238E27FC236}">
                <a16:creationId xmlns:a16="http://schemas.microsoft.com/office/drawing/2014/main" id="{D15028E4-6D66-8361-73D5-FCE07A8B3DCA}"/>
              </a:ext>
            </a:extLst>
          </p:cNvPr>
          <p:cNvCxnSpPr/>
          <p:nvPr/>
        </p:nvCxnSpPr>
        <p:spPr>
          <a:xfrm>
            <a:off x="3393440" y="3982720"/>
            <a:ext cx="0" cy="169672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B80D5674-3957-8930-9CA2-C9E3E4CF961A}"/>
              </a:ext>
            </a:extLst>
          </p:cNvPr>
          <p:cNvCxnSpPr/>
          <p:nvPr/>
        </p:nvCxnSpPr>
        <p:spPr>
          <a:xfrm>
            <a:off x="6096000" y="3982720"/>
            <a:ext cx="0" cy="169672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931D6893-34BD-A410-474B-D02E7566892A}"/>
              </a:ext>
            </a:extLst>
          </p:cNvPr>
          <p:cNvCxnSpPr/>
          <p:nvPr/>
        </p:nvCxnSpPr>
        <p:spPr>
          <a:xfrm>
            <a:off x="8849360" y="3982720"/>
            <a:ext cx="0" cy="169672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id="{5BB90D56-E1CA-4A1E-DBD2-DE0CF56BC319}"/>
              </a:ext>
            </a:extLst>
          </p:cNvPr>
          <p:cNvGrpSpPr/>
          <p:nvPr/>
        </p:nvGrpSpPr>
        <p:grpSpPr>
          <a:xfrm>
            <a:off x="3841137" y="4030770"/>
            <a:ext cx="1936065" cy="1741715"/>
            <a:chOff x="607388" y="3027238"/>
            <a:chExt cx="1936065" cy="1741715"/>
          </a:xfrm>
        </p:grpSpPr>
        <p:sp>
          <p:nvSpPr>
            <p:cNvPr id="33" name="文本框 32">
              <a:extLst>
                <a:ext uri="{FF2B5EF4-FFF2-40B4-BE49-F238E27FC236}">
                  <a16:creationId xmlns:a16="http://schemas.microsoft.com/office/drawing/2014/main" id="{C7BAF4D5-2D49-E350-3EBF-1AA80D8EFB0A}"/>
                </a:ext>
              </a:extLst>
            </p:cNvPr>
            <p:cNvSpPr txBox="1"/>
            <p:nvPr/>
          </p:nvSpPr>
          <p:spPr>
            <a:xfrm>
              <a:off x="645160" y="3027238"/>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34" name="文本框 33">
              <a:extLst>
                <a:ext uri="{FF2B5EF4-FFF2-40B4-BE49-F238E27FC236}">
                  <a16:creationId xmlns:a16="http://schemas.microsoft.com/office/drawing/2014/main" id="{28BAF8D1-C0FF-64B0-5A92-9EEB8F3A9AF3}"/>
                </a:ext>
              </a:extLst>
            </p:cNvPr>
            <p:cNvSpPr txBox="1"/>
            <p:nvPr/>
          </p:nvSpPr>
          <p:spPr>
            <a:xfrm>
              <a:off x="607388" y="3691735"/>
              <a:ext cx="1898290" cy="1077218"/>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35" name="组合 34">
            <a:extLst>
              <a:ext uri="{FF2B5EF4-FFF2-40B4-BE49-F238E27FC236}">
                <a16:creationId xmlns:a16="http://schemas.microsoft.com/office/drawing/2014/main" id="{0203B179-455F-FE28-DC12-906A0A242BC9}"/>
              </a:ext>
            </a:extLst>
          </p:cNvPr>
          <p:cNvGrpSpPr/>
          <p:nvPr/>
        </p:nvGrpSpPr>
        <p:grpSpPr>
          <a:xfrm>
            <a:off x="6504648" y="4030770"/>
            <a:ext cx="1936065" cy="1741715"/>
            <a:chOff x="607388" y="3027238"/>
            <a:chExt cx="1936065" cy="1741715"/>
          </a:xfrm>
        </p:grpSpPr>
        <p:sp>
          <p:nvSpPr>
            <p:cNvPr id="36" name="文本框 35">
              <a:extLst>
                <a:ext uri="{FF2B5EF4-FFF2-40B4-BE49-F238E27FC236}">
                  <a16:creationId xmlns:a16="http://schemas.microsoft.com/office/drawing/2014/main" id="{628480B6-ADDD-DE15-0DF5-052E5FB94FB5}"/>
                </a:ext>
              </a:extLst>
            </p:cNvPr>
            <p:cNvSpPr txBox="1"/>
            <p:nvPr/>
          </p:nvSpPr>
          <p:spPr>
            <a:xfrm>
              <a:off x="645160" y="3027238"/>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37" name="文本框 36">
              <a:extLst>
                <a:ext uri="{FF2B5EF4-FFF2-40B4-BE49-F238E27FC236}">
                  <a16:creationId xmlns:a16="http://schemas.microsoft.com/office/drawing/2014/main" id="{FE895C89-618F-1AF0-C97B-962F3C64CFF4}"/>
                </a:ext>
              </a:extLst>
            </p:cNvPr>
            <p:cNvSpPr txBox="1"/>
            <p:nvPr/>
          </p:nvSpPr>
          <p:spPr>
            <a:xfrm>
              <a:off x="607388" y="3691735"/>
              <a:ext cx="1898290" cy="1077218"/>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38" name="组合 37">
            <a:extLst>
              <a:ext uri="{FF2B5EF4-FFF2-40B4-BE49-F238E27FC236}">
                <a16:creationId xmlns:a16="http://schemas.microsoft.com/office/drawing/2014/main" id="{61AECA7A-A665-5616-A076-B1C6AB37429C}"/>
              </a:ext>
            </a:extLst>
          </p:cNvPr>
          <p:cNvGrpSpPr/>
          <p:nvPr/>
        </p:nvGrpSpPr>
        <p:grpSpPr>
          <a:xfrm>
            <a:off x="9236416" y="4030770"/>
            <a:ext cx="1936065" cy="1741715"/>
            <a:chOff x="607388" y="3027238"/>
            <a:chExt cx="1936065" cy="1741715"/>
          </a:xfrm>
        </p:grpSpPr>
        <p:sp>
          <p:nvSpPr>
            <p:cNvPr id="39" name="文本框 38">
              <a:extLst>
                <a:ext uri="{FF2B5EF4-FFF2-40B4-BE49-F238E27FC236}">
                  <a16:creationId xmlns:a16="http://schemas.microsoft.com/office/drawing/2014/main" id="{1E4ED60B-FB08-7F62-A0BD-2F54D1109CCC}"/>
                </a:ext>
              </a:extLst>
            </p:cNvPr>
            <p:cNvSpPr txBox="1"/>
            <p:nvPr/>
          </p:nvSpPr>
          <p:spPr>
            <a:xfrm>
              <a:off x="645160" y="3027238"/>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40" name="文本框 39">
              <a:extLst>
                <a:ext uri="{FF2B5EF4-FFF2-40B4-BE49-F238E27FC236}">
                  <a16:creationId xmlns:a16="http://schemas.microsoft.com/office/drawing/2014/main" id="{07E6EE06-A737-939B-BA5D-225372E04CF1}"/>
                </a:ext>
              </a:extLst>
            </p:cNvPr>
            <p:cNvSpPr txBox="1"/>
            <p:nvPr/>
          </p:nvSpPr>
          <p:spPr>
            <a:xfrm>
              <a:off x="607388" y="3691735"/>
              <a:ext cx="1898290" cy="1077218"/>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endParaRPr lang="en-US" altLang="zh-CN" sz="1600" dirty="0"/>
            </a:p>
          </p:txBody>
        </p:sp>
      </p:grpSp>
    </p:spTree>
    <p:extLst>
      <p:ext uri="{BB962C8B-B14F-4D97-AF65-F5344CB8AC3E}">
        <p14:creationId xmlns:p14="http://schemas.microsoft.com/office/powerpoint/2010/main" val="180041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30E192F-4E3E-C730-9E0B-EE1E55A1F548}"/>
              </a:ext>
            </a:extLst>
          </p:cNvPr>
          <p:cNvSpPr/>
          <p:nvPr/>
        </p:nvSpPr>
        <p:spPr>
          <a:xfrm>
            <a:off x="8888910" y="1475773"/>
            <a:ext cx="2551375" cy="4508882"/>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AB9E5C71-9014-399C-AC3F-7CFC0C634A76}"/>
              </a:ext>
            </a:extLst>
          </p:cNvPr>
          <p:cNvSpPr>
            <a:spLocks noGrp="1"/>
          </p:cNvSpPr>
          <p:nvPr>
            <p:ph type="title"/>
          </p:nvPr>
        </p:nvSpPr>
        <p:spPr/>
        <p:txBody>
          <a:bodyPr/>
          <a:lstStyle/>
          <a:p>
            <a:r>
              <a:rPr lang="zh-CN" altLang="en-US" b="1" dirty="0"/>
              <a:t>请输入标题</a:t>
            </a:r>
          </a:p>
        </p:txBody>
      </p:sp>
      <p:grpSp>
        <p:nvGrpSpPr>
          <p:cNvPr id="10" name="组合 9">
            <a:extLst>
              <a:ext uri="{FF2B5EF4-FFF2-40B4-BE49-F238E27FC236}">
                <a16:creationId xmlns:a16="http://schemas.microsoft.com/office/drawing/2014/main" id="{6EE67812-48F9-1FC2-AA4A-FC999A7C90E1}"/>
              </a:ext>
            </a:extLst>
          </p:cNvPr>
          <p:cNvGrpSpPr/>
          <p:nvPr/>
        </p:nvGrpSpPr>
        <p:grpSpPr>
          <a:xfrm flipH="1">
            <a:off x="751711" y="1475773"/>
            <a:ext cx="2551375" cy="4508882"/>
            <a:chOff x="1035049" y="1860959"/>
            <a:chExt cx="2714625" cy="4268379"/>
          </a:xfrm>
        </p:grpSpPr>
        <p:sp>
          <p:nvSpPr>
            <p:cNvPr id="3" name="矩形 2">
              <a:extLst>
                <a:ext uri="{FF2B5EF4-FFF2-40B4-BE49-F238E27FC236}">
                  <a16:creationId xmlns:a16="http://schemas.microsoft.com/office/drawing/2014/main" id="{FA06C529-13D4-4495-B6F3-3DB7106E58FB}"/>
                </a:ext>
              </a:extLst>
            </p:cNvPr>
            <p:cNvSpPr/>
            <p:nvPr/>
          </p:nvSpPr>
          <p:spPr>
            <a:xfrm>
              <a:off x="1035049" y="1860959"/>
              <a:ext cx="2714625" cy="4268379"/>
            </a:xfrm>
            <a:prstGeom prst="rect">
              <a:avLst/>
            </a:prstGeom>
            <a:no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88FB3BEA-04CE-B6F6-195A-73E8E4ED02C0}"/>
                </a:ext>
              </a:extLst>
            </p:cNvPr>
            <p:cNvGrpSpPr/>
            <p:nvPr/>
          </p:nvGrpSpPr>
          <p:grpSpPr>
            <a:xfrm>
              <a:off x="1035049" y="4124601"/>
              <a:ext cx="2714625" cy="1998949"/>
              <a:chOff x="6753823" y="-698913"/>
              <a:chExt cx="3183042" cy="2343873"/>
            </a:xfrm>
          </p:grpSpPr>
          <p:sp>
            <p:nvSpPr>
              <p:cNvPr id="8" name="矩形 4">
                <a:extLst>
                  <a:ext uri="{FF2B5EF4-FFF2-40B4-BE49-F238E27FC236}">
                    <a16:creationId xmlns:a16="http://schemas.microsoft.com/office/drawing/2014/main" id="{FAE8DD53-8E53-ABF3-9F9F-DCBB2FD9E15B}"/>
                  </a:ext>
                </a:extLst>
              </p:cNvPr>
              <p:cNvSpPr/>
              <p:nvPr/>
            </p:nvSpPr>
            <p:spPr>
              <a:xfrm flipH="1">
                <a:off x="6753823" y="-99103"/>
                <a:ext cx="3183037" cy="1744062"/>
              </a:xfrm>
              <a:custGeom>
                <a:avLst/>
                <a:gdLst>
                  <a:gd name="connsiteX0" fmla="*/ 0 w 3183038"/>
                  <a:gd name="connsiteY0" fmla="*/ 0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0 h 1597306"/>
                  <a:gd name="connsiteX0" fmla="*/ 0 w 3183038"/>
                  <a:gd name="connsiteY0" fmla="*/ 804441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804441 h 1597306"/>
                  <a:gd name="connsiteX0" fmla="*/ 0 w 3183038"/>
                  <a:gd name="connsiteY0" fmla="*/ 1551008 h 2343873"/>
                  <a:gd name="connsiteX1" fmla="*/ 3171463 w 3183038"/>
                  <a:gd name="connsiteY1" fmla="*/ 0 h 2343873"/>
                  <a:gd name="connsiteX2" fmla="*/ 3183038 w 3183038"/>
                  <a:gd name="connsiteY2" fmla="*/ 2343873 h 2343873"/>
                  <a:gd name="connsiteX3" fmla="*/ 0 w 3183038"/>
                  <a:gd name="connsiteY3" fmla="*/ 2343873 h 2343873"/>
                  <a:gd name="connsiteX4" fmla="*/ 0 w 3183038"/>
                  <a:gd name="connsiteY4" fmla="*/ 1551008 h 234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3038" h="2343873">
                    <a:moveTo>
                      <a:pt x="0" y="1551008"/>
                    </a:moveTo>
                    <a:lnTo>
                      <a:pt x="3171463" y="0"/>
                    </a:lnTo>
                    <a:cubicBezTo>
                      <a:pt x="3175321" y="781291"/>
                      <a:pt x="3179180" y="1562582"/>
                      <a:pt x="3183038" y="2343873"/>
                    </a:cubicBezTo>
                    <a:lnTo>
                      <a:pt x="0" y="2343873"/>
                    </a:lnTo>
                    <a:lnTo>
                      <a:pt x="0" y="1551008"/>
                    </a:lnTo>
                    <a:close/>
                  </a:path>
                </a:pathLst>
              </a:cu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id="{7920CAAB-179D-C8A6-4064-E4B2CBA870AD}"/>
                  </a:ext>
                </a:extLst>
              </p:cNvPr>
              <p:cNvSpPr/>
              <p:nvPr/>
            </p:nvSpPr>
            <p:spPr>
              <a:xfrm>
                <a:off x="6753827" y="-698913"/>
                <a:ext cx="3183038" cy="2343873"/>
              </a:xfrm>
              <a:custGeom>
                <a:avLst/>
                <a:gdLst>
                  <a:gd name="connsiteX0" fmla="*/ 0 w 3183038"/>
                  <a:gd name="connsiteY0" fmla="*/ 0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0 h 1597306"/>
                  <a:gd name="connsiteX0" fmla="*/ 0 w 3183038"/>
                  <a:gd name="connsiteY0" fmla="*/ 804441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804441 h 1597306"/>
                  <a:gd name="connsiteX0" fmla="*/ 0 w 3183038"/>
                  <a:gd name="connsiteY0" fmla="*/ 1551008 h 2343873"/>
                  <a:gd name="connsiteX1" fmla="*/ 3171463 w 3183038"/>
                  <a:gd name="connsiteY1" fmla="*/ 0 h 2343873"/>
                  <a:gd name="connsiteX2" fmla="*/ 3183038 w 3183038"/>
                  <a:gd name="connsiteY2" fmla="*/ 2343873 h 2343873"/>
                  <a:gd name="connsiteX3" fmla="*/ 0 w 3183038"/>
                  <a:gd name="connsiteY3" fmla="*/ 2343873 h 2343873"/>
                  <a:gd name="connsiteX4" fmla="*/ 0 w 3183038"/>
                  <a:gd name="connsiteY4" fmla="*/ 1551008 h 234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3038" h="2343873">
                    <a:moveTo>
                      <a:pt x="0" y="1551008"/>
                    </a:moveTo>
                    <a:lnTo>
                      <a:pt x="3171463" y="0"/>
                    </a:lnTo>
                    <a:cubicBezTo>
                      <a:pt x="3175321" y="781291"/>
                      <a:pt x="3179180" y="1562582"/>
                      <a:pt x="3183038" y="2343873"/>
                    </a:cubicBezTo>
                    <a:lnTo>
                      <a:pt x="0" y="2343873"/>
                    </a:lnTo>
                    <a:lnTo>
                      <a:pt x="0" y="1551008"/>
                    </a:lnTo>
                    <a:close/>
                  </a:path>
                </a:pathLst>
              </a:cu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2" name="矩形 11">
            <a:extLst>
              <a:ext uri="{FF2B5EF4-FFF2-40B4-BE49-F238E27FC236}">
                <a16:creationId xmlns:a16="http://schemas.microsoft.com/office/drawing/2014/main" id="{CD612DFF-C427-5E25-29F4-F4CE0ACB71FB}"/>
              </a:ext>
            </a:extLst>
          </p:cNvPr>
          <p:cNvSpPr/>
          <p:nvPr/>
        </p:nvSpPr>
        <p:spPr>
          <a:xfrm>
            <a:off x="3455046" y="1475773"/>
            <a:ext cx="2551375" cy="4508882"/>
          </a:xfrm>
          <a:prstGeom prst="rect">
            <a:avLst/>
          </a:prstGeom>
          <a:solidFill>
            <a:schemeClr val="tx2">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3F2E288E-64BB-23DD-6AE3-D39742F89DF4}"/>
              </a:ext>
            </a:extLst>
          </p:cNvPr>
          <p:cNvSpPr txBox="1"/>
          <p:nvPr/>
        </p:nvSpPr>
        <p:spPr>
          <a:xfrm>
            <a:off x="1078249" y="1916597"/>
            <a:ext cx="1898293" cy="461665"/>
          </a:xfrm>
          <a:prstGeom prst="rect">
            <a:avLst/>
          </a:prstGeom>
          <a:noFill/>
        </p:spPr>
        <p:txBody>
          <a:bodyPr wrap="square" rtlCol="0">
            <a:spAutoFit/>
          </a:bodyPr>
          <a:lstStyle/>
          <a:p>
            <a:pPr algn="ctr"/>
            <a:r>
              <a:rPr lang="zh-CN" altLang="en-US" sz="2400" b="1" dirty="0">
                <a:latin typeface="+mj-ea"/>
                <a:ea typeface="+mj-ea"/>
              </a:rPr>
              <a:t>请输入标题</a:t>
            </a:r>
          </a:p>
        </p:txBody>
      </p:sp>
      <p:sp>
        <p:nvSpPr>
          <p:cNvPr id="29" name="文本框 28">
            <a:extLst>
              <a:ext uri="{FF2B5EF4-FFF2-40B4-BE49-F238E27FC236}">
                <a16:creationId xmlns:a16="http://schemas.microsoft.com/office/drawing/2014/main" id="{65B59745-E6F1-F60F-2C19-3563001ABA76}"/>
              </a:ext>
            </a:extLst>
          </p:cNvPr>
          <p:cNvSpPr txBox="1"/>
          <p:nvPr/>
        </p:nvSpPr>
        <p:spPr>
          <a:xfrm>
            <a:off x="1078249" y="2819086"/>
            <a:ext cx="1898290" cy="830997"/>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p>
        </p:txBody>
      </p:sp>
      <p:cxnSp>
        <p:nvCxnSpPr>
          <p:cNvPr id="30" name="直接连接符 29">
            <a:extLst>
              <a:ext uri="{FF2B5EF4-FFF2-40B4-BE49-F238E27FC236}">
                <a16:creationId xmlns:a16="http://schemas.microsoft.com/office/drawing/2014/main" id="{CE81090A-3B01-4F4D-9545-B64930878B8E}"/>
              </a:ext>
            </a:extLst>
          </p:cNvPr>
          <p:cNvCxnSpPr>
            <a:cxnSpLocks/>
          </p:cNvCxnSpPr>
          <p:nvPr/>
        </p:nvCxnSpPr>
        <p:spPr>
          <a:xfrm flipH="1" flipV="1">
            <a:off x="1535511" y="2511145"/>
            <a:ext cx="983770" cy="5616"/>
          </a:xfrm>
          <a:prstGeom prst="line">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386BE82B-3724-6ED1-A477-9ED3D07B5F3D}"/>
              </a:ext>
            </a:extLst>
          </p:cNvPr>
          <p:cNvSpPr txBox="1"/>
          <p:nvPr/>
        </p:nvSpPr>
        <p:spPr>
          <a:xfrm>
            <a:off x="6522334" y="1916597"/>
            <a:ext cx="1898293" cy="461665"/>
          </a:xfrm>
          <a:prstGeom prst="rect">
            <a:avLst/>
          </a:prstGeom>
          <a:noFill/>
        </p:spPr>
        <p:txBody>
          <a:bodyPr wrap="square" rtlCol="0">
            <a:spAutoFit/>
          </a:bodyPr>
          <a:lstStyle/>
          <a:p>
            <a:pPr algn="ctr"/>
            <a:r>
              <a:rPr lang="zh-CN" altLang="en-US" sz="2400" b="1" dirty="0">
                <a:latin typeface="+mj-ea"/>
                <a:ea typeface="+mj-ea"/>
              </a:rPr>
              <a:t>请输入标题</a:t>
            </a:r>
          </a:p>
        </p:txBody>
      </p:sp>
      <p:sp>
        <p:nvSpPr>
          <p:cNvPr id="36" name="文本框 35">
            <a:extLst>
              <a:ext uri="{FF2B5EF4-FFF2-40B4-BE49-F238E27FC236}">
                <a16:creationId xmlns:a16="http://schemas.microsoft.com/office/drawing/2014/main" id="{B1AB3C0A-C9BE-0B85-CDB3-C3573FFA8DC1}"/>
              </a:ext>
            </a:extLst>
          </p:cNvPr>
          <p:cNvSpPr txBox="1"/>
          <p:nvPr/>
        </p:nvSpPr>
        <p:spPr>
          <a:xfrm>
            <a:off x="6522334" y="2819086"/>
            <a:ext cx="1898290" cy="830997"/>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a:p>
            <a:r>
              <a:rPr lang="zh-CN" altLang="en-US" sz="1600" dirty="0"/>
              <a:t>请在此处输入文本</a:t>
            </a:r>
          </a:p>
        </p:txBody>
      </p:sp>
      <p:cxnSp>
        <p:nvCxnSpPr>
          <p:cNvPr id="37" name="直接连接符 36">
            <a:extLst>
              <a:ext uri="{FF2B5EF4-FFF2-40B4-BE49-F238E27FC236}">
                <a16:creationId xmlns:a16="http://schemas.microsoft.com/office/drawing/2014/main" id="{87229B14-755C-F9B5-F4D9-F7F13AE19BA1}"/>
              </a:ext>
            </a:extLst>
          </p:cNvPr>
          <p:cNvCxnSpPr>
            <a:cxnSpLocks/>
          </p:cNvCxnSpPr>
          <p:nvPr/>
        </p:nvCxnSpPr>
        <p:spPr>
          <a:xfrm flipH="1" flipV="1">
            <a:off x="6979596" y="2511145"/>
            <a:ext cx="983770" cy="5616"/>
          </a:xfrm>
          <a:prstGeom prst="line">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BCBCC0F6-0126-6C08-2990-927128FCAC00}"/>
              </a:ext>
            </a:extLst>
          </p:cNvPr>
          <p:cNvSpPr txBox="1"/>
          <p:nvPr/>
        </p:nvSpPr>
        <p:spPr>
          <a:xfrm>
            <a:off x="3850453" y="1916597"/>
            <a:ext cx="1898293" cy="461665"/>
          </a:xfrm>
          <a:prstGeom prst="rect">
            <a:avLst/>
          </a:prstGeom>
          <a:noFill/>
        </p:spPr>
        <p:txBody>
          <a:bodyPr wrap="square" rtlCol="0">
            <a:spAutoFit/>
          </a:bodyPr>
          <a:lstStyle/>
          <a:p>
            <a:pPr algn="ctr"/>
            <a:r>
              <a:rPr lang="zh-CN" altLang="en-US" sz="2400" b="1" dirty="0">
                <a:solidFill>
                  <a:srgbClr val="FFFFFF"/>
                </a:solidFill>
                <a:latin typeface="+mj-ea"/>
                <a:ea typeface="+mj-ea"/>
              </a:rPr>
              <a:t>请输入标题</a:t>
            </a:r>
          </a:p>
        </p:txBody>
      </p:sp>
      <p:sp>
        <p:nvSpPr>
          <p:cNvPr id="40" name="文本框 39">
            <a:extLst>
              <a:ext uri="{FF2B5EF4-FFF2-40B4-BE49-F238E27FC236}">
                <a16:creationId xmlns:a16="http://schemas.microsoft.com/office/drawing/2014/main" id="{2C4581CA-1997-E09E-4DD8-66291C74658A}"/>
              </a:ext>
            </a:extLst>
          </p:cNvPr>
          <p:cNvSpPr txBox="1"/>
          <p:nvPr/>
        </p:nvSpPr>
        <p:spPr>
          <a:xfrm>
            <a:off x="3850453" y="2819086"/>
            <a:ext cx="1898290" cy="830997"/>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p>
        </p:txBody>
      </p:sp>
      <p:cxnSp>
        <p:nvCxnSpPr>
          <p:cNvPr id="41" name="直接连接符 40">
            <a:extLst>
              <a:ext uri="{FF2B5EF4-FFF2-40B4-BE49-F238E27FC236}">
                <a16:creationId xmlns:a16="http://schemas.microsoft.com/office/drawing/2014/main" id="{AE5CFCD8-628F-AF5A-E9AC-AFDE56BA7DE6}"/>
              </a:ext>
            </a:extLst>
          </p:cNvPr>
          <p:cNvCxnSpPr>
            <a:cxnSpLocks/>
          </p:cNvCxnSpPr>
          <p:nvPr/>
        </p:nvCxnSpPr>
        <p:spPr>
          <a:xfrm flipH="1" flipV="1">
            <a:off x="4307715" y="2511145"/>
            <a:ext cx="983770" cy="5616"/>
          </a:xfrm>
          <a:prstGeom prst="line">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27CE34BD-B72F-C3D1-591A-C852C7F00F3A}"/>
              </a:ext>
            </a:extLst>
          </p:cNvPr>
          <p:cNvSpPr txBox="1"/>
          <p:nvPr/>
        </p:nvSpPr>
        <p:spPr>
          <a:xfrm>
            <a:off x="9197757" y="1916597"/>
            <a:ext cx="1898293" cy="461665"/>
          </a:xfrm>
          <a:prstGeom prst="rect">
            <a:avLst/>
          </a:prstGeom>
          <a:noFill/>
        </p:spPr>
        <p:txBody>
          <a:bodyPr wrap="square" rtlCol="0">
            <a:spAutoFit/>
          </a:bodyPr>
          <a:lstStyle/>
          <a:p>
            <a:pPr algn="ctr"/>
            <a:r>
              <a:rPr lang="zh-CN" altLang="en-US" sz="2400" b="1" dirty="0">
                <a:solidFill>
                  <a:srgbClr val="FFFFFF"/>
                </a:solidFill>
                <a:latin typeface="+mj-ea"/>
                <a:ea typeface="+mj-ea"/>
              </a:rPr>
              <a:t>请输入标题</a:t>
            </a:r>
          </a:p>
        </p:txBody>
      </p:sp>
      <p:sp>
        <p:nvSpPr>
          <p:cNvPr id="44" name="文本框 43">
            <a:extLst>
              <a:ext uri="{FF2B5EF4-FFF2-40B4-BE49-F238E27FC236}">
                <a16:creationId xmlns:a16="http://schemas.microsoft.com/office/drawing/2014/main" id="{F2230BC7-3659-76C0-33F2-BB8D9EDDB8E7}"/>
              </a:ext>
            </a:extLst>
          </p:cNvPr>
          <p:cNvSpPr txBox="1"/>
          <p:nvPr/>
        </p:nvSpPr>
        <p:spPr>
          <a:xfrm>
            <a:off x="9197757" y="2819086"/>
            <a:ext cx="1898290" cy="830997"/>
          </a:xfrm>
          <a:prstGeom prst="rect">
            <a:avLst/>
          </a:prstGeom>
          <a:noFill/>
        </p:spPr>
        <p:txBody>
          <a:bodyPr wrap="square" rtlCol="0">
            <a:spAutoFit/>
          </a:bodyPr>
          <a:lstStyle/>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endParaRPr lang="en-US" altLang="zh-CN" sz="1600" dirty="0">
              <a:solidFill>
                <a:srgbClr val="FFFFFF"/>
              </a:solidFill>
            </a:endParaRPr>
          </a:p>
          <a:p>
            <a:r>
              <a:rPr lang="zh-CN" altLang="en-US" sz="1600" dirty="0">
                <a:solidFill>
                  <a:srgbClr val="FFFFFF"/>
                </a:solidFill>
              </a:rPr>
              <a:t>请在此处输入文本</a:t>
            </a:r>
          </a:p>
        </p:txBody>
      </p:sp>
      <p:cxnSp>
        <p:nvCxnSpPr>
          <p:cNvPr id="45" name="直接连接符 44">
            <a:extLst>
              <a:ext uri="{FF2B5EF4-FFF2-40B4-BE49-F238E27FC236}">
                <a16:creationId xmlns:a16="http://schemas.microsoft.com/office/drawing/2014/main" id="{442FDAB5-F61B-7F68-42CC-F08B6F24C497}"/>
              </a:ext>
            </a:extLst>
          </p:cNvPr>
          <p:cNvCxnSpPr>
            <a:cxnSpLocks/>
          </p:cNvCxnSpPr>
          <p:nvPr/>
        </p:nvCxnSpPr>
        <p:spPr>
          <a:xfrm flipH="1" flipV="1">
            <a:off x="9655019" y="2511145"/>
            <a:ext cx="983770" cy="5616"/>
          </a:xfrm>
          <a:prstGeom prst="line">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8" name="Shape 2533">
            <a:extLst>
              <a:ext uri="{FF2B5EF4-FFF2-40B4-BE49-F238E27FC236}">
                <a16:creationId xmlns:a16="http://schemas.microsoft.com/office/drawing/2014/main" id="{709BAD99-A830-3496-024C-2C2963D3BF04}"/>
              </a:ext>
            </a:extLst>
          </p:cNvPr>
          <p:cNvSpPr/>
          <p:nvPr/>
        </p:nvSpPr>
        <p:spPr>
          <a:xfrm>
            <a:off x="4408032" y="4867867"/>
            <a:ext cx="645398" cy="788820"/>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FFFFF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50" name="Shape 2590">
            <a:extLst>
              <a:ext uri="{FF2B5EF4-FFF2-40B4-BE49-F238E27FC236}">
                <a16:creationId xmlns:a16="http://schemas.microsoft.com/office/drawing/2014/main" id="{BD2F35F1-7598-DFC0-E371-03A092DC942F}"/>
              </a:ext>
            </a:extLst>
          </p:cNvPr>
          <p:cNvSpPr/>
          <p:nvPr/>
        </p:nvSpPr>
        <p:spPr>
          <a:xfrm>
            <a:off x="9769879" y="4815595"/>
            <a:ext cx="788820" cy="78882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nvGrpSpPr>
          <p:cNvPr id="54" name="组合 53">
            <a:extLst>
              <a:ext uri="{FF2B5EF4-FFF2-40B4-BE49-F238E27FC236}">
                <a16:creationId xmlns:a16="http://schemas.microsoft.com/office/drawing/2014/main" id="{15270681-906D-4D9E-63D3-D22F070493C5}"/>
              </a:ext>
            </a:extLst>
          </p:cNvPr>
          <p:cNvGrpSpPr/>
          <p:nvPr/>
        </p:nvGrpSpPr>
        <p:grpSpPr>
          <a:xfrm flipH="1">
            <a:off x="6171975" y="1475773"/>
            <a:ext cx="2551375" cy="4508882"/>
            <a:chOff x="1035049" y="1860959"/>
            <a:chExt cx="2714625" cy="4268379"/>
          </a:xfrm>
        </p:grpSpPr>
        <p:sp>
          <p:nvSpPr>
            <p:cNvPr id="55" name="矩形 54">
              <a:extLst>
                <a:ext uri="{FF2B5EF4-FFF2-40B4-BE49-F238E27FC236}">
                  <a16:creationId xmlns:a16="http://schemas.microsoft.com/office/drawing/2014/main" id="{A2AD1F40-7942-3A66-F2B1-4CE60BADB54A}"/>
                </a:ext>
              </a:extLst>
            </p:cNvPr>
            <p:cNvSpPr/>
            <p:nvPr/>
          </p:nvSpPr>
          <p:spPr>
            <a:xfrm>
              <a:off x="1035049" y="1860959"/>
              <a:ext cx="2714625" cy="4268379"/>
            </a:xfrm>
            <a:prstGeom prst="rect">
              <a:avLst/>
            </a:prstGeom>
            <a:noFill/>
            <a:ln w="19050">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A7834193-EDF1-817E-8C21-7DBE2030E201}"/>
                </a:ext>
              </a:extLst>
            </p:cNvPr>
            <p:cNvGrpSpPr/>
            <p:nvPr/>
          </p:nvGrpSpPr>
          <p:grpSpPr>
            <a:xfrm>
              <a:off x="1035049" y="4124601"/>
              <a:ext cx="2714625" cy="1998949"/>
              <a:chOff x="6753823" y="-698913"/>
              <a:chExt cx="3183042" cy="2343873"/>
            </a:xfrm>
          </p:grpSpPr>
          <p:sp>
            <p:nvSpPr>
              <p:cNvPr id="57" name="矩形 4">
                <a:extLst>
                  <a:ext uri="{FF2B5EF4-FFF2-40B4-BE49-F238E27FC236}">
                    <a16:creationId xmlns:a16="http://schemas.microsoft.com/office/drawing/2014/main" id="{3E3E5ADA-83F8-4452-8CDF-F8189AFA538C}"/>
                  </a:ext>
                </a:extLst>
              </p:cNvPr>
              <p:cNvSpPr/>
              <p:nvPr/>
            </p:nvSpPr>
            <p:spPr>
              <a:xfrm flipH="1">
                <a:off x="6753823" y="-99103"/>
                <a:ext cx="3183037" cy="1744062"/>
              </a:xfrm>
              <a:custGeom>
                <a:avLst/>
                <a:gdLst>
                  <a:gd name="connsiteX0" fmla="*/ 0 w 3183038"/>
                  <a:gd name="connsiteY0" fmla="*/ 0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0 h 1597306"/>
                  <a:gd name="connsiteX0" fmla="*/ 0 w 3183038"/>
                  <a:gd name="connsiteY0" fmla="*/ 804441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804441 h 1597306"/>
                  <a:gd name="connsiteX0" fmla="*/ 0 w 3183038"/>
                  <a:gd name="connsiteY0" fmla="*/ 1551008 h 2343873"/>
                  <a:gd name="connsiteX1" fmla="*/ 3171463 w 3183038"/>
                  <a:gd name="connsiteY1" fmla="*/ 0 h 2343873"/>
                  <a:gd name="connsiteX2" fmla="*/ 3183038 w 3183038"/>
                  <a:gd name="connsiteY2" fmla="*/ 2343873 h 2343873"/>
                  <a:gd name="connsiteX3" fmla="*/ 0 w 3183038"/>
                  <a:gd name="connsiteY3" fmla="*/ 2343873 h 2343873"/>
                  <a:gd name="connsiteX4" fmla="*/ 0 w 3183038"/>
                  <a:gd name="connsiteY4" fmla="*/ 1551008 h 234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3038" h="2343873">
                    <a:moveTo>
                      <a:pt x="0" y="1551008"/>
                    </a:moveTo>
                    <a:lnTo>
                      <a:pt x="3171463" y="0"/>
                    </a:lnTo>
                    <a:cubicBezTo>
                      <a:pt x="3175321" y="781291"/>
                      <a:pt x="3179180" y="1562582"/>
                      <a:pt x="3183038" y="2343873"/>
                    </a:cubicBezTo>
                    <a:lnTo>
                      <a:pt x="0" y="2343873"/>
                    </a:lnTo>
                    <a:lnTo>
                      <a:pt x="0" y="1551008"/>
                    </a:lnTo>
                    <a:close/>
                  </a:path>
                </a:pathLst>
              </a:custGeom>
              <a:solidFill>
                <a:schemeClr val="accent4">
                  <a:lumMod val="75000"/>
                </a:scheme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矩形 4">
                <a:extLst>
                  <a:ext uri="{FF2B5EF4-FFF2-40B4-BE49-F238E27FC236}">
                    <a16:creationId xmlns:a16="http://schemas.microsoft.com/office/drawing/2014/main" id="{9F27ABB9-2A64-1EE9-30DB-285E8716B00A}"/>
                  </a:ext>
                </a:extLst>
              </p:cNvPr>
              <p:cNvSpPr/>
              <p:nvPr/>
            </p:nvSpPr>
            <p:spPr>
              <a:xfrm>
                <a:off x="6753827" y="-698913"/>
                <a:ext cx="3183038" cy="2343873"/>
              </a:xfrm>
              <a:custGeom>
                <a:avLst/>
                <a:gdLst>
                  <a:gd name="connsiteX0" fmla="*/ 0 w 3183038"/>
                  <a:gd name="connsiteY0" fmla="*/ 0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0 h 1597306"/>
                  <a:gd name="connsiteX0" fmla="*/ 0 w 3183038"/>
                  <a:gd name="connsiteY0" fmla="*/ 804441 h 1597306"/>
                  <a:gd name="connsiteX1" fmla="*/ 3183038 w 3183038"/>
                  <a:gd name="connsiteY1" fmla="*/ 0 h 1597306"/>
                  <a:gd name="connsiteX2" fmla="*/ 3183038 w 3183038"/>
                  <a:gd name="connsiteY2" fmla="*/ 1597306 h 1597306"/>
                  <a:gd name="connsiteX3" fmla="*/ 0 w 3183038"/>
                  <a:gd name="connsiteY3" fmla="*/ 1597306 h 1597306"/>
                  <a:gd name="connsiteX4" fmla="*/ 0 w 3183038"/>
                  <a:gd name="connsiteY4" fmla="*/ 804441 h 1597306"/>
                  <a:gd name="connsiteX0" fmla="*/ 0 w 3183038"/>
                  <a:gd name="connsiteY0" fmla="*/ 1551008 h 2343873"/>
                  <a:gd name="connsiteX1" fmla="*/ 3171463 w 3183038"/>
                  <a:gd name="connsiteY1" fmla="*/ 0 h 2343873"/>
                  <a:gd name="connsiteX2" fmla="*/ 3183038 w 3183038"/>
                  <a:gd name="connsiteY2" fmla="*/ 2343873 h 2343873"/>
                  <a:gd name="connsiteX3" fmla="*/ 0 w 3183038"/>
                  <a:gd name="connsiteY3" fmla="*/ 2343873 h 2343873"/>
                  <a:gd name="connsiteX4" fmla="*/ 0 w 3183038"/>
                  <a:gd name="connsiteY4" fmla="*/ 1551008 h 234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3038" h="2343873">
                    <a:moveTo>
                      <a:pt x="0" y="1551008"/>
                    </a:moveTo>
                    <a:lnTo>
                      <a:pt x="3171463" y="0"/>
                    </a:lnTo>
                    <a:cubicBezTo>
                      <a:pt x="3175321" y="781291"/>
                      <a:pt x="3179180" y="1562582"/>
                      <a:pt x="3183038" y="2343873"/>
                    </a:cubicBezTo>
                    <a:lnTo>
                      <a:pt x="0" y="2343873"/>
                    </a:lnTo>
                    <a:lnTo>
                      <a:pt x="0" y="1551008"/>
                    </a:lnTo>
                    <a:close/>
                  </a:path>
                </a:pathLst>
              </a:cu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6" name="文本框 5">
            <a:extLst>
              <a:ext uri="{FF2B5EF4-FFF2-40B4-BE49-F238E27FC236}">
                <a16:creationId xmlns:a16="http://schemas.microsoft.com/office/drawing/2014/main" id="{8F0C305E-495C-D8F9-7A5D-D8DCBEA670FA}"/>
              </a:ext>
            </a:extLst>
          </p:cNvPr>
          <p:cNvSpPr txBox="1"/>
          <p:nvPr/>
        </p:nvSpPr>
        <p:spPr>
          <a:xfrm>
            <a:off x="1078246" y="5309815"/>
            <a:ext cx="1898293" cy="400110"/>
          </a:xfrm>
          <a:prstGeom prst="rect">
            <a:avLst/>
          </a:prstGeom>
          <a:noFill/>
        </p:spPr>
        <p:txBody>
          <a:bodyPr wrap="square" rtlCol="0">
            <a:spAutoFit/>
          </a:bodyPr>
          <a:lstStyle/>
          <a:p>
            <a:pPr algn="ctr"/>
            <a:r>
              <a:rPr lang="zh-CN" altLang="en-US" sz="2000" dirty="0">
                <a:latin typeface="+mj-ea"/>
                <a:ea typeface="+mj-ea"/>
              </a:rPr>
              <a:t>关键词</a:t>
            </a:r>
          </a:p>
        </p:txBody>
      </p:sp>
      <p:sp>
        <p:nvSpPr>
          <p:cNvPr id="7" name="文本框 6">
            <a:extLst>
              <a:ext uri="{FF2B5EF4-FFF2-40B4-BE49-F238E27FC236}">
                <a16:creationId xmlns:a16="http://schemas.microsoft.com/office/drawing/2014/main" id="{115E56A4-290E-5D70-A79A-171543B64CED}"/>
              </a:ext>
            </a:extLst>
          </p:cNvPr>
          <p:cNvSpPr txBox="1"/>
          <p:nvPr/>
        </p:nvSpPr>
        <p:spPr>
          <a:xfrm>
            <a:off x="6498514" y="5309815"/>
            <a:ext cx="1898293" cy="400110"/>
          </a:xfrm>
          <a:prstGeom prst="rect">
            <a:avLst/>
          </a:prstGeom>
          <a:noFill/>
        </p:spPr>
        <p:txBody>
          <a:bodyPr wrap="square" rtlCol="0">
            <a:spAutoFit/>
          </a:bodyPr>
          <a:lstStyle/>
          <a:p>
            <a:pPr algn="ctr"/>
            <a:r>
              <a:rPr lang="zh-CN" altLang="en-US" sz="2000" dirty="0">
                <a:latin typeface="+mj-ea"/>
                <a:ea typeface="+mj-ea"/>
              </a:rPr>
              <a:t>关键词</a:t>
            </a:r>
          </a:p>
        </p:txBody>
      </p:sp>
    </p:spTree>
    <p:extLst>
      <p:ext uri="{BB962C8B-B14F-4D97-AF65-F5344CB8AC3E}">
        <p14:creationId xmlns:p14="http://schemas.microsoft.com/office/powerpoint/2010/main" val="527572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id="{11AAECB9-71E7-E39C-A8CE-FFB98553DCEB}"/>
              </a:ext>
            </a:extLst>
          </p:cNvPr>
          <p:cNvSpPr/>
          <p:nvPr/>
        </p:nvSpPr>
        <p:spPr>
          <a:xfrm>
            <a:off x="-266218" y="1920241"/>
            <a:ext cx="9514390" cy="2501322"/>
          </a:xfrm>
          <a:custGeom>
            <a:avLst/>
            <a:gdLst>
              <a:gd name="connsiteX0" fmla="*/ 0 w 9248172"/>
              <a:gd name="connsiteY0" fmla="*/ 0 h 3240912"/>
              <a:gd name="connsiteX1" fmla="*/ 7534423 w 9248172"/>
              <a:gd name="connsiteY1" fmla="*/ 0 h 3240912"/>
              <a:gd name="connsiteX2" fmla="*/ 9248172 w 9248172"/>
              <a:gd name="connsiteY2" fmla="*/ 1620456 h 3240912"/>
              <a:gd name="connsiteX3" fmla="*/ 7534423 w 9248172"/>
              <a:gd name="connsiteY3" fmla="*/ 3240912 h 3240912"/>
              <a:gd name="connsiteX4" fmla="*/ 0 w 9248172"/>
              <a:gd name="connsiteY4" fmla="*/ 3240912 h 3240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48172" h="3240912">
                <a:moveTo>
                  <a:pt x="0" y="0"/>
                </a:moveTo>
                <a:lnTo>
                  <a:pt x="7534423" y="0"/>
                </a:lnTo>
                <a:cubicBezTo>
                  <a:pt x="8480900" y="0"/>
                  <a:pt x="9248172" y="725503"/>
                  <a:pt x="9248172" y="1620456"/>
                </a:cubicBezTo>
                <a:cubicBezTo>
                  <a:pt x="9248172" y="2515409"/>
                  <a:pt x="8480900" y="3240912"/>
                  <a:pt x="7534423" y="3240912"/>
                </a:cubicBezTo>
                <a:lnTo>
                  <a:pt x="0" y="3240912"/>
                </a:lnTo>
                <a:close/>
              </a:path>
            </a:pathLst>
          </a:custGeom>
          <a:solidFill>
            <a:schemeClr val="bg1"/>
          </a:solidFill>
          <a:ln w="3175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a:extLst>
              <a:ext uri="{FF2B5EF4-FFF2-40B4-BE49-F238E27FC236}">
                <a16:creationId xmlns:a16="http://schemas.microsoft.com/office/drawing/2014/main" id="{AB9E5C71-9014-399C-AC3F-7CFC0C634A76}"/>
              </a:ext>
            </a:extLst>
          </p:cNvPr>
          <p:cNvSpPr>
            <a:spLocks noGrp="1"/>
          </p:cNvSpPr>
          <p:nvPr>
            <p:ph type="title"/>
          </p:nvPr>
        </p:nvSpPr>
        <p:spPr/>
        <p:txBody>
          <a:bodyPr/>
          <a:lstStyle/>
          <a:p>
            <a:r>
              <a:rPr lang="zh-CN" altLang="en-US" b="1" dirty="0"/>
              <a:t>请输入标题</a:t>
            </a:r>
          </a:p>
        </p:txBody>
      </p:sp>
      <p:grpSp>
        <p:nvGrpSpPr>
          <p:cNvPr id="41" name="组合 40">
            <a:extLst>
              <a:ext uri="{FF2B5EF4-FFF2-40B4-BE49-F238E27FC236}">
                <a16:creationId xmlns:a16="http://schemas.microsoft.com/office/drawing/2014/main" id="{3183980F-F4BA-2207-0D2A-3486775D8D8E}"/>
              </a:ext>
            </a:extLst>
          </p:cNvPr>
          <p:cNvGrpSpPr/>
          <p:nvPr/>
        </p:nvGrpSpPr>
        <p:grpSpPr>
          <a:xfrm>
            <a:off x="3342608" y="1413510"/>
            <a:ext cx="876300" cy="876300"/>
            <a:chOff x="3342608" y="2160269"/>
            <a:chExt cx="876300" cy="876300"/>
          </a:xfrm>
        </p:grpSpPr>
        <p:sp>
          <p:nvSpPr>
            <p:cNvPr id="24" name="矩形: 圆角 23">
              <a:extLst>
                <a:ext uri="{FF2B5EF4-FFF2-40B4-BE49-F238E27FC236}">
                  <a16:creationId xmlns:a16="http://schemas.microsoft.com/office/drawing/2014/main" id="{01A77FAA-B039-584B-BF43-2AA6A9E302E7}"/>
                </a:ext>
              </a:extLst>
            </p:cNvPr>
            <p:cNvSpPr/>
            <p:nvPr/>
          </p:nvSpPr>
          <p:spPr>
            <a:xfrm>
              <a:off x="3342608" y="2160269"/>
              <a:ext cx="876300" cy="876300"/>
            </a:xfrm>
            <a:prstGeom prst="roundRect">
              <a:avLst/>
            </a:prstGeom>
            <a:solidFill>
              <a:schemeClr val="bg1"/>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Shape 2553">
              <a:extLst>
                <a:ext uri="{FF2B5EF4-FFF2-40B4-BE49-F238E27FC236}">
                  <a16:creationId xmlns:a16="http://schemas.microsoft.com/office/drawing/2014/main" id="{DA3D0370-A8A4-A14F-6F07-00E64E3C0228}"/>
                </a:ext>
              </a:extLst>
            </p:cNvPr>
            <p:cNvSpPr/>
            <p:nvPr/>
          </p:nvSpPr>
          <p:spPr>
            <a:xfrm>
              <a:off x="3489710" y="2314314"/>
              <a:ext cx="583359" cy="530327"/>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44" name="组合 43">
            <a:extLst>
              <a:ext uri="{FF2B5EF4-FFF2-40B4-BE49-F238E27FC236}">
                <a16:creationId xmlns:a16="http://schemas.microsoft.com/office/drawing/2014/main" id="{2EA96B9F-5594-80F7-AE03-627D318B4638}"/>
              </a:ext>
            </a:extLst>
          </p:cNvPr>
          <p:cNvGrpSpPr/>
          <p:nvPr/>
        </p:nvGrpSpPr>
        <p:grpSpPr>
          <a:xfrm>
            <a:off x="3342608" y="3983258"/>
            <a:ext cx="876300" cy="876300"/>
            <a:chOff x="3342608" y="4568190"/>
            <a:chExt cx="876300" cy="876300"/>
          </a:xfrm>
        </p:grpSpPr>
        <p:sp>
          <p:nvSpPr>
            <p:cNvPr id="27" name="矩形: 圆角 26">
              <a:extLst>
                <a:ext uri="{FF2B5EF4-FFF2-40B4-BE49-F238E27FC236}">
                  <a16:creationId xmlns:a16="http://schemas.microsoft.com/office/drawing/2014/main" id="{9C32B2AD-11AC-5290-5F05-F2EF3E805241}"/>
                </a:ext>
              </a:extLst>
            </p:cNvPr>
            <p:cNvSpPr/>
            <p:nvPr/>
          </p:nvSpPr>
          <p:spPr>
            <a:xfrm>
              <a:off x="3342608" y="4568190"/>
              <a:ext cx="876300" cy="876300"/>
            </a:xfrm>
            <a:prstGeom prst="roundRect">
              <a:avLst/>
            </a:prstGeom>
            <a:solidFill>
              <a:schemeClr val="bg1"/>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Shape 2587">
              <a:extLst>
                <a:ext uri="{FF2B5EF4-FFF2-40B4-BE49-F238E27FC236}">
                  <a16:creationId xmlns:a16="http://schemas.microsoft.com/office/drawing/2014/main" id="{BA7B6096-DCF1-3C7F-8E38-15F42F4FFBE7}"/>
                </a:ext>
              </a:extLst>
            </p:cNvPr>
            <p:cNvSpPr/>
            <p:nvPr/>
          </p:nvSpPr>
          <p:spPr>
            <a:xfrm>
              <a:off x="3445347" y="4714659"/>
              <a:ext cx="583359" cy="58335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40" name="组合 39">
            <a:extLst>
              <a:ext uri="{FF2B5EF4-FFF2-40B4-BE49-F238E27FC236}">
                <a16:creationId xmlns:a16="http://schemas.microsoft.com/office/drawing/2014/main" id="{75314DFA-F631-D181-B202-25909B02AB4F}"/>
              </a:ext>
            </a:extLst>
          </p:cNvPr>
          <p:cNvGrpSpPr/>
          <p:nvPr/>
        </p:nvGrpSpPr>
        <p:grpSpPr>
          <a:xfrm>
            <a:off x="728948" y="1413510"/>
            <a:ext cx="876300" cy="876300"/>
            <a:chOff x="728948" y="2160269"/>
            <a:chExt cx="876300" cy="876300"/>
          </a:xfrm>
        </p:grpSpPr>
        <p:sp>
          <p:nvSpPr>
            <p:cNvPr id="15" name="矩形: 圆角 14">
              <a:extLst>
                <a:ext uri="{FF2B5EF4-FFF2-40B4-BE49-F238E27FC236}">
                  <a16:creationId xmlns:a16="http://schemas.microsoft.com/office/drawing/2014/main" id="{168E6FC0-00AE-1EAE-DC7E-EF9E1708F570}"/>
                </a:ext>
              </a:extLst>
            </p:cNvPr>
            <p:cNvSpPr/>
            <p:nvPr/>
          </p:nvSpPr>
          <p:spPr>
            <a:xfrm>
              <a:off x="728948" y="2160269"/>
              <a:ext cx="876300" cy="876300"/>
            </a:xfrm>
            <a:prstGeom prst="roundRect">
              <a:avLst/>
            </a:prstGeom>
            <a:solidFill>
              <a:schemeClr val="bg1"/>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Shape 2591">
              <a:extLst>
                <a:ext uri="{FF2B5EF4-FFF2-40B4-BE49-F238E27FC236}">
                  <a16:creationId xmlns:a16="http://schemas.microsoft.com/office/drawing/2014/main" id="{B03EEAA9-0811-2E60-8E14-5B8B6D6131B0}"/>
                </a:ext>
              </a:extLst>
            </p:cNvPr>
            <p:cNvSpPr/>
            <p:nvPr/>
          </p:nvSpPr>
          <p:spPr>
            <a:xfrm>
              <a:off x="875417" y="2287797"/>
              <a:ext cx="583359" cy="58335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42" name="组合 41">
            <a:extLst>
              <a:ext uri="{FF2B5EF4-FFF2-40B4-BE49-F238E27FC236}">
                <a16:creationId xmlns:a16="http://schemas.microsoft.com/office/drawing/2014/main" id="{1D268017-A5AF-FC41-FDEA-9642B4B8699A}"/>
              </a:ext>
            </a:extLst>
          </p:cNvPr>
          <p:cNvGrpSpPr/>
          <p:nvPr/>
        </p:nvGrpSpPr>
        <p:grpSpPr>
          <a:xfrm>
            <a:off x="5735288" y="1413510"/>
            <a:ext cx="876300" cy="876300"/>
            <a:chOff x="5735288" y="2160269"/>
            <a:chExt cx="876300" cy="876300"/>
          </a:xfrm>
        </p:grpSpPr>
        <p:sp>
          <p:nvSpPr>
            <p:cNvPr id="25" name="矩形: 圆角 24">
              <a:extLst>
                <a:ext uri="{FF2B5EF4-FFF2-40B4-BE49-F238E27FC236}">
                  <a16:creationId xmlns:a16="http://schemas.microsoft.com/office/drawing/2014/main" id="{59DBD7E0-4B70-3770-125A-8DBC54EABE96}"/>
                </a:ext>
              </a:extLst>
            </p:cNvPr>
            <p:cNvSpPr/>
            <p:nvPr/>
          </p:nvSpPr>
          <p:spPr>
            <a:xfrm>
              <a:off x="5735288" y="2160269"/>
              <a:ext cx="876300" cy="876300"/>
            </a:xfrm>
            <a:prstGeom prst="roundRect">
              <a:avLst/>
            </a:prstGeom>
            <a:solidFill>
              <a:schemeClr val="bg1"/>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Shape 2603">
              <a:extLst>
                <a:ext uri="{FF2B5EF4-FFF2-40B4-BE49-F238E27FC236}">
                  <a16:creationId xmlns:a16="http://schemas.microsoft.com/office/drawing/2014/main" id="{3B925313-B992-800F-A5F3-B3D879D4177A}"/>
                </a:ext>
              </a:extLst>
            </p:cNvPr>
            <p:cNvSpPr/>
            <p:nvPr/>
          </p:nvSpPr>
          <p:spPr>
            <a:xfrm>
              <a:off x="5885925" y="2314315"/>
              <a:ext cx="583359" cy="530327"/>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45" name="组合 44">
            <a:extLst>
              <a:ext uri="{FF2B5EF4-FFF2-40B4-BE49-F238E27FC236}">
                <a16:creationId xmlns:a16="http://schemas.microsoft.com/office/drawing/2014/main" id="{67ED60C4-1E5D-9DE5-24D8-561130076FE9}"/>
              </a:ext>
            </a:extLst>
          </p:cNvPr>
          <p:cNvGrpSpPr/>
          <p:nvPr/>
        </p:nvGrpSpPr>
        <p:grpSpPr>
          <a:xfrm>
            <a:off x="5735288" y="3983258"/>
            <a:ext cx="876300" cy="876300"/>
            <a:chOff x="5735288" y="4568190"/>
            <a:chExt cx="876300" cy="876300"/>
          </a:xfrm>
        </p:grpSpPr>
        <p:sp>
          <p:nvSpPr>
            <p:cNvPr id="28" name="矩形: 圆角 27">
              <a:extLst>
                <a:ext uri="{FF2B5EF4-FFF2-40B4-BE49-F238E27FC236}">
                  <a16:creationId xmlns:a16="http://schemas.microsoft.com/office/drawing/2014/main" id="{5654C8B8-2804-B7E6-90E7-CF90CEC272C4}"/>
                </a:ext>
              </a:extLst>
            </p:cNvPr>
            <p:cNvSpPr/>
            <p:nvPr/>
          </p:nvSpPr>
          <p:spPr>
            <a:xfrm>
              <a:off x="5735288" y="4568190"/>
              <a:ext cx="876300" cy="876300"/>
            </a:xfrm>
            <a:prstGeom prst="roundRect">
              <a:avLst/>
            </a:prstGeom>
            <a:solidFill>
              <a:schemeClr val="bg1"/>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Shape 2623">
              <a:extLst>
                <a:ext uri="{FF2B5EF4-FFF2-40B4-BE49-F238E27FC236}">
                  <a16:creationId xmlns:a16="http://schemas.microsoft.com/office/drawing/2014/main" id="{AF470D61-838B-9314-03B5-75BB7420B049}"/>
                </a:ext>
              </a:extLst>
            </p:cNvPr>
            <p:cNvSpPr/>
            <p:nvPr/>
          </p:nvSpPr>
          <p:spPr>
            <a:xfrm>
              <a:off x="5881758" y="4714659"/>
              <a:ext cx="583359" cy="583359"/>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46" name="组合 45">
            <a:extLst>
              <a:ext uri="{FF2B5EF4-FFF2-40B4-BE49-F238E27FC236}">
                <a16:creationId xmlns:a16="http://schemas.microsoft.com/office/drawing/2014/main" id="{61F515C3-BBBB-EF88-C01C-ACF1C8595E68}"/>
              </a:ext>
            </a:extLst>
          </p:cNvPr>
          <p:cNvGrpSpPr/>
          <p:nvPr/>
        </p:nvGrpSpPr>
        <p:grpSpPr>
          <a:xfrm>
            <a:off x="8810022" y="2895889"/>
            <a:ext cx="876300" cy="876300"/>
            <a:chOff x="8810022" y="3364229"/>
            <a:chExt cx="876300" cy="876300"/>
          </a:xfrm>
        </p:grpSpPr>
        <p:sp>
          <p:nvSpPr>
            <p:cNvPr id="29" name="矩形: 圆角 28">
              <a:extLst>
                <a:ext uri="{FF2B5EF4-FFF2-40B4-BE49-F238E27FC236}">
                  <a16:creationId xmlns:a16="http://schemas.microsoft.com/office/drawing/2014/main" id="{9FC584AE-579A-4F00-0C4D-3322F46951CA}"/>
                </a:ext>
              </a:extLst>
            </p:cNvPr>
            <p:cNvSpPr/>
            <p:nvPr/>
          </p:nvSpPr>
          <p:spPr>
            <a:xfrm>
              <a:off x="8810022" y="3364229"/>
              <a:ext cx="876300" cy="876300"/>
            </a:xfrm>
            <a:prstGeom prst="roundRect">
              <a:avLst/>
            </a:prstGeom>
            <a:solidFill>
              <a:schemeClr val="bg1"/>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Shape 2631">
              <a:extLst>
                <a:ext uri="{FF2B5EF4-FFF2-40B4-BE49-F238E27FC236}">
                  <a16:creationId xmlns:a16="http://schemas.microsoft.com/office/drawing/2014/main" id="{BF057B22-3FC0-9E6E-C130-BDDA9639E5CD}"/>
                </a:ext>
              </a:extLst>
            </p:cNvPr>
            <p:cNvSpPr/>
            <p:nvPr/>
          </p:nvSpPr>
          <p:spPr>
            <a:xfrm>
              <a:off x="8956492" y="3563732"/>
              <a:ext cx="583360" cy="477294"/>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43" name="组合 42">
            <a:extLst>
              <a:ext uri="{FF2B5EF4-FFF2-40B4-BE49-F238E27FC236}">
                <a16:creationId xmlns:a16="http://schemas.microsoft.com/office/drawing/2014/main" id="{ABBADBA4-0B27-1965-7BA8-1FF1A55BD21A}"/>
              </a:ext>
            </a:extLst>
          </p:cNvPr>
          <p:cNvGrpSpPr/>
          <p:nvPr/>
        </p:nvGrpSpPr>
        <p:grpSpPr>
          <a:xfrm>
            <a:off x="728948" y="3983258"/>
            <a:ext cx="876300" cy="876300"/>
            <a:chOff x="728948" y="4568190"/>
            <a:chExt cx="876300" cy="876300"/>
          </a:xfrm>
        </p:grpSpPr>
        <p:sp>
          <p:nvSpPr>
            <p:cNvPr id="26" name="矩形: 圆角 25">
              <a:extLst>
                <a:ext uri="{FF2B5EF4-FFF2-40B4-BE49-F238E27FC236}">
                  <a16:creationId xmlns:a16="http://schemas.microsoft.com/office/drawing/2014/main" id="{CAB3328A-C06D-9463-6996-5DF13CD46D05}"/>
                </a:ext>
              </a:extLst>
            </p:cNvPr>
            <p:cNvSpPr/>
            <p:nvPr/>
          </p:nvSpPr>
          <p:spPr>
            <a:xfrm>
              <a:off x="728948" y="4568190"/>
              <a:ext cx="876300" cy="876300"/>
            </a:xfrm>
            <a:prstGeom prst="roundRect">
              <a:avLst/>
            </a:prstGeom>
            <a:solidFill>
              <a:schemeClr val="bg1"/>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Shape 2842">
              <a:extLst>
                <a:ext uri="{FF2B5EF4-FFF2-40B4-BE49-F238E27FC236}">
                  <a16:creationId xmlns:a16="http://schemas.microsoft.com/office/drawing/2014/main" id="{B5BE8213-8B1D-8191-E683-6594CA3ED569}"/>
                </a:ext>
              </a:extLst>
            </p:cNvPr>
            <p:cNvSpPr/>
            <p:nvPr/>
          </p:nvSpPr>
          <p:spPr>
            <a:xfrm>
              <a:off x="875418" y="4714660"/>
              <a:ext cx="583359" cy="583359"/>
            </a:xfrm>
            <a:custGeom>
              <a:avLst/>
              <a:gdLst/>
              <a:ahLst/>
              <a:cxnLst>
                <a:cxn ang="0">
                  <a:pos x="wd2" y="hd2"/>
                </a:cxn>
                <a:cxn ang="5400000">
                  <a:pos x="wd2" y="hd2"/>
                </a:cxn>
                <a:cxn ang="10800000">
                  <a:pos x="wd2" y="hd2"/>
                </a:cxn>
                <a:cxn ang="16200000">
                  <a:pos x="wd2" y="hd2"/>
                </a:cxn>
              </a:cxnLst>
              <a:rect l="0" t="0" r="r" b="b"/>
              <a:pathLst>
                <a:path w="21600" h="21600" extrusionOk="0">
                  <a:moveTo>
                    <a:pt x="20618" y="11782"/>
                  </a:moveTo>
                  <a:lnTo>
                    <a:pt x="982" y="11782"/>
                  </a:lnTo>
                  <a:lnTo>
                    <a:pt x="982" y="6873"/>
                  </a:lnTo>
                  <a:lnTo>
                    <a:pt x="6907" y="6873"/>
                  </a:lnTo>
                  <a:cubicBezTo>
                    <a:pt x="7149" y="8810"/>
                    <a:pt x="8798" y="10309"/>
                    <a:pt x="10800" y="10309"/>
                  </a:cubicBezTo>
                  <a:cubicBezTo>
                    <a:pt x="12802" y="10309"/>
                    <a:pt x="14451" y="8810"/>
                    <a:pt x="14693" y="6873"/>
                  </a:cubicBezTo>
                  <a:lnTo>
                    <a:pt x="20618" y="6873"/>
                  </a:lnTo>
                  <a:cubicBezTo>
                    <a:pt x="20618" y="6873"/>
                    <a:pt x="20618" y="11782"/>
                    <a:pt x="20618" y="11782"/>
                  </a:cubicBezTo>
                  <a:close/>
                  <a:moveTo>
                    <a:pt x="20264" y="14727"/>
                  </a:moveTo>
                  <a:lnTo>
                    <a:pt x="14236" y="14727"/>
                  </a:lnTo>
                  <a:cubicBezTo>
                    <a:pt x="13966" y="14727"/>
                    <a:pt x="13745" y="14947"/>
                    <a:pt x="13745" y="15218"/>
                  </a:cubicBezTo>
                  <a:cubicBezTo>
                    <a:pt x="13745" y="16845"/>
                    <a:pt x="12427" y="18164"/>
                    <a:pt x="10800" y="18164"/>
                  </a:cubicBezTo>
                  <a:cubicBezTo>
                    <a:pt x="9173" y="18164"/>
                    <a:pt x="7855" y="16845"/>
                    <a:pt x="7855" y="15218"/>
                  </a:cubicBezTo>
                  <a:cubicBezTo>
                    <a:pt x="7855" y="14947"/>
                    <a:pt x="7634" y="14727"/>
                    <a:pt x="7364" y="14727"/>
                  </a:cubicBezTo>
                  <a:lnTo>
                    <a:pt x="1336" y="14727"/>
                  </a:lnTo>
                  <a:lnTo>
                    <a:pt x="2682" y="12764"/>
                  </a:lnTo>
                  <a:lnTo>
                    <a:pt x="18918" y="12764"/>
                  </a:lnTo>
                  <a:cubicBezTo>
                    <a:pt x="18918" y="12764"/>
                    <a:pt x="20264" y="14727"/>
                    <a:pt x="20264" y="14727"/>
                  </a:cubicBezTo>
                  <a:close/>
                  <a:moveTo>
                    <a:pt x="20618" y="20618"/>
                  </a:moveTo>
                  <a:lnTo>
                    <a:pt x="982" y="20618"/>
                  </a:lnTo>
                  <a:lnTo>
                    <a:pt x="982" y="15709"/>
                  </a:lnTo>
                  <a:lnTo>
                    <a:pt x="6907" y="15709"/>
                  </a:lnTo>
                  <a:cubicBezTo>
                    <a:pt x="7149" y="17646"/>
                    <a:pt x="8798" y="19145"/>
                    <a:pt x="10800" y="19145"/>
                  </a:cubicBezTo>
                  <a:cubicBezTo>
                    <a:pt x="12802" y="19145"/>
                    <a:pt x="14451" y="17646"/>
                    <a:pt x="14693" y="15709"/>
                  </a:cubicBezTo>
                  <a:lnTo>
                    <a:pt x="20618" y="15709"/>
                  </a:lnTo>
                  <a:cubicBezTo>
                    <a:pt x="20618" y="15709"/>
                    <a:pt x="20618" y="20618"/>
                    <a:pt x="20618" y="20618"/>
                  </a:cubicBezTo>
                  <a:close/>
                  <a:moveTo>
                    <a:pt x="4702" y="982"/>
                  </a:moveTo>
                  <a:lnTo>
                    <a:pt x="16898" y="982"/>
                  </a:lnTo>
                  <a:lnTo>
                    <a:pt x="20264" y="5891"/>
                  </a:lnTo>
                  <a:lnTo>
                    <a:pt x="14236" y="5891"/>
                  </a:lnTo>
                  <a:cubicBezTo>
                    <a:pt x="13966" y="5891"/>
                    <a:pt x="13745" y="6111"/>
                    <a:pt x="13745" y="6382"/>
                  </a:cubicBezTo>
                  <a:cubicBezTo>
                    <a:pt x="13745" y="8009"/>
                    <a:pt x="12427" y="9327"/>
                    <a:pt x="10800" y="9327"/>
                  </a:cubicBezTo>
                  <a:cubicBezTo>
                    <a:pt x="9173" y="9327"/>
                    <a:pt x="7855" y="8009"/>
                    <a:pt x="7855" y="6382"/>
                  </a:cubicBezTo>
                  <a:cubicBezTo>
                    <a:pt x="7855" y="6111"/>
                    <a:pt x="7634" y="5891"/>
                    <a:pt x="7364" y="5891"/>
                  </a:cubicBezTo>
                  <a:lnTo>
                    <a:pt x="1336" y="5891"/>
                  </a:lnTo>
                  <a:cubicBezTo>
                    <a:pt x="1336" y="5891"/>
                    <a:pt x="4702" y="982"/>
                    <a:pt x="4702" y="982"/>
                  </a:cubicBezTo>
                  <a:close/>
                  <a:moveTo>
                    <a:pt x="21600" y="12273"/>
                  </a:moveTo>
                  <a:lnTo>
                    <a:pt x="21600" y="6382"/>
                  </a:lnTo>
                  <a:cubicBezTo>
                    <a:pt x="21600" y="6303"/>
                    <a:pt x="21577" y="6231"/>
                    <a:pt x="21543" y="6165"/>
                  </a:cubicBezTo>
                  <a:lnTo>
                    <a:pt x="21548" y="6162"/>
                  </a:lnTo>
                  <a:lnTo>
                    <a:pt x="17621" y="272"/>
                  </a:lnTo>
                  <a:lnTo>
                    <a:pt x="17616" y="274"/>
                  </a:lnTo>
                  <a:cubicBezTo>
                    <a:pt x="17536" y="113"/>
                    <a:pt x="17374" y="0"/>
                    <a:pt x="17182" y="0"/>
                  </a:cubicBezTo>
                  <a:lnTo>
                    <a:pt x="4418" y="0"/>
                  </a:lnTo>
                  <a:cubicBezTo>
                    <a:pt x="4226" y="0"/>
                    <a:pt x="4064" y="113"/>
                    <a:pt x="3984" y="274"/>
                  </a:cubicBezTo>
                  <a:lnTo>
                    <a:pt x="3979" y="272"/>
                  </a:lnTo>
                  <a:lnTo>
                    <a:pt x="52" y="6162"/>
                  </a:lnTo>
                  <a:lnTo>
                    <a:pt x="57" y="6165"/>
                  </a:lnTo>
                  <a:cubicBezTo>
                    <a:pt x="23" y="6231"/>
                    <a:pt x="0" y="6303"/>
                    <a:pt x="0" y="6382"/>
                  </a:cubicBezTo>
                  <a:lnTo>
                    <a:pt x="0" y="12273"/>
                  </a:lnTo>
                  <a:cubicBezTo>
                    <a:pt x="0" y="12544"/>
                    <a:pt x="220" y="12764"/>
                    <a:pt x="491" y="12764"/>
                  </a:cubicBezTo>
                  <a:lnTo>
                    <a:pt x="1542" y="12764"/>
                  </a:lnTo>
                  <a:lnTo>
                    <a:pt x="52" y="14999"/>
                  </a:lnTo>
                  <a:lnTo>
                    <a:pt x="57" y="15001"/>
                  </a:lnTo>
                  <a:cubicBezTo>
                    <a:pt x="23" y="15067"/>
                    <a:pt x="0" y="15139"/>
                    <a:pt x="0" y="15218"/>
                  </a:cubicBezTo>
                  <a:lnTo>
                    <a:pt x="0" y="21109"/>
                  </a:lnTo>
                  <a:cubicBezTo>
                    <a:pt x="0" y="21380"/>
                    <a:pt x="220" y="21600"/>
                    <a:pt x="491" y="21600"/>
                  </a:cubicBezTo>
                  <a:lnTo>
                    <a:pt x="21109" y="21600"/>
                  </a:lnTo>
                  <a:cubicBezTo>
                    <a:pt x="21380" y="21600"/>
                    <a:pt x="21600" y="21380"/>
                    <a:pt x="21600" y="21109"/>
                  </a:cubicBezTo>
                  <a:lnTo>
                    <a:pt x="21600" y="15218"/>
                  </a:lnTo>
                  <a:cubicBezTo>
                    <a:pt x="21600" y="15139"/>
                    <a:pt x="21577" y="15067"/>
                    <a:pt x="21543" y="15001"/>
                  </a:cubicBezTo>
                  <a:lnTo>
                    <a:pt x="21548" y="14999"/>
                  </a:lnTo>
                  <a:lnTo>
                    <a:pt x="20058" y="12764"/>
                  </a:lnTo>
                  <a:lnTo>
                    <a:pt x="21109" y="12764"/>
                  </a:lnTo>
                  <a:cubicBezTo>
                    <a:pt x="21380" y="12764"/>
                    <a:pt x="21600" y="12544"/>
                    <a:pt x="21600" y="12273"/>
                  </a:cubicBezTo>
                </a:path>
              </a:pathLst>
            </a:custGeom>
            <a:solidFill>
              <a:schemeClr val="bg2">
                <a:lumMod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39" name="组合 38">
            <a:extLst>
              <a:ext uri="{FF2B5EF4-FFF2-40B4-BE49-F238E27FC236}">
                <a16:creationId xmlns:a16="http://schemas.microsoft.com/office/drawing/2014/main" id="{A82C25A5-5BC9-AA16-4F5A-6943C75890ED}"/>
              </a:ext>
            </a:extLst>
          </p:cNvPr>
          <p:cNvGrpSpPr/>
          <p:nvPr/>
        </p:nvGrpSpPr>
        <p:grpSpPr>
          <a:xfrm>
            <a:off x="629595" y="2695834"/>
            <a:ext cx="1951305" cy="1023080"/>
            <a:chOff x="607388" y="3253430"/>
            <a:chExt cx="1951305" cy="1023080"/>
          </a:xfrm>
        </p:grpSpPr>
        <p:sp>
          <p:nvSpPr>
            <p:cNvPr id="37" name="文本框 36">
              <a:extLst>
                <a:ext uri="{FF2B5EF4-FFF2-40B4-BE49-F238E27FC236}">
                  <a16:creationId xmlns:a16="http://schemas.microsoft.com/office/drawing/2014/main" id="{0813E307-5B6E-2E1D-A662-1B4823F66CC4}"/>
                </a:ext>
              </a:extLst>
            </p:cNvPr>
            <p:cNvSpPr txBox="1"/>
            <p:nvPr/>
          </p:nvSpPr>
          <p:spPr>
            <a:xfrm>
              <a:off x="660400" y="3253430"/>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38" name="文本框 37">
              <a:extLst>
                <a:ext uri="{FF2B5EF4-FFF2-40B4-BE49-F238E27FC236}">
                  <a16:creationId xmlns:a16="http://schemas.microsoft.com/office/drawing/2014/main" id="{70146568-DE79-5E83-0184-B603547D8F5A}"/>
                </a:ext>
              </a:extLst>
            </p:cNvPr>
            <p:cNvSpPr txBox="1"/>
            <p:nvPr/>
          </p:nvSpPr>
          <p:spPr>
            <a:xfrm>
              <a:off x="607388" y="3691735"/>
              <a:ext cx="1898290" cy="584775"/>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51" name="组合 50">
            <a:extLst>
              <a:ext uri="{FF2B5EF4-FFF2-40B4-BE49-F238E27FC236}">
                <a16:creationId xmlns:a16="http://schemas.microsoft.com/office/drawing/2014/main" id="{923B1560-6671-091E-F570-CB68C2D3625B}"/>
              </a:ext>
            </a:extLst>
          </p:cNvPr>
          <p:cNvGrpSpPr/>
          <p:nvPr/>
        </p:nvGrpSpPr>
        <p:grpSpPr>
          <a:xfrm>
            <a:off x="3167055" y="2695834"/>
            <a:ext cx="1951305" cy="1023080"/>
            <a:chOff x="607388" y="3253430"/>
            <a:chExt cx="1951305" cy="1023080"/>
          </a:xfrm>
        </p:grpSpPr>
        <p:sp>
          <p:nvSpPr>
            <p:cNvPr id="52" name="文本框 51">
              <a:extLst>
                <a:ext uri="{FF2B5EF4-FFF2-40B4-BE49-F238E27FC236}">
                  <a16:creationId xmlns:a16="http://schemas.microsoft.com/office/drawing/2014/main" id="{AA2C6D21-E019-B164-8B29-579EE3832D07}"/>
                </a:ext>
              </a:extLst>
            </p:cNvPr>
            <p:cNvSpPr txBox="1"/>
            <p:nvPr/>
          </p:nvSpPr>
          <p:spPr>
            <a:xfrm>
              <a:off x="660400" y="3253430"/>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53" name="文本框 52">
              <a:extLst>
                <a:ext uri="{FF2B5EF4-FFF2-40B4-BE49-F238E27FC236}">
                  <a16:creationId xmlns:a16="http://schemas.microsoft.com/office/drawing/2014/main" id="{5528C147-7EC2-5BC0-AF43-D39F588CD72C}"/>
                </a:ext>
              </a:extLst>
            </p:cNvPr>
            <p:cNvSpPr txBox="1"/>
            <p:nvPr/>
          </p:nvSpPr>
          <p:spPr>
            <a:xfrm>
              <a:off x="607388" y="3691735"/>
              <a:ext cx="1898290" cy="584775"/>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54" name="组合 53">
            <a:extLst>
              <a:ext uri="{FF2B5EF4-FFF2-40B4-BE49-F238E27FC236}">
                <a16:creationId xmlns:a16="http://schemas.microsoft.com/office/drawing/2014/main" id="{978800D1-20F7-D74A-B238-C0E27929FF22}"/>
              </a:ext>
            </a:extLst>
          </p:cNvPr>
          <p:cNvGrpSpPr/>
          <p:nvPr/>
        </p:nvGrpSpPr>
        <p:grpSpPr>
          <a:xfrm>
            <a:off x="5635935" y="2695834"/>
            <a:ext cx="1951305" cy="1023080"/>
            <a:chOff x="607388" y="3253430"/>
            <a:chExt cx="1951305" cy="1023080"/>
          </a:xfrm>
        </p:grpSpPr>
        <p:sp>
          <p:nvSpPr>
            <p:cNvPr id="55" name="文本框 54">
              <a:extLst>
                <a:ext uri="{FF2B5EF4-FFF2-40B4-BE49-F238E27FC236}">
                  <a16:creationId xmlns:a16="http://schemas.microsoft.com/office/drawing/2014/main" id="{68E7D21E-132E-41D8-4807-A3D9EBDD6C1B}"/>
                </a:ext>
              </a:extLst>
            </p:cNvPr>
            <p:cNvSpPr txBox="1"/>
            <p:nvPr/>
          </p:nvSpPr>
          <p:spPr>
            <a:xfrm>
              <a:off x="660400" y="3253430"/>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56" name="文本框 55">
              <a:extLst>
                <a:ext uri="{FF2B5EF4-FFF2-40B4-BE49-F238E27FC236}">
                  <a16:creationId xmlns:a16="http://schemas.microsoft.com/office/drawing/2014/main" id="{6A06BC3D-6400-DFE8-FF1C-F867F919CA60}"/>
                </a:ext>
              </a:extLst>
            </p:cNvPr>
            <p:cNvSpPr txBox="1"/>
            <p:nvPr/>
          </p:nvSpPr>
          <p:spPr>
            <a:xfrm>
              <a:off x="607388" y="3691735"/>
              <a:ext cx="1898290" cy="584775"/>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57" name="组合 56">
            <a:extLst>
              <a:ext uri="{FF2B5EF4-FFF2-40B4-BE49-F238E27FC236}">
                <a16:creationId xmlns:a16="http://schemas.microsoft.com/office/drawing/2014/main" id="{A7C63292-3C45-FBF8-A0DB-BC09F398BD1A}"/>
              </a:ext>
            </a:extLst>
          </p:cNvPr>
          <p:cNvGrpSpPr/>
          <p:nvPr/>
        </p:nvGrpSpPr>
        <p:grpSpPr>
          <a:xfrm>
            <a:off x="9511747" y="3983258"/>
            <a:ext cx="1951305" cy="1023080"/>
            <a:chOff x="607388" y="3253430"/>
            <a:chExt cx="1951305" cy="1023080"/>
          </a:xfrm>
        </p:grpSpPr>
        <p:sp>
          <p:nvSpPr>
            <p:cNvPr id="58" name="文本框 57">
              <a:extLst>
                <a:ext uri="{FF2B5EF4-FFF2-40B4-BE49-F238E27FC236}">
                  <a16:creationId xmlns:a16="http://schemas.microsoft.com/office/drawing/2014/main" id="{E05DAA85-1381-F90E-048A-3D9F7CB1986F}"/>
                </a:ext>
              </a:extLst>
            </p:cNvPr>
            <p:cNvSpPr txBox="1"/>
            <p:nvPr/>
          </p:nvSpPr>
          <p:spPr>
            <a:xfrm>
              <a:off x="660400" y="3253430"/>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59" name="文本框 58">
              <a:extLst>
                <a:ext uri="{FF2B5EF4-FFF2-40B4-BE49-F238E27FC236}">
                  <a16:creationId xmlns:a16="http://schemas.microsoft.com/office/drawing/2014/main" id="{51CBB656-6D00-AA69-0EE4-D2D91FE92022}"/>
                </a:ext>
              </a:extLst>
            </p:cNvPr>
            <p:cNvSpPr txBox="1"/>
            <p:nvPr/>
          </p:nvSpPr>
          <p:spPr>
            <a:xfrm>
              <a:off x="607388" y="3691735"/>
              <a:ext cx="1898290" cy="584775"/>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70" name="组合 69">
            <a:extLst>
              <a:ext uri="{FF2B5EF4-FFF2-40B4-BE49-F238E27FC236}">
                <a16:creationId xmlns:a16="http://schemas.microsoft.com/office/drawing/2014/main" id="{653EF0B1-BA6A-EF3A-B7DF-A13C5CD06C18}"/>
              </a:ext>
            </a:extLst>
          </p:cNvPr>
          <p:cNvGrpSpPr/>
          <p:nvPr/>
        </p:nvGrpSpPr>
        <p:grpSpPr>
          <a:xfrm>
            <a:off x="629595" y="5091931"/>
            <a:ext cx="1951305" cy="1023080"/>
            <a:chOff x="607388" y="3253430"/>
            <a:chExt cx="1951305" cy="1023080"/>
          </a:xfrm>
        </p:grpSpPr>
        <p:sp>
          <p:nvSpPr>
            <p:cNvPr id="71" name="文本框 70">
              <a:extLst>
                <a:ext uri="{FF2B5EF4-FFF2-40B4-BE49-F238E27FC236}">
                  <a16:creationId xmlns:a16="http://schemas.microsoft.com/office/drawing/2014/main" id="{A6EFBB3B-CD63-70BA-326C-169CB49E6C4B}"/>
                </a:ext>
              </a:extLst>
            </p:cNvPr>
            <p:cNvSpPr txBox="1"/>
            <p:nvPr/>
          </p:nvSpPr>
          <p:spPr>
            <a:xfrm>
              <a:off x="660400" y="3253430"/>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72" name="文本框 71">
              <a:extLst>
                <a:ext uri="{FF2B5EF4-FFF2-40B4-BE49-F238E27FC236}">
                  <a16:creationId xmlns:a16="http://schemas.microsoft.com/office/drawing/2014/main" id="{0630CB15-F21D-D204-F14C-963C20183BD4}"/>
                </a:ext>
              </a:extLst>
            </p:cNvPr>
            <p:cNvSpPr txBox="1"/>
            <p:nvPr/>
          </p:nvSpPr>
          <p:spPr>
            <a:xfrm>
              <a:off x="607388" y="3691735"/>
              <a:ext cx="1898290" cy="584775"/>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73" name="组合 72">
            <a:extLst>
              <a:ext uri="{FF2B5EF4-FFF2-40B4-BE49-F238E27FC236}">
                <a16:creationId xmlns:a16="http://schemas.microsoft.com/office/drawing/2014/main" id="{F02B6091-CA4C-2998-8F50-BCC6D26CEED6}"/>
              </a:ext>
            </a:extLst>
          </p:cNvPr>
          <p:cNvGrpSpPr/>
          <p:nvPr/>
        </p:nvGrpSpPr>
        <p:grpSpPr>
          <a:xfrm>
            <a:off x="3167055" y="5091931"/>
            <a:ext cx="1951305" cy="1023080"/>
            <a:chOff x="607388" y="3253430"/>
            <a:chExt cx="1951305" cy="1023080"/>
          </a:xfrm>
        </p:grpSpPr>
        <p:sp>
          <p:nvSpPr>
            <p:cNvPr id="74" name="文本框 73">
              <a:extLst>
                <a:ext uri="{FF2B5EF4-FFF2-40B4-BE49-F238E27FC236}">
                  <a16:creationId xmlns:a16="http://schemas.microsoft.com/office/drawing/2014/main" id="{57A434BD-36E4-AED3-23E2-FAF504156E9A}"/>
                </a:ext>
              </a:extLst>
            </p:cNvPr>
            <p:cNvSpPr txBox="1"/>
            <p:nvPr/>
          </p:nvSpPr>
          <p:spPr>
            <a:xfrm>
              <a:off x="660400" y="3253430"/>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75" name="文本框 74">
              <a:extLst>
                <a:ext uri="{FF2B5EF4-FFF2-40B4-BE49-F238E27FC236}">
                  <a16:creationId xmlns:a16="http://schemas.microsoft.com/office/drawing/2014/main" id="{88B4383C-3168-1EFF-D2A7-41AC4C9B15A0}"/>
                </a:ext>
              </a:extLst>
            </p:cNvPr>
            <p:cNvSpPr txBox="1"/>
            <p:nvPr/>
          </p:nvSpPr>
          <p:spPr>
            <a:xfrm>
              <a:off x="607388" y="3691735"/>
              <a:ext cx="1898290" cy="584775"/>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76" name="组合 75">
            <a:extLst>
              <a:ext uri="{FF2B5EF4-FFF2-40B4-BE49-F238E27FC236}">
                <a16:creationId xmlns:a16="http://schemas.microsoft.com/office/drawing/2014/main" id="{2607ADAC-B963-A71A-E823-6F6E2C8687D4}"/>
              </a:ext>
            </a:extLst>
          </p:cNvPr>
          <p:cNvGrpSpPr/>
          <p:nvPr/>
        </p:nvGrpSpPr>
        <p:grpSpPr>
          <a:xfrm>
            <a:off x="5635935" y="5091931"/>
            <a:ext cx="1951305" cy="1023080"/>
            <a:chOff x="607388" y="3253430"/>
            <a:chExt cx="1951305" cy="1023080"/>
          </a:xfrm>
        </p:grpSpPr>
        <p:sp>
          <p:nvSpPr>
            <p:cNvPr id="77" name="文本框 76">
              <a:extLst>
                <a:ext uri="{FF2B5EF4-FFF2-40B4-BE49-F238E27FC236}">
                  <a16:creationId xmlns:a16="http://schemas.microsoft.com/office/drawing/2014/main" id="{C81E8C03-7910-8AFD-6090-8098944CADEB}"/>
                </a:ext>
              </a:extLst>
            </p:cNvPr>
            <p:cNvSpPr txBox="1"/>
            <p:nvPr/>
          </p:nvSpPr>
          <p:spPr>
            <a:xfrm>
              <a:off x="660400" y="3253430"/>
              <a:ext cx="1898293" cy="400110"/>
            </a:xfrm>
            <a:prstGeom prst="rect">
              <a:avLst/>
            </a:prstGeom>
            <a:noFill/>
          </p:spPr>
          <p:txBody>
            <a:bodyPr wrap="square" rtlCol="0">
              <a:spAutoFit/>
            </a:bodyPr>
            <a:lstStyle/>
            <a:p>
              <a:r>
                <a:rPr lang="zh-CN" altLang="en-US" sz="2000" b="1" dirty="0">
                  <a:latin typeface="+mj-ea"/>
                  <a:ea typeface="+mj-ea"/>
                </a:rPr>
                <a:t>请输入标题</a:t>
              </a:r>
            </a:p>
          </p:txBody>
        </p:sp>
        <p:sp>
          <p:nvSpPr>
            <p:cNvPr id="78" name="文本框 77">
              <a:extLst>
                <a:ext uri="{FF2B5EF4-FFF2-40B4-BE49-F238E27FC236}">
                  <a16:creationId xmlns:a16="http://schemas.microsoft.com/office/drawing/2014/main" id="{38B403B5-AC49-934D-7A7B-323D15B241A9}"/>
                </a:ext>
              </a:extLst>
            </p:cNvPr>
            <p:cNvSpPr txBox="1"/>
            <p:nvPr/>
          </p:nvSpPr>
          <p:spPr>
            <a:xfrm>
              <a:off x="607388" y="3691735"/>
              <a:ext cx="1898290" cy="584775"/>
            </a:xfrm>
            <a:prstGeom prst="rect">
              <a:avLst/>
            </a:prstGeom>
            <a:noFill/>
          </p:spPr>
          <p:txBody>
            <a:bodyPr wrap="square" rtlCol="0">
              <a:spAutoFit/>
            </a:bodyPr>
            <a:lstStyle/>
            <a:p>
              <a:r>
                <a:rPr lang="zh-CN" altLang="en-US" sz="1600" dirty="0"/>
                <a:t>请在此处输入文本</a:t>
              </a:r>
              <a:endParaRPr lang="en-US" altLang="zh-CN" sz="1600" dirty="0"/>
            </a:p>
            <a:p>
              <a:r>
                <a:rPr lang="zh-CN" altLang="en-US" sz="1600" dirty="0"/>
                <a:t>请在此处输入文本</a:t>
              </a:r>
              <a:endParaRPr lang="en-US" altLang="zh-CN" sz="1600" dirty="0"/>
            </a:p>
          </p:txBody>
        </p:sp>
      </p:grpSp>
      <p:grpSp>
        <p:nvGrpSpPr>
          <p:cNvPr id="79" name="组合 78">
            <a:extLst>
              <a:ext uri="{FF2B5EF4-FFF2-40B4-BE49-F238E27FC236}">
                <a16:creationId xmlns:a16="http://schemas.microsoft.com/office/drawing/2014/main" id="{4C4B9454-0707-D857-DA4A-21E820DF074D}"/>
              </a:ext>
            </a:extLst>
          </p:cNvPr>
          <p:cNvGrpSpPr/>
          <p:nvPr/>
        </p:nvGrpSpPr>
        <p:grpSpPr>
          <a:xfrm rot="5400000">
            <a:off x="11311808" y="-471343"/>
            <a:ext cx="439584" cy="1976007"/>
            <a:chOff x="276756" y="-340998"/>
            <a:chExt cx="439584" cy="1976007"/>
          </a:xfr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p:grpSpPr>
        <p:sp>
          <p:nvSpPr>
            <p:cNvPr id="80" name="任意多边形: 形状 79">
              <a:extLst>
                <a:ext uri="{FF2B5EF4-FFF2-40B4-BE49-F238E27FC236}">
                  <a16:creationId xmlns:a16="http://schemas.microsoft.com/office/drawing/2014/main" id="{5F75843F-7235-0000-62AD-4625DCCD2AA5}"/>
                </a:ext>
              </a:extLst>
            </p:cNvPr>
            <p:cNvSpPr/>
            <p:nvPr/>
          </p:nvSpPr>
          <p:spPr>
            <a:xfrm rot="8071803" flipV="1">
              <a:off x="-353406" y="565264"/>
              <a:ext cx="1976007" cy="163484"/>
            </a:xfrm>
            <a:custGeom>
              <a:avLst/>
              <a:gdLst>
                <a:gd name="connsiteX0" fmla="*/ 160824 w 1976007"/>
                <a:gd name="connsiteY0" fmla="*/ 0 h 163484"/>
                <a:gd name="connsiteX1" fmla="*/ 0 w 1976007"/>
                <a:gd name="connsiteY1" fmla="*/ 163484 h 163484"/>
                <a:gd name="connsiteX2" fmla="*/ 1976007 w 1976007"/>
                <a:gd name="connsiteY2" fmla="*/ 163484 h 163484"/>
                <a:gd name="connsiteX3" fmla="*/ 1809818 w 1976007"/>
                <a:gd name="connsiteY3" fmla="*/ 0 h 163484"/>
              </a:gdLst>
              <a:ahLst/>
              <a:cxnLst>
                <a:cxn ang="0">
                  <a:pos x="connsiteX0" y="connsiteY0"/>
                </a:cxn>
                <a:cxn ang="0">
                  <a:pos x="connsiteX1" y="connsiteY1"/>
                </a:cxn>
                <a:cxn ang="0">
                  <a:pos x="connsiteX2" y="connsiteY2"/>
                </a:cxn>
                <a:cxn ang="0">
                  <a:pos x="connsiteX3" y="connsiteY3"/>
                </a:cxn>
              </a:cxnLst>
              <a:rect l="l" t="t" r="r" b="b"/>
              <a:pathLst>
                <a:path w="1976007" h="163484">
                  <a:moveTo>
                    <a:pt x="160824" y="0"/>
                  </a:moveTo>
                  <a:lnTo>
                    <a:pt x="0" y="163484"/>
                  </a:lnTo>
                  <a:lnTo>
                    <a:pt x="1976007" y="163484"/>
                  </a:lnTo>
                  <a:lnTo>
                    <a:pt x="18098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形状 80">
              <a:extLst>
                <a:ext uri="{FF2B5EF4-FFF2-40B4-BE49-F238E27FC236}">
                  <a16:creationId xmlns:a16="http://schemas.microsoft.com/office/drawing/2014/main" id="{FA152CBF-DE68-F39B-CB06-844F63C85704}"/>
                </a:ext>
              </a:extLst>
            </p:cNvPr>
            <p:cNvSpPr/>
            <p:nvPr/>
          </p:nvSpPr>
          <p:spPr>
            <a:xfrm rot="8071803" flipV="1">
              <a:off x="-235799" y="284597"/>
              <a:ext cx="1188593" cy="163484"/>
            </a:xfrm>
            <a:custGeom>
              <a:avLst/>
              <a:gdLst>
                <a:gd name="connsiteX0" fmla="*/ 160824 w 1188593"/>
                <a:gd name="connsiteY0" fmla="*/ 0 h 163484"/>
                <a:gd name="connsiteX1" fmla="*/ 0 w 1188593"/>
                <a:gd name="connsiteY1" fmla="*/ 163484 h 163484"/>
                <a:gd name="connsiteX2" fmla="*/ 1188593 w 1188593"/>
                <a:gd name="connsiteY2" fmla="*/ 163484 h 163484"/>
                <a:gd name="connsiteX3" fmla="*/ 1022405 w 1188593"/>
                <a:gd name="connsiteY3" fmla="*/ 0 h 163484"/>
              </a:gdLst>
              <a:ahLst/>
              <a:cxnLst>
                <a:cxn ang="0">
                  <a:pos x="connsiteX0" y="connsiteY0"/>
                </a:cxn>
                <a:cxn ang="0">
                  <a:pos x="connsiteX1" y="connsiteY1"/>
                </a:cxn>
                <a:cxn ang="0">
                  <a:pos x="connsiteX2" y="connsiteY2"/>
                </a:cxn>
                <a:cxn ang="0">
                  <a:pos x="connsiteX3" y="connsiteY3"/>
                </a:cxn>
              </a:cxnLst>
              <a:rect l="l" t="t" r="r" b="b"/>
              <a:pathLst>
                <a:path w="1188593" h="163484">
                  <a:moveTo>
                    <a:pt x="160824" y="0"/>
                  </a:moveTo>
                  <a:lnTo>
                    <a:pt x="0" y="163484"/>
                  </a:lnTo>
                  <a:lnTo>
                    <a:pt x="1188593" y="163484"/>
                  </a:lnTo>
                  <a:lnTo>
                    <a:pt x="10224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82" name="组合 81">
            <a:extLst>
              <a:ext uri="{FF2B5EF4-FFF2-40B4-BE49-F238E27FC236}">
                <a16:creationId xmlns:a16="http://schemas.microsoft.com/office/drawing/2014/main" id="{DB845F9A-620B-A136-B19D-0267B970EEEB}"/>
              </a:ext>
            </a:extLst>
          </p:cNvPr>
          <p:cNvGrpSpPr/>
          <p:nvPr/>
        </p:nvGrpSpPr>
        <p:grpSpPr>
          <a:xfrm rot="10800000">
            <a:off x="11510659" y="5247696"/>
            <a:ext cx="439584" cy="1976007"/>
            <a:chOff x="276756" y="-340998"/>
            <a:chExt cx="439584" cy="1976007"/>
          </a:xfr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p:grpSpPr>
        <p:sp>
          <p:nvSpPr>
            <p:cNvPr id="83" name="任意多边形: 形状 82">
              <a:extLst>
                <a:ext uri="{FF2B5EF4-FFF2-40B4-BE49-F238E27FC236}">
                  <a16:creationId xmlns:a16="http://schemas.microsoft.com/office/drawing/2014/main" id="{266FE205-04F5-A021-5905-6C15A4DD2F0E}"/>
                </a:ext>
              </a:extLst>
            </p:cNvPr>
            <p:cNvSpPr/>
            <p:nvPr/>
          </p:nvSpPr>
          <p:spPr>
            <a:xfrm rot="8071803" flipV="1">
              <a:off x="-353406" y="565264"/>
              <a:ext cx="1976007" cy="163484"/>
            </a:xfrm>
            <a:custGeom>
              <a:avLst/>
              <a:gdLst>
                <a:gd name="connsiteX0" fmla="*/ 160824 w 1976007"/>
                <a:gd name="connsiteY0" fmla="*/ 0 h 163484"/>
                <a:gd name="connsiteX1" fmla="*/ 0 w 1976007"/>
                <a:gd name="connsiteY1" fmla="*/ 163484 h 163484"/>
                <a:gd name="connsiteX2" fmla="*/ 1976007 w 1976007"/>
                <a:gd name="connsiteY2" fmla="*/ 163484 h 163484"/>
                <a:gd name="connsiteX3" fmla="*/ 1809818 w 1976007"/>
                <a:gd name="connsiteY3" fmla="*/ 0 h 163484"/>
              </a:gdLst>
              <a:ahLst/>
              <a:cxnLst>
                <a:cxn ang="0">
                  <a:pos x="connsiteX0" y="connsiteY0"/>
                </a:cxn>
                <a:cxn ang="0">
                  <a:pos x="connsiteX1" y="connsiteY1"/>
                </a:cxn>
                <a:cxn ang="0">
                  <a:pos x="connsiteX2" y="connsiteY2"/>
                </a:cxn>
                <a:cxn ang="0">
                  <a:pos x="connsiteX3" y="connsiteY3"/>
                </a:cxn>
              </a:cxnLst>
              <a:rect l="l" t="t" r="r" b="b"/>
              <a:pathLst>
                <a:path w="1976007" h="163484">
                  <a:moveTo>
                    <a:pt x="160824" y="0"/>
                  </a:moveTo>
                  <a:lnTo>
                    <a:pt x="0" y="163484"/>
                  </a:lnTo>
                  <a:lnTo>
                    <a:pt x="1976007" y="163484"/>
                  </a:lnTo>
                  <a:lnTo>
                    <a:pt x="18098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任意多边形: 形状 83">
              <a:extLst>
                <a:ext uri="{FF2B5EF4-FFF2-40B4-BE49-F238E27FC236}">
                  <a16:creationId xmlns:a16="http://schemas.microsoft.com/office/drawing/2014/main" id="{023C7CD2-D4AD-889E-5C40-83A5AA11B7E8}"/>
                </a:ext>
              </a:extLst>
            </p:cNvPr>
            <p:cNvSpPr/>
            <p:nvPr/>
          </p:nvSpPr>
          <p:spPr>
            <a:xfrm rot="8071803" flipV="1">
              <a:off x="-235799" y="284597"/>
              <a:ext cx="1188593" cy="163484"/>
            </a:xfrm>
            <a:custGeom>
              <a:avLst/>
              <a:gdLst>
                <a:gd name="connsiteX0" fmla="*/ 160824 w 1188593"/>
                <a:gd name="connsiteY0" fmla="*/ 0 h 163484"/>
                <a:gd name="connsiteX1" fmla="*/ 0 w 1188593"/>
                <a:gd name="connsiteY1" fmla="*/ 163484 h 163484"/>
                <a:gd name="connsiteX2" fmla="*/ 1188593 w 1188593"/>
                <a:gd name="connsiteY2" fmla="*/ 163484 h 163484"/>
                <a:gd name="connsiteX3" fmla="*/ 1022405 w 1188593"/>
                <a:gd name="connsiteY3" fmla="*/ 0 h 163484"/>
              </a:gdLst>
              <a:ahLst/>
              <a:cxnLst>
                <a:cxn ang="0">
                  <a:pos x="connsiteX0" y="connsiteY0"/>
                </a:cxn>
                <a:cxn ang="0">
                  <a:pos x="connsiteX1" y="connsiteY1"/>
                </a:cxn>
                <a:cxn ang="0">
                  <a:pos x="connsiteX2" y="connsiteY2"/>
                </a:cxn>
                <a:cxn ang="0">
                  <a:pos x="connsiteX3" y="connsiteY3"/>
                </a:cxn>
              </a:cxnLst>
              <a:rect l="l" t="t" r="r" b="b"/>
              <a:pathLst>
                <a:path w="1188593" h="163484">
                  <a:moveTo>
                    <a:pt x="160824" y="0"/>
                  </a:moveTo>
                  <a:lnTo>
                    <a:pt x="0" y="163484"/>
                  </a:lnTo>
                  <a:lnTo>
                    <a:pt x="1188593" y="163484"/>
                  </a:lnTo>
                  <a:lnTo>
                    <a:pt x="102240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3236308368"/>
      </p:ext>
    </p:extLst>
  </p:cSld>
  <p:clrMapOvr>
    <a:masterClrMapping/>
  </p:clrMapOvr>
</p:sld>
</file>

<file path=ppt/theme/theme1.xml><?xml version="1.0" encoding="utf-8"?>
<a:theme xmlns:a="http://schemas.openxmlformats.org/drawingml/2006/main" name="office主题">
  <a:themeElements>
    <a:clrScheme name="中性">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自定义 3">
      <a:majorFont>
        <a:latin typeface="Bona Nova"/>
        <a:ea typeface="方正黑体简体"/>
        <a:cs typeface=""/>
      </a:majorFont>
      <a:minorFont>
        <a:latin typeface="Bona Nova"/>
        <a:ea typeface="方正黑体简体"/>
        <a:cs typeface=""/>
      </a:minorFont>
    </a:fontScheme>
    <a:fmtScheme name="OfficePLUS">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PLUS"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中性">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ppt/theme/themeOverride2.xml><?xml version="1.0" encoding="utf-8"?>
<a:themeOverride xmlns:a="http://schemas.openxmlformats.org/drawingml/2006/main">
  <a:clrScheme name="中性">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995</TotalTime>
  <Words>981</Words>
  <Application>Microsoft Office PowerPoint</Application>
  <PresentationFormat>宽屏</PresentationFormat>
  <Paragraphs>228</Paragraphs>
  <Slides>20</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Bona Nova</vt:lpstr>
      <vt:lpstr>Gill Sans</vt:lpstr>
      <vt:lpstr>OPPOSans H</vt:lpstr>
      <vt:lpstr>OPPOSans M</vt:lpstr>
      <vt:lpstr>阿里巴巴普惠体 2.0 55 Regular</vt:lpstr>
      <vt:lpstr>阿里巴巴普惠体 2.0 65 Medium</vt:lpstr>
      <vt:lpstr>阿里巴巴普惠体 B</vt:lpstr>
      <vt:lpstr>等线</vt:lpstr>
      <vt:lpstr>方正黑体简体</vt:lpstr>
      <vt:lpstr>思源黑体 CN Bold</vt:lpstr>
      <vt:lpstr>思源黑体 CN Light</vt:lpstr>
      <vt:lpstr>Arial</vt:lpstr>
      <vt:lpstr>Calibri</vt:lpstr>
      <vt:lpstr>Segoe UI Light</vt:lpstr>
      <vt:lpstr>office主题</vt:lpstr>
      <vt:lpstr>PowerPoint 演示文稿</vt:lpstr>
      <vt:lpstr>PowerPoint 演示文稿</vt:lpstr>
      <vt:lpstr>PowerPoint 演示文稿</vt:lpstr>
      <vt:lpstr>请输入标题</vt:lpstr>
      <vt:lpstr>请输入标题</vt:lpstr>
      <vt:lpstr>PowerPoint 演示文稿</vt:lpstr>
      <vt:lpstr>请输入标题</vt:lpstr>
      <vt:lpstr>请输入标题</vt:lpstr>
      <vt:lpstr>请输入标题</vt:lpstr>
      <vt:lpstr>PowerPoint 演示文稿</vt:lpstr>
      <vt:lpstr>PowerPoint 演示文稿</vt:lpstr>
      <vt:lpstr>请输入标题</vt:lpstr>
      <vt:lpstr>请输入标题</vt:lpstr>
      <vt:lpstr>PowerPoint 演示文稿</vt:lpstr>
      <vt:lpstr>请输入标题</vt:lpstr>
      <vt:lpstr>请输入标题</vt:lpstr>
      <vt:lpstr>请输入标题</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中性商务风年度工作汇报ppt模板</dc:title>
  <dc:creator>©是小盒呀</dc:creator>
  <cp:keywords>P界达人</cp:keywords>
  <dc:description>51PPT模板网，幻灯片演示模板及素材免费下载！_x000d_
51PPT模板网 唯一访问网址：www.51pptmoban.com</dc:description>
  <cp:lastModifiedBy>51pptmoban .com</cp:lastModifiedBy>
  <cp:revision>31</cp:revision>
  <dcterms:created xsi:type="dcterms:W3CDTF">2023-06-05T05:58:43Z</dcterms:created>
  <dcterms:modified xsi:type="dcterms:W3CDTF">2023-11-08T13:45:53Z</dcterms:modified>
  <cp:contentStatus>中性商务风年度工作汇报ppt模板，www.51pptmoban.com</cp:contentStatus>
  <cp:version>51pptmoban.com（V51-110804版）</cp:version>
</cp:coreProperties>
</file>