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9" r:id="rId2"/>
    <p:sldId id="258" r:id="rId3"/>
    <p:sldId id="1129" r:id="rId4"/>
    <p:sldId id="265" r:id="rId5"/>
    <p:sldId id="267" r:id="rId6"/>
    <p:sldId id="268" r:id="rId7"/>
    <p:sldId id="1134" r:id="rId8"/>
    <p:sldId id="269" r:id="rId9"/>
    <p:sldId id="266" r:id="rId10"/>
    <p:sldId id="270" r:id="rId11"/>
    <p:sldId id="1135" r:id="rId12"/>
    <p:sldId id="271" r:id="rId13"/>
    <p:sldId id="274" r:id="rId14"/>
    <p:sldId id="272" r:id="rId15"/>
    <p:sldId id="273" r:id="rId16"/>
    <p:sldId id="275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173"/>
    <a:srgbClr val="19C17F"/>
    <a:srgbClr val="19CD83"/>
    <a:srgbClr val="0C9177"/>
    <a:srgbClr val="E7FDF9"/>
    <a:srgbClr val="0A7C66"/>
    <a:srgbClr val="078A7E"/>
    <a:srgbClr val="9ED0D1"/>
    <a:srgbClr val="309D83"/>
    <a:srgbClr val="439F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0" autoAdjust="0"/>
    <p:restoredTop sz="95540" autoAdjust="0"/>
  </p:normalViewPr>
  <p:slideViewPr>
    <p:cSldViewPr snapToGrid="0" showGuides="1">
      <p:cViewPr>
        <p:scale>
          <a:sx n="50" d="100"/>
          <a:sy n="50" d="100"/>
        </p:scale>
        <p:origin x="1554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BA9-452B-A568-70F9A00857C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BA9-452B-A568-70F9A00857C3}"/>
              </c:ext>
            </c:extLst>
          </c:dPt>
          <c:cat>
            <c:strRef>
              <c:f>Sheet1!$A$2:$A$3</c:f>
              <c:strCache>
                <c:ptCount val="2"/>
                <c:pt idx="0">
                  <c:v>系列一</c:v>
                </c:pt>
                <c:pt idx="1">
                  <c:v>系列二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83-476E-AF76-DF573D4B18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AF2-4328-8878-C6BB043F13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AF2-4328-8878-C6BB043F13B3}"/>
              </c:ext>
            </c:extLst>
          </c:dPt>
          <c:cat>
            <c:strRef>
              <c:f>Sheet1!$A$2:$A$3</c:f>
              <c:strCache>
                <c:ptCount val="2"/>
                <c:pt idx="0">
                  <c:v>系列一</c:v>
                </c:pt>
                <c:pt idx="1">
                  <c:v>系列二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AF2-4328-8878-C6BB043F1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AF2-4328-8878-C6BB043F13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AF2-4328-8878-C6BB043F13B3}"/>
              </c:ext>
            </c:extLst>
          </c:dPt>
          <c:cat>
            <c:strRef>
              <c:f>Sheet1!$A$2:$A$3</c:f>
              <c:strCache>
                <c:ptCount val="2"/>
                <c:pt idx="0">
                  <c:v>系列一</c:v>
                </c:pt>
                <c:pt idx="1">
                  <c:v>系列二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6.9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AF2-4328-8878-C6BB043F1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49-4D14-8EC2-8DDE308075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49-4D14-8EC2-8DDE3080755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49-4D14-8EC2-8DDE308075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overlap val="100"/>
        <c:axId val="1261283360"/>
        <c:axId val="1261283720"/>
      </c:barChart>
      <c:catAx>
        <c:axId val="12612833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61283720"/>
        <c:crosses val="autoZero"/>
        <c:auto val="1"/>
        <c:lblAlgn val="ctr"/>
        <c:lblOffset val="100"/>
        <c:noMultiLvlLbl val="0"/>
      </c:catAx>
      <c:valAx>
        <c:axId val="12612837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61283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E182F990-47A5-49A7-86FE-CFEAF7F51CAB}" type="datetimeFigureOut">
              <a:rPr lang="zh-CN" altLang="en-US" smtClean="0"/>
              <a:pPr/>
              <a:t>2023/11/9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5A44ED52-13B3-470F-BCFA-7F965549B63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8743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ED52-13B3-470F-BCFA-7F965549B63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527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ED52-13B3-470F-BCFA-7F965549B63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304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ED52-13B3-470F-BCFA-7F965549B63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605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ED52-13B3-470F-BCFA-7F965549B63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081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ED52-13B3-470F-BCFA-7F965549B63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877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7BFC43-B0D7-0AAB-1341-742173B403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56B89E9-651F-CCA7-CA9D-7596B8E7B4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79365D-A06E-07C2-94E2-A1A58C306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9CF824-0CDB-7131-09D4-344738456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946EFA-EA61-9DB7-67A7-19111442E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7748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7440B4-C4D1-022C-085F-1E1FD794D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A7FA38-8A34-A2AE-7C4C-C2EF44AADF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AEE74C-9861-1895-2C98-6D7A1F54B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D4C977-AD19-D225-0447-262DB1103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BD8D91-A756-B99D-A202-A94E16224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15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57B4EB6-985B-C4CE-1F39-0C1BE5DB92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F864F07-F899-67E9-FA2A-8E04FDDFF9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CEA893-E8B7-B9D2-9966-D18DE41F3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8F4F9B-DBE2-0F94-ACF7-25A8A54D8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3BACB7-38BD-74DE-E8E1-16D816EF1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81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65105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896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B65C57-2B7C-0495-BCBC-5C91E1F7D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3DBBBA-5780-8B8C-C841-A1680812A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AF0E0C-066E-B8BF-1318-F11C4CCEE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2ABCCB-6FFE-F70A-ED65-5DA858419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27ADB9-D026-AA2E-F974-5D0F89A40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8221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B8B208-4696-347B-E2D4-66BD913F2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E05FA3-6D38-BE6B-BBE3-AB47D3E0BC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0E31E9-BBF8-3249-212C-4275C0C55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CD1E87-B1B7-6F61-3832-3875BB2A5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F54A1D-63D0-D35A-3E9F-A92301EE1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50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8228EF-D685-6F16-91A1-EC43F5926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2B0BB8-0548-2133-B231-DCBF857DCB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6F8CEF8-3B7C-C30E-E541-51E6FB5BF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4997FF-3935-D352-9703-3FA1E0553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DC23C94-BE8B-4E01-17DD-26F8F8D68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026219-95E0-0BD0-A293-950DB4412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385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003EA2-6FDA-BB38-3555-AAACFE430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6FD35D-FB02-EA8F-C0C5-435578264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040526-DE17-79D1-9A9E-26175A4D8F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4A4E4AF-D672-25EC-51C1-8965208C59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7F61657-7E31-0639-762C-2C50738B47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9D787B7-1267-537A-093E-DA0D6983F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AB465A5-A80C-F166-6B91-EE7CA5603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91B3164-BD16-D550-EA73-1276067F2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377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1F16FE-DCDC-EF6B-BEBC-F6AA99B22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52A82BA-D147-E56B-B5BD-DA1DBE0C2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D6820A5-960D-978C-D570-EFF019C1B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4CEDA4D-30B4-C40E-544B-FAB77B82B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742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1E4F3D4-B66B-63AE-9909-C71D2DDD6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F5E4473-0866-88CD-1273-B852DEA5B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3E3334-6F24-51FF-B4FA-DB9CE423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722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23440E-7C38-08D5-6971-5D0B11312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35C757-49C5-A23D-40F0-8BD585BC0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73F10AB-631A-AECB-CC33-11845C5DC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561268F-C73D-C5C2-85EB-683E52E91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9878F62-7843-B426-A2B7-3F7777EC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81BB39-E092-F122-5344-4ECDFFB8D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44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3DFF6E-5EA1-2BF5-7A72-75E258B8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39291B2-4133-3844-122A-53808AC870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62940D-E77A-6786-C9C8-6CA280C32D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AC0BE1-E44C-211E-C78F-4A2EBC699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9C3564F-949F-A909-19C6-DD6614938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943B36-FDAD-3168-416B-767ABCB71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533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BCC224-70C6-C771-0693-C573B4CFB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5E3F6B-6A89-0A8D-4CB8-90147E9F29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EF5D8D-6238-5E69-222A-EB641D1D18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28356-D310-4E18-8A94-B1C71589B3AA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1902AF-8043-EC8B-B945-1E4D35DF41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E80C4F-71B6-850A-D505-B50C81CDD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772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5868C8AC-87D1-73F4-B465-D02ABF1C260E}"/>
              </a:ext>
            </a:extLst>
          </p:cNvPr>
          <p:cNvSpPr txBox="1"/>
          <p:nvPr/>
        </p:nvSpPr>
        <p:spPr>
          <a:xfrm>
            <a:off x="700716" y="668999"/>
            <a:ext cx="7283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 w="6350">
                  <a:solidFill>
                    <a:schemeClr val="accent2">
                      <a:alpha val="20000"/>
                    </a:schemeClr>
                  </a:solidFill>
                </a:ln>
                <a:solidFill>
                  <a:schemeClr val="bg1">
                    <a:alpha val="5000"/>
                  </a:schemeClr>
                </a:solidFill>
                <a:effectLst/>
                <a:latin typeface="+mj-lt"/>
                <a:ea typeface="优设标题黑" panose="00000500000000000000" pitchFamily="2" charset="-122"/>
              </a:rPr>
              <a:t>NEW ENERGY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BDC5EC2-8648-9BF1-FDE6-0FD6C9FAF11F}"/>
              </a:ext>
            </a:extLst>
          </p:cNvPr>
          <p:cNvSpPr/>
          <p:nvPr/>
        </p:nvSpPr>
        <p:spPr>
          <a:xfrm>
            <a:off x="0" y="6195543"/>
            <a:ext cx="12192000" cy="662457"/>
          </a:xfrm>
          <a:custGeom>
            <a:avLst/>
            <a:gdLst>
              <a:gd name="connsiteX0" fmla="*/ 0 w 12192000"/>
              <a:gd name="connsiteY0" fmla="*/ 0 h 662457"/>
              <a:gd name="connsiteX1" fmla="*/ 77394 w 12192000"/>
              <a:gd name="connsiteY1" fmla="*/ 1256 h 662457"/>
              <a:gd name="connsiteX2" fmla="*/ 803483 w 12192000"/>
              <a:gd name="connsiteY2" fmla="*/ 27667 h 662457"/>
              <a:gd name="connsiteX3" fmla="*/ 6336731 w 12192000"/>
              <a:gd name="connsiteY3" fmla="*/ 339445 h 662457"/>
              <a:gd name="connsiteX4" fmla="*/ 12034971 w 12192000"/>
              <a:gd name="connsiteY4" fmla="*/ 228099 h 662457"/>
              <a:gd name="connsiteX5" fmla="*/ 12192000 w 12192000"/>
              <a:gd name="connsiteY5" fmla="*/ 224904 h 662457"/>
              <a:gd name="connsiteX6" fmla="*/ 12192000 w 12192000"/>
              <a:gd name="connsiteY6" fmla="*/ 662457 h 662457"/>
              <a:gd name="connsiteX7" fmla="*/ 0 w 12192000"/>
              <a:gd name="connsiteY7" fmla="*/ 662457 h 6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62457">
                <a:moveTo>
                  <a:pt x="0" y="0"/>
                </a:moveTo>
                <a:lnTo>
                  <a:pt x="77394" y="1256"/>
                </a:lnTo>
                <a:cubicBezTo>
                  <a:pt x="268218" y="5684"/>
                  <a:pt x="504969" y="13817"/>
                  <a:pt x="803483" y="27667"/>
                </a:cubicBezTo>
                <a:cubicBezTo>
                  <a:pt x="1997543" y="83068"/>
                  <a:pt x="3893255" y="323294"/>
                  <a:pt x="6336731" y="339445"/>
                </a:cubicBezTo>
                <a:cubicBezTo>
                  <a:pt x="8016620" y="350548"/>
                  <a:pt x="10458434" y="263575"/>
                  <a:pt x="12034971" y="228099"/>
                </a:cubicBezTo>
                <a:lnTo>
                  <a:pt x="12192000" y="224904"/>
                </a:lnTo>
                <a:lnTo>
                  <a:pt x="12192000" y="662457"/>
                </a:lnTo>
                <a:lnTo>
                  <a:pt x="0" y="662457"/>
                </a:ln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F447548-7E6C-F750-B456-AFE012625715}"/>
              </a:ext>
            </a:extLst>
          </p:cNvPr>
          <p:cNvSpPr/>
          <p:nvPr/>
        </p:nvSpPr>
        <p:spPr>
          <a:xfrm>
            <a:off x="2" y="6060608"/>
            <a:ext cx="12191999" cy="797392"/>
          </a:xfrm>
          <a:custGeom>
            <a:avLst/>
            <a:gdLst>
              <a:gd name="connsiteX0" fmla="*/ 12191999 w 12191999"/>
              <a:gd name="connsiteY0" fmla="*/ 0 h 1802700"/>
              <a:gd name="connsiteX1" fmla="*/ 12191999 w 12191999"/>
              <a:gd name="connsiteY1" fmla="*/ 1802700 h 1802700"/>
              <a:gd name="connsiteX2" fmla="*/ 0 w 12191999"/>
              <a:gd name="connsiteY2" fmla="*/ 1802700 h 1802700"/>
              <a:gd name="connsiteX3" fmla="*/ 0 w 12191999"/>
              <a:gd name="connsiteY3" fmla="*/ 628259 h 1802700"/>
              <a:gd name="connsiteX4" fmla="*/ 75029 w 12191999"/>
              <a:gd name="connsiteY4" fmla="*/ 636172 h 1802700"/>
              <a:gd name="connsiteX5" fmla="*/ 4622916 w 12191999"/>
              <a:gd name="connsiteY5" fmla="*/ 1035731 h 1802700"/>
              <a:gd name="connsiteX6" fmla="*/ 9917722 w 12191999"/>
              <a:gd name="connsiteY6" fmla="*/ 208816 h 1802700"/>
              <a:gd name="connsiteX7" fmla="*/ 12020113 w 12191999"/>
              <a:gd name="connsiteY7" fmla="*/ 6668 h 18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1802700">
                <a:moveTo>
                  <a:pt x="12191999" y="0"/>
                </a:moveTo>
                <a:lnTo>
                  <a:pt x="12191999" y="1802700"/>
                </a:lnTo>
                <a:lnTo>
                  <a:pt x="0" y="1802700"/>
                </a:lnTo>
                <a:lnTo>
                  <a:pt x="0" y="628259"/>
                </a:lnTo>
                <a:lnTo>
                  <a:pt x="75029" y="636172"/>
                </a:lnTo>
                <a:cubicBezTo>
                  <a:pt x="845515" y="704084"/>
                  <a:pt x="2916997" y="1126063"/>
                  <a:pt x="4622916" y="1035731"/>
                </a:cubicBezTo>
                <a:cubicBezTo>
                  <a:pt x="6328835" y="945399"/>
                  <a:pt x="8684856" y="380326"/>
                  <a:pt x="9917722" y="208816"/>
                </a:cubicBezTo>
                <a:cubicBezTo>
                  <a:pt x="11150588" y="37306"/>
                  <a:pt x="11466994" y="39277"/>
                  <a:pt x="12020113" y="6668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32B02BF-5642-5D59-924D-0A94EEDEF3D2}"/>
              </a:ext>
            </a:extLst>
          </p:cNvPr>
          <p:cNvSpPr txBox="1"/>
          <p:nvPr/>
        </p:nvSpPr>
        <p:spPr>
          <a:xfrm>
            <a:off x="700716" y="1028700"/>
            <a:ext cx="741658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新能源项目</a:t>
            </a:r>
            <a:endParaRPr lang="en-US" altLang="zh-CN" sz="6000" dirty="0">
              <a:gradFill>
                <a:gsLst>
                  <a:gs pos="0">
                    <a:schemeClr val="accent2"/>
                  </a:gs>
                  <a:gs pos="47000">
                    <a:schemeClr val="accent1"/>
                  </a:gs>
                </a:gsLst>
                <a:lin ang="600000" scaled="0"/>
              </a:gradFill>
              <a:latin typeface="+mj-ea"/>
              <a:ea typeface="+mj-ea"/>
            </a:endParaRPr>
          </a:p>
          <a:p>
            <a:r>
              <a:rPr lang="zh-CN" altLang="en-US" sz="60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工作总结汇报模板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BB96E9B-1EE0-54CB-654D-428441769C90}"/>
              </a:ext>
            </a:extLst>
          </p:cNvPr>
          <p:cNvSpPr/>
          <p:nvPr/>
        </p:nvSpPr>
        <p:spPr>
          <a:xfrm>
            <a:off x="512331" y="2881292"/>
            <a:ext cx="6363482" cy="46800"/>
          </a:xfrm>
          <a:prstGeom prst="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BFD620C-EBBB-7A04-0489-896BE1936696}"/>
              </a:ext>
            </a:extLst>
          </p:cNvPr>
          <p:cNvGrpSpPr/>
          <p:nvPr/>
        </p:nvGrpSpPr>
        <p:grpSpPr>
          <a:xfrm>
            <a:off x="5342092" y="1275428"/>
            <a:ext cx="965781" cy="449137"/>
            <a:chOff x="5130219" y="1369854"/>
            <a:chExt cx="965781" cy="449137"/>
          </a:xfrm>
        </p:grpSpPr>
        <p:sp>
          <p:nvSpPr>
            <p:cNvPr id="28" name="箭头: V 形 27">
              <a:extLst>
                <a:ext uri="{FF2B5EF4-FFF2-40B4-BE49-F238E27FC236}">
                  <a16:creationId xmlns:a16="http://schemas.microsoft.com/office/drawing/2014/main" id="{5F6ED589-AE5C-4C81-A4A4-35B155848A5B}"/>
                </a:ext>
              </a:extLst>
            </p:cNvPr>
            <p:cNvSpPr/>
            <p:nvPr/>
          </p:nvSpPr>
          <p:spPr>
            <a:xfrm>
              <a:off x="513021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17CA2C26-3D17-2435-E202-F5B6DD0E9D49}"/>
                </a:ext>
              </a:extLst>
            </p:cNvPr>
            <p:cNvSpPr/>
            <p:nvPr/>
          </p:nvSpPr>
          <p:spPr>
            <a:xfrm>
              <a:off x="542739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64" name="箭头: V 形 63">
              <a:extLst>
                <a:ext uri="{FF2B5EF4-FFF2-40B4-BE49-F238E27FC236}">
                  <a16:creationId xmlns:a16="http://schemas.microsoft.com/office/drawing/2014/main" id="{5044786B-EA33-4086-16D1-E34E23075B33}"/>
                </a:ext>
              </a:extLst>
            </p:cNvPr>
            <p:cNvSpPr/>
            <p:nvPr/>
          </p:nvSpPr>
          <p:spPr>
            <a:xfrm>
              <a:off x="572457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F71D57A4-1334-EA8E-9075-8626E3400E59}"/>
              </a:ext>
            </a:extLst>
          </p:cNvPr>
          <p:cNvSpPr/>
          <p:nvPr/>
        </p:nvSpPr>
        <p:spPr>
          <a:xfrm>
            <a:off x="834139" y="3510388"/>
            <a:ext cx="1637599" cy="3941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汇报人：</a:t>
            </a:r>
            <a:r>
              <a:rPr lang="en-US" altLang="zh-CN" sz="1600" dirty="0">
                <a:solidFill>
                  <a:prstClr val="white"/>
                </a:solidFill>
                <a:latin typeface="+mn-ea"/>
              </a:rPr>
              <a:t>XXX</a:t>
            </a:r>
            <a:endParaRPr lang="zh-CN" altLang="en-US" sz="16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6E0860A8-6BC5-ACF1-AFE5-C5986B90AAA4}"/>
              </a:ext>
            </a:extLst>
          </p:cNvPr>
          <p:cNvSpPr/>
          <p:nvPr/>
        </p:nvSpPr>
        <p:spPr>
          <a:xfrm rot="752095">
            <a:off x="9418696" y="-338517"/>
            <a:ext cx="1899294" cy="3541506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1807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56D9F701-F150-F4FB-3B87-70E10EC040D6}"/>
              </a:ext>
            </a:extLst>
          </p:cNvPr>
          <p:cNvSpPr/>
          <p:nvPr/>
        </p:nvSpPr>
        <p:spPr>
          <a:xfrm>
            <a:off x="660400" y="1553025"/>
            <a:ext cx="10858500" cy="5304974"/>
          </a:xfrm>
          <a:prstGeom prst="roundRect">
            <a:avLst>
              <a:gd name="adj" fmla="val 1988"/>
            </a:avLst>
          </a:prstGeom>
          <a:gradFill>
            <a:gsLst>
              <a:gs pos="73000">
                <a:srgbClr val="FFFFFF">
                  <a:alpha val="40000"/>
                </a:srgbClr>
              </a:gs>
              <a:gs pos="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宋体 CN Medium"/>
              <a:ea typeface="思源宋体 CN Medium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5EE8FEE-3E04-0A10-11F8-FFAD73264DDB}"/>
              </a:ext>
            </a:extLst>
          </p:cNvPr>
          <p:cNvGrpSpPr/>
          <p:nvPr/>
        </p:nvGrpSpPr>
        <p:grpSpPr>
          <a:xfrm>
            <a:off x="673100" y="1553026"/>
            <a:ext cx="3074987" cy="5304974"/>
            <a:chOff x="673100" y="1553026"/>
            <a:chExt cx="3074987" cy="530497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019EBD94-4EB8-0A53-1D7D-1C899955FA48}"/>
                </a:ext>
              </a:extLst>
            </p:cNvPr>
            <p:cNvSpPr>
              <a:spLocks/>
            </p:cNvSpPr>
            <p:nvPr/>
          </p:nvSpPr>
          <p:spPr>
            <a:xfrm>
              <a:off x="673100" y="1553026"/>
              <a:ext cx="3074987" cy="5304974"/>
            </a:xfrm>
            <a:prstGeom prst="roundRect">
              <a:avLst>
                <a:gd name="adj" fmla="val 1988"/>
              </a:avLst>
            </a:prstGeom>
            <a:blipFill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9191008-FCF5-7E05-018A-A2263AB2CB57}"/>
                </a:ext>
              </a:extLst>
            </p:cNvPr>
            <p:cNvSpPr/>
            <p:nvPr/>
          </p:nvSpPr>
          <p:spPr>
            <a:xfrm>
              <a:off x="673100" y="1553026"/>
              <a:ext cx="3074987" cy="5304974"/>
            </a:xfrm>
            <a:prstGeom prst="roundRect">
              <a:avLst>
                <a:gd name="adj" fmla="val 1988"/>
              </a:avLst>
            </a:prstGeom>
            <a:gradFill flip="none" rotWithShape="1">
              <a:gsLst>
                <a:gs pos="9000">
                  <a:schemeClr val="accent1"/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思源宋体 CN Medium" panose="02020500000000000000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0FFB70-34AD-9184-AF0E-ADA8DF1316DB}"/>
              </a:ext>
            </a:extLst>
          </p:cNvPr>
          <p:cNvGrpSpPr/>
          <p:nvPr/>
        </p:nvGrpSpPr>
        <p:grpSpPr>
          <a:xfrm>
            <a:off x="88471" y="734411"/>
            <a:ext cx="443376" cy="206192"/>
            <a:chOff x="5130219" y="1369854"/>
            <a:chExt cx="965781" cy="449137"/>
          </a:xfrm>
        </p:grpSpPr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E6CB3B44-0276-C0C6-B9DF-847D328F9D11}"/>
                </a:ext>
              </a:extLst>
            </p:cNvPr>
            <p:cNvSpPr/>
            <p:nvPr/>
          </p:nvSpPr>
          <p:spPr>
            <a:xfrm>
              <a:off x="513021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6ED557E2-A9D7-47DF-74FE-4EF468B9EF24}"/>
                </a:ext>
              </a:extLst>
            </p:cNvPr>
            <p:cNvSpPr/>
            <p:nvPr/>
          </p:nvSpPr>
          <p:spPr>
            <a:xfrm>
              <a:off x="542739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7E8FB17E-8DC8-181A-B815-86A9B1F7A1D9}"/>
                </a:ext>
              </a:extLst>
            </p:cNvPr>
            <p:cNvSpPr/>
            <p:nvPr/>
          </p:nvSpPr>
          <p:spPr>
            <a:xfrm>
              <a:off x="572457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9ABA1EB0-CBCD-59B5-F0FB-ACF9ECCFEC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40439" y="3429000"/>
            <a:ext cx="3434942" cy="3142435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96639F1-A617-F695-B1D1-6CAEA6080E46}"/>
              </a:ext>
            </a:extLst>
          </p:cNvPr>
          <p:cNvSpPr/>
          <p:nvPr/>
        </p:nvSpPr>
        <p:spPr>
          <a:xfrm>
            <a:off x="0" y="6411529"/>
            <a:ext cx="12192000" cy="446470"/>
          </a:xfrm>
          <a:custGeom>
            <a:avLst/>
            <a:gdLst>
              <a:gd name="connsiteX0" fmla="*/ 0 w 12192000"/>
              <a:gd name="connsiteY0" fmla="*/ 0 h 662457"/>
              <a:gd name="connsiteX1" fmla="*/ 77394 w 12192000"/>
              <a:gd name="connsiteY1" fmla="*/ 1256 h 662457"/>
              <a:gd name="connsiteX2" fmla="*/ 803483 w 12192000"/>
              <a:gd name="connsiteY2" fmla="*/ 27667 h 662457"/>
              <a:gd name="connsiteX3" fmla="*/ 6336731 w 12192000"/>
              <a:gd name="connsiteY3" fmla="*/ 339445 h 662457"/>
              <a:gd name="connsiteX4" fmla="*/ 12034971 w 12192000"/>
              <a:gd name="connsiteY4" fmla="*/ 228099 h 662457"/>
              <a:gd name="connsiteX5" fmla="*/ 12192000 w 12192000"/>
              <a:gd name="connsiteY5" fmla="*/ 224904 h 662457"/>
              <a:gd name="connsiteX6" fmla="*/ 12192000 w 12192000"/>
              <a:gd name="connsiteY6" fmla="*/ 662457 h 662457"/>
              <a:gd name="connsiteX7" fmla="*/ 0 w 12192000"/>
              <a:gd name="connsiteY7" fmla="*/ 662457 h 6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62457">
                <a:moveTo>
                  <a:pt x="0" y="0"/>
                </a:moveTo>
                <a:lnTo>
                  <a:pt x="77394" y="1256"/>
                </a:lnTo>
                <a:cubicBezTo>
                  <a:pt x="268218" y="5684"/>
                  <a:pt x="504969" y="13817"/>
                  <a:pt x="803483" y="27667"/>
                </a:cubicBezTo>
                <a:cubicBezTo>
                  <a:pt x="1997543" y="83068"/>
                  <a:pt x="3893255" y="323294"/>
                  <a:pt x="6336731" y="339445"/>
                </a:cubicBezTo>
                <a:cubicBezTo>
                  <a:pt x="8016620" y="350548"/>
                  <a:pt x="10458434" y="263575"/>
                  <a:pt x="12034971" y="228099"/>
                </a:cubicBezTo>
                <a:lnTo>
                  <a:pt x="12192000" y="224904"/>
                </a:lnTo>
                <a:lnTo>
                  <a:pt x="12192000" y="662457"/>
                </a:lnTo>
                <a:lnTo>
                  <a:pt x="0" y="662457"/>
                </a:ln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BFB8758-1C30-8CA8-679E-5D7443BFA348}"/>
              </a:ext>
            </a:extLst>
          </p:cNvPr>
          <p:cNvSpPr/>
          <p:nvPr/>
        </p:nvSpPr>
        <p:spPr>
          <a:xfrm>
            <a:off x="2" y="6320588"/>
            <a:ext cx="12191998" cy="537411"/>
          </a:xfrm>
          <a:custGeom>
            <a:avLst/>
            <a:gdLst>
              <a:gd name="connsiteX0" fmla="*/ 12191998 w 12191998"/>
              <a:gd name="connsiteY0" fmla="*/ 0 h 537411"/>
              <a:gd name="connsiteX1" fmla="*/ 12191998 w 12191998"/>
              <a:gd name="connsiteY1" fmla="*/ 537411 h 537411"/>
              <a:gd name="connsiteX2" fmla="*/ 0 w 12191998"/>
              <a:gd name="connsiteY2" fmla="*/ 537411 h 537411"/>
              <a:gd name="connsiteX3" fmla="*/ 0 w 12191998"/>
              <a:gd name="connsiteY3" fmla="*/ 187293 h 537411"/>
              <a:gd name="connsiteX4" fmla="*/ 75029 w 12191998"/>
              <a:gd name="connsiteY4" fmla="*/ 189652 h 537411"/>
              <a:gd name="connsiteX5" fmla="*/ 4622916 w 12191998"/>
              <a:gd name="connsiteY5" fmla="*/ 308767 h 537411"/>
              <a:gd name="connsiteX6" fmla="*/ 9917722 w 12191998"/>
              <a:gd name="connsiteY6" fmla="*/ 62251 h 537411"/>
              <a:gd name="connsiteX7" fmla="*/ 12020113 w 12191998"/>
              <a:gd name="connsiteY7" fmla="*/ 1988 h 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537411">
                <a:moveTo>
                  <a:pt x="12191998" y="0"/>
                </a:moveTo>
                <a:lnTo>
                  <a:pt x="12191998" y="537411"/>
                </a:lnTo>
                <a:lnTo>
                  <a:pt x="0" y="537411"/>
                </a:lnTo>
                <a:lnTo>
                  <a:pt x="0" y="187293"/>
                </a:lnTo>
                <a:lnTo>
                  <a:pt x="75029" y="189652"/>
                </a:lnTo>
                <a:cubicBezTo>
                  <a:pt x="845515" y="209898"/>
                  <a:pt x="2916997" y="335696"/>
                  <a:pt x="4622916" y="308767"/>
                </a:cubicBezTo>
                <a:cubicBezTo>
                  <a:pt x="6328835" y="281837"/>
                  <a:pt x="8684856" y="113381"/>
                  <a:pt x="9917722" y="62251"/>
                </a:cubicBezTo>
                <a:cubicBezTo>
                  <a:pt x="11150588" y="11122"/>
                  <a:pt x="11466994" y="11709"/>
                  <a:pt x="12020113" y="1988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11" name="文本框 245">
            <a:extLst>
              <a:ext uri="{FF2B5EF4-FFF2-40B4-BE49-F238E27FC236}">
                <a16:creationId xmlns:a16="http://schemas.microsoft.com/office/drawing/2014/main" id="{C962D482-8A90-6B54-FE93-AEF476C46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419" y="2076497"/>
            <a:ext cx="2334348" cy="1006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单击此处添加文本内容说明</a:t>
            </a:r>
          </a:p>
        </p:txBody>
      </p:sp>
      <p:graphicFrame>
        <p:nvGraphicFramePr>
          <p:cNvPr id="26" name="图表 25">
            <a:extLst>
              <a:ext uri="{FF2B5EF4-FFF2-40B4-BE49-F238E27FC236}">
                <a16:creationId xmlns:a16="http://schemas.microsoft.com/office/drawing/2014/main" id="{61A449C6-4F22-3C74-C0EC-2FA8C2722E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6074554"/>
              </p:ext>
            </p:extLst>
          </p:nvPr>
        </p:nvGraphicFramePr>
        <p:xfrm>
          <a:off x="4809050" y="1553024"/>
          <a:ext cx="6476180" cy="2519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5" name="组合 34">
            <a:extLst>
              <a:ext uri="{FF2B5EF4-FFF2-40B4-BE49-F238E27FC236}">
                <a16:creationId xmlns:a16="http://schemas.microsoft.com/office/drawing/2014/main" id="{654558EF-6B24-4DFA-2D82-DFDA891E3D65}"/>
              </a:ext>
            </a:extLst>
          </p:cNvPr>
          <p:cNvGrpSpPr/>
          <p:nvPr/>
        </p:nvGrpSpPr>
        <p:grpSpPr>
          <a:xfrm>
            <a:off x="5048434" y="4243846"/>
            <a:ext cx="2838576" cy="726256"/>
            <a:chOff x="4952329" y="4415246"/>
            <a:chExt cx="2838576" cy="726256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18A25A7-836D-9072-0BA4-B72B7F1C30A4}"/>
                </a:ext>
              </a:extLst>
            </p:cNvPr>
            <p:cNvSpPr/>
            <p:nvPr/>
          </p:nvSpPr>
          <p:spPr>
            <a:xfrm>
              <a:off x="5042720" y="4415246"/>
              <a:ext cx="456743" cy="51999"/>
            </a:xfrm>
            <a:prstGeom prst="rect">
              <a:avLst/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34" name="文本框 100">
              <a:extLst>
                <a:ext uri="{FF2B5EF4-FFF2-40B4-BE49-F238E27FC236}">
                  <a16:creationId xmlns:a16="http://schemas.microsoft.com/office/drawing/2014/main" id="{4330FCF1-809C-B9E5-848D-80C6125D63C3}"/>
                </a:ext>
              </a:extLst>
            </p:cNvPr>
            <p:cNvSpPr txBox="1"/>
            <p:nvPr/>
          </p:nvSpPr>
          <p:spPr>
            <a:xfrm>
              <a:off x="4952329" y="4516138"/>
              <a:ext cx="2838576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D5A7803-8DA7-90E4-3FA1-0831D2224CBA}"/>
              </a:ext>
            </a:extLst>
          </p:cNvPr>
          <p:cNvGrpSpPr/>
          <p:nvPr/>
        </p:nvGrpSpPr>
        <p:grpSpPr>
          <a:xfrm>
            <a:off x="5048434" y="5224664"/>
            <a:ext cx="2838576" cy="726256"/>
            <a:chOff x="4952329" y="4415246"/>
            <a:chExt cx="2838576" cy="726256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9DEDFCC-64C2-4D49-6A93-428F1ADCB94F}"/>
                </a:ext>
              </a:extLst>
            </p:cNvPr>
            <p:cNvSpPr/>
            <p:nvPr/>
          </p:nvSpPr>
          <p:spPr>
            <a:xfrm>
              <a:off x="5042720" y="4415246"/>
              <a:ext cx="456743" cy="51999"/>
            </a:xfrm>
            <a:prstGeom prst="rect">
              <a:avLst/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38" name="文本框 100">
              <a:extLst>
                <a:ext uri="{FF2B5EF4-FFF2-40B4-BE49-F238E27FC236}">
                  <a16:creationId xmlns:a16="http://schemas.microsoft.com/office/drawing/2014/main" id="{5810C17B-9955-F0D7-90E9-2327DCB99ED1}"/>
                </a:ext>
              </a:extLst>
            </p:cNvPr>
            <p:cNvSpPr txBox="1"/>
            <p:nvPr/>
          </p:nvSpPr>
          <p:spPr>
            <a:xfrm>
              <a:off x="4952329" y="4516138"/>
              <a:ext cx="2838576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341FD25-E69B-A9A2-095D-6E4ADDD2E38B}"/>
              </a:ext>
            </a:extLst>
          </p:cNvPr>
          <p:cNvGrpSpPr/>
          <p:nvPr/>
        </p:nvGrpSpPr>
        <p:grpSpPr>
          <a:xfrm>
            <a:off x="8207270" y="4243846"/>
            <a:ext cx="2838576" cy="726256"/>
            <a:chOff x="4952329" y="4415246"/>
            <a:chExt cx="2838576" cy="726256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B3B716B7-399B-B192-01ED-9F20BAF2AC41}"/>
                </a:ext>
              </a:extLst>
            </p:cNvPr>
            <p:cNvSpPr/>
            <p:nvPr/>
          </p:nvSpPr>
          <p:spPr>
            <a:xfrm>
              <a:off x="5042720" y="4415246"/>
              <a:ext cx="456743" cy="51999"/>
            </a:xfrm>
            <a:prstGeom prst="rect">
              <a:avLst/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46" name="文本框 100">
              <a:extLst>
                <a:ext uri="{FF2B5EF4-FFF2-40B4-BE49-F238E27FC236}">
                  <a16:creationId xmlns:a16="http://schemas.microsoft.com/office/drawing/2014/main" id="{A87AFAF3-BAD8-7B18-95CE-52121DD954D4}"/>
                </a:ext>
              </a:extLst>
            </p:cNvPr>
            <p:cNvSpPr txBox="1"/>
            <p:nvPr/>
          </p:nvSpPr>
          <p:spPr>
            <a:xfrm>
              <a:off x="4952329" y="4516138"/>
              <a:ext cx="2838576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C483061-E498-27DC-BA06-6390AAC2B6DB}"/>
              </a:ext>
            </a:extLst>
          </p:cNvPr>
          <p:cNvGrpSpPr/>
          <p:nvPr/>
        </p:nvGrpSpPr>
        <p:grpSpPr>
          <a:xfrm>
            <a:off x="8207270" y="5224664"/>
            <a:ext cx="2838576" cy="726256"/>
            <a:chOff x="4952329" y="4415246"/>
            <a:chExt cx="2838576" cy="726256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DC1A335-7C9A-B17F-8580-963D57123734}"/>
                </a:ext>
              </a:extLst>
            </p:cNvPr>
            <p:cNvSpPr/>
            <p:nvPr/>
          </p:nvSpPr>
          <p:spPr>
            <a:xfrm>
              <a:off x="5042720" y="4415246"/>
              <a:ext cx="456743" cy="51999"/>
            </a:xfrm>
            <a:prstGeom prst="rect">
              <a:avLst/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44" name="文本框 100">
              <a:extLst>
                <a:ext uri="{FF2B5EF4-FFF2-40B4-BE49-F238E27FC236}">
                  <a16:creationId xmlns:a16="http://schemas.microsoft.com/office/drawing/2014/main" id="{2F7DECA3-170A-CC89-CF6F-FB39BCEA0915}"/>
                </a:ext>
              </a:extLst>
            </p:cNvPr>
            <p:cNvSpPr txBox="1"/>
            <p:nvPr/>
          </p:nvSpPr>
          <p:spPr>
            <a:xfrm>
              <a:off x="4952329" y="4516138"/>
              <a:ext cx="2838576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5" name="文本框 245">
            <a:extLst>
              <a:ext uri="{FF2B5EF4-FFF2-40B4-BE49-F238E27FC236}">
                <a16:creationId xmlns:a16="http://schemas.microsoft.com/office/drawing/2014/main" id="{FE968640-E6B3-577C-E12B-BE6B7DBFE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522" y="549468"/>
            <a:ext cx="3608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895937A-DE52-02E4-CA0F-5A75F1DC52BF}"/>
              </a:ext>
            </a:extLst>
          </p:cNvPr>
          <p:cNvSpPr/>
          <p:nvPr/>
        </p:nvSpPr>
        <p:spPr>
          <a:xfrm rot="1105905">
            <a:off x="11146813" y="-33400"/>
            <a:ext cx="823547" cy="1535622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081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8A9C005-57AB-39BB-6744-AD4E1B08FB0A}"/>
              </a:ext>
            </a:extLst>
          </p:cNvPr>
          <p:cNvSpPr/>
          <p:nvPr/>
        </p:nvSpPr>
        <p:spPr>
          <a:xfrm>
            <a:off x="0" y="4389083"/>
            <a:ext cx="12192000" cy="2468917"/>
          </a:xfrm>
          <a:custGeom>
            <a:avLst/>
            <a:gdLst>
              <a:gd name="connsiteX0" fmla="*/ 12192000 w 12192000"/>
              <a:gd name="connsiteY0" fmla="*/ 0 h 2468917"/>
              <a:gd name="connsiteX1" fmla="*/ 12192000 w 12192000"/>
              <a:gd name="connsiteY1" fmla="*/ 2124011 h 2468917"/>
              <a:gd name="connsiteX2" fmla="*/ 12192000 w 12192000"/>
              <a:gd name="connsiteY2" fmla="*/ 2468917 h 2468917"/>
              <a:gd name="connsiteX3" fmla="*/ 0 w 12192000"/>
              <a:gd name="connsiteY3" fmla="*/ 2468917 h 2468917"/>
              <a:gd name="connsiteX4" fmla="*/ 0 w 12192000"/>
              <a:gd name="connsiteY4" fmla="*/ 2124011 h 2468917"/>
              <a:gd name="connsiteX5" fmla="*/ 0 w 12192000"/>
              <a:gd name="connsiteY5" fmla="*/ 1653340 h 2468917"/>
              <a:gd name="connsiteX6" fmla="*/ 550504 w 12192000"/>
              <a:gd name="connsiteY6" fmla="*/ 1666655 h 2468917"/>
              <a:gd name="connsiteX7" fmla="*/ 8921560 w 12192000"/>
              <a:gd name="connsiteY7" fmla="*/ 1479739 h 2468917"/>
              <a:gd name="connsiteX8" fmla="*/ 12132568 w 12192000"/>
              <a:gd name="connsiteY8" fmla="*/ 68564 h 246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8917">
                <a:moveTo>
                  <a:pt x="12192000" y="0"/>
                </a:moveTo>
                <a:lnTo>
                  <a:pt x="12192000" y="2124011"/>
                </a:lnTo>
                <a:lnTo>
                  <a:pt x="12192000" y="2468917"/>
                </a:lnTo>
                <a:lnTo>
                  <a:pt x="0" y="2468917"/>
                </a:lnTo>
                <a:lnTo>
                  <a:pt x="0" y="2124011"/>
                </a:lnTo>
                <a:lnTo>
                  <a:pt x="0" y="1653340"/>
                </a:lnTo>
                <a:lnTo>
                  <a:pt x="550504" y="1666655"/>
                </a:lnTo>
                <a:cubicBezTo>
                  <a:pt x="3707775" y="1737897"/>
                  <a:pt x="7210978" y="1763549"/>
                  <a:pt x="8921560" y="1479739"/>
                </a:cubicBezTo>
                <a:cubicBezTo>
                  <a:pt x="10632142" y="1195930"/>
                  <a:pt x="11554729" y="682481"/>
                  <a:pt x="12132568" y="68564"/>
                </a:cubicBez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1CEC21C-61CC-C126-627B-327ECD96CCE0}"/>
              </a:ext>
            </a:extLst>
          </p:cNvPr>
          <p:cNvSpPr/>
          <p:nvPr/>
        </p:nvSpPr>
        <p:spPr>
          <a:xfrm>
            <a:off x="0" y="4700540"/>
            <a:ext cx="12192000" cy="2157461"/>
          </a:xfrm>
          <a:custGeom>
            <a:avLst/>
            <a:gdLst>
              <a:gd name="connsiteX0" fmla="*/ 12192000 w 12192000"/>
              <a:gd name="connsiteY0" fmla="*/ 0 h 2157461"/>
              <a:gd name="connsiteX1" fmla="*/ 12192000 w 12192000"/>
              <a:gd name="connsiteY1" fmla="*/ 1940892 h 2157461"/>
              <a:gd name="connsiteX2" fmla="*/ 12192000 w 12192000"/>
              <a:gd name="connsiteY2" fmla="*/ 2157461 h 2157461"/>
              <a:gd name="connsiteX3" fmla="*/ 0 w 12192000"/>
              <a:gd name="connsiteY3" fmla="*/ 2157461 h 2157461"/>
              <a:gd name="connsiteX4" fmla="*/ 0 w 12192000"/>
              <a:gd name="connsiteY4" fmla="*/ 1940892 h 2157461"/>
              <a:gd name="connsiteX5" fmla="*/ 0 w 12192000"/>
              <a:gd name="connsiteY5" fmla="*/ 1465940 h 2157461"/>
              <a:gd name="connsiteX6" fmla="*/ 727486 w 12192000"/>
              <a:gd name="connsiteY6" fmla="*/ 1483536 h 2157461"/>
              <a:gd name="connsiteX7" fmla="*/ 9098542 w 12192000"/>
              <a:gd name="connsiteY7" fmla="*/ 1296620 h 2157461"/>
              <a:gd name="connsiteX8" fmla="*/ 12103561 w 12192000"/>
              <a:gd name="connsiteY8" fmla="*/ 86186 h 215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157461">
                <a:moveTo>
                  <a:pt x="12192000" y="0"/>
                </a:moveTo>
                <a:lnTo>
                  <a:pt x="12192000" y="1940892"/>
                </a:lnTo>
                <a:lnTo>
                  <a:pt x="12192000" y="2157461"/>
                </a:lnTo>
                <a:lnTo>
                  <a:pt x="0" y="2157461"/>
                </a:lnTo>
                <a:lnTo>
                  <a:pt x="0" y="1940892"/>
                </a:lnTo>
                <a:lnTo>
                  <a:pt x="0" y="1465940"/>
                </a:lnTo>
                <a:lnTo>
                  <a:pt x="727486" y="1483536"/>
                </a:lnTo>
                <a:cubicBezTo>
                  <a:pt x="3884757" y="1554778"/>
                  <a:pt x="7387960" y="1580430"/>
                  <a:pt x="9098542" y="1296620"/>
                </a:cubicBezTo>
                <a:cubicBezTo>
                  <a:pt x="10619060" y="1044346"/>
                  <a:pt x="11516963" y="610627"/>
                  <a:pt x="12103561" y="86186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2000" sy="92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/>
              <a:ea typeface="思源宋体 CN Medium" panose="02020500000000000000" pitchFamily="18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664A4EE-BC7B-FD18-F8FF-1A5113BB83EF}"/>
              </a:ext>
            </a:extLst>
          </p:cNvPr>
          <p:cNvGrpSpPr/>
          <p:nvPr/>
        </p:nvGrpSpPr>
        <p:grpSpPr>
          <a:xfrm>
            <a:off x="1183498" y="1222665"/>
            <a:ext cx="9660618" cy="3477875"/>
            <a:chOff x="1183498" y="1222665"/>
            <a:chExt cx="9660618" cy="3477875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06F1F691-0178-145D-341D-9E0B9113965E}"/>
                </a:ext>
              </a:extLst>
            </p:cNvPr>
            <p:cNvSpPr/>
            <p:nvPr/>
          </p:nvSpPr>
          <p:spPr>
            <a:xfrm>
              <a:off x="1394472" y="1247790"/>
              <a:ext cx="9449644" cy="3427624"/>
            </a:xfrm>
            <a:prstGeom prst="roundRect">
              <a:avLst>
                <a:gd name="adj" fmla="val 5961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/>
                <a:ea typeface="思源宋体 CN Medium"/>
                <a:cs typeface="+mn-cs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00989ACE-DD51-A8FC-27E7-836FB951E8DD}"/>
                </a:ext>
              </a:extLst>
            </p:cNvPr>
            <p:cNvSpPr/>
            <p:nvPr/>
          </p:nvSpPr>
          <p:spPr>
            <a:xfrm>
              <a:off x="4896640" y="3653728"/>
              <a:ext cx="3643930" cy="45719"/>
            </a:xfrm>
            <a:prstGeom prst="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/>
                <a:ea typeface="思源宋体 CN Medium"/>
                <a:cs typeface="+mn-cs"/>
              </a:endParaRPr>
            </a:p>
          </p:txBody>
        </p:sp>
        <p:sp>
          <p:nvSpPr>
            <p:cNvPr id="35" name="文本框 654">
              <a:extLst>
                <a:ext uri="{FF2B5EF4-FFF2-40B4-BE49-F238E27FC236}">
                  <a16:creationId xmlns:a16="http://schemas.microsoft.com/office/drawing/2014/main" id="{45DCCEE8-1967-99D8-DF6C-74E259BEBB7B}"/>
                </a:ext>
              </a:extLst>
            </p:cNvPr>
            <p:cNvSpPr txBox="1"/>
            <p:nvPr/>
          </p:nvSpPr>
          <p:spPr>
            <a:xfrm>
              <a:off x="1183498" y="1222665"/>
              <a:ext cx="4445782" cy="3477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2000" dirty="0">
                  <a:latin typeface="+mj-lt"/>
                  <a:sym typeface="+mn-lt"/>
                </a:rPr>
                <a:t>3</a:t>
              </a:r>
              <a:endParaRPr kumimoji="0" lang="en-US" altLang="zh-CN" sz="2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优设标题黑" panose="00000500000000000000" pitchFamily="2" charset="-122"/>
                <a:cs typeface="+mn-cs"/>
                <a:sym typeface="+mn-lt"/>
              </a:endParaRPr>
            </a:p>
          </p:txBody>
        </p:sp>
        <p:sp>
          <p:nvSpPr>
            <p:cNvPr id="36" name="文本框 654">
              <a:extLst>
                <a:ext uri="{FF2B5EF4-FFF2-40B4-BE49-F238E27FC236}">
                  <a16:creationId xmlns:a16="http://schemas.microsoft.com/office/drawing/2014/main" id="{4A1F3226-1711-F942-E492-7239CA70F985}"/>
                </a:ext>
              </a:extLst>
            </p:cNvPr>
            <p:cNvSpPr txBox="1"/>
            <p:nvPr/>
          </p:nvSpPr>
          <p:spPr>
            <a:xfrm>
              <a:off x="4818041" y="2535778"/>
              <a:ext cx="5011499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60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添加标题</a:t>
              </a: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3D60621-9B33-04E8-40AC-EEA5A3A95967}"/>
                </a:ext>
              </a:extLst>
            </p:cNvPr>
            <p:cNvSpPr>
              <a:spLocks/>
            </p:cNvSpPr>
            <p:nvPr/>
          </p:nvSpPr>
          <p:spPr>
            <a:xfrm>
              <a:off x="9160235" y="2437902"/>
              <a:ext cx="669305" cy="1248015"/>
            </a:xfrm>
            <a:custGeom>
              <a:avLst/>
              <a:gdLst>
                <a:gd name="connsiteX0" fmla="*/ 86296 w 109061"/>
                <a:gd name="connsiteY0" fmla="*/ 1 h 203360"/>
                <a:gd name="connsiteX1" fmla="*/ 0 w 109061"/>
                <a:gd name="connsiteY1" fmla="*/ 113730 h 203360"/>
                <a:gd name="connsiteX2" fmla="*/ 40862 w 109061"/>
                <a:gd name="connsiteY2" fmla="*/ 113730 h 203360"/>
                <a:gd name="connsiteX3" fmla="*/ 6763 w 109061"/>
                <a:gd name="connsiteY3" fmla="*/ 203360 h 203360"/>
                <a:gd name="connsiteX4" fmla="*/ 109061 w 109061"/>
                <a:gd name="connsiteY4" fmla="*/ 86393 h 203360"/>
                <a:gd name="connsiteX5" fmla="*/ 65151 w 109061"/>
                <a:gd name="connsiteY5" fmla="*/ 86393 h 20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61" h="203360">
                  <a:moveTo>
                    <a:pt x="86296" y="1"/>
                  </a:moveTo>
                  <a:cubicBezTo>
                    <a:pt x="96488" y="-475"/>
                    <a:pt x="0" y="113730"/>
                    <a:pt x="0" y="113730"/>
                  </a:cubicBezTo>
                  <a:lnTo>
                    <a:pt x="40862" y="113730"/>
                  </a:lnTo>
                  <a:lnTo>
                    <a:pt x="6763" y="203360"/>
                  </a:lnTo>
                  <a:lnTo>
                    <a:pt x="109061" y="86393"/>
                  </a:lnTo>
                  <a:lnTo>
                    <a:pt x="65151" y="86393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8185223-1B99-2B77-B5B0-CF67CBD53366}"/>
                </a:ext>
              </a:extLst>
            </p:cNvPr>
            <p:cNvGrpSpPr/>
            <p:nvPr/>
          </p:nvGrpSpPr>
          <p:grpSpPr>
            <a:xfrm>
              <a:off x="4896640" y="2183560"/>
              <a:ext cx="657293" cy="305674"/>
              <a:chOff x="5656507" y="2392793"/>
              <a:chExt cx="657293" cy="305674"/>
            </a:xfrm>
          </p:grpSpPr>
          <p:sp>
            <p:nvSpPr>
              <p:cNvPr id="5" name="箭头: V 形 4">
                <a:extLst>
                  <a:ext uri="{FF2B5EF4-FFF2-40B4-BE49-F238E27FC236}">
                    <a16:creationId xmlns:a16="http://schemas.microsoft.com/office/drawing/2014/main" id="{61C2A57B-44A6-222E-F173-DABF0F8DE7E3}"/>
                  </a:ext>
                </a:extLst>
              </p:cNvPr>
              <p:cNvSpPr/>
              <p:nvPr/>
            </p:nvSpPr>
            <p:spPr>
              <a:xfrm>
                <a:off x="5656507" y="2392793"/>
                <a:ext cx="252782" cy="305674"/>
              </a:xfrm>
              <a:prstGeom prst="chevron">
                <a:avLst/>
              </a:prstGeom>
              <a:noFill/>
              <a:ln>
                <a:solidFill>
                  <a:schemeClr val="accent2">
                    <a:alpha val="4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  <p:sp>
            <p:nvSpPr>
              <p:cNvPr id="6" name="箭头: V 形 5">
                <a:extLst>
                  <a:ext uri="{FF2B5EF4-FFF2-40B4-BE49-F238E27FC236}">
                    <a16:creationId xmlns:a16="http://schemas.microsoft.com/office/drawing/2014/main" id="{BF9ED307-F9CD-236D-6343-0283CC2862EE}"/>
                  </a:ext>
                </a:extLst>
              </p:cNvPr>
              <p:cNvSpPr/>
              <p:nvPr/>
            </p:nvSpPr>
            <p:spPr>
              <a:xfrm>
                <a:off x="5858762" y="2392793"/>
                <a:ext cx="252782" cy="305674"/>
              </a:xfrm>
              <a:prstGeom prst="chevron">
                <a:avLst/>
              </a:prstGeom>
              <a:noFill/>
              <a:ln>
                <a:solidFill>
                  <a:schemeClr val="accent2">
                    <a:alpha val="4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  <p:sp>
            <p:nvSpPr>
              <p:cNvPr id="7" name="箭头: V 形 6">
                <a:extLst>
                  <a:ext uri="{FF2B5EF4-FFF2-40B4-BE49-F238E27FC236}">
                    <a16:creationId xmlns:a16="http://schemas.microsoft.com/office/drawing/2014/main" id="{3AF9B78D-98EE-1AB5-A8EE-A34C3D5459E6}"/>
                  </a:ext>
                </a:extLst>
              </p:cNvPr>
              <p:cNvSpPr/>
              <p:nvPr/>
            </p:nvSpPr>
            <p:spPr>
              <a:xfrm>
                <a:off x="6061018" y="2392793"/>
                <a:ext cx="252782" cy="305674"/>
              </a:xfrm>
              <a:prstGeom prst="chevron">
                <a:avLst/>
              </a:prstGeom>
              <a:noFill/>
              <a:ln>
                <a:solidFill>
                  <a:schemeClr val="accent2">
                    <a:alpha val="4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409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96639F1-A617-F695-B1D1-6CAEA6080E46}"/>
              </a:ext>
            </a:extLst>
          </p:cNvPr>
          <p:cNvSpPr/>
          <p:nvPr/>
        </p:nvSpPr>
        <p:spPr>
          <a:xfrm>
            <a:off x="0" y="6411529"/>
            <a:ext cx="12192000" cy="446470"/>
          </a:xfrm>
          <a:custGeom>
            <a:avLst/>
            <a:gdLst>
              <a:gd name="connsiteX0" fmla="*/ 0 w 12192000"/>
              <a:gd name="connsiteY0" fmla="*/ 0 h 662457"/>
              <a:gd name="connsiteX1" fmla="*/ 77394 w 12192000"/>
              <a:gd name="connsiteY1" fmla="*/ 1256 h 662457"/>
              <a:gd name="connsiteX2" fmla="*/ 803483 w 12192000"/>
              <a:gd name="connsiteY2" fmla="*/ 27667 h 662457"/>
              <a:gd name="connsiteX3" fmla="*/ 6336731 w 12192000"/>
              <a:gd name="connsiteY3" fmla="*/ 339445 h 662457"/>
              <a:gd name="connsiteX4" fmla="*/ 12034971 w 12192000"/>
              <a:gd name="connsiteY4" fmla="*/ 228099 h 662457"/>
              <a:gd name="connsiteX5" fmla="*/ 12192000 w 12192000"/>
              <a:gd name="connsiteY5" fmla="*/ 224904 h 662457"/>
              <a:gd name="connsiteX6" fmla="*/ 12192000 w 12192000"/>
              <a:gd name="connsiteY6" fmla="*/ 662457 h 662457"/>
              <a:gd name="connsiteX7" fmla="*/ 0 w 12192000"/>
              <a:gd name="connsiteY7" fmla="*/ 662457 h 6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62457">
                <a:moveTo>
                  <a:pt x="0" y="0"/>
                </a:moveTo>
                <a:lnTo>
                  <a:pt x="77394" y="1256"/>
                </a:lnTo>
                <a:cubicBezTo>
                  <a:pt x="268218" y="5684"/>
                  <a:pt x="504969" y="13817"/>
                  <a:pt x="803483" y="27667"/>
                </a:cubicBezTo>
                <a:cubicBezTo>
                  <a:pt x="1997543" y="83068"/>
                  <a:pt x="3893255" y="323294"/>
                  <a:pt x="6336731" y="339445"/>
                </a:cubicBezTo>
                <a:cubicBezTo>
                  <a:pt x="8016620" y="350548"/>
                  <a:pt x="10458434" y="263575"/>
                  <a:pt x="12034971" y="228099"/>
                </a:cubicBezTo>
                <a:lnTo>
                  <a:pt x="12192000" y="224904"/>
                </a:lnTo>
                <a:lnTo>
                  <a:pt x="12192000" y="662457"/>
                </a:lnTo>
                <a:lnTo>
                  <a:pt x="0" y="662457"/>
                </a:ln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BFB8758-1C30-8CA8-679E-5D7443BFA348}"/>
              </a:ext>
            </a:extLst>
          </p:cNvPr>
          <p:cNvSpPr/>
          <p:nvPr/>
        </p:nvSpPr>
        <p:spPr>
          <a:xfrm>
            <a:off x="2" y="6320588"/>
            <a:ext cx="12191998" cy="537411"/>
          </a:xfrm>
          <a:custGeom>
            <a:avLst/>
            <a:gdLst>
              <a:gd name="connsiteX0" fmla="*/ 12191998 w 12191998"/>
              <a:gd name="connsiteY0" fmla="*/ 0 h 537411"/>
              <a:gd name="connsiteX1" fmla="*/ 12191998 w 12191998"/>
              <a:gd name="connsiteY1" fmla="*/ 537411 h 537411"/>
              <a:gd name="connsiteX2" fmla="*/ 0 w 12191998"/>
              <a:gd name="connsiteY2" fmla="*/ 537411 h 537411"/>
              <a:gd name="connsiteX3" fmla="*/ 0 w 12191998"/>
              <a:gd name="connsiteY3" fmla="*/ 187293 h 537411"/>
              <a:gd name="connsiteX4" fmla="*/ 75029 w 12191998"/>
              <a:gd name="connsiteY4" fmla="*/ 189652 h 537411"/>
              <a:gd name="connsiteX5" fmla="*/ 4622916 w 12191998"/>
              <a:gd name="connsiteY5" fmla="*/ 308767 h 537411"/>
              <a:gd name="connsiteX6" fmla="*/ 9917722 w 12191998"/>
              <a:gd name="connsiteY6" fmla="*/ 62251 h 537411"/>
              <a:gd name="connsiteX7" fmla="*/ 12020113 w 12191998"/>
              <a:gd name="connsiteY7" fmla="*/ 1988 h 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537411">
                <a:moveTo>
                  <a:pt x="12191998" y="0"/>
                </a:moveTo>
                <a:lnTo>
                  <a:pt x="12191998" y="537411"/>
                </a:lnTo>
                <a:lnTo>
                  <a:pt x="0" y="537411"/>
                </a:lnTo>
                <a:lnTo>
                  <a:pt x="0" y="187293"/>
                </a:lnTo>
                <a:lnTo>
                  <a:pt x="75029" y="189652"/>
                </a:lnTo>
                <a:cubicBezTo>
                  <a:pt x="845515" y="209898"/>
                  <a:pt x="2916997" y="335696"/>
                  <a:pt x="4622916" y="308767"/>
                </a:cubicBezTo>
                <a:cubicBezTo>
                  <a:pt x="6328835" y="281837"/>
                  <a:pt x="8684856" y="113381"/>
                  <a:pt x="9917722" y="62251"/>
                </a:cubicBezTo>
                <a:cubicBezTo>
                  <a:pt x="11150588" y="11122"/>
                  <a:pt x="11466994" y="11709"/>
                  <a:pt x="12020113" y="1988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0FFB70-34AD-9184-AF0E-ADA8DF1316DB}"/>
              </a:ext>
            </a:extLst>
          </p:cNvPr>
          <p:cNvGrpSpPr/>
          <p:nvPr/>
        </p:nvGrpSpPr>
        <p:grpSpPr>
          <a:xfrm>
            <a:off x="88471" y="734411"/>
            <a:ext cx="443376" cy="206192"/>
            <a:chOff x="5130219" y="1369854"/>
            <a:chExt cx="965781" cy="449137"/>
          </a:xfrm>
        </p:grpSpPr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E6CB3B44-0276-C0C6-B9DF-847D328F9D11}"/>
                </a:ext>
              </a:extLst>
            </p:cNvPr>
            <p:cNvSpPr/>
            <p:nvPr/>
          </p:nvSpPr>
          <p:spPr>
            <a:xfrm>
              <a:off x="513021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6ED557E2-A9D7-47DF-74FE-4EF468B9EF24}"/>
                </a:ext>
              </a:extLst>
            </p:cNvPr>
            <p:cNvSpPr/>
            <p:nvPr/>
          </p:nvSpPr>
          <p:spPr>
            <a:xfrm>
              <a:off x="542739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7E8FB17E-8DC8-181A-B815-86A9B1F7A1D9}"/>
                </a:ext>
              </a:extLst>
            </p:cNvPr>
            <p:cNvSpPr/>
            <p:nvPr/>
          </p:nvSpPr>
          <p:spPr>
            <a:xfrm>
              <a:off x="572457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AFCB854A-DBE8-57AA-BE11-DFAFECE6C2BF}"/>
              </a:ext>
            </a:extLst>
          </p:cNvPr>
          <p:cNvSpPr>
            <a:spLocks/>
          </p:cNvSpPr>
          <p:nvPr/>
        </p:nvSpPr>
        <p:spPr>
          <a:xfrm>
            <a:off x="530803" y="1775360"/>
            <a:ext cx="4663472" cy="5082639"/>
          </a:xfrm>
          <a:prstGeom prst="parallelogram">
            <a:avLst>
              <a:gd name="adj" fmla="val 8541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Medium"/>
              <a:ea typeface="思源宋体 CN Medium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A3E9E17-255F-681E-4F52-C55BADC00B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552075"/>
              </p:ext>
            </p:extLst>
          </p:nvPr>
        </p:nvGraphicFramePr>
        <p:xfrm>
          <a:off x="1010471" y="1870976"/>
          <a:ext cx="3704136" cy="4353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2068">
                  <a:extLst>
                    <a:ext uri="{9D8B030D-6E8A-4147-A177-3AD203B41FA5}">
                      <a16:colId xmlns:a16="http://schemas.microsoft.com/office/drawing/2014/main" val="2134229783"/>
                    </a:ext>
                  </a:extLst>
                </a:gridCol>
                <a:gridCol w="1852068">
                  <a:extLst>
                    <a:ext uri="{9D8B030D-6E8A-4147-A177-3AD203B41FA5}">
                      <a16:colId xmlns:a16="http://schemas.microsoft.com/office/drawing/2014/main" val="2063994181"/>
                    </a:ext>
                  </a:extLst>
                </a:gridCol>
              </a:tblGrid>
              <a:tr h="7256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gradFill>
                            <a:gsLst>
                              <a:gs pos="6500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0"/>
                          </a:gradFill>
                          <a:latin typeface="+mj-ea"/>
                          <a:ea typeface="+mj-ea"/>
                          <a:cs typeface="阿里巴巴普惠体 B" panose="00020600040101010101" pitchFamily="18" charset="-122"/>
                        </a:rPr>
                        <a:t>添加标题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gradFill>
                            <a:gsLst>
                              <a:gs pos="6500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0"/>
                          </a:gradFill>
                          <a:latin typeface="+mj-ea"/>
                          <a:ea typeface="+mj-ea"/>
                          <a:cs typeface="阿里巴巴普惠体 B" panose="00020600040101010101" pitchFamily="18" charset="-122"/>
                        </a:rPr>
                        <a:t>添加标题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0460600"/>
                  </a:ext>
                </a:extLst>
              </a:tr>
              <a:tr h="7256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5823753"/>
                  </a:ext>
                </a:extLst>
              </a:tr>
              <a:tr h="7256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2987654"/>
                  </a:ext>
                </a:extLst>
              </a:tr>
              <a:tr h="7256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0382247"/>
                  </a:ext>
                </a:extLst>
              </a:tr>
              <a:tr h="7256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5485950"/>
                  </a:ext>
                </a:extLst>
              </a:tr>
              <a:tr h="7256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8901494"/>
                  </a:ext>
                </a:extLst>
              </a:tr>
            </a:tbl>
          </a:graphicData>
        </a:graphic>
      </p:graphicFrame>
      <p:sp>
        <p:nvSpPr>
          <p:cNvPr id="7" name="平行四边形 6">
            <a:extLst>
              <a:ext uri="{FF2B5EF4-FFF2-40B4-BE49-F238E27FC236}">
                <a16:creationId xmlns:a16="http://schemas.microsoft.com/office/drawing/2014/main" id="{60866DFF-092B-EAF8-7CF6-74B558482E1D}"/>
              </a:ext>
            </a:extLst>
          </p:cNvPr>
          <p:cNvSpPr>
            <a:spLocks/>
          </p:cNvSpPr>
          <p:nvPr/>
        </p:nvSpPr>
        <p:spPr>
          <a:xfrm>
            <a:off x="6855428" y="1775360"/>
            <a:ext cx="4663472" cy="5082639"/>
          </a:xfrm>
          <a:prstGeom prst="parallelogram">
            <a:avLst>
              <a:gd name="adj" fmla="val 8541"/>
            </a:avLst>
          </a:prstGeom>
          <a:gradFill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Medium"/>
              <a:ea typeface="思源宋体 CN Medium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F7EC8F02-C205-CDEC-B274-05BDCCA3EC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361397"/>
              </p:ext>
            </p:extLst>
          </p:nvPr>
        </p:nvGraphicFramePr>
        <p:xfrm>
          <a:off x="7335096" y="1870976"/>
          <a:ext cx="3704136" cy="4353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2068">
                  <a:extLst>
                    <a:ext uri="{9D8B030D-6E8A-4147-A177-3AD203B41FA5}">
                      <a16:colId xmlns:a16="http://schemas.microsoft.com/office/drawing/2014/main" val="2134229783"/>
                    </a:ext>
                  </a:extLst>
                </a:gridCol>
                <a:gridCol w="1852068">
                  <a:extLst>
                    <a:ext uri="{9D8B030D-6E8A-4147-A177-3AD203B41FA5}">
                      <a16:colId xmlns:a16="http://schemas.microsoft.com/office/drawing/2014/main" val="2063994181"/>
                    </a:ext>
                  </a:extLst>
                </a:gridCol>
              </a:tblGrid>
              <a:tr h="7256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gradFill>
                            <a:gsLst>
                              <a:gs pos="6500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0"/>
                          </a:gradFill>
                          <a:latin typeface="+mj-ea"/>
                          <a:ea typeface="+mj-ea"/>
                          <a:cs typeface="阿里巴巴普惠体 B" panose="00020600040101010101" pitchFamily="18" charset="-122"/>
                        </a:rPr>
                        <a:t>添加标题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gradFill>
                            <a:gsLst>
                              <a:gs pos="6500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5400000" scaled="0"/>
                          </a:gradFill>
                          <a:latin typeface="+mj-ea"/>
                          <a:ea typeface="+mj-ea"/>
                          <a:cs typeface="阿里巴巴普惠体 B" panose="00020600040101010101" pitchFamily="18" charset="-122"/>
                        </a:rPr>
                        <a:t>添加标题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0460600"/>
                  </a:ext>
                </a:extLst>
              </a:tr>
              <a:tr h="7256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5823753"/>
                  </a:ext>
                </a:extLst>
              </a:tr>
              <a:tr h="7256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2987654"/>
                  </a:ext>
                </a:extLst>
              </a:tr>
              <a:tr h="7256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0382247"/>
                  </a:ext>
                </a:extLst>
              </a:tr>
              <a:tr h="7256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5485950"/>
                  </a:ext>
                </a:extLst>
              </a:tr>
              <a:tr h="7256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阿里巴巴普惠体 R" panose="00020600040101010101" pitchFamily="18" charset="-122"/>
                        </a:rPr>
                        <a:t>输入文本内容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8901494"/>
                  </a:ext>
                </a:extLst>
              </a:tr>
            </a:tbl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id="{CA25F4F3-4337-B1A0-E724-07A0CF95D000}"/>
              </a:ext>
            </a:extLst>
          </p:cNvPr>
          <p:cNvGrpSpPr/>
          <p:nvPr/>
        </p:nvGrpSpPr>
        <p:grpSpPr>
          <a:xfrm>
            <a:off x="4574248" y="2604346"/>
            <a:ext cx="2901207" cy="2887256"/>
            <a:chOff x="4525480" y="2196654"/>
            <a:chExt cx="2901207" cy="2887256"/>
          </a:xfrm>
        </p:grpSpPr>
        <p:sp>
          <p:nvSpPr>
            <p:cNvPr id="9" name="文本框 245">
              <a:extLst>
                <a:ext uri="{FF2B5EF4-FFF2-40B4-BE49-F238E27FC236}">
                  <a16:creationId xmlns:a16="http://schemas.microsoft.com/office/drawing/2014/main" id="{5462FFA7-4BF3-2908-305C-FBAA5AEEAC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5480" y="2196654"/>
              <a:ext cx="2434395" cy="1862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lt"/>
                  <a:ea typeface="优设标题黑" panose="00000500000000000000" pitchFamily="2" charset="-122"/>
                </a:rPr>
                <a:t>V</a:t>
              </a:r>
              <a:endParaRPr lang="zh-CN" altLang="en-US" sz="115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lt"/>
                <a:ea typeface="优设标题黑" panose="00000500000000000000" pitchFamily="2" charset="-122"/>
              </a:endParaRPr>
            </a:p>
          </p:txBody>
        </p:sp>
        <p:sp>
          <p:nvSpPr>
            <p:cNvPr id="10" name="文本框 245">
              <a:extLst>
                <a:ext uri="{FF2B5EF4-FFF2-40B4-BE49-F238E27FC236}">
                  <a16:creationId xmlns:a16="http://schemas.microsoft.com/office/drawing/2014/main" id="{6B105A6E-C37A-92F0-E2AB-41658D6CC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2292" y="3221862"/>
              <a:ext cx="2434395" cy="1862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5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lt"/>
                  <a:ea typeface="优设标题黑" panose="00000500000000000000" pitchFamily="2" charset="-122"/>
                </a:rPr>
                <a:t>S</a:t>
              </a:r>
              <a:endParaRPr lang="zh-CN" altLang="en-US" sz="115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lt"/>
                <a:ea typeface="优设标题黑" panose="00000500000000000000" pitchFamily="2" charset="-122"/>
              </a:endParaRPr>
            </a:p>
          </p:txBody>
        </p:sp>
      </p:grpSp>
      <p:sp>
        <p:nvSpPr>
          <p:cNvPr id="4" name="文本框 245">
            <a:extLst>
              <a:ext uri="{FF2B5EF4-FFF2-40B4-BE49-F238E27FC236}">
                <a16:creationId xmlns:a16="http://schemas.microsoft.com/office/drawing/2014/main" id="{D8B27EA3-00AC-ACBE-796D-2C5ABDEAC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522" y="549468"/>
            <a:ext cx="3608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121A80E-3DFE-FCBB-EF30-F44647ADB9CD}"/>
              </a:ext>
            </a:extLst>
          </p:cNvPr>
          <p:cNvSpPr/>
          <p:nvPr/>
        </p:nvSpPr>
        <p:spPr>
          <a:xfrm rot="1105905">
            <a:off x="11146813" y="-33400"/>
            <a:ext cx="823547" cy="1535622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258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623580B9-3DF6-497C-BD47-2A205C6C748C}"/>
              </a:ext>
            </a:extLst>
          </p:cNvPr>
          <p:cNvSpPr/>
          <p:nvPr/>
        </p:nvSpPr>
        <p:spPr>
          <a:xfrm>
            <a:off x="1" y="0"/>
            <a:ext cx="7803807" cy="6858000"/>
          </a:xfrm>
          <a:custGeom>
            <a:avLst/>
            <a:gdLst>
              <a:gd name="connsiteX0" fmla="*/ 0 w 7803807"/>
              <a:gd name="connsiteY0" fmla="*/ 0 h 6858000"/>
              <a:gd name="connsiteX1" fmla="*/ 6152456 w 7803807"/>
              <a:gd name="connsiteY1" fmla="*/ 0 h 6858000"/>
              <a:gd name="connsiteX2" fmla="*/ 6192847 w 7803807"/>
              <a:gd name="connsiteY2" fmla="*/ 34988 h 6858000"/>
              <a:gd name="connsiteX3" fmla="*/ 7803807 w 7803807"/>
              <a:gd name="connsiteY3" fmla="*/ 3674729 h 6858000"/>
              <a:gd name="connsiteX4" fmla="*/ 6680975 w 7803807"/>
              <a:gd name="connsiteY4" fmla="*/ 6802474 h 6858000"/>
              <a:gd name="connsiteX5" fmla="*/ 6632877 w 7803807"/>
              <a:gd name="connsiteY5" fmla="*/ 6858000 h 6858000"/>
              <a:gd name="connsiteX6" fmla="*/ 0 w 7803807"/>
              <a:gd name="connsiteY6" fmla="*/ 6858000 h 6858000"/>
              <a:gd name="connsiteX7" fmla="*/ 0 w 7803807"/>
              <a:gd name="connsiteY7" fmla="*/ 4686983 h 6858000"/>
              <a:gd name="connsiteX8" fmla="*/ 65683 w 7803807"/>
              <a:gd name="connsiteY8" fmla="*/ 4866441 h 6858000"/>
              <a:gd name="connsiteX9" fmla="*/ 2886685 w 7803807"/>
              <a:gd name="connsiteY9" fmla="*/ 6736325 h 6858000"/>
              <a:gd name="connsiteX10" fmla="*/ 5948283 w 7803807"/>
              <a:gd name="connsiteY10" fmla="*/ 3674729 h 6858000"/>
              <a:gd name="connsiteX11" fmla="*/ 2886685 w 7803807"/>
              <a:gd name="connsiteY11" fmla="*/ 613133 h 6858000"/>
              <a:gd name="connsiteX12" fmla="*/ 65683 w 7803807"/>
              <a:gd name="connsiteY12" fmla="*/ 2483018 h 6858000"/>
              <a:gd name="connsiteX13" fmla="*/ 0 w 7803807"/>
              <a:gd name="connsiteY13" fmla="*/ 26624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03807" h="6858000">
                <a:moveTo>
                  <a:pt x="0" y="0"/>
                </a:moveTo>
                <a:lnTo>
                  <a:pt x="6152456" y="0"/>
                </a:lnTo>
                <a:lnTo>
                  <a:pt x="6192847" y="34988"/>
                </a:lnTo>
                <a:cubicBezTo>
                  <a:pt x="7182494" y="934466"/>
                  <a:pt x="7803807" y="2232040"/>
                  <a:pt x="7803807" y="3674729"/>
                </a:cubicBezTo>
                <a:cubicBezTo>
                  <a:pt x="7803807" y="4862826"/>
                  <a:pt x="7382432" y="5952506"/>
                  <a:pt x="6680975" y="6802474"/>
                </a:cubicBezTo>
                <a:lnTo>
                  <a:pt x="6632877" y="6858000"/>
                </a:lnTo>
                <a:lnTo>
                  <a:pt x="0" y="6858000"/>
                </a:lnTo>
                <a:lnTo>
                  <a:pt x="0" y="4686983"/>
                </a:lnTo>
                <a:lnTo>
                  <a:pt x="65683" y="4866441"/>
                </a:lnTo>
                <a:cubicBezTo>
                  <a:pt x="530459" y="5965294"/>
                  <a:pt x="1618530" y="6736325"/>
                  <a:pt x="2886685" y="6736325"/>
                </a:cubicBezTo>
                <a:cubicBezTo>
                  <a:pt x="4577559" y="6736325"/>
                  <a:pt x="5948283" y="5365602"/>
                  <a:pt x="5948283" y="3674729"/>
                </a:cubicBezTo>
                <a:cubicBezTo>
                  <a:pt x="5948283" y="1983856"/>
                  <a:pt x="4577559" y="613133"/>
                  <a:pt x="2886685" y="613133"/>
                </a:cubicBezTo>
                <a:cubicBezTo>
                  <a:pt x="1618530" y="613133"/>
                  <a:pt x="530459" y="1384165"/>
                  <a:pt x="65683" y="2483018"/>
                </a:cubicBezTo>
                <a:lnTo>
                  <a:pt x="0" y="2662476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  <a:alpha val="80000"/>
                </a:schemeClr>
              </a:gs>
              <a:gs pos="60000">
                <a:schemeClr val="bg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1B365D"/>
              </a:solidFill>
              <a:effectLst/>
              <a:uLnTx/>
              <a:uFillTx/>
              <a:latin typeface="思源宋体 CN Medium" panose="02020500000000000000" pitchFamily="18" charset="-122"/>
              <a:ea typeface="汉仪旗黑X1-55W"/>
              <a:cs typeface="+mn-cs"/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8D1C886B-350E-A386-90B3-9CBCA5009A2D}"/>
              </a:ext>
            </a:extLst>
          </p:cNvPr>
          <p:cNvSpPr/>
          <p:nvPr/>
        </p:nvSpPr>
        <p:spPr>
          <a:xfrm>
            <a:off x="7448212" y="0"/>
            <a:ext cx="4163619" cy="6858000"/>
          </a:xfrm>
          <a:custGeom>
            <a:avLst/>
            <a:gdLst>
              <a:gd name="connsiteX0" fmla="*/ 0 w 4163619"/>
              <a:gd name="connsiteY0" fmla="*/ 0 h 6858000"/>
              <a:gd name="connsiteX1" fmla="*/ 3399308 w 4163619"/>
              <a:gd name="connsiteY1" fmla="*/ 0 h 6858000"/>
              <a:gd name="connsiteX2" fmla="*/ 3539191 w 4163619"/>
              <a:gd name="connsiteY2" fmla="*/ 334881 h 6858000"/>
              <a:gd name="connsiteX3" fmla="*/ 4163619 w 4163619"/>
              <a:gd name="connsiteY3" fmla="*/ 3674729 h 6858000"/>
              <a:gd name="connsiteX4" fmla="*/ 3700976 w 4163619"/>
              <a:gd name="connsiteY4" fmla="*/ 6563245 h 6858000"/>
              <a:gd name="connsiteX5" fmla="*/ 3595318 w 4163619"/>
              <a:gd name="connsiteY5" fmla="*/ 6858000 h 6858000"/>
              <a:gd name="connsiteX6" fmla="*/ 318008 w 4163619"/>
              <a:gd name="connsiteY6" fmla="*/ 6858000 h 6858000"/>
              <a:gd name="connsiteX7" fmla="*/ 464361 w 4163619"/>
              <a:gd name="connsiteY7" fmla="*/ 6594797 h 6858000"/>
              <a:gd name="connsiteX8" fmla="*/ 1185441 w 4163619"/>
              <a:gd name="connsiteY8" fmla="*/ 3674729 h 6858000"/>
              <a:gd name="connsiteX9" fmla="*/ 126803 w 4163619"/>
              <a:gd name="connsiteY9" fmla="*/ 18218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63619" h="6858000">
                <a:moveTo>
                  <a:pt x="0" y="0"/>
                </a:moveTo>
                <a:lnTo>
                  <a:pt x="3399308" y="0"/>
                </a:lnTo>
                <a:lnTo>
                  <a:pt x="3539191" y="334881"/>
                </a:lnTo>
                <a:cubicBezTo>
                  <a:pt x="3943156" y="1376299"/>
                  <a:pt x="4163619" y="2501212"/>
                  <a:pt x="4163619" y="3674729"/>
                </a:cubicBezTo>
                <a:cubicBezTo>
                  <a:pt x="4163619" y="4680601"/>
                  <a:pt x="4001646" y="5650764"/>
                  <a:pt x="3700976" y="6563245"/>
                </a:cubicBezTo>
                <a:lnTo>
                  <a:pt x="3595318" y="6858000"/>
                </a:lnTo>
                <a:lnTo>
                  <a:pt x="318008" y="6858000"/>
                </a:lnTo>
                <a:lnTo>
                  <a:pt x="464361" y="6594797"/>
                </a:lnTo>
                <a:cubicBezTo>
                  <a:pt x="926473" y="5711432"/>
                  <a:pt x="1185441" y="4720937"/>
                  <a:pt x="1185441" y="3674729"/>
                </a:cubicBezTo>
                <a:cubicBezTo>
                  <a:pt x="1185441" y="2396031"/>
                  <a:pt x="798588" y="1200557"/>
                  <a:pt x="126803" y="182188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"/>
                  <a:lumOff val="95000"/>
                  <a:alpha val="80000"/>
                </a:schemeClr>
              </a:gs>
              <a:gs pos="60000">
                <a:schemeClr val="bg1">
                  <a:alpha val="5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srgbClr val="1B365D"/>
              </a:solidFill>
              <a:latin typeface="思源宋体 CN Medium" panose="02020500000000000000" pitchFamily="18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96639F1-A617-F695-B1D1-6CAEA6080E46}"/>
              </a:ext>
            </a:extLst>
          </p:cNvPr>
          <p:cNvSpPr/>
          <p:nvPr/>
        </p:nvSpPr>
        <p:spPr>
          <a:xfrm>
            <a:off x="0" y="6411529"/>
            <a:ext cx="12192000" cy="446470"/>
          </a:xfrm>
          <a:custGeom>
            <a:avLst/>
            <a:gdLst>
              <a:gd name="connsiteX0" fmla="*/ 0 w 12192000"/>
              <a:gd name="connsiteY0" fmla="*/ 0 h 662457"/>
              <a:gd name="connsiteX1" fmla="*/ 77394 w 12192000"/>
              <a:gd name="connsiteY1" fmla="*/ 1256 h 662457"/>
              <a:gd name="connsiteX2" fmla="*/ 803483 w 12192000"/>
              <a:gd name="connsiteY2" fmla="*/ 27667 h 662457"/>
              <a:gd name="connsiteX3" fmla="*/ 6336731 w 12192000"/>
              <a:gd name="connsiteY3" fmla="*/ 339445 h 662457"/>
              <a:gd name="connsiteX4" fmla="*/ 12034971 w 12192000"/>
              <a:gd name="connsiteY4" fmla="*/ 228099 h 662457"/>
              <a:gd name="connsiteX5" fmla="*/ 12192000 w 12192000"/>
              <a:gd name="connsiteY5" fmla="*/ 224904 h 662457"/>
              <a:gd name="connsiteX6" fmla="*/ 12192000 w 12192000"/>
              <a:gd name="connsiteY6" fmla="*/ 662457 h 662457"/>
              <a:gd name="connsiteX7" fmla="*/ 0 w 12192000"/>
              <a:gd name="connsiteY7" fmla="*/ 662457 h 6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62457">
                <a:moveTo>
                  <a:pt x="0" y="0"/>
                </a:moveTo>
                <a:lnTo>
                  <a:pt x="77394" y="1256"/>
                </a:lnTo>
                <a:cubicBezTo>
                  <a:pt x="268218" y="5684"/>
                  <a:pt x="504969" y="13817"/>
                  <a:pt x="803483" y="27667"/>
                </a:cubicBezTo>
                <a:cubicBezTo>
                  <a:pt x="1997543" y="83068"/>
                  <a:pt x="3893255" y="323294"/>
                  <a:pt x="6336731" y="339445"/>
                </a:cubicBezTo>
                <a:cubicBezTo>
                  <a:pt x="8016620" y="350548"/>
                  <a:pt x="10458434" y="263575"/>
                  <a:pt x="12034971" y="228099"/>
                </a:cubicBezTo>
                <a:lnTo>
                  <a:pt x="12192000" y="224904"/>
                </a:lnTo>
                <a:lnTo>
                  <a:pt x="12192000" y="662457"/>
                </a:lnTo>
                <a:lnTo>
                  <a:pt x="0" y="662457"/>
                </a:ln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BFB8758-1C30-8CA8-679E-5D7443BFA348}"/>
              </a:ext>
            </a:extLst>
          </p:cNvPr>
          <p:cNvSpPr/>
          <p:nvPr/>
        </p:nvSpPr>
        <p:spPr>
          <a:xfrm>
            <a:off x="2" y="6320588"/>
            <a:ext cx="12191998" cy="537411"/>
          </a:xfrm>
          <a:custGeom>
            <a:avLst/>
            <a:gdLst>
              <a:gd name="connsiteX0" fmla="*/ 12191998 w 12191998"/>
              <a:gd name="connsiteY0" fmla="*/ 0 h 537411"/>
              <a:gd name="connsiteX1" fmla="*/ 12191998 w 12191998"/>
              <a:gd name="connsiteY1" fmla="*/ 537411 h 537411"/>
              <a:gd name="connsiteX2" fmla="*/ 0 w 12191998"/>
              <a:gd name="connsiteY2" fmla="*/ 537411 h 537411"/>
              <a:gd name="connsiteX3" fmla="*/ 0 w 12191998"/>
              <a:gd name="connsiteY3" fmla="*/ 187293 h 537411"/>
              <a:gd name="connsiteX4" fmla="*/ 75029 w 12191998"/>
              <a:gd name="connsiteY4" fmla="*/ 189652 h 537411"/>
              <a:gd name="connsiteX5" fmla="*/ 4622916 w 12191998"/>
              <a:gd name="connsiteY5" fmla="*/ 308767 h 537411"/>
              <a:gd name="connsiteX6" fmla="*/ 9917722 w 12191998"/>
              <a:gd name="connsiteY6" fmla="*/ 62251 h 537411"/>
              <a:gd name="connsiteX7" fmla="*/ 12020113 w 12191998"/>
              <a:gd name="connsiteY7" fmla="*/ 1988 h 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537411">
                <a:moveTo>
                  <a:pt x="12191998" y="0"/>
                </a:moveTo>
                <a:lnTo>
                  <a:pt x="12191998" y="537411"/>
                </a:lnTo>
                <a:lnTo>
                  <a:pt x="0" y="537411"/>
                </a:lnTo>
                <a:lnTo>
                  <a:pt x="0" y="187293"/>
                </a:lnTo>
                <a:lnTo>
                  <a:pt x="75029" y="189652"/>
                </a:lnTo>
                <a:cubicBezTo>
                  <a:pt x="845515" y="209898"/>
                  <a:pt x="2916997" y="335696"/>
                  <a:pt x="4622916" y="308767"/>
                </a:cubicBezTo>
                <a:cubicBezTo>
                  <a:pt x="6328835" y="281837"/>
                  <a:pt x="8684856" y="113381"/>
                  <a:pt x="9917722" y="62251"/>
                </a:cubicBezTo>
                <a:cubicBezTo>
                  <a:pt x="11150588" y="11122"/>
                  <a:pt x="11466994" y="11709"/>
                  <a:pt x="12020113" y="1988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0FFB70-34AD-9184-AF0E-ADA8DF1316DB}"/>
              </a:ext>
            </a:extLst>
          </p:cNvPr>
          <p:cNvGrpSpPr/>
          <p:nvPr/>
        </p:nvGrpSpPr>
        <p:grpSpPr>
          <a:xfrm>
            <a:off x="88471" y="734411"/>
            <a:ext cx="443376" cy="206192"/>
            <a:chOff x="5130219" y="1369854"/>
            <a:chExt cx="965781" cy="449137"/>
          </a:xfrm>
        </p:grpSpPr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E6CB3B44-0276-C0C6-B9DF-847D328F9D11}"/>
                </a:ext>
              </a:extLst>
            </p:cNvPr>
            <p:cNvSpPr/>
            <p:nvPr/>
          </p:nvSpPr>
          <p:spPr>
            <a:xfrm>
              <a:off x="513021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6ED557E2-A9D7-47DF-74FE-4EF468B9EF24}"/>
                </a:ext>
              </a:extLst>
            </p:cNvPr>
            <p:cNvSpPr/>
            <p:nvPr/>
          </p:nvSpPr>
          <p:spPr>
            <a:xfrm>
              <a:off x="542739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7E8FB17E-8DC8-181A-B815-86A9B1F7A1D9}"/>
                </a:ext>
              </a:extLst>
            </p:cNvPr>
            <p:cNvSpPr/>
            <p:nvPr/>
          </p:nvSpPr>
          <p:spPr>
            <a:xfrm>
              <a:off x="572457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sp>
        <p:nvSpPr>
          <p:cNvPr id="88" name="椭圆 87">
            <a:extLst>
              <a:ext uri="{FF2B5EF4-FFF2-40B4-BE49-F238E27FC236}">
                <a16:creationId xmlns:a16="http://schemas.microsoft.com/office/drawing/2014/main" id="{54216AA5-E2E8-5510-2EF6-49683C1EF9F0}"/>
              </a:ext>
            </a:extLst>
          </p:cNvPr>
          <p:cNvSpPr/>
          <p:nvPr/>
        </p:nvSpPr>
        <p:spPr>
          <a:xfrm>
            <a:off x="520345" y="1308391"/>
            <a:ext cx="4732680" cy="4732678"/>
          </a:xfrm>
          <a:prstGeom prst="ellipse">
            <a:avLst/>
          </a:prstGeom>
          <a:gradFill>
            <a:gsLst>
              <a:gs pos="55000">
                <a:schemeClr val="accent2">
                  <a:lumMod val="5000"/>
                  <a:lumOff val="95000"/>
                </a:schemeClr>
              </a:gs>
              <a:gs pos="100000">
                <a:schemeClr val="accent3">
                  <a:lumMod val="2000"/>
                  <a:lumOff val="98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13800000" scaled="0"/>
          </a:gradFill>
          <a:ln>
            <a:noFill/>
          </a:ln>
          <a:effectLst>
            <a:outerShdw blurRad="381000" dist="152400" dir="5400000" sx="95000" sy="95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宋体 CN Medium"/>
              <a:ea typeface="思源宋体 CN Medium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951B9093-5CFA-90A7-68DE-BA3DEBCDF7B1}"/>
              </a:ext>
            </a:extLst>
          </p:cNvPr>
          <p:cNvGrpSpPr/>
          <p:nvPr/>
        </p:nvGrpSpPr>
        <p:grpSpPr>
          <a:xfrm>
            <a:off x="782555" y="1570600"/>
            <a:ext cx="4208260" cy="4208260"/>
            <a:chOff x="3894369" y="1465021"/>
            <a:chExt cx="4208260" cy="4208260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7315821F-F792-E4B8-F16C-A329187FC6A7}"/>
                </a:ext>
              </a:extLst>
            </p:cNvPr>
            <p:cNvGrpSpPr/>
            <p:nvPr/>
          </p:nvGrpSpPr>
          <p:grpSpPr>
            <a:xfrm>
              <a:off x="3894369" y="1465021"/>
              <a:ext cx="4208260" cy="4208260"/>
              <a:chOff x="3894369" y="1465021"/>
              <a:chExt cx="4208260" cy="4208260"/>
            </a:xfrm>
          </p:grpSpPr>
          <p:sp>
            <p:nvSpPr>
              <p:cNvPr id="83" name="弧形 82">
                <a:extLst>
                  <a:ext uri="{FF2B5EF4-FFF2-40B4-BE49-F238E27FC236}">
                    <a16:creationId xmlns:a16="http://schemas.microsoft.com/office/drawing/2014/main" id="{A518BAE5-BF3A-4F73-008E-2535A5E3AA94}"/>
                  </a:ext>
                </a:extLst>
              </p:cNvPr>
              <p:cNvSpPr/>
              <p:nvPr/>
            </p:nvSpPr>
            <p:spPr>
              <a:xfrm>
                <a:off x="3894369" y="1465021"/>
                <a:ext cx="4208260" cy="4208260"/>
              </a:xfrm>
              <a:prstGeom prst="arc">
                <a:avLst>
                  <a:gd name="adj1" fmla="val 18365165"/>
                  <a:gd name="adj2" fmla="val 4153899"/>
                </a:avLst>
              </a:prstGeom>
              <a:noFill/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head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弧形 84">
                <a:extLst>
                  <a:ext uri="{FF2B5EF4-FFF2-40B4-BE49-F238E27FC236}">
                    <a16:creationId xmlns:a16="http://schemas.microsoft.com/office/drawing/2014/main" id="{F363740D-9228-A85D-2CE2-44343079ADC7}"/>
                  </a:ext>
                </a:extLst>
              </p:cNvPr>
              <p:cNvSpPr/>
              <p:nvPr/>
            </p:nvSpPr>
            <p:spPr>
              <a:xfrm flipH="1" flipV="1">
                <a:off x="3894369" y="1465021"/>
                <a:ext cx="4208260" cy="4208260"/>
              </a:xfrm>
              <a:prstGeom prst="arc">
                <a:avLst>
                  <a:gd name="adj1" fmla="val 18365165"/>
                  <a:gd name="adj2" fmla="val 4153899"/>
                </a:avLst>
              </a:prstGeom>
              <a:noFill/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head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3E8FEE3E-8C41-498B-4C00-FE2D6326B333}"/>
                </a:ext>
              </a:extLst>
            </p:cNvPr>
            <p:cNvGrpSpPr/>
            <p:nvPr/>
          </p:nvGrpSpPr>
          <p:grpSpPr>
            <a:xfrm>
              <a:off x="4174673" y="1745325"/>
              <a:ext cx="3647652" cy="3647652"/>
              <a:chOff x="4118789" y="1713385"/>
              <a:chExt cx="3647652" cy="3647652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2D2F198E-60ED-45FB-FE22-70D933E32EFF}"/>
                  </a:ext>
                </a:extLst>
              </p:cNvPr>
              <p:cNvSpPr/>
              <p:nvPr/>
            </p:nvSpPr>
            <p:spPr>
              <a:xfrm>
                <a:off x="4138308" y="1732904"/>
                <a:ext cx="3608614" cy="3608614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accent2">
                    <a:alpha val="80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思源宋体 CN Medium" panose="02020500000000000000" pitchFamily="18" charset="-122"/>
                </a:endParaRPr>
              </a:p>
            </p:txBody>
          </p: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EAFA3DC5-46F4-1A36-8D55-162019D0850D}"/>
                  </a:ext>
                </a:extLst>
              </p:cNvPr>
              <p:cNvGrpSpPr/>
              <p:nvPr/>
            </p:nvGrpSpPr>
            <p:grpSpPr>
              <a:xfrm>
                <a:off x="4118789" y="1713385"/>
                <a:ext cx="3647652" cy="3647652"/>
                <a:chOff x="4118789" y="1713385"/>
                <a:chExt cx="3647652" cy="3647652"/>
              </a:xfrm>
            </p:grpSpPr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6DC1BB18-BDA1-8E06-C06A-F996ED5F2F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18789" y="3537211"/>
                  <a:ext cx="3647652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5000"/>
                        </a:schemeClr>
                      </a:gs>
                      <a:gs pos="100000">
                        <a:schemeClr val="accent2">
                          <a:alpha val="55000"/>
                        </a:schemeClr>
                      </a:gs>
                    </a:gsLst>
                    <a:lin ang="7800000" scaled="0"/>
                  </a:gra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B7920B4B-F779-81FB-338A-3F6B16ADAA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118789" y="3537211"/>
                  <a:ext cx="3647652" cy="0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5000"/>
                        </a:schemeClr>
                      </a:gs>
                      <a:gs pos="100000">
                        <a:schemeClr val="accent2">
                          <a:alpha val="55000"/>
                        </a:schemeClr>
                      </a:gs>
                    </a:gsLst>
                    <a:lin ang="7800000" scaled="0"/>
                  </a:gradFill>
                  <a:prstDash val="dash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1D1B5575-CEB1-AEED-78F0-B82DD993364C}"/>
                  </a:ext>
                </a:extLst>
              </p:cNvPr>
              <p:cNvSpPr/>
              <p:nvPr/>
            </p:nvSpPr>
            <p:spPr>
              <a:xfrm>
                <a:off x="5194837" y="2789433"/>
                <a:ext cx="1495557" cy="1495557"/>
              </a:xfrm>
              <a:prstGeom prst="ellipse">
                <a:avLst/>
              </a:prstGeom>
              <a:gradFill flip="none" rotWithShape="1">
                <a:gsLst>
                  <a:gs pos="85000">
                    <a:schemeClr val="accent2"/>
                  </a:gs>
                  <a:gs pos="0">
                    <a:schemeClr val="accent1"/>
                  </a:gs>
                </a:gsLst>
                <a:lin ang="7800000" scaled="0"/>
                <a:tileRect/>
              </a:gradFill>
              <a:ln>
                <a:noFill/>
              </a:ln>
              <a:effectLst>
                <a:outerShdw blurRad="254000" dist="101600" dir="16200000" sx="99000" sy="99000" rotWithShape="0">
                  <a:schemeClr val="accent2">
                    <a:alpha val="3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58B21F3F-BF0F-7AD9-B008-FD7B0CD7B177}"/>
                  </a:ext>
                </a:extLst>
              </p:cNvPr>
              <p:cNvSpPr txBox="1"/>
              <p:nvPr/>
            </p:nvSpPr>
            <p:spPr>
              <a:xfrm>
                <a:off x="5344809" y="3034189"/>
                <a:ext cx="1195613" cy="10060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核心</a:t>
                </a:r>
                <a:endParaRPr lang="en-US" altLang="zh-CN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观点</a:t>
                </a:r>
              </a:p>
            </p:txBody>
          </p: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0B63AD65-505C-11F7-B4B5-043BE9FFDD6D}"/>
                  </a:ext>
                </a:extLst>
              </p:cNvPr>
              <p:cNvGrpSpPr/>
              <p:nvPr/>
            </p:nvGrpSpPr>
            <p:grpSpPr>
              <a:xfrm>
                <a:off x="4127617" y="2298375"/>
                <a:ext cx="3629997" cy="2477673"/>
                <a:chOff x="4103375" y="2316216"/>
                <a:chExt cx="3629997" cy="2477673"/>
              </a:xfrm>
            </p:grpSpPr>
            <p:grpSp>
              <p:nvGrpSpPr>
                <p:cNvPr id="73" name="组合 72">
                  <a:extLst>
                    <a:ext uri="{FF2B5EF4-FFF2-40B4-BE49-F238E27FC236}">
                      <a16:creationId xmlns:a16="http://schemas.microsoft.com/office/drawing/2014/main" id="{A23FC2AC-27EE-D6AD-4036-B83017D0D99A}"/>
                    </a:ext>
                  </a:extLst>
                </p:cNvPr>
                <p:cNvGrpSpPr/>
                <p:nvPr/>
              </p:nvGrpSpPr>
              <p:grpSpPr>
                <a:xfrm>
                  <a:off x="4103375" y="2316216"/>
                  <a:ext cx="3629997" cy="417550"/>
                  <a:chOff x="4087960" y="2316216"/>
                  <a:chExt cx="3629997" cy="417550"/>
                </a:xfrm>
              </p:grpSpPr>
              <p:sp>
                <p:nvSpPr>
                  <p:cNvPr id="71" name="文本框 100">
                    <a:extLst>
                      <a:ext uri="{FF2B5EF4-FFF2-40B4-BE49-F238E27FC236}">
                        <a16:creationId xmlns:a16="http://schemas.microsoft.com/office/drawing/2014/main" id="{88135D75-AE5C-7FAA-7332-C7316BC09AEA}"/>
                      </a:ext>
                    </a:extLst>
                  </p:cNvPr>
                  <p:cNvSpPr txBox="1"/>
                  <p:nvPr/>
                </p:nvSpPr>
                <p:spPr>
                  <a:xfrm>
                    <a:off x="6229054" y="2316216"/>
                    <a:ext cx="1488903" cy="41755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285750" indent="-285750" algn="just">
                      <a:buFont typeface="Wingdings" panose="05000000000000000000" pitchFamily="2" charset="2"/>
                      <a:buChar char="Ø"/>
                      <a:defRPr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思源宋体 CN Medium" panose="02020500000000000000" pitchFamily="18" charset="-122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>
                      <a:lnSpc>
                        <a:spcPct val="130000"/>
                      </a:lnSpc>
                      <a:buNone/>
                    </a:pPr>
                    <a:r>
                      <a:rPr lang="zh-CN" altLang="en-US" dirty="0">
                        <a:latin typeface="+mn-ea"/>
                        <a:sym typeface="思源宋体 CN Medium" panose="02020500000000000000" pitchFamily="18" charset="-122"/>
                      </a:rPr>
                      <a:t>文本内容</a:t>
                    </a:r>
                    <a:endParaRPr kumimoji="0" lang="en-US" altLang="zh-CN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sym typeface="思源宋体 CN Medium" panose="02020500000000000000" pitchFamily="18" charset="-122"/>
                    </a:endParaRPr>
                  </a:p>
                </p:txBody>
              </p:sp>
              <p:sp>
                <p:nvSpPr>
                  <p:cNvPr id="72" name="文本框 100">
                    <a:extLst>
                      <a:ext uri="{FF2B5EF4-FFF2-40B4-BE49-F238E27FC236}">
                        <a16:creationId xmlns:a16="http://schemas.microsoft.com/office/drawing/2014/main" id="{D08673C2-911C-BDED-9171-F1F2282DCFA1}"/>
                      </a:ext>
                    </a:extLst>
                  </p:cNvPr>
                  <p:cNvSpPr txBox="1"/>
                  <p:nvPr/>
                </p:nvSpPr>
                <p:spPr>
                  <a:xfrm>
                    <a:off x="4087960" y="2316216"/>
                    <a:ext cx="1568215" cy="41755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285750" indent="-285750" algn="just">
                      <a:buFont typeface="Wingdings" panose="05000000000000000000" pitchFamily="2" charset="2"/>
                      <a:buChar char="Ø"/>
                      <a:defRPr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思源宋体 CN Medium" panose="02020500000000000000" pitchFamily="18" charset="-122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r">
                      <a:lnSpc>
                        <a:spcPct val="130000"/>
                      </a:lnSpc>
                      <a:buNone/>
                    </a:pPr>
                    <a:r>
                      <a:rPr lang="zh-CN" altLang="en-US" dirty="0">
                        <a:latin typeface="+mn-ea"/>
                        <a:sym typeface="思源宋体 CN Medium" panose="02020500000000000000" pitchFamily="18" charset="-122"/>
                      </a:rPr>
                      <a:t>文本内容</a:t>
                    </a:r>
                    <a:endParaRPr kumimoji="0" lang="en-US" altLang="zh-CN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sym typeface="思源宋体 CN Medium" panose="02020500000000000000" pitchFamily="18" charset="-122"/>
                    </a:endParaRPr>
                  </a:p>
                </p:txBody>
              </p:sp>
            </p:grpSp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id="{0A31FD7C-8E4D-5210-AFF7-2D04C37726AC}"/>
                    </a:ext>
                  </a:extLst>
                </p:cNvPr>
                <p:cNvGrpSpPr/>
                <p:nvPr/>
              </p:nvGrpSpPr>
              <p:grpSpPr>
                <a:xfrm>
                  <a:off x="4103375" y="4376339"/>
                  <a:ext cx="3629997" cy="417550"/>
                  <a:chOff x="4087960" y="2316216"/>
                  <a:chExt cx="3629997" cy="417550"/>
                </a:xfrm>
              </p:grpSpPr>
              <p:sp>
                <p:nvSpPr>
                  <p:cNvPr id="76" name="文本框 100">
                    <a:extLst>
                      <a:ext uri="{FF2B5EF4-FFF2-40B4-BE49-F238E27FC236}">
                        <a16:creationId xmlns:a16="http://schemas.microsoft.com/office/drawing/2014/main" id="{C184D53A-8FBB-21DF-B8D9-6EA16CE88E65}"/>
                      </a:ext>
                    </a:extLst>
                  </p:cNvPr>
                  <p:cNvSpPr txBox="1"/>
                  <p:nvPr/>
                </p:nvSpPr>
                <p:spPr>
                  <a:xfrm>
                    <a:off x="6229054" y="2316216"/>
                    <a:ext cx="1488903" cy="41755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285750" indent="-285750" algn="just">
                      <a:buFont typeface="Wingdings" panose="05000000000000000000" pitchFamily="2" charset="2"/>
                      <a:buChar char="Ø"/>
                      <a:defRPr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思源宋体 CN Medium" panose="02020500000000000000" pitchFamily="18" charset="-122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>
                      <a:lnSpc>
                        <a:spcPct val="130000"/>
                      </a:lnSpc>
                      <a:buNone/>
                    </a:pPr>
                    <a:r>
                      <a:rPr lang="zh-CN" altLang="en-US" dirty="0">
                        <a:latin typeface="+mn-ea"/>
                        <a:sym typeface="思源宋体 CN Medium" panose="02020500000000000000" pitchFamily="18" charset="-122"/>
                      </a:rPr>
                      <a:t>文本内容</a:t>
                    </a:r>
                    <a:endParaRPr kumimoji="0" lang="en-US" altLang="zh-CN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sym typeface="思源宋体 CN Medium" panose="02020500000000000000" pitchFamily="18" charset="-122"/>
                    </a:endParaRPr>
                  </a:p>
                </p:txBody>
              </p:sp>
              <p:sp>
                <p:nvSpPr>
                  <p:cNvPr id="77" name="文本框 100">
                    <a:extLst>
                      <a:ext uri="{FF2B5EF4-FFF2-40B4-BE49-F238E27FC236}">
                        <a16:creationId xmlns:a16="http://schemas.microsoft.com/office/drawing/2014/main" id="{296F1794-84FC-7A58-830E-A27621923673}"/>
                      </a:ext>
                    </a:extLst>
                  </p:cNvPr>
                  <p:cNvSpPr txBox="1"/>
                  <p:nvPr/>
                </p:nvSpPr>
                <p:spPr>
                  <a:xfrm>
                    <a:off x="4087960" y="2316216"/>
                    <a:ext cx="1568215" cy="41755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285750" indent="-285750" algn="just">
                      <a:buFont typeface="Wingdings" panose="05000000000000000000" pitchFamily="2" charset="2"/>
                      <a:buChar char="Ø"/>
                      <a:defRPr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思源宋体 CN Medium" panose="02020500000000000000" pitchFamily="18" charset="-122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r">
                      <a:lnSpc>
                        <a:spcPct val="130000"/>
                      </a:lnSpc>
                      <a:buNone/>
                    </a:pPr>
                    <a:r>
                      <a:rPr lang="zh-CN" altLang="en-US" dirty="0">
                        <a:latin typeface="+mn-ea"/>
                        <a:sym typeface="思源宋体 CN Medium" panose="02020500000000000000" pitchFamily="18" charset="-122"/>
                      </a:rPr>
                      <a:t>文本内容</a:t>
                    </a:r>
                    <a:endParaRPr kumimoji="0" lang="en-US" altLang="zh-CN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sym typeface="思源宋体 CN Medium" panose="02020500000000000000" pitchFamily="18" charset="-122"/>
                    </a:endParaRPr>
                  </a:p>
                </p:txBody>
              </p:sp>
            </p:grpSp>
          </p:grpSp>
        </p:grp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56F2D324-81E5-5E69-7BE3-52E3FA45CD37}"/>
              </a:ext>
            </a:extLst>
          </p:cNvPr>
          <p:cNvGrpSpPr/>
          <p:nvPr/>
        </p:nvGrpSpPr>
        <p:grpSpPr>
          <a:xfrm>
            <a:off x="5659410" y="1333668"/>
            <a:ext cx="1306484" cy="1056529"/>
            <a:chOff x="5890903" y="1291138"/>
            <a:chExt cx="1306484" cy="1056529"/>
          </a:xfrm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2DE1C1A1-01BC-91BA-BE97-C27A448D499A}"/>
                </a:ext>
              </a:extLst>
            </p:cNvPr>
            <p:cNvSpPr/>
            <p:nvPr/>
          </p:nvSpPr>
          <p:spPr>
            <a:xfrm>
              <a:off x="6015881" y="1291138"/>
              <a:ext cx="1056529" cy="1056529"/>
            </a:xfrm>
            <a:prstGeom prst="ellipse">
              <a:avLst/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98" name="文本框 100">
              <a:extLst>
                <a:ext uri="{FF2B5EF4-FFF2-40B4-BE49-F238E27FC236}">
                  <a16:creationId xmlns:a16="http://schemas.microsoft.com/office/drawing/2014/main" id="{90002446-6D59-9682-5A68-E465AE17CBA7}"/>
                </a:ext>
              </a:extLst>
            </p:cNvPr>
            <p:cNvSpPr txBox="1"/>
            <p:nvPr/>
          </p:nvSpPr>
          <p:spPr>
            <a:xfrm>
              <a:off x="5890903" y="1430578"/>
              <a:ext cx="1306484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思源宋体 CN Medium" panose="02020500000000000000" pitchFamily="18" charset="-122"/>
                </a:rPr>
                <a:t>文本</a:t>
              </a:r>
              <a:endParaRPr lang="en-US" altLang="zh-CN" dirty="0">
                <a:solidFill>
                  <a:schemeClr val="bg1"/>
                </a:solidFill>
                <a:latin typeface="+mn-ea"/>
                <a:sym typeface="思源宋体 CN Medium" panose="02020500000000000000" pitchFamily="18" charset="-122"/>
              </a:endParaRPr>
            </a:p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思源宋体 CN Medium" panose="02020500000000000000" pitchFamily="18" charset="-122"/>
                </a:rPr>
                <a:t>内容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6FC8A87-D0A3-A68B-1A83-7E004182A781}"/>
              </a:ext>
            </a:extLst>
          </p:cNvPr>
          <p:cNvGrpSpPr/>
          <p:nvPr/>
        </p:nvGrpSpPr>
        <p:grpSpPr>
          <a:xfrm>
            <a:off x="6409072" y="3148729"/>
            <a:ext cx="1306484" cy="1056529"/>
            <a:chOff x="6671378" y="3103935"/>
            <a:chExt cx="1306484" cy="1056529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80594BCB-C2AD-CAE2-33A7-711A30B85109}"/>
                </a:ext>
              </a:extLst>
            </p:cNvPr>
            <p:cNvSpPr/>
            <p:nvPr/>
          </p:nvSpPr>
          <p:spPr>
            <a:xfrm>
              <a:off x="6796356" y="3103935"/>
              <a:ext cx="1056529" cy="1056529"/>
            </a:xfrm>
            <a:prstGeom prst="ellipse">
              <a:avLst/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99" name="文本框 100">
              <a:extLst>
                <a:ext uri="{FF2B5EF4-FFF2-40B4-BE49-F238E27FC236}">
                  <a16:creationId xmlns:a16="http://schemas.microsoft.com/office/drawing/2014/main" id="{3163AC02-4695-69E2-CC56-AF75810EC744}"/>
                </a:ext>
              </a:extLst>
            </p:cNvPr>
            <p:cNvSpPr txBox="1"/>
            <p:nvPr/>
          </p:nvSpPr>
          <p:spPr>
            <a:xfrm>
              <a:off x="6671378" y="3243375"/>
              <a:ext cx="1306484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思源宋体 CN Medium" panose="02020500000000000000" pitchFamily="18" charset="-122"/>
                </a:rPr>
                <a:t>文本</a:t>
              </a:r>
              <a:endParaRPr lang="en-US" altLang="zh-CN" dirty="0">
                <a:solidFill>
                  <a:schemeClr val="bg1"/>
                </a:solidFill>
                <a:latin typeface="+mn-ea"/>
                <a:sym typeface="思源宋体 CN Medium" panose="02020500000000000000" pitchFamily="18" charset="-122"/>
              </a:endParaRPr>
            </a:p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思源宋体 CN Medium" panose="02020500000000000000" pitchFamily="18" charset="-122"/>
                </a:rPr>
                <a:t>内容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E8C2C65D-7498-1682-D7E3-44715D6B4DB6}"/>
              </a:ext>
            </a:extLst>
          </p:cNvPr>
          <p:cNvGrpSpPr/>
          <p:nvPr/>
        </p:nvGrpSpPr>
        <p:grpSpPr>
          <a:xfrm>
            <a:off x="5659410" y="4959262"/>
            <a:ext cx="1306484" cy="1056529"/>
            <a:chOff x="5952530" y="4916732"/>
            <a:chExt cx="1306484" cy="1056529"/>
          </a:xfrm>
        </p:grpSpPr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B5C5B651-20CC-B70B-F4C0-9BFEE72335C0}"/>
                </a:ext>
              </a:extLst>
            </p:cNvPr>
            <p:cNvSpPr/>
            <p:nvPr/>
          </p:nvSpPr>
          <p:spPr>
            <a:xfrm>
              <a:off x="6077508" y="4916732"/>
              <a:ext cx="1056529" cy="1056529"/>
            </a:xfrm>
            <a:prstGeom prst="ellipse">
              <a:avLst/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100" name="文本框 100">
              <a:extLst>
                <a:ext uri="{FF2B5EF4-FFF2-40B4-BE49-F238E27FC236}">
                  <a16:creationId xmlns:a16="http://schemas.microsoft.com/office/drawing/2014/main" id="{6D0D75F3-4E30-6199-80DF-CDB300DEF01C}"/>
                </a:ext>
              </a:extLst>
            </p:cNvPr>
            <p:cNvSpPr txBox="1"/>
            <p:nvPr/>
          </p:nvSpPr>
          <p:spPr>
            <a:xfrm>
              <a:off x="5952530" y="5056172"/>
              <a:ext cx="1306484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思源宋体 CN Medium" panose="02020500000000000000" pitchFamily="18" charset="-122"/>
                </a:rPr>
                <a:t>文本</a:t>
              </a:r>
              <a:endParaRPr lang="en-US" altLang="zh-CN" dirty="0">
                <a:solidFill>
                  <a:schemeClr val="bg1"/>
                </a:solidFill>
                <a:latin typeface="+mn-ea"/>
                <a:sym typeface="思源宋体 CN Medium" panose="02020500000000000000" pitchFamily="18" charset="-122"/>
              </a:endParaRPr>
            </a:p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sym typeface="思源宋体 CN Medium" panose="02020500000000000000" pitchFamily="18" charset="-122"/>
                </a:rPr>
                <a:t>内容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106" name="文本框 100">
            <a:extLst>
              <a:ext uri="{FF2B5EF4-FFF2-40B4-BE49-F238E27FC236}">
                <a16:creationId xmlns:a16="http://schemas.microsoft.com/office/drawing/2014/main" id="{F77620BD-41B3-A92F-F51A-5B0A9DD150DE}"/>
              </a:ext>
            </a:extLst>
          </p:cNvPr>
          <p:cNvSpPr txBox="1"/>
          <p:nvPr/>
        </p:nvSpPr>
        <p:spPr>
          <a:xfrm>
            <a:off x="8790521" y="1409212"/>
            <a:ext cx="2366339" cy="905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 algn="just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Medium" panose="02020500000000000000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1400" dirty="0">
                <a:latin typeface="+mn-ea"/>
                <a:sym typeface="思源宋体 CN Medium" panose="02020500000000000000" pitchFamily="18" charset="-122"/>
              </a:rPr>
              <a:t>此处输入你的正文，请尽量言简意赅的阐述观点，根据需要可酌情增减文字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sym typeface="思源宋体 CN Medium" panose="02020500000000000000" pitchFamily="18" charset="-122"/>
            </a:endParaRPr>
          </a:p>
        </p:txBody>
      </p:sp>
      <p:sp>
        <p:nvSpPr>
          <p:cNvPr id="107" name="文本框 100">
            <a:extLst>
              <a:ext uri="{FF2B5EF4-FFF2-40B4-BE49-F238E27FC236}">
                <a16:creationId xmlns:a16="http://schemas.microsoft.com/office/drawing/2014/main" id="{B4A12B75-4A05-7246-9679-02FA4107450C}"/>
              </a:ext>
            </a:extLst>
          </p:cNvPr>
          <p:cNvSpPr txBox="1"/>
          <p:nvPr/>
        </p:nvSpPr>
        <p:spPr>
          <a:xfrm>
            <a:off x="8989143" y="3222009"/>
            <a:ext cx="2366339" cy="905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 algn="just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Medium" panose="02020500000000000000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1400" dirty="0">
                <a:latin typeface="+mn-ea"/>
                <a:sym typeface="思源宋体 CN Medium" panose="02020500000000000000" pitchFamily="18" charset="-122"/>
              </a:rPr>
              <a:t>此处输入你的正文，请尽量言简意赅的阐述观点，根据需要可酌情增减文字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sym typeface="思源宋体 CN Medium" panose="02020500000000000000" pitchFamily="18" charset="-122"/>
            </a:endParaRPr>
          </a:p>
        </p:txBody>
      </p:sp>
      <p:sp>
        <p:nvSpPr>
          <p:cNvPr id="108" name="文本框 100">
            <a:extLst>
              <a:ext uri="{FF2B5EF4-FFF2-40B4-BE49-F238E27FC236}">
                <a16:creationId xmlns:a16="http://schemas.microsoft.com/office/drawing/2014/main" id="{1E67E156-88D0-EAB1-C16D-026DC0EC4C11}"/>
              </a:ext>
            </a:extLst>
          </p:cNvPr>
          <p:cNvSpPr txBox="1"/>
          <p:nvPr/>
        </p:nvSpPr>
        <p:spPr>
          <a:xfrm>
            <a:off x="8790521" y="5034806"/>
            <a:ext cx="2366339" cy="905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 algn="just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Medium" panose="02020500000000000000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1400" dirty="0">
                <a:latin typeface="+mn-ea"/>
                <a:sym typeface="思源宋体 CN Medium" panose="02020500000000000000" pitchFamily="18" charset="-122"/>
              </a:rPr>
              <a:t>此处输入你的正文，请尽量言简意赅的阐述观点，根据需要可酌情增减文字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sym typeface="思源宋体 CN Medium" panose="02020500000000000000" pitchFamily="18" charset="-122"/>
            </a:endParaRPr>
          </a:p>
        </p:txBody>
      </p:sp>
      <p:sp>
        <p:nvSpPr>
          <p:cNvPr id="2" name="文本框 245">
            <a:extLst>
              <a:ext uri="{FF2B5EF4-FFF2-40B4-BE49-F238E27FC236}">
                <a16:creationId xmlns:a16="http://schemas.microsoft.com/office/drawing/2014/main" id="{35089EE8-492D-D315-F8F6-95A7B0686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522" y="549468"/>
            <a:ext cx="3608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1170DA6-4BEF-4DD1-CFCA-9B72444BDC0E}"/>
              </a:ext>
            </a:extLst>
          </p:cNvPr>
          <p:cNvSpPr/>
          <p:nvPr/>
        </p:nvSpPr>
        <p:spPr>
          <a:xfrm rot="1105905">
            <a:off x="11146813" y="-33400"/>
            <a:ext cx="823547" cy="1535622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377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96639F1-A617-F695-B1D1-6CAEA6080E46}"/>
              </a:ext>
            </a:extLst>
          </p:cNvPr>
          <p:cNvSpPr/>
          <p:nvPr/>
        </p:nvSpPr>
        <p:spPr>
          <a:xfrm>
            <a:off x="0" y="6411529"/>
            <a:ext cx="12192000" cy="446470"/>
          </a:xfrm>
          <a:custGeom>
            <a:avLst/>
            <a:gdLst>
              <a:gd name="connsiteX0" fmla="*/ 0 w 12192000"/>
              <a:gd name="connsiteY0" fmla="*/ 0 h 662457"/>
              <a:gd name="connsiteX1" fmla="*/ 77394 w 12192000"/>
              <a:gd name="connsiteY1" fmla="*/ 1256 h 662457"/>
              <a:gd name="connsiteX2" fmla="*/ 803483 w 12192000"/>
              <a:gd name="connsiteY2" fmla="*/ 27667 h 662457"/>
              <a:gd name="connsiteX3" fmla="*/ 6336731 w 12192000"/>
              <a:gd name="connsiteY3" fmla="*/ 339445 h 662457"/>
              <a:gd name="connsiteX4" fmla="*/ 12034971 w 12192000"/>
              <a:gd name="connsiteY4" fmla="*/ 228099 h 662457"/>
              <a:gd name="connsiteX5" fmla="*/ 12192000 w 12192000"/>
              <a:gd name="connsiteY5" fmla="*/ 224904 h 662457"/>
              <a:gd name="connsiteX6" fmla="*/ 12192000 w 12192000"/>
              <a:gd name="connsiteY6" fmla="*/ 662457 h 662457"/>
              <a:gd name="connsiteX7" fmla="*/ 0 w 12192000"/>
              <a:gd name="connsiteY7" fmla="*/ 662457 h 6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62457">
                <a:moveTo>
                  <a:pt x="0" y="0"/>
                </a:moveTo>
                <a:lnTo>
                  <a:pt x="77394" y="1256"/>
                </a:lnTo>
                <a:cubicBezTo>
                  <a:pt x="268218" y="5684"/>
                  <a:pt x="504969" y="13817"/>
                  <a:pt x="803483" y="27667"/>
                </a:cubicBezTo>
                <a:cubicBezTo>
                  <a:pt x="1997543" y="83068"/>
                  <a:pt x="3893255" y="323294"/>
                  <a:pt x="6336731" y="339445"/>
                </a:cubicBezTo>
                <a:cubicBezTo>
                  <a:pt x="8016620" y="350548"/>
                  <a:pt x="10458434" y="263575"/>
                  <a:pt x="12034971" y="228099"/>
                </a:cubicBezTo>
                <a:lnTo>
                  <a:pt x="12192000" y="224904"/>
                </a:lnTo>
                <a:lnTo>
                  <a:pt x="12192000" y="662457"/>
                </a:lnTo>
                <a:lnTo>
                  <a:pt x="0" y="662457"/>
                </a:ln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BFB8758-1C30-8CA8-679E-5D7443BFA348}"/>
              </a:ext>
            </a:extLst>
          </p:cNvPr>
          <p:cNvSpPr/>
          <p:nvPr/>
        </p:nvSpPr>
        <p:spPr>
          <a:xfrm>
            <a:off x="2" y="6320588"/>
            <a:ext cx="12191998" cy="537411"/>
          </a:xfrm>
          <a:custGeom>
            <a:avLst/>
            <a:gdLst>
              <a:gd name="connsiteX0" fmla="*/ 12191998 w 12191998"/>
              <a:gd name="connsiteY0" fmla="*/ 0 h 537411"/>
              <a:gd name="connsiteX1" fmla="*/ 12191998 w 12191998"/>
              <a:gd name="connsiteY1" fmla="*/ 537411 h 537411"/>
              <a:gd name="connsiteX2" fmla="*/ 0 w 12191998"/>
              <a:gd name="connsiteY2" fmla="*/ 537411 h 537411"/>
              <a:gd name="connsiteX3" fmla="*/ 0 w 12191998"/>
              <a:gd name="connsiteY3" fmla="*/ 187293 h 537411"/>
              <a:gd name="connsiteX4" fmla="*/ 75029 w 12191998"/>
              <a:gd name="connsiteY4" fmla="*/ 189652 h 537411"/>
              <a:gd name="connsiteX5" fmla="*/ 4622916 w 12191998"/>
              <a:gd name="connsiteY5" fmla="*/ 308767 h 537411"/>
              <a:gd name="connsiteX6" fmla="*/ 9917722 w 12191998"/>
              <a:gd name="connsiteY6" fmla="*/ 62251 h 537411"/>
              <a:gd name="connsiteX7" fmla="*/ 12020113 w 12191998"/>
              <a:gd name="connsiteY7" fmla="*/ 1988 h 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537411">
                <a:moveTo>
                  <a:pt x="12191998" y="0"/>
                </a:moveTo>
                <a:lnTo>
                  <a:pt x="12191998" y="537411"/>
                </a:lnTo>
                <a:lnTo>
                  <a:pt x="0" y="537411"/>
                </a:lnTo>
                <a:lnTo>
                  <a:pt x="0" y="187293"/>
                </a:lnTo>
                <a:lnTo>
                  <a:pt x="75029" y="189652"/>
                </a:lnTo>
                <a:cubicBezTo>
                  <a:pt x="845515" y="209898"/>
                  <a:pt x="2916997" y="335696"/>
                  <a:pt x="4622916" y="308767"/>
                </a:cubicBezTo>
                <a:cubicBezTo>
                  <a:pt x="6328835" y="281837"/>
                  <a:pt x="8684856" y="113381"/>
                  <a:pt x="9917722" y="62251"/>
                </a:cubicBezTo>
                <a:cubicBezTo>
                  <a:pt x="11150588" y="11122"/>
                  <a:pt x="11466994" y="11709"/>
                  <a:pt x="12020113" y="1988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0FFB70-34AD-9184-AF0E-ADA8DF1316DB}"/>
              </a:ext>
            </a:extLst>
          </p:cNvPr>
          <p:cNvGrpSpPr/>
          <p:nvPr/>
        </p:nvGrpSpPr>
        <p:grpSpPr>
          <a:xfrm>
            <a:off x="88471" y="734411"/>
            <a:ext cx="443376" cy="206192"/>
            <a:chOff x="5130219" y="1369854"/>
            <a:chExt cx="965781" cy="449137"/>
          </a:xfrm>
        </p:grpSpPr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E6CB3B44-0276-C0C6-B9DF-847D328F9D11}"/>
                </a:ext>
              </a:extLst>
            </p:cNvPr>
            <p:cNvSpPr/>
            <p:nvPr/>
          </p:nvSpPr>
          <p:spPr>
            <a:xfrm>
              <a:off x="513021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6ED557E2-A9D7-47DF-74FE-4EF468B9EF24}"/>
                </a:ext>
              </a:extLst>
            </p:cNvPr>
            <p:cNvSpPr/>
            <p:nvPr/>
          </p:nvSpPr>
          <p:spPr>
            <a:xfrm>
              <a:off x="542739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7E8FB17E-8DC8-181A-B815-86A9B1F7A1D9}"/>
                </a:ext>
              </a:extLst>
            </p:cNvPr>
            <p:cNvSpPr/>
            <p:nvPr/>
          </p:nvSpPr>
          <p:spPr>
            <a:xfrm>
              <a:off x="572457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sp>
        <p:nvSpPr>
          <p:cNvPr id="2" name="文本框 245">
            <a:extLst>
              <a:ext uri="{FF2B5EF4-FFF2-40B4-BE49-F238E27FC236}">
                <a16:creationId xmlns:a16="http://schemas.microsoft.com/office/drawing/2014/main" id="{5BE1E5E7-3ED2-9010-C8A0-FAAAABF5B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085" y="4121169"/>
            <a:ext cx="31419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此处添加文本说明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BF2E412-7227-5233-AF9E-EA2AB9A9204F}"/>
              </a:ext>
            </a:extLst>
          </p:cNvPr>
          <p:cNvGrpSpPr/>
          <p:nvPr/>
        </p:nvGrpSpPr>
        <p:grpSpPr>
          <a:xfrm>
            <a:off x="936330" y="4656874"/>
            <a:ext cx="2341160" cy="1219061"/>
            <a:chOff x="580170" y="1971304"/>
            <a:chExt cx="2341160" cy="121906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B22E0C4C-1F10-91DF-D330-8E20459C9E50}"/>
                </a:ext>
              </a:extLst>
            </p:cNvPr>
            <p:cNvCxnSpPr>
              <a:cxnSpLocks/>
            </p:cNvCxnSpPr>
            <p:nvPr/>
          </p:nvCxnSpPr>
          <p:spPr>
            <a:xfrm>
              <a:off x="660399" y="1971304"/>
              <a:ext cx="1728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D50FC24-E6DB-E56A-D57B-92BF37FFBB32}"/>
                </a:ext>
              </a:extLst>
            </p:cNvPr>
            <p:cNvGrpSpPr/>
            <p:nvPr/>
          </p:nvGrpSpPr>
          <p:grpSpPr>
            <a:xfrm>
              <a:off x="580170" y="2189892"/>
              <a:ext cx="2341160" cy="854172"/>
              <a:chOff x="580170" y="2056050"/>
              <a:chExt cx="2341160" cy="854172"/>
            </a:xfrm>
          </p:grpSpPr>
          <p:sp>
            <p:nvSpPr>
              <p:cNvPr id="5" name="文本框 100">
                <a:extLst>
                  <a:ext uri="{FF2B5EF4-FFF2-40B4-BE49-F238E27FC236}">
                    <a16:creationId xmlns:a16="http://schemas.microsoft.com/office/drawing/2014/main" id="{41412B94-BC42-8B1F-2D4F-2E50B2861378}"/>
                  </a:ext>
                </a:extLst>
              </p:cNvPr>
              <p:cNvSpPr txBox="1"/>
              <p:nvPr/>
            </p:nvSpPr>
            <p:spPr>
              <a:xfrm>
                <a:off x="580170" y="2056050"/>
                <a:ext cx="149801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输入你的正文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endParaRPr>
              </a:p>
            </p:txBody>
          </p:sp>
          <p:sp>
            <p:nvSpPr>
              <p:cNvPr id="6" name="文本框 245">
                <a:extLst>
                  <a:ext uri="{FF2B5EF4-FFF2-40B4-BE49-F238E27FC236}">
                    <a16:creationId xmlns:a16="http://schemas.microsoft.com/office/drawing/2014/main" id="{309763DB-807C-CC70-3857-D031BCA0F7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0170" y="2325447"/>
                <a:ext cx="2341160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ea"/>
                    <a:ea typeface="+mj-ea"/>
                  </a:rPr>
                  <a:t>数据展示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B8A40F8-30B3-856F-9232-03167CA17919}"/>
                </a:ext>
              </a:extLst>
            </p:cNvPr>
            <p:cNvCxnSpPr>
              <a:cxnSpLocks/>
            </p:cNvCxnSpPr>
            <p:nvPr/>
          </p:nvCxnSpPr>
          <p:spPr>
            <a:xfrm>
              <a:off x="660399" y="3190365"/>
              <a:ext cx="1728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74DF393-D6F6-A478-8646-7422A5E37AD0}"/>
              </a:ext>
            </a:extLst>
          </p:cNvPr>
          <p:cNvGrpSpPr/>
          <p:nvPr/>
        </p:nvGrpSpPr>
        <p:grpSpPr>
          <a:xfrm>
            <a:off x="3247837" y="4656874"/>
            <a:ext cx="2341160" cy="1219061"/>
            <a:chOff x="580170" y="1971304"/>
            <a:chExt cx="2341160" cy="1219061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EACCE3A-AA7C-5502-0DE1-236BD2DD81A6}"/>
                </a:ext>
              </a:extLst>
            </p:cNvPr>
            <p:cNvCxnSpPr>
              <a:cxnSpLocks/>
            </p:cNvCxnSpPr>
            <p:nvPr/>
          </p:nvCxnSpPr>
          <p:spPr>
            <a:xfrm>
              <a:off x="660399" y="1971304"/>
              <a:ext cx="1728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77FFFBE-7432-0165-74DD-1962E3D3F82F}"/>
                </a:ext>
              </a:extLst>
            </p:cNvPr>
            <p:cNvGrpSpPr/>
            <p:nvPr/>
          </p:nvGrpSpPr>
          <p:grpSpPr>
            <a:xfrm>
              <a:off x="580170" y="2189892"/>
              <a:ext cx="2341160" cy="854172"/>
              <a:chOff x="580170" y="2056050"/>
              <a:chExt cx="2341160" cy="854172"/>
            </a:xfrm>
          </p:grpSpPr>
          <p:sp>
            <p:nvSpPr>
              <p:cNvPr id="19" name="文本框 100">
                <a:extLst>
                  <a:ext uri="{FF2B5EF4-FFF2-40B4-BE49-F238E27FC236}">
                    <a16:creationId xmlns:a16="http://schemas.microsoft.com/office/drawing/2014/main" id="{103D09C2-7C86-FCED-12B9-ECA7AC5D5044}"/>
                  </a:ext>
                </a:extLst>
              </p:cNvPr>
              <p:cNvSpPr txBox="1"/>
              <p:nvPr/>
            </p:nvSpPr>
            <p:spPr>
              <a:xfrm>
                <a:off x="580170" y="2056050"/>
                <a:ext cx="149801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输入你的正文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endParaRPr>
              </a:p>
            </p:txBody>
          </p:sp>
          <p:sp>
            <p:nvSpPr>
              <p:cNvPr id="20" name="文本框 245">
                <a:extLst>
                  <a:ext uri="{FF2B5EF4-FFF2-40B4-BE49-F238E27FC236}">
                    <a16:creationId xmlns:a16="http://schemas.microsoft.com/office/drawing/2014/main" id="{3F699D12-114B-2E5E-2E2B-2724F9763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0170" y="2325447"/>
                <a:ext cx="2341160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ea"/>
                    <a:ea typeface="+mj-ea"/>
                  </a:rPr>
                  <a:t>数据展示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5FEA0B1-72A1-AC29-529D-CAE854D3910B}"/>
                </a:ext>
              </a:extLst>
            </p:cNvPr>
            <p:cNvCxnSpPr>
              <a:cxnSpLocks/>
            </p:cNvCxnSpPr>
            <p:nvPr/>
          </p:nvCxnSpPr>
          <p:spPr>
            <a:xfrm>
              <a:off x="660399" y="3190365"/>
              <a:ext cx="1728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8958DBD-E09E-9673-9971-9299938A9B0C}"/>
              </a:ext>
            </a:extLst>
          </p:cNvPr>
          <p:cNvGrpSpPr/>
          <p:nvPr/>
        </p:nvGrpSpPr>
        <p:grpSpPr>
          <a:xfrm>
            <a:off x="893485" y="1388464"/>
            <a:ext cx="4180936" cy="1144649"/>
            <a:chOff x="979830" y="1477430"/>
            <a:chExt cx="4180936" cy="1144649"/>
          </a:xfrm>
        </p:grpSpPr>
        <p:sp>
          <p:nvSpPr>
            <p:cNvPr id="55" name="矩形: 折角 54">
              <a:extLst>
                <a:ext uri="{FF2B5EF4-FFF2-40B4-BE49-F238E27FC236}">
                  <a16:creationId xmlns:a16="http://schemas.microsoft.com/office/drawing/2014/main" id="{E2071929-8F86-A7CB-4260-F9BB6B2AB434}"/>
                </a:ext>
              </a:extLst>
            </p:cNvPr>
            <p:cNvSpPr/>
            <p:nvPr/>
          </p:nvSpPr>
          <p:spPr>
            <a:xfrm>
              <a:off x="1552153" y="1525275"/>
              <a:ext cx="3608613" cy="1080221"/>
            </a:xfrm>
            <a:prstGeom prst="foldedCorner">
              <a:avLst>
                <a:gd name="adj" fmla="val 24362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CF24F5D-4D4C-6A24-75D4-F358768D8778}"/>
                </a:ext>
              </a:extLst>
            </p:cNvPr>
            <p:cNvGrpSpPr/>
            <p:nvPr/>
          </p:nvGrpSpPr>
          <p:grpSpPr>
            <a:xfrm>
              <a:off x="979830" y="1477430"/>
              <a:ext cx="1144649" cy="1144649"/>
              <a:chOff x="979830" y="1477430"/>
              <a:chExt cx="1144649" cy="1144649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CE33CA88-DC8F-55A4-73B4-08E7223A2A16}"/>
                  </a:ext>
                </a:extLst>
              </p:cNvPr>
              <p:cNvGrpSpPr/>
              <p:nvPr/>
            </p:nvGrpSpPr>
            <p:grpSpPr>
              <a:xfrm>
                <a:off x="979830" y="1477430"/>
                <a:ext cx="1144649" cy="1144649"/>
                <a:chOff x="8924787" y="1440264"/>
                <a:chExt cx="1645056" cy="1645056"/>
              </a:xfrm>
            </p:grpSpPr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50C22DCC-5618-1396-E259-F38971241DFF}"/>
                    </a:ext>
                  </a:extLst>
                </p:cNvPr>
                <p:cNvSpPr/>
                <p:nvPr/>
              </p:nvSpPr>
              <p:spPr>
                <a:xfrm>
                  <a:off x="8924787" y="1440264"/>
                  <a:ext cx="1645056" cy="1645056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 w="6350">
                  <a:solidFill>
                    <a:schemeClr val="accent2">
                      <a:alpha val="80000"/>
                    </a:schemeClr>
                  </a:solidFill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  <a:ea typeface="思源宋体 CN Medium" panose="02020500000000000000" pitchFamily="18" charset="-122"/>
                  </a:endParaRPr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2D5C2524-4FA3-0B75-9EB2-61A1558595F0}"/>
                    </a:ext>
                  </a:extLst>
                </p:cNvPr>
                <p:cNvSpPr/>
                <p:nvPr/>
              </p:nvSpPr>
              <p:spPr>
                <a:xfrm>
                  <a:off x="8993548" y="1509025"/>
                  <a:ext cx="1507535" cy="1507535"/>
                </a:xfrm>
                <a:prstGeom prst="ellipse">
                  <a:avLst/>
                </a:prstGeom>
                <a:gradFill flip="none" rotWithShape="1">
                  <a:gsLst>
                    <a:gs pos="85000">
                      <a:schemeClr val="accent2"/>
                    </a:gs>
                    <a:gs pos="0">
                      <a:schemeClr val="accent1"/>
                    </a:gs>
                  </a:gsLst>
                  <a:lin ang="7800000" scaled="0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  <a:ea typeface="思源宋体 CN Medium" panose="02020500000000000000" pitchFamily="18" charset="-122"/>
                  </a:endParaRPr>
                </a:p>
              </p:txBody>
            </p:sp>
          </p:grp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A3FDBC77-C417-8C72-F125-1A793E4C3D8A}"/>
                  </a:ext>
                </a:extLst>
              </p:cNvPr>
              <p:cNvSpPr txBox="1"/>
              <p:nvPr/>
            </p:nvSpPr>
            <p:spPr>
              <a:xfrm>
                <a:off x="1049852" y="1849699"/>
                <a:ext cx="10046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观点</a:t>
                </a:r>
              </a:p>
            </p:txBody>
          </p:sp>
        </p:grpSp>
        <p:sp>
          <p:nvSpPr>
            <p:cNvPr id="57" name="文本框 100">
              <a:extLst>
                <a:ext uri="{FF2B5EF4-FFF2-40B4-BE49-F238E27FC236}">
                  <a16:creationId xmlns:a16="http://schemas.microsoft.com/office/drawing/2014/main" id="{8173A314-F3DD-0AF4-0035-49E63A0E994E}"/>
                </a:ext>
              </a:extLst>
            </p:cNvPr>
            <p:cNvSpPr txBox="1"/>
            <p:nvPr/>
          </p:nvSpPr>
          <p:spPr>
            <a:xfrm>
              <a:off x="2260990" y="1612665"/>
              <a:ext cx="2691020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9C4FFB0-E36F-6670-86DF-18512D9EBD1F}"/>
              </a:ext>
            </a:extLst>
          </p:cNvPr>
          <p:cNvGrpSpPr/>
          <p:nvPr/>
        </p:nvGrpSpPr>
        <p:grpSpPr>
          <a:xfrm>
            <a:off x="893485" y="2611430"/>
            <a:ext cx="4180936" cy="1144649"/>
            <a:chOff x="979830" y="1477430"/>
            <a:chExt cx="4180936" cy="1144649"/>
          </a:xfrm>
        </p:grpSpPr>
        <p:sp>
          <p:nvSpPr>
            <p:cNvPr id="60" name="矩形: 折角 59">
              <a:extLst>
                <a:ext uri="{FF2B5EF4-FFF2-40B4-BE49-F238E27FC236}">
                  <a16:creationId xmlns:a16="http://schemas.microsoft.com/office/drawing/2014/main" id="{81B9B7A4-2752-A47A-FFB8-BCB3CB3A7083}"/>
                </a:ext>
              </a:extLst>
            </p:cNvPr>
            <p:cNvSpPr/>
            <p:nvPr/>
          </p:nvSpPr>
          <p:spPr>
            <a:xfrm>
              <a:off x="1552153" y="1525275"/>
              <a:ext cx="3608613" cy="1080221"/>
            </a:xfrm>
            <a:prstGeom prst="foldedCorner">
              <a:avLst>
                <a:gd name="adj" fmla="val 24362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BAA6AE0-C662-B060-A52F-1F614357F68F}"/>
                </a:ext>
              </a:extLst>
            </p:cNvPr>
            <p:cNvGrpSpPr/>
            <p:nvPr/>
          </p:nvGrpSpPr>
          <p:grpSpPr>
            <a:xfrm>
              <a:off x="979830" y="1477430"/>
              <a:ext cx="1144649" cy="1144649"/>
              <a:chOff x="979830" y="1477430"/>
              <a:chExt cx="1144649" cy="1144649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FCCE1136-600E-5E4A-2E4C-7A8A529F3750}"/>
                  </a:ext>
                </a:extLst>
              </p:cNvPr>
              <p:cNvGrpSpPr/>
              <p:nvPr/>
            </p:nvGrpSpPr>
            <p:grpSpPr>
              <a:xfrm>
                <a:off x="979830" y="1477430"/>
                <a:ext cx="1144649" cy="1144649"/>
                <a:chOff x="8924787" y="1440264"/>
                <a:chExt cx="1645056" cy="1645056"/>
              </a:xfrm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52897077-7168-060F-3DEE-21965DA704F8}"/>
                    </a:ext>
                  </a:extLst>
                </p:cNvPr>
                <p:cNvSpPr/>
                <p:nvPr/>
              </p:nvSpPr>
              <p:spPr>
                <a:xfrm>
                  <a:off x="8924787" y="1440264"/>
                  <a:ext cx="1645056" cy="1645056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 w="6350">
                  <a:solidFill>
                    <a:schemeClr val="accent2">
                      <a:alpha val="80000"/>
                    </a:schemeClr>
                  </a:solidFill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  <a:ea typeface="思源宋体 CN Medium" panose="02020500000000000000" pitchFamily="18" charset="-122"/>
                  </a:endParaRPr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4F9F70F7-8EC3-9F67-6EC5-84916BF36D3D}"/>
                    </a:ext>
                  </a:extLst>
                </p:cNvPr>
                <p:cNvSpPr/>
                <p:nvPr/>
              </p:nvSpPr>
              <p:spPr>
                <a:xfrm>
                  <a:off x="8993548" y="1509025"/>
                  <a:ext cx="1507535" cy="1507535"/>
                </a:xfrm>
                <a:prstGeom prst="ellipse">
                  <a:avLst/>
                </a:prstGeom>
                <a:gradFill flip="none" rotWithShape="1">
                  <a:gsLst>
                    <a:gs pos="85000">
                      <a:schemeClr val="accent2"/>
                    </a:gs>
                    <a:gs pos="0">
                      <a:schemeClr val="accent1"/>
                    </a:gs>
                  </a:gsLst>
                  <a:lin ang="7800000" scaled="0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  <a:ea typeface="思源宋体 CN Medium" panose="02020500000000000000" pitchFamily="18" charset="-122"/>
                  </a:endParaRPr>
                </a:p>
              </p:txBody>
            </p:sp>
          </p:grp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F7280E9F-C1F9-2A72-1FA6-EFD39F9710B0}"/>
                  </a:ext>
                </a:extLst>
              </p:cNvPr>
              <p:cNvSpPr txBox="1"/>
              <p:nvPr/>
            </p:nvSpPr>
            <p:spPr>
              <a:xfrm>
                <a:off x="1049852" y="1849699"/>
                <a:ext cx="10046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观点</a:t>
                </a:r>
              </a:p>
            </p:txBody>
          </p:sp>
        </p:grpSp>
        <p:sp>
          <p:nvSpPr>
            <p:cNvPr id="62" name="文本框 100">
              <a:extLst>
                <a:ext uri="{FF2B5EF4-FFF2-40B4-BE49-F238E27FC236}">
                  <a16:creationId xmlns:a16="http://schemas.microsoft.com/office/drawing/2014/main" id="{CC249B94-2627-0D5B-25F0-7D81D04D09CA}"/>
                </a:ext>
              </a:extLst>
            </p:cNvPr>
            <p:cNvSpPr txBox="1"/>
            <p:nvPr/>
          </p:nvSpPr>
          <p:spPr>
            <a:xfrm>
              <a:off x="2260990" y="1612665"/>
              <a:ext cx="2691020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86" name="波形 85">
            <a:extLst>
              <a:ext uri="{FF2B5EF4-FFF2-40B4-BE49-F238E27FC236}">
                <a16:creationId xmlns:a16="http://schemas.microsoft.com/office/drawing/2014/main" id="{37B11183-1AB1-DEE1-E49F-BE5B5018A143}"/>
              </a:ext>
            </a:extLst>
          </p:cNvPr>
          <p:cNvSpPr/>
          <p:nvPr/>
        </p:nvSpPr>
        <p:spPr>
          <a:xfrm>
            <a:off x="5598898" y="1388464"/>
            <a:ext cx="5691317" cy="4487470"/>
          </a:xfrm>
          <a:prstGeom prst="wave">
            <a:avLst>
              <a:gd name="adj1" fmla="val 1665"/>
              <a:gd name="adj2" fmla="val 0"/>
            </a:avLst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1000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2">
                    <a:alpha val="500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宋体 CN Medium"/>
              <a:ea typeface="思源宋体 CN Medium"/>
            </a:endParaRPr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6E31906C-C4BD-611D-CCBE-EFC41212F874}"/>
              </a:ext>
            </a:extLst>
          </p:cNvPr>
          <p:cNvGrpSpPr/>
          <p:nvPr/>
        </p:nvGrpSpPr>
        <p:grpSpPr>
          <a:xfrm>
            <a:off x="5867679" y="1639697"/>
            <a:ext cx="5153754" cy="1327009"/>
            <a:chOff x="5873273" y="1695811"/>
            <a:chExt cx="5153754" cy="1327009"/>
          </a:xfrm>
        </p:grpSpPr>
        <p:cxnSp>
          <p:nvCxnSpPr>
            <p:cNvPr id="138" name="直接箭头连接符 137">
              <a:extLst>
                <a:ext uri="{FF2B5EF4-FFF2-40B4-BE49-F238E27FC236}">
                  <a16:creationId xmlns:a16="http://schemas.microsoft.com/office/drawing/2014/main" id="{E2112319-7D92-D4BB-2ADB-2D75B361EF7D}"/>
                </a:ext>
              </a:extLst>
            </p:cNvPr>
            <p:cNvCxnSpPr>
              <a:cxnSpLocks/>
            </p:cNvCxnSpPr>
            <p:nvPr/>
          </p:nvCxnSpPr>
          <p:spPr>
            <a:xfrm>
              <a:off x="6371786" y="2301676"/>
              <a:ext cx="0" cy="7211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8AD12352-C0DC-57FE-8236-16B263D02D42}"/>
                </a:ext>
              </a:extLst>
            </p:cNvPr>
            <p:cNvGrpSpPr/>
            <p:nvPr/>
          </p:nvGrpSpPr>
          <p:grpSpPr>
            <a:xfrm>
              <a:off x="5873273" y="1695811"/>
              <a:ext cx="4056039" cy="707886"/>
              <a:chOff x="5873273" y="1695811"/>
              <a:chExt cx="4056039" cy="707886"/>
            </a:xfrm>
          </p:grpSpPr>
          <p:sp>
            <p:nvSpPr>
              <p:cNvPr id="136" name="文本框 245">
                <a:extLst>
                  <a:ext uri="{FF2B5EF4-FFF2-40B4-BE49-F238E27FC236}">
                    <a16:creationId xmlns:a16="http://schemas.microsoft.com/office/drawing/2014/main" id="{F7BBD029-5CA7-698C-FD6B-D8FDE678B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3273" y="1695811"/>
                <a:ext cx="997027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lt"/>
                    <a:ea typeface="优设标题黑" panose="00000500000000000000" pitchFamily="2" charset="-122"/>
                  </a:rPr>
                  <a:t>01</a:t>
                </a:r>
                <a:endParaRPr lang="zh-CN" altLang="en-US" sz="40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lt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139" name="文本框 245">
                <a:extLst>
                  <a:ext uri="{FF2B5EF4-FFF2-40B4-BE49-F238E27FC236}">
                    <a16:creationId xmlns:a16="http://schemas.microsoft.com/office/drawing/2014/main" id="{7FA1113A-1891-2946-4311-65E130ADC3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7398" y="1849699"/>
                <a:ext cx="314191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ea"/>
                    <a:ea typeface="+mj-ea"/>
                  </a:rPr>
                  <a:t>添加小标题</a:t>
                </a:r>
              </a:p>
            </p:txBody>
          </p:sp>
        </p:grpSp>
        <p:sp>
          <p:nvSpPr>
            <p:cNvPr id="141" name="文本框 100">
              <a:extLst>
                <a:ext uri="{FF2B5EF4-FFF2-40B4-BE49-F238E27FC236}">
                  <a16:creationId xmlns:a16="http://schemas.microsoft.com/office/drawing/2014/main" id="{E4A06611-E85F-67A5-D213-211007F658E2}"/>
                </a:ext>
              </a:extLst>
            </p:cNvPr>
            <p:cNvSpPr txBox="1"/>
            <p:nvPr/>
          </p:nvSpPr>
          <p:spPr>
            <a:xfrm>
              <a:off x="6742160" y="2349566"/>
              <a:ext cx="4284867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B47B5740-66B1-87E2-8BAA-4815D36A5497}"/>
              </a:ext>
            </a:extLst>
          </p:cNvPr>
          <p:cNvGrpSpPr/>
          <p:nvPr/>
        </p:nvGrpSpPr>
        <p:grpSpPr>
          <a:xfrm>
            <a:off x="5867679" y="2992640"/>
            <a:ext cx="5153754" cy="1327009"/>
            <a:chOff x="5873273" y="1695811"/>
            <a:chExt cx="5153754" cy="1327009"/>
          </a:xfrm>
        </p:grpSpPr>
        <p:cxnSp>
          <p:nvCxnSpPr>
            <p:cNvPr id="144" name="直接箭头连接符 143">
              <a:extLst>
                <a:ext uri="{FF2B5EF4-FFF2-40B4-BE49-F238E27FC236}">
                  <a16:creationId xmlns:a16="http://schemas.microsoft.com/office/drawing/2014/main" id="{1419A072-8A1F-12A5-0CF6-ED7692953DEE}"/>
                </a:ext>
              </a:extLst>
            </p:cNvPr>
            <p:cNvCxnSpPr>
              <a:cxnSpLocks/>
            </p:cNvCxnSpPr>
            <p:nvPr/>
          </p:nvCxnSpPr>
          <p:spPr>
            <a:xfrm>
              <a:off x="6371786" y="2301676"/>
              <a:ext cx="0" cy="7211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44CD7467-A458-41A1-D4F7-2A7BDA292CEF}"/>
                </a:ext>
              </a:extLst>
            </p:cNvPr>
            <p:cNvGrpSpPr/>
            <p:nvPr/>
          </p:nvGrpSpPr>
          <p:grpSpPr>
            <a:xfrm>
              <a:off x="5873273" y="1695811"/>
              <a:ext cx="4056039" cy="707886"/>
              <a:chOff x="5873273" y="1695811"/>
              <a:chExt cx="4056039" cy="707886"/>
            </a:xfrm>
          </p:grpSpPr>
          <p:sp>
            <p:nvSpPr>
              <p:cNvPr id="147" name="文本框 245">
                <a:extLst>
                  <a:ext uri="{FF2B5EF4-FFF2-40B4-BE49-F238E27FC236}">
                    <a16:creationId xmlns:a16="http://schemas.microsoft.com/office/drawing/2014/main" id="{D9FBF17B-0884-9124-2ED1-90FF6280A2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3273" y="1695811"/>
                <a:ext cx="997027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lt"/>
                    <a:ea typeface="优设标题黑" panose="00000500000000000000" pitchFamily="2" charset="-122"/>
                  </a:rPr>
                  <a:t>02</a:t>
                </a:r>
                <a:endParaRPr lang="zh-CN" altLang="en-US" sz="40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lt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148" name="文本框 245">
                <a:extLst>
                  <a:ext uri="{FF2B5EF4-FFF2-40B4-BE49-F238E27FC236}">
                    <a16:creationId xmlns:a16="http://schemas.microsoft.com/office/drawing/2014/main" id="{4909E0C8-38F3-08D4-52F0-FAC92DCEA2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7398" y="1849699"/>
                <a:ext cx="314191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ea"/>
                    <a:ea typeface="+mj-ea"/>
                  </a:rPr>
                  <a:t>添加小标题</a:t>
                </a:r>
              </a:p>
            </p:txBody>
          </p:sp>
        </p:grpSp>
        <p:sp>
          <p:nvSpPr>
            <p:cNvPr id="146" name="文本框 100">
              <a:extLst>
                <a:ext uri="{FF2B5EF4-FFF2-40B4-BE49-F238E27FC236}">
                  <a16:creationId xmlns:a16="http://schemas.microsoft.com/office/drawing/2014/main" id="{292AD9CF-0929-F117-E8F9-4D582D73098F}"/>
                </a:ext>
              </a:extLst>
            </p:cNvPr>
            <p:cNvSpPr txBox="1"/>
            <p:nvPr/>
          </p:nvSpPr>
          <p:spPr>
            <a:xfrm>
              <a:off x="6742160" y="2349566"/>
              <a:ext cx="4284867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395F1650-B47B-21FC-F9D5-FAD0F3CF72A4}"/>
              </a:ext>
            </a:extLst>
          </p:cNvPr>
          <p:cNvGrpSpPr/>
          <p:nvPr/>
        </p:nvGrpSpPr>
        <p:grpSpPr>
          <a:xfrm>
            <a:off x="5867679" y="4345582"/>
            <a:ext cx="5153754" cy="1279119"/>
            <a:chOff x="5873273" y="1695811"/>
            <a:chExt cx="5153754" cy="1279119"/>
          </a:xfrm>
        </p:grpSpPr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A7008142-DE71-0464-C5BB-A2A1F3C28C86}"/>
                </a:ext>
              </a:extLst>
            </p:cNvPr>
            <p:cNvGrpSpPr/>
            <p:nvPr/>
          </p:nvGrpSpPr>
          <p:grpSpPr>
            <a:xfrm>
              <a:off x="5873273" y="1695811"/>
              <a:ext cx="4056039" cy="707886"/>
              <a:chOff x="5873273" y="1695811"/>
              <a:chExt cx="4056039" cy="707886"/>
            </a:xfrm>
          </p:grpSpPr>
          <p:sp>
            <p:nvSpPr>
              <p:cNvPr id="153" name="文本框 245">
                <a:extLst>
                  <a:ext uri="{FF2B5EF4-FFF2-40B4-BE49-F238E27FC236}">
                    <a16:creationId xmlns:a16="http://schemas.microsoft.com/office/drawing/2014/main" id="{FECD1E75-72B0-9C71-18C9-9BA91B4E3E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3273" y="1695811"/>
                <a:ext cx="997027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lt"/>
                    <a:ea typeface="优设标题黑" panose="00000500000000000000" pitchFamily="2" charset="-122"/>
                  </a:rPr>
                  <a:t>03</a:t>
                </a:r>
                <a:endParaRPr lang="zh-CN" altLang="en-US" sz="40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lt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154" name="文本框 245">
                <a:extLst>
                  <a:ext uri="{FF2B5EF4-FFF2-40B4-BE49-F238E27FC236}">
                    <a16:creationId xmlns:a16="http://schemas.microsoft.com/office/drawing/2014/main" id="{7988CE4D-8934-B287-FBB5-2F43EFD557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7398" y="1849699"/>
                <a:ext cx="314191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ea"/>
                    <a:ea typeface="+mj-ea"/>
                  </a:rPr>
                  <a:t>添加小标题</a:t>
                </a:r>
              </a:p>
            </p:txBody>
          </p:sp>
        </p:grpSp>
        <p:sp>
          <p:nvSpPr>
            <p:cNvPr id="152" name="文本框 100">
              <a:extLst>
                <a:ext uri="{FF2B5EF4-FFF2-40B4-BE49-F238E27FC236}">
                  <a16:creationId xmlns:a16="http://schemas.microsoft.com/office/drawing/2014/main" id="{DD8C49B8-856F-73E5-7473-335E9EE01FB9}"/>
                </a:ext>
              </a:extLst>
            </p:cNvPr>
            <p:cNvSpPr txBox="1"/>
            <p:nvPr/>
          </p:nvSpPr>
          <p:spPr>
            <a:xfrm>
              <a:off x="6742160" y="2349566"/>
              <a:ext cx="4284867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7" name="文本框 245">
            <a:extLst>
              <a:ext uri="{FF2B5EF4-FFF2-40B4-BE49-F238E27FC236}">
                <a16:creationId xmlns:a16="http://schemas.microsoft.com/office/drawing/2014/main" id="{AB1C9C0A-B06C-BC77-9FF8-F9FA9101F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522" y="549468"/>
            <a:ext cx="3608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D4F42D5-16AB-F8C0-EA86-00E9BD7EC882}"/>
              </a:ext>
            </a:extLst>
          </p:cNvPr>
          <p:cNvSpPr/>
          <p:nvPr/>
        </p:nvSpPr>
        <p:spPr>
          <a:xfrm rot="1105905">
            <a:off x="11146813" y="-33400"/>
            <a:ext cx="823547" cy="1535622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3008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96639F1-A617-F695-B1D1-6CAEA6080E46}"/>
              </a:ext>
            </a:extLst>
          </p:cNvPr>
          <p:cNvSpPr/>
          <p:nvPr/>
        </p:nvSpPr>
        <p:spPr>
          <a:xfrm>
            <a:off x="0" y="6411529"/>
            <a:ext cx="12192000" cy="446470"/>
          </a:xfrm>
          <a:custGeom>
            <a:avLst/>
            <a:gdLst>
              <a:gd name="connsiteX0" fmla="*/ 0 w 12192000"/>
              <a:gd name="connsiteY0" fmla="*/ 0 h 662457"/>
              <a:gd name="connsiteX1" fmla="*/ 77394 w 12192000"/>
              <a:gd name="connsiteY1" fmla="*/ 1256 h 662457"/>
              <a:gd name="connsiteX2" fmla="*/ 803483 w 12192000"/>
              <a:gd name="connsiteY2" fmla="*/ 27667 h 662457"/>
              <a:gd name="connsiteX3" fmla="*/ 6336731 w 12192000"/>
              <a:gd name="connsiteY3" fmla="*/ 339445 h 662457"/>
              <a:gd name="connsiteX4" fmla="*/ 12034971 w 12192000"/>
              <a:gd name="connsiteY4" fmla="*/ 228099 h 662457"/>
              <a:gd name="connsiteX5" fmla="*/ 12192000 w 12192000"/>
              <a:gd name="connsiteY5" fmla="*/ 224904 h 662457"/>
              <a:gd name="connsiteX6" fmla="*/ 12192000 w 12192000"/>
              <a:gd name="connsiteY6" fmla="*/ 662457 h 662457"/>
              <a:gd name="connsiteX7" fmla="*/ 0 w 12192000"/>
              <a:gd name="connsiteY7" fmla="*/ 662457 h 6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62457">
                <a:moveTo>
                  <a:pt x="0" y="0"/>
                </a:moveTo>
                <a:lnTo>
                  <a:pt x="77394" y="1256"/>
                </a:lnTo>
                <a:cubicBezTo>
                  <a:pt x="268218" y="5684"/>
                  <a:pt x="504969" y="13817"/>
                  <a:pt x="803483" y="27667"/>
                </a:cubicBezTo>
                <a:cubicBezTo>
                  <a:pt x="1997543" y="83068"/>
                  <a:pt x="3893255" y="323294"/>
                  <a:pt x="6336731" y="339445"/>
                </a:cubicBezTo>
                <a:cubicBezTo>
                  <a:pt x="8016620" y="350548"/>
                  <a:pt x="10458434" y="263575"/>
                  <a:pt x="12034971" y="228099"/>
                </a:cubicBezTo>
                <a:lnTo>
                  <a:pt x="12192000" y="224904"/>
                </a:lnTo>
                <a:lnTo>
                  <a:pt x="12192000" y="662457"/>
                </a:lnTo>
                <a:lnTo>
                  <a:pt x="0" y="662457"/>
                </a:ln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BFB8758-1C30-8CA8-679E-5D7443BFA348}"/>
              </a:ext>
            </a:extLst>
          </p:cNvPr>
          <p:cNvSpPr/>
          <p:nvPr/>
        </p:nvSpPr>
        <p:spPr>
          <a:xfrm>
            <a:off x="2" y="6320588"/>
            <a:ext cx="12191998" cy="537411"/>
          </a:xfrm>
          <a:custGeom>
            <a:avLst/>
            <a:gdLst>
              <a:gd name="connsiteX0" fmla="*/ 12191998 w 12191998"/>
              <a:gd name="connsiteY0" fmla="*/ 0 h 537411"/>
              <a:gd name="connsiteX1" fmla="*/ 12191998 w 12191998"/>
              <a:gd name="connsiteY1" fmla="*/ 537411 h 537411"/>
              <a:gd name="connsiteX2" fmla="*/ 0 w 12191998"/>
              <a:gd name="connsiteY2" fmla="*/ 537411 h 537411"/>
              <a:gd name="connsiteX3" fmla="*/ 0 w 12191998"/>
              <a:gd name="connsiteY3" fmla="*/ 187293 h 537411"/>
              <a:gd name="connsiteX4" fmla="*/ 75029 w 12191998"/>
              <a:gd name="connsiteY4" fmla="*/ 189652 h 537411"/>
              <a:gd name="connsiteX5" fmla="*/ 4622916 w 12191998"/>
              <a:gd name="connsiteY5" fmla="*/ 308767 h 537411"/>
              <a:gd name="connsiteX6" fmla="*/ 9917722 w 12191998"/>
              <a:gd name="connsiteY6" fmla="*/ 62251 h 537411"/>
              <a:gd name="connsiteX7" fmla="*/ 12020113 w 12191998"/>
              <a:gd name="connsiteY7" fmla="*/ 1988 h 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537411">
                <a:moveTo>
                  <a:pt x="12191998" y="0"/>
                </a:moveTo>
                <a:lnTo>
                  <a:pt x="12191998" y="537411"/>
                </a:lnTo>
                <a:lnTo>
                  <a:pt x="0" y="537411"/>
                </a:lnTo>
                <a:lnTo>
                  <a:pt x="0" y="187293"/>
                </a:lnTo>
                <a:lnTo>
                  <a:pt x="75029" y="189652"/>
                </a:lnTo>
                <a:cubicBezTo>
                  <a:pt x="845515" y="209898"/>
                  <a:pt x="2916997" y="335696"/>
                  <a:pt x="4622916" y="308767"/>
                </a:cubicBezTo>
                <a:cubicBezTo>
                  <a:pt x="6328835" y="281837"/>
                  <a:pt x="8684856" y="113381"/>
                  <a:pt x="9917722" y="62251"/>
                </a:cubicBezTo>
                <a:cubicBezTo>
                  <a:pt x="11150588" y="11122"/>
                  <a:pt x="11466994" y="11709"/>
                  <a:pt x="12020113" y="1988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0FFB70-34AD-9184-AF0E-ADA8DF1316DB}"/>
              </a:ext>
            </a:extLst>
          </p:cNvPr>
          <p:cNvGrpSpPr/>
          <p:nvPr/>
        </p:nvGrpSpPr>
        <p:grpSpPr>
          <a:xfrm>
            <a:off x="88471" y="734411"/>
            <a:ext cx="443376" cy="206192"/>
            <a:chOff x="5130219" y="1369854"/>
            <a:chExt cx="965781" cy="449137"/>
          </a:xfrm>
        </p:grpSpPr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E6CB3B44-0276-C0C6-B9DF-847D328F9D11}"/>
                </a:ext>
              </a:extLst>
            </p:cNvPr>
            <p:cNvSpPr/>
            <p:nvPr/>
          </p:nvSpPr>
          <p:spPr>
            <a:xfrm>
              <a:off x="513021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6ED557E2-A9D7-47DF-74FE-4EF468B9EF24}"/>
                </a:ext>
              </a:extLst>
            </p:cNvPr>
            <p:cNvSpPr/>
            <p:nvPr/>
          </p:nvSpPr>
          <p:spPr>
            <a:xfrm>
              <a:off x="542739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7E8FB17E-8DC8-181A-B815-86A9B1F7A1D9}"/>
                </a:ext>
              </a:extLst>
            </p:cNvPr>
            <p:cNvSpPr/>
            <p:nvPr/>
          </p:nvSpPr>
          <p:spPr>
            <a:xfrm>
              <a:off x="572457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6ECB558-2A57-0E0D-0A89-98DCA5EEFDE7}"/>
              </a:ext>
            </a:extLst>
          </p:cNvPr>
          <p:cNvSpPr/>
          <p:nvPr/>
        </p:nvSpPr>
        <p:spPr>
          <a:xfrm rot="21420000">
            <a:off x="-8141" y="3025582"/>
            <a:ext cx="12227753" cy="735031"/>
          </a:xfrm>
          <a:custGeom>
            <a:avLst/>
            <a:gdLst>
              <a:gd name="connsiteX0" fmla="*/ 12227753 w 12227753"/>
              <a:gd name="connsiteY0" fmla="*/ 0 h 735031"/>
              <a:gd name="connsiteX1" fmla="*/ 12219811 w 12227753"/>
              <a:gd name="connsiteY1" fmla="*/ 151550 h 735031"/>
              <a:gd name="connsiteX2" fmla="*/ 12081639 w 12227753"/>
              <a:gd name="connsiteY2" fmla="*/ 167634 h 735031"/>
              <a:gd name="connsiteX3" fmla="*/ 5253693 w 12227753"/>
              <a:gd name="connsiteY3" fmla="*/ 728561 h 735031"/>
              <a:gd name="connsiteX4" fmla="*/ 593886 w 12227753"/>
              <a:gd name="connsiteY4" fmla="*/ 574880 h 735031"/>
              <a:gd name="connsiteX5" fmla="*/ 0 w 12227753"/>
              <a:gd name="connsiteY5" fmla="*/ 522235 h 735031"/>
              <a:gd name="connsiteX6" fmla="*/ 470 w 12227753"/>
              <a:gd name="connsiteY6" fmla="*/ 507942 h 735031"/>
              <a:gd name="connsiteX7" fmla="*/ 585311 w 12227753"/>
              <a:gd name="connsiteY7" fmla="*/ 554728 h 735031"/>
              <a:gd name="connsiteX8" fmla="*/ 5874106 w 12227753"/>
              <a:gd name="connsiteY8" fmla="*/ 649463 h 735031"/>
              <a:gd name="connsiteX9" fmla="*/ 11523164 w 12227753"/>
              <a:gd name="connsiteY9" fmla="*/ 98502 h 73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27753" h="735031">
                <a:moveTo>
                  <a:pt x="12227753" y="0"/>
                </a:moveTo>
                <a:lnTo>
                  <a:pt x="12219811" y="151550"/>
                </a:lnTo>
                <a:lnTo>
                  <a:pt x="12081639" y="167634"/>
                </a:lnTo>
                <a:cubicBezTo>
                  <a:pt x="10060924" y="405266"/>
                  <a:pt x="7740279" y="686048"/>
                  <a:pt x="5253693" y="728561"/>
                </a:cubicBezTo>
                <a:cubicBezTo>
                  <a:pt x="3621869" y="756460"/>
                  <a:pt x="2036188" y="692092"/>
                  <a:pt x="593886" y="574880"/>
                </a:cubicBezTo>
                <a:lnTo>
                  <a:pt x="0" y="522235"/>
                </a:lnTo>
                <a:lnTo>
                  <a:pt x="470" y="507942"/>
                </a:lnTo>
                <a:lnTo>
                  <a:pt x="585311" y="554728"/>
                </a:lnTo>
                <a:cubicBezTo>
                  <a:pt x="2201545" y="670803"/>
                  <a:pt x="4015269" y="720930"/>
                  <a:pt x="5874106" y="649463"/>
                </a:cubicBezTo>
                <a:cubicBezTo>
                  <a:pt x="7907208" y="571295"/>
                  <a:pt x="9808254" y="335402"/>
                  <a:pt x="11523164" y="98502"/>
                </a:cubicBezTo>
                <a:close/>
              </a:path>
            </a:pathLst>
          </a:custGeom>
          <a:gradFill flip="none" rotWithShape="1">
            <a:gsLst>
              <a:gs pos="10000">
                <a:schemeClr val="accent1"/>
              </a:gs>
              <a:gs pos="100000">
                <a:schemeClr val="accent2"/>
              </a:gs>
              <a:gs pos="33000">
                <a:schemeClr val="accent1"/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B74BB95-3E3C-3F50-28AA-CFA3EAD0755F}"/>
              </a:ext>
            </a:extLst>
          </p:cNvPr>
          <p:cNvGrpSpPr/>
          <p:nvPr/>
        </p:nvGrpSpPr>
        <p:grpSpPr>
          <a:xfrm>
            <a:off x="673100" y="2256021"/>
            <a:ext cx="1689883" cy="1840675"/>
            <a:chOff x="780185" y="2113808"/>
            <a:chExt cx="1689883" cy="1840675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9FAF8B4E-6874-DADD-9926-06A57C2B270E}"/>
                </a:ext>
              </a:extLst>
            </p:cNvPr>
            <p:cNvSpPr>
              <a:spLocks/>
            </p:cNvSpPr>
            <p:nvPr/>
          </p:nvSpPr>
          <p:spPr>
            <a:xfrm>
              <a:off x="780185" y="2113808"/>
              <a:ext cx="1689883" cy="1840675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C62DA6B6-B8A8-92BF-FEA6-6E48C934EB12}"/>
                </a:ext>
              </a:extLst>
            </p:cNvPr>
            <p:cNvGrpSpPr/>
            <p:nvPr/>
          </p:nvGrpSpPr>
          <p:grpSpPr>
            <a:xfrm>
              <a:off x="885931" y="2285616"/>
              <a:ext cx="1478390" cy="1300193"/>
              <a:chOff x="906087" y="2210261"/>
              <a:chExt cx="1478390" cy="1300193"/>
            </a:xfrm>
          </p:grpSpPr>
          <p:sp>
            <p:nvSpPr>
              <p:cNvPr id="16" name="文本框 245">
                <a:extLst>
                  <a:ext uri="{FF2B5EF4-FFF2-40B4-BE49-F238E27FC236}">
                    <a16:creationId xmlns:a16="http://schemas.microsoft.com/office/drawing/2014/main" id="{32A2C876-C721-D90E-04DA-FF6ABE73C0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087" y="2210261"/>
                <a:ext cx="147839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17" name="文本框 100">
                <a:extLst>
                  <a:ext uri="{FF2B5EF4-FFF2-40B4-BE49-F238E27FC236}">
                    <a16:creationId xmlns:a16="http://schemas.microsoft.com/office/drawing/2014/main" id="{C55EA99E-4503-CF64-71CE-15AE541ED36A}"/>
                  </a:ext>
                </a:extLst>
              </p:cNvPr>
              <p:cNvSpPr txBox="1"/>
              <p:nvPr/>
            </p:nvSpPr>
            <p:spPr>
              <a:xfrm>
                <a:off x="906087" y="2605013"/>
                <a:ext cx="1468572" cy="90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输入你的正文，请尽量言简意赅的阐述观点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BD4ECF8-A980-F1B9-DD1A-CD1DFF345D3B}"/>
              </a:ext>
            </a:extLst>
          </p:cNvPr>
          <p:cNvGrpSpPr/>
          <p:nvPr/>
        </p:nvGrpSpPr>
        <p:grpSpPr>
          <a:xfrm>
            <a:off x="4335466" y="2074105"/>
            <a:ext cx="1689883" cy="1840675"/>
            <a:chOff x="780185" y="2113808"/>
            <a:chExt cx="1689883" cy="1840675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B4D4D3B6-FD0F-207F-6D95-E38D89C249BC}"/>
                </a:ext>
              </a:extLst>
            </p:cNvPr>
            <p:cNvSpPr>
              <a:spLocks/>
            </p:cNvSpPr>
            <p:nvPr/>
          </p:nvSpPr>
          <p:spPr>
            <a:xfrm>
              <a:off x="780185" y="2113808"/>
              <a:ext cx="1689883" cy="1840675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685F0C4-4662-E24B-952B-0794F217E168}"/>
                </a:ext>
              </a:extLst>
            </p:cNvPr>
            <p:cNvGrpSpPr/>
            <p:nvPr/>
          </p:nvGrpSpPr>
          <p:grpSpPr>
            <a:xfrm>
              <a:off x="885931" y="2285616"/>
              <a:ext cx="1478390" cy="1300193"/>
              <a:chOff x="906087" y="2210261"/>
              <a:chExt cx="1478390" cy="1300193"/>
            </a:xfrm>
          </p:grpSpPr>
          <p:sp>
            <p:nvSpPr>
              <p:cNvPr id="26" name="文本框 245">
                <a:extLst>
                  <a:ext uri="{FF2B5EF4-FFF2-40B4-BE49-F238E27FC236}">
                    <a16:creationId xmlns:a16="http://schemas.microsoft.com/office/drawing/2014/main" id="{816DDA8A-AFF9-AEDD-3EFD-DD3CF10C3E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087" y="2210261"/>
                <a:ext cx="147839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32" name="文本框 100">
                <a:extLst>
                  <a:ext uri="{FF2B5EF4-FFF2-40B4-BE49-F238E27FC236}">
                    <a16:creationId xmlns:a16="http://schemas.microsoft.com/office/drawing/2014/main" id="{1E5304BB-6D8C-5185-69E0-65F25946040F}"/>
                  </a:ext>
                </a:extLst>
              </p:cNvPr>
              <p:cNvSpPr txBox="1"/>
              <p:nvPr/>
            </p:nvSpPr>
            <p:spPr>
              <a:xfrm>
                <a:off x="906087" y="2605013"/>
                <a:ext cx="1468572" cy="90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输入你的正文，请尽量言简意赅的阐述观点</a:t>
                </a:r>
                <a:endParaRPr kumimoji="0" lang="en-US" altLang="zh-CN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0F1137F-83C2-7D78-7AB9-EFED132595F4}"/>
              </a:ext>
            </a:extLst>
          </p:cNvPr>
          <p:cNvGrpSpPr/>
          <p:nvPr/>
        </p:nvGrpSpPr>
        <p:grpSpPr>
          <a:xfrm>
            <a:off x="7997832" y="1624736"/>
            <a:ext cx="1689883" cy="1840675"/>
            <a:chOff x="780185" y="2113808"/>
            <a:chExt cx="1689883" cy="1840675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8A46F153-8EAA-C025-4F99-ACFBC82A7E7D}"/>
                </a:ext>
              </a:extLst>
            </p:cNvPr>
            <p:cNvSpPr>
              <a:spLocks/>
            </p:cNvSpPr>
            <p:nvPr/>
          </p:nvSpPr>
          <p:spPr>
            <a:xfrm>
              <a:off x="780185" y="2113808"/>
              <a:ext cx="1689883" cy="1840675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5D54AF6-8850-8345-107E-FB2200251193}"/>
                </a:ext>
              </a:extLst>
            </p:cNvPr>
            <p:cNvGrpSpPr/>
            <p:nvPr/>
          </p:nvGrpSpPr>
          <p:grpSpPr>
            <a:xfrm>
              <a:off x="885931" y="2285616"/>
              <a:ext cx="1478390" cy="1300193"/>
              <a:chOff x="906087" y="2210261"/>
              <a:chExt cx="1478390" cy="1300193"/>
            </a:xfrm>
          </p:grpSpPr>
          <p:sp>
            <p:nvSpPr>
              <p:cNvPr id="37" name="文本框 245">
                <a:extLst>
                  <a:ext uri="{FF2B5EF4-FFF2-40B4-BE49-F238E27FC236}">
                    <a16:creationId xmlns:a16="http://schemas.microsoft.com/office/drawing/2014/main" id="{F6E696BF-C86C-F978-9127-5E363C8343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087" y="2210261"/>
                <a:ext cx="147839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38" name="文本框 100">
                <a:extLst>
                  <a:ext uri="{FF2B5EF4-FFF2-40B4-BE49-F238E27FC236}">
                    <a16:creationId xmlns:a16="http://schemas.microsoft.com/office/drawing/2014/main" id="{57BFF719-FA7B-D1D0-49AF-BEE26E514F20}"/>
                  </a:ext>
                </a:extLst>
              </p:cNvPr>
              <p:cNvSpPr txBox="1"/>
              <p:nvPr/>
            </p:nvSpPr>
            <p:spPr>
              <a:xfrm>
                <a:off x="906087" y="2605013"/>
                <a:ext cx="1468572" cy="90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输入你的正文，请尽量言简意赅的阐述观点</a:t>
                </a:r>
                <a:endParaRPr kumimoji="0" lang="en-US" altLang="zh-CN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B12DA0D-1B19-24D0-1297-B827639774C2}"/>
              </a:ext>
            </a:extLst>
          </p:cNvPr>
          <p:cNvGrpSpPr/>
          <p:nvPr/>
        </p:nvGrpSpPr>
        <p:grpSpPr>
          <a:xfrm>
            <a:off x="2504283" y="3798989"/>
            <a:ext cx="1689883" cy="1840675"/>
            <a:chOff x="2725759" y="4036875"/>
            <a:chExt cx="1689883" cy="1840675"/>
          </a:xfrm>
        </p:grpSpPr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241AEABC-E6D7-20E5-5490-EBC91717E834}"/>
                </a:ext>
              </a:extLst>
            </p:cNvPr>
            <p:cNvSpPr>
              <a:spLocks/>
            </p:cNvSpPr>
            <p:nvPr/>
          </p:nvSpPr>
          <p:spPr>
            <a:xfrm flipV="1">
              <a:off x="2725759" y="4036875"/>
              <a:ext cx="1689883" cy="1840675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3081CFFB-94AD-5149-A422-B94222BA5C3B}"/>
                </a:ext>
              </a:extLst>
            </p:cNvPr>
            <p:cNvGrpSpPr/>
            <p:nvPr/>
          </p:nvGrpSpPr>
          <p:grpSpPr>
            <a:xfrm>
              <a:off x="2831505" y="4405549"/>
              <a:ext cx="1478390" cy="1300193"/>
              <a:chOff x="906087" y="2210261"/>
              <a:chExt cx="1478390" cy="1300193"/>
            </a:xfrm>
          </p:grpSpPr>
          <p:sp>
            <p:nvSpPr>
              <p:cNvPr id="44" name="文本框 245">
                <a:extLst>
                  <a:ext uri="{FF2B5EF4-FFF2-40B4-BE49-F238E27FC236}">
                    <a16:creationId xmlns:a16="http://schemas.microsoft.com/office/drawing/2014/main" id="{02369B4F-EBC2-522D-7ED8-90A015ADBE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087" y="2210261"/>
                <a:ext cx="147839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45" name="文本框 100">
                <a:extLst>
                  <a:ext uri="{FF2B5EF4-FFF2-40B4-BE49-F238E27FC236}">
                    <a16:creationId xmlns:a16="http://schemas.microsoft.com/office/drawing/2014/main" id="{246BD044-253B-6FE0-DF1E-DFBD7C7E4486}"/>
                  </a:ext>
                </a:extLst>
              </p:cNvPr>
              <p:cNvSpPr txBox="1"/>
              <p:nvPr/>
            </p:nvSpPr>
            <p:spPr>
              <a:xfrm>
                <a:off x="906087" y="2605013"/>
                <a:ext cx="1468572" cy="90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输入你的正文，请尽量言简意赅的阐述观点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AF961A2-14CA-68FA-4D4E-766A125B71B6}"/>
              </a:ext>
            </a:extLst>
          </p:cNvPr>
          <p:cNvGrpSpPr/>
          <p:nvPr/>
        </p:nvGrpSpPr>
        <p:grpSpPr>
          <a:xfrm>
            <a:off x="6166649" y="3527967"/>
            <a:ext cx="1689883" cy="1840675"/>
            <a:chOff x="2725759" y="4036875"/>
            <a:chExt cx="1689883" cy="1840675"/>
          </a:xfrm>
        </p:grpSpPr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CB4C889F-21E7-F2DF-98DC-07DE0F754457}"/>
                </a:ext>
              </a:extLst>
            </p:cNvPr>
            <p:cNvSpPr>
              <a:spLocks/>
            </p:cNvSpPr>
            <p:nvPr/>
          </p:nvSpPr>
          <p:spPr>
            <a:xfrm flipV="1">
              <a:off x="2725759" y="4036875"/>
              <a:ext cx="1689883" cy="1840675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D8068F1B-60FB-88B3-DE0E-C214CD866857}"/>
                </a:ext>
              </a:extLst>
            </p:cNvPr>
            <p:cNvGrpSpPr/>
            <p:nvPr/>
          </p:nvGrpSpPr>
          <p:grpSpPr>
            <a:xfrm>
              <a:off x="2831505" y="4405549"/>
              <a:ext cx="1478390" cy="1300193"/>
              <a:chOff x="906087" y="2210261"/>
              <a:chExt cx="1478390" cy="1300193"/>
            </a:xfrm>
          </p:grpSpPr>
          <p:sp>
            <p:nvSpPr>
              <p:cNvPr id="50" name="文本框 245">
                <a:extLst>
                  <a:ext uri="{FF2B5EF4-FFF2-40B4-BE49-F238E27FC236}">
                    <a16:creationId xmlns:a16="http://schemas.microsoft.com/office/drawing/2014/main" id="{93B32BAD-111E-8EB1-E47D-D5105F386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087" y="2210261"/>
                <a:ext cx="147839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51" name="文本框 100">
                <a:extLst>
                  <a:ext uri="{FF2B5EF4-FFF2-40B4-BE49-F238E27FC236}">
                    <a16:creationId xmlns:a16="http://schemas.microsoft.com/office/drawing/2014/main" id="{AD5698E0-5E66-F37C-CAC8-57EC33AC10F2}"/>
                  </a:ext>
                </a:extLst>
              </p:cNvPr>
              <p:cNvSpPr txBox="1"/>
              <p:nvPr/>
            </p:nvSpPr>
            <p:spPr>
              <a:xfrm>
                <a:off x="906087" y="2605013"/>
                <a:ext cx="1468572" cy="90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输入你的正文，请尽量言简意赅的阐述观点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D1113E5-A1AC-6E41-9CD8-77567577EC07}"/>
              </a:ext>
            </a:extLst>
          </p:cNvPr>
          <p:cNvGrpSpPr/>
          <p:nvPr/>
        </p:nvGrpSpPr>
        <p:grpSpPr>
          <a:xfrm>
            <a:off x="9829017" y="3019199"/>
            <a:ext cx="1689883" cy="1840675"/>
            <a:chOff x="2725759" y="4036875"/>
            <a:chExt cx="1689883" cy="1840675"/>
          </a:xfrm>
        </p:grpSpPr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D2FB49F9-B6AB-A3F6-648D-5D6B96AA70C9}"/>
                </a:ext>
              </a:extLst>
            </p:cNvPr>
            <p:cNvSpPr>
              <a:spLocks/>
            </p:cNvSpPr>
            <p:nvPr/>
          </p:nvSpPr>
          <p:spPr>
            <a:xfrm flipV="1">
              <a:off x="2725759" y="4036875"/>
              <a:ext cx="1689883" cy="1840675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CFB974B4-C43E-3D43-1DED-E10BEF2E1A1C}"/>
                </a:ext>
              </a:extLst>
            </p:cNvPr>
            <p:cNvGrpSpPr/>
            <p:nvPr/>
          </p:nvGrpSpPr>
          <p:grpSpPr>
            <a:xfrm>
              <a:off x="2831505" y="4405549"/>
              <a:ext cx="1478390" cy="1300193"/>
              <a:chOff x="906087" y="2210261"/>
              <a:chExt cx="1478390" cy="1300193"/>
            </a:xfrm>
          </p:grpSpPr>
          <p:sp>
            <p:nvSpPr>
              <p:cNvPr id="55" name="文本框 245">
                <a:extLst>
                  <a:ext uri="{FF2B5EF4-FFF2-40B4-BE49-F238E27FC236}">
                    <a16:creationId xmlns:a16="http://schemas.microsoft.com/office/drawing/2014/main" id="{A0CCAA3C-6462-CB9E-A42A-BAA670B0F6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087" y="2210261"/>
                <a:ext cx="147839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56" name="文本框 100">
                <a:extLst>
                  <a:ext uri="{FF2B5EF4-FFF2-40B4-BE49-F238E27FC236}">
                    <a16:creationId xmlns:a16="http://schemas.microsoft.com/office/drawing/2014/main" id="{12F43B92-23F5-EFE3-3F72-69717895D151}"/>
                  </a:ext>
                </a:extLst>
              </p:cNvPr>
              <p:cNvSpPr txBox="1"/>
              <p:nvPr/>
            </p:nvSpPr>
            <p:spPr>
              <a:xfrm>
                <a:off x="906087" y="2605013"/>
                <a:ext cx="1468572" cy="90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输入你的正文，请尽量言简意赅的阐述观点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sp>
        <p:nvSpPr>
          <p:cNvPr id="3" name="文本框 245">
            <a:extLst>
              <a:ext uri="{FF2B5EF4-FFF2-40B4-BE49-F238E27FC236}">
                <a16:creationId xmlns:a16="http://schemas.microsoft.com/office/drawing/2014/main" id="{C12CE0C3-735B-E183-1F64-1A9B44D5C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522" y="549468"/>
            <a:ext cx="3608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CD1E143-5C65-43E9-E792-ED3A90B8ADD7}"/>
              </a:ext>
            </a:extLst>
          </p:cNvPr>
          <p:cNvSpPr/>
          <p:nvPr/>
        </p:nvSpPr>
        <p:spPr>
          <a:xfrm rot="1105905">
            <a:off x="11146813" y="-33400"/>
            <a:ext cx="823547" cy="1535622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92903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5897030-4773-21C6-F462-2B28B47BCA6B}"/>
              </a:ext>
            </a:extLst>
          </p:cNvPr>
          <p:cNvSpPr txBox="1"/>
          <p:nvPr/>
        </p:nvSpPr>
        <p:spPr>
          <a:xfrm>
            <a:off x="834139" y="936013"/>
            <a:ext cx="7283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 w="6350">
                  <a:solidFill>
                    <a:schemeClr val="accent2">
                      <a:alpha val="20000"/>
                    </a:schemeClr>
                  </a:solidFill>
                </a:ln>
                <a:solidFill>
                  <a:schemeClr val="bg1">
                    <a:alpha val="5000"/>
                  </a:schemeClr>
                </a:solidFill>
                <a:effectLst/>
                <a:latin typeface="+mj-lt"/>
                <a:ea typeface="优设标题黑" panose="00000500000000000000" pitchFamily="2" charset="-122"/>
              </a:rPr>
              <a:t>THANKS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BDC5EC2-8648-9BF1-FDE6-0FD6C9FAF11F}"/>
              </a:ext>
            </a:extLst>
          </p:cNvPr>
          <p:cNvSpPr/>
          <p:nvPr/>
        </p:nvSpPr>
        <p:spPr>
          <a:xfrm>
            <a:off x="0" y="6195543"/>
            <a:ext cx="12192000" cy="662457"/>
          </a:xfrm>
          <a:custGeom>
            <a:avLst/>
            <a:gdLst>
              <a:gd name="connsiteX0" fmla="*/ 0 w 12192000"/>
              <a:gd name="connsiteY0" fmla="*/ 0 h 662457"/>
              <a:gd name="connsiteX1" fmla="*/ 77394 w 12192000"/>
              <a:gd name="connsiteY1" fmla="*/ 1256 h 662457"/>
              <a:gd name="connsiteX2" fmla="*/ 803483 w 12192000"/>
              <a:gd name="connsiteY2" fmla="*/ 27667 h 662457"/>
              <a:gd name="connsiteX3" fmla="*/ 6336731 w 12192000"/>
              <a:gd name="connsiteY3" fmla="*/ 339445 h 662457"/>
              <a:gd name="connsiteX4" fmla="*/ 12034971 w 12192000"/>
              <a:gd name="connsiteY4" fmla="*/ 228099 h 662457"/>
              <a:gd name="connsiteX5" fmla="*/ 12192000 w 12192000"/>
              <a:gd name="connsiteY5" fmla="*/ 224904 h 662457"/>
              <a:gd name="connsiteX6" fmla="*/ 12192000 w 12192000"/>
              <a:gd name="connsiteY6" fmla="*/ 662457 h 662457"/>
              <a:gd name="connsiteX7" fmla="*/ 0 w 12192000"/>
              <a:gd name="connsiteY7" fmla="*/ 662457 h 6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62457">
                <a:moveTo>
                  <a:pt x="0" y="0"/>
                </a:moveTo>
                <a:lnTo>
                  <a:pt x="77394" y="1256"/>
                </a:lnTo>
                <a:cubicBezTo>
                  <a:pt x="268218" y="5684"/>
                  <a:pt x="504969" y="13817"/>
                  <a:pt x="803483" y="27667"/>
                </a:cubicBezTo>
                <a:cubicBezTo>
                  <a:pt x="1997543" y="83068"/>
                  <a:pt x="3893255" y="323294"/>
                  <a:pt x="6336731" y="339445"/>
                </a:cubicBezTo>
                <a:cubicBezTo>
                  <a:pt x="8016620" y="350548"/>
                  <a:pt x="10458434" y="263575"/>
                  <a:pt x="12034971" y="228099"/>
                </a:cubicBezTo>
                <a:lnTo>
                  <a:pt x="12192000" y="224904"/>
                </a:lnTo>
                <a:lnTo>
                  <a:pt x="12192000" y="662457"/>
                </a:lnTo>
                <a:lnTo>
                  <a:pt x="0" y="662457"/>
                </a:ln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F447548-7E6C-F750-B456-AFE012625715}"/>
              </a:ext>
            </a:extLst>
          </p:cNvPr>
          <p:cNvSpPr/>
          <p:nvPr/>
        </p:nvSpPr>
        <p:spPr>
          <a:xfrm>
            <a:off x="2" y="6060608"/>
            <a:ext cx="12191999" cy="797392"/>
          </a:xfrm>
          <a:custGeom>
            <a:avLst/>
            <a:gdLst>
              <a:gd name="connsiteX0" fmla="*/ 12191999 w 12191999"/>
              <a:gd name="connsiteY0" fmla="*/ 0 h 1802700"/>
              <a:gd name="connsiteX1" fmla="*/ 12191999 w 12191999"/>
              <a:gd name="connsiteY1" fmla="*/ 1802700 h 1802700"/>
              <a:gd name="connsiteX2" fmla="*/ 0 w 12191999"/>
              <a:gd name="connsiteY2" fmla="*/ 1802700 h 1802700"/>
              <a:gd name="connsiteX3" fmla="*/ 0 w 12191999"/>
              <a:gd name="connsiteY3" fmla="*/ 628259 h 1802700"/>
              <a:gd name="connsiteX4" fmla="*/ 75029 w 12191999"/>
              <a:gd name="connsiteY4" fmla="*/ 636172 h 1802700"/>
              <a:gd name="connsiteX5" fmla="*/ 4622916 w 12191999"/>
              <a:gd name="connsiteY5" fmla="*/ 1035731 h 1802700"/>
              <a:gd name="connsiteX6" fmla="*/ 9917722 w 12191999"/>
              <a:gd name="connsiteY6" fmla="*/ 208816 h 1802700"/>
              <a:gd name="connsiteX7" fmla="*/ 12020113 w 12191999"/>
              <a:gd name="connsiteY7" fmla="*/ 6668 h 180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1802700">
                <a:moveTo>
                  <a:pt x="12191999" y="0"/>
                </a:moveTo>
                <a:lnTo>
                  <a:pt x="12191999" y="1802700"/>
                </a:lnTo>
                <a:lnTo>
                  <a:pt x="0" y="1802700"/>
                </a:lnTo>
                <a:lnTo>
                  <a:pt x="0" y="628259"/>
                </a:lnTo>
                <a:lnTo>
                  <a:pt x="75029" y="636172"/>
                </a:lnTo>
                <a:cubicBezTo>
                  <a:pt x="845515" y="704084"/>
                  <a:pt x="2916997" y="1126063"/>
                  <a:pt x="4622916" y="1035731"/>
                </a:cubicBezTo>
                <a:cubicBezTo>
                  <a:pt x="6328835" y="945399"/>
                  <a:pt x="8684856" y="380326"/>
                  <a:pt x="9917722" y="208816"/>
                </a:cubicBezTo>
                <a:cubicBezTo>
                  <a:pt x="11150588" y="37306"/>
                  <a:pt x="11466994" y="39277"/>
                  <a:pt x="12020113" y="6668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806C95C-81AE-6AC2-4C84-53B4CA4B479E}"/>
              </a:ext>
            </a:extLst>
          </p:cNvPr>
          <p:cNvGrpSpPr/>
          <p:nvPr/>
        </p:nvGrpSpPr>
        <p:grpSpPr>
          <a:xfrm>
            <a:off x="834140" y="1291369"/>
            <a:ext cx="7710546" cy="1021596"/>
            <a:chOff x="834140" y="1709239"/>
            <a:chExt cx="7710546" cy="102159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8C05B9A-E142-D55B-9EBD-F91F9BB2A3D5}"/>
                </a:ext>
              </a:extLst>
            </p:cNvPr>
            <p:cNvSpPr txBox="1"/>
            <p:nvPr/>
          </p:nvSpPr>
          <p:spPr>
            <a:xfrm>
              <a:off x="834140" y="1709239"/>
              <a:ext cx="771054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ea"/>
                  <a:ea typeface="+mj-ea"/>
                </a:rPr>
                <a:t>感谢您的聆听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BB96E9B-1EE0-54CB-654D-428441769C90}"/>
                </a:ext>
              </a:extLst>
            </p:cNvPr>
            <p:cNvSpPr/>
            <p:nvPr/>
          </p:nvSpPr>
          <p:spPr>
            <a:xfrm flipV="1">
              <a:off x="1000856" y="2685116"/>
              <a:ext cx="4443014" cy="45719"/>
            </a:xfrm>
            <a:prstGeom prst="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/>
                <a:ea typeface="思源宋体 CN Medium"/>
                <a:cs typeface="+mn-cs"/>
              </a:endParaRPr>
            </a:p>
          </p:txBody>
        </p:sp>
      </p:grp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F71D57A4-1334-EA8E-9075-8626E3400E59}"/>
              </a:ext>
            </a:extLst>
          </p:cNvPr>
          <p:cNvSpPr/>
          <p:nvPr/>
        </p:nvSpPr>
        <p:spPr>
          <a:xfrm>
            <a:off x="834139" y="3510388"/>
            <a:ext cx="1637599" cy="3941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汇报人：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XXX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6E0860A8-6BC5-ACF1-AFE5-C5986B90AAA4}"/>
              </a:ext>
            </a:extLst>
          </p:cNvPr>
          <p:cNvSpPr/>
          <p:nvPr/>
        </p:nvSpPr>
        <p:spPr>
          <a:xfrm rot="752095">
            <a:off x="9418696" y="-338517"/>
            <a:ext cx="1899294" cy="3541506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/>
              <a:ea typeface="思源宋体 CN Medium" panose="020205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258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木木子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MUMUZI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80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不断学习，努力成长的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dlqy688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木木子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874F92D-EC74-F85E-36AA-D69F410C6841}"/>
              </a:ext>
            </a:extLst>
          </p:cNvPr>
          <p:cNvGrpSpPr/>
          <p:nvPr/>
        </p:nvGrpSpPr>
        <p:grpSpPr>
          <a:xfrm>
            <a:off x="-22570" y="0"/>
            <a:ext cx="4835301" cy="6858000"/>
            <a:chOff x="-22570" y="0"/>
            <a:chExt cx="4835301" cy="6858000"/>
          </a:xfrm>
        </p:grpSpPr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18E1657C-C9F1-7A28-06E4-F6835A8C0D1C}"/>
                </a:ext>
              </a:extLst>
            </p:cNvPr>
            <p:cNvPicPr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2570" y="0"/>
              <a:ext cx="4835301" cy="6858000"/>
            </a:xfrm>
            <a:custGeom>
              <a:avLst/>
              <a:gdLst>
                <a:gd name="connsiteX0" fmla="*/ 4835301 w 4835301"/>
                <a:gd name="connsiteY0" fmla="*/ 0 h 6858000"/>
                <a:gd name="connsiteX1" fmla="*/ 0 w 4835301"/>
                <a:gd name="connsiteY1" fmla="*/ 0 h 6858000"/>
                <a:gd name="connsiteX2" fmla="*/ 0 w 4835301"/>
                <a:gd name="connsiteY2" fmla="*/ 6858000 h 6858000"/>
                <a:gd name="connsiteX3" fmla="*/ 4835301 w 4835301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5301" h="6858000">
                  <a:moveTo>
                    <a:pt x="4835301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4835301" y="6858000"/>
                  </a:lnTo>
                  <a:close/>
                </a:path>
              </a:pathLst>
            </a:custGeom>
          </p:spPr>
        </p:pic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E328BB71-BD81-72FD-4EB8-0696319E1C8A}"/>
                </a:ext>
              </a:extLst>
            </p:cNvPr>
            <p:cNvSpPr>
              <a:spLocks/>
            </p:cNvSpPr>
            <p:nvPr/>
          </p:nvSpPr>
          <p:spPr>
            <a:xfrm flipH="1">
              <a:off x="-22570" y="0"/>
              <a:ext cx="4835301" cy="6858000"/>
            </a:xfrm>
            <a:prstGeom prst="rect">
              <a:avLst/>
            </a:prstGeom>
            <a:gradFill flip="none" rotWithShape="1">
              <a:gsLst>
                <a:gs pos="38000">
                  <a:schemeClr val="accent2">
                    <a:lumMod val="90000"/>
                  </a:schemeClr>
                </a:gs>
                <a:gs pos="0">
                  <a:schemeClr val="accent1"/>
                </a:gs>
                <a:gs pos="69000">
                  <a:schemeClr val="accent2">
                    <a:alpha val="70000"/>
                  </a:schemeClr>
                </a:gs>
                <a:gs pos="95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E2A1D2C-083D-CF54-E15C-6A3EE32FB8C5}"/>
              </a:ext>
            </a:extLst>
          </p:cNvPr>
          <p:cNvSpPr/>
          <p:nvPr/>
        </p:nvSpPr>
        <p:spPr>
          <a:xfrm rot="1105905">
            <a:off x="10524351" y="-165334"/>
            <a:ext cx="1452536" cy="2708462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AFF1F3D-002C-7EDC-CD95-21C1A581AD4B}"/>
              </a:ext>
            </a:extLst>
          </p:cNvPr>
          <p:cNvGrpSpPr/>
          <p:nvPr/>
        </p:nvGrpSpPr>
        <p:grpSpPr>
          <a:xfrm>
            <a:off x="6092310" y="1456467"/>
            <a:ext cx="4450855" cy="916290"/>
            <a:chOff x="5286910" y="3472681"/>
            <a:chExt cx="4450855" cy="916290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D5F58F9C-BBF7-2112-FABF-D49A64556B1A}"/>
                </a:ext>
              </a:extLst>
            </p:cNvPr>
            <p:cNvSpPr/>
            <p:nvPr/>
          </p:nvSpPr>
          <p:spPr>
            <a:xfrm>
              <a:off x="5776522" y="3472681"/>
              <a:ext cx="3961243" cy="91629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59" name="文本框 245">
              <a:extLst>
                <a:ext uri="{FF2B5EF4-FFF2-40B4-BE49-F238E27FC236}">
                  <a16:creationId xmlns:a16="http://schemas.microsoft.com/office/drawing/2014/main" id="{94465ABD-023B-BF14-06CF-E4BAE9210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8397" y="3607661"/>
              <a:ext cx="339498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ea"/>
                  <a:ea typeface="+mj-ea"/>
                </a:rPr>
                <a:t>此处添加标题</a:t>
              </a: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96D537AA-01AC-2032-8499-72558C3551A0}"/>
                </a:ext>
              </a:extLst>
            </p:cNvPr>
            <p:cNvSpPr/>
            <p:nvPr/>
          </p:nvSpPr>
          <p:spPr>
            <a:xfrm>
              <a:off x="5286910" y="3472681"/>
              <a:ext cx="916290" cy="916290"/>
            </a:xfrm>
            <a:prstGeom prst="ellipse">
              <a:avLst/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+mj-lt"/>
                </a:rPr>
                <a:t>1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0295799-2ED1-820D-A921-0EA82FA74477}"/>
              </a:ext>
            </a:extLst>
          </p:cNvPr>
          <p:cNvGrpSpPr/>
          <p:nvPr/>
        </p:nvGrpSpPr>
        <p:grpSpPr>
          <a:xfrm>
            <a:off x="6092310" y="2970855"/>
            <a:ext cx="4450855" cy="916290"/>
            <a:chOff x="5286910" y="3472681"/>
            <a:chExt cx="4450855" cy="91629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597200D8-F6C0-8E43-209B-D71C1C4A46FF}"/>
                </a:ext>
              </a:extLst>
            </p:cNvPr>
            <p:cNvSpPr/>
            <p:nvPr/>
          </p:nvSpPr>
          <p:spPr>
            <a:xfrm>
              <a:off x="5776522" y="3472681"/>
              <a:ext cx="3961243" cy="91629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9" name="文本框 245">
              <a:extLst>
                <a:ext uri="{FF2B5EF4-FFF2-40B4-BE49-F238E27FC236}">
                  <a16:creationId xmlns:a16="http://schemas.microsoft.com/office/drawing/2014/main" id="{D2CB94F2-C89A-A9B4-2B16-84E8F7B6D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8397" y="3607661"/>
              <a:ext cx="339498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ea"/>
                  <a:ea typeface="+mj-ea"/>
                </a:rPr>
                <a:t>此处添加标题</a:t>
              </a: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3BBC4F28-32AA-A9E4-AF6E-C4D8CF9A9C1E}"/>
                </a:ext>
              </a:extLst>
            </p:cNvPr>
            <p:cNvSpPr/>
            <p:nvPr/>
          </p:nvSpPr>
          <p:spPr>
            <a:xfrm>
              <a:off x="5286910" y="3472681"/>
              <a:ext cx="916290" cy="916290"/>
            </a:xfrm>
            <a:prstGeom prst="ellipse">
              <a:avLst/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+mj-lt"/>
                </a:rPr>
                <a:t>2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6781624-4340-2017-474B-D8606501F2F8}"/>
              </a:ext>
            </a:extLst>
          </p:cNvPr>
          <p:cNvGrpSpPr/>
          <p:nvPr/>
        </p:nvGrpSpPr>
        <p:grpSpPr>
          <a:xfrm>
            <a:off x="6092310" y="4485243"/>
            <a:ext cx="4450855" cy="916290"/>
            <a:chOff x="5286910" y="3472681"/>
            <a:chExt cx="4450855" cy="91629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48F90695-E3F4-7AEC-0B40-77F2DCD921BF}"/>
                </a:ext>
              </a:extLst>
            </p:cNvPr>
            <p:cNvSpPr/>
            <p:nvPr/>
          </p:nvSpPr>
          <p:spPr>
            <a:xfrm>
              <a:off x="5776522" y="3472681"/>
              <a:ext cx="3961243" cy="916290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13" name="文本框 245">
              <a:extLst>
                <a:ext uri="{FF2B5EF4-FFF2-40B4-BE49-F238E27FC236}">
                  <a16:creationId xmlns:a16="http://schemas.microsoft.com/office/drawing/2014/main" id="{990D93D8-D255-0893-C6D0-F349AA230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8397" y="3607661"/>
              <a:ext cx="339498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ea"/>
                  <a:ea typeface="+mj-ea"/>
                </a:rPr>
                <a:t>此处添加标题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35F0D0E3-AC2E-0D1D-5066-A485B439252C}"/>
                </a:ext>
              </a:extLst>
            </p:cNvPr>
            <p:cNvSpPr/>
            <p:nvPr/>
          </p:nvSpPr>
          <p:spPr>
            <a:xfrm>
              <a:off x="5286910" y="3472681"/>
              <a:ext cx="916290" cy="916290"/>
            </a:xfrm>
            <a:prstGeom prst="ellipse">
              <a:avLst/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+mj-lt"/>
                </a:rPr>
                <a:t>3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90B59CB-DFBD-44BF-67F8-EF33BD8C9811}"/>
              </a:ext>
            </a:extLst>
          </p:cNvPr>
          <p:cNvGrpSpPr/>
          <p:nvPr/>
        </p:nvGrpSpPr>
        <p:grpSpPr>
          <a:xfrm>
            <a:off x="775960" y="1030759"/>
            <a:ext cx="3108820" cy="2207663"/>
            <a:chOff x="812750" y="2002003"/>
            <a:chExt cx="3108820" cy="2207663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248DE3D-04A4-87BA-0FB4-D3B274872871}"/>
                </a:ext>
              </a:extLst>
            </p:cNvPr>
            <p:cNvGrpSpPr/>
            <p:nvPr/>
          </p:nvGrpSpPr>
          <p:grpSpPr>
            <a:xfrm>
              <a:off x="812750" y="2291881"/>
              <a:ext cx="3108820" cy="1627906"/>
              <a:chOff x="662870" y="1782396"/>
              <a:chExt cx="3108820" cy="1627906"/>
            </a:xfrm>
          </p:grpSpPr>
          <p:sp>
            <p:nvSpPr>
              <p:cNvPr id="18" name="文本框 245">
                <a:extLst>
                  <a:ext uri="{FF2B5EF4-FFF2-40B4-BE49-F238E27FC236}">
                    <a16:creationId xmlns:a16="http://schemas.microsoft.com/office/drawing/2014/main" id="{1A5F73EB-BB65-6DBD-7D18-45473F149C1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62870" y="2948637"/>
                <a:ext cx="310882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800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优设标题黑" panose="00000500000000000000" pitchFamily="2" charset="-122"/>
                    <a:cs typeface="+mn-cs"/>
                  </a:rPr>
                  <a:t>CONTENTS</a:t>
                </a:r>
              </a:p>
            </p:txBody>
          </p:sp>
          <p:sp>
            <p:nvSpPr>
              <p:cNvPr id="19" name="文本框 245">
                <a:extLst>
                  <a:ext uri="{FF2B5EF4-FFF2-40B4-BE49-F238E27FC236}">
                    <a16:creationId xmlns:a16="http://schemas.microsoft.com/office/drawing/2014/main" id="{96EBA661-0A55-4870-F062-46929382A4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9192" y="1782396"/>
                <a:ext cx="2856177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4800">
                    <a:gradFill>
                      <a:gsLst>
                        <a:gs pos="0">
                          <a:schemeClr val="accent2"/>
                        </a:gs>
                        <a:gs pos="47000">
                          <a:schemeClr val="accent1"/>
                        </a:gs>
                      </a:gsLst>
                      <a:lin ang="600000" scaled="0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目录</a:t>
                </a:r>
                <a:endParaRPr kumimoji="0" lang="zh-CN" altLang="zh-CN" sz="8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F8D227E-DA88-09C1-86B2-3DD6308AC067}"/>
                </a:ext>
              </a:extLst>
            </p:cNvPr>
            <p:cNvGrpSpPr/>
            <p:nvPr/>
          </p:nvGrpSpPr>
          <p:grpSpPr>
            <a:xfrm>
              <a:off x="851687" y="2002003"/>
              <a:ext cx="3030947" cy="2207663"/>
              <a:chOff x="867165" y="898173"/>
              <a:chExt cx="3030947" cy="2207663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7D54B89F-02CE-FCDD-20F4-6EC05D47EA5B}"/>
                  </a:ext>
                </a:extLst>
              </p:cNvPr>
              <p:cNvSpPr/>
              <p:nvPr/>
            </p:nvSpPr>
            <p:spPr>
              <a:xfrm>
                <a:off x="997528" y="1033154"/>
                <a:ext cx="2900584" cy="2072682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9C13D334-2FF4-FBE9-E68F-114EAF10C3F9}"/>
                  </a:ext>
                </a:extLst>
              </p:cNvPr>
              <p:cNvSpPr/>
              <p:nvPr/>
            </p:nvSpPr>
            <p:spPr>
              <a:xfrm>
                <a:off x="867165" y="898173"/>
                <a:ext cx="2900584" cy="2072682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0518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8A9C005-57AB-39BB-6744-AD4E1B08FB0A}"/>
              </a:ext>
            </a:extLst>
          </p:cNvPr>
          <p:cNvSpPr/>
          <p:nvPr/>
        </p:nvSpPr>
        <p:spPr>
          <a:xfrm>
            <a:off x="0" y="4389083"/>
            <a:ext cx="12192000" cy="2468917"/>
          </a:xfrm>
          <a:custGeom>
            <a:avLst/>
            <a:gdLst>
              <a:gd name="connsiteX0" fmla="*/ 12192000 w 12192000"/>
              <a:gd name="connsiteY0" fmla="*/ 0 h 2468917"/>
              <a:gd name="connsiteX1" fmla="*/ 12192000 w 12192000"/>
              <a:gd name="connsiteY1" fmla="*/ 2124011 h 2468917"/>
              <a:gd name="connsiteX2" fmla="*/ 12192000 w 12192000"/>
              <a:gd name="connsiteY2" fmla="*/ 2468917 h 2468917"/>
              <a:gd name="connsiteX3" fmla="*/ 0 w 12192000"/>
              <a:gd name="connsiteY3" fmla="*/ 2468917 h 2468917"/>
              <a:gd name="connsiteX4" fmla="*/ 0 w 12192000"/>
              <a:gd name="connsiteY4" fmla="*/ 2124011 h 2468917"/>
              <a:gd name="connsiteX5" fmla="*/ 0 w 12192000"/>
              <a:gd name="connsiteY5" fmla="*/ 1653340 h 2468917"/>
              <a:gd name="connsiteX6" fmla="*/ 550504 w 12192000"/>
              <a:gd name="connsiteY6" fmla="*/ 1666655 h 2468917"/>
              <a:gd name="connsiteX7" fmla="*/ 8921560 w 12192000"/>
              <a:gd name="connsiteY7" fmla="*/ 1479739 h 2468917"/>
              <a:gd name="connsiteX8" fmla="*/ 12132568 w 12192000"/>
              <a:gd name="connsiteY8" fmla="*/ 68564 h 246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8917">
                <a:moveTo>
                  <a:pt x="12192000" y="0"/>
                </a:moveTo>
                <a:lnTo>
                  <a:pt x="12192000" y="2124011"/>
                </a:lnTo>
                <a:lnTo>
                  <a:pt x="12192000" y="2468917"/>
                </a:lnTo>
                <a:lnTo>
                  <a:pt x="0" y="2468917"/>
                </a:lnTo>
                <a:lnTo>
                  <a:pt x="0" y="2124011"/>
                </a:lnTo>
                <a:lnTo>
                  <a:pt x="0" y="1653340"/>
                </a:lnTo>
                <a:lnTo>
                  <a:pt x="550504" y="1666655"/>
                </a:lnTo>
                <a:cubicBezTo>
                  <a:pt x="3707775" y="1737897"/>
                  <a:pt x="7210978" y="1763549"/>
                  <a:pt x="8921560" y="1479739"/>
                </a:cubicBezTo>
                <a:cubicBezTo>
                  <a:pt x="10632142" y="1195930"/>
                  <a:pt x="11554729" y="682481"/>
                  <a:pt x="12132568" y="68564"/>
                </a:cubicBez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1CEC21C-61CC-C126-627B-327ECD96CCE0}"/>
              </a:ext>
            </a:extLst>
          </p:cNvPr>
          <p:cNvSpPr/>
          <p:nvPr/>
        </p:nvSpPr>
        <p:spPr>
          <a:xfrm>
            <a:off x="0" y="4700540"/>
            <a:ext cx="12192000" cy="2157461"/>
          </a:xfrm>
          <a:custGeom>
            <a:avLst/>
            <a:gdLst>
              <a:gd name="connsiteX0" fmla="*/ 12192000 w 12192000"/>
              <a:gd name="connsiteY0" fmla="*/ 0 h 2157461"/>
              <a:gd name="connsiteX1" fmla="*/ 12192000 w 12192000"/>
              <a:gd name="connsiteY1" fmla="*/ 1940892 h 2157461"/>
              <a:gd name="connsiteX2" fmla="*/ 12192000 w 12192000"/>
              <a:gd name="connsiteY2" fmla="*/ 2157461 h 2157461"/>
              <a:gd name="connsiteX3" fmla="*/ 0 w 12192000"/>
              <a:gd name="connsiteY3" fmla="*/ 2157461 h 2157461"/>
              <a:gd name="connsiteX4" fmla="*/ 0 w 12192000"/>
              <a:gd name="connsiteY4" fmla="*/ 1940892 h 2157461"/>
              <a:gd name="connsiteX5" fmla="*/ 0 w 12192000"/>
              <a:gd name="connsiteY5" fmla="*/ 1465940 h 2157461"/>
              <a:gd name="connsiteX6" fmla="*/ 727486 w 12192000"/>
              <a:gd name="connsiteY6" fmla="*/ 1483536 h 2157461"/>
              <a:gd name="connsiteX7" fmla="*/ 9098542 w 12192000"/>
              <a:gd name="connsiteY7" fmla="*/ 1296620 h 2157461"/>
              <a:gd name="connsiteX8" fmla="*/ 12103561 w 12192000"/>
              <a:gd name="connsiteY8" fmla="*/ 86186 h 215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157461">
                <a:moveTo>
                  <a:pt x="12192000" y="0"/>
                </a:moveTo>
                <a:lnTo>
                  <a:pt x="12192000" y="1940892"/>
                </a:lnTo>
                <a:lnTo>
                  <a:pt x="12192000" y="2157461"/>
                </a:lnTo>
                <a:lnTo>
                  <a:pt x="0" y="2157461"/>
                </a:lnTo>
                <a:lnTo>
                  <a:pt x="0" y="1940892"/>
                </a:lnTo>
                <a:lnTo>
                  <a:pt x="0" y="1465940"/>
                </a:lnTo>
                <a:lnTo>
                  <a:pt x="727486" y="1483536"/>
                </a:lnTo>
                <a:cubicBezTo>
                  <a:pt x="3884757" y="1554778"/>
                  <a:pt x="7387960" y="1580430"/>
                  <a:pt x="9098542" y="1296620"/>
                </a:cubicBezTo>
                <a:cubicBezTo>
                  <a:pt x="10619060" y="1044346"/>
                  <a:pt x="11516963" y="610627"/>
                  <a:pt x="12103561" y="86186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2000" sy="92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/>
              <a:ea typeface="思源宋体 CN Medium" panose="02020500000000000000" pitchFamily="18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664A4EE-BC7B-FD18-F8FF-1A5113BB83EF}"/>
              </a:ext>
            </a:extLst>
          </p:cNvPr>
          <p:cNvGrpSpPr/>
          <p:nvPr/>
        </p:nvGrpSpPr>
        <p:grpSpPr>
          <a:xfrm>
            <a:off x="1183498" y="1222665"/>
            <a:ext cx="9660618" cy="3477875"/>
            <a:chOff x="1183498" y="1222665"/>
            <a:chExt cx="9660618" cy="3477875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06F1F691-0178-145D-341D-9E0B9113965E}"/>
                </a:ext>
              </a:extLst>
            </p:cNvPr>
            <p:cNvSpPr/>
            <p:nvPr/>
          </p:nvSpPr>
          <p:spPr>
            <a:xfrm>
              <a:off x="1394472" y="1247790"/>
              <a:ext cx="9449644" cy="3427624"/>
            </a:xfrm>
            <a:prstGeom prst="roundRect">
              <a:avLst>
                <a:gd name="adj" fmla="val 5961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/>
                <a:ea typeface="思源宋体 CN Medium"/>
                <a:cs typeface="+mn-cs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00989ACE-DD51-A8FC-27E7-836FB951E8DD}"/>
                </a:ext>
              </a:extLst>
            </p:cNvPr>
            <p:cNvSpPr/>
            <p:nvPr/>
          </p:nvSpPr>
          <p:spPr>
            <a:xfrm>
              <a:off x="4896640" y="3653728"/>
              <a:ext cx="3643930" cy="45719"/>
            </a:xfrm>
            <a:prstGeom prst="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/>
                <a:ea typeface="思源宋体 CN Medium"/>
                <a:cs typeface="+mn-cs"/>
              </a:endParaRPr>
            </a:p>
          </p:txBody>
        </p:sp>
        <p:sp>
          <p:nvSpPr>
            <p:cNvPr id="35" name="文本框 654">
              <a:extLst>
                <a:ext uri="{FF2B5EF4-FFF2-40B4-BE49-F238E27FC236}">
                  <a16:creationId xmlns:a16="http://schemas.microsoft.com/office/drawing/2014/main" id="{45DCCEE8-1967-99D8-DF6C-74E259BEBB7B}"/>
                </a:ext>
              </a:extLst>
            </p:cNvPr>
            <p:cNvSpPr txBox="1"/>
            <p:nvPr/>
          </p:nvSpPr>
          <p:spPr>
            <a:xfrm>
              <a:off x="1183498" y="1222665"/>
              <a:ext cx="4445782" cy="3477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2000" dirty="0">
                  <a:latin typeface="+mj-lt"/>
                  <a:sym typeface="+mn-lt"/>
                </a:rPr>
                <a:t>1</a:t>
              </a:r>
              <a:endParaRPr kumimoji="0" lang="en-US" altLang="zh-CN" sz="2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优设标题黑" panose="00000500000000000000" pitchFamily="2" charset="-122"/>
                <a:cs typeface="+mn-cs"/>
                <a:sym typeface="+mn-lt"/>
              </a:endParaRPr>
            </a:p>
          </p:txBody>
        </p:sp>
        <p:sp>
          <p:nvSpPr>
            <p:cNvPr id="36" name="文本框 654">
              <a:extLst>
                <a:ext uri="{FF2B5EF4-FFF2-40B4-BE49-F238E27FC236}">
                  <a16:creationId xmlns:a16="http://schemas.microsoft.com/office/drawing/2014/main" id="{4A1F3226-1711-F942-E492-7239CA70F985}"/>
                </a:ext>
              </a:extLst>
            </p:cNvPr>
            <p:cNvSpPr txBox="1"/>
            <p:nvPr/>
          </p:nvSpPr>
          <p:spPr>
            <a:xfrm>
              <a:off x="4818041" y="2535778"/>
              <a:ext cx="5011499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60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添加标题</a:t>
              </a: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3D60621-9B33-04E8-40AC-EEA5A3A95967}"/>
                </a:ext>
              </a:extLst>
            </p:cNvPr>
            <p:cNvSpPr>
              <a:spLocks/>
            </p:cNvSpPr>
            <p:nvPr/>
          </p:nvSpPr>
          <p:spPr>
            <a:xfrm>
              <a:off x="9160235" y="2437902"/>
              <a:ext cx="669305" cy="1248015"/>
            </a:xfrm>
            <a:custGeom>
              <a:avLst/>
              <a:gdLst>
                <a:gd name="connsiteX0" fmla="*/ 86296 w 109061"/>
                <a:gd name="connsiteY0" fmla="*/ 1 h 203360"/>
                <a:gd name="connsiteX1" fmla="*/ 0 w 109061"/>
                <a:gd name="connsiteY1" fmla="*/ 113730 h 203360"/>
                <a:gd name="connsiteX2" fmla="*/ 40862 w 109061"/>
                <a:gd name="connsiteY2" fmla="*/ 113730 h 203360"/>
                <a:gd name="connsiteX3" fmla="*/ 6763 w 109061"/>
                <a:gd name="connsiteY3" fmla="*/ 203360 h 203360"/>
                <a:gd name="connsiteX4" fmla="*/ 109061 w 109061"/>
                <a:gd name="connsiteY4" fmla="*/ 86393 h 203360"/>
                <a:gd name="connsiteX5" fmla="*/ 65151 w 109061"/>
                <a:gd name="connsiteY5" fmla="*/ 86393 h 20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61" h="203360">
                  <a:moveTo>
                    <a:pt x="86296" y="1"/>
                  </a:moveTo>
                  <a:cubicBezTo>
                    <a:pt x="96488" y="-475"/>
                    <a:pt x="0" y="113730"/>
                    <a:pt x="0" y="113730"/>
                  </a:cubicBezTo>
                  <a:lnTo>
                    <a:pt x="40862" y="113730"/>
                  </a:lnTo>
                  <a:lnTo>
                    <a:pt x="6763" y="203360"/>
                  </a:lnTo>
                  <a:lnTo>
                    <a:pt x="109061" y="86393"/>
                  </a:lnTo>
                  <a:lnTo>
                    <a:pt x="65151" y="86393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8185223-1B99-2B77-B5B0-CF67CBD53366}"/>
                </a:ext>
              </a:extLst>
            </p:cNvPr>
            <p:cNvGrpSpPr/>
            <p:nvPr/>
          </p:nvGrpSpPr>
          <p:grpSpPr>
            <a:xfrm>
              <a:off x="4896640" y="2183560"/>
              <a:ext cx="657293" cy="305674"/>
              <a:chOff x="5656507" y="2392793"/>
              <a:chExt cx="657293" cy="305674"/>
            </a:xfrm>
          </p:grpSpPr>
          <p:sp>
            <p:nvSpPr>
              <p:cNvPr id="5" name="箭头: V 形 4">
                <a:extLst>
                  <a:ext uri="{FF2B5EF4-FFF2-40B4-BE49-F238E27FC236}">
                    <a16:creationId xmlns:a16="http://schemas.microsoft.com/office/drawing/2014/main" id="{61C2A57B-44A6-222E-F173-DABF0F8DE7E3}"/>
                  </a:ext>
                </a:extLst>
              </p:cNvPr>
              <p:cNvSpPr/>
              <p:nvPr/>
            </p:nvSpPr>
            <p:spPr>
              <a:xfrm>
                <a:off x="5656507" y="2392793"/>
                <a:ext cx="252782" cy="305674"/>
              </a:xfrm>
              <a:prstGeom prst="chevron">
                <a:avLst/>
              </a:prstGeom>
              <a:noFill/>
              <a:ln>
                <a:solidFill>
                  <a:schemeClr val="accent2">
                    <a:alpha val="4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  <p:sp>
            <p:nvSpPr>
              <p:cNvPr id="6" name="箭头: V 形 5">
                <a:extLst>
                  <a:ext uri="{FF2B5EF4-FFF2-40B4-BE49-F238E27FC236}">
                    <a16:creationId xmlns:a16="http://schemas.microsoft.com/office/drawing/2014/main" id="{BF9ED307-F9CD-236D-6343-0283CC2862EE}"/>
                  </a:ext>
                </a:extLst>
              </p:cNvPr>
              <p:cNvSpPr/>
              <p:nvPr/>
            </p:nvSpPr>
            <p:spPr>
              <a:xfrm>
                <a:off x="5858762" y="2392793"/>
                <a:ext cx="252782" cy="305674"/>
              </a:xfrm>
              <a:prstGeom prst="chevron">
                <a:avLst/>
              </a:prstGeom>
              <a:noFill/>
              <a:ln>
                <a:solidFill>
                  <a:schemeClr val="accent2">
                    <a:alpha val="4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  <p:sp>
            <p:nvSpPr>
              <p:cNvPr id="7" name="箭头: V 形 6">
                <a:extLst>
                  <a:ext uri="{FF2B5EF4-FFF2-40B4-BE49-F238E27FC236}">
                    <a16:creationId xmlns:a16="http://schemas.microsoft.com/office/drawing/2014/main" id="{3AF9B78D-98EE-1AB5-A8EE-A34C3D5459E6}"/>
                  </a:ext>
                </a:extLst>
              </p:cNvPr>
              <p:cNvSpPr/>
              <p:nvPr/>
            </p:nvSpPr>
            <p:spPr>
              <a:xfrm>
                <a:off x="6061018" y="2392793"/>
                <a:ext cx="252782" cy="305674"/>
              </a:xfrm>
              <a:prstGeom prst="chevron">
                <a:avLst/>
              </a:prstGeom>
              <a:noFill/>
              <a:ln>
                <a:solidFill>
                  <a:schemeClr val="accent2">
                    <a:alpha val="4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7173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96639F1-A617-F695-B1D1-6CAEA6080E46}"/>
              </a:ext>
            </a:extLst>
          </p:cNvPr>
          <p:cNvSpPr/>
          <p:nvPr/>
        </p:nvSpPr>
        <p:spPr>
          <a:xfrm>
            <a:off x="0" y="6411529"/>
            <a:ext cx="12192000" cy="446470"/>
          </a:xfrm>
          <a:custGeom>
            <a:avLst/>
            <a:gdLst>
              <a:gd name="connsiteX0" fmla="*/ 0 w 12192000"/>
              <a:gd name="connsiteY0" fmla="*/ 0 h 662457"/>
              <a:gd name="connsiteX1" fmla="*/ 77394 w 12192000"/>
              <a:gd name="connsiteY1" fmla="*/ 1256 h 662457"/>
              <a:gd name="connsiteX2" fmla="*/ 803483 w 12192000"/>
              <a:gd name="connsiteY2" fmla="*/ 27667 h 662457"/>
              <a:gd name="connsiteX3" fmla="*/ 6336731 w 12192000"/>
              <a:gd name="connsiteY3" fmla="*/ 339445 h 662457"/>
              <a:gd name="connsiteX4" fmla="*/ 12034971 w 12192000"/>
              <a:gd name="connsiteY4" fmla="*/ 228099 h 662457"/>
              <a:gd name="connsiteX5" fmla="*/ 12192000 w 12192000"/>
              <a:gd name="connsiteY5" fmla="*/ 224904 h 662457"/>
              <a:gd name="connsiteX6" fmla="*/ 12192000 w 12192000"/>
              <a:gd name="connsiteY6" fmla="*/ 662457 h 662457"/>
              <a:gd name="connsiteX7" fmla="*/ 0 w 12192000"/>
              <a:gd name="connsiteY7" fmla="*/ 662457 h 6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62457">
                <a:moveTo>
                  <a:pt x="0" y="0"/>
                </a:moveTo>
                <a:lnTo>
                  <a:pt x="77394" y="1256"/>
                </a:lnTo>
                <a:cubicBezTo>
                  <a:pt x="268218" y="5684"/>
                  <a:pt x="504969" y="13817"/>
                  <a:pt x="803483" y="27667"/>
                </a:cubicBezTo>
                <a:cubicBezTo>
                  <a:pt x="1997543" y="83068"/>
                  <a:pt x="3893255" y="323294"/>
                  <a:pt x="6336731" y="339445"/>
                </a:cubicBezTo>
                <a:cubicBezTo>
                  <a:pt x="8016620" y="350548"/>
                  <a:pt x="10458434" y="263575"/>
                  <a:pt x="12034971" y="228099"/>
                </a:cubicBezTo>
                <a:lnTo>
                  <a:pt x="12192000" y="224904"/>
                </a:lnTo>
                <a:lnTo>
                  <a:pt x="12192000" y="662457"/>
                </a:lnTo>
                <a:lnTo>
                  <a:pt x="0" y="662457"/>
                </a:ln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BFB8758-1C30-8CA8-679E-5D7443BFA348}"/>
              </a:ext>
            </a:extLst>
          </p:cNvPr>
          <p:cNvSpPr/>
          <p:nvPr/>
        </p:nvSpPr>
        <p:spPr>
          <a:xfrm>
            <a:off x="2" y="6320588"/>
            <a:ext cx="12191998" cy="537411"/>
          </a:xfrm>
          <a:custGeom>
            <a:avLst/>
            <a:gdLst>
              <a:gd name="connsiteX0" fmla="*/ 12191998 w 12191998"/>
              <a:gd name="connsiteY0" fmla="*/ 0 h 537411"/>
              <a:gd name="connsiteX1" fmla="*/ 12191998 w 12191998"/>
              <a:gd name="connsiteY1" fmla="*/ 537411 h 537411"/>
              <a:gd name="connsiteX2" fmla="*/ 0 w 12191998"/>
              <a:gd name="connsiteY2" fmla="*/ 537411 h 537411"/>
              <a:gd name="connsiteX3" fmla="*/ 0 w 12191998"/>
              <a:gd name="connsiteY3" fmla="*/ 187293 h 537411"/>
              <a:gd name="connsiteX4" fmla="*/ 75029 w 12191998"/>
              <a:gd name="connsiteY4" fmla="*/ 189652 h 537411"/>
              <a:gd name="connsiteX5" fmla="*/ 4622916 w 12191998"/>
              <a:gd name="connsiteY5" fmla="*/ 308767 h 537411"/>
              <a:gd name="connsiteX6" fmla="*/ 9917722 w 12191998"/>
              <a:gd name="connsiteY6" fmla="*/ 62251 h 537411"/>
              <a:gd name="connsiteX7" fmla="*/ 12020113 w 12191998"/>
              <a:gd name="connsiteY7" fmla="*/ 1988 h 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537411">
                <a:moveTo>
                  <a:pt x="12191998" y="0"/>
                </a:moveTo>
                <a:lnTo>
                  <a:pt x="12191998" y="537411"/>
                </a:lnTo>
                <a:lnTo>
                  <a:pt x="0" y="537411"/>
                </a:lnTo>
                <a:lnTo>
                  <a:pt x="0" y="187293"/>
                </a:lnTo>
                <a:lnTo>
                  <a:pt x="75029" y="189652"/>
                </a:lnTo>
                <a:cubicBezTo>
                  <a:pt x="845515" y="209898"/>
                  <a:pt x="2916997" y="335696"/>
                  <a:pt x="4622916" y="308767"/>
                </a:cubicBezTo>
                <a:cubicBezTo>
                  <a:pt x="6328835" y="281837"/>
                  <a:pt x="8684856" y="113381"/>
                  <a:pt x="9917722" y="62251"/>
                </a:cubicBezTo>
                <a:cubicBezTo>
                  <a:pt x="11150588" y="11122"/>
                  <a:pt x="11466994" y="11709"/>
                  <a:pt x="12020113" y="1988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8" name="文本框 245">
            <a:extLst>
              <a:ext uri="{FF2B5EF4-FFF2-40B4-BE49-F238E27FC236}">
                <a16:creationId xmlns:a16="http://schemas.microsoft.com/office/drawing/2014/main" id="{5D172C8B-2DE6-D8C2-9B8E-D8C7E457C8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522" y="549468"/>
            <a:ext cx="3608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此处添加标题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0FFB70-34AD-9184-AF0E-ADA8DF1316DB}"/>
              </a:ext>
            </a:extLst>
          </p:cNvPr>
          <p:cNvGrpSpPr/>
          <p:nvPr/>
        </p:nvGrpSpPr>
        <p:grpSpPr>
          <a:xfrm>
            <a:off x="88471" y="734411"/>
            <a:ext cx="443376" cy="206192"/>
            <a:chOff x="5130219" y="1369854"/>
            <a:chExt cx="965781" cy="449137"/>
          </a:xfrm>
        </p:grpSpPr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E6CB3B44-0276-C0C6-B9DF-847D328F9D11}"/>
                </a:ext>
              </a:extLst>
            </p:cNvPr>
            <p:cNvSpPr/>
            <p:nvPr/>
          </p:nvSpPr>
          <p:spPr>
            <a:xfrm>
              <a:off x="513021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6ED557E2-A9D7-47DF-74FE-4EF468B9EF24}"/>
                </a:ext>
              </a:extLst>
            </p:cNvPr>
            <p:cNvSpPr/>
            <p:nvPr/>
          </p:nvSpPr>
          <p:spPr>
            <a:xfrm>
              <a:off x="542739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7E8FB17E-8DC8-181A-B815-86A9B1F7A1D9}"/>
                </a:ext>
              </a:extLst>
            </p:cNvPr>
            <p:cNvSpPr/>
            <p:nvPr/>
          </p:nvSpPr>
          <p:spPr>
            <a:xfrm>
              <a:off x="572457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F2D295F0-323F-4846-2610-9554D0F5B213}"/>
              </a:ext>
            </a:extLst>
          </p:cNvPr>
          <p:cNvSpPr/>
          <p:nvPr/>
        </p:nvSpPr>
        <p:spPr>
          <a:xfrm>
            <a:off x="883824" y="1411462"/>
            <a:ext cx="7343588" cy="4155141"/>
          </a:xfrm>
          <a:prstGeom prst="roundRect">
            <a:avLst>
              <a:gd name="adj" fmla="val 1988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outerShdw blurRad="381000" dist="152400" dir="5400000" sx="95000" sy="95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宋体 CN Medium"/>
              <a:ea typeface="思源宋体 CN Medium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710E76B7-BFD1-94A2-5CA1-F226EB4A87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11802" y="1387598"/>
            <a:ext cx="3677397" cy="4461970"/>
          </a:xfrm>
          <a:prstGeom prst="roundRect">
            <a:avLst>
              <a:gd name="adj" fmla="val 2531"/>
            </a:avLst>
          </a:prstGeom>
          <a:effectLst>
            <a:outerShdw blurRad="254000" dist="127000" dir="5400000" sx="95000" sy="95000" algn="t" rotWithShape="0">
              <a:schemeClr val="accent1">
                <a:alpha val="25000"/>
              </a:schemeClr>
            </a:outerShdw>
          </a:effectLst>
          <a:scene3d>
            <a:camera prst="perspectiveLeft"/>
            <a:lightRig rig="threePt" dir="t"/>
          </a:scene3d>
        </p:spPr>
      </p:pic>
      <p:grpSp>
        <p:nvGrpSpPr>
          <p:cNvPr id="56" name="组合 55">
            <a:extLst>
              <a:ext uri="{FF2B5EF4-FFF2-40B4-BE49-F238E27FC236}">
                <a16:creationId xmlns:a16="http://schemas.microsoft.com/office/drawing/2014/main" id="{7B3349E5-2853-8D72-4846-CAEB1CBA68B6}"/>
              </a:ext>
            </a:extLst>
          </p:cNvPr>
          <p:cNvGrpSpPr/>
          <p:nvPr/>
        </p:nvGrpSpPr>
        <p:grpSpPr>
          <a:xfrm>
            <a:off x="1289204" y="2158625"/>
            <a:ext cx="1777929" cy="1686612"/>
            <a:chOff x="1516841" y="1905137"/>
            <a:chExt cx="1777929" cy="168661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2314836-42AB-ED7D-5444-433E7569720F}"/>
                </a:ext>
              </a:extLst>
            </p:cNvPr>
            <p:cNvSpPr txBox="1"/>
            <p:nvPr/>
          </p:nvSpPr>
          <p:spPr>
            <a:xfrm>
              <a:off x="1516841" y="1905137"/>
              <a:ext cx="1777929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9FDB8899-402F-2720-311B-40D6A4436D4A}"/>
                </a:ext>
              </a:extLst>
            </p:cNvPr>
            <p:cNvGrpSpPr/>
            <p:nvPr/>
          </p:nvGrpSpPr>
          <p:grpSpPr>
            <a:xfrm>
              <a:off x="1516841" y="2891006"/>
              <a:ext cx="1777929" cy="700743"/>
              <a:chOff x="1555543" y="2891006"/>
              <a:chExt cx="1777929" cy="700743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C02040CE-8E6F-0B44-0964-71BBA87122E2}"/>
                  </a:ext>
                </a:extLst>
              </p:cNvPr>
              <p:cNvSpPr/>
              <p:nvPr/>
            </p:nvSpPr>
            <p:spPr>
              <a:xfrm>
                <a:off x="1555543" y="2891006"/>
                <a:ext cx="1777929" cy="700743"/>
              </a:xfrm>
              <a:prstGeom prst="roundRect">
                <a:avLst>
                  <a:gd name="adj" fmla="val 9475"/>
                </a:avLst>
              </a:prstGeom>
              <a:gradFill flip="none" rotWithShape="1">
                <a:gsLst>
                  <a:gs pos="85000">
                    <a:schemeClr val="accent2"/>
                  </a:gs>
                  <a:gs pos="0">
                    <a:schemeClr val="accent1"/>
                  </a:gs>
                </a:gsLst>
                <a:lin ang="78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 dirty="0">
                  <a:solidFill>
                    <a:prstClr val="white"/>
                  </a:solidFill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C6FA5AB4-DDC3-9F10-FA4C-32B6F5FB2414}"/>
                  </a:ext>
                </a:extLst>
              </p:cNvPr>
              <p:cNvSpPr txBox="1"/>
              <p:nvPr/>
            </p:nvSpPr>
            <p:spPr>
              <a:xfrm>
                <a:off x="1555543" y="3010545"/>
                <a:ext cx="17779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97A52DE-B77B-9306-1E9C-3C0D87850E62}"/>
              </a:ext>
            </a:extLst>
          </p:cNvPr>
          <p:cNvGrpSpPr/>
          <p:nvPr/>
        </p:nvGrpSpPr>
        <p:grpSpPr>
          <a:xfrm>
            <a:off x="3488426" y="2158625"/>
            <a:ext cx="1777929" cy="1686612"/>
            <a:chOff x="1516841" y="1905137"/>
            <a:chExt cx="1777929" cy="168661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1BAAD5B-7034-45A5-6449-1AE8F2B9BBC8}"/>
                </a:ext>
              </a:extLst>
            </p:cNvPr>
            <p:cNvSpPr txBox="1"/>
            <p:nvPr/>
          </p:nvSpPr>
          <p:spPr>
            <a:xfrm>
              <a:off x="1516841" y="1905137"/>
              <a:ext cx="1777929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23E600FC-183F-943E-04EA-01BE7C9A7209}"/>
                </a:ext>
              </a:extLst>
            </p:cNvPr>
            <p:cNvGrpSpPr/>
            <p:nvPr/>
          </p:nvGrpSpPr>
          <p:grpSpPr>
            <a:xfrm>
              <a:off x="1516841" y="2891006"/>
              <a:ext cx="1777929" cy="700743"/>
              <a:chOff x="1555543" y="2891006"/>
              <a:chExt cx="1777929" cy="700743"/>
            </a:xfrm>
          </p:grpSpPr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D74E9AEA-EE62-67D7-499C-C2E57BC08873}"/>
                  </a:ext>
                </a:extLst>
              </p:cNvPr>
              <p:cNvSpPr/>
              <p:nvPr/>
            </p:nvSpPr>
            <p:spPr>
              <a:xfrm>
                <a:off x="1555543" y="2891006"/>
                <a:ext cx="1777929" cy="700743"/>
              </a:xfrm>
              <a:prstGeom prst="roundRect">
                <a:avLst>
                  <a:gd name="adj" fmla="val 9475"/>
                </a:avLst>
              </a:prstGeom>
              <a:gradFill flip="none" rotWithShape="1">
                <a:gsLst>
                  <a:gs pos="85000">
                    <a:schemeClr val="accent2"/>
                  </a:gs>
                  <a:gs pos="0">
                    <a:schemeClr val="accent1"/>
                  </a:gs>
                </a:gsLst>
                <a:lin ang="78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 dirty="0">
                  <a:solidFill>
                    <a:prstClr val="white"/>
                  </a:solidFill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81262A60-189E-51E8-1C3A-58507646F55A}"/>
                  </a:ext>
                </a:extLst>
              </p:cNvPr>
              <p:cNvSpPr txBox="1"/>
              <p:nvPr/>
            </p:nvSpPr>
            <p:spPr>
              <a:xfrm>
                <a:off x="1555543" y="3010545"/>
                <a:ext cx="17779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1598FE7-16C5-BF59-A4AF-B77B66482DD1}"/>
              </a:ext>
            </a:extLst>
          </p:cNvPr>
          <p:cNvGrpSpPr/>
          <p:nvPr/>
        </p:nvGrpSpPr>
        <p:grpSpPr>
          <a:xfrm>
            <a:off x="5687648" y="2158625"/>
            <a:ext cx="1777929" cy="1686612"/>
            <a:chOff x="1516841" y="1905137"/>
            <a:chExt cx="1777929" cy="168661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364AECA-0B81-9E75-A1AC-F3115FF41FA5}"/>
                </a:ext>
              </a:extLst>
            </p:cNvPr>
            <p:cNvSpPr txBox="1"/>
            <p:nvPr/>
          </p:nvSpPr>
          <p:spPr>
            <a:xfrm>
              <a:off x="1516841" y="1905137"/>
              <a:ext cx="1777929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817101E2-B15A-C035-A225-C39913C8C83D}"/>
                </a:ext>
              </a:extLst>
            </p:cNvPr>
            <p:cNvGrpSpPr/>
            <p:nvPr/>
          </p:nvGrpSpPr>
          <p:grpSpPr>
            <a:xfrm>
              <a:off x="1516841" y="2891006"/>
              <a:ext cx="1777929" cy="700743"/>
              <a:chOff x="1555543" y="2891006"/>
              <a:chExt cx="1777929" cy="700743"/>
            </a:xfrm>
          </p:grpSpPr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1ABCF596-C3C1-1502-CD7F-F654BC5ABAFA}"/>
                  </a:ext>
                </a:extLst>
              </p:cNvPr>
              <p:cNvSpPr/>
              <p:nvPr/>
            </p:nvSpPr>
            <p:spPr>
              <a:xfrm>
                <a:off x="1555543" y="2891006"/>
                <a:ext cx="1777929" cy="700743"/>
              </a:xfrm>
              <a:prstGeom prst="roundRect">
                <a:avLst>
                  <a:gd name="adj" fmla="val 9475"/>
                </a:avLst>
              </a:prstGeom>
              <a:gradFill flip="none" rotWithShape="1">
                <a:gsLst>
                  <a:gs pos="85000">
                    <a:schemeClr val="accent2"/>
                  </a:gs>
                  <a:gs pos="0">
                    <a:schemeClr val="accent1"/>
                  </a:gs>
                </a:gsLst>
                <a:lin ang="78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 dirty="0">
                  <a:solidFill>
                    <a:prstClr val="white"/>
                  </a:solidFill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C1E476AF-1F59-A376-8DF8-12BB994929AA}"/>
                  </a:ext>
                </a:extLst>
              </p:cNvPr>
              <p:cNvSpPr txBox="1"/>
              <p:nvPr/>
            </p:nvSpPr>
            <p:spPr>
              <a:xfrm>
                <a:off x="1555543" y="3010545"/>
                <a:ext cx="17779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D71E328-5F4C-1C2F-868A-FD4E6D855419}"/>
              </a:ext>
            </a:extLst>
          </p:cNvPr>
          <p:cNvGrpSpPr/>
          <p:nvPr/>
        </p:nvGrpSpPr>
        <p:grpSpPr>
          <a:xfrm>
            <a:off x="1458449" y="4411711"/>
            <a:ext cx="5837882" cy="529484"/>
            <a:chOff x="1464272" y="4411711"/>
            <a:chExt cx="5837882" cy="529484"/>
          </a:xfrm>
        </p:grpSpPr>
        <p:sp>
          <p:nvSpPr>
            <p:cNvPr id="71" name="文本框 245">
              <a:extLst>
                <a:ext uri="{FF2B5EF4-FFF2-40B4-BE49-F238E27FC236}">
                  <a16:creationId xmlns:a16="http://schemas.microsoft.com/office/drawing/2014/main" id="{B098A3A0-AE7D-102C-03C6-9351CED3A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0095" y="4414843"/>
              <a:ext cx="582623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ea"/>
                  <a:ea typeface="+mj-ea"/>
                </a:rPr>
                <a:t>单击此处添加文本内容说明</a:t>
              </a: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AF909D3-BC23-1BF9-6F19-5E034DD91456}"/>
                </a:ext>
              </a:extLst>
            </p:cNvPr>
            <p:cNvSpPr>
              <a:spLocks/>
            </p:cNvSpPr>
            <p:nvPr/>
          </p:nvSpPr>
          <p:spPr>
            <a:xfrm>
              <a:off x="7018194" y="4411711"/>
              <a:ext cx="283960" cy="529484"/>
            </a:xfrm>
            <a:custGeom>
              <a:avLst/>
              <a:gdLst>
                <a:gd name="connsiteX0" fmla="*/ 86296 w 109061"/>
                <a:gd name="connsiteY0" fmla="*/ 1 h 203360"/>
                <a:gd name="connsiteX1" fmla="*/ 0 w 109061"/>
                <a:gd name="connsiteY1" fmla="*/ 113730 h 203360"/>
                <a:gd name="connsiteX2" fmla="*/ 40862 w 109061"/>
                <a:gd name="connsiteY2" fmla="*/ 113730 h 203360"/>
                <a:gd name="connsiteX3" fmla="*/ 6763 w 109061"/>
                <a:gd name="connsiteY3" fmla="*/ 203360 h 203360"/>
                <a:gd name="connsiteX4" fmla="*/ 109061 w 109061"/>
                <a:gd name="connsiteY4" fmla="*/ 86393 h 203360"/>
                <a:gd name="connsiteX5" fmla="*/ 65151 w 109061"/>
                <a:gd name="connsiteY5" fmla="*/ 86393 h 20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61" h="203360">
                  <a:moveTo>
                    <a:pt x="86296" y="1"/>
                  </a:moveTo>
                  <a:cubicBezTo>
                    <a:pt x="96488" y="-475"/>
                    <a:pt x="0" y="113730"/>
                    <a:pt x="0" y="113730"/>
                  </a:cubicBezTo>
                  <a:lnTo>
                    <a:pt x="40862" y="113730"/>
                  </a:lnTo>
                  <a:lnTo>
                    <a:pt x="6763" y="203360"/>
                  </a:lnTo>
                  <a:lnTo>
                    <a:pt x="109061" y="86393"/>
                  </a:lnTo>
                  <a:lnTo>
                    <a:pt x="65151" y="86393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B8E9C17-63B5-6103-782B-647CDBD5A610}"/>
                </a:ext>
              </a:extLst>
            </p:cNvPr>
            <p:cNvSpPr>
              <a:spLocks/>
            </p:cNvSpPr>
            <p:nvPr/>
          </p:nvSpPr>
          <p:spPr>
            <a:xfrm>
              <a:off x="1464272" y="4411711"/>
              <a:ext cx="283960" cy="529484"/>
            </a:xfrm>
            <a:custGeom>
              <a:avLst/>
              <a:gdLst>
                <a:gd name="connsiteX0" fmla="*/ 86296 w 109061"/>
                <a:gd name="connsiteY0" fmla="*/ 1 h 203360"/>
                <a:gd name="connsiteX1" fmla="*/ 0 w 109061"/>
                <a:gd name="connsiteY1" fmla="*/ 113730 h 203360"/>
                <a:gd name="connsiteX2" fmla="*/ 40862 w 109061"/>
                <a:gd name="connsiteY2" fmla="*/ 113730 h 203360"/>
                <a:gd name="connsiteX3" fmla="*/ 6763 w 109061"/>
                <a:gd name="connsiteY3" fmla="*/ 203360 h 203360"/>
                <a:gd name="connsiteX4" fmla="*/ 109061 w 109061"/>
                <a:gd name="connsiteY4" fmla="*/ 86393 h 203360"/>
                <a:gd name="connsiteX5" fmla="*/ 65151 w 109061"/>
                <a:gd name="connsiteY5" fmla="*/ 86393 h 20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61" h="203360">
                  <a:moveTo>
                    <a:pt x="86296" y="1"/>
                  </a:moveTo>
                  <a:cubicBezTo>
                    <a:pt x="96488" y="-475"/>
                    <a:pt x="0" y="113730"/>
                    <a:pt x="0" y="113730"/>
                  </a:cubicBezTo>
                  <a:lnTo>
                    <a:pt x="40862" y="113730"/>
                  </a:lnTo>
                  <a:lnTo>
                    <a:pt x="6763" y="203360"/>
                  </a:lnTo>
                  <a:lnTo>
                    <a:pt x="109061" y="86393"/>
                  </a:lnTo>
                  <a:lnTo>
                    <a:pt x="65151" y="86393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6AD95B9-660E-AA2C-C622-2BEA00163B02}"/>
              </a:ext>
            </a:extLst>
          </p:cNvPr>
          <p:cNvSpPr/>
          <p:nvPr/>
        </p:nvSpPr>
        <p:spPr>
          <a:xfrm rot="1105905">
            <a:off x="11146813" y="-33400"/>
            <a:ext cx="823547" cy="1535622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91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F45EA6A2-0B1D-1199-67CD-13CE11E1229F}"/>
              </a:ext>
            </a:extLst>
          </p:cNvPr>
          <p:cNvSpPr/>
          <p:nvPr/>
        </p:nvSpPr>
        <p:spPr>
          <a:xfrm>
            <a:off x="-64120" y="5073114"/>
            <a:ext cx="12256120" cy="1784886"/>
          </a:xfrm>
          <a:custGeom>
            <a:avLst/>
            <a:gdLst>
              <a:gd name="connsiteX0" fmla="*/ 12191000 w 12192000"/>
              <a:gd name="connsiteY0" fmla="*/ 0 h 1784886"/>
              <a:gd name="connsiteX1" fmla="*/ 12192000 w 12192000"/>
              <a:gd name="connsiteY1" fmla="*/ 0 h 1784886"/>
              <a:gd name="connsiteX2" fmla="*/ 12192000 w 12192000"/>
              <a:gd name="connsiteY2" fmla="*/ 1784886 h 1784886"/>
              <a:gd name="connsiteX3" fmla="*/ 0 w 12192000"/>
              <a:gd name="connsiteY3" fmla="*/ 1784886 h 1784886"/>
              <a:gd name="connsiteX4" fmla="*/ 0 w 12192000"/>
              <a:gd name="connsiteY4" fmla="*/ 297952 h 1784886"/>
              <a:gd name="connsiteX5" fmla="*/ 365049 w 12192000"/>
              <a:gd name="connsiteY5" fmla="*/ 261575 h 1784886"/>
              <a:gd name="connsiteX6" fmla="*/ 12191000 w 12192000"/>
              <a:gd name="connsiteY6" fmla="*/ 299589 h 178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784886">
                <a:moveTo>
                  <a:pt x="12191000" y="0"/>
                </a:moveTo>
                <a:lnTo>
                  <a:pt x="12192000" y="0"/>
                </a:lnTo>
                <a:lnTo>
                  <a:pt x="12192000" y="1784886"/>
                </a:lnTo>
                <a:lnTo>
                  <a:pt x="0" y="1784886"/>
                </a:lnTo>
                <a:lnTo>
                  <a:pt x="0" y="297952"/>
                </a:lnTo>
                <a:lnTo>
                  <a:pt x="365049" y="261575"/>
                </a:lnTo>
                <a:cubicBezTo>
                  <a:pt x="4307033" y="-92376"/>
                  <a:pt x="8249017" y="732103"/>
                  <a:pt x="12191000" y="299589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5641296-620D-396D-7DC2-D43F8C615891}"/>
              </a:ext>
            </a:extLst>
          </p:cNvPr>
          <p:cNvSpPr/>
          <p:nvPr/>
        </p:nvSpPr>
        <p:spPr>
          <a:xfrm>
            <a:off x="-64120" y="5073114"/>
            <a:ext cx="12256120" cy="1784886"/>
          </a:xfrm>
          <a:custGeom>
            <a:avLst/>
            <a:gdLst>
              <a:gd name="connsiteX0" fmla="*/ 12191000 w 12192000"/>
              <a:gd name="connsiteY0" fmla="*/ 0 h 1784886"/>
              <a:gd name="connsiteX1" fmla="*/ 12192000 w 12192000"/>
              <a:gd name="connsiteY1" fmla="*/ 0 h 1784886"/>
              <a:gd name="connsiteX2" fmla="*/ 12192000 w 12192000"/>
              <a:gd name="connsiteY2" fmla="*/ 1784886 h 1784886"/>
              <a:gd name="connsiteX3" fmla="*/ 0 w 12192000"/>
              <a:gd name="connsiteY3" fmla="*/ 1784886 h 1784886"/>
              <a:gd name="connsiteX4" fmla="*/ 0 w 12192000"/>
              <a:gd name="connsiteY4" fmla="*/ 297952 h 1784886"/>
              <a:gd name="connsiteX5" fmla="*/ 365049 w 12192000"/>
              <a:gd name="connsiteY5" fmla="*/ 261575 h 1784886"/>
              <a:gd name="connsiteX6" fmla="*/ 12191000 w 12192000"/>
              <a:gd name="connsiteY6" fmla="*/ 299589 h 178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784886">
                <a:moveTo>
                  <a:pt x="12191000" y="0"/>
                </a:moveTo>
                <a:lnTo>
                  <a:pt x="12192000" y="0"/>
                </a:lnTo>
                <a:lnTo>
                  <a:pt x="12192000" y="1784886"/>
                </a:lnTo>
                <a:lnTo>
                  <a:pt x="0" y="1784886"/>
                </a:lnTo>
                <a:lnTo>
                  <a:pt x="0" y="297952"/>
                </a:lnTo>
                <a:lnTo>
                  <a:pt x="365049" y="261575"/>
                </a:lnTo>
                <a:cubicBezTo>
                  <a:pt x="4307033" y="-92376"/>
                  <a:pt x="8249017" y="732103"/>
                  <a:pt x="12191000" y="299589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0FFB70-34AD-9184-AF0E-ADA8DF1316DB}"/>
              </a:ext>
            </a:extLst>
          </p:cNvPr>
          <p:cNvGrpSpPr/>
          <p:nvPr/>
        </p:nvGrpSpPr>
        <p:grpSpPr>
          <a:xfrm>
            <a:off x="88471" y="734411"/>
            <a:ext cx="443376" cy="206192"/>
            <a:chOff x="5130219" y="1369854"/>
            <a:chExt cx="965781" cy="449137"/>
          </a:xfrm>
        </p:grpSpPr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E6CB3B44-0276-C0C6-B9DF-847D328F9D11}"/>
                </a:ext>
              </a:extLst>
            </p:cNvPr>
            <p:cNvSpPr/>
            <p:nvPr/>
          </p:nvSpPr>
          <p:spPr>
            <a:xfrm>
              <a:off x="513021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6ED557E2-A9D7-47DF-74FE-4EF468B9EF24}"/>
                </a:ext>
              </a:extLst>
            </p:cNvPr>
            <p:cNvSpPr/>
            <p:nvPr/>
          </p:nvSpPr>
          <p:spPr>
            <a:xfrm>
              <a:off x="542739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7E8FB17E-8DC8-181A-B815-86A9B1F7A1D9}"/>
                </a:ext>
              </a:extLst>
            </p:cNvPr>
            <p:cNvSpPr/>
            <p:nvPr/>
          </p:nvSpPr>
          <p:spPr>
            <a:xfrm>
              <a:off x="572457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sp>
        <p:nvSpPr>
          <p:cNvPr id="4" name="波形 3">
            <a:extLst>
              <a:ext uri="{FF2B5EF4-FFF2-40B4-BE49-F238E27FC236}">
                <a16:creationId xmlns:a16="http://schemas.microsoft.com/office/drawing/2014/main" id="{C6E2261C-5540-E591-39A9-499CA08EE2CF}"/>
              </a:ext>
            </a:extLst>
          </p:cNvPr>
          <p:cNvSpPr/>
          <p:nvPr/>
        </p:nvSpPr>
        <p:spPr>
          <a:xfrm>
            <a:off x="-7716" y="3443175"/>
            <a:ext cx="12207433" cy="2063468"/>
          </a:xfrm>
          <a:prstGeom prst="wave">
            <a:avLst>
              <a:gd name="adj1" fmla="val 6491"/>
              <a:gd name="adj2" fmla="val 0"/>
            </a:avLst>
          </a:prstGeom>
          <a:gradFill flip="none" rotWithShape="1">
            <a:gsLst>
              <a:gs pos="56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  <a:tileRect/>
          </a:gradFill>
          <a:ln>
            <a:gradFill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<a:noAutofit/>
          </a:bodyPr>
          <a:lstStyle/>
          <a:p>
            <a:pPr algn="ctr" defTabSz="109855"/>
            <a:endParaRPr lang="zh-CN" altLang="en-US" sz="435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9107B9A-A9A8-1513-B645-ABA785E24E66}"/>
              </a:ext>
            </a:extLst>
          </p:cNvPr>
          <p:cNvGrpSpPr/>
          <p:nvPr/>
        </p:nvGrpSpPr>
        <p:grpSpPr>
          <a:xfrm>
            <a:off x="920598" y="1658319"/>
            <a:ext cx="2929946" cy="3840342"/>
            <a:chOff x="920598" y="1658319"/>
            <a:chExt cx="2929946" cy="384034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879A43BD-CAA5-BF2E-C45D-B33C8A96FD56}"/>
                </a:ext>
              </a:extLst>
            </p:cNvPr>
            <p:cNvSpPr/>
            <p:nvPr/>
          </p:nvSpPr>
          <p:spPr>
            <a:xfrm>
              <a:off x="1377349" y="5032691"/>
              <a:ext cx="2016445" cy="46597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317500" dist="127000" dir="2700000" sx="95000" sy="95000" algn="tl" rotWithShape="0">
                <a:schemeClr val="accent1">
                  <a:alpha val="5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D6714943-DCE9-45B5-F466-6AE709E72391}"/>
                </a:ext>
              </a:extLst>
            </p:cNvPr>
            <p:cNvSpPr/>
            <p:nvPr/>
          </p:nvSpPr>
          <p:spPr>
            <a:xfrm>
              <a:off x="920598" y="1658319"/>
              <a:ext cx="2929946" cy="3572444"/>
            </a:xfrm>
            <a:prstGeom prst="roundRect">
              <a:avLst>
                <a:gd name="adj" fmla="val 2483"/>
              </a:avLst>
            </a:prstGeom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D395B7B-90ED-2AA4-BB5D-93BA96E2635C}"/>
                </a:ext>
              </a:extLst>
            </p:cNvPr>
            <p:cNvSpPr txBox="1"/>
            <p:nvPr/>
          </p:nvSpPr>
          <p:spPr>
            <a:xfrm>
              <a:off x="920598" y="1940893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966B572-7ED3-00F0-B26F-C2EB53FE424D}"/>
                </a:ext>
              </a:extLst>
            </p:cNvPr>
            <p:cNvCxnSpPr>
              <a:cxnSpLocks/>
            </p:cNvCxnSpPr>
            <p:nvPr/>
          </p:nvCxnSpPr>
          <p:spPr>
            <a:xfrm>
              <a:off x="1145707" y="2511703"/>
              <a:ext cx="2479729" cy="0"/>
            </a:xfrm>
            <a:prstGeom prst="line">
              <a:avLst/>
            </a:prstGeom>
            <a:ln>
              <a:solidFill>
                <a:schemeClr val="accent1">
                  <a:alpha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F352FE4-069E-B885-6CD7-1AC9D82CC473}"/>
                </a:ext>
              </a:extLst>
            </p:cNvPr>
            <p:cNvSpPr txBox="1"/>
            <p:nvPr/>
          </p:nvSpPr>
          <p:spPr>
            <a:xfrm>
              <a:off x="920598" y="2809423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2FC137CB-E7E2-BE95-BE3C-D32FD9319EAD}"/>
                </a:ext>
              </a:extLst>
            </p:cNvPr>
            <p:cNvCxnSpPr>
              <a:cxnSpLocks/>
            </p:cNvCxnSpPr>
            <p:nvPr/>
          </p:nvCxnSpPr>
          <p:spPr>
            <a:xfrm>
              <a:off x="1145707" y="3380233"/>
              <a:ext cx="2479729" cy="0"/>
            </a:xfrm>
            <a:prstGeom prst="line">
              <a:avLst/>
            </a:prstGeom>
            <a:ln>
              <a:solidFill>
                <a:schemeClr val="accent1">
                  <a:alpha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239B58B-966A-8035-5E74-8207D1CC2314}"/>
                </a:ext>
              </a:extLst>
            </p:cNvPr>
            <p:cNvSpPr txBox="1"/>
            <p:nvPr/>
          </p:nvSpPr>
          <p:spPr>
            <a:xfrm>
              <a:off x="920598" y="3603826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37C59C9D-FA9D-3843-31B0-35FD712FC454}"/>
                </a:ext>
              </a:extLst>
            </p:cNvPr>
            <p:cNvCxnSpPr>
              <a:cxnSpLocks/>
            </p:cNvCxnSpPr>
            <p:nvPr/>
          </p:nvCxnSpPr>
          <p:spPr>
            <a:xfrm>
              <a:off x="1145707" y="4174636"/>
              <a:ext cx="2479729" cy="0"/>
            </a:xfrm>
            <a:prstGeom prst="line">
              <a:avLst/>
            </a:prstGeom>
            <a:ln>
              <a:solidFill>
                <a:schemeClr val="accent1">
                  <a:alpha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5E29F36-5E0D-CFAB-713D-9DDD719BE1EB}"/>
                </a:ext>
              </a:extLst>
            </p:cNvPr>
            <p:cNvSpPr txBox="1"/>
            <p:nvPr/>
          </p:nvSpPr>
          <p:spPr>
            <a:xfrm>
              <a:off x="920598" y="4297531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7988B5E-973E-E488-0860-ED003260A295}"/>
              </a:ext>
            </a:extLst>
          </p:cNvPr>
          <p:cNvGrpSpPr/>
          <p:nvPr/>
        </p:nvGrpSpPr>
        <p:grpSpPr>
          <a:xfrm>
            <a:off x="4624677" y="1658319"/>
            <a:ext cx="2929946" cy="3882917"/>
            <a:chOff x="4624677" y="1658319"/>
            <a:chExt cx="2929946" cy="3882917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49890752-DFA4-09F4-B08F-D4B947D670AD}"/>
                </a:ext>
              </a:extLst>
            </p:cNvPr>
            <p:cNvSpPr/>
            <p:nvPr/>
          </p:nvSpPr>
          <p:spPr>
            <a:xfrm>
              <a:off x="5081428" y="5075266"/>
              <a:ext cx="2016445" cy="46597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317500" dist="127000" dir="2700000" sx="95000" sy="95000" algn="tl" rotWithShape="0">
                <a:schemeClr val="accent1">
                  <a:alpha val="5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FFCB0656-8A62-A42A-DE00-D8B6C81FC049}"/>
                </a:ext>
              </a:extLst>
            </p:cNvPr>
            <p:cNvSpPr/>
            <p:nvPr/>
          </p:nvSpPr>
          <p:spPr>
            <a:xfrm>
              <a:off x="4624677" y="1658319"/>
              <a:ext cx="2929946" cy="3572444"/>
            </a:xfrm>
            <a:prstGeom prst="roundRect">
              <a:avLst>
                <a:gd name="adj" fmla="val 2483"/>
              </a:avLst>
            </a:prstGeom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61ABE9E-CC6A-6754-0340-7CB7524CACEA}"/>
                </a:ext>
              </a:extLst>
            </p:cNvPr>
            <p:cNvSpPr txBox="1"/>
            <p:nvPr/>
          </p:nvSpPr>
          <p:spPr>
            <a:xfrm>
              <a:off x="4624677" y="1940893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A909E6E-3402-4231-44EB-4B1BF5A1A0C0}"/>
                </a:ext>
              </a:extLst>
            </p:cNvPr>
            <p:cNvCxnSpPr>
              <a:cxnSpLocks/>
            </p:cNvCxnSpPr>
            <p:nvPr/>
          </p:nvCxnSpPr>
          <p:spPr>
            <a:xfrm>
              <a:off x="4849786" y="2511703"/>
              <a:ext cx="2479729" cy="0"/>
            </a:xfrm>
            <a:prstGeom prst="line">
              <a:avLst/>
            </a:prstGeom>
            <a:ln>
              <a:solidFill>
                <a:schemeClr val="accent1">
                  <a:alpha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CF2EE1C-411F-78FD-876E-D7F6EBF89BFC}"/>
                </a:ext>
              </a:extLst>
            </p:cNvPr>
            <p:cNvSpPr txBox="1"/>
            <p:nvPr/>
          </p:nvSpPr>
          <p:spPr>
            <a:xfrm>
              <a:off x="4624677" y="2809423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91C68F21-B76A-D808-877A-FE0B8BF35BFC}"/>
                </a:ext>
              </a:extLst>
            </p:cNvPr>
            <p:cNvCxnSpPr>
              <a:cxnSpLocks/>
            </p:cNvCxnSpPr>
            <p:nvPr/>
          </p:nvCxnSpPr>
          <p:spPr>
            <a:xfrm>
              <a:off x="4849786" y="3380233"/>
              <a:ext cx="2479729" cy="0"/>
            </a:xfrm>
            <a:prstGeom prst="line">
              <a:avLst/>
            </a:prstGeom>
            <a:ln>
              <a:solidFill>
                <a:schemeClr val="accent1">
                  <a:alpha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45A6996-91A8-6A40-F753-B2F00EC5EA6F}"/>
                </a:ext>
              </a:extLst>
            </p:cNvPr>
            <p:cNvSpPr txBox="1"/>
            <p:nvPr/>
          </p:nvSpPr>
          <p:spPr>
            <a:xfrm>
              <a:off x="4624677" y="3603826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8D916057-A2EC-FA28-4EEB-D56F696C6CDB}"/>
                </a:ext>
              </a:extLst>
            </p:cNvPr>
            <p:cNvCxnSpPr>
              <a:cxnSpLocks/>
            </p:cNvCxnSpPr>
            <p:nvPr/>
          </p:nvCxnSpPr>
          <p:spPr>
            <a:xfrm>
              <a:off x="4849786" y="4174636"/>
              <a:ext cx="2479729" cy="0"/>
            </a:xfrm>
            <a:prstGeom prst="line">
              <a:avLst/>
            </a:prstGeom>
            <a:ln>
              <a:solidFill>
                <a:schemeClr val="accent1">
                  <a:alpha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02507DB-8E89-AB5E-3944-F1338A088390}"/>
                </a:ext>
              </a:extLst>
            </p:cNvPr>
            <p:cNvSpPr txBox="1"/>
            <p:nvPr/>
          </p:nvSpPr>
          <p:spPr>
            <a:xfrm>
              <a:off x="4624677" y="4297531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66E502E-164E-E9C0-1394-FA258442AA37}"/>
              </a:ext>
            </a:extLst>
          </p:cNvPr>
          <p:cNvGrpSpPr/>
          <p:nvPr/>
        </p:nvGrpSpPr>
        <p:grpSpPr>
          <a:xfrm>
            <a:off x="8328755" y="1658319"/>
            <a:ext cx="2929946" cy="4031568"/>
            <a:chOff x="8328755" y="1658319"/>
            <a:chExt cx="2929946" cy="4031568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B1CC5D63-36AC-28D2-8FA1-70404D13E92D}"/>
                </a:ext>
              </a:extLst>
            </p:cNvPr>
            <p:cNvSpPr/>
            <p:nvPr/>
          </p:nvSpPr>
          <p:spPr>
            <a:xfrm>
              <a:off x="8785506" y="5223917"/>
              <a:ext cx="2016445" cy="46597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317500" dist="127000" dir="2700000" sx="95000" sy="95000" algn="tl" rotWithShape="0">
                <a:schemeClr val="accent1">
                  <a:alpha val="5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0CCE22E4-6540-1145-F5E1-05068235933A}"/>
                </a:ext>
              </a:extLst>
            </p:cNvPr>
            <p:cNvSpPr/>
            <p:nvPr/>
          </p:nvSpPr>
          <p:spPr>
            <a:xfrm>
              <a:off x="8328755" y="1658319"/>
              <a:ext cx="2929946" cy="3572444"/>
            </a:xfrm>
            <a:prstGeom prst="roundRect">
              <a:avLst>
                <a:gd name="adj" fmla="val 2483"/>
              </a:avLst>
            </a:prstGeom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CFA3B41-3878-E202-AF69-4F89EA6D05E0}"/>
                </a:ext>
              </a:extLst>
            </p:cNvPr>
            <p:cNvSpPr txBox="1"/>
            <p:nvPr/>
          </p:nvSpPr>
          <p:spPr>
            <a:xfrm>
              <a:off x="8328755" y="1940893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9D68D7F3-81EE-F127-46BC-D99984DF299E}"/>
                </a:ext>
              </a:extLst>
            </p:cNvPr>
            <p:cNvCxnSpPr>
              <a:cxnSpLocks/>
            </p:cNvCxnSpPr>
            <p:nvPr/>
          </p:nvCxnSpPr>
          <p:spPr>
            <a:xfrm>
              <a:off x="8553864" y="2511703"/>
              <a:ext cx="2479729" cy="0"/>
            </a:xfrm>
            <a:prstGeom prst="line">
              <a:avLst/>
            </a:prstGeom>
            <a:ln>
              <a:solidFill>
                <a:schemeClr val="accent1">
                  <a:alpha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8B1B8D6-6E6F-99B1-71B2-940F1EFBEECA}"/>
                </a:ext>
              </a:extLst>
            </p:cNvPr>
            <p:cNvSpPr txBox="1"/>
            <p:nvPr/>
          </p:nvSpPr>
          <p:spPr>
            <a:xfrm>
              <a:off x="8328755" y="2809423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84616137-438C-062A-4E1C-6AD7E3B5375D}"/>
                </a:ext>
              </a:extLst>
            </p:cNvPr>
            <p:cNvCxnSpPr>
              <a:cxnSpLocks/>
            </p:cNvCxnSpPr>
            <p:nvPr/>
          </p:nvCxnSpPr>
          <p:spPr>
            <a:xfrm>
              <a:off x="8553864" y="3380233"/>
              <a:ext cx="2479729" cy="0"/>
            </a:xfrm>
            <a:prstGeom prst="line">
              <a:avLst/>
            </a:prstGeom>
            <a:ln>
              <a:solidFill>
                <a:schemeClr val="accent1">
                  <a:alpha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D2669F1-E927-0ED0-62CB-869F43C1983B}"/>
                </a:ext>
              </a:extLst>
            </p:cNvPr>
            <p:cNvSpPr txBox="1"/>
            <p:nvPr/>
          </p:nvSpPr>
          <p:spPr>
            <a:xfrm>
              <a:off x="8328755" y="3603826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57DD89E4-9418-8A21-DBDE-B2342FD227F3}"/>
                </a:ext>
              </a:extLst>
            </p:cNvPr>
            <p:cNvCxnSpPr>
              <a:cxnSpLocks/>
            </p:cNvCxnSpPr>
            <p:nvPr/>
          </p:nvCxnSpPr>
          <p:spPr>
            <a:xfrm>
              <a:off x="8553864" y="4174636"/>
              <a:ext cx="2479729" cy="0"/>
            </a:xfrm>
            <a:prstGeom prst="line">
              <a:avLst/>
            </a:prstGeom>
            <a:ln>
              <a:solidFill>
                <a:schemeClr val="accent1">
                  <a:alpha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E58DE9F-3CF8-CECA-0734-DF00EAF096FC}"/>
                </a:ext>
              </a:extLst>
            </p:cNvPr>
            <p:cNvSpPr txBox="1"/>
            <p:nvPr/>
          </p:nvSpPr>
          <p:spPr>
            <a:xfrm>
              <a:off x="8328755" y="4297531"/>
              <a:ext cx="2929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单击此处输入你的正文</a:t>
              </a:r>
            </a:p>
          </p:txBody>
        </p:sp>
      </p:grpSp>
      <p:sp>
        <p:nvSpPr>
          <p:cNvPr id="5" name="文本框 245">
            <a:extLst>
              <a:ext uri="{FF2B5EF4-FFF2-40B4-BE49-F238E27FC236}">
                <a16:creationId xmlns:a16="http://schemas.microsoft.com/office/drawing/2014/main" id="{82BC78A2-2BF2-25FD-ED20-431655E86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522" y="549468"/>
            <a:ext cx="3608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2DD2692-2E3B-DD9D-EE7F-4C3EE0DD23E9}"/>
              </a:ext>
            </a:extLst>
          </p:cNvPr>
          <p:cNvSpPr/>
          <p:nvPr/>
        </p:nvSpPr>
        <p:spPr>
          <a:xfrm rot="1105905">
            <a:off x="11146813" y="-33400"/>
            <a:ext cx="823547" cy="1535622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9877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96639F1-A617-F695-B1D1-6CAEA6080E46}"/>
              </a:ext>
            </a:extLst>
          </p:cNvPr>
          <p:cNvSpPr/>
          <p:nvPr/>
        </p:nvSpPr>
        <p:spPr>
          <a:xfrm>
            <a:off x="0" y="6411529"/>
            <a:ext cx="12192000" cy="446470"/>
          </a:xfrm>
          <a:custGeom>
            <a:avLst/>
            <a:gdLst>
              <a:gd name="connsiteX0" fmla="*/ 0 w 12192000"/>
              <a:gd name="connsiteY0" fmla="*/ 0 h 662457"/>
              <a:gd name="connsiteX1" fmla="*/ 77394 w 12192000"/>
              <a:gd name="connsiteY1" fmla="*/ 1256 h 662457"/>
              <a:gd name="connsiteX2" fmla="*/ 803483 w 12192000"/>
              <a:gd name="connsiteY2" fmla="*/ 27667 h 662457"/>
              <a:gd name="connsiteX3" fmla="*/ 6336731 w 12192000"/>
              <a:gd name="connsiteY3" fmla="*/ 339445 h 662457"/>
              <a:gd name="connsiteX4" fmla="*/ 12034971 w 12192000"/>
              <a:gd name="connsiteY4" fmla="*/ 228099 h 662457"/>
              <a:gd name="connsiteX5" fmla="*/ 12192000 w 12192000"/>
              <a:gd name="connsiteY5" fmla="*/ 224904 h 662457"/>
              <a:gd name="connsiteX6" fmla="*/ 12192000 w 12192000"/>
              <a:gd name="connsiteY6" fmla="*/ 662457 h 662457"/>
              <a:gd name="connsiteX7" fmla="*/ 0 w 12192000"/>
              <a:gd name="connsiteY7" fmla="*/ 662457 h 6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62457">
                <a:moveTo>
                  <a:pt x="0" y="0"/>
                </a:moveTo>
                <a:lnTo>
                  <a:pt x="77394" y="1256"/>
                </a:lnTo>
                <a:cubicBezTo>
                  <a:pt x="268218" y="5684"/>
                  <a:pt x="504969" y="13817"/>
                  <a:pt x="803483" y="27667"/>
                </a:cubicBezTo>
                <a:cubicBezTo>
                  <a:pt x="1997543" y="83068"/>
                  <a:pt x="3893255" y="323294"/>
                  <a:pt x="6336731" y="339445"/>
                </a:cubicBezTo>
                <a:cubicBezTo>
                  <a:pt x="8016620" y="350548"/>
                  <a:pt x="10458434" y="263575"/>
                  <a:pt x="12034971" y="228099"/>
                </a:cubicBezTo>
                <a:lnTo>
                  <a:pt x="12192000" y="224904"/>
                </a:lnTo>
                <a:lnTo>
                  <a:pt x="12192000" y="662457"/>
                </a:lnTo>
                <a:lnTo>
                  <a:pt x="0" y="662457"/>
                </a:ln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BFB8758-1C30-8CA8-679E-5D7443BFA348}"/>
              </a:ext>
            </a:extLst>
          </p:cNvPr>
          <p:cNvSpPr/>
          <p:nvPr/>
        </p:nvSpPr>
        <p:spPr>
          <a:xfrm>
            <a:off x="2" y="6320588"/>
            <a:ext cx="12191998" cy="537411"/>
          </a:xfrm>
          <a:custGeom>
            <a:avLst/>
            <a:gdLst>
              <a:gd name="connsiteX0" fmla="*/ 12191998 w 12191998"/>
              <a:gd name="connsiteY0" fmla="*/ 0 h 537411"/>
              <a:gd name="connsiteX1" fmla="*/ 12191998 w 12191998"/>
              <a:gd name="connsiteY1" fmla="*/ 537411 h 537411"/>
              <a:gd name="connsiteX2" fmla="*/ 0 w 12191998"/>
              <a:gd name="connsiteY2" fmla="*/ 537411 h 537411"/>
              <a:gd name="connsiteX3" fmla="*/ 0 w 12191998"/>
              <a:gd name="connsiteY3" fmla="*/ 187293 h 537411"/>
              <a:gd name="connsiteX4" fmla="*/ 75029 w 12191998"/>
              <a:gd name="connsiteY4" fmla="*/ 189652 h 537411"/>
              <a:gd name="connsiteX5" fmla="*/ 4622916 w 12191998"/>
              <a:gd name="connsiteY5" fmla="*/ 308767 h 537411"/>
              <a:gd name="connsiteX6" fmla="*/ 9917722 w 12191998"/>
              <a:gd name="connsiteY6" fmla="*/ 62251 h 537411"/>
              <a:gd name="connsiteX7" fmla="*/ 12020113 w 12191998"/>
              <a:gd name="connsiteY7" fmla="*/ 1988 h 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537411">
                <a:moveTo>
                  <a:pt x="12191998" y="0"/>
                </a:moveTo>
                <a:lnTo>
                  <a:pt x="12191998" y="537411"/>
                </a:lnTo>
                <a:lnTo>
                  <a:pt x="0" y="537411"/>
                </a:lnTo>
                <a:lnTo>
                  <a:pt x="0" y="187293"/>
                </a:lnTo>
                <a:lnTo>
                  <a:pt x="75029" y="189652"/>
                </a:lnTo>
                <a:cubicBezTo>
                  <a:pt x="845515" y="209898"/>
                  <a:pt x="2916997" y="335696"/>
                  <a:pt x="4622916" y="308767"/>
                </a:cubicBezTo>
                <a:cubicBezTo>
                  <a:pt x="6328835" y="281837"/>
                  <a:pt x="8684856" y="113381"/>
                  <a:pt x="9917722" y="62251"/>
                </a:cubicBezTo>
                <a:cubicBezTo>
                  <a:pt x="11150588" y="11122"/>
                  <a:pt x="11466994" y="11709"/>
                  <a:pt x="12020113" y="1988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0FFB70-34AD-9184-AF0E-ADA8DF1316DB}"/>
              </a:ext>
            </a:extLst>
          </p:cNvPr>
          <p:cNvGrpSpPr/>
          <p:nvPr/>
        </p:nvGrpSpPr>
        <p:grpSpPr>
          <a:xfrm>
            <a:off x="88471" y="734411"/>
            <a:ext cx="443376" cy="206192"/>
            <a:chOff x="5130219" y="1369854"/>
            <a:chExt cx="965781" cy="449137"/>
          </a:xfrm>
        </p:grpSpPr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E6CB3B44-0276-C0C6-B9DF-847D328F9D11}"/>
                </a:ext>
              </a:extLst>
            </p:cNvPr>
            <p:cNvSpPr/>
            <p:nvPr/>
          </p:nvSpPr>
          <p:spPr>
            <a:xfrm>
              <a:off x="513021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6ED557E2-A9D7-47DF-74FE-4EF468B9EF24}"/>
                </a:ext>
              </a:extLst>
            </p:cNvPr>
            <p:cNvSpPr/>
            <p:nvPr/>
          </p:nvSpPr>
          <p:spPr>
            <a:xfrm>
              <a:off x="542739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7E8FB17E-8DC8-181A-B815-86A9B1F7A1D9}"/>
                </a:ext>
              </a:extLst>
            </p:cNvPr>
            <p:cNvSpPr/>
            <p:nvPr/>
          </p:nvSpPr>
          <p:spPr>
            <a:xfrm>
              <a:off x="572457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7B8D4A7-A9D0-A205-8D53-B78DB5A12446}"/>
              </a:ext>
            </a:extLst>
          </p:cNvPr>
          <p:cNvGrpSpPr/>
          <p:nvPr/>
        </p:nvGrpSpPr>
        <p:grpSpPr>
          <a:xfrm>
            <a:off x="1012002" y="1627169"/>
            <a:ext cx="1779210" cy="2399273"/>
            <a:chOff x="1241586" y="1191450"/>
            <a:chExt cx="1920068" cy="2589221"/>
          </a:xfrm>
        </p:grpSpPr>
        <p:graphicFrame>
          <p:nvGraphicFramePr>
            <p:cNvPr id="24" name="图表 23">
              <a:extLst>
                <a:ext uri="{FF2B5EF4-FFF2-40B4-BE49-F238E27FC236}">
                  <a16:creationId xmlns:a16="http://schemas.microsoft.com/office/drawing/2014/main" id="{DF451BBE-CE7B-CFDA-CA50-57A6CB9640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60444148"/>
                </p:ext>
              </p:extLst>
            </p:nvPr>
          </p:nvGraphicFramePr>
          <p:xfrm>
            <a:off x="1241586" y="1191450"/>
            <a:ext cx="1920068" cy="25892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6" name="文本框 245">
              <a:extLst>
                <a:ext uri="{FF2B5EF4-FFF2-40B4-BE49-F238E27FC236}">
                  <a16:creationId xmlns:a16="http://schemas.microsoft.com/office/drawing/2014/main" id="{9A6CEF42-021A-BCC8-D996-1A711FDC5A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0468" y="2162895"/>
              <a:ext cx="1782305" cy="6975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ea"/>
                  <a:ea typeface="+mj-ea"/>
                </a:rPr>
                <a:t>数据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989726E-F1EA-749D-2A1D-AE07EE16FA25}"/>
              </a:ext>
            </a:extLst>
          </p:cNvPr>
          <p:cNvGrpSpPr/>
          <p:nvPr/>
        </p:nvGrpSpPr>
        <p:grpSpPr>
          <a:xfrm>
            <a:off x="1143373" y="4026442"/>
            <a:ext cx="1516468" cy="1610790"/>
            <a:chOff x="1148677" y="3809619"/>
            <a:chExt cx="1516468" cy="1610790"/>
          </a:xfrm>
        </p:grpSpPr>
        <p:sp>
          <p:nvSpPr>
            <p:cNvPr id="59" name="矩形: 折角 58">
              <a:extLst>
                <a:ext uri="{FF2B5EF4-FFF2-40B4-BE49-F238E27FC236}">
                  <a16:creationId xmlns:a16="http://schemas.microsoft.com/office/drawing/2014/main" id="{DC037ACB-2E23-4F97-3230-059892F46795}"/>
                </a:ext>
              </a:extLst>
            </p:cNvPr>
            <p:cNvSpPr/>
            <p:nvPr/>
          </p:nvSpPr>
          <p:spPr>
            <a:xfrm>
              <a:off x="1148677" y="3809619"/>
              <a:ext cx="1516468" cy="1610790"/>
            </a:xfrm>
            <a:prstGeom prst="foldedCorner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60" name="文本框 100">
              <a:extLst>
                <a:ext uri="{FF2B5EF4-FFF2-40B4-BE49-F238E27FC236}">
                  <a16:creationId xmlns:a16="http://schemas.microsoft.com/office/drawing/2014/main" id="{58387A47-4E5B-19C4-D45C-B70E6057ECAC}"/>
                </a:ext>
              </a:extLst>
            </p:cNvPr>
            <p:cNvSpPr txBox="1"/>
            <p:nvPr/>
          </p:nvSpPr>
          <p:spPr>
            <a:xfrm>
              <a:off x="1212506" y="4022256"/>
              <a:ext cx="1298219" cy="1185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82AC3AC-B17B-4C65-57E4-E18BCCF4AF03}"/>
              </a:ext>
            </a:extLst>
          </p:cNvPr>
          <p:cNvGrpSpPr/>
          <p:nvPr/>
        </p:nvGrpSpPr>
        <p:grpSpPr>
          <a:xfrm>
            <a:off x="3061908" y="1627169"/>
            <a:ext cx="1779210" cy="2399273"/>
            <a:chOff x="1241586" y="1191450"/>
            <a:chExt cx="1920068" cy="2589221"/>
          </a:xfrm>
        </p:grpSpPr>
        <p:graphicFrame>
          <p:nvGraphicFramePr>
            <p:cNvPr id="70" name="图表 69">
              <a:extLst>
                <a:ext uri="{FF2B5EF4-FFF2-40B4-BE49-F238E27FC236}">
                  <a16:creationId xmlns:a16="http://schemas.microsoft.com/office/drawing/2014/main" id="{147608CA-2DFD-DB1F-5E34-38C603BA3CA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18945220"/>
                </p:ext>
              </p:extLst>
            </p:nvPr>
          </p:nvGraphicFramePr>
          <p:xfrm>
            <a:off x="1241586" y="1191450"/>
            <a:ext cx="1920068" cy="25892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1" name="文本框 245">
              <a:extLst>
                <a:ext uri="{FF2B5EF4-FFF2-40B4-BE49-F238E27FC236}">
                  <a16:creationId xmlns:a16="http://schemas.microsoft.com/office/drawing/2014/main" id="{658732DF-303C-9388-C566-63A7F9C50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0468" y="2162895"/>
              <a:ext cx="1782305" cy="6975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ea"/>
                  <a:ea typeface="+mj-ea"/>
                </a:rPr>
                <a:t>数据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521D900-2BDA-4F7C-EEB7-4F7D6EF7C3A1}"/>
              </a:ext>
            </a:extLst>
          </p:cNvPr>
          <p:cNvGrpSpPr/>
          <p:nvPr/>
        </p:nvGrpSpPr>
        <p:grpSpPr>
          <a:xfrm>
            <a:off x="3193279" y="4026442"/>
            <a:ext cx="1516468" cy="1610790"/>
            <a:chOff x="1148677" y="3809619"/>
            <a:chExt cx="1516468" cy="1610790"/>
          </a:xfrm>
        </p:grpSpPr>
        <p:sp>
          <p:nvSpPr>
            <p:cNvPr id="68" name="矩形: 折角 67">
              <a:extLst>
                <a:ext uri="{FF2B5EF4-FFF2-40B4-BE49-F238E27FC236}">
                  <a16:creationId xmlns:a16="http://schemas.microsoft.com/office/drawing/2014/main" id="{12E72921-7B1D-8C3A-888F-4B727A4194A8}"/>
                </a:ext>
              </a:extLst>
            </p:cNvPr>
            <p:cNvSpPr/>
            <p:nvPr/>
          </p:nvSpPr>
          <p:spPr>
            <a:xfrm>
              <a:off x="1148677" y="3809619"/>
              <a:ext cx="1516468" cy="1610790"/>
            </a:xfrm>
            <a:prstGeom prst="foldedCorner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69" name="文本框 100">
              <a:extLst>
                <a:ext uri="{FF2B5EF4-FFF2-40B4-BE49-F238E27FC236}">
                  <a16:creationId xmlns:a16="http://schemas.microsoft.com/office/drawing/2014/main" id="{88A58D7D-3254-E1D6-35F2-6BA5127D65B6}"/>
                </a:ext>
              </a:extLst>
            </p:cNvPr>
            <p:cNvSpPr txBox="1"/>
            <p:nvPr/>
          </p:nvSpPr>
          <p:spPr>
            <a:xfrm>
              <a:off x="1212506" y="4022256"/>
              <a:ext cx="1298219" cy="1185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AAE0486A-8308-3840-A239-F37BE730BB78}"/>
              </a:ext>
            </a:extLst>
          </p:cNvPr>
          <p:cNvGrpSpPr/>
          <p:nvPr/>
        </p:nvGrpSpPr>
        <p:grpSpPr>
          <a:xfrm>
            <a:off x="5111813" y="1627169"/>
            <a:ext cx="1779210" cy="2399273"/>
            <a:chOff x="1241586" y="1191450"/>
            <a:chExt cx="1920068" cy="2589221"/>
          </a:xfrm>
        </p:grpSpPr>
        <p:graphicFrame>
          <p:nvGraphicFramePr>
            <p:cNvPr id="77" name="图表 76">
              <a:extLst>
                <a:ext uri="{FF2B5EF4-FFF2-40B4-BE49-F238E27FC236}">
                  <a16:creationId xmlns:a16="http://schemas.microsoft.com/office/drawing/2014/main" id="{1144431F-23FD-C9A4-8B51-6BD846B6239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49605442"/>
                </p:ext>
              </p:extLst>
            </p:nvPr>
          </p:nvGraphicFramePr>
          <p:xfrm>
            <a:off x="1241586" y="1191450"/>
            <a:ext cx="1920068" cy="25892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8" name="文本框 245">
              <a:extLst>
                <a:ext uri="{FF2B5EF4-FFF2-40B4-BE49-F238E27FC236}">
                  <a16:creationId xmlns:a16="http://schemas.microsoft.com/office/drawing/2014/main" id="{AE1DC404-BDCB-1B85-1AF3-1F72DDDDC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0468" y="2162895"/>
              <a:ext cx="1782305" cy="6975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ea"/>
                  <a:ea typeface="+mj-ea"/>
                </a:rPr>
                <a:t>数据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347AD88-22EF-991A-7BDE-AAE9B8783043}"/>
              </a:ext>
            </a:extLst>
          </p:cNvPr>
          <p:cNvGrpSpPr/>
          <p:nvPr/>
        </p:nvGrpSpPr>
        <p:grpSpPr>
          <a:xfrm>
            <a:off x="5243184" y="4026442"/>
            <a:ext cx="1516468" cy="1610790"/>
            <a:chOff x="1148677" y="3809619"/>
            <a:chExt cx="1516468" cy="1610790"/>
          </a:xfrm>
        </p:grpSpPr>
        <p:sp>
          <p:nvSpPr>
            <p:cNvPr id="75" name="矩形: 折角 74">
              <a:extLst>
                <a:ext uri="{FF2B5EF4-FFF2-40B4-BE49-F238E27FC236}">
                  <a16:creationId xmlns:a16="http://schemas.microsoft.com/office/drawing/2014/main" id="{0DDEE92B-E2D5-BAA6-2589-F1D567712642}"/>
                </a:ext>
              </a:extLst>
            </p:cNvPr>
            <p:cNvSpPr/>
            <p:nvPr/>
          </p:nvSpPr>
          <p:spPr>
            <a:xfrm>
              <a:off x="1148677" y="3809619"/>
              <a:ext cx="1516468" cy="1610790"/>
            </a:xfrm>
            <a:prstGeom prst="foldedCorner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76" name="文本框 100">
              <a:extLst>
                <a:ext uri="{FF2B5EF4-FFF2-40B4-BE49-F238E27FC236}">
                  <a16:creationId xmlns:a16="http://schemas.microsoft.com/office/drawing/2014/main" id="{DCF0CE0E-1DC7-DDFC-ED9F-3C066E13895D}"/>
                </a:ext>
              </a:extLst>
            </p:cNvPr>
            <p:cNvSpPr txBox="1"/>
            <p:nvPr/>
          </p:nvSpPr>
          <p:spPr>
            <a:xfrm>
              <a:off x="1212506" y="4022256"/>
              <a:ext cx="1298219" cy="1185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25" name="梯形 24">
            <a:extLst>
              <a:ext uri="{FF2B5EF4-FFF2-40B4-BE49-F238E27FC236}">
                <a16:creationId xmlns:a16="http://schemas.microsoft.com/office/drawing/2014/main" id="{21CA2B7E-98B3-F404-A2C5-F731ABC5C606}"/>
              </a:ext>
            </a:extLst>
          </p:cNvPr>
          <p:cNvSpPr/>
          <p:nvPr/>
        </p:nvSpPr>
        <p:spPr>
          <a:xfrm>
            <a:off x="737891" y="3221079"/>
            <a:ext cx="6596070" cy="537411"/>
          </a:xfrm>
          <a:prstGeom prst="trapezoid">
            <a:avLst>
              <a:gd name="adj" fmla="val 86236"/>
            </a:avLst>
          </a:prstGeom>
          <a:gradFill flip="none" rotWithShape="1">
            <a:gsLst>
              <a:gs pos="56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  <a:tileRect/>
          </a:gradFill>
          <a:ln>
            <a:gradFill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<a:noAutofit/>
          </a:bodyPr>
          <a:lstStyle/>
          <a:p>
            <a:pPr algn="ctr" defTabSz="109855"/>
            <a:endParaRPr lang="zh-CN" altLang="en-US" sz="435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84E16D0-B211-AF06-4F6E-F953E80A2D25}"/>
              </a:ext>
            </a:extLst>
          </p:cNvPr>
          <p:cNvGrpSpPr/>
          <p:nvPr/>
        </p:nvGrpSpPr>
        <p:grpSpPr>
          <a:xfrm>
            <a:off x="6929015" y="2913490"/>
            <a:ext cx="1645056" cy="1645056"/>
            <a:chOff x="6968515" y="2808068"/>
            <a:chExt cx="1645056" cy="1645056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CAAF07D1-2BFC-8D27-4EA9-EAE32D19C874}"/>
                </a:ext>
              </a:extLst>
            </p:cNvPr>
            <p:cNvGrpSpPr/>
            <p:nvPr/>
          </p:nvGrpSpPr>
          <p:grpSpPr>
            <a:xfrm>
              <a:off x="6968515" y="2808068"/>
              <a:ext cx="1645056" cy="1645056"/>
              <a:chOff x="8924787" y="1440264"/>
              <a:chExt cx="1645056" cy="1645056"/>
            </a:xfrm>
          </p:grpSpPr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E20528FA-A9F4-0AFF-B6B4-98D1BAB8101E}"/>
                  </a:ext>
                </a:extLst>
              </p:cNvPr>
              <p:cNvSpPr/>
              <p:nvPr/>
            </p:nvSpPr>
            <p:spPr>
              <a:xfrm>
                <a:off x="8924787" y="1440264"/>
                <a:ext cx="1645056" cy="1645056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 w="6350">
                <a:solidFill>
                  <a:schemeClr val="accent2">
                    <a:alpha val="80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A947EB23-9368-44EF-D772-81CB75C8107D}"/>
                  </a:ext>
                </a:extLst>
              </p:cNvPr>
              <p:cNvSpPr/>
              <p:nvPr/>
            </p:nvSpPr>
            <p:spPr>
              <a:xfrm>
                <a:off x="8993548" y="1509025"/>
                <a:ext cx="1507535" cy="1507535"/>
              </a:xfrm>
              <a:prstGeom prst="ellipse">
                <a:avLst/>
              </a:prstGeom>
              <a:gradFill flip="none" rotWithShape="1">
                <a:gsLst>
                  <a:gs pos="85000">
                    <a:schemeClr val="accent2"/>
                  </a:gs>
                  <a:gs pos="0">
                    <a:schemeClr val="accent1"/>
                  </a:gs>
                </a:gsLst>
                <a:lin ang="78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思源宋体 CN Medium" panose="02020500000000000000" pitchFamily="18" charset="-122"/>
                </a:endParaRPr>
              </a:p>
            </p:txBody>
          </p: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A253BED7-DEF3-FA37-0FC6-CCB191362F45}"/>
                </a:ext>
              </a:extLst>
            </p:cNvPr>
            <p:cNvSpPr txBox="1"/>
            <p:nvPr/>
          </p:nvSpPr>
          <p:spPr>
            <a:xfrm>
              <a:off x="7069149" y="3153543"/>
              <a:ext cx="144378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核心</a:t>
              </a:r>
              <a:endParaRPr lang="en-US" altLang="zh-CN" sz="28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观点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DFBACFB8-C7DD-A0FC-C248-ED3938B692E8}"/>
              </a:ext>
            </a:extLst>
          </p:cNvPr>
          <p:cNvGrpSpPr/>
          <p:nvPr/>
        </p:nvGrpSpPr>
        <p:grpSpPr>
          <a:xfrm>
            <a:off x="8333158" y="2069046"/>
            <a:ext cx="3108250" cy="1085357"/>
            <a:chOff x="8410650" y="2002177"/>
            <a:chExt cx="3108250" cy="1085357"/>
          </a:xfrm>
        </p:grpSpPr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3FFB3F2-A3FC-FBAC-B6F7-C1AC8A9A7B76}"/>
                </a:ext>
              </a:extLst>
            </p:cNvPr>
            <p:cNvCxnSpPr>
              <a:cxnSpLocks/>
              <a:stCxn id="97" idx="7"/>
            </p:cNvCxnSpPr>
            <p:nvPr/>
          </p:nvCxnSpPr>
          <p:spPr>
            <a:xfrm flipV="1">
              <a:off x="8410650" y="2517792"/>
              <a:ext cx="626963" cy="5697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063494B2-1CCC-2244-8FB0-1E3C16B8BA99}"/>
                </a:ext>
              </a:extLst>
            </p:cNvPr>
            <p:cNvGrpSpPr/>
            <p:nvPr/>
          </p:nvGrpSpPr>
          <p:grpSpPr>
            <a:xfrm>
              <a:off x="8958810" y="2002177"/>
              <a:ext cx="2560090" cy="881448"/>
              <a:chOff x="8958810" y="2002177"/>
              <a:chExt cx="2560090" cy="881448"/>
            </a:xfrm>
          </p:grpSpPr>
          <p:sp>
            <p:nvSpPr>
              <p:cNvPr id="109" name="矩形: 折角 108">
                <a:extLst>
                  <a:ext uri="{FF2B5EF4-FFF2-40B4-BE49-F238E27FC236}">
                    <a16:creationId xmlns:a16="http://schemas.microsoft.com/office/drawing/2014/main" id="{31B7D78C-651F-0B5F-FEFA-FF57C0C5AE77}"/>
                  </a:ext>
                </a:extLst>
              </p:cNvPr>
              <p:cNvSpPr/>
              <p:nvPr/>
            </p:nvSpPr>
            <p:spPr>
              <a:xfrm>
                <a:off x="8999621" y="2002177"/>
                <a:ext cx="2519279" cy="881448"/>
              </a:xfrm>
              <a:prstGeom prst="foldedCorner">
                <a:avLst>
                  <a:gd name="adj" fmla="val 31289"/>
                </a:avLst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  <a:effectLst>
                <a:outerShdw blurRad="381000" dist="152400" dir="5400000" sx="95000" sy="95000" algn="ctr" rotWithShape="0">
                  <a:schemeClr val="accent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思源宋体 CN Medium"/>
                  <a:ea typeface="思源宋体 CN Medium"/>
                </a:endParaRPr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82FFF65F-8498-1CD8-29F5-9A7286F2FAD6}"/>
                  </a:ext>
                </a:extLst>
              </p:cNvPr>
              <p:cNvSpPr/>
              <p:nvPr/>
            </p:nvSpPr>
            <p:spPr>
              <a:xfrm>
                <a:off x="8958810" y="2002177"/>
                <a:ext cx="45719" cy="881448"/>
              </a:xfrm>
              <a:prstGeom prst="rect">
                <a:avLst/>
              </a:prstGeom>
              <a:gradFill flip="none" rotWithShape="1">
                <a:gsLst>
                  <a:gs pos="85000">
                    <a:schemeClr val="accent2"/>
                  </a:gs>
                  <a:gs pos="0">
                    <a:schemeClr val="accent1"/>
                  </a:gs>
                </a:gsLst>
                <a:lin ang="78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111" name="文本框 100">
                <a:extLst>
                  <a:ext uri="{FF2B5EF4-FFF2-40B4-BE49-F238E27FC236}">
                    <a16:creationId xmlns:a16="http://schemas.microsoft.com/office/drawing/2014/main" id="{CD25D6BC-C934-EE18-440F-0819BA65778F}"/>
                  </a:ext>
                </a:extLst>
              </p:cNvPr>
              <p:cNvSpPr txBox="1"/>
              <p:nvPr/>
            </p:nvSpPr>
            <p:spPr>
              <a:xfrm>
                <a:off x="9112201" y="2130219"/>
                <a:ext cx="2294119" cy="625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此处输入你的正文，请尽量言简意赅的阐述观点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2A020763-39D6-EC1C-8554-0837C0BB7CC4}"/>
              </a:ext>
            </a:extLst>
          </p:cNvPr>
          <p:cNvGrpSpPr/>
          <p:nvPr/>
        </p:nvGrpSpPr>
        <p:grpSpPr>
          <a:xfrm>
            <a:off x="8295166" y="4348000"/>
            <a:ext cx="3146242" cy="1098202"/>
            <a:chOff x="8372658" y="4281131"/>
            <a:chExt cx="3146242" cy="1098202"/>
          </a:xfrm>
        </p:grpSpPr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8C782CF8-7525-1EA7-08C9-E44C7BE1B565}"/>
                </a:ext>
              </a:extLst>
            </p:cNvPr>
            <p:cNvCxnSpPr>
              <a:cxnSpLocks/>
            </p:cNvCxnSpPr>
            <p:nvPr/>
          </p:nvCxnSpPr>
          <p:spPr>
            <a:xfrm>
              <a:off x="8372658" y="4281131"/>
              <a:ext cx="626963" cy="6574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69517F20-3BD3-1879-D870-C8414A1A70B3}"/>
                </a:ext>
              </a:extLst>
            </p:cNvPr>
            <p:cNvGrpSpPr/>
            <p:nvPr/>
          </p:nvGrpSpPr>
          <p:grpSpPr>
            <a:xfrm>
              <a:off x="8958810" y="4497885"/>
              <a:ext cx="2560090" cy="881448"/>
              <a:chOff x="8958810" y="2002177"/>
              <a:chExt cx="2560090" cy="881448"/>
            </a:xfrm>
          </p:grpSpPr>
          <p:sp>
            <p:nvSpPr>
              <p:cNvPr id="117" name="矩形: 折角 116">
                <a:extLst>
                  <a:ext uri="{FF2B5EF4-FFF2-40B4-BE49-F238E27FC236}">
                    <a16:creationId xmlns:a16="http://schemas.microsoft.com/office/drawing/2014/main" id="{812DDD58-A310-B53C-765C-DD80AB74C947}"/>
                  </a:ext>
                </a:extLst>
              </p:cNvPr>
              <p:cNvSpPr/>
              <p:nvPr/>
            </p:nvSpPr>
            <p:spPr>
              <a:xfrm>
                <a:off x="8999621" y="2002177"/>
                <a:ext cx="2519279" cy="881448"/>
              </a:xfrm>
              <a:prstGeom prst="foldedCorner">
                <a:avLst>
                  <a:gd name="adj" fmla="val 31289"/>
                </a:avLst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  <a:effectLst>
                <a:outerShdw blurRad="381000" dist="152400" dir="5400000" sx="95000" sy="95000" algn="ctr" rotWithShape="0">
                  <a:schemeClr val="accent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思源宋体 CN Medium"/>
                  <a:ea typeface="思源宋体 CN Medium"/>
                </a:endParaRPr>
              </a:p>
            </p:txBody>
          </p:sp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id="{CBC54661-C9B9-6895-5127-04C323D9155A}"/>
                  </a:ext>
                </a:extLst>
              </p:cNvPr>
              <p:cNvSpPr/>
              <p:nvPr/>
            </p:nvSpPr>
            <p:spPr>
              <a:xfrm>
                <a:off x="8958810" y="2002177"/>
                <a:ext cx="45719" cy="881448"/>
              </a:xfrm>
              <a:prstGeom prst="rect">
                <a:avLst/>
              </a:prstGeom>
              <a:gradFill flip="none" rotWithShape="1">
                <a:gsLst>
                  <a:gs pos="85000">
                    <a:schemeClr val="accent2"/>
                  </a:gs>
                  <a:gs pos="0">
                    <a:schemeClr val="accent1"/>
                  </a:gs>
                </a:gsLst>
                <a:lin ang="78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119" name="文本框 100">
                <a:extLst>
                  <a:ext uri="{FF2B5EF4-FFF2-40B4-BE49-F238E27FC236}">
                    <a16:creationId xmlns:a16="http://schemas.microsoft.com/office/drawing/2014/main" id="{87FA4346-EFEA-12E9-F27A-5F923894610D}"/>
                  </a:ext>
                </a:extLst>
              </p:cNvPr>
              <p:cNvSpPr txBox="1"/>
              <p:nvPr/>
            </p:nvSpPr>
            <p:spPr>
              <a:xfrm>
                <a:off x="9112201" y="2130219"/>
                <a:ext cx="2294119" cy="625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此处输入你的正文，请尽量言简意赅的阐述观点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64AE4576-A714-1696-8590-2B01134D798F}"/>
              </a:ext>
            </a:extLst>
          </p:cNvPr>
          <p:cNvGrpSpPr/>
          <p:nvPr/>
        </p:nvGrpSpPr>
        <p:grpSpPr>
          <a:xfrm>
            <a:off x="8574070" y="3316900"/>
            <a:ext cx="2867338" cy="881448"/>
            <a:chOff x="8651562" y="3315295"/>
            <a:chExt cx="2867338" cy="881448"/>
          </a:xfrm>
        </p:grpSpPr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11C536E7-116D-2031-CA67-F802BD12E4B3}"/>
                </a:ext>
              </a:extLst>
            </p:cNvPr>
            <p:cNvCxnSpPr>
              <a:cxnSpLocks/>
              <a:stCxn id="97" idx="6"/>
            </p:cNvCxnSpPr>
            <p:nvPr/>
          </p:nvCxnSpPr>
          <p:spPr>
            <a:xfrm>
              <a:off x="8651562" y="3734413"/>
              <a:ext cx="32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1C8653CA-E190-FA6B-FD9F-C4620C17CA06}"/>
                </a:ext>
              </a:extLst>
            </p:cNvPr>
            <p:cNvGrpSpPr/>
            <p:nvPr/>
          </p:nvGrpSpPr>
          <p:grpSpPr>
            <a:xfrm>
              <a:off x="8958810" y="3315295"/>
              <a:ext cx="2560090" cy="881448"/>
              <a:chOff x="8958810" y="2002177"/>
              <a:chExt cx="2560090" cy="881448"/>
            </a:xfrm>
          </p:grpSpPr>
          <p:sp>
            <p:nvSpPr>
              <p:cNvPr id="122" name="矩形: 折角 121">
                <a:extLst>
                  <a:ext uri="{FF2B5EF4-FFF2-40B4-BE49-F238E27FC236}">
                    <a16:creationId xmlns:a16="http://schemas.microsoft.com/office/drawing/2014/main" id="{584942C7-4C7A-07D9-B92E-D406DD67841A}"/>
                  </a:ext>
                </a:extLst>
              </p:cNvPr>
              <p:cNvSpPr/>
              <p:nvPr/>
            </p:nvSpPr>
            <p:spPr>
              <a:xfrm>
                <a:off x="8999621" y="2002177"/>
                <a:ext cx="2519279" cy="881448"/>
              </a:xfrm>
              <a:prstGeom prst="foldedCorner">
                <a:avLst>
                  <a:gd name="adj" fmla="val 31289"/>
                </a:avLst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  <a:effectLst>
                <a:outerShdw blurRad="381000" dist="152400" dir="5400000" sx="95000" sy="95000" algn="ctr" rotWithShape="0">
                  <a:schemeClr val="accent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思源宋体 CN Medium"/>
                  <a:ea typeface="思源宋体 CN Medium"/>
                </a:endParaRPr>
              </a:p>
            </p:txBody>
          </p:sp>
          <p:sp>
            <p:nvSpPr>
              <p:cNvPr id="123" name="矩形 122">
                <a:extLst>
                  <a:ext uri="{FF2B5EF4-FFF2-40B4-BE49-F238E27FC236}">
                    <a16:creationId xmlns:a16="http://schemas.microsoft.com/office/drawing/2014/main" id="{E9C09486-73DF-244A-9E95-D4E3180F2764}"/>
                  </a:ext>
                </a:extLst>
              </p:cNvPr>
              <p:cNvSpPr/>
              <p:nvPr/>
            </p:nvSpPr>
            <p:spPr>
              <a:xfrm>
                <a:off x="8958810" y="2002177"/>
                <a:ext cx="45719" cy="881448"/>
              </a:xfrm>
              <a:prstGeom prst="rect">
                <a:avLst/>
              </a:prstGeom>
              <a:gradFill flip="none" rotWithShape="1">
                <a:gsLst>
                  <a:gs pos="85000">
                    <a:schemeClr val="accent2"/>
                  </a:gs>
                  <a:gs pos="0">
                    <a:schemeClr val="accent1"/>
                  </a:gs>
                </a:gsLst>
                <a:lin ang="78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124" name="文本框 100">
                <a:extLst>
                  <a:ext uri="{FF2B5EF4-FFF2-40B4-BE49-F238E27FC236}">
                    <a16:creationId xmlns:a16="http://schemas.microsoft.com/office/drawing/2014/main" id="{4D1D54B6-BF4B-1DFB-9C90-624B3FFCE1FB}"/>
                  </a:ext>
                </a:extLst>
              </p:cNvPr>
              <p:cNvSpPr txBox="1"/>
              <p:nvPr/>
            </p:nvSpPr>
            <p:spPr>
              <a:xfrm>
                <a:off x="9112201" y="2130219"/>
                <a:ext cx="2294119" cy="625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此处输入你的正文，请尽量言简意赅的阐述观点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sp>
        <p:nvSpPr>
          <p:cNvPr id="3" name="文本框 245">
            <a:extLst>
              <a:ext uri="{FF2B5EF4-FFF2-40B4-BE49-F238E27FC236}">
                <a16:creationId xmlns:a16="http://schemas.microsoft.com/office/drawing/2014/main" id="{DA416F50-CA27-0161-2252-7FED25F0A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522" y="549468"/>
            <a:ext cx="3608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F5F0AD1-E443-2128-995E-6815CD34D226}"/>
              </a:ext>
            </a:extLst>
          </p:cNvPr>
          <p:cNvSpPr/>
          <p:nvPr/>
        </p:nvSpPr>
        <p:spPr>
          <a:xfrm rot="1105905">
            <a:off x="11146813" y="-33400"/>
            <a:ext cx="823547" cy="1535622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3370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8A9C005-57AB-39BB-6744-AD4E1B08FB0A}"/>
              </a:ext>
            </a:extLst>
          </p:cNvPr>
          <p:cNvSpPr/>
          <p:nvPr/>
        </p:nvSpPr>
        <p:spPr>
          <a:xfrm>
            <a:off x="0" y="4389083"/>
            <a:ext cx="12192000" cy="2468917"/>
          </a:xfrm>
          <a:custGeom>
            <a:avLst/>
            <a:gdLst>
              <a:gd name="connsiteX0" fmla="*/ 12192000 w 12192000"/>
              <a:gd name="connsiteY0" fmla="*/ 0 h 2468917"/>
              <a:gd name="connsiteX1" fmla="*/ 12192000 w 12192000"/>
              <a:gd name="connsiteY1" fmla="*/ 2124011 h 2468917"/>
              <a:gd name="connsiteX2" fmla="*/ 12192000 w 12192000"/>
              <a:gd name="connsiteY2" fmla="*/ 2468917 h 2468917"/>
              <a:gd name="connsiteX3" fmla="*/ 0 w 12192000"/>
              <a:gd name="connsiteY3" fmla="*/ 2468917 h 2468917"/>
              <a:gd name="connsiteX4" fmla="*/ 0 w 12192000"/>
              <a:gd name="connsiteY4" fmla="*/ 2124011 h 2468917"/>
              <a:gd name="connsiteX5" fmla="*/ 0 w 12192000"/>
              <a:gd name="connsiteY5" fmla="*/ 1653340 h 2468917"/>
              <a:gd name="connsiteX6" fmla="*/ 550504 w 12192000"/>
              <a:gd name="connsiteY6" fmla="*/ 1666655 h 2468917"/>
              <a:gd name="connsiteX7" fmla="*/ 8921560 w 12192000"/>
              <a:gd name="connsiteY7" fmla="*/ 1479739 h 2468917"/>
              <a:gd name="connsiteX8" fmla="*/ 12132568 w 12192000"/>
              <a:gd name="connsiteY8" fmla="*/ 68564 h 2468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8917">
                <a:moveTo>
                  <a:pt x="12192000" y="0"/>
                </a:moveTo>
                <a:lnTo>
                  <a:pt x="12192000" y="2124011"/>
                </a:lnTo>
                <a:lnTo>
                  <a:pt x="12192000" y="2468917"/>
                </a:lnTo>
                <a:lnTo>
                  <a:pt x="0" y="2468917"/>
                </a:lnTo>
                <a:lnTo>
                  <a:pt x="0" y="2124011"/>
                </a:lnTo>
                <a:lnTo>
                  <a:pt x="0" y="1653340"/>
                </a:lnTo>
                <a:lnTo>
                  <a:pt x="550504" y="1666655"/>
                </a:lnTo>
                <a:cubicBezTo>
                  <a:pt x="3707775" y="1737897"/>
                  <a:pt x="7210978" y="1763549"/>
                  <a:pt x="8921560" y="1479739"/>
                </a:cubicBezTo>
                <a:cubicBezTo>
                  <a:pt x="10632142" y="1195930"/>
                  <a:pt x="11554729" y="682481"/>
                  <a:pt x="12132568" y="68564"/>
                </a:cubicBez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1CEC21C-61CC-C126-627B-327ECD96CCE0}"/>
              </a:ext>
            </a:extLst>
          </p:cNvPr>
          <p:cNvSpPr/>
          <p:nvPr/>
        </p:nvSpPr>
        <p:spPr>
          <a:xfrm>
            <a:off x="0" y="4700540"/>
            <a:ext cx="12192000" cy="2157461"/>
          </a:xfrm>
          <a:custGeom>
            <a:avLst/>
            <a:gdLst>
              <a:gd name="connsiteX0" fmla="*/ 12192000 w 12192000"/>
              <a:gd name="connsiteY0" fmla="*/ 0 h 2157461"/>
              <a:gd name="connsiteX1" fmla="*/ 12192000 w 12192000"/>
              <a:gd name="connsiteY1" fmla="*/ 1940892 h 2157461"/>
              <a:gd name="connsiteX2" fmla="*/ 12192000 w 12192000"/>
              <a:gd name="connsiteY2" fmla="*/ 2157461 h 2157461"/>
              <a:gd name="connsiteX3" fmla="*/ 0 w 12192000"/>
              <a:gd name="connsiteY3" fmla="*/ 2157461 h 2157461"/>
              <a:gd name="connsiteX4" fmla="*/ 0 w 12192000"/>
              <a:gd name="connsiteY4" fmla="*/ 1940892 h 2157461"/>
              <a:gd name="connsiteX5" fmla="*/ 0 w 12192000"/>
              <a:gd name="connsiteY5" fmla="*/ 1465940 h 2157461"/>
              <a:gd name="connsiteX6" fmla="*/ 727486 w 12192000"/>
              <a:gd name="connsiteY6" fmla="*/ 1483536 h 2157461"/>
              <a:gd name="connsiteX7" fmla="*/ 9098542 w 12192000"/>
              <a:gd name="connsiteY7" fmla="*/ 1296620 h 2157461"/>
              <a:gd name="connsiteX8" fmla="*/ 12103561 w 12192000"/>
              <a:gd name="connsiteY8" fmla="*/ 86186 h 215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157461">
                <a:moveTo>
                  <a:pt x="12192000" y="0"/>
                </a:moveTo>
                <a:lnTo>
                  <a:pt x="12192000" y="1940892"/>
                </a:lnTo>
                <a:lnTo>
                  <a:pt x="12192000" y="2157461"/>
                </a:lnTo>
                <a:lnTo>
                  <a:pt x="0" y="2157461"/>
                </a:lnTo>
                <a:lnTo>
                  <a:pt x="0" y="1940892"/>
                </a:lnTo>
                <a:lnTo>
                  <a:pt x="0" y="1465940"/>
                </a:lnTo>
                <a:lnTo>
                  <a:pt x="727486" y="1483536"/>
                </a:lnTo>
                <a:cubicBezTo>
                  <a:pt x="3884757" y="1554778"/>
                  <a:pt x="7387960" y="1580430"/>
                  <a:pt x="9098542" y="1296620"/>
                </a:cubicBezTo>
                <a:cubicBezTo>
                  <a:pt x="10619060" y="1044346"/>
                  <a:pt x="11516963" y="610627"/>
                  <a:pt x="12103561" y="86186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2000" sy="92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/>
              <a:ea typeface="思源宋体 CN Medium" panose="02020500000000000000" pitchFamily="18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664A4EE-BC7B-FD18-F8FF-1A5113BB83EF}"/>
              </a:ext>
            </a:extLst>
          </p:cNvPr>
          <p:cNvGrpSpPr/>
          <p:nvPr/>
        </p:nvGrpSpPr>
        <p:grpSpPr>
          <a:xfrm>
            <a:off x="1183498" y="1222665"/>
            <a:ext cx="9660618" cy="3477875"/>
            <a:chOff x="1183498" y="1222665"/>
            <a:chExt cx="9660618" cy="3477875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06F1F691-0178-145D-341D-9E0B9113965E}"/>
                </a:ext>
              </a:extLst>
            </p:cNvPr>
            <p:cNvSpPr/>
            <p:nvPr/>
          </p:nvSpPr>
          <p:spPr>
            <a:xfrm>
              <a:off x="1394472" y="1247790"/>
              <a:ext cx="9449644" cy="3427624"/>
            </a:xfrm>
            <a:prstGeom prst="roundRect">
              <a:avLst>
                <a:gd name="adj" fmla="val 5961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/>
                <a:ea typeface="思源宋体 CN Medium"/>
                <a:cs typeface="+mn-cs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00989ACE-DD51-A8FC-27E7-836FB951E8DD}"/>
                </a:ext>
              </a:extLst>
            </p:cNvPr>
            <p:cNvSpPr/>
            <p:nvPr/>
          </p:nvSpPr>
          <p:spPr>
            <a:xfrm>
              <a:off x="4896640" y="3653728"/>
              <a:ext cx="3643930" cy="45719"/>
            </a:xfrm>
            <a:prstGeom prst="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/>
                <a:ea typeface="思源宋体 CN Medium"/>
                <a:cs typeface="+mn-cs"/>
              </a:endParaRPr>
            </a:p>
          </p:txBody>
        </p:sp>
        <p:sp>
          <p:nvSpPr>
            <p:cNvPr id="35" name="文本框 654">
              <a:extLst>
                <a:ext uri="{FF2B5EF4-FFF2-40B4-BE49-F238E27FC236}">
                  <a16:creationId xmlns:a16="http://schemas.microsoft.com/office/drawing/2014/main" id="{45DCCEE8-1967-99D8-DF6C-74E259BEBB7B}"/>
                </a:ext>
              </a:extLst>
            </p:cNvPr>
            <p:cNvSpPr txBox="1"/>
            <p:nvPr/>
          </p:nvSpPr>
          <p:spPr>
            <a:xfrm>
              <a:off x="1183498" y="1222665"/>
              <a:ext cx="4445782" cy="34778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优设标题黑" panose="00000500000000000000" pitchFamily="2" charset="-122"/>
                  <a:cs typeface="+mn-cs"/>
                  <a:sym typeface="+mn-lt"/>
                </a:rPr>
                <a:t>2</a:t>
              </a:r>
            </a:p>
          </p:txBody>
        </p:sp>
        <p:sp>
          <p:nvSpPr>
            <p:cNvPr id="36" name="文本框 654">
              <a:extLst>
                <a:ext uri="{FF2B5EF4-FFF2-40B4-BE49-F238E27FC236}">
                  <a16:creationId xmlns:a16="http://schemas.microsoft.com/office/drawing/2014/main" id="{4A1F3226-1711-F942-E492-7239CA70F985}"/>
                </a:ext>
              </a:extLst>
            </p:cNvPr>
            <p:cNvSpPr txBox="1"/>
            <p:nvPr/>
          </p:nvSpPr>
          <p:spPr>
            <a:xfrm>
              <a:off x="4818041" y="2535778"/>
              <a:ext cx="5011499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60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添加标题</a:t>
              </a: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3D60621-9B33-04E8-40AC-EEA5A3A95967}"/>
                </a:ext>
              </a:extLst>
            </p:cNvPr>
            <p:cNvSpPr>
              <a:spLocks/>
            </p:cNvSpPr>
            <p:nvPr/>
          </p:nvSpPr>
          <p:spPr>
            <a:xfrm>
              <a:off x="9160235" y="2437902"/>
              <a:ext cx="669305" cy="1248015"/>
            </a:xfrm>
            <a:custGeom>
              <a:avLst/>
              <a:gdLst>
                <a:gd name="connsiteX0" fmla="*/ 86296 w 109061"/>
                <a:gd name="connsiteY0" fmla="*/ 1 h 203360"/>
                <a:gd name="connsiteX1" fmla="*/ 0 w 109061"/>
                <a:gd name="connsiteY1" fmla="*/ 113730 h 203360"/>
                <a:gd name="connsiteX2" fmla="*/ 40862 w 109061"/>
                <a:gd name="connsiteY2" fmla="*/ 113730 h 203360"/>
                <a:gd name="connsiteX3" fmla="*/ 6763 w 109061"/>
                <a:gd name="connsiteY3" fmla="*/ 203360 h 203360"/>
                <a:gd name="connsiteX4" fmla="*/ 109061 w 109061"/>
                <a:gd name="connsiteY4" fmla="*/ 86393 h 203360"/>
                <a:gd name="connsiteX5" fmla="*/ 65151 w 109061"/>
                <a:gd name="connsiteY5" fmla="*/ 86393 h 20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61" h="203360">
                  <a:moveTo>
                    <a:pt x="86296" y="1"/>
                  </a:moveTo>
                  <a:cubicBezTo>
                    <a:pt x="96488" y="-475"/>
                    <a:pt x="0" y="113730"/>
                    <a:pt x="0" y="113730"/>
                  </a:cubicBezTo>
                  <a:lnTo>
                    <a:pt x="40862" y="113730"/>
                  </a:lnTo>
                  <a:lnTo>
                    <a:pt x="6763" y="203360"/>
                  </a:lnTo>
                  <a:lnTo>
                    <a:pt x="109061" y="86393"/>
                  </a:lnTo>
                  <a:lnTo>
                    <a:pt x="65151" y="86393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8185223-1B99-2B77-B5B0-CF67CBD53366}"/>
                </a:ext>
              </a:extLst>
            </p:cNvPr>
            <p:cNvGrpSpPr/>
            <p:nvPr/>
          </p:nvGrpSpPr>
          <p:grpSpPr>
            <a:xfrm>
              <a:off x="4896640" y="2183560"/>
              <a:ext cx="657293" cy="305674"/>
              <a:chOff x="5656507" y="2392793"/>
              <a:chExt cx="657293" cy="305674"/>
            </a:xfrm>
          </p:grpSpPr>
          <p:sp>
            <p:nvSpPr>
              <p:cNvPr id="5" name="箭头: V 形 4">
                <a:extLst>
                  <a:ext uri="{FF2B5EF4-FFF2-40B4-BE49-F238E27FC236}">
                    <a16:creationId xmlns:a16="http://schemas.microsoft.com/office/drawing/2014/main" id="{61C2A57B-44A6-222E-F173-DABF0F8DE7E3}"/>
                  </a:ext>
                </a:extLst>
              </p:cNvPr>
              <p:cNvSpPr/>
              <p:nvPr/>
            </p:nvSpPr>
            <p:spPr>
              <a:xfrm>
                <a:off x="5656507" y="2392793"/>
                <a:ext cx="252782" cy="305674"/>
              </a:xfrm>
              <a:prstGeom prst="chevron">
                <a:avLst/>
              </a:prstGeom>
              <a:noFill/>
              <a:ln>
                <a:solidFill>
                  <a:schemeClr val="accent2">
                    <a:alpha val="4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  <p:sp>
            <p:nvSpPr>
              <p:cNvPr id="6" name="箭头: V 形 5">
                <a:extLst>
                  <a:ext uri="{FF2B5EF4-FFF2-40B4-BE49-F238E27FC236}">
                    <a16:creationId xmlns:a16="http://schemas.microsoft.com/office/drawing/2014/main" id="{BF9ED307-F9CD-236D-6343-0283CC2862EE}"/>
                  </a:ext>
                </a:extLst>
              </p:cNvPr>
              <p:cNvSpPr/>
              <p:nvPr/>
            </p:nvSpPr>
            <p:spPr>
              <a:xfrm>
                <a:off x="5858762" y="2392793"/>
                <a:ext cx="252782" cy="305674"/>
              </a:xfrm>
              <a:prstGeom prst="chevron">
                <a:avLst/>
              </a:prstGeom>
              <a:noFill/>
              <a:ln>
                <a:solidFill>
                  <a:schemeClr val="accent2">
                    <a:alpha val="4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  <p:sp>
            <p:nvSpPr>
              <p:cNvPr id="7" name="箭头: V 形 6">
                <a:extLst>
                  <a:ext uri="{FF2B5EF4-FFF2-40B4-BE49-F238E27FC236}">
                    <a16:creationId xmlns:a16="http://schemas.microsoft.com/office/drawing/2014/main" id="{3AF9B78D-98EE-1AB5-A8EE-A34C3D5459E6}"/>
                  </a:ext>
                </a:extLst>
              </p:cNvPr>
              <p:cNvSpPr/>
              <p:nvPr/>
            </p:nvSpPr>
            <p:spPr>
              <a:xfrm>
                <a:off x="6061018" y="2392793"/>
                <a:ext cx="252782" cy="305674"/>
              </a:xfrm>
              <a:prstGeom prst="chevron">
                <a:avLst/>
              </a:prstGeom>
              <a:noFill/>
              <a:ln>
                <a:solidFill>
                  <a:schemeClr val="accent2">
                    <a:alpha val="4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0703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CC041F7-DEB0-9BF4-FD47-79611A248DD5}"/>
              </a:ext>
            </a:extLst>
          </p:cNvPr>
          <p:cNvSpPr/>
          <p:nvPr/>
        </p:nvSpPr>
        <p:spPr>
          <a:xfrm>
            <a:off x="0" y="734411"/>
            <a:ext cx="12192000" cy="4498600"/>
          </a:xfrm>
          <a:custGeom>
            <a:avLst/>
            <a:gdLst>
              <a:gd name="connsiteX0" fmla="*/ 6096000 w 12192000"/>
              <a:gd name="connsiteY0" fmla="*/ 0 h 4498600"/>
              <a:gd name="connsiteX1" fmla="*/ 11621673 w 12192000"/>
              <a:gd name="connsiteY1" fmla="*/ 513631 h 4498600"/>
              <a:gd name="connsiteX2" fmla="*/ 12192000 w 12192000"/>
              <a:gd name="connsiteY2" fmla="*/ 647847 h 4498600"/>
              <a:gd name="connsiteX3" fmla="*/ 12192000 w 12192000"/>
              <a:gd name="connsiteY3" fmla="*/ 3850753 h 4498600"/>
              <a:gd name="connsiteX4" fmla="*/ 11621673 w 12192000"/>
              <a:gd name="connsiteY4" fmla="*/ 3984969 h 4498600"/>
              <a:gd name="connsiteX5" fmla="*/ 6096000 w 12192000"/>
              <a:gd name="connsiteY5" fmla="*/ 4498600 h 4498600"/>
              <a:gd name="connsiteX6" fmla="*/ 570327 w 12192000"/>
              <a:gd name="connsiteY6" fmla="*/ 3984969 h 4498600"/>
              <a:gd name="connsiteX7" fmla="*/ 0 w 12192000"/>
              <a:gd name="connsiteY7" fmla="*/ 3850753 h 4498600"/>
              <a:gd name="connsiteX8" fmla="*/ 0 w 12192000"/>
              <a:gd name="connsiteY8" fmla="*/ 647847 h 4498600"/>
              <a:gd name="connsiteX9" fmla="*/ 570327 w 12192000"/>
              <a:gd name="connsiteY9" fmla="*/ 513631 h 4498600"/>
              <a:gd name="connsiteX10" fmla="*/ 6096000 w 12192000"/>
              <a:gd name="connsiteY10" fmla="*/ 0 h 449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498600">
                <a:moveTo>
                  <a:pt x="6096000" y="0"/>
                </a:moveTo>
                <a:cubicBezTo>
                  <a:pt x="8194968" y="0"/>
                  <a:pt x="10120065" y="192755"/>
                  <a:pt x="11621673" y="513631"/>
                </a:cubicBezTo>
                <a:lnTo>
                  <a:pt x="12192000" y="647847"/>
                </a:lnTo>
                <a:lnTo>
                  <a:pt x="12192000" y="3850753"/>
                </a:lnTo>
                <a:lnTo>
                  <a:pt x="11621673" y="3984969"/>
                </a:lnTo>
                <a:cubicBezTo>
                  <a:pt x="10120065" y="4305845"/>
                  <a:pt x="8194968" y="4498600"/>
                  <a:pt x="6096000" y="4498600"/>
                </a:cubicBezTo>
                <a:cubicBezTo>
                  <a:pt x="3997032" y="4498600"/>
                  <a:pt x="2071935" y="4305845"/>
                  <a:pt x="570327" y="3984969"/>
                </a:cubicBezTo>
                <a:lnTo>
                  <a:pt x="0" y="3850753"/>
                </a:lnTo>
                <a:lnTo>
                  <a:pt x="0" y="647847"/>
                </a:lnTo>
                <a:lnTo>
                  <a:pt x="570327" y="513631"/>
                </a:lnTo>
                <a:cubicBezTo>
                  <a:pt x="2071935" y="192755"/>
                  <a:pt x="3997032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64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  <a:tileRect/>
          </a:gradFill>
          <a:ln>
            <a:gradFill>
              <a:gsLst>
                <a:gs pos="33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<a:noAutofit/>
          </a:bodyPr>
          <a:lstStyle/>
          <a:p>
            <a:pPr algn="ctr" defTabSz="109855"/>
            <a:endParaRPr lang="zh-CN" altLang="en-US" sz="435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0FFB70-34AD-9184-AF0E-ADA8DF1316DB}"/>
              </a:ext>
            </a:extLst>
          </p:cNvPr>
          <p:cNvGrpSpPr/>
          <p:nvPr/>
        </p:nvGrpSpPr>
        <p:grpSpPr>
          <a:xfrm>
            <a:off x="88471" y="734411"/>
            <a:ext cx="443376" cy="206192"/>
            <a:chOff x="5130219" y="1369854"/>
            <a:chExt cx="965781" cy="449137"/>
          </a:xfrm>
        </p:grpSpPr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E6CB3B44-0276-C0C6-B9DF-847D328F9D11}"/>
                </a:ext>
              </a:extLst>
            </p:cNvPr>
            <p:cNvSpPr/>
            <p:nvPr/>
          </p:nvSpPr>
          <p:spPr>
            <a:xfrm>
              <a:off x="513021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6ED557E2-A9D7-47DF-74FE-4EF468B9EF24}"/>
                </a:ext>
              </a:extLst>
            </p:cNvPr>
            <p:cNvSpPr/>
            <p:nvPr/>
          </p:nvSpPr>
          <p:spPr>
            <a:xfrm>
              <a:off x="542739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7E8FB17E-8DC8-181A-B815-86A9B1F7A1D9}"/>
                </a:ext>
              </a:extLst>
            </p:cNvPr>
            <p:cNvSpPr/>
            <p:nvPr/>
          </p:nvSpPr>
          <p:spPr>
            <a:xfrm>
              <a:off x="572457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DA062FF1-D92D-5138-7093-9659FDD3B31A}"/>
              </a:ext>
            </a:extLst>
          </p:cNvPr>
          <p:cNvSpPr/>
          <p:nvPr/>
        </p:nvSpPr>
        <p:spPr>
          <a:xfrm>
            <a:off x="660400" y="3994007"/>
            <a:ext cx="1507535" cy="1507535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52400" dist="1524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9B4F6BB-99C0-34FD-BBBF-C8EB4C1F6304}"/>
              </a:ext>
            </a:extLst>
          </p:cNvPr>
          <p:cNvSpPr/>
          <p:nvPr/>
        </p:nvSpPr>
        <p:spPr>
          <a:xfrm>
            <a:off x="2998141" y="4420288"/>
            <a:ext cx="1507535" cy="150753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52400" dist="1524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C443AA6-A299-CBAB-A9EE-CCEEADE50848}"/>
              </a:ext>
            </a:extLst>
          </p:cNvPr>
          <p:cNvSpPr/>
          <p:nvPr/>
        </p:nvSpPr>
        <p:spPr>
          <a:xfrm>
            <a:off x="5335882" y="4492743"/>
            <a:ext cx="1507535" cy="1507535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52400" dist="1524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EE2DCA9-BE5C-5061-F2EB-CD9DEED67797}"/>
              </a:ext>
            </a:extLst>
          </p:cNvPr>
          <p:cNvSpPr/>
          <p:nvPr/>
        </p:nvSpPr>
        <p:spPr>
          <a:xfrm>
            <a:off x="7673623" y="4420288"/>
            <a:ext cx="1507535" cy="1507535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52400" dist="1524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29BFF17-A525-80ED-20CC-AAC8200DED34}"/>
              </a:ext>
            </a:extLst>
          </p:cNvPr>
          <p:cNvSpPr/>
          <p:nvPr/>
        </p:nvSpPr>
        <p:spPr>
          <a:xfrm>
            <a:off x="10011365" y="3994007"/>
            <a:ext cx="1507535" cy="1507535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>
            <a:outerShdw blurRad="152400" dist="152400" dir="5400000" sx="90000" sy="-19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8114232-CF19-10D4-0991-C394E30ED847}"/>
              </a:ext>
            </a:extLst>
          </p:cNvPr>
          <p:cNvGrpSpPr/>
          <p:nvPr/>
        </p:nvGrpSpPr>
        <p:grpSpPr>
          <a:xfrm>
            <a:off x="3069210" y="1687317"/>
            <a:ext cx="6040880" cy="707886"/>
            <a:chOff x="3069210" y="1687317"/>
            <a:chExt cx="6040880" cy="707886"/>
          </a:xfrm>
        </p:grpSpPr>
        <p:sp>
          <p:nvSpPr>
            <p:cNvPr id="9" name="文本框 245">
              <a:extLst>
                <a:ext uri="{FF2B5EF4-FFF2-40B4-BE49-F238E27FC236}">
                  <a16:creationId xmlns:a16="http://schemas.microsoft.com/office/drawing/2014/main" id="{6E0368A1-7E7B-4E3B-12BE-32E35C089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6532" y="1748873"/>
              <a:ext cx="582623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0">
                        <a:schemeClr val="accent2"/>
                      </a:gs>
                      <a:gs pos="47000">
                        <a:schemeClr val="accent1"/>
                      </a:gs>
                    </a:gsLst>
                    <a:lin ang="600000" scaled="0"/>
                  </a:gradFill>
                  <a:latin typeface="+mj-ea"/>
                  <a:ea typeface="+mj-ea"/>
                </a:rPr>
                <a:t>单击此处添加文本说明</a:t>
              </a: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1DA721B-EE67-C99D-D853-F3021421C880}"/>
                </a:ext>
              </a:extLst>
            </p:cNvPr>
            <p:cNvSpPr/>
            <p:nvPr/>
          </p:nvSpPr>
          <p:spPr>
            <a:xfrm>
              <a:off x="8730454" y="1687317"/>
              <a:ext cx="379636" cy="707886"/>
            </a:xfrm>
            <a:custGeom>
              <a:avLst/>
              <a:gdLst>
                <a:gd name="connsiteX0" fmla="*/ 86296 w 109061"/>
                <a:gd name="connsiteY0" fmla="*/ 1 h 203360"/>
                <a:gd name="connsiteX1" fmla="*/ 0 w 109061"/>
                <a:gd name="connsiteY1" fmla="*/ 113730 h 203360"/>
                <a:gd name="connsiteX2" fmla="*/ 40862 w 109061"/>
                <a:gd name="connsiteY2" fmla="*/ 113730 h 203360"/>
                <a:gd name="connsiteX3" fmla="*/ 6763 w 109061"/>
                <a:gd name="connsiteY3" fmla="*/ 203360 h 203360"/>
                <a:gd name="connsiteX4" fmla="*/ 109061 w 109061"/>
                <a:gd name="connsiteY4" fmla="*/ 86393 h 203360"/>
                <a:gd name="connsiteX5" fmla="*/ 65151 w 109061"/>
                <a:gd name="connsiteY5" fmla="*/ 86393 h 20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61" h="203360">
                  <a:moveTo>
                    <a:pt x="86296" y="1"/>
                  </a:moveTo>
                  <a:cubicBezTo>
                    <a:pt x="96488" y="-475"/>
                    <a:pt x="0" y="113730"/>
                    <a:pt x="0" y="113730"/>
                  </a:cubicBezTo>
                  <a:lnTo>
                    <a:pt x="40862" y="113730"/>
                  </a:lnTo>
                  <a:lnTo>
                    <a:pt x="6763" y="203360"/>
                  </a:lnTo>
                  <a:lnTo>
                    <a:pt x="109061" y="86393"/>
                  </a:lnTo>
                  <a:lnTo>
                    <a:pt x="65151" y="86393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EE1917E-B73D-9582-67D8-7178DDC34EF2}"/>
                </a:ext>
              </a:extLst>
            </p:cNvPr>
            <p:cNvSpPr/>
            <p:nvPr/>
          </p:nvSpPr>
          <p:spPr>
            <a:xfrm>
              <a:off x="3069210" y="1687317"/>
              <a:ext cx="379636" cy="707886"/>
            </a:xfrm>
            <a:custGeom>
              <a:avLst/>
              <a:gdLst>
                <a:gd name="connsiteX0" fmla="*/ 86296 w 109061"/>
                <a:gd name="connsiteY0" fmla="*/ 1 h 203360"/>
                <a:gd name="connsiteX1" fmla="*/ 0 w 109061"/>
                <a:gd name="connsiteY1" fmla="*/ 113730 h 203360"/>
                <a:gd name="connsiteX2" fmla="*/ 40862 w 109061"/>
                <a:gd name="connsiteY2" fmla="*/ 113730 h 203360"/>
                <a:gd name="connsiteX3" fmla="*/ 6763 w 109061"/>
                <a:gd name="connsiteY3" fmla="*/ 203360 h 203360"/>
                <a:gd name="connsiteX4" fmla="*/ 109061 w 109061"/>
                <a:gd name="connsiteY4" fmla="*/ 86393 h 203360"/>
                <a:gd name="connsiteX5" fmla="*/ 65151 w 109061"/>
                <a:gd name="connsiteY5" fmla="*/ 86393 h 20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061" h="203360">
                  <a:moveTo>
                    <a:pt x="86296" y="1"/>
                  </a:moveTo>
                  <a:cubicBezTo>
                    <a:pt x="96488" y="-475"/>
                    <a:pt x="0" y="113730"/>
                    <a:pt x="0" y="113730"/>
                  </a:cubicBezTo>
                  <a:lnTo>
                    <a:pt x="40862" y="113730"/>
                  </a:lnTo>
                  <a:lnTo>
                    <a:pt x="6763" y="203360"/>
                  </a:lnTo>
                  <a:lnTo>
                    <a:pt x="109061" y="86393"/>
                  </a:lnTo>
                  <a:lnTo>
                    <a:pt x="65151" y="86393"/>
                  </a:lnTo>
                  <a:close/>
                </a:path>
              </a:pathLst>
            </a:cu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</p:grpSp>
      <p:sp>
        <p:nvSpPr>
          <p:cNvPr id="14" name="文本框 100">
            <a:extLst>
              <a:ext uri="{FF2B5EF4-FFF2-40B4-BE49-F238E27FC236}">
                <a16:creationId xmlns:a16="http://schemas.microsoft.com/office/drawing/2014/main" id="{9349FBA1-0FC2-1411-AD71-7766122BF17D}"/>
              </a:ext>
            </a:extLst>
          </p:cNvPr>
          <p:cNvSpPr txBox="1"/>
          <p:nvPr/>
        </p:nvSpPr>
        <p:spPr>
          <a:xfrm>
            <a:off x="1034400" y="2558935"/>
            <a:ext cx="10110500" cy="777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 algn="just">
              <a:buFont typeface="Wingdings" panose="05000000000000000000" pitchFamily="2" charset="2"/>
              <a:buChar char="Ø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思源宋体 CN Medium" panose="02020500000000000000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dirty="0">
                <a:latin typeface="+mn-ea"/>
                <a:sym typeface="思源宋体 CN Medium" panose="02020500000000000000" pitchFamily="18" charset="-122"/>
              </a:rPr>
              <a:t>单击此处输入你的正文，请尽量言简意赅的阐述观点，根据需要可酌情增减文字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rPr>
              <a:t>，以便观者可以准确理解您所传达的信息。</a:t>
            </a:r>
            <a:r>
              <a:rPr lang="zh-CN" altLang="en-US" dirty="0">
                <a:latin typeface="+mn-ea"/>
                <a:sym typeface="思源宋体 CN Medium" panose="02020500000000000000" pitchFamily="18" charset="-122"/>
              </a:rPr>
              <a:t>单击此处输入你的正文，请尽量言简意赅的阐述观点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sym typeface="思源宋体 CN Medium" panose="02020500000000000000" pitchFamily="18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B196633-ADAB-A345-E8F5-D64A8D1906BD}"/>
              </a:ext>
            </a:extLst>
          </p:cNvPr>
          <p:cNvSpPr/>
          <p:nvPr/>
        </p:nvSpPr>
        <p:spPr>
          <a:xfrm>
            <a:off x="0" y="6411529"/>
            <a:ext cx="12192000" cy="446470"/>
          </a:xfrm>
          <a:custGeom>
            <a:avLst/>
            <a:gdLst>
              <a:gd name="connsiteX0" fmla="*/ 0 w 12192000"/>
              <a:gd name="connsiteY0" fmla="*/ 0 h 662457"/>
              <a:gd name="connsiteX1" fmla="*/ 77394 w 12192000"/>
              <a:gd name="connsiteY1" fmla="*/ 1256 h 662457"/>
              <a:gd name="connsiteX2" fmla="*/ 803483 w 12192000"/>
              <a:gd name="connsiteY2" fmla="*/ 27667 h 662457"/>
              <a:gd name="connsiteX3" fmla="*/ 6336731 w 12192000"/>
              <a:gd name="connsiteY3" fmla="*/ 339445 h 662457"/>
              <a:gd name="connsiteX4" fmla="*/ 12034971 w 12192000"/>
              <a:gd name="connsiteY4" fmla="*/ 228099 h 662457"/>
              <a:gd name="connsiteX5" fmla="*/ 12192000 w 12192000"/>
              <a:gd name="connsiteY5" fmla="*/ 224904 h 662457"/>
              <a:gd name="connsiteX6" fmla="*/ 12192000 w 12192000"/>
              <a:gd name="connsiteY6" fmla="*/ 662457 h 662457"/>
              <a:gd name="connsiteX7" fmla="*/ 0 w 12192000"/>
              <a:gd name="connsiteY7" fmla="*/ 662457 h 6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62457">
                <a:moveTo>
                  <a:pt x="0" y="0"/>
                </a:moveTo>
                <a:lnTo>
                  <a:pt x="77394" y="1256"/>
                </a:lnTo>
                <a:cubicBezTo>
                  <a:pt x="268218" y="5684"/>
                  <a:pt x="504969" y="13817"/>
                  <a:pt x="803483" y="27667"/>
                </a:cubicBezTo>
                <a:cubicBezTo>
                  <a:pt x="1997543" y="83068"/>
                  <a:pt x="3893255" y="323294"/>
                  <a:pt x="6336731" y="339445"/>
                </a:cubicBezTo>
                <a:cubicBezTo>
                  <a:pt x="8016620" y="350548"/>
                  <a:pt x="10458434" y="263575"/>
                  <a:pt x="12034971" y="228099"/>
                </a:cubicBezTo>
                <a:lnTo>
                  <a:pt x="12192000" y="224904"/>
                </a:lnTo>
                <a:lnTo>
                  <a:pt x="12192000" y="662457"/>
                </a:lnTo>
                <a:lnTo>
                  <a:pt x="0" y="662457"/>
                </a:ln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6547F05-A96C-F8CE-6AD9-5D83AFF57789}"/>
              </a:ext>
            </a:extLst>
          </p:cNvPr>
          <p:cNvSpPr/>
          <p:nvPr/>
        </p:nvSpPr>
        <p:spPr>
          <a:xfrm>
            <a:off x="2" y="6320588"/>
            <a:ext cx="12191998" cy="537411"/>
          </a:xfrm>
          <a:custGeom>
            <a:avLst/>
            <a:gdLst>
              <a:gd name="connsiteX0" fmla="*/ 12191998 w 12191998"/>
              <a:gd name="connsiteY0" fmla="*/ 0 h 537411"/>
              <a:gd name="connsiteX1" fmla="*/ 12191998 w 12191998"/>
              <a:gd name="connsiteY1" fmla="*/ 537411 h 537411"/>
              <a:gd name="connsiteX2" fmla="*/ 0 w 12191998"/>
              <a:gd name="connsiteY2" fmla="*/ 537411 h 537411"/>
              <a:gd name="connsiteX3" fmla="*/ 0 w 12191998"/>
              <a:gd name="connsiteY3" fmla="*/ 187293 h 537411"/>
              <a:gd name="connsiteX4" fmla="*/ 75029 w 12191998"/>
              <a:gd name="connsiteY4" fmla="*/ 189652 h 537411"/>
              <a:gd name="connsiteX5" fmla="*/ 4622916 w 12191998"/>
              <a:gd name="connsiteY5" fmla="*/ 308767 h 537411"/>
              <a:gd name="connsiteX6" fmla="*/ 9917722 w 12191998"/>
              <a:gd name="connsiteY6" fmla="*/ 62251 h 537411"/>
              <a:gd name="connsiteX7" fmla="*/ 12020113 w 12191998"/>
              <a:gd name="connsiteY7" fmla="*/ 1988 h 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537411">
                <a:moveTo>
                  <a:pt x="12191998" y="0"/>
                </a:moveTo>
                <a:lnTo>
                  <a:pt x="12191998" y="537411"/>
                </a:lnTo>
                <a:lnTo>
                  <a:pt x="0" y="537411"/>
                </a:lnTo>
                <a:lnTo>
                  <a:pt x="0" y="187293"/>
                </a:lnTo>
                <a:lnTo>
                  <a:pt x="75029" y="189652"/>
                </a:lnTo>
                <a:cubicBezTo>
                  <a:pt x="845515" y="209898"/>
                  <a:pt x="2916997" y="335696"/>
                  <a:pt x="4622916" y="308767"/>
                </a:cubicBezTo>
                <a:cubicBezTo>
                  <a:pt x="6328835" y="281837"/>
                  <a:pt x="8684856" y="113381"/>
                  <a:pt x="9917722" y="62251"/>
                </a:cubicBezTo>
                <a:cubicBezTo>
                  <a:pt x="11150588" y="11122"/>
                  <a:pt x="11466994" y="11709"/>
                  <a:pt x="12020113" y="1988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" name="文本框 245">
            <a:extLst>
              <a:ext uri="{FF2B5EF4-FFF2-40B4-BE49-F238E27FC236}">
                <a16:creationId xmlns:a16="http://schemas.microsoft.com/office/drawing/2014/main" id="{8407D9EB-5D3A-4128-B81A-196DD6626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522" y="549468"/>
            <a:ext cx="3608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94131D8-1E26-D758-0402-F34E2CEE20AD}"/>
              </a:ext>
            </a:extLst>
          </p:cNvPr>
          <p:cNvSpPr/>
          <p:nvPr/>
        </p:nvSpPr>
        <p:spPr>
          <a:xfrm rot="1105905">
            <a:off x="11146813" y="-33400"/>
            <a:ext cx="823547" cy="1535622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871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0FFB70-34AD-9184-AF0E-ADA8DF1316DB}"/>
              </a:ext>
            </a:extLst>
          </p:cNvPr>
          <p:cNvGrpSpPr/>
          <p:nvPr/>
        </p:nvGrpSpPr>
        <p:grpSpPr>
          <a:xfrm>
            <a:off x="88471" y="734411"/>
            <a:ext cx="443376" cy="206192"/>
            <a:chOff x="5130219" y="1369854"/>
            <a:chExt cx="965781" cy="449137"/>
          </a:xfrm>
        </p:grpSpPr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E6CB3B44-0276-C0C6-B9DF-847D328F9D11}"/>
                </a:ext>
              </a:extLst>
            </p:cNvPr>
            <p:cNvSpPr/>
            <p:nvPr/>
          </p:nvSpPr>
          <p:spPr>
            <a:xfrm>
              <a:off x="513021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6ED557E2-A9D7-47DF-74FE-4EF468B9EF24}"/>
                </a:ext>
              </a:extLst>
            </p:cNvPr>
            <p:cNvSpPr/>
            <p:nvPr/>
          </p:nvSpPr>
          <p:spPr>
            <a:xfrm>
              <a:off x="542739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7E8FB17E-8DC8-181A-B815-86A9B1F7A1D9}"/>
                </a:ext>
              </a:extLst>
            </p:cNvPr>
            <p:cNvSpPr/>
            <p:nvPr/>
          </p:nvSpPr>
          <p:spPr>
            <a:xfrm>
              <a:off x="5724579" y="1369854"/>
              <a:ext cx="371421" cy="449137"/>
            </a:xfrm>
            <a:prstGeom prst="chevron">
              <a:avLst/>
            </a:prstGeom>
            <a:noFill/>
            <a:ln>
              <a:solidFill>
                <a:schemeClr val="accent2">
                  <a:alpha val="4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C10CDA1E-03BF-B99B-DE67-5320461F9DE0}"/>
              </a:ext>
            </a:extLst>
          </p:cNvPr>
          <p:cNvGrpSpPr/>
          <p:nvPr/>
        </p:nvGrpSpPr>
        <p:grpSpPr>
          <a:xfrm>
            <a:off x="992767" y="1345240"/>
            <a:ext cx="3366792" cy="4573920"/>
            <a:chOff x="7600114" y="1425844"/>
            <a:chExt cx="3465675" cy="4708256"/>
          </a:xfrm>
        </p:grpSpPr>
        <p:sp>
          <p:nvSpPr>
            <p:cNvPr id="188" name="矩形: 圆角 187">
              <a:extLst>
                <a:ext uri="{FF2B5EF4-FFF2-40B4-BE49-F238E27FC236}">
                  <a16:creationId xmlns:a16="http://schemas.microsoft.com/office/drawing/2014/main" id="{69D70848-ADC3-A1CD-AB6A-4F27F69D38DD}"/>
                </a:ext>
              </a:extLst>
            </p:cNvPr>
            <p:cNvSpPr/>
            <p:nvPr/>
          </p:nvSpPr>
          <p:spPr>
            <a:xfrm>
              <a:off x="7600114" y="1425844"/>
              <a:ext cx="3465674" cy="4708256"/>
            </a:xfrm>
            <a:prstGeom prst="roundRect">
              <a:avLst>
                <a:gd name="adj" fmla="val 2163"/>
              </a:avLst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127000" dir="5400000" sx="95000" sy="95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7A2E9282-2304-089B-1FAD-B8D93F5268F1}"/>
                </a:ext>
              </a:extLst>
            </p:cNvPr>
            <p:cNvGrpSpPr/>
            <p:nvPr/>
          </p:nvGrpSpPr>
          <p:grpSpPr>
            <a:xfrm>
              <a:off x="7600114" y="5098941"/>
              <a:ext cx="3465675" cy="1035158"/>
              <a:chOff x="7600113" y="5098941"/>
              <a:chExt cx="3465675" cy="1035158"/>
            </a:xfrm>
          </p:grpSpPr>
          <p:sp>
            <p:nvSpPr>
              <p:cNvPr id="191" name="对话气泡: 矩形 190">
                <a:extLst>
                  <a:ext uri="{FF2B5EF4-FFF2-40B4-BE49-F238E27FC236}">
                    <a16:creationId xmlns:a16="http://schemas.microsoft.com/office/drawing/2014/main" id="{85484F1E-6947-5C28-B89C-423CC19703B9}"/>
                  </a:ext>
                </a:extLst>
              </p:cNvPr>
              <p:cNvSpPr/>
              <p:nvPr/>
            </p:nvSpPr>
            <p:spPr>
              <a:xfrm flipV="1">
                <a:off x="7600113" y="5098941"/>
                <a:ext cx="3465675" cy="1035158"/>
              </a:xfrm>
              <a:prstGeom prst="wedgeRectCallout">
                <a:avLst>
                  <a:gd name="adj1" fmla="val -8237"/>
                  <a:gd name="adj2" fmla="val 71530"/>
                </a:avLst>
              </a:prstGeom>
              <a:gradFill flip="none" rotWithShape="1">
                <a:gsLst>
                  <a:gs pos="85000">
                    <a:schemeClr val="accent2"/>
                  </a:gs>
                  <a:gs pos="0">
                    <a:schemeClr val="accent1"/>
                  </a:gs>
                </a:gsLst>
                <a:lin ang="7800000" scaled="0"/>
                <a:tileRect/>
              </a:gradFill>
              <a:ln>
                <a:noFill/>
              </a:ln>
              <a:effectLst>
                <a:outerShdw blurRad="254000" dist="101600" dir="16200000" sx="99000" sy="99000" rotWithShape="0">
                  <a:schemeClr val="accent2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 dirty="0">
                  <a:solidFill>
                    <a:prstClr val="white"/>
                  </a:solidFill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197" name="文本框 196">
                <a:extLst>
                  <a:ext uri="{FF2B5EF4-FFF2-40B4-BE49-F238E27FC236}">
                    <a16:creationId xmlns:a16="http://schemas.microsoft.com/office/drawing/2014/main" id="{DC22BA87-5507-1E4C-0722-6A0D62CDCB68}"/>
                  </a:ext>
                </a:extLst>
              </p:cNvPr>
              <p:cNvSpPr txBox="1"/>
              <p:nvPr/>
            </p:nvSpPr>
            <p:spPr>
              <a:xfrm>
                <a:off x="7730017" y="5416466"/>
                <a:ext cx="3205867" cy="3801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此处添加图片文本说明</a:t>
                </a:r>
              </a:p>
            </p:txBody>
          </p:sp>
        </p:grp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350D086D-B164-6E0A-C90C-A16950E2E0AD}"/>
              </a:ext>
            </a:extLst>
          </p:cNvPr>
          <p:cNvGrpSpPr/>
          <p:nvPr/>
        </p:nvGrpSpPr>
        <p:grpSpPr>
          <a:xfrm>
            <a:off x="4676566" y="1357980"/>
            <a:ext cx="3141914" cy="881448"/>
            <a:chOff x="4188784" y="1427799"/>
            <a:chExt cx="3141914" cy="881448"/>
          </a:xfrm>
        </p:grpSpPr>
        <p:sp>
          <p:nvSpPr>
            <p:cNvPr id="202" name="矩形: 折角 201">
              <a:extLst>
                <a:ext uri="{FF2B5EF4-FFF2-40B4-BE49-F238E27FC236}">
                  <a16:creationId xmlns:a16="http://schemas.microsoft.com/office/drawing/2014/main" id="{375B0744-3363-DCA3-245B-5C2446390A7D}"/>
                </a:ext>
              </a:extLst>
            </p:cNvPr>
            <p:cNvSpPr/>
            <p:nvPr/>
          </p:nvSpPr>
          <p:spPr>
            <a:xfrm>
              <a:off x="4279652" y="1427799"/>
              <a:ext cx="2960178" cy="881448"/>
            </a:xfrm>
            <a:prstGeom prst="foldedCorner">
              <a:avLst>
                <a:gd name="adj" fmla="val 31289"/>
              </a:avLst>
            </a:prstGeom>
            <a:gradFill flip="none" rotWithShape="1">
              <a:gsLst>
                <a:gs pos="85000">
                  <a:schemeClr val="accent2"/>
                </a:gs>
                <a:gs pos="0">
                  <a:schemeClr val="accent1"/>
                </a:gs>
              </a:gsLst>
              <a:lin ang="7800000" scaled="0"/>
              <a:tileRect/>
            </a:gradFill>
            <a:ln>
              <a:noFill/>
            </a:ln>
            <a:effectLst>
              <a:outerShdw blurRad="254000" dist="101600" dir="16200000" sx="99000" sy="99000" rotWithShape="0">
                <a:schemeClr val="accent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210" name="文本框 245">
              <a:extLst>
                <a:ext uri="{FF2B5EF4-FFF2-40B4-BE49-F238E27FC236}">
                  <a16:creationId xmlns:a16="http://schemas.microsoft.com/office/drawing/2014/main" id="{17737A36-26F8-A466-DC99-EE5651AC8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8784" y="1637691"/>
              <a:ext cx="31419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此处添加文本说明</a:t>
              </a:r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A30525A0-A390-CE25-7020-700354622748}"/>
              </a:ext>
            </a:extLst>
          </p:cNvPr>
          <p:cNvGrpSpPr/>
          <p:nvPr/>
        </p:nvGrpSpPr>
        <p:grpSpPr>
          <a:xfrm>
            <a:off x="4767434" y="2580311"/>
            <a:ext cx="2960178" cy="881448"/>
            <a:chOff x="4370520" y="2658623"/>
            <a:chExt cx="2960178" cy="881448"/>
          </a:xfrm>
        </p:grpSpPr>
        <p:sp>
          <p:nvSpPr>
            <p:cNvPr id="203" name="矩形: 折角 202">
              <a:extLst>
                <a:ext uri="{FF2B5EF4-FFF2-40B4-BE49-F238E27FC236}">
                  <a16:creationId xmlns:a16="http://schemas.microsoft.com/office/drawing/2014/main" id="{AE11ACBF-3EB8-D3C7-4BE2-9FD06181BA32}"/>
                </a:ext>
              </a:extLst>
            </p:cNvPr>
            <p:cNvSpPr/>
            <p:nvPr/>
          </p:nvSpPr>
          <p:spPr>
            <a:xfrm>
              <a:off x="4370520" y="2658623"/>
              <a:ext cx="2960178" cy="881448"/>
            </a:xfrm>
            <a:prstGeom prst="foldedCorner">
              <a:avLst>
                <a:gd name="adj" fmla="val 31289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61117650-A192-E038-DDF8-E88C3B28151C}"/>
                </a:ext>
              </a:extLst>
            </p:cNvPr>
            <p:cNvSpPr txBox="1"/>
            <p:nvPr/>
          </p:nvSpPr>
          <p:spPr>
            <a:xfrm>
              <a:off x="4556501" y="2710523"/>
              <a:ext cx="2588217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输入你的正文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，请尽量言简意赅的阐述观点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12A65BFE-C372-B1BD-06FD-CE2A79993972}"/>
              </a:ext>
            </a:extLst>
          </p:cNvPr>
          <p:cNvGrpSpPr/>
          <p:nvPr/>
        </p:nvGrpSpPr>
        <p:grpSpPr>
          <a:xfrm>
            <a:off x="4767434" y="3802642"/>
            <a:ext cx="2960178" cy="881448"/>
            <a:chOff x="4370520" y="2658623"/>
            <a:chExt cx="2960178" cy="881448"/>
          </a:xfrm>
        </p:grpSpPr>
        <p:sp>
          <p:nvSpPr>
            <p:cNvPr id="215" name="矩形: 折角 214">
              <a:extLst>
                <a:ext uri="{FF2B5EF4-FFF2-40B4-BE49-F238E27FC236}">
                  <a16:creationId xmlns:a16="http://schemas.microsoft.com/office/drawing/2014/main" id="{5FCAF2F3-3BA6-9906-A96F-CE4952ABFD18}"/>
                </a:ext>
              </a:extLst>
            </p:cNvPr>
            <p:cNvSpPr/>
            <p:nvPr/>
          </p:nvSpPr>
          <p:spPr>
            <a:xfrm>
              <a:off x="4370520" y="2658623"/>
              <a:ext cx="2960178" cy="881448"/>
            </a:xfrm>
            <a:prstGeom prst="foldedCorner">
              <a:avLst>
                <a:gd name="adj" fmla="val 31289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D3996351-78BF-8E96-FF5A-8761704CE06A}"/>
                </a:ext>
              </a:extLst>
            </p:cNvPr>
            <p:cNvSpPr txBox="1"/>
            <p:nvPr/>
          </p:nvSpPr>
          <p:spPr>
            <a:xfrm>
              <a:off x="4556501" y="2710523"/>
              <a:ext cx="2588217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输入你的正文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，请尽量言简意赅的阐述观点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9390D621-0419-2BCF-E23E-6D77C3058145}"/>
              </a:ext>
            </a:extLst>
          </p:cNvPr>
          <p:cNvGrpSpPr/>
          <p:nvPr/>
        </p:nvGrpSpPr>
        <p:grpSpPr>
          <a:xfrm>
            <a:off x="4767434" y="5024973"/>
            <a:ext cx="2960178" cy="881448"/>
            <a:chOff x="4370520" y="2658623"/>
            <a:chExt cx="2960178" cy="881448"/>
          </a:xfrm>
        </p:grpSpPr>
        <p:sp>
          <p:nvSpPr>
            <p:cNvPr id="218" name="矩形: 折角 217">
              <a:extLst>
                <a:ext uri="{FF2B5EF4-FFF2-40B4-BE49-F238E27FC236}">
                  <a16:creationId xmlns:a16="http://schemas.microsoft.com/office/drawing/2014/main" id="{9173DB21-2EEF-DA71-3CCC-8EC33EFC5ECB}"/>
                </a:ext>
              </a:extLst>
            </p:cNvPr>
            <p:cNvSpPr/>
            <p:nvPr/>
          </p:nvSpPr>
          <p:spPr>
            <a:xfrm>
              <a:off x="4370520" y="2658623"/>
              <a:ext cx="2960178" cy="881448"/>
            </a:xfrm>
            <a:prstGeom prst="foldedCorner">
              <a:avLst>
                <a:gd name="adj" fmla="val 31289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D764715F-4EF2-B8DD-2E61-9BD761384BF6}"/>
                </a:ext>
              </a:extLst>
            </p:cNvPr>
            <p:cNvSpPr txBox="1"/>
            <p:nvPr/>
          </p:nvSpPr>
          <p:spPr>
            <a:xfrm>
              <a:off x="4556501" y="2710523"/>
              <a:ext cx="2588217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输入你的正文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，请尽量言简意赅的阐述观点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D53AB030-C744-AD15-F7A8-7EFE83ABE450}"/>
              </a:ext>
            </a:extLst>
          </p:cNvPr>
          <p:cNvGrpSpPr/>
          <p:nvPr/>
        </p:nvGrpSpPr>
        <p:grpSpPr>
          <a:xfrm>
            <a:off x="8226355" y="2580311"/>
            <a:ext cx="2960178" cy="881448"/>
            <a:chOff x="4370520" y="2658623"/>
            <a:chExt cx="2960178" cy="881448"/>
          </a:xfrm>
        </p:grpSpPr>
        <p:sp>
          <p:nvSpPr>
            <p:cNvPr id="230" name="矩形: 折角 229">
              <a:extLst>
                <a:ext uri="{FF2B5EF4-FFF2-40B4-BE49-F238E27FC236}">
                  <a16:creationId xmlns:a16="http://schemas.microsoft.com/office/drawing/2014/main" id="{5189F5D1-19A2-4918-3B63-7D3628BDE645}"/>
                </a:ext>
              </a:extLst>
            </p:cNvPr>
            <p:cNvSpPr/>
            <p:nvPr/>
          </p:nvSpPr>
          <p:spPr>
            <a:xfrm>
              <a:off x="4370520" y="2658623"/>
              <a:ext cx="2960178" cy="881448"/>
            </a:xfrm>
            <a:prstGeom prst="foldedCorner">
              <a:avLst>
                <a:gd name="adj" fmla="val 31289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A2A10B2A-923D-F1BD-CA16-2DD4C4D8C580}"/>
                </a:ext>
              </a:extLst>
            </p:cNvPr>
            <p:cNvSpPr txBox="1"/>
            <p:nvPr/>
          </p:nvSpPr>
          <p:spPr>
            <a:xfrm>
              <a:off x="4556501" y="2710523"/>
              <a:ext cx="2588217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输入你的正文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，请尽量言简意赅的阐述观点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02F24A7A-0BD9-EEB5-8FAC-3C2A9974731E}"/>
              </a:ext>
            </a:extLst>
          </p:cNvPr>
          <p:cNvGrpSpPr/>
          <p:nvPr/>
        </p:nvGrpSpPr>
        <p:grpSpPr>
          <a:xfrm>
            <a:off x="8226355" y="3802642"/>
            <a:ext cx="2960178" cy="881448"/>
            <a:chOff x="4370520" y="2658623"/>
            <a:chExt cx="2960178" cy="881448"/>
          </a:xfrm>
        </p:grpSpPr>
        <p:sp>
          <p:nvSpPr>
            <p:cNvPr id="228" name="矩形: 折角 227">
              <a:extLst>
                <a:ext uri="{FF2B5EF4-FFF2-40B4-BE49-F238E27FC236}">
                  <a16:creationId xmlns:a16="http://schemas.microsoft.com/office/drawing/2014/main" id="{63D97CF3-5E95-5CE2-858B-35387BC18FD7}"/>
                </a:ext>
              </a:extLst>
            </p:cNvPr>
            <p:cNvSpPr/>
            <p:nvPr/>
          </p:nvSpPr>
          <p:spPr>
            <a:xfrm>
              <a:off x="4370520" y="2658623"/>
              <a:ext cx="2960178" cy="881448"/>
            </a:xfrm>
            <a:prstGeom prst="foldedCorner">
              <a:avLst>
                <a:gd name="adj" fmla="val 31289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16964E21-FEE6-9EA0-AFBD-6A82300DBD2F}"/>
                </a:ext>
              </a:extLst>
            </p:cNvPr>
            <p:cNvSpPr txBox="1"/>
            <p:nvPr/>
          </p:nvSpPr>
          <p:spPr>
            <a:xfrm>
              <a:off x="4556501" y="2710523"/>
              <a:ext cx="2588217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输入你的正文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，请尽量言简意赅的阐述观点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176317D2-5B68-5A00-5E01-C81579190EFC}"/>
              </a:ext>
            </a:extLst>
          </p:cNvPr>
          <p:cNvGrpSpPr/>
          <p:nvPr/>
        </p:nvGrpSpPr>
        <p:grpSpPr>
          <a:xfrm>
            <a:off x="8226355" y="5024973"/>
            <a:ext cx="2960178" cy="881448"/>
            <a:chOff x="4370520" y="2658623"/>
            <a:chExt cx="2960178" cy="881448"/>
          </a:xfrm>
        </p:grpSpPr>
        <p:sp>
          <p:nvSpPr>
            <p:cNvPr id="226" name="矩形: 折角 225">
              <a:extLst>
                <a:ext uri="{FF2B5EF4-FFF2-40B4-BE49-F238E27FC236}">
                  <a16:creationId xmlns:a16="http://schemas.microsoft.com/office/drawing/2014/main" id="{B7D91282-895C-B208-D400-C2B10072D19A}"/>
                </a:ext>
              </a:extLst>
            </p:cNvPr>
            <p:cNvSpPr/>
            <p:nvPr/>
          </p:nvSpPr>
          <p:spPr>
            <a:xfrm>
              <a:off x="4370520" y="2658623"/>
              <a:ext cx="2960178" cy="881448"/>
            </a:xfrm>
            <a:prstGeom prst="foldedCorner">
              <a:avLst>
                <a:gd name="adj" fmla="val 31289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5194459F-5860-79D6-2D02-9A324B14A467}"/>
                </a:ext>
              </a:extLst>
            </p:cNvPr>
            <p:cNvSpPr txBox="1"/>
            <p:nvPr/>
          </p:nvSpPr>
          <p:spPr>
            <a:xfrm>
              <a:off x="4556501" y="2710523"/>
              <a:ext cx="2588217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输入你的正文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，请尽量言简意赅的阐述观点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D59ECCA5-49E1-2CCA-D9A3-F833DF9637E2}"/>
              </a:ext>
            </a:extLst>
          </p:cNvPr>
          <p:cNvGrpSpPr/>
          <p:nvPr/>
        </p:nvGrpSpPr>
        <p:grpSpPr>
          <a:xfrm>
            <a:off x="8226355" y="1357980"/>
            <a:ext cx="2960178" cy="881448"/>
            <a:chOff x="4370520" y="2658623"/>
            <a:chExt cx="2960178" cy="881448"/>
          </a:xfrm>
        </p:grpSpPr>
        <p:sp>
          <p:nvSpPr>
            <p:cNvPr id="235" name="矩形: 折角 234">
              <a:extLst>
                <a:ext uri="{FF2B5EF4-FFF2-40B4-BE49-F238E27FC236}">
                  <a16:creationId xmlns:a16="http://schemas.microsoft.com/office/drawing/2014/main" id="{97EE3146-9ECB-C9DB-0371-E52510386BF2}"/>
                </a:ext>
              </a:extLst>
            </p:cNvPr>
            <p:cNvSpPr/>
            <p:nvPr/>
          </p:nvSpPr>
          <p:spPr>
            <a:xfrm>
              <a:off x="4370520" y="2658623"/>
              <a:ext cx="2960178" cy="881448"/>
            </a:xfrm>
            <a:prstGeom prst="foldedCorner">
              <a:avLst>
                <a:gd name="adj" fmla="val 31289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381000" dist="152400" dir="54000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宋体 CN Medium"/>
                <a:ea typeface="思源宋体 CN Medium"/>
              </a:endParaRPr>
            </a:p>
          </p:txBody>
        </p:sp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id="{F60EB913-3984-5EC7-4E50-48A1366863D0}"/>
                </a:ext>
              </a:extLst>
            </p:cNvPr>
            <p:cNvSpPr txBox="1"/>
            <p:nvPr/>
          </p:nvSpPr>
          <p:spPr>
            <a:xfrm>
              <a:off x="4556501" y="2710523"/>
              <a:ext cx="2588217" cy="777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输入你的正文</a:t>
              </a: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思源宋体 CN Medium" panose="02020500000000000000" pitchFamily="18" charset="-122"/>
                </a:rPr>
                <a:t>，请尽量言简意赅的阐述观点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F26597A2-F309-E665-3D39-BBF71BEC5C21}"/>
              </a:ext>
            </a:extLst>
          </p:cNvPr>
          <p:cNvSpPr/>
          <p:nvPr/>
        </p:nvSpPr>
        <p:spPr>
          <a:xfrm>
            <a:off x="0" y="6411529"/>
            <a:ext cx="12192000" cy="446470"/>
          </a:xfrm>
          <a:custGeom>
            <a:avLst/>
            <a:gdLst>
              <a:gd name="connsiteX0" fmla="*/ 0 w 12192000"/>
              <a:gd name="connsiteY0" fmla="*/ 0 h 662457"/>
              <a:gd name="connsiteX1" fmla="*/ 77394 w 12192000"/>
              <a:gd name="connsiteY1" fmla="*/ 1256 h 662457"/>
              <a:gd name="connsiteX2" fmla="*/ 803483 w 12192000"/>
              <a:gd name="connsiteY2" fmla="*/ 27667 h 662457"/>
              <a:gd name="connsiteX3" fmla="*/ 6336731 w 12192000"/>
              <a:gd name="connsiteY3" fmla="*/ 339445 h 662457"/>
              <a:gd name="connsiteX4" fmla="*/ 12034971 w 12192000"/>
              <a:gd name="connsiteY4" fmla="*/ 228099 h 662457"/>
              <a:gd name="connsiteX5" fmla="*/ 12192000 w 12192000"/>
              <a:gd name="connsiteY5" fmla="*/ 224904 h 662457"/>
              <a:gd name="connsiteX6" fmla="*/ 12192000 w 12192000"/>
              <a:gd name="connsiteY6" fmla="*/ 662457 h 662457"/>
              <a:gd name="connsiteX7" fmla="*/ 0 w 12192000"/>
              <a:gd name="connsiteY7" fmla="*/ 662457 h 66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62457">
                <a:moveTo>
                  <a:pt x="0" y="0"/>
                </a:moveTo>
                <a:lnTo>
                  <a:pt x="77394" y="1256"/>
                </a:lnTo>
                <a:cubicBezTo>
                  <a:pt x="268218" y="5684"/>
                  <a:pt x="504969" y="13817"/>
                  <a:pt x="803483" y="27667"/>
                </a:cubicBezTo>
                <a:cubicBezTo>
                  <a:pt x="1997543" y="83068"/>
                  <a:pt x="3893255" y="323294"/>
                  <a:pt x="6336731" y="339445"/>
                </a:cubicBezTo>
                <a:cubicBezTo>
                  <a:pt x="8016620" y="350548"/>
                  <a:pt x="10458434" y="263575"/>
                  <a:pt x="12034971" y="228099"/>
                </a:cubicBezTo>
                <a:lnTo>
                  <a:pt x="12192000" y="224904"/>
                </a:lnTo>
                <a:lnTo>
                  <a:pt x="12192000" y="662457"/>
                </a:lnTo>
                <a:lnTo>
                  <a:pt x="0" y="662457"/>
                </a:lnTo>
                <a:close/>
              </a:path>
            </a:pathLst>
          </a:custGeom>
          <a:gradFill flip="none" rotWithShape="1">
            <a:gsLst>
              <a:gs pos="76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2AB7C189-A80D-122E-2738-C4F7C4B6CF58}"/>
              </a:ext>
            </a:extLst>
          </p:cNvPr>
          <p:cNvSpPr/>
          <p:nvPr/>
        </p:nvSpPr>
        <p:spPr>
          <a:xfrm>
            <a:off x="2" y="6320588"/>
            <a:ext cx="12191998" cy="537411"/>
          </a:xfrm>
          <a:custGeom>
            <a:avLst/>
            <a:gdLst>
              <a:gd name="connsiteX0" fmla="*/ 12191998 w 12191998"/>
              <a:gd name="connsiteY0" fmla="*/ 0 h 537411"/>
              <a:gd name="connsiteX1" fmla="*/ 12191998 w 12191998"/>
              <a:gd name="connsiteY1" fmla="*/ 537411 h 537411"/>
              <a:gd name="connsiteX2" fmla="*/ 0 w 12191998"/>
              <a:gd name="connsiteY2" fmla="*/ 537411 h 537411"/>
              <a:gd name="connsiteX3" fmla="*/ 0 w 12191998"/>
              <a:gd name="connsiteY3" fmla="*/ 187293 h 537411"/>
              <a:gd name="connsiteX4" fmla="*/ 75029 w 12191998"/>
              <a:gd name="connsiteY4" fmla="*/ 189652 h 537411"/>
              <a:gd name="connsiteX5" fmla="*/ 4622916 w 12191998"/>
              <a:gd name="connsiteY5" fmla="*/ 308767 h 537411"/>
              <a:gd name="connsiteX6" fmla="*/ 9917722 w 12191998"/>
              <a:gd name="connsiteY6" fmla="*/ 62251 h 537411"/>
              <a:gd name="connsiteX7" fmla="*/ 12020113 w 12191998"/>
              <a:gd name="connsiteY7" fmla="*/ 1988 h 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537411">
                <a:moveTo>
                  <a:pt x="12191998" y="0"/>
                </a:moveTo>
                <a:lnTo>
                  <a:pt x="12191998" y="537411"/>
                </a:lnTo>
                <a:lnTo>
                  <a:pt x="0" y="537411"/>
                </a:lnTo>
                <a:lnTo>
                  <a:pt x="0" y="187293"/>
                </a:lnTo>
                <a:lnTo>
                  <a:pt x="75029" y="189652"/>
                </a:lnTo>
                <a:cubicBezTo>
                  <a:pt x="845515" y="209898"/>
                  <a:pt x="2916997" y="335696"/>
                  <a:pt x="4622916" y="308767"/>
                </a:cubicBezTo>
                <a:cubicBezTo>
                  <a:pt x="6328835" y="281837"/>
                  <a:pt x="8684856" y="113381"/>
                  <a:pt x="9917722" y="62251"/>
                </a:cubicBezTo>
                <a:cubicBezTo>
                  <a:pt x="11150588" y="11122"/>
                  <a:pt x="11466994" y="11709"/>
                  <a:pt x="12020113" y="1988"/>
                </a:cubicBezTo>
                <a:close/>
              </a:path>
            </a:pathLst>
          </a:custGeom>
          <a:gradFill flip="none" rotWithShape="1">
            <a:gsLst>
              <a:gs pos="85000">
                <a:schemeClr val="accent2"/>
              </a:gs>
              <a:gs pos="0">
                <a:schemeClr val="accent1"/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4" name="文本框 245">
            <a:extLst>
              <a:ext uri="{FF2B5EF4-FFF2-40B4-BE49-F238E27FC236}">
                <a16:creationId xmlns:a16="http://schemas.microsoft.com/office/drawing/2014/main" id="{9DF36A3A-FA4B-54DC-351A-ECE9FFF06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522" y="549468"/>
            <a:ext cx="3608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47000">
                      <a:schemeClr val="accent1"/>
                    </a:gs>
                  </a:gsLst>
                  <a:lin ang="600000" scaled="0"/>
                </a:gra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DCC130F-1A86-5154-949B-73ED2E16E719}"/>
              </a:ext>
            </a:extLst>
          </p:cNvPr>
          <p:cNvSpPr/>
          <p:nvPr/>
        </p:nvSpPr>
        <p:spPr>
          <a:xfrm rot="1105905">
            <a:off x="11146813" y="-33400"/>
            <a:ext cx="823547" cy="1535622"/>
          </a:xfrm>
          <a:custGeom>
            <a:avLst/>
            <a:gdLst>
              <a:gd name="connsiteX0" fmla="*/ 86296 w 109061"/>
              <a:gd name="connsiteY0" fmla="*/ 1 h 203360"/>
              <a:gd name="connsiteX1" fmla="*/ 0 w 109061"/>
              <a:gd name="connsiteY1" fmla="*/ 113730 h 203360"/>
              <a:gd name="connsiteX2" fmla="*/ 40862 w 109061"/>
              <a:gd name="connsiteY2" fmla="*/ 113730 h 203360"/>
              <a:gd name="connsiteX3" fmla="*/ 6763 w 109061"/>
              <a:gd name="connsiteY3" fmla="*/ 203360 h 203360"/>
              <a:gd name="connsiteX4" fmla="*/ 109061 w 109061"/>
              <a:gd name="connsiteY4" fmla="*/ 86393 h 203360"/>
              <a:gd name="connsiteX5" fmla="*/ 65151 w 109061"/>
              <a:gd name="connsiteY5" fmla="*/ 86393 h 20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061" h="203360">
                <a:moveTo>
                  <a:pt x="86296" y="1"/>
                </a:moveTo>
                <a:cubicBezTo>
                  <a:pt x="96488" y="-475"/>
                  <a:pt x="0" y="113730"/>
                  <a:pt x="0" y="113730"/>
                </a:cubicBezTo>
                <a:lnTo>
                  <a:pt x="40862" y="113730"/>
                </a:lnTo>
                <a:lnTo>
                  <a:pt x="6763" y="203360"/>
                </a:lnTo>
                <a:lnTo>
                  <a:pt x="109061" y="86393"/>
                </a:lnTo>
                <a:lnTo>
                  <a:pt x="65151" y="86393"/>
                </a:lnTo>
                <a:close/>
              </a:path>
            </a:pathLst>
          </a:custGeom>
          <a:gradFill flip="none" rotWithShape="1">
            <a:gsLst>
              <a:gs pos="85000">
                <a:schemeClr val="accent2"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7800000" scaled="0"/>
            <a:tileRect/>
          </a:gradFill>
          <a:ln>
            <a:noFill/>
          </a:ln>
          <a:effectLst>
            <a:outerShdw blurRad="254000" dist="101600" dir="16200000" sx="99000" sy="99000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ea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10782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自定义 17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A7C66"/>
      </a:accent1>
      <a:accent2>
        <a:srgbClr val="17B173"/>
      </a:accent2>
      <a:accent3>
        <a:srgbClr val="F2BE00"/>
      </a:accent3>
      <a:accent4>
        <a:srgbClr val="0070ED"/>
      </a:accent4>
      <a:accent5>
        <a:srgbClr val="0070ED"/>
      </a:accent5>
      <a:accent6>
        <a:srgbClr val="0070ED"/>
      </a:accent6>
      <a:hlink>
        <a:srgbClr val="0070ED"/>
      </a:hlink>
      <a:folHlink>
        <a:srgbClr val="0070ED"/>
      </a:folHlink>
    </a:clrScheme>
    <a:fontScheme name="自定义 2">
      <a:majorFont>
        <a:latin typeface="思源宋体 CN Heavy"/>
        <a:ea typeface="思源宋体 CN Heavy"/>
        <a:cs typeface=""/>
      </a:majorFont>
      <a:minorFont>
        <a:latin typeface="思源宋体 CN Medium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876</Words>
  <Application>Microsoft Office PowerPoint</Application>
  <PresentationFormat>宽屏</PresentationFormat>
  <Paragraphs>169</Paragraphs>
  <Slides>18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OPPOSans H</vt:lpstr>
      <vt:lpstr>OPPOSans M</vt:lpstr>
      <vt:lpstr>阿里巴巴普惠体 2.0 55 Regular</vt:lpstr>
      <vt:lpstr>阿里巴巴普惠体 2.0 65 Medium</vt:lpstr>
      <vt:lpstr>思源宋体 CN Heavy</vt:lpstr>
      <vt:lpstr>思源宋体 CN Medium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绿色商务风新能源行业项目工作总结汇报通用ppt模板</dc:title>
  <dc:creator>©木木子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96</cp:revision>
  <dcterms:created xsi:type="dcterms:W3CDTF">2023-08-17T07:40:25Z</dcterms:created>
  <dcterms:modified xsi:type="dcterms:W3CDTF">2023-11-09T11:28:06Z</dcterms:modified>
</cp:coreProperties>
</file>