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8.xml" ContentType="application/vnd.openxmlformats-officedocument.presentationml.tags+xml"/>
  <Override PartName="/ppt/notesSlides/notesSlide8.xml" ContentType="application/vnd.openxmlformats-officedocument.presentationml.notesSlide+xml"/>
  <Override PartName="/ppt/tags/tag9.xml" ContentType="application/vnd.openxmlformats-officedocument.presentationml.tags+xml"/>
  <Override PartName="/ppt/notesSlides/notesSlide9.xml" ContentType="application/vnd.openxmlformats-officedocument.presentationml.notesSlide+xml"/>
  <Override PartName="/ppt/tags/tag10.xml" ContentType="application/vnd.openxmlformats-officedocument.presentationml.tags+xml"/>
  <Override PartName="/ppt/notesSlides/notesSlide10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charts/chart1.xml" ContentType="application/vnd.openxmlformats-officedocument.drawingml.chart+xml"/>
  <Override PartName="/ppt/tags/tag14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90" r:id="rId2"/>
    <p:sldId id="282" r:id="rId3"/>
    <p:sldId id="292" r:id="rId4"/>
    <p:sldId id="270" r:id="rId5"/>
    <p:sldId id="264" r:id="rId6"/>
    <p:sldId id="258" r:id="rId7"/>
    <p:sldId id="301" r:id="rId8"/>
    <p:sldId id="280" r:id="rId9"/>
    <p:sldId id="298" r:id="rId10"/>
    <p:sldId id="299" r:id="rId11"/>
    <p:sldId id="302" r:id="rId12"/>
    <p:sldId id="266" r:id="rId13"/>
    <p:sldId id="281" r:id="rId14"/>
    <p:sldId id="272" r:id="rId15"/>
    <p:sldId id="268" r:id="rId16"/>
    <p:sldId id="304" r:id="rId17"/>
    <p:sldId id="305" r:id="rId18"/>
    <p:sldId id="2007578498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94A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341" autoAdjust="0"/>
    <p:restoredTop sz="96182" autoAdjust="0"/>
  </p:normalViewPr>
  <p:slideViewPr>
    <p:cSldViewPr snapToGrid="0">
      <p:cViewPr>
        <p:scale>
          <a:sx n="50" d="100"/>
          <a:sy n="50" d="100"/>
        </p:scale>
        <p:origin x="1704" y="1008"/>
      </p:cViewPr>
      <p:guideLst/>
    </p:cSldViewPr>
  </p:slideViewPr>
  <p:outlineViewPr>
    <p:cViewPr>
      <p:scale>
        <a:sx n="100" d="100"/>
        <a:sy n="100" d="100"/>
      </p:scale>
      <p:origin x="0" y="-526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数据占比</c:v>
                </c:pt>
              </c:strCache>
            </c:strRef>
          </c:tx>
          <c:spPr>
            <a:effectLst>
              <a:outerShdw blurRad="254000" dist="38100" dir="2700000" algn="tl" rotWithShape="0">
                <a:schemeClr val="accent1">
                  <a:lumMod val="50000"/>
                  <a:alpha val="12000"/>
                </a:schemeClr>
              </a:outerShdw>
            </a:effectLst>
          </c:spPr>
          <c:dPt>
            <c:idx val="0"/>
            <c:bubble3D val="0"/>
            <c:spPr>
              <a:solidFill>
                <a:schemeClr val="accent1">
                  <a:lumMod val="20000"/>
                  <a:lumOff val="80000"/>
                </a:schemeClr>
              </a:solidFill>
              <a:effectLst>
                <a:outerShdw blurRad="254000" dist="38100" dir="2700000" algn="tl" rotWithShape="0">
                  <a:schemeClr val="accent1">
                    <a:lumMod val="50000"/>
                    <a:alpha val="12000"/>
                  </a:scheme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53EF-41C0-825F-2F250F92BF8F}"/>
              </c:ext>
            </c:extLst>
          </c:dPt>
          <c:dPt>
            <c:idx val="1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254000" dist="38100" dir="2700000" algn="tl" rotWithShape="0">
                  <a:schemeClr val="accent1">
                    <a:lumMod val="50000"/>
                    <a:alpha val="12000"/>
                  </a:scheme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53EF-41C0-825F-2F250F92BF8F}"/>
              </c:ext>
            </c:extLst>
          </c:dPt>
          <c:dPt>
            <c:idx val="2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254000" dist="38100" dir="2700000" algn="tl" rotWithShape="0">
                  <a:schemeClr val="accent1">
                    <a:lumMod val="50000"/>
                    <a:alpha val="12000"/>
                  </a:scheme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53EF-41C0-825F-2F250F92BF8F}"/>
              </c:ext>
            </c:extLst>
          </c:dPt>
          <c:dPt>
            <c:idx val="3"/>
            <c:bubble3D val="0"/>
            <c:spPr>
              <a:solidFill>
                <a:schemeClr val="accent1"/>
              </a:solidFill>
              <a:effectLst>
                <a:outerShdw blurRad="254000" dist="38100" dir="2700000" algn="tl" rotWithShape="0">
                  <a:schemeClr val="accent1">
                    <a:lumMod val="50000"/>
                    <a:alpha val="12000"/>
                  </a:scheme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53EF-41C0-825F-2F250F92BF8F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dirty="0">
                        <a:latin typeface="思源宋体 CN Heavy" panose="02020900000000000000" pitchFamily="18" charset="-122"/>
                      </a:rPr>
                      <a:t>15%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53EF-41C0-825F-2F250F92BF8F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dirty="0">
                        <a:latin typeface="思源宋体 CN Heavy" panose="02020900000000000000" pitchFamily="18" charset="-122"/>
                      </a:rPr>
                      <a:t>20%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53EF-41C0-825F-2F250F92BF8F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dirty="0">
                        <a:latin typeface="思源宋体 CN Heavy" panose="02020900000000000000" pitchFamily="18" charset="-122"/>
                      </a:rPr>
                      <a:t>25%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53EF-41C0-825F-2F250F92BF8F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dirty="0">
                        <a:latin typeface="思源宋体 CN Heavy" panose="02020900000000000000" pitchFamily="18" charset="-122"/>
                      </a:rPr>
                      <a:t>40%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53EF-41C0-825F-2F250F92BF8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800" b="1" i="0" u="none" strike="noStrike" kern="1200" baseline="0">
                    <a:solidFill>
                      <a:schemeClr val="bg1"/>
                    </a:solidFill>
                    <a:latin typeface="+mn-ea"/>
                    <a:ea typeface="+mn-ea"/>
                    <a:cs typeface="思源宋体 CN ExtraLight" panose="02020200000000000000" pitchFamily="18" charset="-122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15</c:v>
                </c:pt>
                <c:pt idx="1">
                  <c:v>20</c:v>
                </c:pt>
                <c:pt idx="2">
                  <c:v>25</c:v>
                </c:pt>
                <c:pt idx="3">
                  <c:v>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53EF-41C0-825F-2F250F92BF8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36"/>
        <c:holeSize val="50"/>
      </c:doughnutChart>
    </c:plotArea>
    <c:plotVisOnly val="1"/>
    <c:dispBlanksAs val="gap"/>
    <c:showDLblsOverMax val="0"/>
  </c:chart>
  <c:spPr>
    <a:ln w="0">
      <a:noFill/>
    </a:ln>
  </c:spPr>
  <c:txPr>
    <a:bodyPr/>
    <a:lstStyle/>
    <a:p>
      <a:pPr>
        <a:lnSpc>
          <a:spcPct val="120000"/>
        </a:lnSpc>
        <a:spcBef>
          <a:spcPts val="0"/>
        </a:spcBef>
        <a:spcAft>
          <a:spcPts val="0"/>
        </a:spcAft>
        <a:defRPr lang="zh-CN" sz="1800"/>
      </a:pPr>
      <a:endParaRPr lang="zh-CN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 dirty="0">
              <a:latin typeface="思源宋体 CN Light" panose="02020300000000000000" pitchFamily="18" charset="-122"/>
              <a:ea typeface="思源宋体 CN Light" panose="02020300000000000000" pitchFamily="18" charset="-122"/>
              <a:cs typeface="思源宋体 CN ExtraLight" panose="02020200000000000000" pitchFamily="18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思源宋体 CN Light" panose="02020300000000000000" pitchFamily="18" charset="-122"/>
                <a:ea typeface="思源宋体 CN Light" panose="02020300000000000000" pitchFamily="18" charset="-122"/>
                <a:cs typeface="思源宋体 CN ExtraLight" panose="02020200000000000000" pitchFamily="18" charset="-122"/>
              </a:rPr>
              <a:t>2023/11/9</a:t>
            </a:fld>
            <a:endParaRPr lang="zh-CN" altLang="en-US" dirty="0">
              <a:latin typeface="思源宋体 CN Light" panose="02020300000000000000" pitchFamily="18" charset="-122"/>
              <a:ea typeface="思源宋体 CN Light" panose="02020300000000000000" pitchFamily="18" charset="-122"/>
              <a:cs typeface="思源宋体 CN ExtraLight" panose="02020200000000000000" pitchFamily="18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 dirty="0">
              <a:latin typeface="思源宋体 CN Light" panose="02020300000000000000" pitchFamily="18" charset="-122"/>
              <a:ea typeface="思源宋体 CN Light" panose="02020300000000000000" pitchFamily="18" charset="-122"/>
              <a:cs typeface="思源宋体 CN ExtraLight" panose="02020200000000000000" pitchFamily="18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思源宋体 CN Light" panose="02020300000000000000" pitchFamily="18" charset="-122"/>
                <a:ea typeface="思源宋体 CN Light" panose="02020300000000000000" pitchFamily="18" charset="-122"/>
                <a:cs typeface="思源宋体 CN ExtraLight" panose="02020200000000000000" pitchFamily="18" charset="-122"/>
              </a:rPr>
              <a:t>‹#›</a:t>
            </a:fld>
            <a:endParaRPr lang="zh-CN" altLang="en-US" dirty="0">
              <a:latin typeface="思源宋体 CN Light" panose="02020300000000000000" pitchFamily="18" charset="-122"/>
              <a:ea typeface="思源宋体 CN Light" panose="02020300000000000000" pitchFamily="18" charset="-122"/>
              <a:cs typeface="思源宋体 CN ExtraLight" panose="020202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宋体 CN Light" panose="02020300000000000000" pitchFamily="18" charset="-122"/>
                <a:ea typeface="思源宋体 CN Light" panose="02020300000000000000" pitchFamily="18" charset="-122"/>
                <a:cs typeface="思源宋体 CN Light" panose="02020300000000000000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宋体 CN Light" panose="02020300000000000000" pitchFamily="18" charset="-122"/>
                <a:ea typeface="思源宋体 CN Light" panose="02020300000000000000" pitchFamily="18" charset="-122"/>
                <a:cs typeface="思源宋体 CN Light" panose="02020300000000000000" pitchFamily="18" charset="-122"/>
              </a:defRPr>
            </a:lvl1pPr>
          </a:lstStyle>
          <a:p>
            <a:fld id="{D2A48B96-639E-45A3-A0BA-2464DFDB1FAA}" type="datetimeFigureOut">
              <a:rPr lang="zh-CN" altLang="en-US" smtClean="0"/>
              <a:pPr/>
              <a:t>2023/11/9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宋体 CN Light" panose="02020300000000000000" pitchFamily="18" charset="-122"/>
                <a:ea typeface="思源宋体 CN Light" panose="02020300000000000000" pitchFamily="18" charset="-122"/>
                <a:cs typeface="思源宋体 CN Light" panose="02020300000000000000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宋体 CN Light" panose="02020300000000000000" pitchFamily="18" charset="-122"/>
                <a:ea typeface="思源宋体 CN Light" panose="02020300000000000000" pitchFamily="18" charset="-122"/>
                <a:cs typeface="思源宋体 CN Light" panose="02020300000000000000" pitchFamily="18" charset="-122"/>
              </a:defRPr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思源宋体 CN Light" panose="02020300000000000000" pitchFamily="18" charset="-122"/>
        <a:ea typeface="思源宋体 CN Light" panose="02020300000000000000" pitchFamily="18" charset="-122"/>
        <a:cs typeface="思源宋体 CN Light" panose="02020300000000000000" pitchFamily="18" charset="-12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宋体 CN Light" panose="02020300000000000000" pitchFamily="18" charset="-122"/>
        <a:ea typeface="思源宋体 CN Light" panose="02020300000000000000" pitchFamily="18" charset="-122"/>
        <a:cs typeface="思源宋体 CN Light" panose="02020300000000000000" pitchFamily="18" charset="-122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宋体 CN Light" panose="02020300000000000000" pitchFamily="18" charset="-122"/>
        <a:ea typeface="思源宋体 CN Light" panose="02020300000000000000" pitchFamily="18" charset="-122"/>
        <a:cs typeface="思源宋体 CN Light" panose="02020300000000000000" pitchFamily="18" charset="-122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宋体 CN Light" panose="02020300000000000000" pitchFamily="18" charset="-122"/>
        <a:ea typeface="思源宋体 CN Light" panose="02020300000000000000" pitchFamily="18" charset="-122"/>
        <a:cs typeface="思源宋体 CN Light" panose="02020300000000000000" pitchFamily="18" charset="-122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宋体 CN Light" panose="02020300000000000000" pitchFamily="18" charset="-122"/>
        <a:ea typeface="思源宋体 CN Light" panose="02020300000000000000" pitchFamily="18" charset="-122"/>
        <a:cs typeface="思源宋体 CN Light" panose="02020300000000000000" pitchFamily="18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52301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667913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54518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14565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76427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39308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46163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5014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2166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83629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6325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2023/11/9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2023/11/9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2023/11/9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2023/11/9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2023/11/9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8D8A6F7-F113-C4A7-EAF6-746A58CB28F4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E698B37-47D5-AB54-6252-A1172477B6CF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8" name="组合 7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939DDEC1-CE33-5AB5-4B86-99660858AD58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CDDD4EFA-EB35-9BE4-B5FB-344DC6C6DCDE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F540B0E2-014B-CBF1-5DE1-816C60C70BB0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D5BDDE09-A370-2876-9E26-2BF58069A286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C1027CB0-CA62-17B7-D0EE-9DF1E8E361E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05AA99B1-6D7F-79A6-DC15-33084F544781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CE1ACB6F-2A1E-7D7C-8790-B6C50DFA1289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3E29DC66-1FE6-4E27-39CD-47C378AB2AA7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239E4EE9-E29B-39D5-786C-326BF86A8540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B002D619-D016-48CC-DF80-3290ED464420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0A721F03-CC63-BA5A-C020-C9EF51634AC7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6A1A5090-7395-E0CD-D34C-6F7F3CED4477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606EDD94-9038-3D87-343C-FB4A5B0E07C0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13CF8D77-38B1-8DED-F051-664540FB3A7C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2A1E6E3D-E73F-C778-97E2-A812E1C6C529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E89EFF8C-A167-9970-81DA-C123EDDE595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20521537-9005-B447-B264-2B4E203FB2A4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ACA47388-9981-EE51-E951-A3EB7C7E96F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BB12C70-63E5-58D8-FBF0-E3EE13751B46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22A7C498-1945-4F39-32EC-3A5D4539D6E3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C30E6672-D9CE-1B2D-5D49-235A5B76A8C3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4DD825E-2415-0EF8-6BF6-AEA9C0805221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12F228A6-D0A9-7D00-9304-B36C7D9C9F8E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244A2369-1070-5F44-C5C8-FEBE973E53D5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AFB459BF-C621-0B8F-706C-C7694D5C71B0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D6DF0F95-2BE9-45BA-386C-66160906D4E3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74934C67-039C-FEC1-0198-0870FFD22447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8812B083-1465-A0CE-27C3-88D3500A1434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08DA06E7-DB13-D91E-0247-24FC82069F98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0" name="矩形 39">
              <a:hlinkClick r:id="rId2"/>
              <a:extLst>
                <a:ext uri="{FF2B5EF4-FFF2-40B4-BE49-F238E27FC236}">
                  <a16:creationId xmlns:a16="http://schemas.microsoft.com/office/drawing/2014/main" id="{1DBE33E5-F113-9DDF-B4C4-01417AA6CCA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1E805515-D43D-E612-0D81-9FBB7287AF3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93F3A60C-65E6-8099-3FE8-71B1500798B9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46BE660F-2121-B7F2-8925-6D5F4EF0ED0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30142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2023/11/9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2023/11/9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2023/11/9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2023/11/9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2023/11/9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2023/11/9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2023/11/9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2023/11/9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思源宋体 CN Heavy" panose="02020900000000000000" pitchFamily="18" charset="-122"/>
                <a:cs typeface="思源宋体 CN Light" panose="02020300000000000000" pitchFamily="18" charset="-122"/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2023/11/9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思源宋体 CN Heavy" panose="02020900000000000000" pitchFamily="18" charset="-122"/>
                <a:cs typeface="思源宋体 CN Light" panose="02020300000000000000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思源宋体 CN Heavy" panose="02020900000000000000" pitchFamily="18" charset="-122"/>
                <a:cs typeface="思源宋体 CN Light" panose="02020300000000000000" pitchFamily="18" charset="-122"/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10" name="矩形 9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4000"/>
                </a:schemeClr>
              </a:gs>
              <a:gs pos="27000">
                <a:schemeClr val="accent1">
                  <a:alpha val="2000"/>
                </a:schemeClr>
              </a:gs>
              <a:gs pos="73000">
                <a:schemeClr val="accent1">
                  <a:alpha val="2000"/>
                </a:schemeClr>
              </a:gs>
              <a:gs pos="100000">
                <a:schemeClr val="accent1">
                  <a:alpha val="9000"/>
                </a:scheme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cs typeface="思源宋体 CN ExtraLight" panose="02020200000000000000" pitchFamily="18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宋体 CN Heavy" panose="02020900000000000000" pitchFamily="18" charset="-122"/>
          <a:ea typeface="+mj-ea"/>
          <a:cs typeface="思源宋体 CN Light" panose="02020300000000000000" pitchFamily="18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宋体 CN Heavy" panose="02020900000000000000" pitchFamily="18" charset="-122"/>
          <a:ea typeface="+mn-ea"/>
          <a:cs typeface="思源宋体 CN Light" panose="02020300000000000000" pitchFamily="18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宋体 CN Heavy" panose="02020900000000000000" pitchFamily="18" charset="-122"/>
          <a:ea typeface="+mn-ea"/>
          <a:cs typeface="思源宋体 CN Light" panose="02020300000000000000" pitchFamily="18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宋体 CN Heavy" panose="02020900000000000000" pitchFamily="18" charset="-122"/>
          <a:ea typeface="+mn-ea"/>
          <a:cs typeface="思源宋体 CN Light" panose="02020300000000000000" pitchFamily="18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宋体 CN Heavy" panose="02020900000000000000" pitchFamily="18" charset="-122"/>
          <a:ea typeface="+mn-ea"/>
          <a:cs typeface="思源宋体 CN Light" panose="02020300000000000000" pitchFamily="18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宋体 CN Heavy" panose="02020900000000000000" pitchFamily="18" charset="-122"/>
          <a:ea typeface="+mn-ea"/>
          <a:cs typeface="思源宋体 CN Light" panose="02020300000000000000" pitchFamily="18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file:///C:\Users\ADMINI~1\AppData\Local\Temp\20239205818-1128.png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"/>
          <p:cNvGrpSpPr/>
          <p:nvPr/>
        </p:nvGrpSpPr>
        <p:grpSpPr>
          <a:xfrm>
            <a:off x="6247793" y="199627"/>
            <a:ext cx="2370353" cy="2801339"/>
            <a:chOff x="943429" y="1187757"/>
            <a:chExt cx="3555999" cy="7153279"/>
          </a:xfrm>
          <a:solidFill>
            <a:schemeClr val="accent1">
              <a:lumMod val="20000"/>
              <a:lumOff val="80000"/>
              <a:alpha val="55000"/>
            </a:schemeClr>
          </a:solidFill>
        </p:grpSpPr>
        <p:sp>
          <p:nvSpPr>
            <p:cNvPr id="13" name="任意多边形: 形状"/>
            <p:cNvSpPr/>
            <p:nvPr/>
          </p:nvSpPr>
          <p:spPr>
            <a:xfrm>
              <a:off x="3570515" y="2491400"/>
              <a:ext cx="928913" cy="5849636"/>
            </a:xfrm>
            <a:custGeom>
              <a:avLst/>
              <a:gdLst>
                <a:gd name="connsiteX0" fmla="*/ 464457 w 928914"/>
                <a:gd name="connsiteY0" fmla="*/ 0 h 2839064"/>
                <a:gd name="connsiteX1" fmla="*/ 928914 w 928914"/>
                <a:gd name="connsiteY1" fmla="*/ 464456 h 2839064"/>
                <a:gd name="connsiteX2" fmla="*/ 928914 w 928914"/>
                <a:gd name="connsiteY2" fmla="*/ 2828090 h 2839064"/>
                <a:gd name="connsiteX3" fmla="*/ 673634 w 928914"/>
                <a:gd name="connsiteY3" fmla="*/ 2838660 h 2839064"/>
                <a:gd name="connsiteX4" fmla="*/ 322387 w 928914"/>
                <a:gd name="connsiteY4" fmla="*/ 2833532 h 2839064"/>
                <a:gd name="connsiteX5" fmla="*/ 0 w 928914"/>
                <a:gd name="connsiteY5" fmla="*/ 2814742 h 2839064"/>
                <a:gd name="connsiteX6" fmla="*/ 0 w 928914"/>
                <a:gd name="connsiteY6" fmla="*/ 464456 h 2839064"/>
                <a:gd name="connsiteX7" fmla="*/ 464457 w 928914"/>
                <a:gd name="connsiteY7" fmla="*/ 0 h 2839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28914" h="2839064">
                  <a:moveTo>
                    <a:pt x="464457" y="0"/>
                  </a:moveTo>
                  <a:cubicBezTo>
                    <a:pt x="720970" y="0"/>
                    <a:pt x="928914" y="207944"/>
                    <a:pt x="928914" y="464456"/>
                  </a:cubicBezTo>
                  <a:lnTo>
                    <a:pt x="928914" y="2828090"/>
                  </a:lnTo>
                  <a:lnTo>
                    <a:pt x="673634" y="2838660"/>
                  </a:lnTo>
                  <a:cubicBezTo>
                    <a:pt x="557573" y="2839970"/>
                    <a:pt x="440337" y="2838052"/>
                    <a:pt x="322387" y="2833532"/>
                  </a:cubicBezTo>
                  <a:lnTo>
                    <a:pt x="0" y="2814742"/>
                  </a:lnTo>
                  <a:lnTo>
                    <a:pt x="0" y="464456"/>
                  </a:lnTo>
                  <a:cubicBezTo>
                    <a:pt x="0" y="207944"/>
                    <a:pt x="207944" y="0"/>
                    <a:pt x="46445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latin typeface="思源宋体 CN Heavy" panose="02020900000000000000" pitchFamily="18" charset="-122"/>
                <a:cs typeface="思源宋体 CN ExtraLight" panose="02020200000000000000" pitchFamily="18" charset="-122"/>
              </a:endParaRPr>
            </a:p>
          </p:txBody>
        </p:sp>
        <p:sp>
          <p:nvSpPr>
            <p:cNvPr id="14" name="任意多边形: 形状"/>
            <p:cNvSpPr/>
            <p:nvPr/>
          </p:nvSpPr>
          <p:spPr>
            <a:xfrm>
              <a:off x="2235200" y="1187757"/>
              <a:ext cx="928913" cy="6569587"/>
            </a:xfrm>
            <a:custGeom>
              <a:avLst/>
              <a:gdLst>
                <a:gd name="connsiteX0" fmla="*/ 464457 w 928914"/>
                <a:gd name="connsiteY0" fmla="*/ 0 h 4110492"/>
                <a:gd name="connsiteX1" fmla="*/ 928914 w 928914"/>
                <a:gd name="connsiteY1" fmla="*/ 464458 h 4110492"/>
                <a:gd name="connsiteX2" fmla="*/ 928914 w 928914"/>
                <a:gd name="connsiteY2" fmla="*/ 4110492 h 4110492"/>
                <a:gd name="connsiteX3" fmla="*/ 767807 w 928914"/>
                <a:gd name="connsiteY3" fmla="*/ 4095062 h 4110492"/>
                <a:gd name="connsiteX4" fmla="*/ 281243 w 928914"/>
                <a:gd name="connsiteY4" fmla="*/ 4035550 h 4110492"/>
                <a:gd name="connsiteX5" fmla="*/ 0 w 928914"/>
                <a:gd name="connsiteY5" fmla="*/ 3998746 h 4110492"/>
                <a:gd name="connsiteX6" fmla="*/ 0 w 928914"/>
                <a:gd name="connsiteY6" fmla="*/ 464458 h 4110492"/>
                <a:gd name="connsiteX7" fmla="*/ 464457 w 928914"/>
                <a:gd name="connsiteY7" fmla="*/ 0 h 4110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28914" h="4110492">
                  <a:moveTo>
                    <a:pt x="464457" y="0"/>
                  </a:moveTo>
                  <a:cubicBezTo>
                    <a:pt x="720970" y="0"/>
                    <a:pt x="928914" y="207944"/>
                    <a:pt x="928914" y="464458"/>
                  </a:cubicBezTo>
                  <a:lnTo>
                    <a:pt x="928914" y="4110492"/>
                  </a:lnTo>
                  <a:lnTo>
                    <a:pt x="767807" y="4095062"/>
                  </a:lnTo>
                  <a:cubicBezTo>
                    <a:pt x="604513" y="4076760"/>
                    <a:pt x="441928" y="4056378"/>
                    <a:pt x="281243" y="4035550"/>
                  </a:cubicBezTo>
                  <a:lnTo>
                    <a:pt x="0" y="3998746"/>
                  </a:lnTo>
                  <a:lnTo>
                    <a:pt x="0" y="464458"/>
                  </a:lnTo>
                  <a:cubicBezTo>
                    <a:pt x="0" y="207944"/>
                    <a:pt x="207944" y="0"/>
                    <a:pt x="46445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latin typeface="思源宋体 CN Heavy" panose="02020900000000000000" pitchFamily="18" charset="-122"/>
                <a:cs typeface="思源宋体 CN ExtraLight" panose="02020200000000000000" pitchFamily="18" charset="-122"/>
              </a:endParaRPr>
            </a:p>
          </p:txBody>
        </p:sp>
        <p:sp>
          <p:nvSpPr>
            <p:cNvPr id="15" name="任意多边形: 形状"/>
            <p:cNvSpPr/>
            <p:nvPr/>
          </p:nvSpPr>
          <p:spPr>
            <a:xfrm>
              <a:off x="943429" y="2206172"/>
              <a:ext cx="928913" cy="5849636"/>
            </a:xfrm>
            <a:custGeom>
              <a:avLst/>
              <a:gdLst>
                <a:gd name="connsiteX0" fmla="*/ 464457 w 928914"/>
                <a:gd name="connsiteY0" fmla="*/ 0 h 2933930"/>
                <a:gd name="connsiteX1" fmla="*/ 928914 w 928914"/>
                <a:gd name="connsiteY1" fmla="*/ 464458 h 2933930"/>
                <a:gd name="connsiteX2" fmla="*/ 928914 w 928914"/>
                <a:gd name="connsiteY2" fmla="*/ 2933930 h 2933930"/>
                <a:gd name="connsiteX3" fmla="*/ 809852 w 928914"/>
                <a:gd name="connsiteY3" fmla="*/ 2919112 h 2933930"/>
                <a:gd name="connsiteX4" fmla="*/ 6819 w 928914"/>
                <a:gd name="connsiteY4" fmla="*/ 2852382 h 2933930"/>
                <a:gd name="connsiteX5" fmla="*/ 0 w 928914"/>
                <a:gd name="connsiteY5" fmla="*/ 2852364 h 2933930"/>
                <a:gd name="connsiteX6" fmla="*/ 0 w 928914"/>
                <a:gd name="connsiteY6" fmla="*/ 464458 h 2933930"/>
                <a:gd name="connsiteX7" fmla="*/ 464457 w 928914"/>
                <a:gd name="connsiteY7" fmla="*/ 0 h 2933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28914" h="2933930">
                  <a:moveTo>
                    <a:pt x="464457" y="0"/>
                  </a:moveTo>
                  <a:cubicBezTo>
                    <a:pt x="720970" y="0"/>
                    <a:pt x="928914" y="207944"/>
                    <a:pt x="928914" y="464458"/>
                  </a:cubicBezTo>
                  <a:lnTo>
                    <a:pt x="928914" y="2933930"/>
                  </a:lnTo>
                  <a:lnTo>
                    <a:pt x="809852" y="2919112"/>
                  </a:lnTo>
                  <a:cubicBezTo>
                    <a:pt x="526057" y="2885466"/>
                    <a:pt x="255759" y="2859622"/>
                    <a:pt x="6819" y="2852382"/>
                  </a:cubicBezTo>
                  <a:lnTo>
                    <a:pt x="0" y="2852364"/>
                  </a:lnTo>
                  <a:lnTo>
                    <a:pt x="0" y="464458"/>
                  </a:lnTo>
                  <a:cubicBezTo>
                    <a:pt x="0" y="207944"/>
                    <a:pt x="207944" y="0"/>
                    <a:pt x="46445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latin typeface="思源宋体 CN Heavy" panose="02020900000000000000" pitchFamily="18" charset="-122"/>
                <a:cs typeface="思源宋体 CN ExtraLight" panose="02020200000000000000" pitchFamily="18" charset="-122"/>
              </a:endParaRPr>
            </a:p>
          </p:txBody>
        </p:sp>
      </p:grp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0A4B8CF0-BB2B-F23A-5C92-144296C31176}"/>
              </a:ext>
            </a:extLst>
          </p:cNvPr>
          <p:cNvSpPr/>
          <p:nvPr/>
        </p:nvSpPr>
        <p:spPr>
          <a:xfrm>
            <a:off x="2860495" y="809501"/>
            <a:ext cx="9331505" cy="6019141"/>
          </a:xfrm>
          <a:custGeom>
            <a:avLst/>
            <a:gdLst>
              <a:gd name="connsiteX0" fmla="*/ 9331505 w 9331505"/>
              <a:gd name="connsiteY0" fmla="*/ 0 h 6019141"/>
              <a:gd name="connsiteX1" fmla="*/ 9331505 w 9331505"/>
              <a:gd name="connsiteY1" fmla="*/ 6019141 h 6019141"/>
              <a:gd name="connsiteX2" fmla="*/ 9310926 w 9331505"/>
              <a:gd name="connsiteY2" fmla="*/ 6009011 h 6019141"/>
              <a:gd name="connsiteX3" fmla="*/ 8619032 w 9331505"/>
              <a:gd name="connsiteY3" fmla="*/ 5622714 h 6019141"/>
              <a:gd name="connsiteX4" fmla="*/ 7075187 w 9331505"/>
              <a:gd name="connsiteY4" fmla="*/ 4764492 h 6019141"/>
              <a:gd name="connsiteX5" fmla="*/ 5859409 w 9331505"/>
              <a:gd name="connsiteY5" fmla="*/ 5323629 h 6019141"/>
              <a:gd name="connsiteX6" fmla="*/ 3990951 w 9331505"/>
              <a:gd name="connsiteY6" fmla="*/ 4826618 h 6019141"/>
              <a:gd name="connsiteX7" fmla="*/ 2723982 w 9331505"/>
              <a:gd name="connsiteY7" fmla="*/ 5249078 h 6019141"/>
              <a:gd name="connsiteX8" fmla="*/ 0 w 9331505"/>
              <a:gd name="connsiteY8" fmla="*/ 3245545 h 6019141"/>
              <a:gd name="connsiteX9" fmla="*/ 2723982 w 9331505"/>
              <a:gd name="connsiteY9" fmla="*/ 770064 h 6019141"/>
              <a:gd name="connsiteX10" fmla="*/ 3990951 w 9331505"/>
              <a:gd name="connsiteY10" fmla="*/ 1192524 h 6019141"/>
              <a:gd name="connsiteX11" fmla="*/ 5859409 w 9331505"/>
              <a:gd name="connsiteY11" fmla="*/ 695512 h 6019141"/>
              <a:gd name="connsiteX12" fmla="*/ 7075187 w 9331505"/>
              <a:gd name="connsiteY12" fmla="*/ 1254650 h 6019141"/>
              <a:gd name="connsiteX13" fmla="*/ 8619032 w 9331505"/>
              <a:gd name="connsiteY13" fmla="*/ 396428 h 6019141"/>
              <a:gd name="connsiteX14" fmla="*/ 9310926 w 9331505"/>
              <a:gd name="connsiteY14" fmla="*/ 10131 h 601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331505" h="6019141">
                <a:moveTo>
                  <a:pt x="9331505" y="0"/>
                </a:moveTo>
                <a:lnTo>
                  <a:pt x="9331505" y="6019141"/>
                </a:lnTo>
                <a:lnTo>
                  <a:pt x="9310926" y="6009011"/>
                </a:lnTo>
                <a:cubicBezTo>
                  <a:pt x="9162544" y="5932300"/>
                  <a:pt x="8645044" y="5625205"/>
                  <a:pt x="8619032" y="5622714"/>
                </a:cubicBezTo>
                <a:cubicBezTo>
                  <a:pt x="7996187" y="5291892"/>
                  <a:pt x="7552967" y="4781059"/>
                  <a:pt x="7075187" y="4764492"/>
                </a:cubicBezTo>
                <a:cubicBezTo>
                  <a:pt x="6597407" y="4747925"/>
                  <a:pt x="6373449" y="5313274"/>
                  <a:pt x="5859409" y="5323629"/>
                </a:cubicBezTo>
                <a:cubicBezTo>
                  <a:pt x="5345371" y="5333984"/>
                  <a:pt x="4513523" y="4839043"/>
                  <a:pt x="3990951" y="4826618"/>
                </a:cubicBezTo>
                <a:cubicBezTo>
                  <a:pt x="3468380" y="4814192"/>
                  <a:pt x="3389141" y="5512590"/>
                  <a:pt x="2723982" y="5249078"/>
                </a:cubicBezTo>
                <a:cubicBezTo>
                  <a:pt x="2058824" y="4985566"/>
                  <a:pt x="849001" y="3992048"/>
                  <a:pt x="0" y="3245545"/>
                </a:cubicBezTo>
                <a:cubicBezTo>
                  <a:pt x="849001" y="2499043"/>
                  <a:pt x="2058824" y="1112234"/>
                  <a:pt x="2723982" y="770064"/>
                </a:cubicBezTo>
                <a:cubicBezTo>
                  <a:pt x="3389141" y="427894"/>
                  <a:pt x="3468380" y="1204949"/>
                  <a:pt x="3990951" y="1192524"/>
                </a:cubicBezTo>
                <a:cubicBezTo>
                  <a:pt x="4513523" y="1180099"/>
                  <a:pt x="5345371" y="685158"/>
                  <a:pt x="5859409" y="695512"/>
                </a:cubicBezTo>
                <a:cubicBezTo>
                  <a:pt x="6373449" y="705867"/>
                  <a:pt x="6597407" y="1271216"/>
                  <a:pt x="7075187" y="1254650"/>
                </a:cubicBezTo>
                <a:cubicBezTo>
                  <a:pt x="7552967" y="1238084"/>
                  <a:pt x="7996187" y="727250"/>
                  <a:pt x="8619032" y="396428"/>
                </a:cubicBezTo>
                <a:cubicBezTo>
                  <a:pt x="8645044" y="393937"/>
                  <a:pt x="9162544" y="86841"/>
                  <a:pt x="9310926" y="10131"/>
                </a:cubicBezTo>
                <a:close/>
              </a:path>
            </a:pathLst>
          </a:custGeom>
          <a:effectLst>
            <a:innerShdw blurRad="596900" dist="50800" dir="16200000">
              <a:prstClr val="black">
                <a:alpha val="28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宋体 CN Heavy" panose="02020900000000000000" pitchFamily="18" charset="-122"/>
              <a:cs typeface="思源宋体 CN ExtraLight" panose="02020200000000000000" pitchFamily="18" charset="-122"/>
            </a:endParaRPr>
          </a:p>
        </p:txBody>
      </p:sp>
      <p:sp>
        <p:nvSpPr>
          <p:cNvPr id="11" name="文本框"/>
          <p:cNvSpPr txBox="1"/>
          <p:nvPr/>
        </p:nvSpPr>
        <p:spPr>
          <a:xfrm flipH="1">
            <a:off x="5809171" y="3388120"/>
            <a:ext cx="521482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>
                <a:solidFill>
                  <a:schemeClr val="bg1"/>
                </a:solidFill>
                <a:latin typeface="+mj-ea"/>
                <a:ea typeface="+mj-ea"/>
                <a:cs typeface="思源宋体 CN ExtraLight" panose="02020200000000000000" pitchFamily="18" charset="-122"/>
              </a:rPr>
              <a:t>转正述职汇报</a:t>
            </a:r>
          </a:p>
        </p:txBody>
      </p:sp>
      <p:sp>
        <p:nvSpPr>
          <p:cNvPr id="18" name="矩形: 圆角"/>
          <p:cNvSpPr/>
          <p:nvPr/>
        </p:nvSpPr>
        <p:spPr>
          <a:xfrm flipH="1">
            <a:off x="6003971" y="4611117"/>
            <a:ext cx="1295149" cy="42558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>
                <a:solidFill>
                  <a:schemeClr val="accent1"/>
                </a:solidFill>
                <a:latin typeface="+mn-ea"/>
                <a:cs typeface="思源宋体 CN ExtraLight" panose="02020200000000000000" pitchFamily="18" charset="-122"/>
              </a:rPr>
              <a:t>20XX.XX</a:t>
            </a:r>
            <a:endParaRPr lang="zh-CN" altLang="en-US" dirty="0">
              <a:solidFill>
                <a:schemeClr val="accent1"/>
              </a:solidFill>
              <a:latin typeface="+mn-ea"/>
              <a:cs typeface="思源宋体 CN ExtraLight" panose="02020200000000000000" pitchFamily="18" charset="-122"/>
            </a:endParaRPr>
          </a:p>
        </p:txBody>
      </p:sp>
      <p:sp>
        <p:nvSpPr>
          <p:cNvPr id="4" name="文本框"/>
          <p:cNvSpPr txBox="1"/>
          <p:nvPr/>
        </p:nvSpPr>
        <p:spPr>
          <a:xfrm flipH="1">
            <a:off x="5779324" y="2372941"/>
            <a:ext cx="369553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b="1" dirty="0">
                <a:ln>
                  <a:solidFill>
                    <a:schemeClr val="bg1"/>
                  </a:solidFill>
                </a:ln>
                <a:gradFill flip="none" rotWithShape="1">
                  <a:gsLst>
                    <a:gs pos="2000">
                      <a:schemeClr val="bg1"/>
                    </a:gs>
                    <a:gs pos="78000">
                      <a:schemeClr val="accent1"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+mj-ea"/>
                <a:ea typeface="+mj-ea"/>
                <a:cs typeface="思源宋体 CN ExtraLight" panose="02020200000000000000" pitchFamily="18" charset="-122"/>
              </a:rPr>
              <a:t>20XX</a:t>
            </a:r>
            <a:endParaRPr lang="zh-CN" altLang="en-US" sz="6600" b="1" dirty="0">
              <a:ln>
                <a:solidFill>
                  <a:schemeClr val="bg1"/>
                </a:solidFill>
              </a:ln>
              <a:gradFill flip="none" rotWithShape="1">
                <a:gsLst>
                  <a:gs pos="2000">
                    <a:schemeClr val="bg1"/>
                  </a:gs>
                  <a:gs pos="78000">
                    <a:schemeClr val="accent1">
                      <a:alpha val="0"/>
                    </a:schemeClr>
                  </a:gs>
                </a:gsLst>
                <a:lin ang="5400000" scaled="1"/>
                <a:tileRect/>
              </a:gradFill>
              <a:latin typeface="+mj-ea"/>
              <a:ea typeface="+mj-ea"/>
              <a:cs typeface="思源宋体 CN ExtraLight" panose="02020200000000000000" pitchFamily="18" charset="-122"/>
            </a:endParaRPr>
          </a:p>
        </p:txBody>
      </p:sp>
      <p:pic>
        <p:nvPicPr>
          <p:cNvPr id="39" name="图片"/>
          <p:cNvPicPr/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352" t="15798" r="24221" b="14374"/>
          <a:stretch/>
        </p:blipFill>
        <p:spPr>
          <a:xfrm>
            <a:off x="174171" y="508000"/>
            <a:ext cx="4470400" cy="583474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"/>
          <p:cNvSpPr txBox="1"/>
          <p:nvPr/>
        </p:nvSpPr>
        <p:spPr>
          <a:xfrm>
            <a:off x="858156" y="206830"/>
            <a:ext cx="29391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accent1"/>
                </a:solidFill>
                <a:latin typeface="+mj-ea"/>
                <a:ea typeface="+mj-ea"/>
                <a:cs typeface="思源宋体 CN ExtraLight" panose="02020200000000000000" pitchFamily="18" charset="-122"/>
              </a:rPr>
              <a:t>责任义务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2F20F97F-48D4-D03D-DB0D-8232AC2725A6}"/>
              </a:ext>
            </a:extLst>
          </p:cNvPr>
          <p:cNvGrpSpPr/>
          <p:nvPr/>
        </p:nvGrpSpPr>
        <p:grpSpPr>
          <a:xfrm>
            <a:off x="638931" y="1857927"/>
            <a:ext cx="3272668" cy="3750651"/>
            <a:chOff x="638931" y="1857927"/>
            <a:chExt cx="3272668" cy="3750651"/>
          </a:xfrm>
        </p:grpSpPr>
        <p:sp>
          <p:nvSpPr>
            <p:cNvPr id="62" name="矩形: 圆角"/>
            <p:cNvSpPr/>
            <p:nvPr/>
          </p:nvSpPr>
          <p:spPr>
            <a:xfrm>
              <a:off x="1082030" y="1940658"/>
              <a:ext cx="2829569" cy="3667920"/>
            </a:xfrm>
            <a:prstGeom prst="roundRect">
              <a:avLst>
                <a:gd name="adj" fmla="val 9906"/>
              </a:avLst>
            </a:prstGeom>
            <a:solidFill>
              <a:schemeClr val="bg1"/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宋体 CN Heavy" panose="02020900000000000000" pitchFamily="18" charset="-122"/>
                <a:cs typeface="思源宋体 CN ExtraLight" panose="02020200000000000000" pitchFamily="18" charset="-122"/>
              </a:endParaRPr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7973E759-406D-9500-0950-3AA89435C589}"/>
                </a:ext>
              </a:extLst>
            </p:cNvPr>
            <p:cNvGrpSpPr/>
            <p:nvPr/>
          </p:nvGrpSpPr>
          <p:grpSpPr>
            <a:xfrm>
              <a:off x="638931" y="1857927"/>
              <a:ext cx="1534286" cy="1084904"/>
              <a:chOff x="638931" y="1857927"/>
              <a:chExt cx="1534286" cy="1084904"/>
            </a:xfrm>
          </p:grpSpPr>
          <p:grpSp>
            <p:nvGrpSpPr>
              <p:cNvPr id="67" name="组合"/>
              <p:cNvGrpSpPr/>
              <p:nvPr/>
            </p:nvGrpSpPr>
            <p:grpSpPr>
              <a:xfrm>
                <a:off x="638931" y="1857927"/>
                <a:ext cx="1534286" cy="1084904"/>
                <a:chOff x="336175" y="981075"/>
                <a:chExt cx="1534286" cy="1084904"/>
              </a:xfrm>
            </p:grpSpPr>
            <p:sp>
              <p:nvSpPr>
                <p:cNvPr id="69" name="等腰三角形"/>
                <p:cNvSpPr/>
                <p:nvPr/>
              </p:nvSpPr>
              <p:spPr>
                <a:xfrm>
                  <a:off x="1701800" y="981075"/>
                  <a:ext cx="85957" cy="82730"/>
                </a:xfrm>
                <a:prstGeom prst="triangle">
                  <a:avLst>
                    <a:gd name="adj" fmla="val 100000"/>
                  </a:avLst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+mj-ea"/>
                    <a:ea typeface="+mj-ea"/>
                    <a:cs typeface="思源宋体 CN ExtraLight" panose="02020200000000000000" pitchFamily="18" charset="-122"/>
                  </a:endParaRPr>
                </a:p>
              </p:txBody>
            </p:sp>
            <p:sp>
              <p:nvSpPr>
                <p:cNvPr id="70" name="等腰三角形"/>
                <p:cNvSpPr/>
                <p:nvPr/>
              </p:nvSpPr>
              <p:spPr>
                <a:xfrm>
                  <a:off x="700406" y="1986914"/>
                  <a:ext cx="78868" cy="79065"/>
                </a:xfrm>
                <a:prstGeom prst="triangle">
                  <a:avLst>
                    <a:gd name="adj" fmla="val 100000"/>
                  </a:avLst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+mj-ea"/>
                    <a:ea typeface="+mj-ea"/>
                    <a:cs typeface="思源宋体 CN ExtraLight" panose="02020200000000000000" pitchFamily="18" charset="-122"/>
                  </a:endParaRPr>
                </a:p>
              </p:txBody>
            </p:sp>
            <p:sp>
              <p:nvSpPr>
                <p:cNvPr id="71" name="任意多边形: 形状"/>
                <p:cNvSpPr/>
                <p:nvPr/>
              </p:nvSpPr>
              <p:spPr>
                <a:xfrm rot="18900000">
                  <a:off x="336175" y="1180741"/>
                  <a:ext cx="1534286" cy="401599"/>
                </a:xfrm>
                <a:custGeom>
                  <a:avLst/>
                  <a:gdLst>
                    <a:gd name="connsiteX0" fmla="*/ 1132688 w 1534286"/>
                    <a:gd name="connsiteY0" fmla="*/ 0 h 401599"/>
                    <a:gd name="connsiteX1" fmla="*/ 1534286 w 1534286"/>
                    <a:gd name="connsiteY1" fmla="*/ 401599 h 401599"/>
                    <a:gd name="connsiteX2" fmla="*/ 0 w 1534286"/>
                    <a:gd name="connsiteY2" fmla="*/ 401599 h 401599"/>
                    <a:gd name="connsiteX3" fmla="*/ 401599 w 1534286"/>
                    <a:gd name="connsiteY3" fmla="*/ 0 h 4015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34286" h="401599">
                      <a:moveTo>
                        <a:pt x="1132688" y="0"/>
                      </a:moveTo>
                      <a:lnTo>
                        <a:pt x="1534286" y="401599"/>
                      </a:lnTo>
                      <a:lnTo>
                        <a:pt x="0" y="401599"/>
                      </a:lnTo>
                      <a:lnTo>
                        <a:pt x="401599" y="0"/>
                      </a:ln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+mj-ea"/>
                    <a:ea typeface="+mj-ea"/>
                    <a:cs typeface="思源宋体 CN ExtraLight" panose="02020200000000000000" pitchFamily="18" charset="-122"/>
                  </a:endParaRPr>
                </a:p>
              </p:txBody>
            </p:sp>
          </p:grpSp>
          <p:sp>
            <p:nvSpPr>
              <p:cNvPr id="68" name="文本框"/>
              <p:cNvSpPr txBox="1"/>
              <p:nvPr/>
            </p:nvSpPr>
            <p:spPr>
              <a:xfrm rot="18900000">
                <a:off x="1121803" y="2015027"/>
                <a:ext cx="55976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>
                    <a:solidFill>
                      <a:schemeClr val="bg1"/>
                    </a:solidFill>
                    <a:latin typeface="+mj-ea"/>
                    <a:ea typeface="+mj-ea"/>
                    <a:cs typeface="思源宋体 CN ExtraLight" panose="02020200000000000000" pitchFamily="18" charset="-122"/>
                  </a:rPr>
                  <a:t>01</a:t>
                </a:r>
                <a:endParaRPr lang="zh-CN" altLang="en-US" sz="2400" dirty="0">
                  <a:solidFill>
                    <a:schemeClr val="bg1"/>
                  </a:solidFill>
                  <a:latin typeface="+mj-ea"/>
                  <a:ea typeface="+mj-ea"/>
                  <a:cs typeface="思源宋体 CN ExtraLight" panose="02020200000000000000" pitchFamily="18" charset="-122"/>
                </a:endParaRPr>
              </a:p>
            </p:txBody>
          </p:sp>
        </p:grpSp>
        <p:sp>
          <p:nvSpPr>
            <p:cNvPr id="64" name="文本框"/>
            <p:cNvSpPr txBox="1"/>
            <p:nvPr/>
          </p:nvSpPr>
          <p:spPr>
            <a:xfrm>
              <a:off x="1745566" y="2604951"/>
              <a:ext cx="1538883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accent1"/>
                  </a:solidFill>
                  <a:latin typeface="+mj-ea"/>
                  <a:ea typeface="+mj-ea"/>
                  <a:cs typeface="思源宋体 CN ExtraLight" panose="02020200000000000000" pitchFamily="18" charset="-122"/>
                </a:rPr>
                <a:t>关键词标题</a:t>
              </a:r>
            </a:p>
          </p:txBody>
        </p:sp>
        <p:sp>
          <p:nvSpPr>
            <p:cNvPr id="8" name="文本框"/>
            <p:cNvSpPr txBox="1"/>
            <p:nvPr/>
          </p:nvSpPr>
          <p:spPr>
            <a:xfrm>
              <a:off x="1354925" y="3405219"/>
              <a:ext cx="2352349" cy="6084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latin typeface="+mn-ea"/>
                  <a:cs typeface="思源宋体 CN ExtraLight" panose="02020200000000000000" pitchFamily="18" charset="-122"/>
                </a:rPr>
                <a:t>在这里输入你的正文，阐述与关键词标题相关的具体内容</a:t>
              </a:r>
            </a:p>
          </p:txBody>
        </p:sp>
        <p:sp>
          <p:nvSpPr>
            <p:cNvPr id="9" name="文本框"/>
            <p:cNvSpPr txBox="1"/>
            <p:nvPr/>
          </p:nvSpPr>
          <p:spPr>
            <a:xfrm>
              <a:off x="1356050" y="4239866"/>
              <a:ext cx="2434899" cy="6084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latin typeface="+mn-ea"/>
                  <a:cs typeface="思源宋体 CN ExtraLight" panose="02020200000000000000" pitchFamily="18" charset="-122"/>
                </a:rPr>
                <a:t>在这里输入你的正文，阐述与关键词标题相关的具体内容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0EAB611F-4C87-5099-2ACC-EE89DF994756}"/>
              </a:ext>
            </a:extLst>
          </p:cNvPr>
          <p:cNvGrpSpPr/>
          <p:nvPr/>
        </p:nvGrpSpPr>
        <p:grpSpPr>
          <a:xfrm>
            <a:off x="4274759" y="1857927"/>
            <a:ext cx="3272668" cy="3750651"/>
            <a:chOff x="4274759" y="1857927"/>
            <a:chExt cx="3272668" cy="3750651"/>
          </a:xfrm>
        </p:grpSpPr>
        <p:sp>
          <p:nvSpPr>
            <p:cNvPr id="88" name="矩形: 圆角"/>
            <p:cNvSpPr/>
            <p:nvPr/>
          </p:nvSpPr>
          <p:spPr>
            <a:xfrm>
              <a:off x="4717858" y="1940658"/>
              <a:ext cx="2829569" cy="3667920"/>
            </a:xfrm>
            <a:prstGeom prst="roundRect">
              <a:avLst>
                <a:gd name="adj" fmla="val 9906"/>
              </a:avLst>
            </a:prstGeom>
            <a:solidFill>
              <a:schemeClr val="bg1"/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宋体 CN Heavy" panose="02020900000000000000" pitchFamily="18" charset="-122"/>
                <a:cs typeface="思源宋体 CN ExtraLight" panose="02020200000000000000" pitchFamily="18" charset="-122"/>
              </a:endParaRPr>
            </a:p>
          </p:txBody>
        </p:sp>
        <p:sp>
          <p:nvSpPr>
            <p:cNvPr id="90" name="文本框"/>
            <p:cNvSpPr txBox="1"/>
            <p:nvPr/>
          </p:nvSpPr>
          <p:spPr>
            <a:xfrm>
              <a:off x="5381394" y="2604951"/>
              <a:ext cx="1538883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accent1"/>
                  </a:solidFill>
                  <a:latin typeface="+mj-ea"/>
                  <a:ea typeface="+mj-ea"/>
                  <a:cs typeface="思源宋体 CN ExtraLight" panose="02020200000000000000" pitchFamily="18" charset="-122"/>
                </a:rPr>
                <a:t>关键词标题</a:t>
              </a:r>
            </a:p>
          </p:txBody>
        </p:sp>
        <p:sp>
          <p:nvSpPr>
            <p:cNvPr id="91" name="文本框"/>
            <p:cNvSpPr txBox="1"/>
            <p:nvPr/>
          </p:nvSpPr>
          <p:spPr>
            <a:xfrm>
              <a:off x="4990753" y="3405219"/>
              <a:ext cx="2352349" cy="6084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latin typeface="+mn-ea"/>
                  <a:cs typeface="思源宋体 CN ExtraLight" panose="02020200000000000000" pitchFamily="18" charset="-122"/>
                </a:rPr>
                <a:t>在这里输入你的正文，阐述与关键词标题相关的具体内容</a:t>
              </a:r>
            </a:p>
          </p:txBody>
        </p:sp>
        <p:sp>
          <p:nvSpPr>
            <p:cNvPr id="92" name="文本框"/>
            <p:cNvSpPr txBox="1"/>
            <p:nvPr/>
          </p:nvSpPr>
          <p:spPr>
            <a:xfrm>
              <a:off x="4991878" y="4239866"/>
              <a:ext cx="2434899" cy="6084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latin typeface="+mn-ea"/>
                  <a:cs typeface="思源宋体 CN ExtraLight" panose="02020200000000000000" pitchFamily="18" charset="-122"/>
                </a:rPr>
                <a:t>在这里输入你的正文，阐述与关键词标题相关的具体内容</a:t>
              </a:r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47AED6F5-07B6-EB00-1DDA-1680E9E87B06}"/>
                </a:ext>
              </a:extLst>
            </p:cNvPr>
            <p:cNvGrpSpPr/>
            <p:nvPr/>
          </p:nvGrpSpPr>
          <p:grpSpPr>
            <a:xfrm>
              <a:off x="4274759" y="1857927"/>
              <a:ext cx="1534286" cy="1084904"/>
              <a:chOff x="4274759" y="1857927"/>
              <a:chExt cx="1534286" cy="1084904"/>
            </a:xfrm>
          </p:grpSpPr>
          <p:grpSp>
            <p:nvGrpSpPr>
              <p:cNvPr id="93" name="组合"/>
              <p:cNvGrpSpPr/>
              <p:nvPr/>
            </p:nvGrpSpPr>
            <p:grpSpPr>
              <a:xfrm>
                <a:off x="4274759" y="1857927"/>
                <a:ext cx="1534286" cy="1084904"/>
                <a:chOff x="336175" y="981075"/>
                <a:chExt cx="1534286" cy="1084904"/>
              </a:xfrm>
            </p:grpSpPr>
            <p:sp>
              <p:nvSpPr>
                <p:cNvPr id="95" name="等腰三角形"/>
                <p:cNvSpPr/>
                <p:nvPr/>
              </p:nvSpPr>
              <p:spPr>
                <a:xfrm>
                  <a:off x="1701800" y="981075"/>
                  <a:ext cx="85957" cy="82730"/>
                </a:xfrm>
                <a:prstGeom prst="triangle">
                  <a:avLst>
                    <a:gd name="adj" fmla="val 100000"/>
                  </a:avLst>
                </a:pr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+mj-ea"/>
                    <a:ea typeface="+mj-ea"/>
                    <a:cs typeface="思源宋体 CN ExtraLight" panose="02020200000000000000" pitchFamily="18" charset="-122"/>
                  </a:endParaRPr>
                </a:p>
              </p:txBody>
            </p:sp>
            <p:sp>
              <p:nvSpPr>
                <p:cNvPr id="96" name="等腰三角形"/>
                <p:cNvSpPr/>
                <p:nvPr/>
              </p:nvSpPr>
              <p:spPr>
                <a:xfrm>
                  <a:off x="700406" y="1986914"/>
                  <a:ext cx="78868" cy="79065"/>
                </a:xfrm>
                <a:prstGeom prst="triangle">
                  <a:avLst>
                    <a:gd name="adj" fmla="val 100000"/>
                  </a:avLst>
                </a:pr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+mj-ea"/>
                    <a:ea typeface="+mj-ea"/>
                    <a:cs typeface="思源宋体 CN ExtraLight" panose="02020200000000000000" pitchFamily="18" charset="-122"/>
                  </a:endParaRPr>
                </a:p>
              </p:txBody>
            </p:sp>
            <p:sp>
              <p:nvSpPr>
                <p:cNvPr id="97" name="任意多边形: 形状"/>
                <p:cNvSpPr/>
                <p:nvPr/>
              </p:nvSpPr>
              <p:spPr>
                <a:xfrm rot="18900000">
                  <a:off x="336175" y="1180741"/>
                  <a:ext cx="1534286" cy="401599"/>
                </a:xfrm>
                <a:custGeom>
                  <a:avLst/>
                  <a:gdLst>
                    <a:gd name="connsiteX0" fmla="*/ 1132688 w 1534286"/>
                    <a:gd name="connsiteY0" fmla="*/ 0 h 401599"/>
                    <a:gd name="connsiteX1" fmla="*/ 1534286 w 1534286"/>
                    <a:gd name="connsiteY1" fmla="*/ 401599 h 401599"/>
                    <a:gd name="connsiteX2" fmla="*/ 0 w 1534286"/>
                    <a:gd name="connsiteY2" fmla="*/ 401599 h 401599"/>
                    <a:gd name="connsiteX3" fmla="*/ 401599 w 1534286"/>
                    <a:gd name="connsiteY3" fmla="*/ 0 h 4015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34286" h="401599">
                      <a:moveTo>
                        <a:pt x="1132688" y="0"/>
                      </a:moveTo>
                      <a:lnTo>
                        <a:pt x="1534286" y="401599"/>
                      </a:lnTo>
                      <a:lnTo>
                        <a:pt x="0" y="401599"/>
                      </a:lnTo>
                      <a:lnTo>
                        <a:pt x="401599" y="0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+mj-ea"/>
                    <a:ea typeface="+mj-ea"/>
                    <a:cs typeface="思源宋体 CN ExtraLight" panose="02020200000000000000" pitchFamily="18" charset="-122"/>
                  </a:endParaRPr>
                </a:p>
              </p:txBody>
            </p:sp>
          </p:grpSp>
          <p:sp>
            <p:nvSpPr>
              <p:cNvPr id="94" name="文本框"/>
              <p:cNvSpPr txBox="1"/>
              <p:nvPr/>
            </p:nvSpPr>
            <p:spPr>
              <a:xfrm rot="18900000">
                <a:off x="4757631" y="2015027"/>
                <a:ext cx="55976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>
                    <a:solidFill>
                      <a:schemeClr val="bg1"/>
                    </a:solidFill>
                    <a:latin typeface="+mj-lt"/>
                    <a:ea typeface="思源宋体 CN Light" panose="02020300000000000000" pitchFamily="18" charset="-122"/>
                    <a:cs typeface="思源宋体 CN ExtraLight" panose="02020200000000000000" pitchFamily="18" charset="-122"/>
                  </a:rPr>
                  <a:t>02</a:t>
                </a:r>
                <a:endParaRPr lang="zh-CN" altLang="en-US" sz="2400" dirty="0">
                  <a:solidFill>
                    <a:schemeClr val="bg1"/>
                  </a:solidFill>
                  <a:latin typeface="+mj-lt"/>
                  <a:ea typeface="思源宋体 CN Light" panose="02020300000000000000" pitchFamily="18" charset="-122"/>
                  <a:cs typeface="思源宋体 CN ExtraLight" panose="02020200000000000000" pitchFamily="18" charset="-122"/>
                </a:endParaRPr>
              </a:p>
            </p:txBody>
          </p:sp>
        </p:grp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BDDBE6DB-FAA3-6BFF-70AF-C49EB739410A}"/>
              </a:ext>
            </a:extLst>
          </p:cNvPr>
          <p:cNvGrpSpPr/>
          <p:nvPr/>
        </p:nvGrpSpPr>
        <p:grpSpPr>
          <a:xfrm>
            <a:off x="7910588" y="1857927"/>
            <a:ext cx="3272668" cy="3750651"/>
            <a:chOff x="7910588" y="1857927"/>
            <a:chExt cx="3272668" cy="3750651"/>
          </a:xfrm>
        </p:grpSpPr>
        <p:sp>
          <p:nvSpPr>
            <p:cNvPr id="99" name="矩形: 圆角"/>
            <p:cNvSpPr/>
            <p:nvPr/>
          </p:nvSpPr>
          <p:spPr>
            <a:xfrm>
              <a:off x="8353687" y="1940658"/>
              <a:ext cx="2829569" cy="3667920"/>
            </a:xfrm>
            <a:prstGeom prst="roundRect">
              <a:avLst>
                <a:gd name="adj" fmla="val 9906"/>
              </a:avLst>
            </a:prstGeom>
            <a:solidFill>
              <a:schemeClr val="bg1"/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宋体 CN Heavy" panose="02020900000000000000" pitchFamily="18" charset="-122"/>
                <a:cs typeface="思源宋体 CN ExtraLight" panose="02020200000000000000" pitchFamily="18" charset="-122"/>
              </a:endParaRPr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7DDA0F4E-0570-C2E8-1E24-E4CB2920D05F}"/>
                </a:ext>
              </a:extLst>
            </p:cNvPr>
            <p:cNvGrpSpPr/>
            <p:nvPr/>
          </p:nvGrpSpPr>
          <p:grpSpPr>
            <a:xfrm>
              <a:off x="7910588" y="1857927"/>
              <a:ext cx="1534286" cy="1084904"/>
              <a:chOff x="7910588" y="1857927"/>
              <a:chExt cx="1534286" cy="1084904"/>
            </a:xfrm>
          </p:grpSpPr>
          <p:grpSp>
            <p:nvGrpSpPr>
              <p:cNvPr id="104" name="组合"/>
              <p:cNvGrpSpPr/>
              <p:nvPr/>
            </p:nvGrpSpPr>
            <p:grpSpPr>
              <a:xfrm>
                <a:off x="7910588" y="1857927"/>
                <a:ext cx="1534286" cy="1084904"/>
                <a:chOff x="336175" y="981075"/>
                <a:chExt cx="1534286" cy="1084904"/>
              </a:xfrm>
            </p:grpSpPr>
            <p:sp>
              <p:nvSpPr>
                <p:cNvPr id="106" name="等腰三角形"/>
                <p:cNvSpPr/>
                <p:nvPr/>
              </p:nvSpPr>
              <p:spPr>
                <a:xfrm>
                  <a:off x="1701800" y="981075"/>
                  <a:ext cx="85957" cy="82730"/>
                </a:xfrm>
                <a:prstGeom prst="triangle">
                  <a:avLst>
                    <a:gd name="adj" fmla="val 100000"/>
                  </a:avLst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+mj-ea"/>
                    <a:ea typeface="+mj-ea"/>
                    <a:cs typeface="思源宋体 CN ExtraLight" panose="02020200000000000000" pitchFamily="18" charset="-122"/>
                  </a:endParaRPr>
                </a:p>
              </p:txBody>
            </p:sp>
            <p:sp>
              <p:nvSpPr>
                <p:cNvPr id="107" name="等腰三角形"/>
                <p:cNvSpPr/>
                <p:nvPr/>
              </p:nvSpPr>
              <p:spPr>
                <a:xfrm>
                  <a:off x="700406" y="1986914"/>
                  <a:ext cx="78868" cy="79065"/>
                </a:xfrm>
                <a:prstGeom prst="triangle">
                  <a:avLst>
                    <a:gd name="adj" fmla="val 100000"/>
                  </a:avLst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+mj-ea"/>
                    <a:ea typeface="+mj-ea"/>
                    <a:cs typeface="思源宋体 CN ExtraLight" panose="02020200000000000000" pitchFamily="18" charset="-122"/>
                  </a:endParaRPr>
                </a:p>
              </p:txBody>
            </p:sp>
            <p:sp>
              <p:nvSpPr>
                <p:cNvPr id="108" name="任意多边形: 形状"/>
                <p:cNvSpPr/>
                <p:nvPr/>
              </p:nvSpPr>
              <p:spPr>
                <a:xfrm rot="18900000">
                  <a:off x="336175" y="1180741"/>
                  <a:ext cx="1534286" cy="401599"/>
                </a:xfrm>
                <a:custGeom>
                  <a:avLst/>
                  <a:gdLst>
                    <a:gd name="connsiteX0" fmla="*/ 1132688 w 1534286"/>
                    <a:gd name="connsiteY0" fmla="*/ 0 h 401599"/>
                    <a:gd name="connsiteX1" fmla="*/ 1534286 w 1534286"/>
                    <a:gd name="connsiteY1" fmla="*/ 401599 h 401599"/>
                    <a:gd name="connsiteX2" fmla="*/ 0 w 1534286"/>
                    <a:gd name="connsiteY2" fmla="*/ 401599 h 401599"/>
                    <a:gd name="connsiteX3" fmla="*/ 401599 w 1534286"/>
                    <a:gd name="connsiteY3" fmla="*/ 0 h 4015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34286" h="401599">
                      <a:moveTo>
                        <a:pt x="1132688" y="0"/>
                      </a:moveTo>
                      <a:lnTo>
                        <a:pt x="1534286" y="401599"/>
                      </a:lnTo>
                      <a:lnTo>
                        <a:pt x="0" y="401599"/>
                      </a:lnTo>
                      <a:lnTo>
                        <a:pt x="401599" y="0"/>
                      </a:ln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+mj-ea"/>
                    <a:ea typeface="+mj-ea"/>
                    <a:cs typeface="思源宋体 CN ExtraLight" panose="02020200000000000000" pitchFamily="18" charset="-122"/>
                  </a:endParaRPr>
                </a:p>
              </p:txBody>
            </p:sp>
          </p:grpSp>
          <p:sp>
            <p:nvSpPr>
              <p:cNvPr id="105" name="文本框"/>
              <p:cNvSpPr txBox="1"/>
              <p:nvPr/>
            </p:nvSpPr>
            <p:spPr>
              <a:xfrm rot="18900000">
                <a:off x="8393460" y="2015027"/>
                <a:ext cx="55976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>
                    <a:solidFill>
                      <a:schemeClr val="bg1"/>
                    </a:solidFill>
                    <a:latin typeface="+mj-lt"/>
                    <a:ea typeface="思源宋体 CN Light" panose="02020300000000000000" pitchFamily="18" charset="-122"/>
                    <a:cs typeface="思源宋体 CN ExtraLight" panose="02020200000000000000" pitchFamily="18" charset="-122"/>
                  </a:rPr>
                  <a:t>03</a:t>
                </a:r>
                <a:endParaRPr lang="zh-CN" altLang="en-US" sz="2400" dirty="0">
                  <a:solidFill>
                    <a:schemeClr val="bg1"/>
                  </a:solidFill>
                  <a:latin typeface="+mj-lt"/>
                  <a:ea typeface="思源宋体 CN Light" panose="02020300000000000000" pitchFamily="18" charset="-122"/>
                  <a:cs typeface="思源宋体 CN ExtraLight" panose="02020200000000000000" pitchFamily="18" charset="-122"/>
                </a:endParaRPr>
              </a:p>
            </p:txBody>
          </p:sp>
        </p:grpSp>
        <p:sp>
          <p:nvSpPr>
            <p:cNvPr id="101" name="文本框"/>
            <p:cNvSpPr txBox="1"/>
            <p:nvPr/>
          </p:nvSpPr>
          <p:spPr>
            <a:xfrm>
              <a:off x="9017223" y="2604951"/>
              <a:ext cx="1538883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accent1"/>
                  </a:solidFill>
                  <a:latin typeface="+mj-ea"/>
                  <a:ea typeface="+mj-ea"/>
                  <a:cs typeface="思源宋体 CN ExtraLight" panose="02020200000000000000" pitchFamily="18" charset="-122"/>
                </a:rPr>
                <a:t>关键词标题</a:t>
              </a:r>
            </a:p>
          </p:txBody>
        </p:sp>
        <p:sp>
          <p:nvSpPr>
            <p:cNvPr id="102" name="文本框"/>
            <p:cNvSpPr txBox="1"/>
            <p:nvPr/>
          </p:nvSpPr>
          <p:spPr>
            <a:xfrm>
              <a:off x="8626582" y="3405219"/>
              <a:ext cx="2352349" cy="6084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latin typeface="+mn-ea"/>
                  <a:cs typeface="思源宋体 CN ExtraLight" panose="02020200000000000000" pitchFamily="18" charset="-122"/>
                </a:rPr>
                <a:t>在这里输入你的正文，阐述与关键词标题相关的具体内容</a:t>
              </a:r>
            </a:p>
          </p:txBody>
        </p:sp>
        <p:sp>
          <p:nvSpPr>
            <p:cNvPr id="103" name="文本框"/>
            <p:cNvSpPr txBox="1"/>
            <p:nvPr/>
          </p:nvSpPr>
          <p:spPr>
            <a:xfrm>
              <a:off x="8627707" y="4239866"/>
              <a:ext cx="2434899" cy="6084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latin typeface="+mn-ea"/>
                  <a:cs typeface="思源宋体 CN ExtraLight" panose="02020200000000000000" pitchFamily="18" charset="-122"/>
                </a:rPr>
                <a:t>在这里输入你的正文，阐述与关键词标题相关的具体内容</a:t>
              </a:r>
            </a:p>
          </p:txBody>
        </p:sp>
      </p:grp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2C30F3F4-2E15-C377-7941-265C1CAA6712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361489" y="0"/>
            <a:ext cx="431800" cy="853161"/>
          </a:xfrm>
          <a:custGeom>
            <a:avLst/>
            <a:gdLst>
              <a:gd name="connsiteX0" fmla="*/ 0 w 431800"/>
              <a:gd name="connsiteY0" fmla="*/ 0 h 853161"/>
              <a:gd name="connsiteX1" fmla="*/ 431800 w 431800"/>
              <a:gd name="connsiteY1" fmla="*/ 0 h 853161"/>
              <a:gd name="connsiteX2" fmla="*/ 431800 w 431800"/>
              <a:gd name="connsiteY2" fmla="*/ 637261 h 853161"/>
              <a:gd name="connsiteX3" fmla="*/ 215900 w 431800"/>
              <a:gd name="connsiteY3" fmla="*/ 853161 h 853161"/>
              <a:gd name="connsiteX4" fmla="*/ 0 w 431800"/>
              <a:gd name="connsiteY4" fmla="*/ 637261 h 853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1800" h="853161">
                <a:moveTo>
                  <a:pt x="0" y="0"/>
                </a:moveTo>
                <a:lnTo>
                  <a:pt x="431800" y="0"/>
                </a:lnTo>
                <a:lnTo>
                  <a:pt x="431800" y="637261"/>
                </a:lnTo>
                <a:cubicBezTo>
                  <a:pt x="431800" y="756499"/>
                  <a:pt x="335138" y="853161"/>
                  <a:pt x="215900" y="853161"/>
                </a:cubicBezTo>
                <a:cubicBezTo>
                  <a:pt x="96662" y="853161"/>
                  <a:pt x="0" y="756499"/>
                  <a:pt x="0" y="637261"/>
                </a:cubicBezTo>
                <a:close/>
              </a:path>
            </a:pathLst>
          </a:custGeom>
          <a:solidFill>
            <a:schemeClr val="accent1"/>
          </a:solidFill>
          <a:effectLst>
            <a:innerShdw blurRad="596900" dist="50800" dir="16200000">
              <a:prstClr val="black">
                <a:alpha val="17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宋体 CN Heavy" panose="02020900000000000000" pitchFamily="18" charset="-122"/>
              <a:cs typeface="思源宋体 CN ExtraLight" panose="02020200000000000000" pitchFamily="18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形状"/>
          <p:cNvSpPr/>
          <p:nvPr/>
        </p:nvSpPr>
        <p:spPr>
          <a:xfrm>
            <a:off x="0" y="0"/>
            <a:ext cx="12192000" cy="5958051"/>
          </a:xfrm>
          <a:custGeom>
            <a:avLst/>
            <a:gdLst>
              <a:gd name="connsiteX0" fmla="*/ 0 w 12192000"/>
              <a:gd name="connsiteY0" fmla="*/ 0 h 5370600"/>
              <a:gd name="connsiteX1" fmla="*/ 12192000 w 12192000"/>
              <a:gd name="connsiteY1" fmla="*/ 0 h 5370600"/>
              <a:gd name="connsiteX2" fmla="*/ 12192000 w 12192000"/>
              <a:gd name="connsiteY2" fmla="*/ 2094902 h 5370600"/>
              <a:gd name="connsiteX3" fmla="*/ 12058311 w 12192000"/>
              <a:gd name="connsiteY3" fmla="*/ 2113848 h 5370600"/>
              <a:gd name="connsiteX4" fmla="*/ 10378319 w 12192000"/>
              <a:gd name="connsiteY4" fmla="*/ 2598057 h 5370600"/>
              <a:gd name="connsiteX5" fmla="*/ 5201076 w 12192000"/>
              <a:gd name="connsiteY5" fmla="*/ 5254172 h 5370600"/>
              <a:gd name="connsiteX6" fmla="*/ 87034 w 12192000"/>
              <a:gd name="connsiteY6" fmla="*/ 5168942 h 5370600"/>
              <a:gd name="connsiteX7" fmla="*/ 0 w 12192000"/>
              <a:gd name="connsiteY7" fmla="*/ 5204209 h 5370600"/>
              <a:gd name="connsiteX8" fmla="*/ 0 w 12192000"/>
              <a:gd name="connsiteY8" fmla="*/ 0 h 537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5370600">
                <a:moveTo>
                  <a:pt x="0" y="0"/>
                </a:moveTo>
                <a:lnTo>
                  <a:pt x="12192000" y="0"/>
                </a:lnTo>
                <a:lnTo>
                  <a:pt x="12192000" y="2094902"/>
                </a:lnTo>
                <a:lnTo>
                  <a:pt x="12058311" y="2113848"/>
                </a:lnTo>
                <a:cubicBezTo>
                  <a:pt x="11546768" y="2202759"/>
                  <a:pt x="10975468" y="2393950"/>
                  <a:pt x="10378319" y="2598057"/>
                </a:cubicBezTo>
                <a:cubicBezTo>
                  <a:pt x="8962853" y="3081867"/>
                  <a:pt x="6933435" y="4818743"/>
                  <a:pt x="5201076" y="5254172"/>
                </a:cubicBezTo>
                <a:cubicBezTo>
                  <a:pt x="3522851" y="5675994"/>
                  <a:pt x="1191760" y="4786778"/>
                  <a:pt x="87034" y="5168942"/>
                </a:cubicBezTo>
                <a:lnTo>
                  <a:pt x="0" y="5204209"/>
                </a:lnTo>
                <a:lnTo>
                  <a:pt x="0" y="0"/>
                </a:lnTo>
                <a:close/>
              </a:path>
            </a:pathLst>
          </a:custGeom>
          <a:effectLst>
            <a:innerShdw blurRad="596900" dist="50800" dir="16200000">
              <a:prstClr val="black">
                <a:alpha val="28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宋体 CN Heavy" panose="02020900000000000000" pitchFamily="18" charset="-122"/>
              <a:cs typeface="思源宋体 CN ExtraLight" panose="02020200000000000000" pitchFamily="18" charset="-122"/>
            </a:endParaRPr>
          </a:p>
        </p:txBody>
      </p:sp>
      <p:sp>
        <p:nvSpPr>
          <p:cNvPr id="20" name="形状"/>
          <p:cNvSpPr/>
          <p:nvPr/>
        </p:nvSpPr>
        <p:spPr>
          <a:xfrm>
            <a:off x="0" y="743700"/>
            <a:ext cx="12192000" cy="5370600"/>
          </a:xfrm>
          <a:custGeom>
            <a:avLst/>
            <a:gdLst>
              <a:gd name="connsiteX0" fmla="*/ 0 w 12192000"/>
              <a:gd name="connsiteY0" fmla="*/ 0 h 5370600"/>
              <a:gd name="connsiteX1" fmla="*/ 12192000 w 12192000"/>
              <a:gd name="connsiteY1" fmla="*/ 0 h 5370600"/>
              <a:gd name="connsiteX2" fmla="*/ 12192000 w 12192000"/>
              <a:gd name="connsiteY2" fmla="*/ 2094902 h 5370600"/>
              <a:gd name="connsiteX3" fmla="*/ 12058311 w 12192000"/>
              <a:gd name="connsiteY3" fmla="*/ 2113848 h 5370600"/>
              <a:gd name="connsiteX4" fmla="*/ 10378319 w 12192000"/>
              <a:gd name="connsiteY4" fmla="*/ 2598057 h 5370600"/>
              <a:gd name="connsiteX5" fmla="*/ 5201076 w 12192000"/>
              <a:gd name="connsiteY5" fmla="*/ 5254172 h 5370600"/>
              <a:gd name="connsiteX6" fmla="*/ 87034 w 12192000"/>
              <a:gd name="connsiteY6" fmla="*/ 5168942 h 5370600"/>
              <a:gd name="connsiteX7" fmla="*/ 0 w 12192000"/>
              <a:gd name="connsiteY7" fmla="*/ 5204209 h 5370600"/>
              <a:gd name="connsiteX8" fmla="*/ 0 w 12192000"/>
              <a:gd name="connsiteY8" fmla="*/ 0 h 537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5370600">
                <a:moveTo>
                  <a:pt x="0" y="0"/>
                </a:moveTo>
                <a:lnTo>
                  <a:pt x="12192000" y="0"/>
                </a:lnTo>
                <a:lnTo>
                  <a:pt x="12192000" y="2094902"/>
                </a:lnTo>
                <a:lnTo>
                  <a:pt x="12058311" y="2113848"/>
                </a:lnTo>
                <a:cubicBezTo>
                  <a:pt x="11546768" y="2202759"/>
                  <a:pt x="10975468" y="2393950"/>
                  <a:pt x="10378319" y="2598057"/>
                </a:cubicBezTo>
                <a:cubicBezTo>
                  <a:pt x="8962853" y="3081867"/>
                  <a:pt x="6933435" y="4818743"/>
                  <a:pt x="5201076" y="5254172"/>
                </a:cubicBezTo>
                <a:cubicBezTo>
                  <a:pt x="3522851" y="5675994"/>
                  <a:pt x="1191760" y="4786778"/>
                  <a:pt x="87034" y="5168942"/>
                </a:cubicBezTo>
                <a:lnTo>
                  <a:pt x="0" y="520420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宋体 CN Heavy" panose="02020900000000000000" pitchFamily="18" charset="-122"/>
              <a:cs typeface="思源宋体 CN ExtraLight" panose="02020200000000000000" pitchFamily="18" charset="-122"/>
            </a:endParaRPr>
          </a:p>
        </p:txBody>
      </p:sp>
      <p:grpSp>
        <p:nvGrpSpPr>
          <p:cNvPr id="8" name="组合"/>
          <p:cNvGrpSpPr/>
          <p:nvPr/>
        </p:nvGrpSpPr>
        <p:grpSpPr>
          <a:xfrm>
            <a:off x="1521084" y="1183274"/>
            <a:ext cx="3963566" cy="3149756"/>
            <a:chOff x="6998218" y="1197787"/>
            <a:chExt cx="3963566" cy="3149756"/>
          </a:xfrm>
        </p:grpSpPr>
        <p:sp>
          <p:nvSpPr>
            <p:cNvPr id="6" name="文本框"/>
            <p:cNvSpPr txBox="1"/>
            <p:nvPr/>
          </p:nvSpPr>
          <p:spPr>
            <a:xfrm>
              <a:off x="6998218" y="2912118"/>
              <a:ext cx="3963566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6600" b="1" dirty="0">
                  <a:solidFill>
                    <a:schemeClr val="bg1"/>
                  </a:solidFill>
                  <a:latin typeface="+mj-ea"/>
                  <a:ea typeface="+mj-ea"/>
                  <a:cs typeface="思源宋体 CN ExtraLight" panose="02020200000000000000" pitchFamily="18" charset="-122"/>
                </a:rPr>
                <a:t>胜任能力</a:t>
              </a:r>
            </a:p>
          </p:txBody>
        </p:sp>
        <p:sp>
          <p:nvSpPr>
            <p:cNvPr id="4" name="文本框"/>
            <p:cNvSpPr txBox="1"/>
            <p:nvPr/>
          </p:nvSpPr>
          <p:spPr>
            <a:xfrm>
              <a:off x="7738447" y="1197787"/>
              <a:ext cx="3000959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500" b="1" dirty="0">
                  <a:ln>
                    <a:solidFill>
                      <a:schemeClr val="bg1"/>
                    </a:solidFill>
                  </a:ln>
                  <a:gradFill flip="none" rotWithShape="1">
                    <a:gsLst>
                      <a:gs pos="2000">
                        <a:schemeClr val="bg1"/>
                      </a:gs>
                      <a:gs pos="78000">
                        <a:schemeClr val="accent1"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思源宋体 CN ExtraLight" panose="02020200000000000000" pitchFamily="18" charset="-122"/>
                </a:rPr>
                <a:t>03</a:t>
              </a:r>
              <a:endParaRPr lang="zh-CN" altLang="en-US" sz="11500" b="1" dirty="0">
                <a:ln>
                  <a:solidFill>
                    <a:schemeClr val="bg1"/>
                  </a:solidFill>
                </a:ln>
                <a:gradFill flip="none" rotWithShape="1">
                  <a:gsLst>
                    <a:gs pos="2000">
                      <a:schemeClr val="bg1"/>
                    </a:gs>
                    <a:gs pos="78000">
                      <a:schemeClr val="accent1"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+mj-ea"/>
                <a:ea typeface="+mj-ea"/>
                <a:cs typeface="思源宋体 CN ExtraLight" panose="02020200000000000000" pitchFamily="18" charset="-122"/>
              </a:endParaRPr>
            </a:p>
          </p:txBody>
        </p:sp>
        <p:sp>
          <p:nvSpPr>
            <p:cNvPr id="5" name="文本框"/>
            <p:cNvSpPr txBox="1"/>
            <p:nvPr/>
          </p:nvSpPr>
          <p:spPr>
            <a:xfrm>
              <a:off x="7088670" y="3947433"/>
              <a:ext cx="381952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000" dirty="0">
                  <a:solidFill>
                    <a:schemeClr val="bg1"/>
                  </a:solidFill>
                  <a:latin typeface="+mj-ea"/>
                  <a:ea typeface="+mj-ea"/>
                  <a:cs typeface="思源宋体 CN ExtraLight" panose="02020200000000000000" pitchFamily="18" charset="-122"/>
                </a:rPr>
                <a:t>COMPETENCE</a:t>
              </a:r>
            </a:p>
          </p:txBody>
        </p:sp>
      </p:grpSp>
      <p:sp>
        <p:nvSpPr>
          <p:cNvPr id="23" name="任意多边形: 形状"/>
          <p:cNvSpPr/>
          <p:nvPr/>
        </p:nvSpPr>
        <p:spPr>
          <a:xfrm>
            <a:off x="8723087" y="762751"/>
            <a:ext cx="928914" cy="3080313"/>
          </a:xfrm>
          <a:custGeom>
            <a:avLst/>
            <a:gdLst>
              <a:gd name="connsiteX0" fmla="*/ 464457 w 928914"/>
              <a:gd name="connsiteY0" fmla="*/ 0 h 3080313"/>
              <a:gd name="connsiteX1" fmla="*/ 928914 w 928914"/>
              <a:gd name="connsiteY1" fmla="*/ 464458 h 3080313"/>
              <a:gd name="connsiteX2" fmla="*/ 928914 w 928914"/>
              <a:gd name="connsiteY2" fmla="*/ 2495253 h 3080313"/>
              <a:gd name="connsiteX3" fmla="*/ 800285 w 928914"/>
              <a:gd name="connsiteY3" fmla="*/ 2568385 h 3080313"/>
              <a:gd name="connsiteX4" fmla="*/ 176166 w 928914"/>
              <a:gd name="connsiteY4" fmla="*/ 2962504 h 3080313"/>
              <a:gd name="connsiteX5" fmla="*/ 0 w 928914"/>
              <a:gd name="connsiteY5" fmla="*/ 3080313 h 3080313"/>
              <a:gd name="connsiteX6" fmla="*/ 0 w 928914"/>
              <a:gd name="connsiteY6" fmla="*/ 464458 h 3080313"/>
              <a:gd name="connsiteX7" fmla="*/ 464457 w 928914"/>
              <a:gd name="connsiteY7" fmla="*/ 0 h 3080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28914" h="3080313">
                <a:moveTo>
                  <a:pt x="464457" y="0"/>
                </a:moveTo>
                <a:cubicBezTo>
                  <a:pt x="720970" y="0"/>
                  <a:pt x="928914" y="207944"/>
                  <a:pt x="928914" y="464458"/>
                </a:cubicBezTo>
                <a:lnTo>
                  <a:pt x="928914" y="2495253"/>
                </a:lnTo>
                <a:lnTo>
                  <a:pt x="800285" y="2568385"/>
                </a:lnTo>
                <a:cubicBezTo>
                  <a:pt x="598576" y="2688185"/>
                  <a:pt x="389943" y="2821403"/>
                  <a:pt x="176166" y="2962504"/>
                </a:cubicBezTo>
                <a:lnTo>
                  <a:pt x="0" y="3080313"/>
                </a:lnTo>
                <a:lnTo>
                  <a:pt x="0" y="464458"/>
                </a:lnTo>
                <a:cubicBezTo>
                  <a:pt x="0" y="207944"/>
                  <a:pt x="207944" y="0"/>
                  <a:pt x="4644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宋体 CN Heavy" panose="02020900000000000000" pitchFamily="18" charset="-122"/>
              <a:cs typeface="思源宋体 CN ExtraLight" panose="02020200000000000000" pitchFamily="18" charset="-122"/>
            </a:endParaRPr>
          </a:p>
        </p:txBody>
      </p:sp>
      <p:sp>
        <p:nvSpPr>
          <p:cNvPr id="22" name="任意多边形: 形状"/>
          <p:cNvSpPr/>
          <p:nvPr/>
        </p:nvSpPr>
        <p:spPr>
          <a:xfrm>
            <a:off x="7611578" y="1630970"/>
            <a:ext cx="928914" cy="2837036"/>
          </a:xfrm>
          <a:custGeom>
            <a:avLst/>
            <a:gdLst>
              <a:gd name="connsiteX0" fmla="*/ 464457 w 928914"/>
              <a:gd name="connsiteY0" fmla="*/ 0 h 2837036"/>
              <a:gd name="connsiteX1" fmla="*/ 928914 w 928914"/>
              <a:gd name="connsiteY1" fmla="*/ 464456 h 2837036"/>
              <a:gd name="connsiteX2" fmla="*/ 928914 w 928914"/>
              <a:gd name="connsiteY2" fmla="*/ 2353605 h 2837036"/>
              <a:gd name="connsiteX3" fmla="*/ 632687 w 928914"/>
              <a:gd name="connsiteY3" fmla="*/ 2554753 h 2837036"/>
              <a:gd name="connsiteX4" fmla="*/ 296954 w 928914"/>
              <a:gd name="connsiteY4" fmla="*/ 2782821 h 2837036"/>
              <a:gd name="connsiteX5" fmla="*/ 216041 w 928914"/>
              <a:gd name="connsiteY5" fmla="*/ 2837036 h 2837036"/>
              <a:gd name="connsiteX6" fmla="*/ 0 w 928914"/>
              <a:gd name="connsiteY6" fmla="*/ 2828090 h 2837036"/>
              <a:gd name="connsiteX7" fmla="*/ 0 w 928914"/>
              <a:gd name="connsiteY7" fmla="*/ 464456 h 2837036"/>
              <a:gd name="connsiteX8" fmla="*/ 464457 w 928914"/>
              <a:gd name="connsiteY8" fmla="*/ 0 h 2837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28914" h="2837036">
                <a:moveTo>
                  <a:pt x="464457" y="0"/>
                </a:moveTo>
                <a:cubicBezTo>
                  <a:pt x="720970" y="0"/>
                  <a:pt x="928914" y="207944"/>
                  <a:pt x="928914" y="464456"/>
                </a:cubicBezTo>
                <a:lnTo>
                  <a:pt x="928914" y="2353605"/>
                </a:lnTo>
                <a:lnTo>
                  <a:pt x="632687" y="2554753"/>
                </a:lnTo>
                <a:cubicBezTo>
                  <a:pt x="521544" y="2630420"/>
                  <a:pt x="409559" y="2706673"/>
                  <a:pt x="296954" y="2782821"/>
                </a:cubicBezTo>
                <a:lnTo>
                  <a:pt x="216041" y="2837036"/>
                </a:lnTo>
                <a:lnTo>
                  <a:pt x="0" y="2828090"/>
                </a:lnTo>
                <a:lnTo>
                  <a:pt x="0" y="464456"/>
                </a:lnTo>
                <a:cubicBezTo>
                  <a:pt x="0" y="207944"/>
                  <a:pt x="207944" y="0"/>
                  <a:pt x="4644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宋体 CN Heavy" panose="02020900000000000000" pitchFamily="18" charset="-122"/>
              <a:cs typeface="思源宋体 CN ExtraLight" panose="02020200000000000000" pitchFamily="18" charset="-122"/>
            </a:endParaRPr>
          </a:p>
        </p:txBody>
      </p:sp>
      <p:sp>
        <p:nvSpPr>
          <p:cNvPr id="21" name="任意多边形: 形状"/>
          <p:cNvSpPr/>
          <p:nvPr/>
        </p:nvSpPr>
        <p:spPr>
          <a:xfrm>
            <a:off x="10087429" y="1611920"/>
            <a:ext cx="928914" cy="1414992"/>
          </a:xfrm>
          <a:custGeom>
            <a:avLst/>
            <a:gdLst>
              <a:gd name="connsiteX0" fmla="*/ 464457 w 928914"/>
              <a:gd name="connsiteY0" fmla="*/ 0 h 1414992"/>
              <a:gd name="connsiteX1" fmla="*/ 928914 w 928914"/>
              <a:gd name="connsiteY1" fmla="*/ 464458 h 1414992"/>
              <a:gd name="connsiteX2" fmla="*/ 928914 w 928914"/>
              <a:gd name="connsiteY2" fmla="*/ 1055089 h 1414992"/>
              <a:gd name="connsiteX3" fmla="*/ 733375 w 928914"/>
              <a:gd name="connsiteY3" fmla="*/ 1123781 h 1414992"/>
              <a:gd name="connsiteX4" fmla="*/ 290890 w 928914"/>
              <a:gd name="connsiteY4" fmla="*/ 1289370 h 1414992"/>
              <a:gd name="connsiteX5" fmla="*/ 18518 w 928914"/>
              <a:gd name="connsiteY5" fmla="*/ 1405606 h 1414992"/>
              <a:gd name="connsiteX6" fmla="*/ 0 w 928914"/>
              <a:gd name="connsiteY6" fmla="*/ 1414992 h 1414992"/>
              <a:gd name="connsiteX7" fmla="*/ 0 w 928914"/>
              <a:gd name="connsiteY7" fmla="*/ 464458 h 1414992"/>
              <a:gd name="connsiteX8" fmla="*/ 464457 w 928914"/>
              <a:gd name="connsiteY8" fmla="*/ 0 h 1414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28914" h="1414992">
                <a:moveTo>
                  <a:pt x="464457" y="0"/>
                </a:moveTo>
                <a:cubicBezTo>
                  <a:pt x="720970" y="0"/>
                  <a:pt x="928914" y="207944"/>
                  <a:pt x="928914" y="464458"/>
                </a:cubicBezTo>
                <a:lnTo>
                  <a:pt x="928914" y="1055089"/>
                </a:lnTo>
                <a:lnTo>
                  <a:pt x="733375" y="1123781"/>
                </a:lnTo>
                <a:cubicBezTo>
                  <a:pt x="587849" y="1177049"/>
                  <a:pt x="440177" y="1232762"/>
                  <a:pt x="290890" y="1289370"/>
                </a:cubicBezTo>
                <a:cubicBezTo>
                  <a:pt x="202423" y="1322916"/>
                  <a:pt x="111559" y="1361892"/>
                  <a:pt x="18518" y="1405606"/>
                </a:cubicBezTo>
                <a:lnTo>
                  <a:pt x="0" y="1414992"/>
                </a:lnTo>
                <a:lnTo>
                  <a:pt x="0" y="464458"/>
                </a:lnTo>
                <a:cubicBezTo>
                  <a:pt x="0" y="207944"/>
                  <a:pt x="207944" y="0"/>
                  <a:pt x="4644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宋体 CN Heavy" panose="02020900000000000000" pitchFamily="18" charset="-122"/>
              <a:cs typeface="思源宋体 CN ExtraLight" panose="02020200000000000000" pitchFamily="18" charset="-122"/>
            </a:endParaRPr>
          </a:p>
        </p:txBody>
      </p:sp>
      <p:pic>
        <p:nvPicPr>
          <p:cNvPr id="11" name="图片"/>
          <p:cNvPicPr/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878" t="15992" r="20653" b="15529"/>
          <a:stretch/>
        </p:blipFill>
        <p:spPr>
          <a:xfrm flipH="1">
            <a:off x="7039427" y="1233715"/>
            <a:ext cx="4528457" cy="528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87466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"/>
          <p:cNvSpPr txBox="1"/>
          <p:nvPr/>
        </p:nvSpPr>
        <p:spPr>
          <a:xfrm>
            <a:off x="858156" y="206830"/>
            <a:ext cx="29391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accent1"/>
                </a:solidFill>
                <a:latin typeface="+mj-ea"/>
                <a:ea typeface="+mj-ea"/>
                <a:cs typeface="思源宋体 CN ExtraLight" panose="02020200000000000000" pitchFamily="18" charset="-122"/>
              </a:rPr>
              <a:t>荣誉证书</a:t>
            </a:r>
          </a:p>
        </p:txBody>
      </p:sp>
      <p:grpSp>
        <p:nvGrpSpPr>
          <p:cNvPr id="16" name="组合"/>
          <p:cNvGrpSpPr/>
          <p:nvPr/>
        </p:nvGrpSpPr>
        <p:grpSpPr>
          <a:xfrm>
            <a:off x="4501208" y="1480143"/>
            <a:ext cx="3086100" cy="4241800"/>
            <a:chOff x="4938961" y="1530943"/>
            <a:chExt cx="3086100" cy="4241800"/>
          </a:xfrm>
        </p:grpSpPr>
        <p:sp>
          <p:nvSpPr>
            <p:cNvPr id="17" name="矩形: 圆角"/>
            <p:cNvSpPr/>
            <p:nvPr/>
          </p:nvSpPr>
          <p:spPr>
            <a:xfrm>
              <a:off x="4938961" y="1530943"/>
              <a:ext cx="3086100" cy="4241800"/>
            </a:xfrm>
            <a:prstGeom prst="roundRect">
              <a:avLst>
                <a:gd name="adj" fmla="val 3499"/>
              </a:avLst>
            </a:prstGeom>
            <a:solidFill>
              <a:schemeClr val="bg1"/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宋体 CN Heavy" panose="02020900000000000000" pitchFamily="18" charset="-122"/>
                <a:cs typeface="思源宋体 CN ExtraLight" panose="02020200000000000000" pitchFamily="18" charset="-122"/>
              </a:endParaRPr>
            </a:p>
          </p:txBody>
        </p:sp>
        <p:sp>
          <p:nvSpPr>
            <p:cNvPr id="18" name="文本框"/>
            <p:cNvSpPr txBox="1"/>
            <p:nvPr/>
          </p:nvSpPr>
          <p:spPr>
            <a:xfrm>
              <a:off x="5265772" y="2165362"/>
              <a:ext cx="199466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accent1"/>
                  </a:solidFill>
                  <a:latin typeface="+mj-ea"/>
                  <a:ea typeface="+mj-ea"/>
                  <a:cs typeface="思源宋体 CN ExtraLight" panose="02020200000000000000" pitchFamily="18" charset="-122"/>
                </a:rPr>
                <a:t>关键词标题</a:t>
              </a:r>
            </a:p>
          </p:txBody>
        </p:sp>
        <p:cxnSp>
          <p:nvCxnSpPr>
            <p:cNvPr id="20" name="直接连接符"/>
            <p:cNvCxnSpPr/>
            <p:nvPr/>
          </p:nvCxnSpPr>
          <p:spPr>
            <a:xfrm>
              <a:off x="5358641" y="2768824"/>
              <a:ext cx="166675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文本框"/>
            <p:cNvSpPr txBox="1"/>
            <p:nvPr/>
          </p:nvSpPr>
          <p:spPr>
            <a:xfrm>
              <a:off x="5358641" y="3138490"/>
              <a:ext cx="2294597" cy="1023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latin typeface="+mn-ea"/>
                  <a:cs typeface="思源宋体 CN ExtraLight" panose="02020200000000000000" pitchFamily="18" charset="-122"/>
                </a:rPr>
                <a:t>在这里输入你的正文，阐述与关键词标题相关的具体内容</a:t>
              </a:r>
            </a:p>
          </p:txBody>
        </p:sp>
        <p:sp>
          <p:nvSpPr>
            <p:cNvPr id="41" name="文本框"/>
            <p:cNvSpPr txBox="1"/>
            <p:nvPr/>
          </p:nvSpPr>
          <p:spPr>
            <a:xfrm>
              <a:off x="5358641" y="4376372"/>
              <a:ext cx="2294597" cy="1023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latin typeface="+mn-ea"/>
                  <a:cs typeface="思源宋体 CN ExtraLight" panose="02020200000000000000" pitchFamily="18" charset="-122"/>
                </a:rPr>
                <a:t>在这里输入你的正文，阐述与关键词标题相关的具体内容</a:t>
              </a:r>
            </a:p>
          </p:txBody>
        </p:sp>
      </p:grpSp>
      <p:grpSp>
        <p:nvGrpSpPr>
          <p:cNvPr id="42" name="组合"/>
          <p:cNvGrpSpPr/>
          <p:nvPr/>
        </p:nvGrpSpPr>
        <p:grpSpPr>
          <a:xfrm>
            <a:off x="8116818" y="1480143"/>
            <a:ext cx="3086100" cy="4241800"/>
            <a:chOff x="4938961" y="1530943"/>
            <a:chExt cx="3086100" cy="4241800"/>
          </a:xfrm>
        </p:grpSpPr>
        <p:sp>
          <p:nvSpPr>
            <p:cNvPr id="47" name="矩形: 圆角"/>
            <p:cNvSpPr/>
            <p:nvPr/>
          </p:nvSpPr>
          <p:spPr>
            <a:xfrm>
              <a:off x="4938961" y="1530943"/>
              <a:ext cx="3086100" cy="4241800"/>
            </a:xfrm>
            <a:prstGeom prst="roundRect">
              <a:avLst>
                <a:gd name="adj" fmla="val 3499"/>
              </a:avLst>
            </a:prstGeom>
            <a:solidFill>
              <a:schemeClr val="bg1"/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宋体 CN Heavy" panose="02020900000000000000" pitchFamily="18" charset="-122"/>
                <a:cs typeface="思源宋体 CN ExtraLight" panose="02020200000000000000" pitchFamily="18" charset="-122"/>
              </a:endParaRPr>
            </a:p>
          </p:txBody>
        </p:sp>
        <p:sp>
          <p:nvSpPr>
            <p:cNvPr id="48" name="文本框"/>
            <p:cNvSpPr txBox="1"/>
            <p:nvPr/>
          </p:nvSpPr>
          <p:spPr>
            <a:xfrm>
              <a:off x="5265772" y="2165362"/>
              <a:ext cx="199466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accent1"/>
                  </a:solidFill>
                  <a:latin typeface="+mj-ea"/>
                  <a:ea typeface="+mj-ea"/>
                  <a:cs typeface="思源宋体 CN ExtraLight" panose="02020200000000000000" pitchFamily="18" charset="-122"/>
                </a:rPr>
                <a:t>关键词标题</a:t>
              </a:r>
            </a:p>
          </p:txBody>
        </p:sp>
        <p:cxnSp>
          <p:nvCxnSpPr>
            <p:cNvPr id="49" name="直接连接符"/>
            <p:cNvCxnSpPr/>
            <p:nvPr/>
          </p:nvCxnSpPr>
          <p:spPr>
            <a:xfrm>
              <a:off x="5358641" y="2768824"/>
              <a:ext cx="166675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文本框"/>
            <p:cNvSpPr txBox="1"/>
            <p:nvPr/>
          </p:nvSpPr>
          <p:spPr>
            <a:xfrm>
              <a:off x="5358641" y="3138490"/>
              <a:ext cx="2294597" cy="1023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latin typeface="+mn-ea"/>
                  <a:cs typeface="思源宋体 CN ExtraLight" panose="02020200000000000000" pitchFamily="18" charset="-122"/>
                </a:rPr>
                <a:t>在这里输入你的正文，阐述与关键词标题相关的具体内容</a:t>
              </a:r>
            </a:p>
          </p:txBody>
        </p:sp>
        <p:sp>
          <p:nvSpPr>
            <p:cNvPr id="51" name="文本框"/>
            <p:cNvSpPr txBox="1"/>
            <p:nvPr/>
          </p:nvSpPr>
          <p:spPr>
            <a:xfrm>
              <a:off x="5358641" y="4376372"/>
              <a:ext cx="2294597" cy="1023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latin typeface="+mn-ea"/>
                  <a:cs typeface="思源宋体 CN ExtraLight" panose="02020200000000000000" pitchFamily="18" charset="-122"/>
                </a:rPr>
                <a:t>在这里输入你的正文，阐述与关键词标题相关的具体内容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C07D3FF2-00B5-CAC4-CE00-E25569939565}"/>
              </a:ext>
            </a:extLst>
          </p:cNvPr>
          <p:cNvGrpSpPr/>
          <p:nvPr/>
        </p:nvGrpSpPr>
        <p:grpSpPr>
          <a:xfrm>
            <a:off x="989083" y="1488831"/>
            <a:ext cx="2982615" cy="1107996"/>
            <a:chOff x="962647" y="1488831"/>
            <a:chExt cx="2982615" cy="1107996"/>
          </a:xfrm>
        </p:grpSpPr>
        <p:cxnSp>
          <p:nvCxnSpPr>
            <p:cNvPr id="23" name="直接连接符"/>
            <p:cNvCxnSpPr/>
            <p:nvPr/>
          </p:nvCxnSpPr>
          <p:spPr>
            <a:xfrm>
              <a:off x="1015518" y="2448083"/>
              <a:ext cx="292735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C73BAD86-1031-D0F6-B238-38D311EA5CC0}"/>
                </a:ext>
              </a:extLst>
            </p:cNvPr>
            <p:cNvGrpSpPr/>
            <p:nvPr/>
          </p:nvGrpSpPr>
          <p:grpSpPr>
            <a:xfrm>
              <a:off x="962647" y="1488831"/>
              <a:ext cx="945226" cy="1107996"/>
              <a:chOff x="962647" y="1488831"/>
              <a:chExt cx="945226" cy="1107996"/>
            </a:xfrm>
          </p:grpSpPr>
          <p:sp>
            <p:nvSpPr>
              <p:cNvPr id="21" name="文本框"/>
              <p:cNvSpPr txBox="1"/>
              <p:nvPr/>
            </p:nvSpPr>
            <p:spPr>
              <a:xfrm>
                <a:off x="962647" y="1488831"/>
                <a:ext cx="561051" cy="110799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l"/>
                <a:r>
                  <a:rPr lang="en-US" altLang="zh-CN" sz="7200" b="1" dirty="0">
                    <a:solidFill>
                      <a:schemeClr val="accent1"/>
                    </a:solidFill>
                    <a:latin typeface="+mj-ea"/>
                    <a:ea typeface="+mj-ea"/>
                    <a:cs typeface="思源宋体 CN ExtraLight" panose="02020200000000000000" pitchFamily="18" charset="-122"/>
                  </a:rPr>
                  <a:t>2</a:t>
                </a:r>
                <a:endParaRPr lang="zh-CN" altLang="en-US" sz="7200" b="1" dirty="0">
                  <a:solidFill>
                    <a:schemeClr val="accent1"/>
                  </a:solidFill>
                  <a:latin typeface="+mj-ea"/>
                  <a:ea typeface="+mj-ea"/>
                  <a:cs typeface="思源宋体 CN ExtraLight" panose="02020200000000000000" pitchFamily="18" charset="-122"/>
                </a:endParaRPr>
              </a:p>
            </p:txBody>
          </p:sp>
          <p:grpSp>
            <p:nvGrpSpPr>
              <p:cNvPr id="53" name="组合 52"/>
              <p:cNvGrpSpPr/>
              <p:nvPr/>
            </p:nvGrpSpPr>
            <p:grpSpPr>
              <a:xfrm>
                <a:off x="1566581" y="2038465"/>
                <a:ext cx="341292" cy="328256"/>
                <a:chOff x="1849874" y="2103297"/>
                <a:chExt cx="341292" cy="328256"/>
              </a:xfrm>
            </p:grpSpPr>
            <p:sp>
              <p:nvSpPr>
                <p:cNvPr id="19" name="泪滴形"/>
                <p:cNvSpPr/>
                <p:nvPr/>
              </p:nvSpPr>
              <p:spPr>
                <a:xfrm rot="16200000" flipH="1">
                  <a:off x="1856392" y="2096779"/>
                  <a:ext cx="328256" cy="341292"/>
                </a:xfrm>
                <a:prstGeom prst="teardrop">
                  <a:avLst/>
                </a:pr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spAutoFit/>
                </a:bodyPr>
                <a:lstStyle/>
                <a:p>
                  <a:pPr algn="ctr"/>
                  <a:endParaRPr lang="zh-CN" altLang="en-US" dirty="0">
                    <a:latin typeface="思源宋体 CN Light" panose="02020300000000000000" pitchFamily="18" charset="-122"/>
                    <a:ea typeface="思源宋体 CN Light" panose="02020300000000000000" pitchFamily="18" charset="-122"/>
                    <a:cs typeface="思源宋体 CN ExtraLight" panose="02020200000000000000" pitchFamily="18" charset="-122"/>
                  </a:endParaRPr>
                </a:p>
              </p:txBody>
            </p:sp>
            <p:sp>
              <p:nvSpPr>
                <p:cNvPr id="22" name="文本框"/>
                <p:cNvSpPr txBox="1"/>
                <p:nvPr/>
              </p:nvSpPr>
              <p:spPr>
                <a:xfrm>
                  <a:off x="1918846" y="2180278"/>
                  <a:ext cx="179536" cy="215444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algn="l"/>
                  <a:r>
                    <a:rPr lang="zh-CN" altLang="en-US" sz="1400" dirty="0">
                      <a:solidFill>
                        <a:schemeClr val="bg1"/>
                      </a:solidFill>
                      <a:latin typeface="+mn-ea"/>
                      <a:cs typeface="思源宋体 CN ExtraLight" panose="02020200000000000000" pitchFamily="18" charset="-122"/>
                    </a:rPr>
                    <a:t>项</a:t>
                  </a:r>
                </a:p>
              </p:txBody>
            </p:sp>
          </p:grpSp>
        </p:grpSp>
        <p:sp>
          <p:nvSpPr>
            <p:cNvPr id="24" name="文本框"/>
            <p:cNvSpPr txBox="1"/>
            <p:nvPr/>
          </p:nvSpPr>
          <p:spPr>
            <a:xfrm>
              <a:off x="2066515" y="1592578"/>
              <a:ext cx="1878747" cy="82298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altLang="zh-CN" dirty="0">
                  <a:latin typeface="+mn-ea"/>
                  <a:cs typeface="思源宋体 CN ExtraLight" panose="02020200000000000000" pitchFamily="18" charset="-122"/>
                </a:rPr>
                <a:t>××××</a:t>
              </a:r>
              <a:r>
                <a:rPr lang="zh-CN" altLang="en-US" dirty="0">
                  <a:latin typeface="+mn-ea"/>
                  <a:cs typeface="思源宋体 CN ExtraLight" panose="02020200000000000000" pitchFamily="18" charset="-122"/>
                </a:rPr>
                <a:t>比赛荣誉</a:t>
              </a:r>
              <a:endParaRPr lang="en-US" altLang="zh-CN" dirty="0">
                <a:latin typeface="+mn-ea"/>
                <a:cs typeface="思源宋体 CN ExtraLight" panose="02020200000000000000" pitchFamily="18" charset="-122"/>
              </a:endParaRPr>
            </a:p>
            <a:p>
              <a:pPr algn="r">
                <a:lnSpc>
                  <a:spcPct val="150000"/>
                </a:lnSpc>
              </a:pPr>
              <a:r>
                <a:rPr lang="zh-CN" altLang="en-US" sz="2000" b="1" dirty="0">
                  <a:solidFill>
                    <a:schemeClr val="accent1"/>
                  </a:solidFill>
                  <a:latin typeface="+mj-ea"/>
                  <a:ea typeface="+mj-ea"/>
                  <a:cs typeface="思源宋体 CN ExtraLight" panose="02020200000000000000" pitchFamily="18" charset="-122"/>
                </a:rPr>
                <a:t>一等奖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718BC42F-8709-F3ED-7993-8F7DEB925261}"/>
              </a:ext>
            </a:extLst>
          </p:cNvPr>
          <p:cNvGrpSpPr/>
          <p:nvPr/>
        </p:nvGrpSpPr>
        <p:grpSpPr>
          <a:xfrm>
            <a:off x="989083" y="3116543"/>
            <a:ext cx="2982615" cy="1107996"/>
            <a:chOff x="962647" y="1488831"/>
            <a:chExt cx="2982615" cy="1107996"/>
          </a:xfrm>
        </p:grpSpPr>
        <p:cxnSp>
          <p:nvCxnSpPr>
            <p:cNvPr id="30" name="直接连接符">
              <a:extLst>
                <a:ext uri="{FF2B5EF4-FFF2-40B4-BE49-F238E27FC236}">
                  <a16:creationId xmlns:a16="http://schemas.microsoft.com/office/drawing/2014/main" id="{D4D5B4BC-517E-1F27-EFE0-9FFD1A108A05}"/>
                </a:ext>
              </a:extLst>
            </p:cNvPr>
            <p:cNvCxnSpPr/>
            <p:nvPr/>
          </p:nvCxnSpPr>
          <p:spPr>
            <a:xfrm>
              <a:off x="1015518" y="2448083"/>
              <a:ext cx="292735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9F3B1F7E-7620-6B0A-74B2-AFECF6E53B29}"/>
                </a:ext>
              </a:extLst>
            </p:cNvPr>
            <p:cNvGrpSpPr/>
            <p:nvPr/>
          </p:nvGrpSpPr>
          <p:grpSpPr>
            <a:xfrm>
              <a:off x="962647" y="1488831"/>
              <a:ext cx="945226" cy="1107996"/>
              <a:chOff x="962647" y="1488831"/>
              <a:chExt cx="945226" cy="1107996"/>
            </a:xfrm>
          </p:grpSpPr>
          <p:sp>
            <p:nvSpPr>
              <p:cNvPr id="33" name="文本框">
                <a:extLst>
                  <a:ext uri="{FF2B5EF4-FFF2-40B4-BE49-F238E27FC236}">
                    <a16:creationId xmlns:a16="http://schemas.microsoft.com/office/drawing/2014/main" id="{925FC387-CAAD-01C3-BA0F-2369FD03F7CD}"/>
                  </a:ext>
                </a:extLst>
              </p:cNvPr>
              <p:cNvSpPr txBox="1"/>
              <p:nvPr/>
            </p:nvSpPr>
            <p:spPr>
              <a:xfrm>
                <a:off x="962647" y="1488831"/>
                <a:ext cx="561051" cy="110799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l"/>
                <a:r>
                  <a:rPr lang="en-US" altLang="zh-CN" sz="7200" b="1" dirty="0">
                    <a:solidFill>
                      <a:schemeClr val="accent1"/>
                    </a:solidFill>
                    <a:latin typeface="+mj-ea"/>
                    <a:ea typeface="+mj-ea"/>
                    <a:cs typeface="思源宋体 CN ExtraLight" panose="02020200000000000000" pitchFamily="18" charset="-122"/>
                  </a:rPr>
                  <a:t>2</a:t>
                </a:r>
                <a:endParaRPr lang="zh-CN" altLang="en-US" sz="7200" b="1" dirty="0">
                  <a:solidFill>
                    <a:schemeClr val="accent1"/>
                  </a:solidFill>
                  <a:latin typeface="+mj-ea"/>
                  <a:ea typeface="+mj-ea"/>
                  <a:cs typeface="思源宋体 CN ExtraLight" panose="02020200000000000000" pitchFamily="18" charset="-122"/>
                </a:endParaRPr>
              </a:p>
            </p:txBody>
          </p:sp>
          <p:grpSp>
            <p:nvGrpSpPr>
              <p:cNvPr id="34" name="组合 33">
                <a:extLst>
                  <a:ext uri="{FF2B5EF4-FFF2-40B4-BE49-F238E27FC236}">
                    <a16:creationId xmlns:a16="http://schemas.microsoft.com/office/drawing/2014/main" id="{1340720D-675B-B678-EF93-D0651A7F92DB}"/>
                  </a:ext>
                </a:extLst>
              </p:cNvPr>
              <p:cNvGrpSpPr/>
              <p:nvPr/>
            </p:nvGrpSpPr>
            <p:grpSpPr>
              <a:xfrm>
                <a:off x="1566581" y="2038465"/>
                <a:ext cx="341292" cy="328256"/>
                <a:chOff x="1849874" y="2103297"/>
                <a:chExt cx="341292" cy="328256"/>
              </a:xfrm>
            </p:grpSpPr>
            <p:sp>
              <p:nvSpPr>
                <p:cNvPr id="35" name="泪滴形">
                  <a:extLst>
                    <a:ext uri="{FF2B5EF4-FFF2-40B4-BE49-F238E27FC236}">
                      <a16:creationId xmlns:a16="http://schemas.microsoft.com/office/drawing/2014/main" id="{3DF6E1C2-1BBC-C50F-7E8D-CAFC6169CD56}"/>
                    </a:ext>
                  </a:extLst>
                </p:cNvPr>
                <p:cNvSpPr/>
                <p:nvPr/>
              </p:nvSpPr>
              <p:spPr>
                <a:xfrm rot="16200000" flipH="1">
                  <a:off x="1856392" y="2096779"/>
                  <a:ext cx="328256" cy="341292"/>
                </a:xfrm>
                <a:prstGeom prst="teardrop">
                  <a:avLst/>
                </a:pr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spAutoFit/>
                </a:bodyPr>
                <a:lstStyle/>
                <a:p>
                  <a:pPr algn="ctr"/>
                  <a:endParaRPr lang="zh-CN" altLang="en-US" dirty="0">
                    <a:latin typeface="思源宋体 CN Light" panose="02020300000000000000" pitchFamily="18" charset="-122"/>
                    <a:ea typeface="思源宋体 CN Light" panose="02020300000000000000" pitchFamily="18" charset="-122"/>
                    <a:cs typeface="思源宋体 CN ExtraLight" panose="02020200000000000000" pitchFamily="18" charset="-122"/>
                  </a:endParaRPr>
                </a:p>
              </p:txBody>
            </p:sp>
            <p:sp>
              <p:nvSpPr>
                <p:cNvPr id="36" name="文本框">
                  <a:extLst>
                    <a:ext uri="{FF2B5EF4-FFF2-40B4-BE49-F238E27FC236}">
                      <a16:creationId xmlns:a16="http://schemas.microsoft.com/office/drawing/2014/main" id="{65E9FFEB-BFB7-65AF-3D1B-415097130FC9}"/>
                    </a:ext>
                  </a:extLst>
                </p:cNvPr>
                <p:cNvSpPr txBox="1"/>
                <p:nvPr/>
              </p:nvSpPr>
              <p:spPr>
                <a:xfrm>
                  <a:off x="1918846" y="2180278"/>
                  <a:ext cx="179536" cy="215444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algn="l"/>
                  <a:r>
                    <a:rPr lang="zh-CN" altLang="en-US" sz="1400" dirty="0">
                      <a:solidFill>
                        <a:schemeClr val="bg1"/>
                      </a:solidFill>
                      <a:latin typeface="+mn-ea"/>
                      <a:cs typeface="思源宋体 CN ExtraLight" panose="02020200000000000000" pitchFamily="18" charset="-122"/>
                    </a:rPr>
                    <a:t>项</a:t>
                  </a:r>
                </a:p>
              </p:txBody>
            </p:sp>
          </p:grpSp>
        </p:grpSp>
        <p:sp>
          <p:nvSpPr>
            <p:cNvPr id="32" name="文本框">
              <a:extLst>
                <a:ext uri="{FF2B5EF4-FFF2-40B4-BE49-F238E27FC236}">
                  <a16:creationId xmlns:a16="http://schemas.microsoft.com/office/drawing/2014/main" id="{4D6408E3-3549-E47C-70FF-AA4353AF827E}"/>
                </a:ext>
              </a:extLst>
            </p:cNvPr>
            <p:cNvSpPr txBox="1"/>
            <p:nvPr/>
          </p:nvSpPr>
          <p:spPr>
            <a:xfrm>
              <a:off x="2066515" y="1592578"/>
              <a:ext cx="1878747" cy="82298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altLang="zh-CN" dirty="0">
                  <a:latin typeface="+mn-ea"/>
                  <a:cs typeface="思源宋体 CN ExtraLight" panose="02020200000000000000" pitchFamily="18" charset="-122"/>
                </a:rPr>
                <a:t>××××</a:t>
              </a:r>
              <a:r>
                <a:rPr lang="zh-CN" altLang="en-US" dirty="0">
                  <a:latin typeface="+mn-ea"/>
                  <a:cs typeface="思源宋体 CN ExtraLight" panose="02020200000000000000" pitchFamily="18" charset="-122"/>
                </a:rPr>
                <a:t>比赛荣誉</a:t>
              </a:r>
              <a:endParaRPr lang="en-US" altLang="zh-CN" dirty="0">
                <a:latin typeface="+mn-ea"/>
                <a:cs typeface="思源宋体 CN ExtraLight" panose="02020200000000000000" pitchFamily="18" charset="-122"/>
              </a:endParaRPr>
            </a:p>
            <a:p>
              <a:pPr algn="r">
                <a:lnSpc>
                  <a:spcPct val="150000"/>
                </a:lnSpc>
              </a:pPr>
              <a:r>
                <a:rPr lang="zh-CN" altLang="en-US" sz="2000" b="1" dirty="0">
                  <a:solidFill>
                    <a:schemeClr val="accent1"/>
                  </a:solidFill>
                  <a:latin typeface="+mj-ea"/>
                  <a:ea typeface="+mj-ea"/>
                  <a:cs typeface="思源宋体 CN ExtraLight" panose="02020200000000000000" pitchFamily="18" charset="-122"/>
                </a:rPr>
                <a:t>一等奖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1E09F7C4-A503-D88D-064A-EEBE57F4C51A}"/>
              </a:ext>
            </a:extLst>
          </p:cNvPr>
          <p:cNvGrpSpPr/>
          <p:nvPr/>
        </p:nvGrpSpPr>
        <p:grpSpPr>
          <a:xfrm>
            <a:off x="989083" y="4744254"/>
            <a:ext cx="2982615" cy="1107996"/>
            <a:chOff x="962647" y="1488831"/>
            <a:chExt cx="2982615" cy="1107996"/>
          </a:xfrm>
        </p:grpSpPr>
        <p:cxnSp>
          <p:nvCxnSpPr>
            <p:cNvPr id="38" name="直接连接符">
              <a:extLst>
                <a:ext uri="{FF2B5EF4-FFF2-40B4-BE49-F238E27FC236}">
                  <a16:creationId xmlns:a16="http://schemas.microsoft.com/office/drawing/2014/main" id="{4DDC4CC2-7782-7C7C-5AE7-5129FE048606}"/>
                </a:ext>
              </a:extLst>
            </p:cNvPr>
            <p:cNvCxnSpPr/>
            <p:nvPr/>
          </p:nvCxnSpPr>
          <p:spPr>
            <a:xfrm>
              <a:off x="1015518" y="2448083"/>
              <a:ext cx="292735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E1A678C7-4BE7-D36F-2FEA-4FD384FBBF42}"/>
                </a:ext>
              </a:extLst>
            </p:cNvPr>
            <p:cNvGrpSpPr/>
            <p:nvPr/>
          </p:nvGrpSpPr>
          <p:grpSpPr>
            <a:xfrm>
              <a:off x="962647" y="1488831"/>
              <a:ext cx="945226" cy="1107996"/>
              <a:chOff x="962647" y="1488831"/>
              <a:chExt cx="945226" cy="1107996"/>
            </a:xfrm>
          </p:grpSpPr>
          <p:sp>
            <p:nvSpPr>
              <p:cNvPr id="62" name="文本框">
                <a:extLst>
                  <a:ext uri="{FF2B5EF4-FFF2-40B4-BE49-F238E27FC236}">
                    <a16:creationId xmlns:a16="http://schemas.microsoft.com/office/drawing/2014/main" id="{A78D39A4-9FE2-653E-BC82-E006D7AA8BF7}"/>
                  </a:ext>
                </a:extLst>
              </p:cNvPr>
              <p:cNvSpPr txBox="1"/>
              <p:nvPr/>
            </p:nvSpPr>
            <p:spPr>
              <a:xfrm>
                <a:off x="962647" y="1488831"/>
                <a:ext cx="561051" cy="110799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l"/>
                <a:r>
                  <a:rPr lang="en-US" altLang="zh-CN" sz="7200" b="1" dirty="0">
                    <a:solidFill>
                      <a:schemeClr val="accent1"/>
                    </a:solidFill>
                    <a:latin typeface="+mj-ea"/>
                    <a:ea typeface="+mj-ea"/>
                    <a:cs typeface="思源宋体 CN ExtraLight" panose="02020200000000000000" pitchFamily="18" charset="-122"/>
                  </a:rPr>
                  <a:t>2</a:t>
                </a:r>
                <a:endParaRPr lang="zh-CN" altLang="en-US" sz="7200" b="1" dirty="0">
                  <a:solidFill>
                    <a:schemeClr val="accent1"/>
                  </a:solidFill>
                  <a:latin typeface="+mj-ea"/>
                  <a:ea typeface="+mj-ea"/>
                  <a:cs typeface="思源宋体 CN ExtraLight" panose="02020200000000000000" pitchFamily="18" charset="-122"/>
                </a:endParaRPr>
              </a:p>
            </p:txBody>
          </p:sp>
          <p:grpSp>
            <p:nvGrpSpPr>
              <p:cNvPr id="63" name="组合 62">
                <a:extLst>
                  <a:ext uri="{FF2B5EF4-FFF2-40B4-BE49-F238E27FC236}">
                    <a16:creationId xmlns:a16="http://schemas.microsoft.com/office/drawing/2014/main" id="{9D4AE035-BDE7-B9CB-0AA1-C62219A5F903}"/>
                  </a:ext>
                </a:extLst>
              </p:cNvPr>
              <p:cNvGrpSpPr/>
              <p:nvPr/>
            </p:nvGrpSpPr>
            <p:grpSpPr>
              <a:xfrm>
                <a:off x="1566581" y="2038465"/>
                <a:ext cx="341292" cy="328256"/>
                <a:chOff x="1849874" y="2103297"/>
                <a:chExt cx="341292" cy="328256"/>
              </a:xfrm>
            </p:grpSpPr>
            <p:sp>
              <p:nvSpPr>
                <p:cNvPr id="64" name="泪滴形">
                  <a:extLst>
                    <a:ext uri="{FF2B5EF4-FFF2-40B4-BE49-F238E27FC236}">
                      <a16:creationId xmlns:a16="http://schemas.microsoft.com/office/drawing/2014/main" id="{327D849B-5849-3CBA-690A-BBE0947C1262}"/>
                    </a:ext>
                  </a:extLst>
                </p:cNvPr>
                <p:cNvSpPr/>
                <p:nvPr/>
              </p:nvSpPr>
              <p:spPr>
                <a:xfrm rot="16200000" flipH="1">
                  <a:off x="1856392" y="2096779"/>
                  <a:ext cx="328256" cy="341292"/>
                </a:xfrm>
                <a:prstGeom prst="teardrop">
                  <a:avLst/>
                </a:pr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spAutoFit/>
                </a:bodyPr>
                <a:lstStyle/>
                <a:p>
                  <a:pPr algn="ctr"/>
                  <a:endParaRPr lang="zh-CN" altLang="en-US" dirty="0">
                    <a:latin typeface="思源宋体 CN Light" panose="02020300000000000000" pitchFamily="18" charset="-122"/>
                    <a:ea typeface="思源宋体 CN Light" panose="02020300000000000000" pitchFamily="18" charset="-122"/>
                    <a:cs typeface="思源宋体 CN ExtraLight" panose="02020200000000000000" pitchFamily="18" charset="-122"/>
                  </a:endParaRPr>
                </a:p>
              </p:txBody>
            </p:sp>
            <p:sp>
              <p:nvSpPr>
                <p:cNvPr id="65" name="文本框">
                  <a:extLst>
                    <a:ext uri="{FF2B5EF4-FFF2-40B4-BE49-F238E27FC236}">
                      <a16:creationId xmlns:a16="http://schemas.microsoft.com/office/drawing/2014/main" id="{75DEA34F-65D9-3F4B-DD8D-863C203A6C0F}"/>
                    </a:ext>
                  </a:extLst>
                </p:cNvPr>
                <p:cNvSpPr txBox="1"/>
                <p:nvPr/>
              </p:nvSpPr>
              <p:spPr>
                <a:xfrm>
                  <a:off x="1918846" y="2180278"/>
                  <a:ext cx="179536" cy="215444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algn="l"/>
                  <a:r>
                    <a:rPr lang="zh-CN" altLang="en-US" sz="1400" dirty="0">
                      <a:solidFill>
                        <a:schemeClr val="bg1"/>
                      </a:solidFill>
                      <a:latin typeface="+mn-ea"/>
                      <a:cs typeface="思源宋体 CN ExtraLight" panose="02020200000000000000" pitchFamily="18" charset="-122"/>
                    </a:rPr>
                    <a:t>项</a:t>
                  </a:r>
                </a:p>
              </p:txBody>
            </p:sp>
          </p:grpSp>
        </p:grpSp>
        <p:sp>
          <p:nvSpPr>
            <p:cNvPr id="61" name="文本框">
              <a:extLst>
                <a:ext uri="{FF2B5EF4-FFF2-40B4-BE49-F238E27FC236}">
                  <a16:creationId xmlns:a16="http://schemas.microsoft.com/office/drawing/2014/main" id="{85374F75-1C7E-6249-94B7-AE682C225754}"/>
                </a:ext>
              </a:extLst>
            </p:cNvPr>
            <p:cNvSpPr txBox="1"/>
            <p:nvPr/>
          </p:nvSpPr>
          <p:spPr>
            <a:xfrm>
              <a:off x="2066515" y="1592578"/>
              <a:ext cx="1878747" cy="82298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altLang="zh-CN" dirty="0">
                  <a:latin typeface="+mn-ea"/>
                  <a:cs typeface="思源宋体 CN ExtraLight" panose="02020200000000000000" pitchFamily="18" charset="-122"/>
                </a:rPr>
                <a:t>××××</a:t>
              </a:r>
              <a:r>
                <a:rPr lang="zh-CN" altLang="en-US" dirty="0">
                  <a:latin typeface="+mn-ea"/>
                  <a:cs typeface="思源宋体 CN ExtraLight" panose="02020200000000000000" pitchFamily="18" charset="-122"/>
                </a:rPr>
                <a:t>比赛荣誉</a:t>
              </a:r>
              <a:endParaRPr lang="en-US" altLang="zh-CN" dirty="0">
                <a:latin typeface="+mn-ea"/>
                <a:cs typeface="思源宋体 CN ExtraLight" panose="02020200000000000000" pitchFamily="18" charset="-122"/>
              </a:endParaRPr>
            </a:p>
            <a:p>
              <a:pPr algn="r">
                <a:lnSpc>
                  <a:spcPct val="150000"/>
                </a:lnSpc>
              </a:pPr>
              <a:r>
                <a:rPr lang="zh-CN" altLang="en-US" sz="2000" b="1" dirty="0">
                  <a:solidFill>
                    <a:schemeClr val="accent1"/>
                  </a:solidFill>
                  <a:latin typeface="+mj-ea"/>
                  <a:ea typeface="+mj-ea"/>
                  <a:cs typeface="思源宋体 CN ExtraLight" panose="02020200000000000000" pitchFamily="18" charset="-122"/>
                </a:rPr>
                <a:t>一等奖</a:t>
              </a:r>
            </a:p>
          </p:txBody>
        </p:sp>
      </p:grpSp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id="{3A507366-FFE1-4C67-0FBC-93F679450C8D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361489" y="0"/>
            <a:ext cx="431800" cy="853161"/>
          </a:xfrm>
          <a:custGeom>
            <a:avLst/>
            <a:gdLst>
              <a:gd name="connsiteX0" fmla="*/ 0 w 431800"/>
              <a:gd name="connsiteY0" fmla="*/ 0 h 853161"/>
              <a:gd name="connsiteX1" fmla="*/ 431800 w 431800"/>
              <a:gd name="connsiteY1" fmla="*/ 0 h 853161"/>
              <a:gd name="connsiteX2" fmla="*/ 431800 w 431800"/>
              <a:gd name="connsiteY2" fmla="*/ 637261 h 853161"/>
              <a:gd name="connsiteX3" fmla="*/ 215900 w 431800"/>
              <a:gd name="connsiteY3" fmla="*/ 853161 h 853161"/>
              <a:gd name="connsiteX4" fmla="*/ 0 w 431800"/>
              <a:gd name="connsiteY4" fmla="*/ 637261 h 853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1800" h="853161">
                <a:moveTo>
                  <a:pt x="0" y="0"/>
                </a:moveTo>
                <a:lnTo>
                  <a:pt x="431800" y="0"/>
                </a:lnTo>
                <a:lnTo>
                  <a:pt x="431800" y="637261"/>
                </a:lnTo>
                <a:cubicBezTo>
                  <a:pt x="431800" y="756499"/>
                  <a:pt x="335138" y="853161"/>
                  <a:pt x="215900" y="853161"/>
                </a:cubicBezTo>
                <a:cubicBezTo>
                  <a:pt x="96662" y="853161"/>
                  <a:pt x="0" y="756499"/>
                  <a:pt x="0" y="637261"/>
                </a:cubicBezTo>
                <a:close/>
              </a:path>
            </a:pathLst>
          </a:custGeom>
          <a:solidFill>
            <a:schemeClr val="accent1"/>
          </a:solidFill>
          <a:effectLst>
            <a:innerShdw blurRad="596900" dist="50800" dir="16200000">
              <a:prstClr val="black">
                <a:alpha val="17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宋体 CN Heavy" panose="02020900000000000000" pitchFamily="18" charset="-122"/>
              <a:cs typeface="思源宋体 CN ExtraLight" panose="02020200000000000000" pitchFamily="18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"/>
          <p:cNvSpPr txBox="1"/>
          <p:nvPr/>
        </p:nvSpPr>
        <p:spPr>
          <a:xfrm>
            <a:off x="858156" y="206830"/>
            <a:ext cx="29391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accent1"/>
                </a:solidFill>
                <a:latin typeface="+mj-ea"/>
                <a:ea typeface="+mj-ea"/>
                <a:cs typeface="思源宋体 CN ExtraLight" panose="02020200000000000000" pitchFamily="18" charset="-122"/>
              </a:rPr>
              <a:t>其它技能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04C94AFB-2B4C-845B-CA81-BEA094783D49}"/>
              </a:ext>
            </a:extLst>
          </p:cNvPr>
          <p:cNvGrpSpPr/>
          <p:nvPr/>
        </p:nvGrpSpPr>
        <p:grpSpPr>
          <a:xfrm>
            <a:off x="973598" y="1959448"/>
            <a:ext cx="10244805" cy="1645384"/>
            <a:chOff x="973598" y="1959448"/>
            <a:chExt cx="10244805" cy="1645384"/>
          </a:xfrm>
        </p:grpSpPr>
        <p:grpSp>
          <p:nvGrpSpPr>
            <p:cNvPr id="2" name="组合"/>
            <p:cNvGrpSpPr/>
            <p:nvPr/>
          </p:nvGrpSpPr>
          <p:grpSpPr>
            <a:xfrm>
              <a:off x="2752357" y="2304980"/>
              <a:ext cx="954198" cy="954323"/>
              <a:chOff x="1338684" y="442531"/>
              <a:chExt cx="715742" cy="715742"/>
            </a:xfrm>
          </p:grpSpPr>
          <p:sp>
            <p:nvSpPr>
              <p:cNvPr id="3" name="加号"/>
              <p:cNvSpPr/>
              <p:nvPr/>
            </p:nvSpPr>
            <p:spPr>
              <a:xfrm>
                <a:off x="1338684" y="442531"/>
                <a:ext cx="715742" cy="715742"/>
              </a:xfrm>
              <a:prstGeom prst="mathPlus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txBody>
              <a:bodyPr/>
              <a:lstStyle/>
              <a:p>
                <a:endParaRPr lang="zh-CN" altLang="en-US" dirty="0">
                  <a:latin typeface="思源宋体 CN Heavy" panose="02020900000000000000" pitchFamily="18" charset="-122"/>
                  <a:cs typeface="思源宋体 CN ExtraLight" panose="02020200000000000000" pitchFamily="18" charset="-122"/>
                </a:endParaRPr>
              </a:p>
            </p:txBody>
          </p:sp>
          <p:sp>
            <p:nvSpPr>
              <p:cNvPr id="4" name="加号"/>
              <p:cNvSpPr/>
              <p:nvPr/>
            </p:nvSpPr>
            <p:spPr>
              <a:xfrm>
                <a:off x="1433556" y="716231"/>
                <a:ext cx="525998" cy="168342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algn="ctr" defTabSz="533400" rtl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defRPr/>
                </a:pPr>
                <a:endParaRPr lang="ar-SA" sz="1200" dirty="0">
                  <a:solidFill>
                    <a:srgbClr val="FFFFFF"/>
                  </a:solidFill>
                  <a:latin typeface="思源宋体 CN Light" panose="02020300000000000000" pitchFamily="18" charset="-122"/>
                  <a:cs typeface="思源宋体 CN ExtraLight" panose="02020200000000000000" pitchFamily="18" charset="-122"/>
                </a:endParaRPr>
              </a:p>
            </p:txBody>
          </p:sp>
        </p:grpSp>
        <p:grpSp>
          <p:nvGrpSpPr>
            <p:cNvPr id="26" name="组合"/>
            <p:cNvGrpSpPr/>
            <p:nvPr/>
          </p:nvGrpSpPr>
          <p:grpSpPr>
            <a:xfrm>
              <a:off x="5618902" y="2304980"/>
              <a:ext cx="954198" cy="954323"/>
              <a:chOff x="3488872" y="442531"/>
              <a:chExt cx="715742" cy="715742"/>
            </a:xfrm>
          </p:grpSpPr>
          <p:sp>
            <p:nvSpPr>
              <p:cNvPr id="27" name="加号"/>
              <p:cNvSpPr/>
              <p:nvPr/>
            </p:nvSpPr>
            <p:spPr>
              <a:xfrm>
                <a:off x="3488872" y="442531"/>
                <a:ext cx="715742" cy="715742"/>
              </a:xfrm>
              <a:prstGeom prst="mathPlus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txBody>
              <a:bodyPr/>
              <a:lstStyle/>
              <a:p>
                <a:endParaRPr lang="zh-CN" altLang="en-US" dirty="0">
                  <a:latin typeface="思源宋体 CN Heavy" panose="02020900000000000000" pitchFamily="18" charset="-122"/>
                  <a:cs typeface="思源宋体 CN ExtraLight" panose="02020200000000000000" pitchFamily="18" charset="-122"/>
                </a:endParaRPr>
              </a:p>
            </p:txBody>
          </p:sp>
          <p:sp>
            <p:nvSpPr>
              <p:cNvPr id="28" name="加号"/>
              <p:cNvSpPr/>
              <p:nvPr/>
            </p:nvSpPr>
            <p:spPr>
              <a:xfrm>
                <a:off x="3583744" y="716231"/>
                <a:ext cx="525998" cy="168342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algn="ctr" defTabSz="533400" rtl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defRPr/>
                </a:pPr>
                <a:endParaRPr lang="ar-SA" sz="1200" dirty="0">
                  <a:solidFill>
                    <a:srgbClr val="FFFFFF"/>
                  </a:solidFill>
                  <a:latin typeface="思源宋体 CN Light" panose="02020300000000000000" pitchFamily="18" charset="-122"/>
                  <a:cs typeface="思源宋体 CN ExtraLight" panose="02020200000000000000" pitchFamily="18" charset="-122"/>
                </a:endParaRPr>
              </a:p>
            </p:txBody>
          </p:sp>
        </p:grpSp>
        <p:grpSp>
          <p:nvGrpSpPr>
            <p:cNvPr id="29" name="组合"/>
            <p:cNvGrpSpPr/>
            <p:nvPr/>
          </p:nvGrpSpPr>
          <p:grpSpPr>
            <a:xfrm>
              <a:off x="8485447" y="2304980"/>
              <a:ext cx="954198" cy="954323"/>
              <a:chOff x="5639061" y="442531"/>
              <a:chExt cx="715742" cy="715742"/>
            </a:xfrm>
          </p:grpSpPr>
          <p:sp>
            <p:nvSpPr>
              <p:cNvPr id="30" name="等于号"/>
              <p:cNvSpPr/>
              <p:nvPr/>
            </p:nvSpPr>
            <p:spPr>
              <a:xfrm>
                <a:off x="5639061" y="442531"/>
                <a:ext cx="715742" cy="715742"/>
              </a:xfrm>
              <a:prstGeom prst="mathEqual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txBody>
              <a:bodyPr/>
              <a:lstStyle/>
              <a:p>
                <a:endParaRPr lang="zh-CN" altLang="en-US" dirty="0">
                  <a:latin typeface="思源宋体 CN Heavy" panose="02020900000000000000" pitchFamily="18" charset="-122"/>
                  <a:cs typeface="思源宋体 CN ExtraLight" panose="02020200000000000000" pitchFamily="18" charset="-122"/>
                </a:endParaRPr>
              </a:p>
            </p:txBody>
          </p:sp>
          <p:sp>
            <p:nvSpPr>
              <p:cNvPr id="31" name="等于号"/>
              <p:cNvSpPr/>
              <p:nvPr/>
            </p:nvSpPr>
            <p:spPr>
              <a:xfrm>
                <a:off x="5733933" y="589974"/>
                <a:ext cx="525998" cy="420856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algn="ctr" defTabSz="533400" rtl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defRPr/>
                </a:pPr>
                <a:endParaRPr lang="ar-SA" sz="1200" dirty="0">
                  <a:solidFill>
                    <a:srgbClr val="FFFFFF"/>
                  </a:solidFill>
                  <a:latin typeface="思源宋体 CN Light" panose="02020300000000000000" pitchFamily="18" charset="-122"/>
                  <a:cs typeface="思源宋体 CN ExtraLight" panose="02020200000000000000" pitchFamily="18" charset="-122"/>
                </a:endParaRPr>
              </a:p>
            </p:txBody>
          </p:sp>
        </p:grpSp>
        <p:sp>
          <p:nvSpPr>
            <p:cNvPr id="33" name="椭圆"/>
            <p:cNvSpPr/>
            <p:nvPr/>
          </p:nvSpPr>
          <p:spPr>
            <a:xfrm>
              <a:off x="973598" y="1959448"/>
              <a:ext cx="1645170" cy="164538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altLang="zh-CN" sz="1800" b="1" dirty="0">
                <a:solidFill>
                  <a:schemeClr val="bg1"/>
                </a:solidFill>
                <a:latin typeface="+mj-ea"/>
                <a:ea typeface="+mj-ea"/>
                <a:cs typeface="思源宋体 CN ExtraLight" panose="02020200000000000000" pitchFamily="18" charset="-122"/>
              </a:endParaRPr>
            </a:p>
            <a:p>
              <a:pPr algn="ctr"/>
              <a:r>
                <a:rPr lang="zh-CN" altLang="en-US" sz="1800" b="1" dirty="0">
                  <a:solidFill>
                    <a:schemeClr val="bg1"/>
                  </a:solidFill>
                  <a:latin typeface="+mj-ea"/>
                  <a:ea typeface="+mj-ea"/>
                  <a:cs typeface="思源宋体 CN ExtraLight" panose="02020200000000000000" pitchFamily="18" charset="-122"/>
                </a:rPr>
                <a:t>关键词</a:t>
              </a:r>
              <a:endParaRPr lang="en-US" altLang="zh-CN" sz="1800" b="1" dirty="0">
                <a:solidFill>
                  <a:schemeClr val="bg1"/>
                </a:solidFill>
                <a:latin typeface="+mj-ea"/>
                <a:ea typeface="+mj-ea"/>
                <a:cs typeface="思源宋体 CN ExtraLight" panose="02020200000000000000" pitchFamily="18" charset="-122"/>
              </a:endParaRPr>
            </a:p>
            <a:p>
              <a:pPr algn="ctr"/>
              <a:r>
                <a:rPr lang="zh-CN" altLang="en-US" sz="1800" b="1" dirty="0">
                  <a:solidFill>
                    <a:schemeClr val="bg1"/>
                  </a:solidFill>
                  <a:latin typeface="+mj-ea"/>
                  <a:ea typeface="+mj-ea"/>
                  <a:cs typeface="思源宋体 CN ExtraLight" panose="02020200000000000000" pitchFamily="18" charset="-122"/>
                </a:rPr>
                <a:t>标题</a:t>
              </a:r>
            </a:p>
            <a:p>
              <a:pPr algn="ctr"/>
              <a:endParaRPr lang="zh-CN" altLang="en-US" dirty="0">
                <a:solidFill>
                  <a:schemeClr val="bg1"/>
                </a:solidFill>
                <a:latin typeface="思源宋体 CN Heavy" panose="02020900000000000000" pitchFamily="18" charset="-122"/>
                <a:cs typeface="思源宋体 CN ExtraLight" panose="02020200000000000000" pitchFamily="18" charset="-122"/>
              </a:endParaRPr>
            </a:p>
          </p:txBody>
        </p:sp>
        <p:sp>
          <p:nvSpPr>
            <p:cNvPr id="37" name="椭圆"/>
            <p:cNvSpPr/>
            <p:nvPr/>
          </p:nvSpPr>
          <p:spPr>
            <a:xfrm>
              <a:off x="3840143" y="1959448"/>
              <a:ext cx="1645170" cy="1645384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/>
            <a:lstStyle/>
            <a:p>
              <a:pPr algn="ctr"/>
              <a:endParaRPr lang="en-US" altLang="zh-CN" sz="1800" b="1" dirty="0">
                <a:solidFill>
                  <a:schemeClr val="bg1"/>
                </a:solidFill>
                <a:latin typeface="+mj-ea"/>
                <a:ea typeface="+mj-ea"/>
                <a:cs typeface="思源宋体 CN ExtraLight" panose="02020200000000000000" pitchFamily="18" charset="-122"/>
              </a:endParaRPr>
            </a:p>
            <a:p>
              <a:pPr algn="ctr"/>
              <a:r>
                <a:rPr lang="zh-CN" altLang="en-US" sz="1800" b="1" dirty="0">
                  <a:solidFill>
                    <a:schemeClr val="bg1"/>
                  </a:solidFill>
                  <a:latin typeface="+mj-ea"/>
                  <a:ea typeface="+mj-ea"/>
                  <a:cs typeface="思源宋体 CN ExtraLight" panose="02020200000000000000" pitchFamily="18" charset="-122"/>
                </a:rPr>
                <a:t>关键词</a:t>
              </a:r>
              <a:endParaRPr lang="en-US" altLang="zh-CN" sz="1800" b="1" dirty="0">
                <a:solidFill>
                  <a:schemeClr val="bg1"/>
                </a:solidFill>
                <a:latin typeface="+mj-ea"/>
                <a:ea typeface="+mj-ea"/>
                <a:cs typeface="思源宋体 CN ExtraLight" panose="02020200000000000000" pitchFamily="18" charset="-122"/>
              </a:endParaRPr>
            </a:p>
            <a:p>
              <a:pPr algn="ctr"/>
              <a:r>
                <a:rPr lang="zh-CN" altLang="en-US" sz="1800" b="1" dirty="0">
                  <a:solidFill>
                    <a:schemeClr val="bg1"/>
                  </a:solidFill>
                  <a:latin typeface="+mj-ea"/>
                  <a:ea typeface="+mj-ea"/>
                  <a:cs typeface="思源宋体 CN ExtraLight" panose="02020200000000000000" pitchFamily="18" charset="-122"/>
                </a:rPr>
                <a:t>标题</a:t>
              </a:r>
            </a:p>
          </p:txBody>
        </p:sp>
        <p:sp>
          <p:nvSpPr>
            <p:cNvPr id="41" name="椭圆"/>
            <p:cNvSpPr/>
            <p:nvPr/>
          </p:nvSpPr>
          <p:spPr>
            <a:xfrm>
              <a:off x="6706689" y="1959448"/>
              <a:ext cx="1645170" cy="164538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zh-CN" altLang="en-US" sz="1800" b="1" dirty="0">
                  <a:solidFill>
                    <a:schemeClr val="bg1"/>
                  </a:solidFill>
                  <a:latin typeface="+mj-ea"/>
                  <a:ea typeface="+mj-ea"/>
                  <a:cs typeface="思源宋体 CN ExtraLight" panose="02020200000000000000" pitchFamily="18" charset="-122"/>
                </a:rPr>
                <a:t>关键词</a:t>
              </a:r>
              <a:endParaRPr lang="en-US" altLang="zh-CN" sz="1800" b="1" dirty="0">
                <a:solidFill>
                  <a:schemeClr val="bg1"/>
                </a:solidFill>
                <a:latin typeface="+mj-ea"/>
                <a:ea typeface="+mj-ea"/>
                <a:cs typeface="思源宋体 CN ExtraLight" panose="02020200000000000000" pitchFamily="18" charset="-122"/>
              </a:endParaRPr>
            </a:p>
            <a:p>
              <a:pPr algn="ctr"/>
              <a:r>
                <a:rPr lang="zh-CN" altLang="en-US" sz="1800" b="1" dirty="0">
                  <a:solidFill>
                    <a:schemeClr val="bg1"/>
                  </a:solidFill>
                  <a:latin typeface="+mj-ea"/>
                  <a:ea typeface="+mj-ea"/>
                  <a:cs typeface="思源宋体 CN ExtraLight" panose="02020200000000000000" pitchFamily="18" charset="-122"/>
                </a:rPr>
                <a:t>标题</a:t>
              </a:r>
            </a:p>
          </p:txBody>
        </p:sp>
        <p:sp>
          <p:nvSpPr>
            <p:cNvPr id="45" name="椭圆"/>
            <p:cNvSpPr/>
            <p:nvPr/>
          </p:nvSpPr>
          <p:spPr>
            <a:xfrm>
              <a:off x="9573233" y="1959448"/>
              <a:ext cx="1645170" cy="1645384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/>
            <a:lstStyle/>
            <a:p>
              <a:pPr algn="ctr"/>
              <a:endParaRPr lang="en-US" altLang="zh-CN" sz="1800" b="1" dirty="0">
                <a:solidFill>
                  <a:schemeClr val="bg1"/>
                </a:solidFill>
                <a:latin typeface="+mj-ea"/>
                <a:ea typeface="+mj-ea"/>
                <a:cs typeface="思源宋体 CN ExtraLight" panose="02020200000000000000" pitchFamily="18" charset="-122"/>
              </a:endParaRPr>
            </a:p>
            <a:p>
              <a:pPr algn="ctr"/>
              <a:r>
                <a:rPr lang="zh-CN" altLang="en-US" sz="1800" b="1" dirty="0">
                  <a:solidFill>
                    <a:schemeClr val="bg1"/>
                  </a:solidFill>
                  <a:latin typeface="+mj-ea"/>
                  <a:ea typeface="+mj-ea"/>
                  <a:cs typeface="思源宋体 CN ExtraLight" panose="02020200000000000000" pitchFamily="18" charset="-122"/>
                </a:rPr>
                <a:t>关键词</a:t>
              </a:r>
              <a:endParaRPr lang="en-US" altLang="zh-CN" sz="1800" b="1" dirty="0">
                <a:solidFill>
                  <a:schemeClr val="bg1"/>
                </a:solidFill>
                <a:latin typeface="+mj-ea"/>
                <a:ea typeface="+mj-ea"/>
                <a:cs typeface="思源宋体 CN ExtraLight" panose="02020200000000000000" pitchFamily="18" charset="-122"/>
              </a:endParaRPr>
            </a:p>
            <a:p>
              <a:pPr algn="ctr"/>
              <a:r>
                <a:rPr lang="zh-CN" altLang="en-US" sz="1800" b="1" dirty="0">
                  <a:solidFill>
                    <a:schemeClr val="bg1"/>
                  </a:solidFill>
                  <a:latin typeface="+mj-ea"/>
                  <a:ea typeface="+mj-ea"/>
                  <a:cs typeface="思源宋体 CN ExtraLight" panose="02020200000000000000" pitchFamily="18" charset="-122"/>
                </a:rPr>
                <a:t>标题</a:t>
              </a:r>
            </a:p>
            <a:p>
              <a:endParaRPr lang="zh-CN" altLang="en-US" dirty="0">
                <a:latin typeface="思源宋体 CN Heavy" panose="02020900000000000000" pitchFamily="18" charset="-122"/>
                <a:cs typeface="思源宋体 CN ExtraLight" panose="02020200000000000000" pitchFamily="18" charset="-122"/>
              </a:endParaRPr>
            </a:p>
          </p:txBody>
        </p:sp>
      </p:grpSp>
      <p:cxnSp>
        <p:nvCxnSpPr>
          <p:cNvPr id="48" name="直接连接符"/>
          <p:cNvCxnSpPr>
            <a:cxnSpLocks/>
          </p:cNvCxnSpPr>
          <p:nvPr/>
        </p:nvCxnSpPr>
        <p:spPr>
          <a:xfrm>
            <a:off x="1186925" y="3879661"/>
            <a:ext cx="9818151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"/>
          <p:cNvGrpSpPr/>
          <p:nvPr/>
        </p:nvGrpSpPr>
        <p:grpSpPr>
          <a:xfrm>
            <a:off x="1672073" y="4547413"/>
            <a:ext cx="8847854" cy="1023742"/>
            <a:chOff x="1471539" y="4039262"/>
            <a:chExt cx="8847854" cy="1023742"/>
          </a:xfrm>
        </p:grpSpPr>
        <p:sp>
          <p:nvSpPr>
            <p:cNvPr id="5" name="文本框"/>
            <p:cNvSpPr txBox="1"/>
            <p:nvPr/>
          </p:nvSpPr>
          <p:spPr>
            <a:xfrm>
              <a:off x="1471539" y="4258745"/>
              <a:ext cx="221873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accent1"/>
                  </a:solidFill>
                  <a:latin typeface="+mj-ea"/>
                  <a:ea typeface="+mj-ea"/>
                  <a:cs typeface="思源宋体 CN ExtraLight" panose="02020200000000000000" pitchFamily="18" charset="-122"/>
                </a:rPr>
                <a:t>关键词标题</a:t>
              </a:r>
            </a:p>
          </p:txBody>
        </p:sp>
        <p:sp>
          <p:nvSpPr>
            <p:cNvPr id="6" name="文本框"/>
            <p:cNvSpPr txBox="1"/>
            <p:nvPr/>
          </p:nvSpPr>
          <p:spPr>
            <a:xfrm>
              <a:off x="4539895" y="4039262"/>
              <a:ext cx="2294597" cy="1023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latin typeface="+mn-ea"/>
                  <a:cs typeface="思源宋体 CN ExtraLight" panose="02020200000000000000" pitchFamily="18" charset="-122"/>
                </a:rPr>
                <a:t>在这里输入你的正文，阐述与关键词标题相关的具体内容</a:t>
              </a:r>
            </a:p>
          </p:txBody>
        </p:sp>
        <p:sp>
          <p:nvSpPr>
            <p:cNvPr id="7" name="文本框"/>
            <p:cNvSpPr txBox="1"/>
            <p:nvPr/>
          </p:nvSpPr>
          <p:spPr>
            <a:xfrm>
              <a:off x="8024796" y="4039262"/>
              <a:ext cx="2294597" cy="1023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latin typeface="+mn-ea"/>
                  <a:cs typeface="思源宋体 CN ExtraLight" panose="02020200000000000000" pitchFamily="18" charset="-122"/>
                </a:rPr>
                <a:t>在这里输入你的正文，阐述与关键词标题相关的具体内容</a:t>
              </a:r>
            </a:p>
          </p:txBody>
        </p:sp>
      </p:grp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5F2B6DB7-104A-15FD-EDCA-633400CCDFA8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361489" y="0"/>
            <a:ext cx="431800" cy="853161"/>
          </a:xfrm>
          <a:custGeom>
            <a:avLst/>
            <a:gdLst>
              <a:gd name="connsiteX0" fmla="*/ 0 w 431800"/>
              <a:gd name="connsiteY0" fmla="*/ 0 h 853161"/>
              <a:gd name="connsiteX1" fmla="*/ 431800 w 431800"/>
              <a:gd name="connsiteY1" fmla="*/ 0 h 853161"/>
              <a:gd name="connsiteX2" fmla="*/ 431800 w 431800"/>
              <a:gd name="connsiteY2" fmla="*/ 637261 h 853161"/>
              <a:gd name="connsiteX3" fmla="*/ 215900 w 431800"/>
              <a:gd name="connsiteY3" fmla="*/ 853161 h 853161"/>
              <a:gd name="connsiteX4" fmla="*/ 0 w 431800"/>
              <a:gd name="connsiteY4" fmla="*/ 637261 h 853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1800" h="853161">
                <a:moveTo>
                  <a:pt x="0" y="0"/>
                </a:moveTo>
                <a:lnTo>
                  <a:pt x="431800" y="0"/>
                </a:lnTo>
                <a:lnTo>
                  <a:pt x="431800" y="637261"/>
                </a:lnTo>
                <a:cubicBezTo>
                  <a:pt x="431800" y="756499"/>
                  <a:pt x="335138" y="853161"/>
                  <a:pt x="215900" y="853161"/>
                </a:cubicBezTo>
                <a:cubicBezTo>
                  <a:pt x="96662" y="853161"/>
                  <a:pt x="0" y="756499"/>
                  <a:pt x="0" y="637261"/>
                </a:cubicBezTo>
                <a:close/>
              </a:path>
            </a:pathLst>
          </a:custGeom>
          <a:solidFill>
            <a:schemeClr val="accent1"/>
          </a:solidFill>
          <a:effectLst>
            <a:innerShdw blurRad="596900" dist="50800" dir="16200000">
              <a:prstClr val="black">
                <a:alpha val="17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宋体 CN Heavy" panose="02020900000000000000" pitchFamily="18" charset="-122"/>
              <a:cs typeface="思源宋体 CN ExtraLight" panose="02020200000000000000" pitchFamily="18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"/>
          <p:cNvSpPr txBox="1"/>
          <p:nvPr/>
        </p:nvSpPr>
        <p:spPr>
          <a:xfrm>
            <a:off x="858156" y="206830"/>
            <a:ext cx="2939144" cy="701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chemeClr val="accent1"/>
                </a:solidFill>
                <a:latin typeface="+mj-ea"/>
                <a:ea typeface="+mj-ea"/>
                <a:cs typeface="思源宋体 CN ExtraLight" panose="02020200000000000000" pitchFamily="18" charset="-122"/>
              </a:rPr>
              <a:t>工作亮点</a:t>
            </a:r>
          </a:p>
        </p:txBody>
      </p:sp>
      <p:sp>
        <p:nvSpPr>
          <p:cNvPr id="3" name="任意多边形: 形状"/>
          <p:cNvSpPr>
            <a:spLocks noEditPoints="1"/>
          </p:cNvSpPr>
          <p:nvPr/>
        </p:nvSpPr>
        <p:spPr bwMode="auto">
          <a:xfrm>
            <a:off x="8184717" y="2720452"/>
            <a:ext cx="322658" cy="325238"/>
          </a:xfrm>
          <a:custGeom>
            <a:avLst/>
            <a:gdLst/>
            <a:ahLst/>
            <a:cxnLst>
              <a:cxn ang="0">
                <a:pos x="58" y="47"/>
              </a:cxn>
              <a:cxn ang="0">
                <a:pos x="47" y="58"/>
              </a:cxn>
              <a:cxn ang="0">
                <a:pos x="11" y="58"/>
              </a:cxn>
              <a:cxn ang="0">
                <a:pos x="0" y="47"/>
              </a:cxn>
              <a:cxn ang="0">
                <a:pos x="0" y="10"/>
              </a:cxn>
              <a:cxn ang="0">
                <a:pos x="11" y="0"/>
              </a:cxn>
              <a:cxn ang="0">
                <a:pos x="47" y="0"/>
              </a:cxn>
              <a:cxn ang="0">
                <a:pos x="58" y="10"/>
              </a:cxn>
              <a:cxn ang="0">
                <a:pos x="58" y="47"/>
              </a:cxn>
              <a:cxn ang="0">
                <a:pos x="49" y="21"/>
              </a:cxn>
              <a:cxn ang="0">
                <a:pos x="49" y="17"/>
              </a:cxn>
              <a:cxn ang="0">
                <a:pos x="45" y="13"/>
              </a:cxn>
              <a:cxn ang="0">
                <a:pos x="42" y="13"/>
              </a:cxn>
              <a:cxn ang="0">
                <a:pos x="24" y="31"/>
              </a:cxn>
              <a:cxn ang="0">
                <a:pos x="16" y="23"/>
              </a:cxn>
              <a:cxn ang="0">
                <a:pos x="13" y="23"/>
              </a:cxn>
              <a:cxn ang="0">
                <a:pos x="9" y="27"/>
              </a:cxn>
              <a:cxn ang="0">
                <a:pos x="9" y="30"/>
              </a:cxn>
              <a:cxn ang="0">
                <a:pos x="22" y="44"/>
              </a:cxn>
              <a:cxn ang="0">
                <a:pos x="26" y="44"/>
              </a:cxn>
              <a:cxn ang="0">
                <a:pos x="49" y="21"/>
              </a:cxn>
            </a:cxnLst>
            <a:rect l="0" t="0" r="r" b="b"/>
            <a:pathLst>
              <a:path w="58" h="58">
                <a:moveTo>
                  <a:pt x="58" y="47"/>
                </a:moveTo>
                <a:cubicBezTo>
                  <a:pt x="58" y="53"/>
                  <a:pt x="53" y="58"/>
                  <a:pt x="47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3" y="0"/>
                  <a:pt x="58" y="4"/>
                  <a:pt x="58" y="10"/>
                </a:cubicBezTo>
                <a:lnTo>
                  <a:pt x="58" y="47"/>
                </a:lnTo>
                <a:close/>
                <a:moveTo>
                  <a:pt x="49" y="21"/>
                </a:moveTo>
                <a:cubicBezTo>
                  <a:pt x="50" y="20"/>
                  <a:pt x="50" y="18"/>
                  <a:pt x="49" y="17"/>
                </a:cubicBezTo>
                <a:cubicBezTo>
                  <a:pt x="45" y="13"/>
                  <a:pt x="45" y="13"/>
                  <a:pt x="45" y="13"/>
                </a:cubicBezTo>
                <a:cubicBezTo>
                  <a:pt x="44" y="12"/>
                  <a:pt x="43" y="12"/>
                  <a:pt x="42" y="13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2"/>
                  <a:pt x="14" y="22"/>
                  <a:pt x="13" y="23"/>
                </a:cubicBezTo>
                <a:cubicBezTo>
                  <a:pt x="9" y="27"/>
                  <a:pt x="9" y="27"/>
                  <a:pt x="9" y="27"/>
                </a:cubicBezTo>
                <a:cubicBezTo>
                  <a:pt x="8" y="28"/>
                  <a:pt x="8" y="29"/>
                  <a:pt x="9" y="30"/>
                </a:cubicBezTo>
                <a:cubicBezTo>
                  <a:pt x="22" y="44"/>
                  <a:pt x="22" y="44"/>
                  <a:pt x="22" y="44"/>
                </a:cubicBezTo>
                <a:cubicBezTo>
                  <a:pt x="23" y="45"/>
                  <a:pt x="25" y="45"/>
                  <a:pt x="26" y="44"/>
                </a:cubicBezTo>
                <a:lnTo>
                  <a:pt x="49" y="21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  <a:effectLst>
            <a:outerShdw blurRad="254000" dist="381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>
              <a:lnSpc>
                <a:spcPct val="120000"/>
              </a:lnSpc>
            </a:pPr>
            <a:endParaRPr lang="en-US" dirty="0">
              <a:latin typeface="思源宋体 CN Heavy" panose="02020900000000000000" pitchFamily="18" charset="-122"/>
              <a:cs typeface="思源宋体 CN ExtraLight" panose="02020200000000000000" pitchFamily="18" charset="-122"/>
            </a:endParaRPr>
          </a:p>
        </p:txBody>
      </p:sp>
      <p:sp>
        <p:nvSpPr>
          <p:cNvPr id="4" name="文本框"/>
          <p:cNvSpPr txBox="1"/>
          <p:nvPr/>
        </p:nvSpPr>
        <p:spPr>
          <a:xfrm>
            <a:off x="8653681" y="2680139"/>
            <a:ext cx="2730131" cy="405880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algn="l">
              <a:lnSpc>
                <a:spcPct val="120000"/>
              </a:lnSpc>
              <a:defRPr/>
            </a:pPr>
            <a:r>
              <a:rPr lang="zh-CN" altLang="en-US" sz="2400" b="1" dirty="0">
                <a:solidFill>
                  <a:schemeClr val="accent1"/>
                </a:solidFill>
                <a:latin typeface="思源宋体 CN Heavy" panose="02020900000000000000" pitchFamily="18" charset="-122"/>
                <a:ea typeface="+mj-ea"/>
                <a:cs typeface="思源宋体 CN ExtraLight" panose="02020200000000000000" pitchFamily="18" charset="-122"/>
              </a:rPr>
              <a:t>关键词标题</a:t>
            </a:r>
            <a:endParaRPr lang="en-US" altLang="zh-CN" sz="2400" b="1" dirty="0">
              <a:solidFill>
                <a:schemeClr val="accent1"/>
              </a:solidFill>
              <a:latin typeface="思源宋体 CN Heavy" panose="02020900000000000000" pitchFamily="18" charset="-122"/>
              <a:ea typeface="+mj-ea"/>
              <a:cs typeface="思源宋体 CN ExtraLight" panose="02020200000000000000" pitchFamily="18" charset="-122"/>
            </a:endParaRPr>
          </a:p>
        </p:txBody>
      </p:sp>
      <p:sp>
        <p:nvSpPr>
          <p:cNvPr id="26" name="任意多边形: 形状"/>
          <p:cNvSpPr>
            <a:spLocks noEditPoints="1"/>
          </p:cNvSpPr>
          <p:nvPr/>
        </p:nvSpPr>
        <p:spPr bwMode="auto">
          <a:xfrm>
            <a:off x="3711270" y="2720452"/>
            <a:ext cx="322658" cy="325238"/>
          </a:xfrm>
          <a:custGeom>
            <a:avLst/>
            <a:gdLst/>
            <a:ahLst/>
            <a:cxnLst>
              <a:cxn ang="0">
                <a:pos x="58" y="47"/>
              </a:cxn>
              <a:cxn ang="0">
                <a:pos x="47" y="58"/>
              </a:cxn>
              <a:cxn ang="0">
                <a:pos x="11" y="58"/>
              </a:cxn>
              <a:cxn ang="0">
                <a:pos x="0" y="47"/>
              </a:cxn>
              <a:cxn ang="0">
                <a:pos x="0" y="10"/>
              </a:cxn>
              <a:cxn ang="0">
                <a:pos x="11" y="0"/>
              </a:cxn>
              <a:cxn ang="0">
                <a:pos x="47" y="0"/>
              </a:cxn>
              <a:cxn ang="0">
                <a:pos x="58" y="10"/>
              </a:cxn>
              <a:cxn ang="0">
                <a:pos x="58" y="47"/>
              </a:cxn>
              <a:cxn ang="0">
                <a:pos x="49" y="21"/>
              </a:cxn>
              <a:cxn ang="0">
                <a:pos x="49" y="17"/>
              </a:cxn>
              <a:cxn ang="0">
                <a:pos x="45" y="13"/>
              </a:cxn>
              <a:cxn ang="0">
                <a:pos x="42" y="13"/>
              </a:cxn>
              <a:cxn ang="0">
                <a:pos x="24" y="31"/>
              </a:cxn>
              <a:cxn ang="0">
                <a:pos x="16" y="23"/>
              </a:cxn>
              <a:cxn ang="0">
                <a:pos x="13" y="23"/>
              </a:cxn>
              <a:cxn ang="0">
                <a:pos x="9" y="27"/>
              </a:cxn>
              <a:cxn ang="0">
                <a:pos x="9" y="30"/>
              </a:cxn>
              <a:cxn ang="0">
                <a:pos x="22" y="44"/>
              </a:cxn>
              <a:cxn ang="0">
                <a:pos x="26" y="44"/>
              </a:cxn>
              <a:cxn ang="0">
                <a:pos x="49" y="21"/>
              </a:cxn>
            </a:cxnLst>
            <a:rect l="0" t="0" r="r" b="b"/>
            <a:pathLst>
              <a:path w="58" h="58">
                <a:moveTo>
                  <a:pt x="58" y="47"/>
                </a:moveTo>
                <a:cubicBezTo>
                  <a:pt x="58" y="53"/>
                  <a:pt x="53" y="58"/>
                  <a:pt x="47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3" y="0"/>
                  <a:pt x="58" y="4"/>
                  <a:pt x="58" y="10"/>
                </a:cubicBezTo>
                <a:lnTo>
                  <a:pt x="58" y="47"/>
                </a:lnTo>
                <a:close/>
                <a:moveTo>
                  <a:pt x="49" y="21"/>
                </a:moveTo>
                <a:cubicBezTo>
                  <a:pt x="50" y="20"/>
                  <a:pt x="50" y="18"/>
                  <a:pt x="49" y="17"/>
                </a:cubicBezTo>
                <a:cubicBezTo>
                  <a:pt x="45" y="13"/>
                  <a:pt x="45" y="13"/>
                  <a:pt x="45" y="13"/>
                </a:cubicBezTo>
                <a:cubicBezTo>
                  <a:pt x="44" y="12"/>
                  <a:pt x="43" y="12"/>
                  <a:pt x="42" y="13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2"/>
                  <a:pt x="14" y="22"/>
                  <a:pt x="13" y="23"/>
                </a:cubicBezTo>
                <a:cubicBezTo>
                  <a:pt x="9" y="27"/>
                  <a:pt x="9" y="27"/>
                  <a:pt x="9" y="27"/>
                </a:cubicBezTo>
                <a:cubicBezTo>
                  <a:pt x="8" y="28"/>
                  <a:pt x="8" y="29"/>
                  <a:pt x="9" y="30"/>
                </a:cubicBezTo>
                <a:cubicBezTo>
                  <a:pt x="22" y="44"/>
                  <a:pt x="22" y="44"/>
                  <a:pt x="22" y="44"/>
                </a:cubicBezTo>
                <a:cubicBezTo>
                  <a:pt x="23" y="45"/>
                  <a:pt x="25" y="45"/>
                  <a:pt x="26" y="44"/>
                </a:cubicBezTo>
                <a:lnTo>
                  <a:pt x="49" y="21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  <a:effectLst>
            <a:outerShdw blurRad="254000" dist="381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>
              <a:lnSpc>
                <a:spcPct val="120000"/>
              </a:lnSpc>
            </a:pPr>
            <a:endParaRPr lang="en-US" dirty="0">
              <a:latin typeface="思源宋体 CN Heavy" panose="02020900000000000000" pitchFamily="18" charset="-122"/>
              <a:cs typeface="思源宋体 CN ExtraLight" panose="02020200000000000000" pitchFamily="18" charset="-122"/>
            </a:endParaRPr>
          </a:p>
        </p:txBody>
      </p:sp>
      <p:sp>
        <p:nvSpPr>
          <p:cNvPr id="27" name="文本框"/>
          <p:cNvSpPr txBox="1"/>
          <p:nvPr/>
        </p:nvSpPr>
        <p:spPr>
          <a:xfrm>
            <a:off x="808189" y="2680137"/>
            <a:ext cx="2730131" cy="405880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algn="r">
              <a:lnSpc>
                <a:spcPct val="120000"/>
              </a:lnSpc>
              <a:defRPr/>
            </a:pPr>
            <a:r>
              <a:rPr lang="zh-CN" altLang="en-US" sz="2400" b="1" dirty="0">
                <a:solidFill>
                  <a:schemeClr val="accent1"/>
                </a:solidFill>
                <a:latin typeface="思源宋体 CN Heavy" panose="02020900000000000000" pitchFamily="18" charset="-122"/>
                <a:ea typeface="+mj-ea"/>
                <a:cs typeface="思源宋体 CN ExtraLight" panose="02020200000000000000" pitchFamily="18" charset="-122"/>
              </a:rPr>
              <a:t>关键词标题</a:t>
            </a:r>
            <a:endParaRPr lang="en-US" sz="2400" b="1" dirty="0">
              <a:solidFill>
                <a:schemeClr val="accent1"/>
              </a:solidFill>
              <a:latin typeface="思源宋体 CN Heavy" panose="02020900000000000000" pitchFamily="18" charset="-122"/>
              <a:ea typeface="+mj-ea"/>
              <a:cs typeface="思源宋体 CN ExtraLight" panose="02020200000000000000" pitchFamily="18" charset="-122"/>
            </a:endParaRPr>
          </a:p>
        </p:txBody>
      </p:sp>
      <p:sp>
        <p:nvSpPr>
          <p:cNvPr id="28" name="任意多边形: 形状"/>
          <p:cNvSpPr>
            <a:spLocks noEditPoints="1"/>
          </p:cNvSpPr>
          <p:nvPr/>
        </p:nvSpPr>
        <p:spPr bwMode="auto">
          <a:xfrm>
            <a:off x="8184717" y="4604367"/>
            <a:ext cx="322658" cy="325238"/>
          </a:xfrm>
          <a:custGeom>
            <a:avLst/>
            <a:gdLst/>
            <a:ahLst/>
            <a:cxnLst>
              <a:cxn ang="0">
                <a:pos x="58" y="47"/>
              </a:cxn>
              <a:cxn ang="0">
                <a:pos x="47" y="58"/>
              </a:cxn>
              <a:cxn ang="0">
                <a:pos x="11" y="58"/>
              </a:cxn>
              <a:cxn ang="0">
                <a:pos x="0" y="47"/>
              </a:cxn>
              <a:cxn ang="0">
                <a:pos x="0" y="10"/>
              </a:cxn>
              <a:cxn ang="0">
                <a:pos x="11" y="0"/>
              </a:cxn>
              <a:cxn ang="0">
                <a:pos x="47" y="0"/>
              </a:cxn>
              <a:cxn ang="0">
                <a:pos x="58" y="10"/>
              </a:cxn>
              <a:cxn ang="0">
                <a:pos x="58" y="47"/>
              </a:cxn>
              <a:cxn ang="0">
                <a:pos x="49" y="21"/>
              </a:cxn>
              <a:cxn ang="0">
                <a:pos x="49" y="17"/>
              </a:cxn>
              <a:cxn ang="0">
                <a:pos x="45" y="13"/>
              </a:cxn>
              <a:cxn ang="0">
                <a:pos x="42" y="13"/>
              </a:cxn>
              <a:cxn ang="0">
                <a:pos x="24" y="31"/>
              </a:cxn>
              <a:cxn ang="0">
                <a:pos x="16" y="23"/>
              </a:cxn>
              <a:cxn ang="0">
                <a:pos x="13" y="23"/>
              </a:cxn>
              <a:cxn ang="0">
                <a:pos x="9" y="27"/>
              </a:cxn>
              <a:cxn ang="0">
                <a:pos x="9" y="30"/>
              </a:cxn>
              <a:cxn ang="0">
                <a:pos x="22" y="44"/>
              </a:cxn>
              <a:cxn ang="0">
                <a:pos x="26" y="44"/>
              </a:cxn>
              <a:cxn ang="0">
                <a:pos x="49" y="21"/>
              </a:cxn>
            </a:cxnLst>
            <a:rect l="0" t="0" r="r" b="b"/>
            <a:pathLst>
              <a:path w="58" h="58">
                <a:moveTo>
                  <a:pt x="58" y="47"/>
                </a:moveTo>
                <a:cubicBezTo>
                  <a:pt x="58" y="53"/>
                  <a:pt x="53" y="58"/>
                  <a:pt x="47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3" y="0"/>
                  <a:pt x="58" y="4"/>
                  <a:pt x="58" y="10"/>
                </a:cubicBezTo>
                <a:lnTo>
                  <a:pt x="58" y="47"/>
                </a:lnTo>
                <a:close/>
                <a:moveTo>
                  <a:pt x="49" y="21"/>
                </a:moveTo>
                <a:cubicBezTo>
                  <a:pt x="50" y="20"/>
                  <a:pt x="50" y="18"/>
                  <a:pt x="49" y="17"/>
                </a:cubicBezTo>
                <a:cubicBezTo>
                  <a:pt x="45" y="13"/>
                  <a:pt x="45" y="13"/>
                  <a:pt x="45" y="13"/>
                </a:cubicBezTo>
                <a:cubicBezTo>
                  <a:pt x="44" y="12"/>
                  <a:pt x="43" y="12"/>
                  <a:pt x="42" y="13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2"/>
                  <a:pt x="14" y="22"/>
                  <a:pt x="13" y="23"/>
                </a:cubicBezTo>
                <a:cubicBezTo>
                  <a:pt x="9" y="27"/>
                  <a:pt x="9" y="27"/>
                  <a:pt x="9" y="27"/>
                </a:cubicBezTo>
                <a:cubicBezTo>
                  <a:pt x="8" y="28"/>
                  <a:pt x="8" y="29"/>
                  <a:pt x="9" y="30"/>
                </a:cubicBezTo>
                <a:cubicBezTo>
                  <a:pt x="22" y="44"/>
                  <a:pt x="22" y="44"/>
                  <a:pt x="22" y="44"/>
                </a:cubicBezTo>
                <a:cubicBezTo>
                  <a:pt x="23" y="45"/>
                  <a:pt x="25" y="45"/>
                  <a:pt x="26" y="44"/>
                </a:cubicBezTo>
                <a:lnTo>
                  <a:pt x="49" y="21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  <a:effectLst>
            <a:outerShdw blurRad="254000" dist="381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>
              <a:lnSpc>
                <a:spcPct val="120000"/>
              </a:lnSpc>
            </a:pPr>
            <a:endParaRPr lang="en-US" dirty="0">
              <a:latin typeface="思源宋体 CN Heavy" panose="02020900000000000000" pitchFamily="18" charset="-122"/>
              <a:cs typeface="思源宋体 CN ExtraLight" panose="02020200000000000000" pitchFamily="18" charset="-122"/>
            </a:endParaRPr>
          </a:p>
        </p:txBody>
      </p:sp>
      <p:sp>
        <p:nvSpPr>
          <p:cNvPr id="29" name="文本框"/>
          <p:cNvSpPr txBox="1"/>
          <p:nvPr/>
        </p:nvSpPr>
        <p:spPr>
          <a:xfrm>
            <a:off x="8653681" y="4564050"/>
            <a:ext cx="2730131" cy="405880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algn="l">
              <a:lnSpc>
                <a:spcPct val="120000"/>
              </a:lnSpc>
              <a:defRPr/>
            </a:pPr>
            <a:r>
              <a:rPr lang="zh-CN" altLang="en-US" sz="2400" b="1" dirty="0">
                <a:solidFill>
                  <a:schemeClr val="accent1"/>
                </a:solidFill>
                <a:latin typeface="思源宋体 CN Heavy" panose="02020900000000000000" pitchFamily="18" charset="-122"/>
                <a:ea typeface="+mj-ea"/>
                <a:cs typeface="思源宋体 CN ExtraLight" panose="02020200000000000000" pitchFamily="18" charset="-122"/>
              </a:rPr>
              <a:t>关键词标题</a:t>
            </a:r>
            <a:endParaRPr lang="en-US" sz="2400" b="1" dirty="0">
              <a:solidFill>
                <a:schemeClr val="accent1"/>
              </a:solidFill>
              <a:latin typeface="思源宋体 CN Heavy" panose="02020900000000000000" pitchFamily="18" charset="-122"/>
              <a:ea typeface="+mj-ea"/>
              <a:cs typeface="思源宋体 CN ExtraLight" panose="02020200000000000000" pitchFamily="18" charset="-122"/>
            </a:endParaRPr>
          </a:p>
        </p:txBody>
      </p:sp>
      <p:sp>
        <p:nvSpPr>
          <p:cNvPr id="30" name="任意多边形: 形状"/>
          <p:cNvSpPr>
            <a:spLocks noEditPoints="1"/>
          </p:cNvSpPr>
          <p:nvPr/>
        </p:nvSpPr>
        <p:spPr bwMode="auto">
          <a:xfrm>
            <a:off x="3711270" y="4604367"/>
            <a:ext cx="322658" cy="325238"/>
          </a:xfrm>
          <a:custGeom>
            <a:avLst/>
            <a:gdLst/>
            <a:ahLst/>
            <a:cxnLst>
              <a:cxn ang="0">
                <a:pos x="58" y="47"/>
              </a:cxn>
              <a:cxn ang="0">
                <a:pos x="47" y="58"/>
              </a:cxn>
              <a:cxn ang="0">
                <a:pos x="11" y="58"/>
              </a:cxn>
              <a:cxn ang="0">
                <a:pos x="0" y="47"/>
              </a:cxn>
              <a:cxn ang="0">
                <a:pos x="0" y="10"/>
              </a:cxn>
              <a:cxn ang="0">
                <a:pos x="11" y="0"/>
              </a:cxn>
              <a:cxn ang="0">
                <a:pos x="47" y="0"/>
              </a:cxn>
              <a:cxn ang="0">
                <a:pos x="58" y="10"/>
              </a:cxn>
              <a:cxn ang="0">
                <a:pos x="58" y="47"/>
              </a:cxn>
              <a:cxn ang="0">
                <a:pos x="49" y="21"/>
              </a:cxn>
              <a:cxn ang="0">
                <a:pos x="49" y="17"/>
              </a:cxn>
              <a:cxn ang="0">
                <a:pos x="45" y="13"/>
              </a:cxn>
              <a:cxn ang="0">
                <a:pos x="42" y="13"/>
              </a:cxn>
              <a:cxn ang="0">
                <a:pos x="24" y="31"/>
              </a:cxn>
              <a:cxn ang="0">
                <a:pos x="16" y="23"/>
              </a:cxn>
              <a:cxn ang="0">
                <a:pos x="13" y="23"/>
              </a:cxn>
              <a:cxn ang="0">
                <a:pos x="9" y="27"/>
              </a:cxn>
              <a:cxn ang="0">
                <a:pos x="9" y="30"/>
              </a:cxn>
              <a:cxn ang="0">
                <a:pos x="22" y="44"/>
              </a:cxn>
              <a:cxn ang="0">
                <a:pos x="26" y="44"/>
              </a:cxn>
              <a:cxn ang="0">
                <a:pos x="49" y="21"/>
              </a:cxn>
            </a:cxnLst>
            <a:rect l="0" t="0" r="r" b="b"/>
            <a:pathLst>
              <a:path w="58" h="58">
                <a:moveTo>
                  <a:pt x="58" y="47"/>
                </a:moveTo>
                <a:cubicBezTo>
                  <a:pt x="58" y="53"/>
                  <a:pt x="53" y="58"/>
                  <a:pt x="47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3" y="0"/>
                  <a:pt x="58" y="4"/>
                  <a:pt x="58" y="10"/>
                </a:cubicBezTo>
                <a:lnTo>
                  <a:pt x="58" y="47"/>
                </a:lnTo>
                <a:close/>
                <a:moveTo>
                  <a:pt x="49" y="21"/>
                </a:moveTo>
                <a:cubicBezTo>
                  <a:pt x="50" y="20"/>
                  <a:pt x="50" y="18"/>
                  <a:pt x="49" y="17"/>
                </a:cubicBezTo>
                <a:cubicBezTo>
                  <a:pt x="45" y="13"/>
                  <a:pt x="45" y="13"/>
                  <a:pt x="45" y="13"/>
                </a:cubicBezTo>
                <a:cubicBezTo>
                  <a:pt x="44" y="12"/>
                  <a:pt x="43" y="12"/>
                  <a:pt x="42" y="13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2"/>
                  <a:pt x="14" y="22"/>
                  <a:pt x="13" y="23"/>
                </a:cubicBezTo>
                <a:cubicBezTo>
                  <a:pt x="9" y="27"/>
                  <a:pt x="9" y="27"/>
                  <a:pt x="9" y="27"/>
                </a:cubicBezTo>
                <a:cubicBezTo>
                  <a:pt x="8" y="28"/>
                  <a:pt x="8" y="29"/>
                  <a:pt x="9" y="30"/>
                </a:cubicBezTo>
                <a:cubicBezTo>
                  <a:pt x="22" y="44"/>
                  <a:pt x="22" y="44"/>
                  <a:pt x="22" y="44"/>
                </a:cubicBezTo>
                <a:cubicBezTo>
                  <a:pt x="23" y="45"/>
                  <a:pt x="25" y="45"/>
                  <a:pt x="26" y="44"/>
                </a:cubicBezTo>
                <a:lnTo>
                  <a:pt x="49" y="21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  <a:effectLst>
            <a:outerShdw blurRad="254000" dist="381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>
              <a:lnSpc>
                <a:spcPct val="120000"/>
              </a:lnSpc>
            </a:pPr>
            <a:endParaRPr lang="en-US" dirty="0">
              <a:solidFill>
                <a:schemeClr val="accent1"/>
              </a:solidFill>
              <a:latin typeface="思源宋体 CN Heavy" panose="02020900000000000000" pitchFamily="18" charset="-122"/>
              <a:cs typeface="思源宋体 CN ExtraLight" panose="02020200000000000000" pitchFamily="18" charset="-122"/>
            </a:endParaRPr>
          </a:p>
        </p:txBody>
      </p:sp>
      <p:sp>
        <p:nvSpPr>
          <p:cNvPr id="31" name="文本框"/>
          <p:cNvSpPr txBox="1"/>
          <p:nvPr/>
        </p:nvSpPr>
        <p:spPr>
          <a:xfrm>
            <a:off x="808189" y="4564049"/>
            <a:ext cx="2730131" cy="405880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algn="r">
              <a:lnSpc>
                <a:spcPct val="120000"/>
              </a:lnSpc>
              <a:defRPr/>
            </a:pPr>
            <a:r>
              <a:rPr lang="zh-CN" altLang="en-US" sz="2400" b="1" dirty="0">
                <a:solidFill>
                  <a:schemeClr val="accent1"/>
                </a:solidFill>
                <a:latin typeface="思源宋体 CN Heavy" panose="02020900000000000000" pitchFamily="18" charset="-122"/>
                <a:ea typeface="+mj-ea"/>
                <a:cs typeface="思源宋体 CN ExtraLight" panose="02020200000000000000" pitchFamily="18" charset="-122"/>
              </a:rPr>
              <a:t>关键词标题</a:t>
            </a:r>
            <a:endParaRPr lang="en-US" sz="2400" b="1" dirty="0">
              <a:solidFill>
                <a:schemeClr val="accent1"/>
              </a:solidFill>
              <a:latin typeface="思源宋体 CN Heavy" panose="02020900000000000000" pitchFamily="18" charset="-122"/>
              <a:ea typeface="+mj-ea"/>
              <a:cs typeface="思源宋体 CN ExtraLight" panose="02020200000000000000" pitchFamily="18" charset="-122"/>
            </a:endParaRPr>
          </a:p>
        </p:txBody>
      </p:sp>
      <p:graphicFrame>
        <p:nvGraphicFramePr>
          <p:cNvPr id="33" name="图表"/>
          <p:cNvGraphicFramePr/>
          <p:nvPr>
            <p:extLst>
              <p:ext uri="{D42A27DB-BD31-4B8C-83A1-F6EECF244321}">
                <p14:modId xmlns:p14="http://schemas.microsoft.com/office/powerpoint/2010/main" val="2376363580"/>
              </p:ext>
            </p:extLst>
          </p:nvPr>
        </p:nvGraphicFramePr>
        <p:xfrm>
          <a:off x="3969268" y="1345607"/>
          <a:ext cx="4422551" cy="46808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0278088B-0A72-15B2-1448-627AE9C3E8C2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361489" y="0"/>
            <a:ext cx="431800" cy="853161"/>
          </a:xfrm>
          <a:custGeom>
            <a:avLst/>
            <a:gdLst>
              <a:gd name="connsiteX0" fmla="*/ 0 w 431800"/>
              <a:gd name="connsiteY0" fmla="*/ 0 h 853161"/>
              <a:gd name="connsiteX1" fmla="*/ 431800 w 431800"/>
              <a:gd name="connsiteY1" fmla="*/ 0 h 853161"/>
              <a:gd name="connsiteX2" fmla="*/ 431800 w 431800"/>
              <a:gd name="connsiteY2" fmla="*/ 637261 h 853161"/>
              <a:gd name="connsiteX3" fmla="*/ 215900 w 431800"/>
              <a:gd name="connsiteY3" fmla="*/ 853161 h 853161"/>
              <a:gd name="connsiteX4" fmla="*/ 0 w 431800"/>
              <a:gd name="connsiteY4" fmla="*/ 637261 h 853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1800" h="853161">
                <a:moveTo>
                  <a:pt x="0" y="0"/>
                </a:moveTo>
                <a:lnTo>
                  <a:pt x="431800" y="0"/>
                </a:lnTo>
                <a:lnTo>
                  <a:pt x="431800" y="637261"/>
                </a:lnTo>
                <a:cubicBezTo>
                  <a:pt x="431800" y="756499"/>
                  <a:pt x="335138" y="853161"/>
                  <a:pt x="215900" y="853161"/>
                </a:cubicBezTo>
                <a:cubicBezTo>
                  <a:pt x="96662" y="853161"/>
                  <a:pt x="0" y="756499"/>
                  <a:pt x="0" y="637261"/>
                </a:cubicBezTo>
                <a:close/>
              </a:path>
            </a:pathLst>
          </a:custGeom>
          <a:solidFill>
            <a:schemeClr val="accent1"/>
          </a:solidFill>
          <a:effectLst>
            <a:innerShdw blurRad="596900" dist="50800" dir="16200000">
              <a:prstClr val="black">
                <a:alpha val="17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宋体 CN Heavy" panose="02020900000000000000" pitchFamily="18" charset="-122"/>
              <a:cs typeface="思源宋体 CN ExtraLight" panose="02020200000000000000" pitchFamily="18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"/>
          <p:cNvSpPr txBox="1"/>
          <p:nvPr/>
        </p:nvSpPr>
        <p:spPr>
          <a:xfrm>
            <a:off x="858156" y="206830"/>
            <a:ext cx="29391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accent1"/>
                </a:solidFill>
                <a:latin typeface="+mj-ea"/>
                <a:ea typeface="+mj-ea"/>
                <a:cs typeface="思源宋体 CN ExtraLight" panose="02020200000000000000" pitchFamily="18" charset="-122"/>
              </a:rPr>
              <a:t>未来规划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70EE4BA3-BAE6-0AD7-6253-B9D7EC3C001E}"/>
              </a:ext>
            </a:extLst>
          </p:cNvPr>
          <p:cNvGrpSpPr/>
          <p:nvPr/>
        </p:nvGrpSpPr>
        <p:grpSpPr>
          <a:xfrm>
            <a:off x="7927836" y="1530943"/>
            <a:ext cx="3086100" cy="4241800"/>
            <a:chOff x="7927836" y="1530943"/>
            <a:chExt cx="3086100" cy="4241800"/>
          </a:xfrm>
        </p:grpSpPr>
        <p:sp>
          <p:nvSpPr>
            <p:cNvPr id="6" name="矩形: 圆角"/>
            <p:cNvSpPr/>
            <p:nvPr/>
          </p:nvSpPr>
          <p:spPr>
            <a:xfrm>
              <a:off x="7927836" y="1530943"/>
              <a:ext cx="3086100" cy="4241800"/>
            </a:xfrm>
            <a:prstGeom prst="roundRect">
              <a:avLst>
                <a:gd name="adj" fmla="val 3499"/>
              </a:avLst>
            </a:prstGeom>
            <a:solidFill>
              <a:schemeClr val="bg1"/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宋体 CN Heavy" panose="02020900000000000000" pitchFamily="18" charset="-122"/>
                <a:cs typeface="思源宋体 CN ExtraLight" panose="02020200000000000000" pitchFamily="18" charset="-122"/>
              </a:endParaRPr>
            </a:p>
          </p:txBody>
        </p:sp>
        <p:sp>
          <p:nvSpPr>
            <p:cNvPr id="7" name="文本框"/>
            <p:cNvSpPr txBox="1"/>
            <p:nvPr/>
          </p:nvSpPr>
          <p:spPr>
            <a:xfrm>
              <a:off x="8254647" y="2165362"/>
              <a:ext cx="199466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accent1"/>
                  </a:solidFill>
                  <a:latin typeface="+mj-ea"/>
                  <a:ea typeface="+mj-ea"/>
                  <a:cs typeface="思源宋体 CN ExtraLight" panose="02020200000000000000" pitchFamily="18" charset="-122"/>
                </a:rPr>
                <a:t>关键词标题</a:t>
              </a:r>
            </a:p>
          </p:txBody>
        </p:sp>
        <p:cxnSp>
          <p:nvCxnSpPr>
            <p:cNvPr id="8" name="直接连接符"/>
            <p:cNvCxnSpPr/>
            <p:nvPr/>
          </p:nvCxnSpPr>
          <p:spPr>
            <a:xfrm>
              <a:off x="8347516" y="2768824"/>
              <a:ext cx="166675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本框"/>
            <p:cNvSpPr txBox="1"/>
            <p:nvPr/>
          </p:nvSpPr>
          <p:spPr>
            <a:xfrm>
              <a:off x="8347516" y="3138490"/>
              <a:ext cx="2294597" cy="1023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latin typeface="+mn-ea"/>
                  <a:cs typeface="思源宋体 CN ExtraLight" panose="02020200000000000000" pitchFamily="18" charset="-122"/>
                </a:rPr>
                <a:t>在这里输入你的正文，阐述与关键词标题相关的具体内容</a:t>
              </a:r>
            </a:p>
          </p:txBody>
        </p:sp>
        <p:sp>
          <p:nvSpPr>
            <p:cNvPr id="10" name="文本框"/>
            <p:cNvSpPr txBox="1"/>
            <p:nvPr/>
          </p:nvSpPr>
          <p:spPr>
            <a:xfrm>
              <a:off x="8347516" y="4376372"/>
              <a:ext cx="2294597" cy="1023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latin typeface="+mn-ea"/>
                  <a:cs typeface="思源宋体 CN ExtraLight" panose="02020200000000000000" pitchFamily="18" charset="-122"/>
                </a:rPr>
                <a:t>在这里输入你的正文，阐述与关键词标题相关的具体内容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8A8EEA40-1811-E483-9E36-A5A0E0343E22}"/>
              </a:ext>
            </a:extLst>
          </p:cNvPr>
          <p:cNvGrpSpPr/>
          <p:nvPr/>
        </p:nvGrpSpPr>
        <p:grpSpPr>
          <a:xfrm>
            <a:off x="4552951" y="2308071"/>
            <a:ext cx="2524465" cy="2786901"/>
            <a:chOff x="4552951" y="2308071"/>
            <a:chExt cx="2524465" cy="2786901"/>
          </a:xfrm>
        </p:grpSpPr>
        <p:sp>
          <p:nvSpPr>
            <p:cNvPr id="34" name="文本框"/>
            <p:cNvSpPr/>
            <p:nvPr/>
          </p:nvSpPr>
          <p:spPr>
            <a:xfrm>
              <a:off x="4552951" y="3666695"/>
              <a:ext cx="2524465" cy="5810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2400" b="1" dirty="0">
                  <a:solidFill>
                    <a:schemeClr val="accent1"/>
                  </a:solidFill>
                  <a:effectLst/>
                  <a:latin typeface="+mj-ea"/>
                  <a:ea typeface="+mj-ea"/>
                  <a:cs typeface="思源宋体 CN ExtraLight" panose="02020200000000000000" pitchFamily="18" charset="-122"/>
                </a:rPr>
                <a:t>关键词标题</a:t>
              </a:r>
              <a:endParaRPr lang="en-US" altLang="zh-CN" sz="2400" b="1" dirty="0">
                <a:solidFill>
                  <a:schemeClr val="accent1"/>
                </a:solidFill>
                <a:effectLst/>
                <a:latin typeface="+mj-ea"/>
                <a:ea typeface="+mj-ea"/>
                <a:cs typeface="思源宋体 CN ExtraLight" panose="02020200000000000000" pitchFamily="18" charset="-122"/>
              </a:endParaRPr>
            </a:p>
          </p:txBody>
        </p:sp>
        <p:sp>
          <p:nvSpPr>
            <p:cNvPr id="35" name="文本框"/>
            <p:cNvSpPr/>
            <p:nvPr/>
          </p:nvSpPr>
          <p:spPr>
            <a:xfrm>
              <a:off x="4552951" y="4394396"/>
              <a:ext cx="2524465" cy="7005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1400" dirty="0">
                  <a:effectLst/>
                  <a:latin typeface="+mn-ea"/>
                  <a:cs typeface="思源宋体 CN ExtraLight" panose="02020200000000000000" pitchFamily="18" charset="-122"/>
                </a:rPr>
                <a:t>在这里输入你的正文，阐述与关键词标题相关的具体内容</a:t>
              </a:r>
              <a:endParaRPr lang="en-US" altLang="zh-CN" sz="1400" dirty="0">
                <a:effectLst/>
                <a:latin typeface="+mn-ea"/>
                <a:cs typeface="思源宋体 CN ExtraLight" panose="02020200000000000000" pitchFamily="18" charset="-122"/>
              </a:endParaRPr>
            </a:p>
          </p:txBody>
        </p: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499992E2-2B31-837C-0285-C9D1B476B814}"/>
                </a:ext>
              </a:extLst>
            </p:cNvPr>
            <p:cNvGrpSpPr/>
            <p:nvPr/>
          </p:nvGrpSpPr>
          <p:grpSpPr>
            <a:xfrm>
              <a:off x="5241597" y="2308071"/>
              <a:ext cx="1147173" cy="1147322"/>
              <a:chOff x="5241597" y="2308071"/>
              <a:chExt cx="1147173" cy="1147322"/>
            </a:xfrm>
          </p:grpSpPr>
          <p:sp>
            <p:nvSpPr>
              <p:cNvPr id="29" name="椭圆"/>
              <p:cNvSpPr/>
              <p:nvPr/>
            </p:nvSpPr>
            <p:spPr>
              <a:xfrm>
                <a:off x="5241597" y="2308071"/>
                <a:ext cx="1147173" cy="1147322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latin typeface="思源宋体 CN Heavy" panose="02020900000000000000" pitchFamily="18" charset="-122"/>
                  <a:cs typeface="思源宋体 CN ExtraLight" panose="02020200000000000000" pitchFamily="18" charset="-122"/>
                </a:endParaRPr>
              </a:p>
            </p:txBody>
          </p:sp>
          <p:grpSp>
            <p:nvGrpSpPr>
              <p:cNvPr id="14" name="组合">
                <a:extLst>
                  <a:ext uri="{FF2B5EF4-FFF2-40B4-BE49-F238E27FC236}">
                    <a16:creationId xmlns:a16="http://schemas.microsoft.com/office/drawing/2014/main" id="{F2553CC0-02D3-AF3A-4BD5-99128474BFD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5576265" y="2612651"/>
                <a:ext cx="477837" cy="538162"/>
                <a:chOff x="6237160" y="1391602"/>
                <a:chExt cx="477773" cy="539495"/>
              </a:xfrm>
            </p:grpSpPr>
            <p:sp>
              <p:nvSpPr>
                <p:cNvPr id="15" name="任意多边形: 形状 5361">
                  <a:extLst>
                    <a:ext uri="{FF2B5EF4-FFF2-40B4-BE49-F238E27FC236}">
                      <a16:creationId xmlns:a16="http://schemas.microsoft.com/office/drawing/2014/main" id="{5F038B37-0F15-32EF-4180-D925C6E4594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237160" y="1453324"/>
                  <a:ext cx="477773" cy="477773"/>
                </a:xfrm>
                <a:custGeom>
                  <a:avLst/>
                  <a:gdLst>
                    <a:gd name="T0" fmla="*/ 426911 w 477773"/>
                    <a:gd name="T1" fmla="*/ 0 h 477773"/>
                    <a:gd name="T2" fmla="*/ 50863 w 477773"/>
                    <a:gd name="T3" fmla="*/ 0 h 477773"/>
                    <a:gd name="T4" fmla="*/ 0 w 477773"/>
                    <a:gd name="T5" fmla="*/ 50864 h 477773"/>
                    <a:gd name="T6" fmla="*/ 0 w 477773"/>
                    <a:gd name="T7" fmla="*/ 426910 h 477773"/>
                    <a:gd name="T8" fmla="*/ 50863 w 477773"/>
                    <a:gd name="T9" fmla="*/ 477774 h 477773"/>
                    <a:gd name="T10" fmla="*/ 426911 w 477773"/>
                    <a:gd name="T11" fmla="*/ 477774 h 477773"/>
                    <a:gd name="T12" fmla="*/ 477774 w 477773"/>
                    <a:gd name="T13" fmla="*/ 426910 h 477773"/>
                    <a:gd name="T14" fmla="*/ 477774 w 477773"/>
                    <a:gd name="T15" fmla="*/ 50864 h 477773"/>
                    <a:gd name="T16" fmla="*/ 426911 w 477773"/>
                    <a:gd name="T17" fmla="*/ 0 h 477773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477773" h="477773">
                      <a:moveTo>
                        <a:pt x="426911" y="0"/>
                      </a:moveTo>
                      <a:lnTo>
                        <a:pt x="50863" y="0"/>
                      </a:lnTo>
                      <a:cubicBezTo>
                        <a:pt x="22860" y="0"/>
                        <a:pt x="0" y="22860"/>
                        <a:pt x="0" y="50864"/>
                      </a:cubicBezTo>
                      <a:lnTo>
                        <a:pt x="0" y="426910"/>
                      </a:lnTo>
                      <a:cubicBezTo>
                        <a:pt x="0" y="454914"/>
                        <a:pt x="22860" y="477774"/>
                        <a:pt x="50863" y="477774"/>
                      </a:cubicBezTo>
                      <a:lnTo>
                        <a:pt x="426911" y="477774"/>
                      </a:lnTo>
                      <a:cubicBezTo>
                        <a:pt x="454914" y="477774"/>
                        <a:pt x="477774" y="454914"/>
                        <a:pt x="477774" y="426910"/>
                      </a:cubicBezTo>
                      <a:lnTo>
                        <a:pt x="477774" y="50864"/>
                      </a:lnTo>
                      <a:cubicBezTo>
                        <a:pt x="477774" y="22860"/>
                        <a:pt x="454914" y="0"/>
                        <a:pt x="426911" y="0"/>
                      </a:cubicBezTo>
                      <a:close/>
                    </a:path>
                  </a:pathLst>
                </a:custGeom>
                <a:noFill/>
                <a:ln w="22860" cap="rnd">
                  <a:solidFill>
                    <a:schemeClr val="bg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6" name="任意多边形: 形状 5362">
                  <a:extLst>
                    <a:ext uri="{FF2B5EF4-FFF2-40B4-BE49-F238E27FC236}">
                      <a16:creationId xmlns:a16="http://schemas.microsoft.com/office/drawing/2014/main" id="{994687E9-1F52-3C9D-4B68-F6112E64B6E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39459" y="1621345"/>
                  <a:ext cx="121157" cy="5715"/>
                </a:xfrm>
                <a:custGeom>
                  <a:avLst/>
                  <a:gdLst>
                    <a:gd name="T0" fmla="*/ 0 w 121157"/>
                    <a:gd name="T1" fmla="*/ 0 h 5715"/>
                    <a:gd name="T2" fmla="*/ 121158 w 121157"/>
                    <a:gd name="T3" fmla="*/ 0 h 5715"/>
                    <a:gd name="T4" fmla="*/ 0 60000 65536"/>
                    <a:gd name="T5" fmla="*/ 0 60000 65536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0" t="0" r="r" b="b"/>
                  <a:pathLst>
                    <a:path w="121157" h="5715">
                      <a:moveTo>
                        <a:pt x="0" y="0"/>
                      </a:moveTo>
                      <a:lnTo>
                        <a:pt x="121158" y="0"/>
                      </a:lnTo>
                    </a:path>
                  </a:pathLst>
                </a:custGeom>
                <a:noFill/>
                <a:ln w="22860" cap="rnd">
                  <a:solidFill>
                    <a:schemeClr val="bg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7" name="任意多边形: 形状 5363">
                  <a:extLst>
                    <a:ext uri="{FF2B5EF4-FFF2-40B4-BE49-F238E27FC236}">
                      <a16:creationId xmlns:a16="http://schemas.microsoft.com/office/drawing/2014/main" id="{DA6F940F-0791-CBFB-8C42-469D106570B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39459" y="1725930"/>
                  <a:ext cx="262318" cy="5715"/>
                </a:xfrm>
                <a:custGeom>
                  <a:avLst/>
                  <a:gdLst>
                    <a:gd name="T0" fmla="*/ 0 w 262318"/>
                    <a:gd name="T1" fmla="*/ 0 h 5715"/>
                    <a:gd name="T2" fmla="*/ 262319 w 262318"/>
                    <a:gd name="T3" fmla="*/ 0 h 5715"/>
                    <a:gd name="T4" fmla="*/ 0 60000 65536"/>
                    <a:gd name="T5" fmla="*/ 0 60000 65536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0" t="0" r="r" b="b"/>
                  <a:pathLst>
                    <a:path w="262318" h="5715">
                      <a:moveTo>
                        <a:pt x="0" y="0"/>
                      </a:moveTo>
                      <a:lnTo>
                        <a:pt x="262319" y="0"/>
                      </a:lnTo>
                    </a:path>
                  </a:pathLst>
                </a:custGeom>
                <a:noFill/>
                <a:ln w="22860" cap="rnd">
                  <a:solidFill>
                    <a:schemeClr val="bg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8" name="任意多边形: 形状 5364">
                  <a:extLst>
                    <a:ext uri="{FF2B5EF4-FFF2-40B4-BE49-F238E27FC236}">
                      <a16:creationId xmlns:a16="http://schemas.microsoft.com/office/drawing/2014/main" id="{2D4077E9-C52B-3CFA-7324-4C2122D178A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02324" y="1391602"/>
                  <a:ext cx="5715" cy="112014"/>
                </a:xfrm>
                <a:custGeom>
                  <a:avLst/>
                  <a:gdLst>
                    <a:gd name="T0" fmla="*/ 0 w 5715"/>
                    <a:gd name="T1" fmla="*/ 0 h 112014"/>
                    <a:gd name="T2" fmla="*/ 0 w 5715"/>
                    <a:gd name="T3" fmla="*/ 112014 h 112014"/>
                    <a:gd name="T4" fmla="*/ 0 60000 65536"/>
                    <a:gd name="T5" fmla="*/ 0 60000 65536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0" t="0" r="r" b="b"/>
                  <a:pathLst>
                    <a:path w="5715" h="112014">
                      <a:moveTo>
                        <a:pt x="0" y="0"/>
                      </a:moveTo>
                      <a:lnTo>
                        <a:pt x="0" y="112014"/>
                      </a:lnTo>
                    </a:path>
                  </a:pathLst>
                </a:custGeom>
                <a:noFill/>
                <a:ln w="22860" cap="rnd">
                  <a:solidFill>
                    <a:schemeClr val="bg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9" name="任意多边形: 形状 5365">
                  <a:extLst>
                    <a:ext uri="{FF2B5EF4-FFF2-40B4-BE49-F238E27FC236}">
                      <a16:creationId xmlns:a16="http://schemas.microsoft.com/office/drawing/2014/main" id="{9F660FEB-97B1-616D-63C8-EB71F3AB967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49771" y="1391602"/>
                  <a:ext cx="5715" cy="112014"/>
                </a:xfrm>
                <a:custGeom>
                  <a:avLst/>
                  <a:gdLst>
                    <a:gd name="T0" fmla="*/ 0 w 5715"/>
                    <a:gd name="T1" fmla="*/ 0 h 112014"/>
                    <a:gd name="T2" fmla="*/ 0 w 5715"/>
                    <a:gd name="T3" fmla="*/ 112014 h 112014"/>
                    <a:gd name="T4" fmla="*/ 0 60000 65536"/>
                    <a:gd name="T5" fmla="*/ 0 60000 65536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0" t="0" r="r" b="b"/>
                  <a:pathLst>
                    <a:path w="5715" h="112014">
                      <a:moveTo>
                        <a:pt x="0" y="0"/>
                      </a:moveTo>
                      <a:lnTo>
                        <a:pt x="0" y="112014"/>
                      </a:lnTo>
                    </a:path>
                  </a:pathLst>
                </a:custGeom>
                <a:noFill/>
                <a:ln w="22860" cap="rnd">
                  <a:solidFill>
                    <a:schemeClr val="bg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51C01375-70FD-46EE-FA57-042EB8015C68}"/>
              </a:ext>
            </a:extLst>
          </p:cNvPr>
          <p:cNvGrpSpPr/>
          <p:nvPr/>
        </p:nvGrpSpPr>
        <p:grpSpPr>
          <a:xfrm>
            <a:off x="1178065" y="2308071"/>
            <a:ext cx="2524465" cy="2786901"/>
            <a:chOff x="1178065" y="2308071"/>
            <a:chExt cx="2524465" cy="2786901"/>
          </a:xfrm>
        </p:grpSpPr>
        <p:sp>
          <p:nvSpPr>
            <p:cNvPr id="40" name="文本框"/>
            <p:cNvSpPr/>
            <p:nvPr/>
          </p:nvSpPr>
          <p:spPr>
            <a:xfrm>
              <a:off x="1178065" y="3666695"/>
              <a:ext cx="2524465" cy="5810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2400" b="1" dirty="0">
                  <a:solidFill>
                    <a:schemeClr val="accent1"/>
                  </a:solidFill>
                  <a:effectLst/>
                  <a:latin typeface="+mj-ea"/>
                  <a:ea typeface="+mj-ea"/>
                  <a:cs typeface="思源宋体 CN ExtraLight" panose="02020200000000000000" pitchFamily="18" charset="-122"/>
                </a:rPr>
                <a:t>关键词标题</a:t>
              </a:r>
              <a:endParaRPr lang="en-US" altLang="zh-CN" sz="2400" b="1" dirty="0">
                <a:solidFill>
                  <a:schemeClr val="accent1"/>
                </a:solidFill>
                <a:effectLst/>
                <a:latin typeface="+mj-ea"/>
                <a:ea typeface="+mj-ea"/>
                <a:cs typeface="思源宋体 CN ExtraLight" panose="02020200000000000000" pitchFamily="18" charset="-122"/>
              </a:endParaRPr>
            </a:p>
          </p:txBody>
        </p:sp>
        <p:sp>
          <p:nvSpPr>
            <p:cNvPr id="41" name="文本框"/>
            <p:cNvSpPr/>
            <p:nvPr/>
          </p:nvSpPr>
          <p:spPr>
            <a:xfrm>
              <a:off x="1178065" y="4394396"/>
              <a:ext cx="2524465" cy="7005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1400" dirty="0">
                  <a:effectLst/>
                  <a:latin typeface="+mn-ea"/>
                  <a:cs typeface="思源宋体 CN ExtraLight" panose="02020200000000000000" pitchFamily="18" charset="-122"/>
                </a:rPr>
                <a:t>在这里输入你的正文，阐述与关键词标题相关的具体内容</a:t>
              </a:r>
              <a:endParaRPr lang="en-US" altLang="zh-CN" sz="1400" dirty="0">
                <a:effectLst/>
                <a:latin typeface="+mn-ea"/>
                <a:cs typeface="思源宋体 CN ExtraLight" panose="02020200000000000000" pitchFamily="18" charset="-122"/>
              </a:endParaRPr>
            </a:p>
          </p:txBody>
        </p: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55E34CB2-01D3-52EF-9A52-AECCB507205E}"/>
                </a:ext>
              </a:extLst>
            </p:cNvPr>
            <p:cNvGrpSpPr/>
            <p:nvPr/>
          </p:nvGrpSpPr>
          <p:grpSpPr>
            <a:xfrm>
              <a:off x="1866711" y="2308071"/>
              <a:ext cx="1147173" cy="1147322"/>
              <a:chOff x="1866711" y="2308071"/>
              <a:chExt cx="1147173" cy="1147322"/>
            </a:xfrm>
          </p:grpSpPr>
          <p:sp>
            <p:nvSpPr>
              <p:cNvPr id="42" name="椭圆"/>
              <p:cNvSpPr/>
              <p:nvPr/>
            </p:nvSpPr>
            <p:spPr>
              <a:xfrm>
                <a:off x="1866711" y="2308071"/>
                <a:ext cx="1147173" cy="1147322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latin typeface="思源宋体 CN Heavy" panose="02020900000000000000" pitchFamily="18" charset="-122"/>
                  <a:cs typeface="思源宋体 CN ExtraLight" panose="02020200000000000000" pitchFamily="18" charset="-122"/>
                </a:endParaRPr>
              </a:p>
            </p:txBody>
          </p:sp>
          <p:grpSp>
            <p:nvGrpSpPr>
              <p:cNvPr id="11" name="组合">
                <a:extLst>
                  <a:ext uri="{FF2B5EF4-FFF2-40B4-BE49-F238E27FC236}">
                    <a16:creationId xmlns:a16="http://schemas.microsoft.com/office/drawing/2014/main" id="{9685DDD8-B86F-0A9C-2958-25F7A0D570B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186297" y="2626145"/>
                <a:ext cx="508000" cy="511175"/>
                <a:chOff x="5192458" y="1411033"/>
                <a:chExt cx="507492" cy="511492"/>
              </a:xfrm>
            </p:grpSpPr>
            <p:sp>
              <p:nvSpPr>
                <p:cNvPr id="12" name="任意多边形: 形状">
                  <a:extLst>
                    <a:ext uri="{FF2B5EF4-FFF2-40B4-BE49-F238E27FC236}">
                      <a16:creationId xmlns:a16="http://schemas.microsoft.com/office/drawing/2014/main" id="{3B6D4379-03EC-7AC8-2D7D-7AF0724E33C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192458" y="1503045"/>
                  <a:ext cx="507491" cy="419480"/>
                </a:xfrm>
                <a:custGeom>
                  <a:avLst/>
                  <a:gdLst>
                    <a:gd name="T0" fmla="*/ 432054 w 507491"/>
                    <a:gd name="T1" fmla="*/ 0 h 419480"/>
                    <a:gd name="T2" fmla="*/ 75438 w 507491"/>
                    <a:gd name="T3" fmla="*/ 0 h 419480"/>
                    <a:gd name="T4" fmla="*/ 0 w 507491"/>
                    <a:gd name="T5" fmla="*/ 75438 h 419480"/>
                    <a:gd name="T6" fmla="*/ 0 w 507491"/>
                    <a:gd name="T7" fmla="*/ 344043 h 419480"/>
                    <a:gd name="T8" fmla="*/ 75438 w 507491"/>
                    <a:gd name="T9" fmla="*/ 419481 h 419480"/>
                    <a:gd name="T10" fmla="*/ 432054 w 507491"/>
                    <a:gd name="T11" fmla="*/ 419481 h 419480"/>
                    <a:gd name="T12" fmla="*/ 507492 w 507491"/>
                    <a:gd name="T13" fmla="*/ 344043 h 419480"/>
                    <a:gd name="T14" fmla="*/ 507492 w 507491"/>
                    <a:gd name="T15" fmla="*/ 75438 h 419480"/>
                    <a:gd name="T16" fmla="*/ 432054 w 507491"/>
                    <a:gd name="T17" fmla="*/ 0 h 41948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507491" h="419480">
                      <a:moveTo>
                        <a:pt x="432054" y="0"/>
                      </a:moveTo>
                      <a:lnTo>
                        <a:pt x="75438" y="0"/>
                      </a:lnTo>
                      <a:cubicBezTo>
                        <a:pt x="34290" y="0"/>
                        <a:pt x="0" y="33718"/>
                        <a:pt x="0" y="75438"/>
                      </a:cubicBezTo>
                      <a:lnTo>
                        <a:pt x="0" y="344043"/>
                      </a:lnTo>
                      <a:cubicBezTo>
                        <a:pt x="0" y="385191"/>
                        <a:pt x="33718" y="419481"/>
                        <a:pt x="75438" y="419481"/>
                      </a:cubicBezTo>
                      <a:lnTo>
                        <a:pt x="432054" y="419481"/>
                      </a:lnTo>
                      <a:cubicBezTo>
                        <a:pt x="473202" y="419481"/>
                        <a:pt x="507492" y="385763"/>
                        <a:pt x="507492" y="344043"/>
                      </a:cubicBezTo>
                      <a:lnTo>
                        <a:pt x="507492" y="75438"/>
                      </a:lnTo>
                      <a:cubicBezTo>
                        <a:pt x="507492" y="34290"/>
                        <a:pt x="473773" y="0"/>
                        <a:pt x="432054" y="0"/>
                      </a:cubicBezTo>
                      <a:close/>
                    </a:path>
                  </a:pathLst>
                </a:custGeom>
                <a:noFill/>
                <a:ln w="22860" cap="rnd">
                  <a:solidFill>
                    <a:schemeClr val="bg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3" name="任意多边形: 形状">
                  <a:extLst>
                    <a:ext uri="{FF2B5EF4-FFF2-40B4-BE49-F238E27FC236}">
                      <a16:creationId xmlns:a16="http://schemas.microsoft.com/office/drawing/2014/main" id="{6A87CE6B-EA4F-D86B-B009-83D99BFE507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193030" y="1411033"/>
                  <a:ext cx="506920" cy="252031"/>
                </a:xfrm>
                <a:custGeom>
                  <a:avLst/>
                  <a:gdLst>
                    <a:gd name="T0" fmla="*/ 0 w 506920"/>
                    <a:gd name="T1" fmla="*/ 252032 h 252031"/>
                    <a:gd name="T2" fmla="*/ 0 w 506920"/>
                    <a:gd name="T3" fmla="*/ 121158 h 252031"/>
                    <a:gd name="T4" fmla="*/ 115443 w 506920"/>
                    <a:gd name="T5" fmla="*/ 0 h 252031"/>
                    <a:gd name="T6" fmla="*/ 222885 w 506920"/>
                    <a:gd name="T7" fmla="*/ 0 h 252031"/>
                    <a:gd name="T8" fmla="*/ 242888 w 506920"/>
                    <a:gd name="T9" fmla="*/ 3429 h 252031"/>
                    <a:gd name="T10" fmla="*/ 249174 w 506920"/>
                    <a:gd name="T11" fmla="*/ 41148 h 252031"/>
                    <a:gd name="T12" fmla="*/ 449771 w 506920"/>
                    <a:gd name="T13" fmla="*/ 41148 h 252031"/>
                    <a:gd name="T14" fmla="*/ 506921 w 506920"/>
                    <a:gd name="T15" fmla="*/ 174308 h 252031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506920" h="252031">
                      <a:moveTo>
                        <a:pt x="0" y="252032"/>
                      </a:moveTo>
                      <a:lnTo>
                        <a:pt x="0" y="121158"/>
                      </a:lnTo>
                      <a:cubicBezTo>
                        <a:pt x="0" y="54293"/>
                        <a:pt x="52006" y="0"/>
                        <a:pt x="115443" y="0"/>
                      </a:cubicBezTo>
                      <a:lnTo>
                        <a:pt x="222885" y="0"/>
                      </a:lnTo>
                      <a:cubicBezTo>
                        <a:pt x="222885" y="0"/>
                        <a:pt x="240030" y="0"/>
                        <a:pt x="242888" y="3429"/>
                      </a:cubicBezTo>
                      <a:cubicBezTo>
                        <a:pt x="249746" y="10859"/>
                        <a:pt x="249174" y="41148"/>
                        <a:pt x="249174" y="41148"/>
                      </a:cubicBezTo>
                      <a:cubicBezTo>
                        <a:pt x="249174" y="41148"/>
                        <a:pt x="399479" y="41148"/>
                        <a:pt x="449771" y="41148"/>
                      </a:cubicBezTo>
                      <a:cubicBezTo>
                        <a:pt x="485204" y="49149"/>
                        <a:pt x="506921" y="68008"/>
                        <a:pt x="506921" y="174308"/>
                      </a:cubicBezTo>
                    </a:path>
                  </a:pathLst>
                </a:custGeom>
                <a:noFill/>
                <a:ln w="22860" cap="rnd">
                  <a:solidFill>
                    <a:schemeClr val="bg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9199B255-6057-43D9-4561-F77DA49FD6B6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361489" y="0"/>
            <a:ext cx="431800" cy="853161"/>
          </a:xfrm>
          <a:custGeom>
            <a:avLst/>
            <a:gdLst>
              <a:gd name="connsiteX0" fmla="*/ 0 w 431800"/>
              <a:gd name="connsiteY0" fmla="*/ 0 h 853161"/>
              <a:gd name="connsiteX1" fmla="*/ 431800 w 431800"/>
              <a:gd name="connsiteY1" fmla="*/ 0 h 853161"/>
              <a:gd name="connsiteX2" fmla="*/ 431800 w 431800"/>
              <a:gd name="connsiteY2" fmla="*/ 637261 h 853161"/>
              <a:gd name="connsiteX3" fmla="*/ 215900 w 431800"/>
              <a:gd name="connsiteY3" fmla="*/ 853161 h 853161"/>
              <a:gd name="connsiteX4" fmla="*/ 0 w 431800"/>
              <a:gd name="connsiteY4" fmla="*/ 637261 h 853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1800" h="853161">
                <a:moveTo>
                  <a:pt x="0" y="0"/>
                </a:moveTo>
                <a:lnTo>
                  <a:pt x="431800" y="0"/>
                </a:lnTo>
                <a:lnTo>
                  <a:pt x="431800" y="637261"/>
                </a:lnTo>
                <a:cubicBezTo>
                  <a:pt x="431800" y="756499"/>
                  <a:pt x="335138" y="853161"/>
                  <a:pt x="215900" y="853161"/>
                </a:cubicBezTo>
                <a:cubicBezTo>
                  <a:pt x="96662" y="853161"/>
                  <a:pt x="0" y="756499"/>
                  <a:pt x="0" y="637261"/>
                </a:cubicBezTo>
                <a:close/>
              </a:path>
            </a:pathLst>
          </a:custGeom>
          <a:solidFill>
            <a:schemeClr val="accent1"/>
          </a:solidFill>
          <a:effectLst>
            <a:innerShdw blurRad="596900" dist="50800" dir="16200000">
              <a:prstClr val="black">
                <a:alpha val="17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宋体 CN Heavy" panose="02020900000000000000" pitchFamily="18" charset="-122"/>
              <a:cs typeface="思源宋体 CN ExtraLight" panose="02020200000000000000" pitchFamily="18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"/>
          <p:cNvGrpSpPr/>
          <p:nvPr/>
        </p:nvGrpSpPr>
        <p:grpSpPr>
          <a:xfrm>
            <a:off x="6247793" y="199627"/>
            <a:ext cx="2370353" cy="2801339"/>
            <a:chOff x="943429" y="1187757"/>
            <a:chExt cx="3555999" cy="7153279"/>
          </a:xfrm>
          <a:solidFill>
            <a:schemeClr val="accent1">
              <a:lumMod val="20000"/>
              <a:lumOff val="80000"/>
              <a:alpha val="55000"/>
            </a:schemeClr>
          </a:solidFill>
        </p:grpSpPr>
        <p:sp>
          <p:nvSpPr>
            <p:cNvPr id="13" name="任意多边形: 形状"/>
            <p:cNvSpPr/>
            <p:nvPr/>
          </p:nvSpPr>
          <p:spPr>
            <a:xfrm>
              <a:off x="3570515" y="2491400"/>
              <a:ext cx="928913" cy="5849636"/>
            </a:xfrm>
            <a:custGeom>
              <a:avLst/>
              <a:gdLst>
                <a:gd name="connsiteX0" fmla="*/ 464457 w 928914"/>
                <a:gd name="connsiteY0" fmla="*/ 0 h 2839064"/>
                <a:gd name="connsiteX1" fmla="*/ 928914 w 928914"/>
                <a:gd name="connsiteY1" fmla="*/ 464456 h 2839064"/>
                <a:gd name="connsiteX2" fmla="*/ 928914 w 928914"/>
                <a:gd name="connsiteY2" fmla="*/ 2828090 h 2839064"/>
                <a:gd name="connsiteX3" fmla="*/ 673634 w 928914"/>
                <a:gd name="connsiteY3" fmla="*/ 2838660 h 2839064"/>
                <a:gd name="connsiteX4" fmla="*/ 322387 w 928914"/>
                <a:gd name="connsiteY4" fmla="*/ 2833532 h 2839064"/>
                <a:gd name="connsiteX5" fmla="*/ 0 w 928914"/>
                <a:gd name="connsiteY5" fmla="*/ 2814742 h 2839064"/>
                <a:gd name="connsiteX6" fmla="*/ 0 w 928914"/>
                <a:gd name="connsiteY6" fmla="*/ 464456 h 2839064"/>
                <a:gd name="connsiteX7" fmla="*/ 464457 w 928914"/>
                <a:gd name="connsiteY7" fmla="*/ 0 h 2839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28914" h="2839064">
                  <a:moveTo>
                    <a:pt x="464457" y="0"/>
                  </a:moveTo>
                  <a:cubicBezTo>
                    <a:pt x="720970" y="0"/>
                    <a:pt x="928914" y="207944"/>
                    <a:pt x="928914" y="464456"/>
                  </a:cubicBezTo>
                  <a:lnTo>
                    <a:pt x="928914" y="2828090"/>
                  </a:lnTo>
                  <a:lnTo>
                    <a:pt x="673634" y="2838660"/>
                  </a:lnTo>
                  <a:cubicBezTo>
                    <a:pt x="557573" y="2839970"/>
                    <a:pt x="440337" y="2838052"/>
                    <a:pt x="322387" y="2833532"/>
                  </a:cubicBezTo>
                  <a:lnTo>
                    <a:pt x="0" y="2814742"/>
                  </a:lnTo>
                  <a:lnTo>
                    <a:pt x="0" y="464456"/>
                  </a:lnTo>
                  <a:cubicBezTo>
                    <a:pt x="0" y="207944"/>
                    <a:pt x="207944" y="0"/>
                    <a:pt x="46445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latin typeface="思源宋体 CN Heavy" panose="02020900000000000000" pitchFamily="18" charset="-122"/>
                <a:cs typeface="思源宋体 CN ExtraLight" panose="02020200000000000000" pitchFamily="18" charset="-122"/>
              </a:endParaRPr>
            </a:p>
          </p:txBody>
        </p:sp>
        <p:sp>
          <p:nvSpPr>
            <p:cNvPr id="14" name="任意多边形: 形状"/>
            <p:cNvSpPr/>
            <p:nvPr/>
          </p:nvSpPr>
          <p:spPr>
            <a:xfrm>
              <a:off x="2235200" y="1187757"/>
              <a:ext cx="928913" cy="6569587"/>
            </a:xfrm>
            <a:custGeom>
              <a:avLst/>
              <a:gdLst>
                <a:gd name="connsiteX0" fmla="*/ 464457 w 928914"/>
                <a:gd name="connsiteY0" fmla="*/ 0 h 4110492"/>
                <a:gd name="connsiteX1" fmla="*/ 928914 w 928914"/>
                <a:gd name="connsiteY1" fmla="*/ 464458 h 4110492"/>
                <a:gd name="connsiteX2" fmla="*/ 928914 w 928914"/>
                <a:gd name="connsiteY2" fmla="*/ 4110492 h 4110492"/>
                <a:gd name="connsiteX3" fmla="*/ 767807 w 928914"/>
                <a:gd name="connsiteY3" fmla="*/ 4095062 h 4110492"/>
                <a:gd name="connsiteX4" fmla="*/ 281243 w 928914"/>
                <a:gd name="connsiteY4" fmla="*/ 4035550 h 4110492"/>
                <a:gd name="connsiteX5" fmla="*/ 0 w 928914"/>
                <a:gd name="connsiteY5" fmla="*/ 3998746 h 4110492"/>
                <a:gd name="connsiteX6" fmla="*/ 0 w 928914"/>
                <a:gd name="connsiteY6" fmla="*/ 464458 h 4110492"/>
                <a:gd name="connsiteX7" fmla="*/ 464457 w 928914"/>
                <a:gd name="connsiteY7" fmla="*/ 0 h 4110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28914" h="4110492">
                  <a:moveTo>
                    <a:pt x="464457" y="0"/>
                  </a:moveTo>
                  <a:cubicBezTo>
                    <a:pt x="720970" y="0"/>
                    <a:pt x="928914" y="207944"/>
                    <a:pt x="928914" y="464458"/>
                  </a:cubicBezTo>
                  <a:lnTo>
                    <a:pt x="928914" y="4110492"/>
                  </a:lnTo>
                  <a:lnTo>
                    <a:pt x="767807" y="4095062"/>
                  </a:lnTo>
                  <a:cubicBezTo>
                    <a:pt x="604513" y="4076760"/>
                    <a:pt x="441928" y="4056378"/>
                    <a:pt x="281243" y="4035550"/>
                  </a:cubicBezTo>
                  <a:lnTo>
                    <a:pt x="0" y="3998746"/>
                  </a:lnTo>
                  <a:lnTo>
                    <a:pt x="0" y="464458"/>
                  </a:lnTo>
                  <a:cubicBezTo>
                    <a:pt x="0" y="207944"/>
                    <a:pt x="207944" y="0"/>
                    <a:pt x="46445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latin typeface="思源宋体 CN Heavy" panose="02020900000000000000" pitchFamily="18" charset="-122"/>
                <a:cs typeface="思源宋体 CN ExtraLight" panose="02020200000000000000" pitchFamily="18" charset="-122"/>
              </a:endParaRPr>
            </a:p>
          </p:txBody>
        </p:sp>
        <p:sp>
          <p:nvSpPr>
            <p:cNvPr id="15" name="任意多边形: 形状"/>
            <p:cNvSpPr/>
            <p:nvPr/>
          </p:nvSpPr>
          <p:spPr>
            <a:xfrm>
              <a:off x="943429" y="2206172"/>
              <a:ext cx="928913" cy="5849636"/>
            </a:xfrm>
            <a:custGeom>
              <a:avLst/>
              <a:gdLst>
                <a:gd name="connsiteX0" fmla="*/ 464457 w 928914"/>
                <a:gd name="connsiteY0" fmla="*/ 0 h 2933930"/>
                <a:gd name="connsiteX1" fmla="*/ 928914 w 928914"/>
                <a:gd name="connsiteY1" fmla="*/ 464458 h 2933930"/>
                <a:gd name="connsiteX2" fmla="*/ 928914 w 928914"/>
                <a:gd name="connsiteY2" fmla="*/ 2933930 h 2933930"/>
                <a:gd name="connsiteX3" fmla="*/ 809852 w 928914"/>
                <a:gd name="connsiteY3" fmla="*/ 2919112 h 2933930"/>
                <a:gd name="connsiteX4" fmla="*/ 6819 w 928914"/>
                <a:gd name="connsiteY4" fmla="*/ 2852382 h 2933930"/>
                <a:gd name="connsiteX5" fmla="*/ 0 w 928914"/>
                <a:gd name="connsiteY5" fmla="*/ 2852364 h 2933930"/>
                <a:gd name="connsiteX6" fmla="*/ 0 w 928914"/>
                <a:gd name="connsiteY6" fmla="*/ 464458 h 2933930"/>
                <a:gd name="connsiteX7" fmla="*/ 464457 w 928914"/>
                <a:gd name="connsiteY7" fmla="*/ 0 h 2933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28914" h="2933930">
                  <a:moveTo>
                    <a:pt x="464457" y="0"/>
                  </a:moveTo>
                  <a:cubicBezTo>
                    <a:pt x="720970" y="0"/>
                    <a:pt x="928914" y="207944"/>
                    <a:pt x="928914" y="464458"/>
                  </a:cubicBezTo>
                  <a:lnTo>
                    <a:pt x="928914" y="2933930"/>
                  </a:lnTo>
                  <a:lnTo>
                    <a:pt x="809852" y="2919112"/>
                  </a:lnTo>
                  <a:cubicBezTo>
                    <a:pt x="526057" y="2885466"/>
                    <a:pt x="255759" y="2859622"/>
                    <a:pt x="6819" y="2852382"/>
                  </a:cubicBezTo>
                  <a:lnTo>
                    <a:pt x="0" y="2852364"/>
                  </a:lnTo>
                  <a:lnTo>
                    <a:pt x="0" y="464458"/>
                  </a:lnTo>
                  <a:cubicBezTo>
                    <a:pt x="0" y="207944"/>
                    <a:pt x="207944" y="0"/>
                    <a:pt x="46445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latin typeface="思源宋体 CN Heavy" panose="02020900000000000000" pitchFamily="18" charset="-122"/>
                <a:cs typeface="思源宋体 CN ExtraLight" panose="02020200000000000000" pitchFamily="18" charset="-122"/>
              </a:endParaRPr>
            </a:p>
          </p:txBody>
        </p:sp>
      </p:grp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BD9FDD25-5E7C-39F7-542B-5A7C70A0A77D}"/>
              </a:ext>
            </a:extLst>
          </p:cNvPr>
          <p:cNvSpPr/>
          <p:nvPr/>
        </p:nvSpPr>
        <p:spPr>
          <a:xfrm>
            <a:off x="2860495" y="809501"/>
            <a:ext cx="9331505" cy="6019141"/>
          </a:xfrm>
          <a:custGeom>
            <a:avLst/>
            <a:gdLst>
              <a:gd name="connsiteX0" fmla="*/ 9331505 w 9331505"/>
              <a:gd name="connsiteY0" fmla="*/ 0 h 6019141"/>
              <a:gd name="connsiteX1" fmla="*/ 9331505 w 9331505"/>
              <a:gd name="connsiteY1" fmla="*/ 6019141 h 6019141"/>
              <a:gd name="connsiteX2" fmla="*/ 9310926 w 9331505"/>
              <a:gd name="connsiteY2" fmla="*/ 6009011 h 6019141"/>
              <a:gd name="connsiteX3" fmla="*/ 8619032 w 9331505"/>
              <a:gd name="connsiteY3" fmla="*/ 5622714 h 6019141"/>
              <a:gd name="connsiteX4" fmla="*/ 7075187 w 9331505"/>
              <a:gd name="connsiteY4" fmla="*/ 4764492 h 6019141"/>
              <a:gd name="connsiteX5" fmla="*/ 5859409 w 9331505"/>
              <a:gd name="connsiteY5" fmla="*/ 5323629 h 6019141"/>
              <a:gd name="connsiteX6" fmla="*/ 3990951 w 9331505"/>
              <a:gd name="connsiteY6" fmla="*/ 4826618 h 6019141"/>
              <a:gd name="connsiteX7" fmla="*/ 2723982 w 9331505"/>
              <a:gd name="connsiteY7" fmla="*/ 5249078 h 6019141"/>
              <a:gd name="connsiteX8" fmla="*/ 0 w 9331505"/>
              <a:gd name="connsiteY8" fmla="*/ 3245545 h 6019141"/>
              <a:gd name="connsiteX9" fmla="*/ 2723982 w 9331505"/>
              <a:gd name="connsiteY9" fmla="*/ 770064 h 6019141"/>
              <a:gd name="connsiteX10" fmla="*/ 3990951 w 9331505"/>
              <a:gd name="connsiteY10" fmla="*/ 1192524 h 6019141"/>
              <a:gd name="connsiteX11" fmla="*/ 5859409 w 9331505"/>
              <a:gd name="connsiteY11" fmla="*/ 695512 h 6019141"/>
              <a:gd name="connsiteX12" fmla="*/ 7075187 w 9331505"/>
              <a:gd name="connsiteY12" fmla="*/ 1254650 h 6019141"/>
              <a:gd name="connsiteX13" fmla="*/ 8619032 w 9331505"/>
              <a:gd name="connsiteY13" fmla="*/ 396428 h 6019141"/>
              <a:gd name="connsiteX14" fmla="*/ 9310926 w 9331505"/>
              <a:gd name="connsiteY14" fmla="*/ 10131 h 601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331505" h="6019141">
                <a:moveTo>
                  <a:pt x="9331505" y="0"/>
                </a:moveTo>
                <a:lnTo>
                  <a:pt x="9331505" y="6019141"/>
                </a:lnTo>
                <a:lnTo>
                  <a:pt x="9310926" y="6009011"/>
                </a:lnTo>
                <a:cubicBezTo>
                  <a:pt x="9162544" y="5932300"/>
                  <a:pt x="8645044" y="5625205"/>
                  <a:pt x="8619032" y="5622714"/>
                </a:cubicBezTo>
                <a:cubicBezTo>
                  <a:pt x="7996187" y="5291892"/>
                  <a:pt x="7552967" y="4781059"/>
                  <a:pt x="7075187" y="4764492"/>
                </a:cubicBezTo>
                <a:cubicBezTo>
                  <a:pt x="6597407" y="4747925"/>
                  <a:pt x="6373449" y="5313274"/>
                  <a:pt x="5859409" y="5323629"/>
                </a:cubicBezTo>
                <a:cubicBezTo>
                  <a:pt x="5345371" y="5333984"/>
                  <a:pt x="4513523" y="4839043"/>
                  <a:pt x="3990951" y="4826618"/>
                </a:cubicBezTo>
                <a:cubicBezTo>
                  <a:pt x="3468380" y="4814192"/>
                  <a:pt x="3389141" y="5512590"/>
                  <a:pt x="2723982" y="5249078"/>
                </a:cubicBezTo>
                <a:cubicBezTo>
                  <a:pt x="2058824" y="4985566"/>
                  <a:pt x="849001" y="3992048"/>
                  <a:pt x="0" y="3245545"/>
                </a:cubicBezTo>
                <a:cubicBezTo>
                  <a:pt x="849001" y="2499043"/>
                  <a:pt x="2058824" y="1112234"/>
                  <a:pt x="2723982" y="770064"/>
                </a:cubicBezTo>
                <a:cubicBezTo>
                  <a:pt x="3389141" y="427894"/>
                  <a:pt x="3468380" y="1204949"/>
                  <a:pt x="3990951" y="1192524"/>
                </a:cubicBezTo>
                <a:cubicBezTo>
                  <a:pt x="4513523" y="1180099"/>
                  <a:pt x="5345371" y="685158"/>
                  <a:pt x="5859409" y="695512"/>
                </a:cubicBezTo>
                <a:cubicBezTo>
                  <a:pt x="6373449" y="705867"/>
                  <a:pt x="6597407" y="1271216"/>
                  <a:pt x="7075187" y="1254650"/>
                </a:cubicBezTo>
                <a:cubicBezTo>
                  <a:pt x="7552967" y="1238084"/>
                  <a:pt x="7996187" y="727250"/>
                  <a:pt x="8619032" y="396428"/>
                </a:cubicBezTo>
                <a:cubicBezTo>
                  <a:pt x="8645044" y="393937"/>
                  <a:pt x="9162544" y="86841"/>
                  <a:pt x="9310926" y="10131"/>
                </a:cubicBezTo>
                <a:close/>
              </a:path>
            </a:pathLst>
          </a:custGeom>
          <a:effectLst>
            <a:innerShdw blurRad="596900" dist="50800" dir="16200000">
              <a:prstClr val="black">
                <a:alpha val="28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宋体 CN Heavy" panose="02020900000000000000" pitchFamily="18" charset="-122"/>
              <a:cs typeface="思源宋体 CN ExtraLight" panose="02020200000000000000" pitchFamily="18" charset="-122"/>
            </a:endParaRPr>
          </a:p>
        </p:txBody>
      </p:sp>
      <p:sp>
        <p:nvSpPr>
          <p:cNvPr id="11" name="文本框"/>
          <p:cNvSpPr txBox="1"/>
          <p:nvPr/>
        </p:nvSpPr>
        <p:spPr>
          <a:xfrm flipH="1">
            <a:off x="5809171" y="2983673"/>
            <a:ext cx="521482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>
                <a:solidFill>
                  <a:schemeClr val="bg1"/>
                </a:solidFill>
                <a:latin typeface="+mj-ea"/>
                <a:ea typeface="+mj-ea"/>
                <a:cs typeface="思源宋体 CN ExtraLight" panose="02020200000000000000" pitchFamily="18" charset="-122"/>
              </a:rPr>
              <a:t>感谢观看！</a:t>
            </a:r>
          </a:p>
        </p:txBody>
      </p:sp>
      <p:sp>
        <p:nvSpPr>
          <p:cNvPr id="18" name="矩形: 圆角"/>
          <p:cNvSpPr/>
          <p:nvPr/>
        </p:nvSpPr>
        <p:spPr>
          <a:xfrm flipH="1">
            <a:off x="6003971" y="4206670"/>
            <a:ext cx="1295149" cy="42558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>
                <a:solidFill>
                  <a:schemeClr val="accent1"/>
                </a:solidFill>
                <a:latin typeface="+mn-ea"/>
                <a:cs typeface="思源宋体 CN ExtraLight" panose="02020200000000000000" pitchFamily="18" charset="-122"/>
              </a:rPr>
              <a:t>20XX.XX</a:t>
            </a:r>
            <a:endParaRPr lang="zh-CN" altLang="en-US" dirty="0">
              <a:solidFill>
                <a:schemeClr val="accent1"/>
              </a:solidFill>
              <a:latin typeface="+mn-ea"/>
              <a:cs typeface="思源宋体 CN ExtraLight" panose="02020200000000000000" pitchFamily="18" charset="-122"/>
            </a:endParaRPr>
          </a:p>
        </p:txBody>
      </p:sp>
      <p:pic>
        <p:nvPicPr>
          <p:cNvPr id="39" name="图片"/>
          <p:cNvPicPr/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352" t="15798" r="24221" b="14374"/>
          <a:stretch/>
        </p:blipFill>
        <p:spPr>
          <a:xfrm>
            <a:off x="174171" y="508000"/>
            <a:ext cx="4470400" cy="5834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129019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B799CF0-ABB3-9EBF-8E49-7196E9220CE4}"/>
              </a:ext>
            </a:extLst>
          </p:cNvPr>
          <p:cNvPicPr>
            <a:picLocks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578437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5156478" y="2185628"/>
            <a:ext cx="18790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OPPOSans H"/>
                <a:ea typeface="OPPOSans H"/>
              </a:rPr>
              <a:t>香香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6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85" name="组合">
            <a:extLst>
              <a:ext uri="{FF2B5EF4-FFF2-40B4-BE49-F238E27FC236}">
                <a16:creationId xmlns:a16="http://schemas.microsoft.com/office/drawing/2014/main" id="{80B4EEF5-532A-A617-88F3-3AB7E621030C}"/>
              </a:ext>
            </a:extLst>
          </p:cNvPr>
          <p:cNvGrpSpPr/>
          <p:nvPr/>
        </p:nvGrpSpPr>
        <p:grpSpPr>
          <a:xfrm>
            <a:off x="0" y="3528560"/>
            <a:ext cx="12181166" cy="3329440"/>
            <a:chOff x="0" y="3528560"/>
            <a:chExt cx="12181166" cy="3139659"/>
          </a:xfrm>
        </p:grpSpPr>
        <p:sp>
          <p:nvSpPr>
            <p:cNvPr id="1062" name="任意多边形: 形状"/>
            <p:cNvSpPr/>
            <p:nvPr/>
          </p:nvSpPr>
          <p:spPr>
            <a:xfrm flipH="1" flipV="1">
              <a:off x="1" y="3656895"/>
              <a:ext cx="12181165" cy="3011324"/>
            </a:xfrm>
            <a:custGeom>
              <a:avLst/>
              <a:gdLst>
                <a:gd name="connsiteX0" fmla="*/ 5723967 w 12181165"/>
                <a:gd name="connsiteY0" fmla="*/ 3819309 h 3819596"/>
                <a:gd name="connsiteX1" fmla="*/ 118597 w 12181165"/>
                <a:gd name="connsiteY1" fmla="*/ 3676176 h 3819596"/>
                <a:gd name="connsiteX2" fmla="*/ 0 w 12181165"/>
                <a:gd name="connsiteY2" fmla="*/ 3701258 h 3819596"/>
                <a:gd name="connsiteX3" fmla="*/ 0 w 12181165"/>
                <a:gd name="connsiteY3" fmla="*/ 0 h 3819596"/>
                <a:gd name="connsiteX4" fmla="*/ 12181165 w 12181165"/>
                <a:gd name="connsiteY4" fmla="*/ 0 h 3819596"/>
                <a:gd name="connsiteX5" fmla="*/ 12181165 w 12181165"/>
                <a:gd name="connsiteY5" fmla="*/ 2359350 h 3819596"/>
                <a:gd name="connsiteX6" fmla="*/ 12126593 w 12181165"/>
                <a:gd name="connsiteY6" fmla="*/ 2375979 h 3819596"/>
                <a:gd name="connsiteX7" fmla="*/ 7087262 w 12181165"/>
                <a:gd name="connsiteY7" fmla="*/ 3736792 h 3819596"/>
                <a:gd name="connsiteX8" fmla="*/ 5723967 w 12181165"/>
                <a:gd name="connsiteY8" fmla="*/ 3819309 h 3819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81165" h="3819596">
                  <a:moveTo>
                    <a:pt x="5723967" y="3819309"/>
                  </a:moveTo>
                  <a:cubicBezTo>
                    <a:pt x="3667998" y="3831427"/>
                    <a:pt x="1341700" y="3455341"/>
                    <a:pt x="118597" y="3676176"/>
                  </a:cubicBezTo>
                  <a:lnTo>
                    <a:pt x="0" y="3701258"/>
                  </a:lnTo>
                  <a:lnTo>
                    <a:pt x="0" y="0"/>
                  </a:lnTo>
                  <a:lnTo>
                    <a:pt x="12181165" y="0"/>
                  </a:lnTo>
                  <a:lnTo>
                    <a:pt x="12181165" y="2359350"/>
                  </a:lnTo>
                  <a:lnTo>
                    <a:pt x="12126593" y="2375979"/>
                  </a:lnTo>
                  <a:cubicBezTo>
                    <a:pt x="10524418" y="2873495"/>
                    <a:pt x="8710177" y="3523887"/>
                    <a:pt x="7087262" y="3736792"/>
                  </a:cubicBezTo>
                  <a:cubicBezTo>
                    <a:pt x="6658480" y="3793042"/>
                    <a:pt x="6198421" y="3816512"/>
                    <a:pt x="5723967" y="3819309"/>
                  </a:cubicBezTo>
                  <a:close/>
                </a:path>
              </a:pathLst>
            </a:custGeom>
            <a:effectLst>
              <a:innerShdw blurRad="596900" dist="50800" dir="16200000">
                <a:prstClr val="black">
                  <a:alpha val="28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latin typeface="思源宋体 CN Heavy" panose="02020900000000000000" pitchFamily="18" charset="-122"/>
                <a:cs typeface="思源宋体 CN ExtraLight" panose="02020200000000000000" pitchFamily="18" charset="-122"/>
              </a:endParaRPr>
            </a:p>
          </p:txBody>
        </p:sp>
        <p:sp>
          <p:nvSpPr>
            <p:cNvPr id="1060" name="任意多边形: 形状"/>
            <p:cNvSpPr/>
            <p:nvPr/>
          </p:nvSpPr>
          <p:spPr>
            <a:xfrm flipH="1" flipV="1">
              <a:off x="0" y="3528560"/>
              <a:ext cx="12181165" cy="2662885"/>
            </a:xfrm>
            <a:custGeom>
              <a:avLst/>
              <a:gdLst>
                <a:gd name="connsiteX0" fmla="*/ 5723967 w 12181165"/>
                <a:gd name="connsiteY0" fmla="*/ 3442733 h 3442992"/>
                <a:gd name="connsiteX1" fmla="*/ 118597 w 12181165"/>
                <a:gd name="connsiteY1" fmla="*/ 3313713 h 3442992"/>
                <a:gd name="connsiteX2" fmla="*/ 0 w 12181165"/>
                <a:gd name="connsiteY2" fmla="*/ 3336322 h 3442992"/>
                <a:gd name="connsiteX3" fmla="*/ 0 w 12181165"/>
                <a:gd name="connsiteY3" fmla="*/ 0 h 3442992"/>
                <a:gd name="connsiteX4" fmla="*/ 12181165 w 12181165"/>
                <a:gd name="connsiteY4" fmla="*/ 0 h 3442992"/>
                <a:gd name="connsiteX5" fmla="*/ 12181165 w 12181165"/>
                <a:gd name="connsiteY5" fmla="*/ 2126723 h 3442992"/>
                <a:gd name="connsiteX6" fmla="*/ 12126593 w 12181165"/>
                <a:gd name="connsiteY6" fmla="*/ 2141713 h 3442992"/>
                <a:gd name="connsiteX7" fmla="*/ 7087262 w 12181165"/>
                <a:gd name="connsiteY7" fmla="*/ 3368352 h 3442992"/>
                <a:gd name="connsiteX8" fmla="*/ 5723967 w 12181165"/>
                <a:gd name="connsiteY8" fmla="*/ 3442733 h 3442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81165" h="3442992">
                  <a:moveTo>
                    <a:pt x="5723967" y="3442733"/>
                  </a:moveTo>
                  <a:cubicBezTo>
                    <a:pt x="3667998" y="3453656"/>
                    <a:pt x="1341700" y="3114652"/>
                    <a:pt x="118597" y="3313713"/>
                  </a:cubicBezTo>
                  <a:lnTo>
                    <a:pt x="0" y="3336322"/>
                  </a:lnTo>
                  <a:lnTo>
                    <a:pt x="0" y="0"/>
                  </a:lnTo>
                  <a:lnTo>
                    <a:pt x="12181165" y="0"/>
                  </a:lnTo>
                  <a:lnTo>
                    <a:pt x="12181165" y="2126723"/>
                  </a:lnTo>
                  <a:lnTo>
                    <a:pt x="12126593" y="2141713"/>
                  </a:lnTo>
                  <a:cubicBezTo>
                    <a:pt x="10524418" y="2590174"/>
                    <a:pt x="8710177" y="3176440"/>
                    <a:pt x="7087262" y="3368352"/>
                  </a:cubicBezTo>
                  <a:cubicBezTo>
                    <a:pt x="6658480" y="3419056"/>
                    <a:pt x="6198421" y="3440212"/>
                    <a:pt x="5723967" y="3442733"/>
                  </a:cubicBezTo>
                  <a:close/>
                </a:path>
              </a:pathLst>
            </a:custGeom>
            <a:solidFill>
              <a:schemeClr val="accent1">
                <a:alpha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latin typeface="思源宋体 CN Heavy" panose="02020900000000000000" pitchFamily="18" charset="-122"/>
                <a:cs typeface="思源宋体 CN ExtraLight" panose="02020200000000000000" pitchFamily="18" charset="-122"/>
              </a:endParaRPr>
            </a:p>
          </p:txBody>
        </p:sp>
      </p:grpSp>
      <p:sp>
        <p:nvSpPr>
          <p:cNvPr id="4" name="文本框"/>
          <p:cNvSpPr txBox="1"/>
          <p:nvPr/>
        </p:nvSpPr>
        <p:spPr>
          <a:xfrm>
            <a:off x="5103077" y="615149"/>
            <a:ext cx="17331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solidFill>
                  <a:schemeClr val="accent1"/>
                </a:solidFill>
                <a:latin typeface="+mj-ea"/>
                <a:ea typeface="+mj-ea"/>
                <a:cs typeface="思源宋体 CN ExtraLight" panose="02020200000000000000" pitchFamily="18" charset="-122"/>
              </a:rPr>
              <a:t>目录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81307588-CC74-B2FB-9989-1222773AF6A3}"/>
              </a:ext>
            </a:extLst>
          </p:cNvPr>
          <p:cNvGrpSpPr/>
          <p:nvPr/>
        </p:nvGrpSpPr>
        <p:grpSpPr>
          <a:xfrm>
            <a:off x="1331483" y="2244715"/>
            <a:ext cx="2520505" cy="3148043"/>
            <a:chOff x="1331483" y="2244715"/>
            <a:chExt cx="2520505" cy="3148043"/>
          </a:xfrm>
        </p:grpSpPr>
        <p:sp>
          <p:nvSpPr>
            <p:cNvPr id="11" name="矩形: 圆角">
              <a:extLst>
                <a:ext uri="{FF2B5EF4-FFF2-40B4-BE49-F238E27FC236}">
                  <a16:creationId xmlns:a16="http://schemas.microsoft.com/office/drawing/2014/main" id="{F61C2EA1-B7D1-452B-8960-C76FE944EBBC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1331483" y="2244715"/>
              <a:ext cx="2520505" cy="3148043"/>
            </a:xfrm>
            <a:prstGeom prst="roundRect">
              <a:avLst>
                <a:gd name="adj" fmla="val 4338"/>
              </a:avLst>
            </a:prstGeom>
            <a:solidFill>
              <a:schemeClr val="bg1"/>
            </a:solidFill>
            <a:ln w="12827">
              <a:solidFill>
                <a:schemeClr val="accent1">
                  <a:lumMod val="20000"/>
                  <a:lumOff val="8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2354" tIns="46177" rIns="92354" bIns="46177" rtlCol="0" anchor="ctr"/>
            <a:lstStyle/>
            <a:p>
              <a:pPr algn="ctr"/>
              <a:endParaRPr lang="zh-CN" altLang="en-US" sz="1820" dirty="0">
                <a:latin typeface="思源宋体 CN Heavy" panose="02020900000000000000" pitchFamily="18" charset="-122"/>
                <a:cs typeface="思源宋体 CN ExtraLight" panose="02020200000000000000" pitchFamily="18" charset="-122"/>
              </a:endParaRPr>
            </a:p>
          </p:txBody>
        </p:sp>
        <p:grpSp>
          <p:nvGrpSpPr>
            <p:cNvPr id="1059" name="组合">
              <a:extLst>
                <a:ext uri="{FF2B5EF4-FFF2-40B4-BE49-F238E27FC236}">
                  <a16:creationId xmlns:a16="http://schemas.microsoft.com/office/drawing/2014/main" id="{56C0B93F-5986-9B56-CF86-92A7722B87CB}"/>
                </a:ext>
              </a:extLst>
            </p:cNvPr>
            <p:cNvGrpSpPr/>
            <p:nvPr/>
          </p:nvGrpSpPr>
          <p:grpSpPr>
            <a:xfrm>
              <a:off x="1668406" y="2712954"/>
              <a:ext cx="1846659" cy="2211564"/>
              <a:chOff x="-2183582" y="2257293"/>
              <a:chExt cx="1846659" cy="2211564"/>
            </a:xfrm>
          </p:grpSpPr>
          <p:sp>
            <p:nvSpPr>
              <p:cNvPr id="21" name="文本框">
                <a:extLst>
                  <a:ext uri="{FF2B5EF4-FFF2-40B4-BE49-F238E27FC236}">
                    <a16:creationId xmlns:a16="http://schemas.microsoft.com/office/drawing/2014/main" id="{45213411-A69B-CC01-B13F-FD1BD3A754CC}"/>
                  </a:ext>
                </a:extLst>
              </p:cNvPr>
              <p:cNvSpPr txBox="1"/>
              <p:nvPr/>
            </p:nvSpPr>
            <p:spPr>
              <a:xfrm>
                <a:off x="-1774817" y="2257293"/>
                <a:ext cx="1029128" cy="1015663"/>
              </a:xfrm>
              <a:prstGeom prst="rect">
                <a:avLst/>
              </a:prstGeom>
              <a:noFill/>
              <a:effectLst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altLang="zh-CN" sz="6600" b="1" dirty="0">
                    <a:solidFill>
                      <a:schemeClr val="accent1"/>
                    </a:solidFill>
                    <a:latin typeface="+mj-ea"/>
                    <a:ea typeface="+mj-ea"/>
                    <a:cs typeface="思源宋体 CN ExtraLight" panose="02020200000000000000" pitchFamily="18" charset="-122"/>
                  </a:rPr>
                  <a:t>01</a:t>
                </a:r>
                <a:endParaRPr lang="zh-CN" altLang="en-US" sz="6600" b="1" dirty="0">
                  <a:solidFill>
                    <a:schemeClr val="accent1"/>
                  </a:solidFill>
                  <a:latin typeface="+mj-ea"/>
                  <a:ea typeface="+mj-ea"/>
                  <a:cs typeface="思源宋体 CN ExtraLight" panose="02020200000000000000" pitchFamily="18" charset="-122"/>
                </a:endParaRPr>
              </a:p>
            </p:txBody>
          </p:sp>
          <p:cxnSp>
            <p:nvCxnSpPr>
              <p:cNvPr id="22" name="直接连接符">
                <a:extLst>
                  <a:ext uri="{FF2B5EF4-FFF2-40B4-BE49-F238E27FC236}">
                    <a16:creationId xmlns:a16="http://schemas.microsoft.com/office/drawing/2014/main" id="{9A5D3FA9-FF5D-EDA4-DBD6-BBC61644ADF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2101964" y="3339228"/>
                <a:ext cx="1683422" cy="0"/>
              </a:xfrm>
              <a:prstGeom prst="line">
                <a:avLst/>
              </a:prstGeom>
              <a:ln w="6413"/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57" name="文本框">
                <a:extLst>
                  <a:ext uri="{FF2B5EF4-FFF2-40B4-BE49-F238E27FC236}">
                    <a16:creationId xmlns:a16="http://schemas.microsoft.com/office/drawing/2014/main" id="{28F814DF-E996-5F9A-2783-523F54E20787}"/>
                  </a:ext>
                </a:extLst>
              </p:cNvPr>
              <p:cNvSpPr txBox="1"/>
              <p:nvPr/>
            </p:nvSpPr>
            <p:spPr>
              <a:xfrm>
                <a:off x="-2183582" y="3699191"/>
                <a:ext cx="1846659" cy="553998"/>
              </a:xfrm>
              <a:prstGeom prst="rect">
                <a:avLst/>
              </a:prstGeom>
              <a:noFill/>
              <a:effectLst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zh-CN" altLang="en-US" sz="3600" b="1" dirty="0">
                    <a:solidFill>
                      <a:schemeClr val="accent1"/>
                    </a:solidFill>
                    <a:latin typeface="+mj-ea"/>
                    <a:ea typeface="+mj-ea"/>
                    <a:cs typeface="思源宋体 CN ExtraLight" panose="02020200000000000000" pitchFamily="18" charset="-122"/>
                  </a:rPr>
                  <a:t>工作回顾</a:t>
                </a:r>
              </a:p>
            </p:txBody>
          </p:sp>
          <p:sp>
            <p:nvSpPr>
              <p:cNvPr id="1058" name="文本框">
                <a:extLst>
                  <a:ext uri="{FF2B5EF4-FFF2-40B4-BE49-F238E27FC236}">
                    <a16:creationId xmlns:a16="http://schemas.microsoft.com/office/drawing/2014/main" id="{C62808A3-6AD7-722C-E3AB-25B419A128B7}"/>
                  </a:ext>
                </a:extLst>
              </p:cNvPr>
              <p:cNvSpPr txBox="1"/>
              <p:nvPr/>
            </p:nvSpPr>
            <p:spPr>
              <a:xfrm>
                <a:off x="-1985580" y="4284191"/>
                <a:ext cx="1450654" cy="184666"/>
              </a:xfrm>
              <a:prstGeom prst="rect">
                <a:avLst/>
              </a:prstGeom>
              <a:noFill/>
              <a:effectLst/>
            </p:spPr>
            <p:txBody>
              <a:bodyPr wrap="square" lIns="0" tIns="0" rIns="0" bIns="0" rtlCol="0">
                <a:spAutoFit/>
              </a:bodyPr>
              <a:lstStyle/>
              <a:p>
                <a:pPr algn="dist"/>
                <a:r>
                  <a:rPr lang="en-US" altLang="zh-CN" sz="1200" dirty="0">
                    <a:solidFill>
                      <a:schemeClr val="bg1">
                        <a:lumMod val="75000"/>
                      </a:schemeClr>
                    </a:solidFill>
                    <a:latin typeface="+mj-ea"/>
                    <a:ea typeface="+mj-ea"/>
                    <a:cs typeface="思源宋体 CN ExtraLight" panose="02020200000000000000" pitchFamily="18" charset="-122"/>
                  </a:rPr>
                  <a:t>WORK REVIEW</a:t>
                </a:r>
              </a:p>
            </p:txBody>
          </p:sp>
        </p:grp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356E8B2F-D79F-CAB9-606D-DAF13B217916}"/>
              </a:ext>
            </a:extLst>
          </p:cNvPr>
          <p:cNvGrpSpPr/>
          <p:nvPr/>
        </p:nvGrpSpPr>
        <p:grpSpPr>
          <a:xfrm>
            <a:off x="4835747" y="2244715"/>
            <a:ext cx="2520505" cy="3148043"/>
            <a:chOff x="4835747" y="2244715"/>
            <a:chExt cx="2520505" cy="3148043"/>
          </a:xfrm>
        </p:grpSpPr>
        <p:sp>
          <p:nvSpPr>
            <p:cNvPr id="1072" name="矩形: 圆角">
              <a:extLst>
                <a:ext uri="{FF2B5EF4-FFF2-40B4-BE49-F238E27FC236}">
                  <a16:creationId xmlns:a16="http://schemas.microsoft.com/office/drawing/2014/main" id="{C978C597-8D55-7253-C903-74E54DCC3335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4835747" y="2244715"/>
              <a:ext cx="2520505" cy="3148043"/>
            </a:xfrm>
            <a:prstGeom prst="roundRect">
              <a:avLst>
                <a:gd name="adj" fmla="val 4338"/>
              </a:avLst>
            </a:prstGeom>
            <a:solidFill>
              <a:schemeClr val="bg1"/>
            </a:solidFill>
            <a:ln w="12827">
              <a:solidFill>
                <a:schemeClr val="accent1">
                  <a:lumMod val="20000"/>
                  <a:lumOff val="8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2354" tIns="46177" rIns="92354" bIns="46177" rtlCol="0" anchor="ctr"/>
            <a:lstStyle/>
            <a:p>
              <a:pPr algn="ctr"/>
              <a:endParaRPr lang="zh-CN" altLang="en-US" sz="1820" dirty="0">
                <a:latin typeface="思源宋体 CN Heavy" panose="02020900000000000000" pitchFamily="18" charset="-122"/>
                <a:cs typeface="思源宋体 CN ExtraLight" panose="02020200000000000000" pitchFamily="18" charset="-122"/>
              </a:endParaRPr>
            </a:p>
          </p:txBody>
        </p:sp>
        <p:sp>
          <p:nvSpPr>
            <p:cNvPr id="1074" name="文本框">
              <a:extLst>
                <a:ext uri="{FF2B5EF4-FFF2-40B4-BE49-F238E27FC236}">
                  <a16:creationId xmlns:a16="http://schemas.microsoft.com/office/drawing/2014/main" id="{5148DBAF-D2D2-1F6F-A6DB-F010AEEF90E8}"/>
                </a:ext>
              </a:extLst>
            </p:cNvPr>
            <p:cNvSpPr txBox="1"/>
            <p:nvPr/>
          </p:nvSpPr>
          <p:spPr>
            <a:xfrm>
              <a:off x="5581435" y="2712954"/>
              <a:ext cx="1029128" cy="1015663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6600" b="1" dirty="0">
                  <a:solidFill>
                    <a:schemeClr val="accent1"/>
                  </a:solidFill>
                  <a:latin typeface="+mj-ea"/>
                  <a:ea typeface="+mj-ea"/>
                  <a:cs typeface="思源宋体 CN ExtraLight" panose="02020200000000000000" pitchFamily="18" charset="-122"/>
                </a:rPr>
                <a:t>02</a:t>
              </a:r>
              <a:endParaRPr lang="zh-CN" altLang="en-US" sz="6600" b="1" dirty="0">
                <a:solidFill>
                  <a:schemeClr val="accent1"/>
                </a:solidFill>
                <a:latin typeface="+mj-ea"/>
                <a:ea typeface="+mj-ea"/>
                <a:cs typeface="思源宋体 CN ExtraLight" panose="02020200000000000000" pitchFamily="18" charset="-122"/>
              </a:endParaRPr>
            </a:p>
          </p:txBody>
        </p:sp>
        <p:cxnSp>
          <p:nvCxnSpPr>
            <p:cNvPr id="1075" name="直接连接符">
              <a:extLst>
                <a:ext uri="{FF2B5EF4-FFF2-40B4-BE49-F238E27FC236}">
                  <a16:creationId xmlns:a16="http://schemas.microsoft.com/office/drawing/2014/main" id="{AB2EE437-0D60-BC9F-D037-6D5AD5D28AA4}"/>
                </a:ext>
              </a:extLst>
            </p:cNvPr>
            <p:cNvCxnSpPr>
              <a:cxnSpLocks/>
            </p:cNvCxnSpPr>
            <p:nvPr/>
          </p:nvCxnSpPr>
          <p:spPr>
            <a:xfrm>
              <a:off x="5254288" y="3794889"/>
              <a:ext cx="1683422" cy="0"/>
            </a:xfrm>
            <a:prstGeom prst="line">
              <a:avLst/>
            </a:prstGeom>
            <a:ln w="6413"/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76" name="文本框">
              <a:extLst>
                <a:ext uri="{FF2B5EF4-FFF2-40B4-BE49-F238E27FC236}">
                  <a16:creationId xmlns:a16="http://schemas.microsoft.com/office/drawing/2014/main" id="{6865D329-C906-CD5E-5A88-D79BA0042A29}"/>
                </a:ext>
              </a:extLst>
            </p:cNvPr>
            <p:cNvSpPr txBox="1"/>
            <p:nvPr/>
          </p:nvSpPr>
          <p:spPr>
            <a:xfrm>
              <a:off x="5172670" y="4154852"/>
              <a:ext cx="1846659" cy="553998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3600" b="1" dirty="0">
                  <a:solidFill>
                    <a:schemeClr val="accent1"/>
                  </a:solidFill>
                  <a:latin typeface="+mj-ea"/>
                  <a:ea typeface="+mj-ea"/>
                  <a:cs typeface="思源宋体 CN ExtraLight" panose="02020200000000000000" pitchFamily="18" charset="-122"/>
                </a:rPr>
                <a:t>岗位认知</a:t>
              </a:r>
            </a:p>
          </p:txBody>
        </p:sp>
        <p:sp>
          <p:nvSpPr>
            <p:cNvPr id="1077" name="文本框">
              <a:extLst>
                <a:ext uri="{FF2B5EF4-FFF2-40B4-BE49-F238E27FC236}">
                  <a16:creationId xmlns:a16="http://schemas.microsoft.com/office/drawing/2014/main" id="{B8966E17-501A-9D3C-C83F-686C2436A4D3}"/>
                </a:ext>
              </a:extLst>
            </p:cNvPr>
            <p:cNvSpPr txBox="1"/>
            <p:nvPr/>
          </p:nvSpPr>
          <p:spPr>
            <a:xfrm>
              <a:off x="5370672" y="4739852"/>
              <a:ext cx="1450654" cy="184666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>
              <a:spAutoFit/>
            </a:bodyPr>
            <a:lstStyle/>
            <a:p>
              <a:pPr algn="dist"/>
              <a:r>
                <a:rPr lang="en-US" altLang="zh-CN" sz="1200" dirty="0">
                  <a:solidFill>
                    <a:schemeClr val="bg1">
                      <a:lumMod val="75000"/>
                    </a:schemeClr>
                  </a:solidFill>
                  <a:latin typeface="+mj-ea"/>
                  <a:ea typeface="+mj-ea"/>
                  <a:cs typeface="思源宋体 CN ExtraLight" panose="02020200000000000000" pitchFamily="18" charset="-122"/>
                </a:rPr>
                <a:t>POST COGNITIVE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0694B991-545E-5E6C-38B1-768ECBE82E11}"/>
              </a:ext>
            </a:extLst>
          </p:cNvPr>
          <p:cNvGrpSpPr/>
          <p:nvPr/>
        </p:nvGrpSpPr>
        <p:grpSpPr>
          <a:xfrm>
            <a:off x="8340012" y="2244715"/>
            <a:ext cx="2520505" cy="3148043"/>
            <a:chOff x="8340012" y="2244715"/>
            <a:chExt cx="2520505" cy="3148043"/>
          </a:xfrm>
        </p:grpSpPr>
        <p:sp>
          <p:nvSpPr>
            <p:cNvPr id="1079" name="矩形: 圆角">
              <a:extLst>
                <a:ext uri="{FF2B5EF4-FFF2-40B4-BE49-F238E27FC236}">
                  <a16:creationId xmlns:a16="http://schemas.microsoft.com/office/drawing/2014/main" id="{E9694357-ED5A-B492-24E3-456AE44BB113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8340012" y="2244715"/>
              <a:ext cx="2520505" cy="3148043"/>
            </a:xfrm>
            <a:prstGeom prst="roundRect">
              <a:avLst>
                <a:gd name="adj" fmla="val 4338"/>
              </a:avLst>
            </a:prstGeom>
            <a:solidFill>
              <a:schemeClr val="bg1"/>
            </a:solidFill>
            <a:ln w="12827">
              <a:solidFill>
                <a:schemeClr val="accent1">
                  <a:lumMod val="20000"/>
                  <a:lumOff val="8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2354" tIns="46177" rIns="92354" bIns="46177" rtlCol="0" anchor="ctr"/>
            <a:lstStyle/>
            <a:p>
              <a:pPr algn="ctr"/>
              <a:endParaRPr lang="zh-CN" altLang="en-US" sz="1820" dirty="0">
                <a:latin typeface="思源宋体 CN Heavy" panose="02020900000000000000" pitchFamily="18" charset="-122"/>
                <a:cs typeface="思源宋体 CN ExtraLight" panose="02020200000000000000" pitchFamily="18" charset="-122"/>
              </a:endParaRPr>
            </a:p>
          </p:txBody>
        </p:sp>
        <p:sp>
          <p:nvSpPr>
            <p:cNvPr id="1081" name="文本框">
              <a:extLst>
                <a:ext uri="{FF2B5EF4-FFF2-40B4-BE49-F238E27FC236}">
                  <a16:creationId xmlns:a16="http://schemas.microsoft.com/office/drawing/2014/main" id="{2A0A3EB2-188F-92F0-2C97-C4846540929E}"/>
                </a:ext>
              </a:extLst>
            </p:cNvPr>
            <p:cNvSpPr txBox="1"/>
            <p:nvPr/>
          </p:nvSpPr>
          <p:spPr>
            <a:xfrm>
              <a:off x="9085700" y="2712954"/>
              <a:ext cx="1029128" cy="1015663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6600" b="1" dirty="0">
                  <a:solidFill>
                    <a:schemeClr val="accent1"/>
                  </a:solidFill>
                  <a:latin typeface="+mj-ea"/>
                  <a:ea typeface="+mj-ea"/>
                  <a:cs typeface="思源宋体 CN ExtraLight" panose="02020200000000000000" pitchFamily="18" charset="-122"/>
                </a:rPr>
                <a:t>03</a:t>
              </a:r>
              <a:endParaRPr lang="zh-CN" altLang="en-US" sz="6600" b="1" dirty="0">
                <a:solidFill>
                  <a:schemeClr val="accent1"/>
                </a:solidFill>
                <a:latin typeface="+mj-ea"/>
                <a:ea typeface="+mj-ea"/>
                <a:cs typeface="思源宋体 CN ExtraLight" panose="02020200000000000000" pitchFamily="18" charset="-122"/>
              </a:endParaRPr>
            </a:p>
          </p:txBody>
        </p:sp>
        <p:cxnSp>
          <p:nvCxnSpPr>
            <p:cNvPr id="1082" name="直接连接符">
              <a:extLst>
                <a:ext uri="{FF2B5EF4-FFF2-40B4-BE49-F238E27FC236}">
                  <a16:creationId xmlns:a16="http://schemas.microsoft.com/office/drawing/2014/main" id="{914E451B-289C-18E0-F2D9-8FDEB7792630}"/>
                </a:ext>
              </a:extLst>
            </p:cNvPr>
            <p:cNvCxnSpPr>
              <a:cxnSpLocks/>
            </p:cNvCxnSpPr>
            <p:nvPr/>
          </p:nvCxnSpPr>
          <p:spPr>
            <a:xfrm>
              <a:off x="8758553" y="3794889"/>
              <a:ext cx="1683422" cy="0"/>
            </a:xfrm>
            <a:prstGeom prst="line">
              <a:avLst/>
            </a:prstGeom>
            <a:ln w="6413"/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83" name="文本框">
              <a:extLst>
                <a:ext uri="{FF2B5EF4-FFF2-40B4-BE49-F238E27FC236}">
                  <a16:creationId xmlns:a16="http://schemas.microsoft.com/office/drawing/2014/main" id="{B1C1AF3A-CA4B-59D5-C68D-6744623489AA}"/>
                </a:ext>
              </a:extLst>
            </p:cNvPr>
            <p:cNvSpPr txBox="1"/>
            <p:nvPr/>
          </p:nvSpPr>
          <p:spPr>
            <a:xfrm>
              <a:off x="8676935" y="4154852"/>
              <a:ext cx="1846659" cy="553998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3600" b="1" dirty="0">
                  <a:solidFill>
                    <a:schemeClr val="accent1"/>
                  </a:solidFill>
                  <a:latin typeface="+mj-ea"/>
                  <a:ea typeface="+mj-ea"/>
                  <a:cs typeface="思源宋体 CN ExtraLight" panose="02020200000000000000" pitchFamily="18" charset="-122"/>
                </a:rPr>
                <a:t>胜任能力</a:t>
              </a:r>
            </a:p>
          </p:txBody>
        </p:sp>
        <p:sp>
          <p:nvSpPr>
            <p:cNvPr id="1084" name="文本框">
              <a:extLst>
                <a:ext uri="{FF2B5EF4-FFF2-40B4-BE49-F238E27FC236}">
                  <a16:creationId xmlns:a16="http://schemas.microsoft.com/office/drawing/2014/main" id="{1C1548F7-793A-7F5E-1F4C-111E96F0A6F1}"/>
                </a:ext>
              </a:extLst>
            </p:cNvPr>
            <p:cNvSpPr txBox="1"/>
            <p:nvPr/>
          </p:nvSpPr>
          <p:spPr>
            <a:xfrm>
              <a:off x="8874937" y="4739852"/>
              <a:ext cx="1450654" cy="184666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>
              <a:spAutoFit/>
            </a:bodyPr>
            <a:lstStyle/>
            <a:p>
              <a:pPr algn="dist"/>
              <a:r>
                <a:rPr lang="en-US" altLang="zh-CN" sz="1200" dirty="0">
                  <a:solidFill>
                    <a:schemeClr val="bg1">
                      <a:lumMod val="75000"/>
                    </a:schemeClr>
                  </a:solidFill>
                  <a:latin typeface="+mj-ea"/>
                  <a:ea typeface="+mj-ea"/>
                  <a:cs typeface="思源宋体 CN ExtraLight" panose="02020200000000000000" pitchFamily="18" charset="-122"/>
                </a:rPr>
                <a:t>COMPETENCE</a:t>
              </a: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形状"/>
          <p:cNvSpPr/>
          <p:nvPr/>
        </p:nvSpPr>
        <p:spPr>
          <a:xfrm>
            <a:off x="0" y="0"/>
            <a:ext cx="12192000" cy="5958051"/>
          </a:xfrm>
          <a:custGeom>
            <a:avLst/>
            <a:gdLst>
              <a:gd name="connsiteX0" fmla="*/ 0 w 12192000"/>
              <a:gd name="connsiteY0" fmla="*/ 0 h 5370600"/>
              <a:gd name="connsiteX1" fmla="*/ 12192000 w 12192000"/>
              <a:gd name="connsiteY1" fmla="*/ 0 h 5370600"/>
              <a:gd name="connsiteX2" fmla="*/ 12192000 w 12192000"/>
              <a:gd name="connsiteY2" fmla="*/ 2094902 h 5370600"/>
              <a:gd name="connsiteX3" fmla="*/ 12058311 w 12192000"/>
              <a:gd name="connsiteY3" fmla="*/ 2113848 h 5370600"/>
              <a:gd name="connsiteX4" fmla="*/ 10378319 w 12192000"/>
              <a:gd name="connsiteY4" fmla="*/ 2598057 h 5370600"/>
              <a:gd name="connsiteX5" fmla="*/ 5201076 w 12192000"/>
              <a:gd name="connsiteY5" fmla="*/ 5254172 h 5370600"/>
              <a:gd name="connsiteX6" fmla="*/ 87034 w 12192000"/>
              <a:gd name="connsiteY6" fmla="*/ 5168942 h 5370600"/>
              <a:gd name="connsiteX7" fmla="*/ 0 w 12192000"/>
              <a:gd name="connsiteY7" fmla="*/ 5204209 h 5370600"/>
              <a:gd name="connsiteX8" fmla="*/ 0 w 12192000"/>
              <a:gd name="connsiteY8" fmla="*/ 0 h 537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5370600">
                <a:moveTo>
                  <a:pt x="0" y="0"/>
                </a:moveTo>
                <a:lnTo>
                  <a:pt x="12192000" y="0"/>
                </a:lnTo>
                <a:lnTo>
                  <a:pt x="12192000" y="2094902"/>
                </a:lnTo>
                <a:lnTo>
                  <a:pt x="12058311" y="2113848"/>
                </a:lnTo>
                <a:cubicBezTo>
                  <a:pt x="11546768" y="2202759"/>
                  <a:pt x="10975468" y="2393950"/>
                  <a:pt x="10378319" y="2598057"/>
                </a:cubicBezTo>
                <a:cubicBezTo>
                  <a:pt x="8962853" y="3081867"/>
                  <a:pt x="6933435" y="4818743"/>
                  <a:pt x="5201076" y="5254172"/>
                </a:cubicBezTo>
                <a:cubicBezTo>
                  <a:pt x="3522851" y="5675994"/>
                  <a:pt x="1191760" y="4786778"/>
                  <a:pt x="87034" y="5168942"/>
                </a:cubicBezTo>
                <a:lnTo>
                  <a:pt x="0" y="5204209"/>
                </a:lnTo>
                <a:lnTo>
                  <a:pt x="0" y="0"/>
                </a:lnTo>
                <a:close/>
              </a:path>
            </a:pathLst>
          </a:custGeom>
          <a:effectLst>
            <a:innerShdw blurRad="596900" dist="50800" dir="16200000">
              <a:prstClr val="black">
                <a:alpha val="28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宋体 CN Heavy" panose="02020900000000000000" pitchFamily="18" charset="-122"/>
              <a:cs typeface="思源宋体 CN ExtraLight" panose="02020200000000000000" pitchFamily="18" charset="-122"/>
            </a:endParaRPr>
          </a:p>
        </p:txBody>
      </p:sp>
      <p:sp>
        <p:nvSpPr>
          <p:cNvPr id="20" name="形状"/>
          <p:cNvSpPr/>
          <p:nvPr/>
        </p:nvSpPr>
        <p:spPr>
          <a:xfrm>
            <a:off x="0" y="743700"/>
            <a:ext cx="12192000" cy="5370600"/>
          </a:xfrm>
          <a:custGeom>
            <a:avLst/>
            <a:gdLst>
              <a:gd name="connsiteX0" fmla="*/ 0 w 12192000"/>
              <a:gd name="connsiteY0" fmla="*/ 0 h 5370600"/>
              <a:gd name="connsiteX1" fmla="*/ 12192000 w 12192000"/>
              <a:gd name="connsiteY1" fmla="*/ 0 h 5370600"/>
              <a:gd name="connsiteX2" fmla="*/ 12192000 w 12192000"/>
              <a:gd name="connsiteY2" fmla="*/ 2094902 h 5370600"/>
              <a:gd name="connsiteX3" fmla="*/ 12058311 w 12192000"/>
              <a:gd name="connsiteY3" fmla="*/ 2113848 h 5370600"/>
              <a:gd name="connsiteX4" fmla="*/ 10378319 w 12192000"/>
              <a:gd name="connsiteY4" fmla="*/ 2598057 h 5370600"/>
              <a:gd name="connsiteX5" fmla="*/ 5201076 w 12192000"/>
              <a:gd name="connsiteY5" fmla="*/ 5254172 h 5370600"/>
              <a:gd name="connsiteX6" fmla="*/ 87034 w 12192000"/>
              <a:gd name="connsiteY6" fmla="*/ 5168942 h 5370600"/>
              <a:gd name="connsiteX7" fmla="*/ 0 w 12192000"/>
              <a:gd name="connsiteY7" fmla="*/ 5204209 h 5370600"/>
              <a:gd name="connsiteX8" fmla="*/ 0 w 12192000"/>
              <a:gd name="connsiteY8" fmla="*/ 0 h 537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5370600">
                <a:moveTo>
                  <a:pt x="0" y="0"/>
                </a:moveTo>
                <a:lnTo>
                  <a:pt x="12192000" y="0"/>
                </a:lnTo>
                <a:lnTo>
                  <a:pt x="12192000" y="2094902"/>
                </a:lnTo>
                <a:lnTo>
                  <a:pt x="12058311" y="2113848"/>
                </a:lnTo>
                <a:cubicBezTo>
                  <a:pt x="11546768" y="2202759"/>
                  <a:pt x="10975468" y="2393950"/>
                  <a:pt x="10378319" y="2598057"/>
                </a:cubicBezTo>
                <a:cubicBezTo>
                  <a:pt x="8962853" y="3081867"/>
                  <a:pt x="6933435" y="4818743"/>
                  <a:pt x="5201076" y="5254172"/>
                </a:cubicBezTo>
                <a:cubicBezTo>
                  <a:pt x="3522851" y="5675994"/>
                  <a:pt x="1191760" y="4786778"/>
                  <a:pt x="87034" y="5168942"/>
                </a:cubicBezTo>
                <a:lnTo>
                  <a:pt x="0" y="520420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宋体 CN Heavy" panose="02020900000000000000" pitchFamily="18" charset="-122"/>
              <a:cs typeface="思源宋体 CN ExtraLight" panose="02020200000000000000" pitchFamily="18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521084" y="1183274"/>
            <a:ext cx="3963566" cy="3149756"/>
            <a:chOff x="6998218" y="1197787"/>
            <a:chExt cx="3963566" cy="3149756"/>
          </a:xfrm>
        </p:grpSpPr>
        <p:sp>
          <p:nvSpPr>
            <p:cNvPr id="6" name="文本框 5"/>
            <p:cNvSpPr txBox="1"/>
            <p:nvPr/>
          </p:nvSpPr>
          <p:spPr>
            <a:xfrm>
              <a:off x="6998218" y="2912118"/>
              <a:ext cx="3963566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6600" b="1" dirty="0">
                  <a:solidFill>
                    <a:schemeClr val="bg1"/>
                  </a:solidFill>
                  <a:latin typeface="+mj-ea"/>
                  <a:ea typeface="+mj-ea"/>
                  <a:cs typeface="思源宋体 CN ExtraLight" panose="02020200000000000000" pitchFamily="18" charset="-122"/>
                </a:rPr>
                <a:t>工作回顾</a:t>
              </a: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7738447" y="1197787"/>
              <a:ext cx="3000959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500" b="1" dirty="0">
                  <a:ln>
                    <a:solidFill>
                      <a:schemeClr val="bg1"/>
                    </a:solidFill>
                  </a:ln>
                  <a:gradFill flip="none" rotWithShape="1">
                    <a:gsLst>
                      <a:gs pos="2000">
                        <a:schemeClr val="bg1"/>
                      </a:gs>
                      <a:gs pos="78000">
                        <a:schemeClr val="accent1"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思源宋体 CN ExtraLight" panose="02020200000000000000" pitchFamily="18" charset="-122"/>
                </a:rPr>
                <a:t>01</a:t>
              </a:r>
              <a:endParaRPr lang="zh-CN" altLang="en-US" sz="11500" b="1" dirty="0">
                <a:ln>
                  <a:solidFill>
                    <a:schemeClr val="bg1"/>
                  </a:solidFill>
                </a:ln>
                <a:gradFill flip="none" rotWithShape="1">
                  <a:gsLst>
                    <a:gs pos="2000">
                      <a:schemeClr val="bg1"/>
                    </a:gs>
                    <a:gs pos="78000">
                      <a:schemeClr val="accent1"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+mj-ea"/>
                <a:ea typeface="+mj-ea"/>
                <a:cs typeface="思源宋体 CN ExtraLight" panose="02020200000000000000" pitchFamily="18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7088670" y="3947433"/>
              <a:ext cx="381952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000" dirty="0">
                  <a:solidFill>
                    <a:schemeClr val="bg1"/>
                  </a:solidFill>
                  <a:latin typeface="+mj-ea"/>
                  <a:ea typeface="+mj-ea"/>
                  <a:cs typeface="思源宋体 CN ExtraLight" panose="02020200000000000000" pitchFamily="18" charset="-122"/>
                </a:rPr>
                <a:t>WORK REVIEW</a:t>
              </a:r>
            </a:p>
          </p:txBody>
        </p:sp>
      </p:grpSp>
      <p:sp>
        <p:nvSpPr>
          <p:cNvPr id="23" name="任意多边形: 形状 22"/>
          <p:cNvSpPr/>
          <p:nvPr/>
        </p:nvSpPr>
        <p:spPr>
          <a:xfrm>
            <a:off x="8723087" y="762751"/>
            <a:ext cx="928914" cy="3080313"/>
          </a:xfrm>
          <a:custGeom>
            <a:avLst/>
            <a:gdLst>
              <a:gd name="connsiteX0" fmla="*/ 464457 w 928914"/>
              <a:gd name="connsiteY0" fmla="*/ 0 h 3080313"/>
              <a:gd name="connsiteX1" fmla="*/ 928914 w 928914"/>
              <a:gd name="connsiteY1" fmla="*/ 464458 h 3080313"/>
              <a:gd name="connsiteX2" fmla="*/ 928914 w 928914"/>
              <a:gd name="connsiteY2" fmla="*/ 2495253 h 3080313"/>
              <a:gd name="connsiteX3" fmla="*/ 800285 w 928914"/>
              <a:gd name="connsiteY3" fmla="*/ 2568385 h 3080313"/>
              <a:gd name="connsiteX4" fmla="*/ 176166 w 928914"/>
              <a:gd name="connsiteY4" fmla="*/ 2962504 h 3080313"/>
              <a:gd name="connsiteX5" fmla="*/ 0 w 928914"/>
              <a:gd name="connsiteY5" fmla="*/ 3080313 h 3080313"/>
              <a:gd name="connsiteX6" fmla="*/ 0 w 928914"/>
              <a:gd name="connsiteY6" fmla="*/ 464458 h 3080313"/>
              <a:gd name="connsiteX7" fmla="*/ 464457 w 928914"/>
              <a:gd name="connsiteY7" fmla="*/ 0 h 3080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28914" h="3080313">
                <a:moveTo>
                  <a:pt x="464457" y="0"/>
                </a:moveTo>
                <a:cubicBezTo>
                  <a:pt x="720970" y="0"/>
                  <a:pt x="928914" y="207944"/>
                  <a:pt x="928914" y="464458"/>
                </a:cubicBezTo>
                <a:lnTo>
                  <a:pt x="928914" y="2495253"/>
                </a:lnTo>
                <a:lnTo>
                  <a:pt x="800285" y="2568385"/>
                </a:lnTo>
                <a:cubicBezTo>
                  <a:pt x="598576" y="2688185"/>
                  <a:pt x="389943" y="2821403"/>
                  <a:pt x="176166" y="2962504"/>
                </a:cubicBezTo>
                <a:lnTo>
                  <a:pt x="0" y="3080313"/>
                </a:lnTo>
                <a:lnTo>
                  <a:pt x="0" y="464458"/>
                </a:lnTo>
                <a:cubicBezTo>
                  <a:pt x="0" y="207944"/>
                  <a:pt x="207944" y="0"/>
                  <a:pt x="4644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宋体 CN Heavy" panose="02020900000000000000" pitchFamily="18" charset="-122"/>
              <a:cs typeface="思源宋体 CN ExtraLight" panose="02020200000000000000" pitchFamily="18" charset="-122"/>
            </a:endParaRPr>
          </a:p>
        </p:txBody>
      </p:sp>
      <p:sp>
        <p:nvSpPr>
          <p:cNvPr id="22" name="任意多边形: 形状 21"/>
          <p:cNvSpPr/>
          <p:nvPr/>
        </p:nvSpPr>
        <p:spPr>
          <a:xfrm>
            <a:off x="7611578" y="1630970"/>
            <a:ext cx="928914" cy="2837036"/>
          </a:xfrm>
          <a:custGeom>
            <a:avLst/>
            <a:gdLst>
              <a:gd name="connsiteX0" fmla="*/ 464457 w 928914"/>
              <a:gd name="connsiteY0" fmla="*/ 0 h 2837036"/>
              <a:gd name="connsiteX1" fmla="*/ 928914 w 928914"/>
              <a:gd name="connsiteY1" fmla="*/ 464456 h 2837036"/>
              <a:gd name="connsiteX2" fmla="*/ 928914 w 928914"/>
              <a:gd name="connsiteY2" fmla="*/ 2353605 h 2837036"/>
              <a:gd name="connsiteX3" fmla="*/ 632687 w 928914"/>
              <a:gd name="connsiteY3" fmla="*/ 2554753 h 2837036"/>
              <a:gd name="connsiteX4" fmla="*/ 296954 w 928914"/>
              <a:gd name="connsiteY4" fmla="*/ 2782821 h 2837036"/>
              <a:gd name="connsiteX5" fmla="*/ 216041 w 928914"/>
              <a:gd name="connsiteY5" fmla="*/ 2837036 h 2837036"/>
              <a:gd name="connsiteX6" fmla="*/ 0 w 928914"/>
              <a:gd name="connsiteY6" fmla="*/ 2828090 h 2837036"/>
              <a:gd name="connsiteX7" fmla="*/ 0 w 928914"/>
              <a:gd name="connsiteY7" fmla="*/ 464456 h 2837036"/>
              <a:gd name="connsiteX8" fmla="*/ 464457 w 928914"/>
              <a:gd name="connsiteY8" fmla="*/ 0 h 2837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28914" h="2837036">
                <a:moveTo>
                  <a:pt x="464457" y="0"/>
                </a:moveTo>
                <a:cubicBezTo>
                  <a:pt x="720970" y="0"/>
                  <a:pt x="928914" y="207944"/>
                  <a:pt x="928914" y="464456"/>
                </a:cubicBezTo>
                <a:lnTo>
                  <a:pt x="928914" y="2353605"/>
                </a:lnTo>
                <a:lnTo>
                  <a:pt x="632687" y="2554753"/>
                </a:lnTo>
                <a:cubicBezTo>
                  <a:pt x="521544" y="2630420"/>
                  <a:pt x="409559" y="2706673"/>
                  <a:pt x="296954" y="2782821"/>
                </a:cubicBezTo>
                <a:lnTo>
                  <a:pt x="216041" y="2837036"/>
                </a:lnTo>
                <a:lnTo>
                  <a:pt x="0" y="2828090"/>
                </a:lnTo>
                <a:lnTo>
                  <a:pt x="0" y="464456"/>
                </a:lnTo>
                <a:cubicBezTo>
                  <a:pt x="0" y="207944"/>
                  <a:pt x="207944" y="0"/>
                  <a:pt x="4644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宋体 CN Heavy" panose="02020900000000000000" pitchFamily="18" charset="-122"/>
              <a:cs typeface="思源宋体 CN ExtraLight" panose="02020200000000000000" pitchFamily="18" charset="-122"/>
            </a:endParaRPr>
          </a:p>
        </p:txBody>
      </p:sp>
      <p:sp>
        <p:nvSpPr>
          <p:cNvPr id="21" name="任意多边形: 形状 20"/>
          <p:cNvSpPr/>
          <p:nvPr/>
        </p:nvSpPr>
        <p:spPr>
          <a:xfrm>
            <a:off x="10087429" y="1611920"/>
            <a:ext cx="928914" cy="1414992"/>
          </a:xfrm>
          <a:custGeom>
            <a:avLst/>
            <a:gdLst>
              <a:gd name="connsiteX0" fmla="*/ 464457 w 928914"/>
              <a:gd name="connsiteY0" fmla="*/ 0 h 1414992"/>
              <a:gd name="connsiteX1" fmla="*/ 928914 w 928914"/>
              <a:gd name="connsiteY1" fmla="*/ 464458 h 1414992"/>
              <a:gd name="connsiteX2" fmla="*/ 928914 w 928914"/>
              <a:gd name="connsiteY2" fmla="*/ 1055089 h 1414992"/>
              <a:gd name="connsiteX3" fmla="*/ 733375 w 928914"/>
              <a:gd name="connsiteY3" fmla="*/ 1123781 h 1414992"/>
              <a:gd name="connsiteX4" fmla="*/ 290890 w 928914"/>
              <a:gd name="connsiteY4" fmla="*/ 1289370 h 1414992"/>
              <a:gd name="connsiteX5" fmla="*/ 18518 w 928914"/>
              <a:gd name="connsiteY5" fmla="*/ 1405606 h 1414992"/>
              <a:gd name="connsiteX6" fmla="*/ 0 w 928914"/>
              <a:gd name="connsiteY6" fmla="*/ 1414992 h 1414992"/>
              <a:gd name="connsiteX7" fmla="*/ 0 w 928914"/>
              <a:gd name="connsiteY7" fmla="*/ 464458 h 1414992"/>
              <a:gd name="connsiteX8" fmla="*/ 464457 w 928914"/>
              <a:gd name="connsiteY8" fmla="*/ 0 h 1414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28914" h="1414992">
                <a:moveTo>
                  <a:pt x="464457" y="0"/>
                </a:moveTo>
                <a:cubicBezTo>
                  <a:pt x="720970" y="0"/>
                  <a:pt x="928914" y="207944"/>
                  <a:pt x="928914" y="464458"/>
                </a:cubicBezTo>
                <a:lnTo>
                  <a:pt x="928914" y="1055089"/>
                </a:lnTo>
                <a:lnTo>
                  <a:pt x="733375" y="1123781"/>
                </a:lnTo>
                <a:cubicBezTo>
                  <a:pt x="587849" y="1177049"/>
                  <a:pt x="440177" y="1232762"/>
                  <a:pt x="290890" y="1289370"/>
                </a:cubicBezTo>
                <a:cubicBezTo>
                  <a:pt x="202423" y="1322916"/>
                  <a:pt x="111559" y="1361892"/>
                  <a:pt x="18518" y="1405606"/>
                </a:cubicBezTo>
                <a:lnTo>
                  <a:pt x="0" y="1414992"/>
                </a:lnTo>
                <a:lnTo>
                  <a:pt x="0" y="464458"/>
                </a:lnTo>
                <a:cubicBezTo>
                  <a:pt x="0" y="207944"/>
                  <a:pt x="207944" y="0"/>
                  <a:pt x="4644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宋体 CN Heavy" panose="02020900000000000000" pitchFamily="18" charset="-122"/>
              <a:cs typeface="思源宋体 CN ExtraLight" panose="02020200000000000000" pitchFamily="18" charset="-122"/>
            </a:endParaRPr>
          </a:p>
        </p:txBody>
      </p:sp>
      <p:pic>
        <p:nvPicPr>
          <p:cNvPr id="11" name="图片"/>
          <p:cNvPicPr/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878" t="15992" r="20653" b="15529"/>
          <a:stretch/>
        </p:blipFill>
        <p:spPr>
          <a:xfrm flipH="1">
            <a:off x="7039427" y="1233715"/>
            <a:ext cx="4528457" cy="52832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 txBox="1"/>
          <p:nvPr/>
        </p:nvSpPr>
        <p:spPr>
          <a:xfrm>
            <a:off x="858156" y="206830"/>
            <a:ext cx="29391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accent1"/>
                </a:solidFill>
                <a:latin typeface="+mj-ea"/>
                <a:ea typeface="+mj-ea"/>
                <a:cs typeface="思源宋体 CN ExtraLight" panose="02020200000000000000" pitchFamily="18" charset="-122"/>
              </a:rPr>
              <a:t>工作回顾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411317BF-318E-F510-CBE8-3C4861422E87}"/>
              </a:ext>
            </a:extLst>
          </p:cNvPr>
          <p:cNvGrpSpPr/>
          <p:nvPr/>
        </p:nvGrpSpPr>
        <p:grpSpPr>
          <a:xfrm>
            <a:off x="879934" y="3235838"/>
            <a:ext cx="2063563" cy="1831722"/>
            <a:chOff x="879934" y="3235838"/>
            <a:chExt cx="2063563" cy="1831722"/>
          </a:xfrm>
        </p:grpSpPr>
        <p:sp>
          <p:nvSpPr>
            <p:cNvPr id="5" name="文本框"/>
            <p:cNvSpPr txBox="1"/>
            <p:nvPr/>
          </p:nvSpPr>
          <p:spPr>
            <a:xfrm>
              <a:off x="879934" y="3235838"/>
              <a:ext cx="496931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altLang="zh-CN" sz="2400" b="1" dirty="0">
                  <a:solidFill>
                    <a:schemeClr val="accent1"/>
                  </a:solidFill>
                  <a:latin typeface="+mj-ea"/>
                  <a:ea typeface="+mj-ea"/>
                  <a:cs typeface="思源宋体 CN ExtraLight" panose="02020200000000000000" pitchFamily="18" charset="-122"/>
                </a:rPr>
                <a:t>3</a:t>
              </a:r>
              <a:r>
                <a:rPr lang="zh-CN" altLang="en-US" sz="2400" b="1" dirty="0">
                  <a:solidFill>
                    <a:schemeClr val="accent1"/>
                  </a:solidFill>
                  <a:latin typeface="+mj-ea"/>
                  <a:ea typeface="+mj-ea"/>
                  <a:cs typeface="思源宋体 CN ExtraLight" panose="02020200000000000000" pitchFamily="18" charset="-122"/>
                </a:rPr>
                <a:t>月</a:t>
              </a:r>
            </a:p>
          </p:txBody>
        </p:sp>
        <p:sp>
          <p:nvSpPr>
            <p:cNvPr id="6" name="文本框"/>
            <p:cNvSpPr txBox="1"/>
            <p:nvPr/>
          </p:nvSpPr>
          <p:spPr>
            <a:xfrm>
              <a:off x="901699" y="3655189"/>
              <a:ext cx="1154162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zh-CN" altLang="en-US" b="1" dirty="0">
                  <a:latin typeface="+mj-ea"/>
                  <a:ea typeface="+mj-ea"/>
                  <a:cs typeface="思源宋体 CN ExtraLight" panose="02020200000000000000" pitchFamily="18" charset="-122"/>
                </a:rPr>
                <a:t>关键词标题</a:t>
              </a:r>
            </a:p>
          </p:txBody>
        </p:sp>
        <p:sp>
          <p:nvSpPr>
            <p:cNvPr id="7" name="文本框"/>
            <p:cNvSpPr txBox="1"/>
            <p:nvPr/>
          </p:nvSpPr>
          <p:spPr>
            <a:xfrm>
              <a:off x="901698" y="4135958"/>
              <a:ext cx="2041799" cy="93160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latin typeface="+mn-ea"/>
                  <a:cs typeface="思源宋体 CN ExtraLight" panose="02020200000000000000" pitchFamily="18" charset="-122"/>
                </a:rPr>
                <a:t>在这里输入你的正文，阐述与关键词标题相关的具体内容</a:t>
              </a:r>
            </a:p>
          </p:txBody>
        </p:sp>
        <p:sp>
          <p:nvSpPr>
            <p:cNvPr id="36" name="矩形: 圆角">
              <a:extLst>
                <a:ext uri="{FF2B5EF4-FFF2-40B4-BE49-F238E27FC236}">
                  <a16:creationId xmlns:a16="http://schemas.microsoft.com/office/drawing/2014/main" id="{B8F132EB-989B-6EC1-B00E-097D16240836}"/>
                </a:ext>
              </a:extLst>
            </p:cNvPr>
            <p:cNvSpPr/>
            <p:nvPr/>
          </p:nvSpPr>
          <p:spPr>
            <a:xfrm rot="5400000">
              <a:off x="1061150" y="3853790"/>
              <a:ext cx="36000" cy="3240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endParaRPr lang="zh-CN" altLang="en-US" dirty="0">
                <a:latin typeface="思源宋体 CN Light" panose="02020300000000000000" pitchFamily="18" charset="-122"/>
                <a:ea typeface="思源宋体 CN Light" panose="02020300000000000000" pitchFamily="18" charset="-122"/>
                <a:cs typeface="思源宋体 CN ExtraLight" panose="02020200000000000000" pitchFamily="18" charset="-122"/>
              </a:endParaRP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F73D01E4-62ED-1A91-A0DF-846999629E09}"/>
              </a:ext>
            </a:extLst>
          </p:cNvPr>
          <p:cNvGrpSpPr/>
          <p:nvPr/>
        </p:nvGrpSpPr>
        <p:grpSpPr>
          <a:xfrm>
            <a:off x="3848839" y="4602745"/>
            <a:ext cx="2063563" cy="1831722"/>
            <a:chOff x="879934" y="3235838"/>
            <a:chExt cx="2063563" cy="1831722"/>
          </a:xfrm>
        </p:grpSpPr>
        <p:sp>
          <p:nvSpPr>
            <p:cNvPr id="65" name="文本框">
              <a:extLst>
                <a:ext uri="{FF2B5EF4-FFF2-40B4-BE49-F238E27FC236}">
                  <a16:creationId xmlns:a16="http://schemas.microsoft.com/office/drawing/2014/main" id="{113CCFE9-388D-9D18-0FD6-E9778DA5A39C}"/>
                </a:ext>
              </a:extLst>
            </p:cNvPr>
            <p:cNvSpPr txBox="1"/>
            <p:nvPr/>
          </p:nvSpPr>
          <p:spPr>
            <a:xfrm>
              <a:off x="879934" y="3235838"/>
              <a:ext cx="1150079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/>
              <a:r>
                <a:rPr lang="en-US" altLang="zh-CN" sz="2400" b="1" dirty="0">
                  <a:solidFill>
                    <a:schemeClr val="accent1"/>
                  </a:solidFill>
                  <a:latin typeface="+mj-ea"/>
                  <a:ea typeface="+mj-ea"/>
                  <a:cs typeface="思源宋体 CN ExtraLight" panose="02020200000000000000" pitchFamily="18" charset="-122"/>
                </a:rPr>
                <a:t>4</a:t>
              </a:r>
              <a:r>
                <a:rPr lang="zh-CN" altLang="en-US" sz="2400" b="1" dirty="0">
                  <a:solidFill>
                    <a:schemeClr val="accent1"/>
                  </a:solidFill>
                  <a:latin typeface="+mj-ea"/>
                  <a:ea typeface="+mj-ea"/>
                  <a:cs typeface="思源宋体 CN ExtraLight" panose="02020200000000000000" pitchFamily="18" charset="-122"/>
                </a:rPr>
                <a:t>月下旬</a:t>
              </a:r>
            </a:p>
          </p:txBody>
        </p:sp>
        <p:sp>
          <p:nvSpPr>
            <p:cNvPr id="66" name="文本框">
              <a:extLst>
                <a:ext uri="{FF2B5EF4-FFF2-40B4-BE49-F238E27FC236}">
                  <a16:creationId xmlns:a16="http://schemas.microsoft.com/office/drawing/2014/main" id="{08EEF312-DB1C-5434-F9FE-B7C072D5EFF3}"/>
                </a:ext>
              </a:extLst>
            </p:cNvPr>
            <p:cNvSpPr txBox="1"/>
            <p:nvPr/>
          </p:nvSpPr>
          <p:spPr>
            <a:xfrm>
              <a:off x="901699" y="3655189"/>
              <a:ext cx="1154162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zh-CN" altLang="en-US" b="1" dirty="0">
                  <a:latin typeface="+mj-ea"/>
                  <a:ea typeface="+mj-ea"/>
                  <a:cs typeface="思源宋体 CN ExtraLight" panose="02020200000000000000" pitchFamily="18" charset="-122"/>
                </a:rPr>
                <a:t>关键词标题</a:t>
              </a:r>
            </a:p>
          </p:txBody>
        </p:sp>
        <p:sp>
          <p:nvSpPr>
            <p:cNvPr id="67" name="文本框">
              <a:extLst>
                <a:ext uri="{FF2B5EF4-FFF2-40B4-BE49-F238E27FC236}">
                  <a16:creationId xmlns:a16="http://schemas.microsoft.com/office/drawing/2014/main" id="{4BAF89B7-2F7D-2DDE-728E-EADA2ED33C55}"/>
                </a:ext>
              </a:extLst>
            </p:cNvPr>
            <p:cNvSpPr txBox="1"/>
            <p:nvPr/>
          </p:nvSpPr>
          <p:spPr>
            <a:xfrm>
              <a:off x="901698" y="4135958"/>
              <a:ext cx="2041799" cy="93160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latin typeface="+mn-ea"/>
                  <a:cs typeface="思源宋体 CN ExtraLight" panose="02020200000000000000" pitchFamily="18" charset="-122"/>
                </a:rPr>
                <a:t>在这里输入你的正文，阐述与关键词标题相关的具体内容</a:t>
              </a:r>
            </a:p>
          </p:txBody>
        </p:sp>
        <p:sp>
          <p:nvSpPr>
            <p:cNvPr id="68" name="矩形: 圆角">
              <a:extLst>
                <a:ext uri="{FF2B5EF4-FFF2-40B4-BE49-F238E27FC236}">
                  <a16:creationId xmlns:a16="http://schemas.microsoft.com/office/drawing/2014/main" id="{6D7BF5C5-667C-F829-2157-AABF16FC8645}"/>
                </a:ext>
              </a:extLst>
            </p:cNvPr>
            <p:cNvSpPr/>
            <p:nvPr/>
          </p:nvSpPr>
          <p:spPr>
            <a:xfrm rot="5400000">
              <a:off x="1061150" y="3853790"/>
              <a:ext cx="36000" cy="3240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endParaRPr lang="zh-CN" altLang="en-US" dirty="0">
                <a:latin typeface="思源宋体 CN Light" panose="02020300000000000000" pitchFamily="18" charset="-122"/>
                <a:ea typeface="思源宋体 CN Light" panose="02020300000000000000" pitchFamily="18" charset="-122"/>
                <a:cs typeface="思源宋体 CN ExtraLight" panose="02020200000000000000" pitchFamily="18" charset="-122"/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CEBFEFF5-9472-4DBE-0D89-F71B993D5D20}"/>
              </a:ext>
            </a:extLst>
          </p:cNvPr>
          <p:cNvGrpSpPr/>
          <p:nvPr/>
        </p:nvGrpSpPr>
        <p:grpSpPr>
          <a:xfrm>
            <a:off x="3974596" y="1573834"/>
            <a:ext cx="2063563" cy="1831722"/>
            <a:chOff x="879934" y="3235838"/>
            <a:chExt cx="2063563" cy="1831722"/>
          </a:xfrm>
        </p:grpSpPr>
        <p:sp>
          <p:nvSpPr>
            <p:cNvPr id="42" name="文本框">
              <a:extLst>
                <a:ext uri="{FF2B5EF4-FFF2-40B4-BE49-F238E27FC236}">
                  <a16:creationId xmlns:a16="http://schemas.microsoft.com/office/drawing/2014/main" id="{25C4C5F0-4637-4CD7-0375-ED3FBBFCB1EF}"/>
                </a:ext>
              </a:extLst>
            </p:cNvPr>
            <p:cNvSpPr txBox="1"/>
            <p:nvPr/>
          </p:nvSpPr>
          <p:spPr>
            <a:xfrm>
              <a:off x="879934" y="3235838"/>
              <a:ext cx="495328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altLang="zh-CN" sz="2400" b="1" dirty="0">
                  <a:solidFill>
                    <a:schemeClr val="accent1"/>
                  </a:solidFill>
                  <a:latin typeface="+mj-ea"/>
                  <a:ea typeface="+mj-ea"/>
                  <a:cs typeface="思源宋体 CN ExtraLight" panose="02020200000000000000" pitchFamily="18" charset="-122"/>
                </a:rPr>
                <a:t>4</a:t>
              </a:r>
              <a:r>
                <a:rPr lang="zh-CN" altLang="en-US" sz="2400" b="1" dirty="0">
                  <a:solidFill>
                    <a:schemeClr val="accent1"/>
                  </a:solidFill>
                  <a:latin typeface="+mj-ea"/>
                  <a:ea typeface="+mj-ea"/>
                  <a:cs typeface="思源宋体 CN ExtraLight" panose="02020200000000000000" pitchFamily="18" charset="-122"/>
                </a:rPr>
                <a:t>月</a:t>
              </a:r>
            </a:p>
          </p:txBody>
        </p:sp>
        <p:sp>
          <p:nvSpPr>
            <p:cNvPr id="43" name="文本框">
              <a:extLst>
                <a:ext uri="{FF2B5EF4-FFF2-40B4-BE49-F238E27FC236}">
                  <a16:creationId xmlns:a16="http://schemas.microsoft.com/office/drawing/2014/main" id="{0235071D-60B2-C807-5515-F1E1F8F43BD4}"/>
                </a:ext>
              </a:extLst>
            </p:cNvPr>
            <p:cNvSpPr txBox="1"/>
            <p:nvPr/>
          </p:nvSpPr>
          <p:spPr>
            <a:xfrm>
              <a:off x="901699" y="3655189"/>
              <a:ext cx="1154162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zh-CN" altLang="en-US" b="1" dirty="0">
                  <a:latin typeface="+mj-ea"/>
                  <a:ea typeface="+mj-ea"/>
                  <a:cs typeface="思源宋体 CN ExtraLight" panose="02020200000000000000" pitchFamily="18" charset="-122"/>
                </a:rPr>
                <a:t>关键词标题</a:t>
              </a:r>
            </a:p>
          </p:txBody>
        </p:sp>
        <p:sp>
          <p:nvSpPr>
            <p:cNvPr id="44" name="文本框">
              <a:extLst>
                <a:ext uri="{FF2B5EF4-FFF2-40B4-BE49-F238E27FC236}">
                  <a16:creationId xmlns:a16="http://schemas.microsoft.com/office/drawing/2014/main" id="{C1F881A2-2751-6C56-795E-86045A477527}"/>
                </a:ext>
              </a:extLst>
            </p:cNvPr>
            <p:cNvSpPr txBox="1"/>
            <p:nvPr/>
          </p:nvSpPr>
          <p:spPr>
            <a:xfrm>
              <a:off x="901698" y="4135958"/>
              <a:ext cx="2041799" cy="93160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latin typeface="+mn-ea"/>
                  <a:cs typeface="思源宋体 CN ExtraLight" panose="02020200000000000000" pitchFamily="18" charset="-122"/>
                </a:rPr>
                <a:t>在这里输入你的正文，阐述与关键词标题相关的具体内容</a:t>
              </a:r>
            </a:p>
          </p:txBody>
        </p:sp>
        <p:sp>
          <p:nvSpPr>
            <p:cNvPr id="45" name="矩形: 圆角">
              <a:extLst>
                <a:ext uri="{FF2B5EF4-FFF2-40B4-BE49-F238E27FC236}">
                  <a16:creationId xmlns:a16="http://schemas.microsoft.com/office/drawing/2014/main" id="{89B6DC53-8139-3A74-23A1-FA4B0EA40DE4}"/>
                </a:ext>
              </a:extLst>
            </p:cNvPr>
            <p:cNvSpPr/>
            <p:nvPr/>
          </p:nvSpPr>
          <p:spPr>
            <a:xfrm rot="5400000">
              <a:off x="1061150" y="3853790"/>
              <a:ext cx="36000" cy="3240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endParaRPr lang="zh-CN" altLang="en-US" dirty="0">
                <a:latin typeface="思源宋体 CN Light" panose="02020300000000000000" pitchFamily="18" charset="-122"/>
                <a:ea typeface="思源宋体 CN Light" panose="02020300000000000000" pitchFamily="18" charset="-122"/>
                <a:cs typeface="思源宋体 CN ExtraLight" panose="02020200000000000000" pitchFamily="18" charset="-122"/>
              </a:endParaRP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1F9D5355-8F2D-4C49-6FF9-39BF17A791B7}"/>
              </a:ext>
            </a:extLst>
          </p:cNvPr>
          <p:cNvGrpSpPr/>
          <p:nvPr/>
        </p:nvGrpSpPr>
        <p:grpSpPr>
          <a:xfrm>
            <a:off x="7121143" y="3605955"/>
            <a:ext cx="2063563" cy="1831722"/>
            <a:chOff x="879934" y="3235838"/>
            <a:chExt cx="2063563" cy="1831722"/>
          </a:xfrm>
        </p:grpSpPr>
        <p:sp>
          <p:nvSpPr>
            <p:cNvPr id="59" name="文本框">
              <a:extLst>
                <a:ext uri="{FF2B5EF4-FFF2-40B4-BE49-F238E27FC236}">
                  <a16:creationId xmlns:a16="http://schemas.microsoft.com/office/drawing/2014/main" id="{B111A5E3-1487-86F0-4714-AEB5BD3D1712}"/>
                </a:ext>
              </a:extLst>
            </p:cNvPr>
            <p:cNvSpPr txBox="1"/>
            <p:nvPr/>
          </p:nvSpPr>
          <p:spPr>
            <a:xfrm>
              <a:off x="879934" y="3235838"/>
              <a:ext cx="1150079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/>
              <a:r>
                <a:rPr lang="en-US" altLang="zh-CN" sz="2400" b="1" dirty="0">
                  <a:solidFill>
                    <a:schemeClr val="accent1"/>
                  </a:solidFill>
                  <a:latin typeface="+mj-ea"/>
                  <a:ea typeface="+mj-ea"/>
                  <a:cs typeface="思源宋体 CN ExtraLight" panose="02020200000000000000" pitchFamily="18" charset="-122"/>
                </a:rPr>
                <a:t>5</a:t>
              </a:r>
              <a:r>
                <a:rPr lang="zh-CN" altLang="en-US" sz="2400" b="1" dirty="0">
                  <a:solidFill>
                    <a:schemeClr val="accent1"/>
                  </a:solidFill>
                  <a:latin typeface="+mj-ea"/>
                  <a:ea typeface="+mj-ea"/>
                  <a:cs typeface="思源宋体 CN ExtraLight" panose="02020200000000000000" pitchFamily="18" charset="-122"/>
                </a:rPr>
                <a:t>月下旬</a:t>
              </a:r>
            </a:p>
          </p:txBody>
        </p:sp>
        <p:sp>
          <p:nvSpPr>
            <p:cNvPr id="60" name="文本框">
              <a:extLst>
                <a:ext uri="{FF2B5EF4-FFF2-40B4-BE49-F238E27FC236}">
                  <a16:creationId xmlns:a16="http://schemas.microsoft.com/office/drawing/2014/main" id="{064A9C82-8940-2A93-9556-C2AC7DD7B027}"/>
                </a:ext>
              </a:extLst>
            </p:cNvPr>
            <p:cNvSpPr txBox="1"/>
            <p:nvPr/>
          </p:nvSpPr>
          <p:spPr>
            <a:xfrm>
              <a:off x="901699" y="3655189"/>
              <a:ext cx="1154162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zh-CN" altLang="en-US" b="1" dirty="0">
                  <a:latin typeface="+mj-ea"/>
                  <a:ea typeface="+mj-ea"/>
                  <a:cs typeface="思源宋体 CN ExtraLight" panose="02020200000000000000" pitchFamily="18" charset="-122"/>
                </a:rPr>
                <a:t>关键词标题</a:t>
              </a:r>
            </a:p>
          </p:txBody>
        </p:sp>
        <p:sp>
          <p:nvSpPr>
            <p:cNvPr id="61" name="文本框">
              <a:extLst>
                <a:ext uri="{FF2B5EF4-FFF2-40B4-BE49-F238E27FC236}">
                  <a16:creationId xmlns:a16="http://schemas.microsoft.com/office/drawing/2014/main" id="{89CD7D49-AE0B-7F48-C9BA-F4BAFE486822}"/>
                </a:ext>
              </a:extLst>
            </p:cNvPr>
            <p:cNvSpPr txBox="1"/>
            <p:nvPr/>
          </p:nvSpPr>
          <p:spPr>
            <a:xfrm>
              <a:off x="901698" y="4135958"/>
              <a:ext cx="2041799" cy="93160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latin typeface="+mn-ea"/>
                  <a:cs typeface="思源宋体 CN ExtraLight" panose="02020200000000000000" pitchFamily="18" charset="-122"/>
                </a:rPr>
                <a:t>在这里输入你的正文，阐述与关键词标题相关的具体内容</a:t>
              </a:r>
            </a:p>
          </p:txBody>
        </p:sp>
        <p:sp>
          <p:nvSpPr>
            <p:cNvPr id="62" name="矩形: 圆角">
              <a:extLst>
                <a:ext uri="{FF2B5EF4-FFF2-40B4-BE49-F238E27FC236}">
                  <a16:creationId xmlns:a16="http://schemas.microsoft.com/office/drawing/2014/main" id="{A55CAA80-D74C-84B9-588F-AED2CFE0154C}"/>
                </a:ext>
              </a:extLst>
            </p:cNvPr>
            <p:cNvSpPr/>
            <p:nvPr/>
          </p:nvSpPr>
          <p:spPr>
            <a:xfrm rot="5400000">
              <a:off x="1061150" y="3853790"/>
              <a:ext cx="36000" cy="3240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endParaRPr lang="zh-CN" altLang="en-US" dirty="0">
                <a:latin typeface="思源宋体 CN Light" panose="02020300000000000000" pitchFamily="18" charset="-122"/>
                <a:ea typeface="思源宋体 CN Light" panose="02020300000000000000" pitchFamily="18" charset="-122"/>
                <a:cs typeface="思源宋体 CN ExtraLight" panose="02020200000000000000" pitchFamily="18" charset="-122"/>
              </a:endParaRP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565E5978-F4C9-B9A2-A94B-758615E03F84}"/>
              </a:ext>
            </a:extLst>
          </p:cNvPr>
          <p:cNvGrpSpPr/>
          <p:nvPr/>
        </p:nvGrpSpPr>
        <p:grpSpPr>
          <a:xfrm>
            <a:off x="8909412" y="1435334"/>
            <a:ext cx="2063563" cy="1831722"/>
            <a:chOff x="879934" y="3235838"/>
            <a:chExt cx="2063563" cy="1831722"/>
          </a:xfrm>
        </p:grpSpPr>
        <p:sp>
          <p:nvSpPr>
            <p:cNvPr id="53" name="文本框">
              <a:extLst>
                <a:ext uri="{FF2B5EF4-FFF2-40B4-BE49-F238E27FC236}">
                  <a16:creationId xmlns:a16="http://schemas.microsoft.com/office/drawing/2014/main" id="{895119B2-103D-FC3F-E24E-A6BDE116A25A}"/>
                </a:ext>
              </a:extLst>
            </p:cNvPr>
            <p:cNvSpPr txBox="1"/>
            <p:nvPr/>
          </p:nvSpPr>
          <p:spPr>
            <a:xfrm>
              <a:off x="879934" y="3235838"/>
              <a:ext cx="1150079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/>
              <a:r>
                <a:rPr lang="en-US" altLang="zh-CN" sz="2400" b="1" dirty="0">
                  <a:solidFill>
                    <a:schemeClr val="accent1"/>
                  </a:solidFill>
                  <a:latin typeface="+mj-ea"/>
                  <a:ea typeface="+mj-ea"/>
                  <a:cs typeface="思源宋体 CN ExtraLight" panose="02020200000000000000" pitchFamily="18" charset="-122"/>
                </a:rPr>
                <a:t>5</a:t>
              </a:r>
              <a:r>
                <a:rPr lang="zh-CN" altLang="en-US" sz="2400" b="1" dirty="0">
                  <a:solidFill>
                    <a:schemeClr val="accent1"/>
                  </a:solidFill>
                  <a:latin typeface="+mj-ea"/>
                  <a:ea typeface="+mj-ea"/>
                  <a:cs typeface="思源宋体 CN ExtraLight" panose="02020200000000000000" pitchFamily="18" charset="-122"/>
                </a:rPr>
                <a:t>月上旬</a:t>
              </a:r>
            </a:p>
          </p:txBody>
        </p:sp>
        <p:sp>
          <p:nvSpPr>
            <p:cNvPr id="54" name="文本框">
              <a:extLst>
                <a:ext uri="{FF2B5EF4-FFF2-40B4-BE49-F238E27FC236}">
                  <a16:creationId xmlns:a16="http://schemas.microsoft.com/office/drawing/2014/main" id="{6AA809AC-7217-604E-6B23-2444DDF88484}"/>
                </a:ext>
              </a:extLst>
            </p:cNvPr>
            <p:cNvSpPr txBox="1"/>
            <p:nvPr/>
          </p:nvSpPr>
          <p:spPr>
            <a:xfrm>
              <a:off x="901699" y="3655189"/>
              <a:ext cx="1154162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zh-CN" altLang="en-US" b="1" dirty="0">
                  <a:latin typeface="+mj-ea"/>
                  <a:ea typeface="+mj-ea"/>
                  <a:cs typeface="思源宋体 CN ExtraLight" panose="02020200000000000000" pitchFamily="18" charset="-122"/>
                </a:rPr>
                <a:t>关键词标题</a:t>
              </a:r>
            </a:p>
          </p:txBody>
        </p:sp>
        <p:sp>
          <p:nvSpPr>
            <p:cNvPr id="55" name="文本框">
              <a:extLst>
                <a:ext uri="{FF2B5EF4-FFF2-40B4-BE49-F238E27FC236}">
                  <a16:creationId xmlns:a16="http://schemas.microsoft.com/office/drawing/2014/main" id="{104D64D7-B737-5D43-A3C1-7B6AC77946A0}"/>
                </a:ext>
              </a:extLst>
            </p:cNvPr>
            <p:cNvSpPr txBox="1"/>
            <p:nvPr/>
          </p:nvSpPr>
          <p:spPr>
            <a:xfrm>
              <a:off x="901698" y="4135958"/>
              <a:ext cx="2041799" cy="93160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latin typeface="+mn-ea"/>
                  <a:cs typeface="思源宋体 CN ExtraLight" panose="02020200000000000000" pitchFamily="18" charset="-122"/>
                </a:rPr>
                <a:t>在这里输入你的正文，阐述与关键词标题相关的具体内容</a:t>
              </a:r>
            </a:p>
          </p:txBody>
        </p:sp>
        <p:sp>
          <p:nvSpPr>
            <p:cNvPr id="56" name="矩形: 圆角">
              <a:extLst>
                <a:ext uri="{FF2B5EF4-FFF2-40B4-BE49-F238E27FC236}">
                  <a16:creationId xmlns:a16="http://schemas.microsoft.com/office/drawing/2014/main" id="{35D73301-B8C0-A74B-B842-6874B67B7CA6}"/>
                </a:ext>
              </a:extLst>
            </p:cNvPr>
            <p:cNvSpPr/>
            <p:nvPr/>
          </p:nvSpPr>
          <p:spPr>
            <a:xfrm rot="5400000">
              <a:off x="1061150" y="3853790"/>
              <a:ext cx="36000" cy="3240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/>
              <a:endParaRPr lang="zh-CN" altLang="en-US" dirty="0">
                <a:latin typeface="思源宋体 CN Light" panose="02020300000000000000" pitchFamily="18" charset="-122"/>
                <a:ea typeface="思源宋体 CN Light" panose="02020300000000000000" pitchFamily="18" charset="-122"/>
                <a:cs typeface="思源宋体 CN ExtraLight" panose="02020200000000000000" pitchFamily="18" charset="-122"/>
              </a:endParaRPr>
            </a:p>
          </p:txBody>
        </p:sp>
      </p:grpSp>
      <p:sp>
        <p:nvSpPr>
          <p:cNvPr id="32" name="任意多边形: 形状+">
            <a:extLst>
              <a:ext uri="{FF2B5EF4-FFF2-40B4-BE49-F238E27FC236}">
                <a16:creationId xmlns:a16="http://schemas.microsoft.com/office/drawing/2014/main" id="{5D6E4C1B-ADA4-D005-32EA-8BC9A65CBDDB}"/>
              </a:ext>
            </a:extLst>
          </p:cNvPr>
          <p:cNvSpPr/>
          <p:nvPr/>
        </p:nvSpPr>
        <p:spPr>
          <a:xfrm rot="250227">
            <a:off x="955046" y="2157138"/>
            <a:ext cx="10398891" cy="3567062"/>
          </a:xfrm>
          <a:custGeom>
            <a:avLst/>
            <a:gdLst>
              <a:gd name="connsiteX0" fmla="*/ 0 w 11493500"/>
              <a:gd name="connsiteY0" fmla="*/ 4572000 h 4572000"/>
              <a:gd name="connsiteX1" fmla="*/ 2692400 w 11493500"/>
              <a:gd name="connsiteY1" fmla="*/ 3644900 h 4572000"/>
              <a:gd name="connsiteX2" fmla="*/ 5651500 w 11493500"/>
              <a:gd name="connsiteY2" fmla="*/ 1333500 h 4572000"/>
              <a:gd name="connsiteX3" fmla="*/ 10033000 w 11493500"/>
              <a:gd name="connsiteY3" fmla="*/ 1460500 h 4572000"/>
              <a:gd name="connsiteX4" fmla="*/ 11493500 w 11493500"/>
              <a:gd name="connsiteY4" fmla="*/ 0 h 4572000"/>
              <a:gd name="connsiteX0-1" fmla="*/ 0 w 11493500"/>
              <a:gd name="connsiteY0-2" fmla="*/ 4572000 h 4572000"/>
              <a:gd name="connsiteX1-3" fmla="*/ 2692400 w 11493500"/>
              <a:gd name="connsiteY1-4" fmla="*/ 3644900 h 4572000"/>
              <a:gd name="connsiteX2-5" fmla="*/ 5687626 w 11493500"/>
              <a:gd name="connsiteY2-6" fmla="*/ 1387687 h 4572000"/>
              <a:gd name="connsiteX3-7" fmla="*/ 10033000 w 11493500"/>
              <a:gd name="connsiteY3-8" fmla="*/ 1460500 h 4572000"/>
              <a:gd name="connsiteX4-9" fmla="*/ 11493500 w 11493500"/>
              <a:gd name="connsiteY4-10" fmla="*/ 0 h 4572000"/>
              <a:gd name="connsiteX0-11" fmla="*/ 0 w 11493500"/>
              <a:gd name="connsiteY0-12" fmla="*/ 4572000 h 4572000"/>
              <a:gd name="connsiteX1-13" fmla="*/ 2692400 w 11493500"/>
              <a:gd name="connsiteY1-14" fmla="*/ 3644900 h 4572000"/>
              <a:gd name="connsiteX2-15" fmla="*/ 5687626 w 11493500"/>
              <a:gd name="connsiteY2-16" fmla="*/ 1387687 h 4572000"/>
              <a:gd name="connsiteX3-17" fmla="*/ 10033000 w 11493500"/>
              <a:gd name="connsiteY3-18" fmla="*/ 1460500 h 4572000"/>
              <a:gd name="connsiteX4-19" fmla="*/ 11493500 w 11493500"/>
              <a:gd name="connsiteY4-20" fmla="*/ 0 h 4572000"/>
              <a:gd name="connsiteX0-21" fmla="*/ 0 w 11493500"/>
              <a:gd name="connsiteY0-22" fmla="*/ 4572000 h 4572000"/>
              <a:gd name="connsiteX1-23" fmla="*/ 2692400 w 11493500"/>
              <a:gd name="connsiteY1-24" fmla="*/ 3644900 h 4572000"/>
              <a:gd name="connsiteX2-25" fmla="*/ 5693255 w 11493500"/>
              <a:gd name="connsiteY2-26" fmla="*/ 1470493 h 4572000"/>
              <a:gd name="connsiteX3-27" fmla="*/ 10033000 w 11493500"/>
              <a:gd name="connsiteY3-28" fmla="*/ 1460500 h 4572000"/>
              <a:gd name="connsiteX4-29" fmla="*/ 11493500 w 11493500"/>
              <a:gd name="connsiteY4-30" fmla="*/ 0 h 4572000"/>
              <a:gd name="connsiteX0-31" fmla="*/ 0 w 11395223"/>
              <a:gd name="connsiteY0-32" fmla="*/ 4647560 h 4647560"/>
              <a:gd name="connsiteX1-33" fmla="*/ 2692400 w 11395223"/>
              <a:gd name="connsiteY1-34" fmla="*/ 3720460 h 4647560"/>
              <a:gd name="connsiteX2-35" fmla="*/ 5693255 w 11395223"/>
              <a:gd name="connsiteY2-36" fmla="*/ 1546053 h 4647560"/>
              <a:gd name="connsiteX3-37" fmla="*/ 10033000 w 11395223"/>
              <a:gd name="connsiteY3-38" fmla="*/ 1536060 h 4647560"/>
              <a:gd name="connsiteX4-39" fmla="*/ 11395224 w 11395223"/>
              <a:gd name="connsiteY4-40" fmla="*/ 0 h 4647560"/>
              <a:gd name="connsiteX0-41" fmla="*/ 0 w 11395224"/>
              <a:gd name="connsiteY0-42" fmla="*/ 4647560 h 4647560"/>
              <a:gd name="connsiteX1-43" fmla="*/ 2692400 w 11395224"/>
              <a:gd name="connsiteY1-44" fmla="*/ 3720460 h 4647560"/>
              <a:gd name="connsiteX2-45" fmla="*/ 5721918 w 11395224"/>
              <a:gd name="connsiteY2-46" fmla="*/ 1693657 h 4647560"/>
              <a:gd name="connsiteX3-47" fmla="*/ 10033000 w 11395224"/>
              <a:gd name="connsiteY3-48" fmla="*/ 1536060 h 4647560"/>
              <a:gd name="connsiteX4-49" fmla="*/ 11395224 w 11395224"/>
              <a:gd name="connsiteY4-50" fmla="*/ 0 h 4647560"/>
              <a:gd name="connsiteX0-51" fmla="*/ 0 w 11395224"/>
              <a:gd name="connsiteY0-52" fmla="*/ 4647560 h 4647560"/>
              <a:gd name="connsiteX1-53" fmla="*/ 2692400 w 11395224"/>
              <a:gd name="connsiteY1-54" fmla="*/ 3720460 h 4647560"/>
              <a:gd name="connsiteX2-55" fmla="*/ 5403739 w 11395224"/>
              <a:gd name="connsiteY2-56" fmla="*/ 1808448 h 4647560"/>
              <a:gd name="connsiteX3-57" fmla="*/ 10033000 w 11395224"/>
              <a:gd name="connsiteY3-58" fmla="*/ 1536060 h 4647560"/>
              <a:gd name="connsiteX4-59" fmla="*/ 11395224 w 11395224"/>
              <a:gd name="connsiteY4-60" fmla="*/ 0 h 4647560"/>
              <a:gd name="connsiteX0" fmla="*/ 0 w 11395224"/>
              <a:gd name="connsiteY0" fmla="*/ 4647560 h 4647560"/>
              <a:gd name="connsiteX1" fmla="*/ 2692400 w 11395224"/>
              <a:gd name="connsiteY1" fmla="*/ 3720460 h 4647560"/>
              <a:gd name="connsiteX2" fmla="*/ 5407118 w 11395224"/>
              <a:gd name="connsiteY2" fmla="*/ 1858131 h 4647560"/>
              <a:gd name="connsiteX3" fmla="*/ 10033000 w 11395224"/>
              <a:gd name="connsiteY3" fmla="*/ 1536060 h 4647560"/>
              <a:gd name="connsiteX4" fmla="*/ 11395224 w 11395224"/>
              <a:gd name="connsiteY4" fmla="*/ 0 h 4647560"/>
              <a:gd name="connsiteX0" fmla="*/ 0 w 11395224"/>
              <a:gd name="connsiteY0" fmla="*/ 4647560 h 4647560"/>
              <a:gd name="connsiteX1" fmla="*/ 2692400 w 11395224"/>
              <a:gd name="connsiteY1" fmla="*/ 3720460 h 4647560"/>
              <a:gd name="connsiteX2" fmla="*/ 5407118 w 11395224"/>
              <a:gd name="connsiteY2" fmla="*/ 1858131 h 4647560"/>
              <a:gd name="connsiteX3" fmla="*/ 10033000 w 11395224"/>
              <a:gd name="connsiteY3" fmla="*/ 1536060 h 4647560"/>
              <a:gd name="connsiteX4" fmla="*/ 11395224 w 11395224"/>
              <a:gd name="connsiteY4" fmla="*/ 0 h 4647560"/>
              <a:gd name="connsiteX0" fmla="*/ 0 w 11395224"/>
              <a:gd name="connsiteY0" fmla="*/ 7122999 h 7122999"/>
              <a:gd name="connsiteX1" fmla="*/ 2692400 w 11395224"/>
              <a:gd name="connsiteY1" fmla="*/ 6195899 h 7122999"/>
              <a:gd name="connsiteX2" fmla="*/ 5400786 w 11395224"/>
              <a:gd name="connsiteY2" fmla="*/ 12621 h 7122999"/>
              <a:gd name="connsiteX3" fmla="*/ 10033000 w 11395224"/>
              <a:gd name="connsiteY3" fmla="*/ 4011499 h 7122999"/>
              <a:gd name="connsiteX4" fmla="*/ 11395224 w 11395224"/>
              <a:gd name="connsiteY4" fmla="*/ 2475439 h 7122999"/>
              <a:gd name="connsiteX0" fmla="*/ 0 w 11293891"/>
              <a:gd name="connsiteY0" fmla="*/ 30109980 h 30109982"/>
              <a:gd name="connsiteX1" fmla="*/ 2591067 w 11293891"/>
              <a:gd name="connsiteY1" fmla="*/ 6195899 h 30109982"/>
              <a:gd name="connsiteX2" fmla="*/ 5299453 w 11293891"/>
              <a:gd name="connsiteY2" fmla="*/ 12621 h 30109982"/>
              <a:gd name="connsiteX3" fmla="*/ 9931667 w 11293891"/>
              <a:gd name="connsiteY3" fmla="*/ 4011499 h 30109982"/>
              <a:gd name="connsiteX4" fmla="*/ 11293891 w 11293891"/>
              <a:gd name="connsiteY4" fmla="*/ 2475439 h 30109982"/>
              <a:gd name="connsiteX0" fmla="*/ 0 w 11293891"/>
              <a:gd name="connsiteY0" fmla="*/ 30648826 h 30648828"/>
              <a:gd name="connsiteX1" fmla="*/ 2781590 w 11293891"/>
              <a:gd name="connsiteY1" fmla="*/ 19429882 h 30648828"/>
              <a:gd name="connsiteX2" fmla="*/ 5299453 w 11293891"/>
              <a:gd name="connsiteY2" fmla="*/ 551467 h 30648828"/>
              <a:gd name="connsiteX3" fmla="*/ 9931667 w 11293891"/>
              <a:gd name="connsiteY3" fmla="*/ 4550345 h 30648828"/>
              <a:gd name="connsiteX4" fmla="*/ 11293891 w 11293891"/>
              <a:gd name="connsiteY4" fmla="*/ 3014285 h 30648828"/>
              <a:gd name="connsiteX0" fmla="*/ 0 w 11293891"/>
              <a:gd name="connsiteY0" fmla="*/ 30648826 h 30648828"/>
              <a:gd name="connsiteX1" fmla="*/ 2781590 w 11293891"/>
              <a:gd name="connsiteY1" fmla="*/ 19429882 h 30648828"/>
              <a:gd name="connsiteX2" fmla="*/ 5299453 w 11293891"/>
              <a:gd name="connsiteY2" fmla="*/ 551467 h 30648828"/>
              <a:gd name="connsiteX3" fmla="*/ 9931667 w 11293891"/>
              <a:gd name="connsiteY3" fmla="*/ 4550345 h 30648828"/>
              <a:gd name="connsiteX4" fmla="*/ 11293891 w 11293891"/>
              <a:gd name="connsiteY4" fmla="*/ 3014285 h 30648828"/>
              <a:gd name="connsiteX0" fmla="*/ 0 w 11293891"/>
              <a:gd name="connsiteY0" fmla="*/ 32868539 h 32868541"/>
              <a:gd name="connsiteX1" fmla="*/ 2781590 w 11293891"/>
              <a:gd name="connsiteY1" fmla="*/ 21649595 h 32868541"/>
              <a:gd name="connsiteX2" fmla="*/ 5299453 w 11293891"/>
              <a:gd name="connsiteY2" fmla="*/ 2771180 h 32868541"/>
              <a:gd name="connsiteX3" fmla="*/ 9971355 w 11293891"/>
              <a:gd name="connsiteY3" fmla="*/ 5967 h 32868541"/>
              <a:gd name="connsiteX4" fmla="*/ 11293891 w 11293891"/>
              <a:gd name="connsiteY4" fmla="*/ 5233998 h 32868541"/>
              <a:gd name="connsiteX0" fmla="*/ 0 w 11281752"/>
              <a:gd name="connsiteY0" fmla="*/ 49376292 h 49376294"/>
              <a:gd name="connsiteX1" fmla="*/ 2781590 w 11281752"/>
              <a:gd name="connsiteY1" fmla="*/ 38157348 h 49376294"/>
              <a:gd name="connsiteX2" fmla="*/ 5299453 w 11281752"/>
              <a:gd name="connsiteY2" fmla="*/ 19278933 h 49376294"/>
              <a:gd name="connsiteX3" fmla="*/ 9971355 w 11281752"/>
              <a:gd name="connsiteY3" fmla="*/ 16513720 h 49376294"/>
              <a:gd name="connsiteX4" fmla="*/ 11281752 w 11281752"/>
              <a:gd name="connsiteY4" fmla="*/ 1 h 49376294"/>
              <a:gd name="connsiteX0" fmla="*/ 0 w 11281752"/>
              <a:gd name="connsiteY0" fmla="*/ 49376292 h 49376294"/>
              <a:gd name="connsiteX1" fmla="*/ 2781590 w 11281752"/>
              <a:gd name="connsiteY1" fmla="*/ 38157348 h 49376294"/>
              <a:gd name="connsiteX2" fmla="*/ 5299453 w 11281752"/>
              <a:gd name="connsiteY2" fmla="*/ 19278933 h 49376294"/>
              <a:gd name="connsiteX3" fmla="*/ 9945916 w 11281752"/>
              <a:gd name="connsiteY3" fmla="*/ 15694352 h 49376294"/>
              <a:gd name="connsiteX4" fmla="*/ 11281752 w 11281752"/>
              <a:gd name="connsiteY4" fmla="*/ 1 h 49376294"/>
              <a:gd name="connsiteX0" fmla="*/ 0 w 11281752"/>
              <a:gd name="connsiteY0" fmla="*/ 49376292 h 49376294"/>
              <a:gd name="connsiteX1" fmla="*/ 2781590 w 11281752"/>
              <a:gd name="connsiteY1" fmla="*/ 38157348 h 49376294"/>
              <a:gd name="connsiteX2" fmla="*/ 5299453 w 11281752"/>
              <a:gd name="connsiteY2" fmla="*/ 19278933 h 49376294"/>
              <a:gd name="connsiteX3" fmla="*/ 9945916 w 11281752"/>
              <a:gd name="connsiteY3" fmla="*/ 15694352 h 49376294"/>
              <a:gd name="connsiteX4" fmla="*/ 11281752 w 11281752"/>
              <a:gd name="connsiteY4" fmla="*/ 1 h 49376294"/>
              <a:gd name="connsiteX0" fmla="*/ 0 w 11281752"/>
              <a:gd name="connsiteY0" fmla="*/ 49376292 h 49376294"/>
              <a:gd name="connsiteX1" fmla="*/ 2781590 w 11281752"/>
              <a:gd name="connsiteY1" fmla="*/ 38157348 h 49376294"/>
              <a:gd name="connsiteX2" fmla="*/ 5299453 w 11281752"/>
              <a:gd name="connsiteY2" fmla="*/ 19278933 h 49376294"/>
              <a:gd name="connsiteX3" fmla="*/ 9945916 w 11281752"/>
              <a:gd name="connsiteY3" fmla="*/ 15694352 h 49376294"/>
              <a:gd name="connsiteX4" fmla="*/ 11281752 w 11281752"/>
              <a:gd name="connsiteY4" fmla="*/ 1 h 49376294"/>
              <a:gd name="connsiteX0" fmla="*/ 0 w 11281752"/>
              <a:gd name="connsiteY0" fmla="*/ 49376292 h 49376294"/>
              <a:gd name="connsiteX1" fmla="*/ 2781590 w 11281752"/>
              <a:gd name="connsiteY1" fmla="*/ 38157348 h 49376294"/>
              <a:gd name="connsiteX2" fmla="*/ 5299453 w 11281752"/>
              <a:gd name="connsiteY2" fmla="*/ 19278933 h 49376294"/>
              <a:gd name="connsiteX3" fmla="*/ 9945916 w 11281752"/>
              <a:gd name="connsiteY3" fmla="*/ 15694352 h 49376294"/>
              <a:gd name="connsiteX4" fmla="*/ 11281752 w 11281752"/>
              <a:gd name="connsiteY4" fmla="*/ 1 h 49376294"/>
              <a:gd name="connsiteX0" fmla="*/ 0 w 11281752"/>
              <a:gd name="connsiteY0" fmla="*/ 49376292 h 49376294"/>
              <a:gd name="connsiteX1" fmla="*/ 2781590 w 11281752"/>
              <a:gd name="connsiteY1" fmla="*/ 38157348 h 49376294"/>
              <a:gd name="connsiteX2" fmla="*/ 5299453 w 11281752"/>
              <a:gd name="connsiteY2" fmla="*/ 19278933 h 49376294"/>
              <a:gd name="connsiteX3" fmla="*/ 9945916 w 11281752"/>
              <a:gd name="connsiteY3" fmla="*/ 15694352 h 49376294"/>
              <a:gd name="connsiteX4" fmla="*/ 11281752 w 11281752"/>
              <a:gd name="connsiteY4" fmla="*/ 1 h 49376294"/>
              <a:gd name="connsiteX0" fmla="*/ 0 w 11092178"/>
              <a:gd name="connsiteY0" fmla="*/ 44886808 h 44886810"/>
              <a:gd name="connsiteX1" fmla="*/ 2781590 w 11092178"/>
              <a:gd name="connsiteY1" fmla="*/ 33667864 h 44886810"/>
              <a:gd name="connsiteX2" fmla="*/ 5299453 w 11092178"/>
              <a:gd name="connsiteY2" fmla="*/ 14789449 h 44886810"/>
              <a:gd name="connsiteX3" fmla="*/ 9945916 w 11092178"/>
              <a:gd name="connsiteY3" fmla="*/ 11204868 h 44886810"/>
              <a:gd name="connsiteX4" fmla="*/ 11092178 w 11092178"/>
              <a:gd name="connsiteY4" fmla="*/ -5 h 44886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092178" h="44886810">
                <a:moveTo>
                  <a:pt x="0" y="44886808"/>
                </a:moveTo>
                <a:cubicBezTo>
                  <a:pt x="875241" y="44693133"/>
                  <a:pt x="1902782" y="39401339"/>
                  <a:pt x="2781590" y="33667864"/>
                </a:cubicBezTo>
                <a:cubicBezTo>
                  <a:pt x="3660398" y="27934389"/>
                  <a:pt x="4105399" y="18533282"/>
                  <a:pt x="5299453" y="14789449"/>
                </a:cubicBezTo>
                <a:cubicBezTo>
                  <a:pt x="6493507" y="11045616"/>
                  <a:pt x="8700769" y="16948477"/>
                  <a:pt x="9945916" y="11204868"/>
                </a:cubicBezTo>
                <a:cubicBezTo>
                  <a:pt x="11191063" y="5461259"/>
                  <a:pt x="10848761" y="619120"/>
                  <a:pt x="11092178" y="-5"/>
                </a:cubicBezTo>
              </a:path>
            </a:pathLst>
          </a:custGeom>
          <a:noFill/>
          <a:ln w="27940">
            <a:gradFill>
              <a:gsLst>
                <a:gs pos="0">
                  <a:schemeClr val="accent1">
                    <a:alpha val="0"/>
                  </a:schemeClr>
                </a:gs>
                <a:gs pos="50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</a:ln>
          <a:effectLst>
            <a:outerShdw blurRad="50800" dist="101600" dir="5400000" algn="t" rotWithShape="0">
              <a:schemeClr val="accent1">
                <a:lumMod val="50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endParaRPr lang="zh-CN" altLang="en-US" dirty="0">
              <a:latin typeface="思源宋体 CN Light" panose="02020300000000000000" pitchFamily="18" charset="-122"/>
              <a:ea typeface="思源宋体 CN Light" panose="02020300000000000000" pitchFamily="18" charset="-122"/>
              <a:cs typeface="思源宋体 CN ExtraLight" panose="02020200000000000000" pitchFamily="18" charset="-122"/>
            </a:endParaRPr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62D21512-1F18-550C-BBB2-E3B0823DB671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361489" y="0"/>
            <a:ext cx="431800" cy="853161"/>
          </a:xfrm>
          <a:custGeom>
            <a:avLst/>
            <a:gdLst>
              <a:gd name="connsiteX0" fmla="*/ 0 w 431800"/>
              <a:gd name="connsiteY0" fmla="*/ 0 h 853161"/>
              <a:gd name="connsiteX1" fmla="*/ 431800 w 431800"/>
              <a:gd name="connsiteY1" fmla="*/ 0 h 853161"/>
              <a:gd name="connsiteX2" fmla="*/ 431800 w 431800"/>
              <a:gd name="connsiteY2" fmla="*/ 637261 h 853161"/>
              <a:gd name="connsiteX3" fmla="*/ 215900 w 431800"/>
              <a:gd name="connsiteY3" fmla="*/ 853161 h 853161"/>
              <a:gd name="connsiteX4" fmla="*/ 0 w 431800"/>
              <a:gd name="connsiteY4" fmla="*/ 637261 h 853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1800" h="853161">
                <a:moveTo>
                  <a:pt x="0" y="0"/>
                </a:moveTo>
                <a:lnTo>
                  <a:pt x="431800" y="0"/>
                </a:lnTo>
                <a:lnTo>
                  <a:pt x="431800" y="637261"/>
                </a:lnTo>
                <a:cubicBezTo>
                  <a:pt x="431800" y="756499"/>
                  <a:pt x="335138" y="853161"/>
                  <a:pt x="215900" y="853161"/>
                </a:cubicBezTo>
                <a:cubicBezTo>
                  <a:pt x="96662" y="853161"/>
                  <a:pt x="0" y="756499"/>
                  <a:pt x="0" y="637261"/>
                </a:cubicBezTo>
                <a:close/>
              </a:path>
            </a:pathLst>
          </a:custGeom>
          <a:solidFill>
            <a:schemeClr val="accent1"/>
          </a:solidFill>
          <a:effectLst>
            <a:innerShdw blurRad="596900" dist="50800" dir="16200000">
              <a:prstClr val="black">
                <a:alpha val="17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宋体 CN Heavy" panose="02020900000000000000" pitchFamily="18" charset="-122"/>
              <a:cs typeface="思源宋体 CN ExtraLight" panose="02020200000000000000" pitchFamily="18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"/>
          <p:cNvSpPr txBox="1"/>
          <p:nvPr/>
        </p:nvSpPr>
        <p:spPr>
          <a:xfrm>
            <a:off x="858156" y="206830"/>
            <a:ext cx="29391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accent1"/>
                </a:solidFill>
                <a:latin typeface="+mj-ea"/>
                <a:ea typeface="+mj-ea"/>
                <a:cs typeface="思源宋体 CN ExtraLight" panose="02020200000000000000" pitchFamily="18" charset="-122"/>
              </a:rPr>
              <a:t>工作成效</a:t>
            </a:r>
          </a:p>
        </p:txBody>
      </p:sp>
      <p:grpSp>
        <p:nvGrpSpPr>
          <p:cNvPr id="22" name="组合"/>
          <p:cNvGrpSpPr/>
          <p:nvPr/>
        </p:nvGrpSpPr>
        <p:grpSpPr>
          <a:xfrm>
            <a:off x="795750" y="2113476"/>
            <a:ext cx="3321958" cy="2959433"/>
            <a:chOff x="795750" y="2113476"/>
            <a:chExt cx="3321958" cy="2959433"/>
          </a:xfrm>
        </p:grpSpPr>
        <p:sp>
          <p:nvSpPr>
            <p:cNvPr id="12" name="文本框"/>
            <p:cNvSpPr txBox="1"/>
            <p:nvPr/>
          </p:nvSpPr>
          <p:spPr>
            <a:xfrm>
              <a:off x="964747" y="4703577"/>
              <a:ext cx="298396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accent1"/>
                  </a:solidFill>
                  <a:latin typeface="+mj-ea"/>
                  <a:ea typeface="+mj-ea"/>
                  <a:cs typeface="思源宋体 CN ExtraLight" panose="02020200000000000000" pitchFamily="18" charset="-122"/>
                </a:rPr>
                <a:t>数据完成指标占比</a:t>
              </a:r>
              <a:r>
                <a:rPr lang="en-US" altLang="zh-CN" b="1" dirty="0">
                  <a:solidFill>
                    <a:schemeClr val="accent1"/>
                  </a:solidFill>
                  <a:latin typeface="+mj-ea"/>
                  <a:ea typeface="+mj-ea"/>
                  <a:cs typeface="思源宋体 CN ExtraLight" panose="02020200000000000000" pitchFamily="18" charset="-122"/>
                </a:rPr>
                <a:t>90%</a:t>
              </a:r>
              <a:r>
                <a:rPr lang="zh-CN" altLang="en-US" b="1" dirty="0">
                  <a:solidFill>
                    <a:schemeClr val="accent1"/>
                  </a:solidFill>
                  <a:latin typeface="+mj-ea"/>
                  <a:ea typeface="+mj-ea"/>
                  <a:cs typeface="思源宋体 CN ExtraLight" panose="02020200000000000000" pitchFamily="18" charset="-122"/>
                </a:rPr>
                <a:t>以上</a:t>
              </a:r>
            </a:p>
          </p:txBody>
        </p:sp>
        <p:sp>
          <p:nvSpPr>
            <p:cNvPr id="2" name="矩形: 圆角"/>
            <p:cNvSpPr/>
            <p:nvPr/>
          </p:nvSpPr>
          <p:spPr>
            <a:xfrm>
              <a:off x="1254034" y="3129281"/>
              <a:ext cx="772676" cy="1210226"/>
            </a:xfrm>
            <a:prstGeom prst="roundRect">
              <a:avLst>
                <a:gd name="adj" fmla="val 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dirty="0">
                  <a:latin typeface="+mj-ea"/>
                  <a:ea typeface="+mj-ea"/>
                  <a:cs typeface="思源宋体 CN ExtraLight" panose="02020200000000000000" pitchFamily="18" charset="-122"/>
                </a:rPr>
                <a:t>事件</a:t>
              </a:r>
              <a:r>
                <a:rPr lang="en-US" altLang="zh-CN" sz="1400" dirty="0">
                  <a:latin typeface="+mj-ea"/>
                  <a:ea typeface="+mj-ea"/>
                  <a:cs typeface="思源宋体 CN ExtraLight" panose="02020200000000000000" pitchFamily="18" charset="-122"/>
                </a:rPr>
                <a:t>1</a:t>
              </a:r>
              <a:endParaRPr lang="zh-CN" altLang="en-US" sz="1400" dirty="0">
                <a:latin typeface="+mj-ea"/>
                <a:ea typeface="+mj-ea"/>
                <a:cs typeface="思源宋体 CN ExtraLight" panose="02020200000000000000" pitchFamily="18" charset="-122"/>
              </a:endParaRPr>
            </a:p>
          </p:txBody>
        </p:sp>
        <p:sp>
          <p:nvSpPr>
            <p:cNvPr id="8" name="矩形: 圆角"/>
            <p:cNvSpPr/>
            <p:nvPr/>
          </p:nvSpPr>
          <p:spPr>
            <a:xfrm>
              <a:off x="2456729" y="2768823"/>
              <a:ext cx="772676" cy="1570683"/>
            </a:xfrm>
            <a:prstGeom prst="roundRect">
              <a:avLst>
                <a:gd name="adj" fmla="val 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dirty="0">
                  <a:latin typeface="+mj-ea"/>
                  <a:ea typeface="+mj-ea"/>
                  <a:cs typeface="思源宋体 CN ExtraLight" panose="02020200000000000000" pitchFamily="18" charset="-122"/>
                </a:rPr>
                <a:t>事件</a:t>
              </a:r>
              <a:r>
                <a:rPr lang="en-US" altLang="zh-CN" sz="1400" dirty="0">
                  <a:latin typeface="+mj-ea"/>
                  <a:ea typeface="+mj-ea"/>
                  <a:cs typeface="思源宋体 CN ExtraLight" panose="02020200000000000000" pitchFamily="18" charset="-122"/>
                </a:rPr>
                <a:t>1</a:t>
              </a:r>
              <a:endParaRPr lang="zh-CN" altLang="en-US" sz="1400" dirty="0">
                <a:latin typeface="+mj-ea"/>
                <a:ea typeface="+mj-ea"/>
                <a:cs typeface="思源宋体 CN ExtraLight" panose="02020200000000000000" pitchFamily="18" charset="-122"/>
              </a:endParaRPr>
            </a:p>
          </p:txBody>
        </p:sp>
        <p:sp>
          <p:nvSpPr>
            <p:cNvPr id="14" name="对话气泡: 圆角矩形"/>
            <p:cNvSpPr/>
            <p:nvPr/>
          </p:nvSpPr>
          <p:spPr>
            <a:xfrm>
              <a:off x="2658687" y="2113476"/>
              <a:ext cx="570718" cy="461665"/>
            </a:xfrm>
            <a:prstGeom prst="wedgeRoundRectCallou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chemeClr val="accent1"/>
                  </a:solidFill>
                  <a:latin typeface="+mn-ea"/>
                  <a:cs typeface="思源宋体 CN ExtraLight" panose="02020200000000000000" pitchFamily="18" charset="-122"/>
                </a:rPr>
                <a:t>98</a:t>
              </a:r>
              <a:endParaRPr lang="zh-CN" altLang="en-US" dirty="0">
                <a:solidFill>
                  <a:schemeClr val="accent1"/>
                </a:solidFill>
                <a:latin typeface="+mn-ea"/>
                <a:cs typeface="思源宋体 CN ExtraLight" panose="02020200000000000000" pitchFamily="18" charset="-122"/>
              </a:endParaRPr>
            </a:p>
          </p:txBody>
        </p:sp>
        <p:sp>
          <p:nvSpPr>
            <p:cNvPr id="18" name="对话气泡: 圆角矩形"/>
            <p:cNvSpPr/>
            <p:nvPr/>
          </p:nvSpPr>
          <p:spPr>
            <a:xfrm>
              <a:off x="1447703" y="2488251"/>
              <a:ext cx="570718" cy="461665"/>
            </a:xfrm>
            <a:prstGeom prst="wedgeRoundRectCallou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chemeClr val="accent1"/>
                  </a:solidFill>
                  <a:latin typeface="+mn-ea"/>
                  <a:cs typeface="思源宋体 CN ExtraLight" panose="02020200000000000000" pitchFamily="18" charset="-122"/>
                </a:rPr>
                <a:t>90</a:t>
              </a:r>
              <a:endParaRPr lang="zh-CN" altLang="en-US" dirty="0">
                <a:solidFill>
                  <a:schemeClr val="accent1"/>
                </a:solidFill>
                <a:latin typeface="+mn-ea"/>
                <a:cs typeface="思源宋体 CN ExtraLight" panose="02020200000000000000" pitchFamily="18" charset="-122"/>
              </a:endParaRPr>
            </a:p>
          </p:txBody>
        </p:sp>
        <p:cxnSp>
          <p:nvCxnSpPr>
            <p:cNvPr id="21" name="直接连接符"/>
            <p:cNvCxnSpPr/>
            <p:nvPr/>
          </p:nvCxnSpPr>
          <p:spPr>
            <a:xfrm>
              <a:off x="795750" y="4339506"/>
              <a:ext cx="332195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组合"/>
          <p:cNvGrpSpPr/>
          <p:nvPr/>
        </p:nvGrpSpPr>
        <p:grpSpPr>
          <a:xfrm>
            <a:off x="4670879" y="1530943"/>
            <a:ext cx="3086100" cy="4241800"/>
            <a:chOff x="4938961" y="1530943"/>
            <a:chExt cx="3086100" cy="4241800"/>
          </a:xfrm>
        </p:grpSpPr>
        <p:sp>
          <p:nvSpPr>
            <p:cNvPr id="4" name="矩形: 圆角"/>
            <p:cNvSpPr/>
            <p:nvPr/>
          </p:nvSpPr>
          <p:spPr>
            <a:xfrm>
              <a:off x="4938961" y="1530943"/>
              <a:ext cx="3086100" cy="4241800"/>
            </a:xfrm>
            <a:prstGeom prst="roundRect">
              <a:avLst>
                <a:gd name="adj" fmla="val 3499"/>
              </a:avLst>
            </a:prstGeom>
            <a:solidFill>
              <a:schemeClr val="bg1"/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宋体 CN Heavy" panose="02020900000000000000" pitchFamily="18" charset="-122"/>
                <a:cs typeface="思源宋体 CN ExtraLight" panose="02020200000000000000" pitchFamily="18" charset="-122"/>
              </a:endParaRPr>
            </a:p>
          </p:txBody>
        </p:sp>
        <p:sp>
          <p:nvSpPr>
            <p:cNvPr id="5" name="文本框"/>
            <p:cNvSpPr txBox="1"/>
            <p:nvPr/>
          </p:nvSpPr>
          <p:spPr>
            <a:xfrm>
              <a:off x="5265772" y="2165362"/>
              <a:ext cx="199466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accent1"/>
                  </a:solidFill>
                  <a:latin typeface="+mj-ea"/>
                  <a:ea typeface="+mj-ea"/>
                  <a:cs typeface="思源宋体 CN ExtraLight" panose="02020200000000000000" pitchFamily="18" charset="-122"/>
                </a:rPr>
                <a:t>关键词标题</a:t>
              </a:r>
            </a:p>
          </p:txBody>
        </p:sp>
        <p:cxnSp>
          <p:nvCxnSpPr>
            <p:cNvPr id="10" name="直接连接符"/>
            <p:cNvCxnSpPr/>
            <p:nvPr/>
          </p:nvCxnSpPr>
          <p:spPr>
            <a:xfrm>
              <a:off x="5358641" y="2768824"/>
              <a:ext cx="166675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"/>
            <p:cNvSpPr txBox="1"/>
            <p:nvPr/>
          </p:nvSpPr>
          <p:spPr>
            <a:xfrm>
              <a:off x="5358641" y="3138490"/>
              <a:ext cx="2294597" cy="1023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latin typeface="+mn-ea"/>
                  <a:cs typeface="思源宋体 CN ExtraLight" panose="02020200000000000000" pitchFamily="18" charset="-122"/>
                </a:rPr>
                <a:t>在这里输入你的正文，阐述与关键词标题相关的具体内容</a:t>
              </a:r>
            </a:p>
          </p:txBody>
        </p:sp>
        <p:sp>
          <p:nvSpPr>
            <p:cNvPr id="23" name="文本框"/>
            <p:cNvSpPr txBox="1"/>
            <p:nvPr/>
          </p:nvSpPr>
          <p:spPr>
            <a:xfrm>
              <a:off x="5358641" y="4376372"/>
              <a:ext cx="2294597" cy="1023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latin typeface="+mn-ea"/>
                  <a:cs typeface="思源宋体 CN ExtraLight" panose="02020200000000000000" pitchFamily="18" charset="-122"/>
                </a:rPr>
                <a:t>在这里输入你的正文，阐述与关键词标题相关的具体内容</a:t>
              </a:r>
            </a:p>
          </p:txBody>
        </p:sp>
      </p:grpSp>
      <p:grpSp>
        <p:nvGrpSpPr>
          <p:cNvPr id="34" name="组合"/>
          <p:cNvGrpSpPr/>
          <p:nvPr/>
        </p:nvGrpSpPr>
        <p:grpSpPr>
          <a:xfrm>
            <a:off x="8310150" y="1530943"/>
            <a:ext cx="3086100" cy="4241800"/>
            <a:chOff x="4938961" y="1530943"/>
            <a:chExt cx="3086100" cy="4241800"/>
          </a:xfrm>
        </p:grpSpPr>
        <p:sp>
          <p:nvSpPr>
            <p:cNvPr id="35" name="矩形: 圆角"/>
            <p:cNvSpPr/>
            <p:nvPr/>
          </p:nvSpPr>
          <p:spPr>
            <a:xfrm>
              <a:off x="4938961" y="1530943"/>
              <a:ext cx="3086100" cy="4241800"/>
            </a:xfrm>
            <a:prstGeom prst="roundRect">
              <a:avLst>
                <a:gd name="adj" fmla="val 3499"/>
              </a:avLst>
            </a:prstGeom>
            <a:solidFill>
              <a:schemeClr val="bg1"/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宋体 CN Heavy" panose="02020900000000000000" pitchFamily="18" charset="-122"/>
                <a:cs typeface="思源宋体 CN ExtraLight" panose="02020200000000000000" pitchFamily="18" charset="-122"/>
              </a:endParaRPr>
            </a:p>
          </p:txBody>
        </p:sp>
        <p:sp>
          <p:nvSpPr>
            <p:cNvPr id="36" name="文本框"/>
            <p:cNvSpPr txBox="1"/>
            <p:nvPr/>
          </p:nvSpPr>
          <p:spPr>
            <a:xfrm>
              <a:off x="5265772" y="2165362"/>
              <a:ext cx="199466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accent1"/>
                  </a:solidFill>
                  <a:latin typeface="+mj-ea"/>
                  <a:ea typeface="+mj-ea"/>
                  <a:cs typeface="思源宋体 CN ExtraLight" panose="02020200000000000000" pitchFamily="18" charset="-122"/>
                </a:rPr>
                <a:t>关键词标题</a:t>
              </a:r>
            </a:p>
          </p:txBody>
        </p:sp>
        <p:cxnSp>
          <p:nvCxnSpPr>
            <p:cNvPr id="37" name="直接连接符"/>
            <p:cNvCxnSpPr/>
            <p:nvPr/>
          </p:nvCxnSpPr>
          <p:spPr>
            <a:xfrm>
              <a:off x="5358641" y="2768824"/>
              <a:ext cx="166675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文本框"/>
            <p:cNvSpPr txBox="1"/>
            <p:nvPr/>
          </p:nvSpPr>
          <p:spPr>
            <a:xfrm>
              <a:off x="5358641" y="3138490"/>
              <a:ext cx="2294597" cy="1023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latin typeface="+mn-ea"/>
                  <a:cs typeface="思源宋体 CN ExtraLight" panose="02020200000000000000" pitchFamily="18" charset="-122"/>
                </a:rPr>
                <a:t>在这里输入你的正文，阐述与关键词标题相关的具体内容</a:t>
              </a:r>
            </a:p>
          </p:txBody>
        </p:sp>
        <p:sp>
          <p:nvSpPr>
            <p:cNvPr id="39" name="文本框"/>
            <p:cNvSpPr txBox="1"/>
            <p:nvPr/>
          </p:nvSpPr>
          <p:spPr>
            <a:xfrm>
              <a:off x="5358641" y="4376372"/>
              <a:ext cx="2294597" cy="1023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latin typeface="+mn-ea"/>
                  <a:cs typeface="思源宋体 CN ExtraLight" panose="02020200000000000000" pitchFamily="18" charset="-122"/>
                </a:rPr>
                <a:t>在这里输入你的正文，阐述与关键词标题相关的具体内容</a:t>
              </a:r>
            </a:p>
          </p:txBody>
        </p:sp>
      </p:grp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22BD7FF4-3ACB-86DC-50B8-0CDE10E7BCD9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361489" y="0"/>
            <a:ext cx="431800" cy="853161"/>
          </a:xfrm>
          <a:custGeom>
            <a:avLst/>
            <a:gdLst>
              <a:gd name="connsiteX0" fmla="*/ 0 w 431800"/>
              <a:gd name="connsiteY0" fmla="*/ 0 h 853161"/>
              <a:gd name="connsiteX1" fmla="*/ 431800 w 431800"/>
              <a:gd name="connsiteY1" fmla="*/ 0 h 853161"/>
              <a:gd name="connsiteX2" fmla="*/ 431800 w 431800"/>
              <a:gd name="connsiteY2" fmla="*/ 637261 h 853161"/>
              <a:gd name="connsiteX3" fmla="*/ 215900 w 431800"/>
              <a:gd name="connsiteY3" fmla="*/ 853161 h 853161"/>
              <a:gd name="connsiteX4" fmla="*/ 0 w 431800"/>
              <a:gd name="connsiteY4" fmla="*/ 637261 h 853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1800" h="853161">
                <a:moveTo>
                  <a:pt x="0" y="0"/>
                </a:moveTo>
                <a:lnTo>
                  <a:pt x="431800" y="0"/>
                </a:lnTo>
                <a:lnTo>
                  <a:pt x="431800" y="637261"/>
                </a:lnTo>
                <a:cubicBezTo>
                  <a:pt x="431800" y="756499"/>
                  <a:pt x="335138" y="853161"/>
                  <a:pt x="215900" y="853161"/>
                </a:cubicBezTo>
                <a:cubicBezTo>
                  <a:pt x="96662" y="853161"/>
                  <a:pt x="0" y="756499"/>
                  <a:pt x="0" y="637261"/>
                </a:cubicBezTo>
                <a:close/>
              </a:path>
            </a:pathLst>
          </a:custGeom>
          <a:solidFill>
            <a:schemeClr val="accent1"/>
          </a:solidFill>
          <a:effectLst>
            <a:innerShdw blurRad="596900" dist="50800" dir="16200000">
              <a:prstClr val="black">
                <a:alpha val="17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宋体 CN Heavy" panose="02020900000000000000" pitchFamily="18" charset="-122"/>
              <a:cs typeface="思源宋体 CN ExtraLight" panose="02020200000000000000" pitchFamily="18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"/>
          <p:cNvSpPr txBox="1"/>
          <p:nvPr/>
        </p:nvSpPr>
        <p:spPr>
          <a:xfrm>
            <a:off x="858156" y="206830"/>
            <a:ext cx="29391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accent1"/>
                </a:solidFill>
                <a:latin typeface="+mj-ea"/>
                <a:ea typeface="+mj-ea"/>
                <a:cs typeface="思源宋体 CN ExtraLight" panose="02020200000000000000" pitchFamily="18" charset="-122"/>
              </a:rPr>
              <a:t>成长收获</a:t>
            </a:r>
          </a:p>
        </p:txBody>
      </p:sp>
      <p:sp>
        <p:nvSpPr>
          <p:cNvPr id="8" name="椭圆"/>
          <p:cNvSpPr/>
          <p:nvPr/>
        </p:nvSpPr>
        <p:spPr>
          <a:xfrm>
            <a:off x="7009174" y="1702103"/>
            <a:ext cx="3862026" cy="3862026"/>
          </a:xfrm>
          <a:prstGeom prst="ellipse">
            <a:avLst/>
          </a:prstGeom>
          <a:noFill/>
          <a:ln>
            <a:gradFill flip="none" rotWithShape="1">
              <a:gsLst>
                <a:gs pos="50000">
                  <a:schemeClr val="accent1">
                    <a:lumMod val="20000"/>
                    <a:lumOff val="8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cs typeface="思源宋体 CN ExtraLight" panose="02020200000000000000" pitchFamily="18" charset="-122"/>
            </a:endParaRPr>
          </a:p>
        </p:txBody>
      </p:sp>
      <p:sp>
        <p:nvSpPr>
          <p:cNvPr id="10" name="椭圆"/>
          <p:cNvSpPr/>
          <p:nvPr/>
        </p:nvSpPr>
        <p:spPr>
          <a:xfrm>
            <a:off x="7320029" y="2012959"/>
            <a:ext cx="3240315" cy="3240315"/>
          </a:xfrm>
          <a:prstGeom prst="ellipse">
            <a:avLst/>
          </a:prstGeom>
          <a:noFill/>
          <a:ln>
            <a:gradFill flip="none" rotWithShape="1">
              <a:gsLst>
                <a:gs pos="50000">
                  <a:schemeClr val="accent1">
                    <a:lumMod val="20000"/>
                    <a:lumOff val="8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cs typeface="思源宋体 CN ExtraLight" panose="02020200000000000000" pitchFamily="18" charset="-122"/>
            </a:endParaRPr>
          </a:p>
        </p:txBody>
      </p:sp>
      <p:sp>
        <p:nvSpPr>
          <p:cNvPr id="12" name="椭圆"/>
          <p:cNvSpPr/>
          <p:nvPr/>
        </p:nvSpPr>
        <p:spPr>
          <a:xfrm>
            <a:off x="1320801" y="1702103"/>
            <a:ext cx="3862026" cy="3862026"/>
          </a:xfrm>
          <a:prstGeom prst="ellipse">
            <a:avLst/>
          </a:prstGeom>
          <a:noFill/>
          <a:ln>
            <a:gradFill flip="none" rotWithShape="1">
              <a:gsLst>
                <a:gs pos="50000">
                  <a:schemeClr val="accent1">
                    <a:lumMod val="20000"/>
                    <a:lumOff val="8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cs typeface="思源宋体 CN ExtraLight" panose="02020200000000000000" pitchFamily="18" charset="-122"/>
            </a:endParaRPr>
          </a:p>
        </p:txBody>
      </p:sp>
      <p:sp>
        <p:nvSpPr>
          <p:cNvPr id="15" name="椭圆"/>
          <p:cNvSpPr/>
          <p:nvPr/>
        </p:nvSpPr>
        <p:spPr>
          <a:xfrm>
            <a:off x="1621031" y="2012959"/>
            <a:ext cx="3240315" cy="3240315"/>
          </a:xfrm>
          <a:prstGeom prst="ellipse">
            <a:avLst/>
          </a:prstGeom>
          <a:noFill/>
          <a:ln>
            <a:gradFill flip="none" rotWithShape="1">
              <a:gsLst>
                <a:gs pos="50000">
                  <a:schemeClr val="accent1">
                    <a:lumMod val="20000"/>
                    <a:lumOff val="8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cs typeface="思源宋体 CN ExtraLight" panose="02020200000000000000" pitchFamily="18" charset="-122"/>
            </a:endParaRPr>
          </a:p>
        </p:txBody>
      </p:sp>
      <p:sp>
        <p:nvSpPr>
          <p:cNvPr id="18" name="椭圆"/>
          <p:cNvSpPr/>
          <p:nvPr/>
        </p:nvSpPr>
        <p:spPr>
          <a:xfrm rot="3600000">
            <a:off x="4475843" y="2012959"/>
            <a:ext cx="3240315" cy="3240315"/>
          </a:xfrm>
          <a:prstGeom prst="ellipse">
            <a:avLst/>
          </a:prstGeom>
          <a:solidFill>
            <a:schemeClr val="bg1"/>
          </a:solidFill>
          <a:ln>
            <a:gradFill flip="none" rotWithShape="1">
              <a:gsLst>
                <a:gs pos="50000">
                  <a:schemeClr val="accent1">
                    <a:lumMod val="20000"/>
                    <a:lumOff val="80000"/>
                    <a:alpha val="3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cs typeface="思源宋体 CN ExtraLight" panose="02020200000000000000" pitchFamily="18" charset="-122"/>
            </a:endParaRPr>
          </a:p>
        </p:txBody>
      </p:sp>
      <p:sp>
        <p:nvSpPr>
          <p:cNvPr id="7" name="文本框"/>
          <p:cNvSpPr txBox="1"/>
          <p:nvPr/>
        </p:nvSpPr>
        <p:spPr>
          <a:xfrm>
            <a:off x="7943851" y="3401059"/>
            <a:ext cx="2243854" cy="10754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cs typeface="思源宋体 CN ExtraLight" panose="02020200000000000000" pitchFamily="18" charset="-122"/>
              </a:rPr>
              <a:t>在这里输入你的正文，阐述与关键词标题相关的具体内容</a:t>
            </a:r>
            <a:endParaRPr lang="en-US" altLang="zh-CN" sz="1200" dirty="0">
              <a:cs typeface="思源宋体 CN ExtraLight" panose="02020200000000000000" pitchFamily="18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cs typeface="思源宋体 CN ExtraLight" panose="02020200000000000000" pitchFamily="18" charset="-122"/>
              </a:rPr>
              <a:t>在这里输入你的正文，阐述与关键词标题相关的具体内容</a:t>
            </a:r>
          </a:p>
        </p:txBody>
      </p:sp>
      <p:sp>
        <p:nvSpPr>
          <p:cNvPr id="9" name="文本框"/>
          <p:cNvSpPr txBox="1"/>
          <p:nvPr/>
        </p:nvSpPr>
        <p:spPr>
          <a:xfrm>
            <a:off x="7943851" y="2930722"/>
            <a:ext cx="1992673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cs typeface="思源宋体 CN ExtraLight" panose="02020200000000000000" pitchFamily="18" charset="-122"/>
              </a:rPr>
              <a:t>关键词标题</a:t>
            </a:r>
          </a:p>
        </p:txBody>
      </p:sp>
      <p:sp>
        <p:nvSpPr>
          <p:cNvPr id="13" name="文本框"/>
          <p:cNvSpPr txBox="1"/>
          <p:nvPr/>
        </p:nvSpPr>
        <p:spPr>
          <a:xfrm>
            <a:off x="2019300" y="3401059"/>
            <a:ext cx="2243854" cy="10754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cs typeface="思源宋体 CN ExtraLight" panose="02020200000000000000" pitchFamily="18" charset="-122"/>
              </a:rPr>
              <a:t>在这里输入你的正文，阐述与关键词标题相关的具体内容</a:t>
            </a:r>
            <a:endParaRPr lang="en-US" altLang="zh-CN" sz="1200" dirty="0">
              <a:cs typeface="思源宋体 CN ExtraLight" panose="02020200000000000000" pitchFamily="18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200" dirty="0">
                <a:cs typeface="思源宋体 CN ExtraLight" panose="02020200000000000000" pitchFamily="18" charset="-122"/>
              </a:rPr>
              <a:t>在这里输入你的正文，阐述与关键词标题相关的具体内容</a:t>
            </a:r>
          </a:p>
        </p:txBody>
      </p:sp>
      <p:sp>
        <p:nvSpPr>
          <p:cNvPr id="14" name="文本框"/>
          <p:cNvSpPr txBox="1"/>
          <p:nvPr/>
        </p:nvSpPr>
        <p:spPr>
          <a:xfrm>
            <a:off x="2255477" y="2930722"/>
            <a:ext cx="1992673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cs typeface="思源宋体 CN ExtraLight" panose="02020200000000000000" pitchFamily="18" charset="-122"/>
              </a:rPr>
              <a:t>关键词标题</a:t>
            </a:r>
          </a:p>
        </p:txBody>
      </p:sp>
      <p:sp>
        <p:nvSpPr>
          <p:cNvPr id="17" name="椭圆"/>
          <p:cNvSpPr/>
          <p:nvPr/>
        </p:nvSpPr>
        <p:spPr>
          <a:xfrm>
            <a:off x="4611914" y="2149031"/>
            <a:ext cx="2968172" cy="296817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宋体 CN Heavy" panose="02020900000000000000" pitchFamily="18" charset="-122"/>
              <a:cs typeface="思源宋体 CN ExtraLight" panose="02020200000000000000" pitchFamily="18" charset="-122"/>
            </a:endParaRPr>
          </a:p>
        </p:txBody>
      </p:sp>
      <p:sp>
        <p:nvSpPr>
          <p:cNvPr id="19" name="文本框"/>
          <p:cNvSpPr txBox="1"/>
          <p:nvPr/>
        </p:nvSpPr>
        <p:spPr>
          <a:xfrm>
            <a:off x="5318898" y="4076740"/>
            <a:ext cx="155420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  <a:cs typeface="思源宋体 CN ExtraLight" panose="02020200000000000000" pitchFamily="18" charset="-122"/>
              </a:rPr>
              <a:t>关键词标题</a:t>
            </a:r>
          </a:p>
        </p:txBody>
      </p:sp>
      <p:grpSp>
        <p:nvGrpSpPr>
          <p:cNvPr id="6" name="组合">
            <a:extLst>
              <a:ext uri="{FF2B5EF4-FFF2-40B4-BE49-F238E27FC236}">
                <a16:creationId xmlns:a16="http://schemas.microsoft.com/office/drawing/2014/main" id="{0B60AB0F-8C36-8C90-F0DB-077B74C80687}"/>
              </a:ext>
            </a:extLst>
          </p:cNvPr>
          <p:cNvGrpSpPr>
            <a:grpSpLocks/>
          </p:cNvGrpSpPr>
          <p:nvPr/>
        </p:nvGrpSpPr>
        <p:grpSpPr bwMode="auto">
          <a:xfrm>
            <a:off x="5622274" y="2873232"/>
            <a:ext cx="947452" cy="931339"/>
            <a:chOff x="2923729" y="3622170"/>
            <a:chExt cx="950159" cy="930440"/>
          </a:xfrm>
        </p:grpSpPr>
        <p:sp>
          <p:nvSpPr>
            <p:cNvPr id="11" name="任意多边形: 形状">
              <a:extLst>
                <a:ext uri="{FF2B5EF4-FFF2-40B4-BE49-F238E27FC236}">
                  <a16:creationId xmlns:a16="http://schemas.microsoft.com/office/drawing/2014/main" id="{89E607C4-EAF7-3E86-9C37-1B3577845ED2}"/>
                </a:ext>
              </a:extLst>
            </p:cNvPr>
            <p:cNvSpPr>
              <a:spLocks/>
            </p:cNvSpPr>
            <p:nvPr/>
          </p:nvSpPr>
          <p:spPr bwMode="auto">
            <a:xfrm>
              <a:off x="2923729" y="3622170"/>
              <a:ext cx="950159" cy="743656"/>
            </a:xfrm>
            <a:custGeom>
              <a:avLst/>
              <a:gdLst>
                <a:gd name="T0" fmla="*/ 391478 w 468058"/>
                <a:gd name="T1" fmla="*/ 0 h 366331"/>
                <a:gd name="T2" fmla="*/ 76581 w 468058"/>
                <a:gd name="T3" fmla="*/ 0 h 366331"/>
                <a:gd name="T4" fmla="*/ 0 w 468058"/>
                <a:gd name="T5" fmla="*/ 76581 h 366331"/>
                <a:gd name="T6" fmla="*/ 0 w 468058"/>
                <a:gd name="T7" fmla="*/ 289751 h 366331"/>
                <a:gd name="T8" fmla="*/ 76581 w 468058"/>
                <a:gd name="T9" fmla="*/ 366332 h 366331"/>
                <a:gd name="T10" fmla="*/ 391478 w 468058"/>
                <a:gd name="T11" fmla="*/ 366332 h 366331"/>
                <a:gd name="T12" fmla="*/ 468058 w 468058"/>
                <a:gd name="T13" fmla="*/ 289751 h 366331"/>
                <a:gd name="T14" fmla="*/ 468058 w 468058"/>
                <a:gd name="T15" fmla="*/ 76581 h 366331"/>
                <a:gd name="T16" fmla="*/ 391478 w 468058"/>
                <a:gd name="T17" fmla="*/ 0 h 36633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68058" h="366331">
                  <a:moveTo>
                    <a:pt x="391478" y="0"/>
                  </a:moveTo>
                  <a:lnTo>
                    <a:pt x="76581" y="0"/>
                  </a:lnTo>
                  <a:cubicBezTo>
                    <a:pt x="34862" y="0"/>
                    <a:pt x="0" y="34290"/>
                    <a:pt x="0" y="76581"/>
                  </a:cubicBezTo>
                  <a:lnTo>
                    <a:pt x="0" y="289751"/>
                  </a:lnTo>
                  <a:cubicBezTo>
                    <a:pt x="0" y="331470"/>
                    <a:pt x="34290" y="366332"/>
                    <a:pt x="76581" y="366332"/>
                  </a:cubicBezTo>
                  <a:lnTo>
                    <a:pt x="391478" y="366332"/>
                  </a:lnTo>
                  <a:cubicBezTo>
                    <a:pt x="433197" y="366332"/>
                    <a:pt x="468058" y="332042"/>
                    <a:pt x="468058" y="289751"/>
                  </a:cubicBezTo>
                  <a:lnTo>
                    <a:pt x="468058" y="76581"/>
                  </a:lnTo>
                  <a:cubicBezTo>
                    <a:pt x="467487" y="34290"/>
                    <a:pt x="433197" y="0"/>
                    <a:pt x="391478" y="0"/>
                  </a:cubicBezTo>
                  <a:close/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85623" tIns="92812" rIns="185623" bIns="92812" anchor="ctr"/>
            <a:lstStyle/>
            <a:p>
              <a:endParaRPr lang="zh-CN" altLang="en-US" sz="3654"/>
            </a:p>
          </p:txBody>
        </p:sp>
        <p:sp>
          <p:nvSpPr>
            <p:cNvPr id="16" name="任意多边形: 形状">
              <a:extLst>
                <a:ext uri="{FF2B5EF4-FFF2-40B4-BE49-F238E27FC236}">
                  <a16:creationId xmlns:a16="http://schemas.microsoft.com/office/drawing/2014/main" id="{DDC9A2A6-A034-E432-3501-7492B4DC4144}"/>
                </a:ext>
              </a:extLst>
            </p:cNvPr>
            <p:cNvSpPr>
              <a:spLocks/>
            </p:cNvSpPr>
            <p:nvPr/>
          </p:nvSpPr>
          <p:spPr bwMode="auto">
            <a:xfrm>
              <a:off x="2935329" y="4195285"/>
              <a:ext cx="918834" cy="11603"/>
            </a:xfrm>
            <a:custGeom>
              <a:avLst/>
              <a:gdLst>
                <a:gd name="T0" fmla="*/ 0 w 452627"/>
                <a:gd name="T1" fmla="*/ 0 h 5715"/>
                <a:gd name="T2" fmla="*/ 452628 w 452627"/>
                <a:gd name="T3" fmla="*/ 0 h 5715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52627" h="5715">
                  <a:moveTo>
                    <a:pt x="0" y="0"/>
                  </a:moveTo>
                  <a:lnTo>
                    <a:pt x="452628" y="0"/>
                  </a:lnTo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85623" tIns="92812" rIns="185623" bIns="92812" anchor="ctr"/>
            <a:lstStyle/>
            <a:p>
              <a:endParaRPr lang="zh-CN" altLang="en-US" sz="3654"/>
            </a:p>
          </p:txBody>
        </p:sp>
        <p:sp>
          <p:nvSpPr>
            <p:cNvPr id="20" name="任意多边形: 形状">
              <a:extLst>
                <a:ext uri="{FF2B5EF4-FFF2-40B4-BE49-F238E27FC236}">
                  <a16:creationId xmlns:a16="http://schemas.microsoft.com/office/drawing/2014/main" id="{12AE0BBC-1A93-EE9B-676B-91CC9B11159F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9892" y="4363509"/>
              <a:ext cx="237829" cy="99772"/>
            </a:xfrm>
            <a:custGeom>
              <a:avLst/>
              <a:gdLst>
                <a:gd name="T0" fmla="*/ 96584 w 117157"/>
                <a:gd name="T1" fmla="*/ 49149 h 49148"/>
                <a:gd name="T2" fmla="*/ 20574 w 117157"/>
                <a:gd name="T3" fmla="*/ 49149 h 49148"/>
                <a:gd name="T4" fmla="*/ 0 w 117157"/>
                <a:gd name="T5" fmla="*/ 28575 h 49148"/>
                <a:gd name="T6" fmla="*/ 0 w 117157"/>
                <a:gd name="T7" fmla="*/ 20574 h 49148"/>
                <a:gd name="T8" fmla="*/ 20574 w 117157"/>
                <a:gd name="T9" fmla="*/ 0 h 49148"/>
                <a:gd name="T10" fmla="*/ 96584 w 117157"/>
                <a:gd name="T11" fmla="*/ 0 h 49148"/>
                <a:gd name="T12" fmla="*/ 117158 w 117157"/>
                <a:gd name="T13" fmla="*/ 20574 h 49148"/>
                <a:gd name="T14" fmla="*/ 117158 w 117157"/>
                <a:gd name="T15" fmla="*/ 28575 h 49148"/>
                <a:gd name="T16" fmla="*/ 96584 w 117157"/>
                <a:gd name="T17" fmla="*/ 49149 h 4914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17157" h="49148">
                  <a:moveTo>
                    <a:pt x="96584" y="49149"/>
                  </a:moveTo>
                  <a:lnTo>
                    <a:pt x="20574" y="49149"/>
                  </a:lnTo>
                  <a:cubicBezTo>
                    <a:pt x="9144" y="49149"/>
                    <a:pt x="0" y="40005"/>
                    <a:pt x="0" y="28575"/>
                  </a:cubicBezTo>
                  <a:lnTo>
                    <a:pt x="0" y="20574"/>
                  </a:lnTo>
                  <a:cubicBezTo>
                    <a:pt x="0" y="9144"/>
                    <a:pt x="9144" y="0"/>
                    <a:pt x="20574" y="0"/>
                  </a:cubicBezTo>
                  <a:lnTo>
                    <a:pt x="96584" y="0"/>
                  </a:lnTo>
                  <a:cubicBezTo>
                    <a:pt x="108014" y="0"/>
                    <a:pt x="117158" y="9144"/>
                    <a:pt x="117158" y="20574"/>
                  </a:cubicBezTo>
                  <a:lnTo>
                    <a:pt x="117158" y="28575"/>
                  </a:lnTo>
                  <a:cubicBezTo>
                    <a:pt x="117158" y="40005"/>
                    <a:pt x="108014" y="49149"/>
                    <a:pt x="96584" y="49149"/>
                  </a:cubicBezTo>
                  <a:close/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85623" tIns="92812" rIns="185623" bIns="92812" anchor="ctr"/>
            <a:lstStyle/>
            <a:p>
              <a:endParaRPr lang="zh-CN" altLang="en-US" sz="3654"/>
            </a:p>
          </p:txBody>
        </p:sp>
        <p:sp>
          <p:nvSpPr>
            <p:cNvPr id="21" name="任意多边形: 形状">
              <a:extLst>
                <a:ext uri="{FF2B5EF4-FFF2-40B4-BE49-F238E27FC236}">
                  <a16:creationId xmlns:a16="http://schemas.microsoft.com/office/drawing/2014/main" id="{812EFCA4-9480-C67C-B9BB-4D7BB2DB9631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3337" y="4462120"/>
              <a:ext cx="809780" cy="90490"/>
            </a:xfrm>
            <a:custGeom>
              <a:avLst/>
              <a:gdLst>
                <a:gd name="T0" fmla="*/ 376618 w 398906"/>
                <a:gd name="T1" fmla="*/ 44577 h 44576"/>
                <a:gd name="T2" fmla="*/ 22288 w 398906"/>
                <a:gd name="T3" fmla="*/ 44577 h 44576"/>
                <a:gd name="T4" fmla="*/ 0 w 398906"/>
                <a:gd name="T5" fmla="*/ 22289 h 44576"/>
                <a:gd name="T6" fmla="*/ 0 w 398906"/>
                <a:gd name="T7" fmla="*/ 22289 h 44576"/>
                <a:gd name="T8" fmla="*/ 22288 w 398906"/>
                <a:gd name="T9" fmla="*/ 0 h 44576"/>
                <a:gd name="T10" fmla="*/ 376618 w 398906"/>
                <a:gd name="T11" fmla="*/ 0 h 44576"/>
                <a:gd name="T12" fmla="*/ 398907 w 398906"/>
                <a:gd name="T13" fmla="*/ 22289 h 44576"/>
                <a:gd name="T14" fmla="*/ 398907 w 398906"/>
                <a:gd name="T15" fmla="*/ 22289 h 44576"/>
                <a:gd name="T16" fmla="*/ 376618 w 398906"/>
                <a:gd name="T17" fmla="*/ 44577 h 4457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98906" h="44576">
                  <a:moveTo>
                    <a:pt x="376618" y="44577"/>
                  </a:moveTo>
                  <a:lnTo>
                    <a:pt x="22288" y="44577"/>
                  </a:lnTo>
                  <a:cubicBezTo>
                    <a:pt x="10287" y="44577"/>
                    <a:pt x="0" y="34861"/>
                    <a:pt x="0" y="22289"/>
                  </a:cubicBezTo>
                  <a:cubicBezTo>
                    <a:pt x="0" y="10287"/>
                    <a:pt x="9715" y="0"/>
                    <a:pt x="22288" y="0"/>
                  </a:cubicBezTo>
                  <a:lnTo>
                    <a:pt x="376618" y="0"/>
                  </a:lnTo>
                  <a:cubicBezTo>
                    <a:pt x="388620" y="0"/>
                    <a:pt x="398907" y="9716"/>
                    <a:pt x="398907" y="22289"/>
                  </a:cubicBezTo>
                  <a:cubicBezTo>
                    <a:pt x="398907" y="34861"/>
                    <a:pt x="389192" y="44577"/>
                    <a:pt x="376618" y="44577"/>
                  </a:cubicBezTo>
                  <a:close/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85623" tIns="92812" rIns="185623" bIns="92812" anchor="ctr"/>
            <a:lstStyle/>
            <a:p>
              <a:endParaRPr lang="zh-CN" altLang="en-US" sz="3654"/>
            </a:p>
          </p:txBody>
        </p:sp>
        <p:sp>
          <p:nvSpPr>
            <p:cNvPr id="22" name="任意多边形: 形状">
              <a:extLst>
                <a:ext uri="{FF2B5EF4-FFF2-40B4-BE49-F238E27FC236}">
                  <a16:creationId xmlns:a16="http://schemas.microsoft.com/office/drawing/2014/main" id="{2D6DFEE4-4D13-D6C5-5F1B-D093ADB1CCB5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3032" y="4036344"/>
              <a:ext cx="139219" cy="138057"/>
            </a:xfrm>
            <a:custGeom>
              <a:avLst/>
              <a:gdLst>
                <a:gd name="T0" fmla="*/ 68580 w 68580"/>
                <a:gd name="T1" fmla="*/ 0 h 68008"/>
                <a:gd name="T2" fmla="*/ 0 w 68580"/>
                <a:gd name="T3" fmla="*/ 68009 h 68008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68580" h="68008">
                  <a:moveTo>
                    <a:pt x="68580" y="0"/>
                  </a:moveTo>
                  <a:lnTo>
                    <a:pt x="0" y="68009"/>
                  </a:lnTo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85623" tIns="92812" rIns="185623" bIns="92812" anchor="ctr"/>
            <a:lstStyle/>
            <a:p>
              <a:endParaRPr lang="zh-CN" altLang="en-US" sz="3654"/>
            </a:p>
          </p:txBody>
        </p:sp>
        <p:sp>
          <p:nvSpPr>
            <p:cNvPr id="23" name="任意多边形: 形状">
              <a:extLst>
                <a:ext uri="{FF2B5EF4-FFF2-40B4-BE49-F238E27FC236}">
                  <a16:creationId xmlns:a16="http://schemas.microsoft.com/office/drawing/2014/main" id="{FF97C7B8-9AE9-9A69-B308-782E7A061A74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8934" y="3981816"/>
              <a:ext cx="138055" cy="138057"/>
            </a:xfrm>
            <a:custGeom>
              <a:avLst/>
              <a:gdLst>
                <a:gd name="T0" fmla="*/ 68009 w 68008"/>
                <a:gd name="T1" fmla="*/ 0 h 68008"/>
                <a:gd name="T2" fmla="*/ 0 w 68008"/>
                <a:gd name="T3" fmla="*/ 68009 h 68008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68008" h="68008">
                  <a:moveTo>
                    <a:pt x="68009" y="0"/>
                  </a:moveTo>
                  <a:lnTo>
                    <a:pt x="0" y="68009"/>
                  </a:lnTo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85623" tIns="92812" rIns="185623" bIns="92812" anchor="ctr"/>
            <a:lstStyle/>
            <a:p>
              <a:endParaRPr lang="zh-CN" altLang="en-US" sz="3654"/>
            </a:p>
          </p:txBody>
        </p:sp>
      </p:grp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9A470E2A-5CAA-BDDD-48BE-E23C5E83C3B9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361489" y="0"/>
            <a:ext cx="431800" cy="853161"/>
          </a:xfrm>
          <a:custGeom>
            <a:avLst/>
            <a:gdLst>
              <a:gd name="connsiteX0" fmla="*/ 0 w 431800"/>
              <a:gd name="connsiteY0" fmla="*/ 0 h 853161"/>
              <a:gd name="connsiteX1" fmla="*/ 431800 w 431800"/>
              <a:gd name="connsiteY1" fmla="*/ 0 h 853161"/>
              <a:gd name="connsiteX2" fmla="*/ 431800 w 431800"/>
              <a:gd name="connsiteY2" fmla="*/ 637261 h 853161"/>
              <a:gd name="connsiteX3" fmla="*/ 215900 w 431800"/>
              <a:gd name="connsiteY3" fmla="*/ 853161 h 853161"/>
              <a:gd name="connsiteX4" fmla="*/ 0 w 431800"/>
              <a:gd name="connsiteY4" fmla="*/ 637261 h 853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1800" h="853161">
                <a:moveTo>
                  <a:pt x="0" y="0"/>
                </a:moveTo>
                <a:lnTo>
                  <a:pt x="431800" y="0"/>
                </a:lnTo>
                <a:lnTo>
                  <a:pt x="431800" y="637261"/>
                </a:lnTo>
                <a:cubicBezTo>
                  <a:pt x="431800" y="756499"/>
                  <a:pt x="335138" y="853161"/>
                  <a:pt x="215900" y="853161"/>
                </a:cubicBezTo>
                <a:cubicBezTo>
                  <a:pt x="96662" y="853161"/>
                  <a:pt x="0" y="756499"/>
                  <a:pt x="0" y="637261"/>
                </a:cubicBezTo>
                <a:close/>
              </a:path>
            </a:pathLst>
          </a:custGeom>
          <a:solidFill>
            <a:schemeClr val="accent1"/>
          </a:solidFill>
          <a:effectLst>
            <a:innerShdw blurRad="596900" dist="50800" dir="16200000">
              <a:prstClr val="black">
                <a:alpha val="17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宋体 CN Heavy" panose="02020900000000000000" pitchFamily="18" charset="-122"/>
              <a:cs typeface="思源宋体 CN ExtraLight" panose="02020200000000000000" pitchFamily="18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形状"/>
          <p:cNvSpPr/>
          <p:nvPr/>
        </p:nvSpPr>
        <p:spPr>
          <a:xfrm>
            <a:off x="0" y="0"/>
            <a:ext cx="12192000" cy="5958051"/>
          </a:xfrm>
          <a:custGeom>
            <a:avLst/>
            <a:gdLst>
              <a:gd name="connsiteX0" fmla="*/ 0 w 12192000"/>
              <a:gd name="connsiteY0" fmla="*/ 0 h 5370600"/>
              <a:gd name="connsiteX1" fmla="*/ 12192000 w 12192000"/>
              <a:gd name="connsiteY1" fmla="*/ 0 h 5370600"/>
              <a:gd name="connsiteX2" fmla="*/ 12192000 w 12192000"/>
              <a:gd name="connsiteY2" fmla="*/ 2094902 h 5370600"/>
              <a:gd name="connsiteX3" fmla="*/ 12058311 w 12192000"/>
              <a:gd name="connsiteY3" fmla="*/ 2113848 h 5370600"/>
              <a:gd name="connsiteX4" fmla="*/ 10378319 w 12192000"/>
              <a:gd name="connsiteY4" fmla="*/ 2598057 h 5370600"/>
              <a:gd name="connsiteX5" fmla="*/ 5201076 w 12192000"/>
              <a:gd name="connsiteY5" fmla="*/ 5254172 h 5370600"/>
              <a:gd name="connsiteX6" fmla="*/ 87034 w 12192000"/>
              <a:gd name="connsiteY6" fmla="*/ 5168942 h 5370600"/>
              <a:gd name="connsiteX7" fmla="*/ 0 w 12192000"/>
              <a:gd name="connsiteY7" fmla="*/ 5204209 h 5370600"/>
              <a:gd name="connsiteX8" fmla="*/ 0 w 12192000"/>
              <a:gd name="connsiteY8" fmla="*/ 0 h 537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5370600">
                <a:moveTo>
                  <a:pt x="0" y="0"/>
                </a:moveTo>
                <a:lnTo>
                  <a:pt x="12192000" y="0"/>
                </a:lnTo>
                <a:lnTo>
                  <a:pt x="12192000" y="2094902"/>
                </a:lnTo>
                <a:lnTo>
                  <a:pt x="12058311" y="2113848"/>
                </a:lnTo>
                <a:cubicBezTo>
                  <a:pt x="11546768" y="2202759"/>
                  <a:pt x="10975468" y="2393950"/>
                  <a:pt x="10378319" y="2598057"/>
                </a:cubicBezTo>
                <a:cubicBezTo>
                  <a:pt x="8962853" y="3081867"/>
                  <a:pt x="6933435" y="4818743"/>
                  <a:pt x="5201076" y="5254172"/>
                </a:cubicBezTo>
                <a:cubicBezTo>
                  <a:pt x="3522851" y="5675994"/>
                  <a:pt x="1191760" y="4786778"/>
                  <a:pt x="87034" y="5168942"/>
                </a:cubicBezTo>
                <a:lnTo>
                  <a:pt x="0" y="5204209"/>
                </a:lnTo>
                <a:lnTo>
                  <a:pt x="0" y="0"/>
                </a:lnTo>
                <a:close/>
              </a:path>
            </a:pathLst>
          </a:custGeom>
          <a:effectLst>
            <a:innerShdw blurRad="596900" dist="50800" dir="16200000">
              <a:prstClr val="black">
                <a:alpha val="28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宋体 CN Heavy" panose="02020900000000000000" pitchFamily="18" charset="-122"/>
              <a:cs typeface="思源宋体 CN ExtraLight" panose="02020200000000000000" pitchFamily="18" charset="-122"/>
            </a:endParaRPr>
          </a:p>
        </p:txBody>
      </p:sp>
      <p:sp>
        <p:nvSpPr>
          <p:cNvPr id="20" name="形状"/>
          <p:cNvSpPr/>
          <p:nvPr/>
        </p:nvSpPr>
        <p:spPr>
          <a:xfrm>
            <a:off x="0" y="743700"/>
            <a:ext cx="12192000" cy="5370600"/>
          </a:xfrm>
          <a:custGeom>
            <a:avLst/>
            <a:gdLst>
              <a:gd name="connsiteX0" fmla="*/ 0 w 12192000"/>
              <a:gd name="connsiteY0" fmla="*/ 0 h 5370600"/>
              <a:gd name="connsiteX1" fmla="*/ 12192000 w 12192000"/>
              <a:gd name="connsiteY1" fmla="*/ 0 h 5370600"/>
              <a:gd name="connsiteX2" fmla="*/ 12192000 w 12192000"/>
              <a:gd name="connsiteY2" fmla="*/ 2094902 h 5370600"/>
              <a:gd name="connsiteX3" fmla="*/ 12058311 w 12192000"/>
              <a:gd name="connsiteY3" fmla="*/ 2113848 h 5370600"/>
              <a:gd name="connsiteX4" fmla="*/ 10378319 w 12192000"/>
              <a:gd name="connsiteY4" fmla="*/ 2598057 h 5370600"/>
              <a:gd name="connsiteX5" fmla="*/ 5201076 w 12192000"/>
              <a:gd name="connsiteY5" fmla="*/ 5254172 h 5370600"/>
              <a:gd name="connsiteX6" fmla="*/ 87034 w 12192000"/>
              <a:gd name="connsiteY6" fmla="*/ 5168942 h 5370600"/>
              <a:gd name="connsiteX7" fmla="*/ 0 w 12192000"/>
              <a:gd name="connsiteY7" fmla="*/ 5204209 h 5370600"/>
              <a:gd name="connsiteX8" fmla="*/ 0 w 12192000"/>
              <a:gd name="connsiteY8" fmla="*/ 0 h 537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5370600">
                <a:moveTo>
                  <a:pt x="0" y="0"/>
                </a:moveTo>
                <a:lnTo>
                  <a:pt x="12192000" y="0"/>
                </a:lnTo>
                <a:lnTo>
                  <a:pt x="12192000" y="2094902"/>
                </a:lnTo>
                <a:lnTo>
                  <a:pt x="12058311" y="2113848"/>
                </a:lnTo>
                <a:cubicBezTo>
                  <a:pt x="11546768" y="2202759"/>
                  <a:pt x="10975468" y="2393950"/>
                  <a:pt x="10378319" y="2598057"/>
                </a:cubicBezTo>
                <a:cubicBezTo>
                  <a:pt x="8962853" y="3081867"/>
                  <a:pt x="6933435" y="4818743"/>
                  <a:pt x="5201076" y="5254172"/>
                </a:cubicBezTo>
                <a:cubicBezTo>
                  <a:pt x="3522851" y="5675994"/>
                  <a:pt x="1191760" y="4786778"/>
                  <a:pt x="87034" y="5168942"/>
                </a:cubicBezTo>
                <a:lnTo>
                  <a:pt x="0" y="520420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宋体 CN Heavy" panose="02020900000000000000" pitchFamily="18" charset="-122"/>
              <a:cs typeface="思源宋体 CN ExtraLight" panose="02020200000000000000" pitchFamily="18" charset="-122"/>
            </a:endParaRPr>
          </a:p>
        </p:txBody>
      </p:sp>
      <p:grpSp>
        <p:nvGrpSpPr>
          <p:cNvPr id="8" name="组合"/>
          <p:cNvGrpSpPr/>
          <p:nvPr/>
        </p:nvGrpSpPr>
        <p:grpSpPr>
          <a:xfrm>
            <a:off x="1521084" y="1183274"/>
            <a:ext cx="3963566" cy="3149756"/>
            <a:chOff x="6998218" y="1197787"/>
            <a:chExt cx="3963566" cy="3149756"/>
          </a:xfrm>
        </p:grpSpPr>
        <p:sp>
          <p:nvSpPr>
            <p:cNvPr id="6" name="文本框"/>
            <p:cNvSpPr txBox="1"/>
            <p:nvPr/>
          </p:nvSpPr>
          <p:spPr>
            <a:xfrm>
              <a:off x="6998218" y="2912118"/>
              <a:ext cx="3963566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6600" b="1" dirty="0">
                  <a:solidFill>
                    <a:schemeClr val="bg1"/>
                  </a:solidFill>
                  <a:latin typeface="+mj-ea"/>
                  <a:ea typeface="+mj-ea"/>
                  <a:cs typeface="思源宋体 CN ExtraLight" panose="02020200000000000000" pitchFamily="18" charset="-122"/>
                </a:rPr>
                <a:t>岗位认知</a:t>
              </a:r>
            </a:p>
          </p:txBody>
        </p:sp>
        <p:sp>
          <p:nvSpPr>
            <p:cNvPr id="4" name="文本框"/>
            <p:cNvSpPr txBox="1"/>
            <p:nvPr/>
          </p:nvSpPr>
          <p:spPr>
            <a:xfrm>
              <a:off x="7738447" y="1197787"/>
              <a:ext cx="3000959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500" b="1" dirty="0">
                  <a:ln>
                    <a:solidFill>
                      <a:schemeClr val="bg1"/>
                    </a:solidFill>
                  </a:ln>
                  <a:gradFill flip="none" rotWithShape="1">
                    <a:gsLst>
                      <a:gs pos="2000">
                        <a:schemeClr val="bg1"/>
                      </a:gs>
                      <a:gs pos="78000">
                        <a:schemeClr val="accent1"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思源宋体 CN ExtraLight" panose="02020200000000000000" pitchFamily="18" charset="-122"/>
                </a:rPr>
                <a:t>02</a:t>
              </a:r>
              <a:endParaRPr lang="zh-CN" altLang="en-US" sz="11500" b="1" dirty="0">
                <a:ln>
                  <a:solidFill>
                    <a:schemeClr val="bg1"/>
                  </a:solidFill>
                </a:ln>
                <a:gradFill flip="none" rotWithShape="1">
                  <a:gsLst>
                    <a:gs pos="2000">
                      <a:schemeClr val="bg1"/>
                    </a:gs>
                    <a:gs pos="78000">
                      <a:schemeClr val="accent1"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+mj-ea"/>
                <a:ea typeface="+mj-ea"/>
                <a:cs typeface="思源宋体 CN ExtraLight" panose="02020200000000000000" pitchFamily="18" charset="-122"/>
              </a:endParaRPr>
            </a:p>
          </p:txBody>
        </p:sp>
        <p:sp>
          <p:nvSpPr>
            <p:cNvPr id="5" name="文本框"/>
            <p:cNvSpPr txBox="1"/>
            <p:nvPr/>
          </p:nvSpPr>
          <p:spPr>
            <a:xfrm>
              <a:off x="7088670" y="3947433"/>
              <a:ext cx="381952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000" dirty="0">
                  <a:solidFill>
                    <a:schemeClr val="bg1"/>
                  </a:solidFill>
                  <a:latin typeface="+mj-ea"/>
                  <a:ea typeface="+mj-ea"/>
                  <a:cs typeface="思源宋体 CN ExtraLight" panose="02020200000000000000" pitchFamily="18" charset="-122"/>
                </a:rPr>
                <a:t>POST COGNITIVE</a:t>
              </a:r>
            </a:p>
          </p:txBody>
        </p:sp>
      </p:grpSp>
      <p:sp>
        <p:nvSpPr>
          <p:cNvPr id="23" name="任意多边形: 形状"/>
          <p:cNvSpPr/>
          <p:nvPr/>
        </p:nvSpPr>
        <p:spPr>
          <a:xfrm>
            <a:off x="8723087" y="762751"/>
            <a:ext cx="928914" cy="3080313"/>
          </a:xfrm>
          <a:custGeom>
            <a:avLst/>
            <a:gdLst>
              <a:gd name="connsiteX0" fmla="*/ 464457 w 928914"/>
              <a:gd name="connsiteY0" fmla="*/ 0 h 3080313"/>
              <a:gd name="connsiteX1" fmla="*/ 928914 w 928914"/>
              <a:gd name="connsiteY1" fmla="*/ 464458 h 3080313"/>
              <a:gd name="connsiteX2" fmla="*/ 928914 w 928914"/>
              <a:gd name="connsiteY2" fmla="*/ 2495253 h 3080313"/>
              <a:gd name="connsiteX3" fmla="*/ 800285 w 928914"/>
              <a:gd name="connsiteY3" fmla="*/ 2568385 h 3080313"/>
              <a:gd name="connsiteX4" fmla="*/ 176166 w 928914"/>
              <a:gd name="connsiteY4" fmla="*/ 2962504 h 3080313"/>
              <a:gd name="connsiteX5" fmla="*/ 0 w 928914"/>
              <a:gd name="connsiteY5" fmla="*/ 3080313 h 3080313"/>
              <a:gd name="connsiteX6" fmla="*/ 0 w 928914"/>
              <a:gd name="connsiteY6" fmla="*/ 464458 h 3080313"/>
              <a:gd name="connsiteX7" fmla="*/ 464457 w 928914"/>
              <a:gd name="connsiteY7" fmla="*/ 0 h 3080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28914" h="3080313">
                <a:moveTo>
                  <a:pt x="464457" y="0"/>
                </a:moveTo>
                <a:cubicBezTo>
                  <a:pt x="720970" y="0"/>
                  <a:pt x="928914" y="207944"/>
                  <a:pt x="928914" y="464458"/>
                </a:cubicBezTo>
                <a:lnTo>
                  <a:pt x="928914" y="2495253"/>
                </a:lnTo>
                <a:lnTo>
                  <a:pt x="800285" y="2568385"/>
                </a:lnTo>
                <a:cubicBezTo>
                  <a:pt x="598576" y="2688185"/>
                  <a:pt x="389943" y="2821403"/>
                  <a:pt x="176166" y="2962504"/>
                </a:cubicBezTo>
                <a:lnTo>
                  <a:pt x="0" y="3080313"/>
                </a:lnTo>
                <a:lnTo>
                  <a:pt x="0" y="464458"/>
                </a:lnTo>
                <a:cubicBezTo>
                  <a:pt x="0" y="207944"/>
                  <a:pt x="207944" y="0"/>
                  <a:pt x="4644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宋体 CN Heavy" panose="02020900000000000000" pitchFamily="18" charset="-122"/>
              <a:cs typeface="思源宋体 CN ExtraLight" panose="02020200000000000000" pitchFamily="18" charset="-122"/>
            </a:endParaRPr>
          </a:p>
        </p:txBody>
      </p:sp>
      <p:sp>
        <p:nvSpPr>
          <p:cNvPr id="22" name="任意多边形: 形状"/>
          <p:cNvSpPr/>
          <p:nvPr/>
        </p:nvSpPr>
        <p:spPr>
          <a:xfrm>
            <a:off x="7611578" y="1630970"/>
            <a:ext cx="928914" cy="2837036"/>
          </a:xfrm>
          <a:custGeom>
            <a:avLst/>
            <a:gdLst>
              <a:gd name="connsiteX0" fmla="*/ 464457 w 928914"/>
              <a:gd name="connsiteY0" fmla="*/ 0 h 2837036"/>
              <a:gd name="connsiteX1" fmla="*/ 928914 w 928914"/>
              <a:gd name="connsiteY1" fmla="*/ 464456 h 2837036"/>
              <a:gd name="connsiteX2" fmla="*/ 928914 w 928914"/>
              <a:gd name="connsiteY2" fmla="*/ 2353605 h 2837036"/>
              <a:gd name="connsiteX3" fmla="*/ 632687 w 928914"/>
              <a:gd name="connsiteY3" fmla="*/ 2554753 h 2837036"/>
              <a:gd name="connsiteX4" fmla="*/ 296954 w 928914"/>
              <a:gd name="connsiteY4" fmla="*/ 2782821 h 2837036"/>
              <a:gd name="connsiteX5" fmla="*/ 216041 w 928914"/>
              <a:gd name="connsiteY5" fmla="*/ 2837036 h 2837036"/>
              <a:gd name="connsiteX6" fmla="*/ 0 w 928914"/>
              <a:gd name="connsiteY6" fmla="*/ 2828090 h 2837036"/>
              <a:gd name="connsiteX7" fmla="*/ 0 w 928914"/>
              <a:gd name="connsiteY7" fmla="*/ 464456 h 2837036"/>
              <a:gd name="connsiteX8" fmla="*/ 464457 w 928914"/>
              <a:gd name="connsiteY8" fmla="*/ 0 h 2837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28914" h="2837036">
                <a:moveTo>
                  <a:pt x="464457" y="0"/>
                </a:moveTo>
                <a:cubicBezTo>
                  <a:pt x="720970" y="0"/>
                  <a:pt x="928914" y="207944"/>
                  <a:pt x="928914" y="464456"/>
                </a:cubicBezTo>
                <a:lnTo>
                  <a:pt x="928914" y="2353605"/>
                </a:lnTo>
                <a:lnTo>
                  <a:pt x="632687" y="2554753"/>
                </a:lnTo>
                <a:cubicBezTo>
                  <a:pt x="521544" y="2630420"/>
                  <a:pt x="409559" y="2706673"/>
                  <a:pt x="296954" y="2782821"/>
                </a:cubicBezTo>
                <a:lnTo>
                  <a:pt x="216041" y="2837036"/>
                </a:lnTo>
                <a:lnTo>
                  <a:pt x="0" y="2828090"/>
                </a:lnTo>
                <a:lnTo>
                  <a:pt x="0" y="464456"/>
                </a:lnTo>
                <a:cubicBezTo>
                  <a:pt x="0" y="207944"/>
                  <a:pt x="207944" y="0"/>
                  <a:pt x="4644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宋体 CN Heavy" panose="02020900000000000000" pitchFamily="18" charset="-122"/>
              <a:cs typeface="思源宋体 CN ExtraLight" panose="02020200000000000000" pitchFamily="18" charset="-122"/>
            </a:endParaRPr>
          </a:p>
        </p:txBody>
      </p:sp>
      <p:sp>
        <p:nvSpPr>
          <p:cNvPr id="21" name="任意多边形: 形状"/>
          <p:cNvSpPr/>
          <p:nvPr/>
        </p:nvSpPr>
        <p:spPr>
          <a:xfrm>
            <a:off x="10087429" y="1611920"/>
            <a:ext cx="928914" cy="1414992"/>
          </a:xfrm>
          <a:custGeom>
            <a:avLst/>
            <a:gdLst>
              <a:gd name="connsiteX0" fmla="*/ 464457 w 928914"/>
              <a:gd name="connsiteY0" fmla="*/ 0 h 1414992"/>
              <a:gd name="connsiteX1" fmla="*/ 928914 w 928914"/>
              <a:gd name="connsiteY1" fmla="*/ 464458 h 1414992"/>
              <a:gd name="connsiteX2" fmla="*/ 928914 w 928914"/>
              <a:gd name="connsiteY2" fmla="*/ 1055089 h 1414992"/>
              <a:gd name="connsiteX3" fmla="*/ 733375 w 928914"/>
              <a:gd name="connsiteY3" fmla="*/ 1123781 h 1414992"/>
              <a:gd name="connsiteX4" fmla="*/ 290890 w 928914"/>
              <a:gd name="connsiteY4" fmla="*/ 1289370 h 1414992"/>
              <a:gd name="connsiteX5" fmla="*/ 18518 w 928914"/>
              <a:gd name="connsiteY5" fmla="*/ 1405606 h 1414992"/>
              <a:gd name="connsiteX6" fmla="*/ 0 w 928914"/>
              <a:gd name="connsiteY6" fmla="*/ 1414992 h 1414992"/>
              <a:gd name="connsiteX7" fmla="*/ 0 w 928914"/>
              <a:gd name="connsiteY7" fmla="*/ 464458 h 1414992"/>
              <a:gd name="connsiteX8" fmla="*/ 464457 w 928914"/>
              <a:gd name="connsiteY8" fmla="*/ 0 h 1414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28914" h="1414992">
                <a:moveTo>
                  <a:pt x="464457" y="0"/>
                </a:moveTo>
                <a:cubicBezTo>
                  <a:pt x="720970" y="0"/>
                  <a:pt x="928914" y="207944"/>
                  <a:pt x="928914" y="464458"/>
                </a:cubicBezTo>
                <a:lnTo>
                  <a:pt x="928914" y="1055089"/>
                </a:lnTo>
                <a:lnTo>
                  <a:pt x="733375" y="1123781"/>
                </a:lnTo>
                <a:cubicBezTo>
                  <a:pt x="587849" y="1177049"/>
                  <a:pt x="440177" y="1232762"/>
                  <a:pt x="290890" y="1289370"/>
                </a:cubicBezTo>
                <a:cubicBezTo>
                  <a:pt x="202423" y="1322916"/>
                  <a:pt x="111559" y="1361892"/>
                  <a:pt x="18518" y="1405606"/>
                </a:cubicBezTo>
                <a:lnTo>
                  <a:pt x="0" y="1414992"/>
                </a:lnTo>
                <a:lnTo>
                  <a:pt x="0" y="464458"/>
                </a:lnTo>
                <a:cubicBezTo>
                  <a:pt x="0" y="207944"/>
                  <a:pt x="207944" y="0"/>
                  <a:pt x="4644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宋体 CN Heavy" panose="02020900000000000000" pitchFamily="18" charset="-122"/>
              <a:cs typeface="思源宋体 CN ExtraLight" panose="02020200000000000000" pitchFamily="18" charset="-122"/>
            </a:endParaRPr>
          </a:p>
        </p:txBody>
      </p:sp>
      <p:pic>
        <p:nvPicPr>
          <p:cNvPr id="11" name="图片"/>
          <p:cNvPicPr/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878" t="15992" r="20653" b="15529"/>
          <a:stretch/>
        </p:blipFill>
        <p:spPr>
          <a:xfrm flipH="1">
            <a:off x="7039427" y="1233715"/>
            <a:ext cx="4528457" cy="528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8531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>
            <a:extLst>
              <a:ext uri="{FF2B5EF4-FFF2-40B4-BE49-F238E27FC236}">
                <a16:creationId xmlns:a16="http://schemas.microsoft.com/office/drawing/2014/main" id="{08D6C1F4-17C0-CD14-5963-5508C35CFF3D}"/>
              </a:ext>
            </a:extLst>
          </p:cNvPr>
          <p:cNvGrpSpPr/>
          <p:nvPr/>
        </p:nvGrpSpPr>
        <p:grpSpPr>
          <a:xfrm>
            <a:off x="3386260" y="853161"/>
            <a:ext cx="5455920" cy="5455920"/>
            <a:chOff x="3386260" y="853161"/>
            <a:chExt cx="5455920" cy="5455920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22EF7203-1A3B-62CD-5D33-77C3B93A627D}"/>
                </a:ext>
              </a:extLst>
            </p:cNvPr>
            <p:cNvGrpSpPr/>
            <p:nvPr/>
          </p:nvGrpSpPr>
          <p:grpSpPr>
            <a:xfrm>
              <a:off x="3386260" y="853161"/>
              <a:ext cx="5455920" cy="5455920"/>
              <a:chOff x="3386260" y="853161"/>
              <a:chExt cx="5455920" cy="5455920"/>
            </a:xfrm>
          </p:grpSpPr>
          <p:sp>
            <p:nvSpPr>
              <p:cNvPr id="19" name="椭圆"/>
              <p:cNvSpPr/>
              <p:nvPr/>
            </p:nvSpPr>
            <p:spPr>
              <a:xfrm>
                <a:off x="4384480" y="1851381"/>
                <a:ext cx="3459480" cy="3459480"/>
              </a:xfrm>
              <a:prstGeom prst="ellipse">
                <a:avLst/>
              </a:prstGeom>
              <a:noFill/>
              <a:ln>
                <a:solidFill>
                  <a:schemeClr val="accent1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宋体 CN Heavy" panose="02020900000000000000" pitchFamily="18" charset="-122"/>
                  <a:cs typeface="思源宋体 CN ExtraLight" panose="02020200000000000000" pitchFamily="18" charset="-122"/>
                </a:endParaRPr>
              </a:p>
            </p:txBody>
          </p:sp>
          <p:sp>
            <p:nvSpPr>
              <p:cNvPr id="12" name="椭圆"/>
              <p:cNvSpPr/>
              <p:nvPr/>
            </p:nvSpPr>
            <p:spPr>
              <a:xfrm>
                <a:off x="5242376" y="2709277"/>
                <a:ext cx="1743688" cy="1743688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 dirty="0">
                    <a:latin typeface="+mj-ea"/>
                    <a:ea typeface="+mj-ea"/>
                    <a:cs typeface="思源宋体 CN ExtraLight" panose="02020200000000000000" pitchFamily="18" charset="-122"/>
                  </a:rPr>
                  <a:t>岗位</a:t>
                </a:r>
                <a:endParaRPr lang="en-US" altLang="zh-CN" sz="2400" dirty="0">
                  <a:latin typeface="+mj-ea"/>
                  <a:ea typeface="+mj-ea"/>
                  <a:cs typeface="思源宋体 CN ExtraLight" panose="02020200000000000000" pitchFamily="18" charset="-122"/>
                </a:endParaRPr>
              </a:p>
              <a:p>
                <a:pPr algn="ctr"/>
                <a:r>
                  <a:rPr lang="zh-CN" altLang="en-US" sz="2400" dirty="0">
                    <a:latin typeface="+mj-ea"/>
                    <a:ea typeface="+mj-ea"/>
                    <a:cs typeface="思源宋体 CN ExtraLight" panose="02020200000000000000" pitchFamily="18" charset="-122"/>
                  </a:rPr>
                  <a:t>认知</a:t>
                </a:r>
              </a:p>
            </p:txBody>
          </p:sp>
          <p:sp>
            <p:nvSpPr>
              <p:cNvPr id="22" name="椭圆"/>
              <p:cNvSpPr/>
              <p:nvPr/>
            </p:nvSpPr>
            <p:spPr>
              <a:xfrm flipH="1">
                <a:off x="3386260" y="853161"/>
                <a:ext cx="5455920" cy="5455920"/>
              </a:xfrm>
              <a:prstGeom prst="ellipse">
                <a:avLst/>
              </a:prstGeom>
              <a:noFill/>
              <a:ln>
                <a:gradFill flip="none" rotWithShape="1">
                  <a:gsLst>
                    <a:gs pos="100000">
                      <a:srgbClr val="0075FF">
                        <a:alpha val="0"/>
                      </a:srgbClr>
                    </a:gs>
                    <a:gs pos="4000">
                      <a:schemeClr val="accent1"/>
                    </a:gs>
                    <a:gs pos="35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0" scaled="0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宋体 CN Heavy" panose="02020900000000000000" pitchFamily="18" charset="-122"/>
                  <a:cs typeface="思源宋体 CN ExtraLight" panose="02020200000000000000" pitchFamily="18" charset="-122"/>
                </a:endParaRPr>
              </a:p>
            </p:txBody>
          </p:sp>
        </p:grpSp>
        <p:sp>
          <p:nvSpPr>
            <p:cNvPr id="20" name="椭圆"/>
            <p:cNvSpPr/>
            <p:nvPr/>
          </p:nvSpPr>
          <p:spPr>
            <a:xfrm>
              <a:off x="3386260" y="853161"/>
              <a:ext cx="5455920" cy="5455920"/>
            </a:xfrm>
            <a:prstGeom prst="ellipse">
              <a:avLst/>
            </a:prstGeom>
            <a:noFill/>
            <a:ln>
              <a:gradFill flip="none" rotWithShape="1">
                <a:gsLst>
                  <a:gs pos="100000">
                    <a:srgbClr val="0075FF">
                      <a:alpha val="0"/>
                    </a:srgbClr>
                  </a:gs>
                  <a:gs pos="4000">
                    <a:schemeClr val="accent1"/>
                  </a:gs>
                  <a:gs pos="35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宋体 CN Heavy" panose="02020900000000000000" pitchFamily="18" charset="-122"/>
                <a:cs typeface="思源宋体 CN ExtraLight" panose="02020200000000000000" pitchFamily="18" charset="-122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3E99C0BC-3505-3752-9BEB-9066F0039928}"/>
              </a:ext>
            </a:extLst>
          </p:cNvPr>
          <p:cNvGrpSpPr/>
          <p:nvPr/>
        </p:nvGrpSpPr>
        <p:grpSpPr>
          <a:xfrm>
            <a:off x="1686556" y="1641153"/>
            <a:ext cx="3969489" cy="906780"/>
            <a:chOff x="1686556" y="1641153"/>
            <a:chExt cx="3969489" cy="906780"/>
          </a:xfrm>
        </p:grpSpPr>
        <p:sp>
          <p:nvSpPr>
            <p:cNvPr id="28" name="矩形: 圆角"/>
            <p:cNvSpPr/>
            <p:nvPr/>
          </p:nvSpPr>
          <p:spPr>
            <a:xfrm flipH="1">
              <a:off x="1686556" y="1688949"/>
              <a:ext cx="2458044" cy="670715"/>
            </a:xfrm>
            <a:prstGeom prst="roundRect">
              <a:avLst>
                <a:gd name="adj" fmla="val 4979"/>
              </a:avLst>
            </a:prstGeom>
            <a:solidFill>
              <a:schemeClr val="bg1"/>
            </a:solidFill>
            <a:ln>
              <a:noFill/>
            </a:ln>
            <a:effectLst>
              <a:outerShdw blurRad="114300" dist="50800" dir="4860000" sx="102000" sy="102000" algn="ctr" rotWithShape="0">
                <a:schemeClr val="accent1">
                  <a:alpha val="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>
                  <a:solidFill>
                    <a:schemeClr val="tx1"/>
                  </a:solidFill>
                  <a:latin typeface="+mn-ea"/>
                  <a:cs typeface="思源宋体 CN ExtraLight" panose="02020200000000000000" pitchFamily="18" charset="-122"/>
                </a:rPr>
                <a:t>在这里输入你的正文</a:t>
              </a: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D6116CF8-B779-236B-103C-6589A17F5CEA}"/>
                </a:ext>
              </a:extLst>
            </p:cNvPr>
            <p:cNvGrpSpPr/>
            <p:nvPr/>
          </p:nvGrpSpPr>
          <p:grpSpPr>
            <a:xfrm>
              <a:off x="4749265" y="1641153"/>
              <a:ext cx="906780" cy="906780"/>
              <a:chOff x="4749265" y="1641153"/>
              <a:chExt cx="906780" cy="906780"/>
            </a:xfrm>
          </p:grpSpPr>
          <p:sp>
            <p:nvSpPr>
              <p:cNvPr id="14" name="椭圆"/>
              <p:cNvSpPr/>
              <p:nvPr/>
            </p:nvSpPr>
            <p:spPr>
              <a:xfrm rot="7109011">
                <a:off x="4749265" y="1641153"/>
                <a:ext cx="906780" cy="906780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zh-CN" altLang="en-US" sz="2400" dirty="0">
                  <a:solidFill>
                    <a:schemeClr val="accent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9" name="文本框"/>
              <p:cNvSpPr txBox="1"/>
              <p:nvPr/>
            </p:nvSpPr>
            <p:spPr>
              <a:xfrm>
                <a:off x="4853842" y="1925266"/>
                <a:ext cx="697627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2000" b="1" dirty="0">
                    <a:solidFill>
                      <a:schemeClr val="accent1"/>
                    </a:solidFill>
                    <a:latin typeface="+mj-ea"/>
                    <a:ea typeface="+mj-ea"/>
                    <a:cs typeface="思源宋体 CN ExtraLight" panose="02020200000000000000" pitchFamily="18" charset="-122"/>
                  </a:rPr>
                  <a:t>标题</a:t>
                </a:r>
                <a:endParaRPr lang="zh-CN" altLang="en-US" sz="2000" b="1" dirty="0">
                  <a:solidFill>
                    <a:schemeClr val="accent1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  <a:cs typeface="思源宋体 CN ExtraLight" panose="02020200000000000000" pitchFamily="18" charset="-122"/>
                </a:endParaRPr>
              </a:p>
            </p:txBody>
          </p:sp>
        </p:grp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F96603B0-FDF7-CB92-447C-57F8A2D81420}"/>
              </a:ext>
            </a:extLst>
          </p:cNvPr>
          <p:cNvGrpSpPr/>
          <p:nvPr/>
        </p:nvGrpSpPr>
        <p:grpSpPr>
          <a:xfrm>
            <a:off x="1122578" y="3173880"/>
            <a:ext cx="3701835" cy="906780"/>
            <a:chOff x="1122578" y="3173880"/>
            <a:chExt cx="3701835" cy="906780"/>
          </a:xfrm>
        </p:grpSpPr>
        <p:sp>
          <p:nvSpPr>
            <p:cNvPr id="30" name="矩形: 圆角"/>
            <p:cNvSpPr/>
            <p:nvPr/>
          </p:nvSpPr>
          <p:spPr>
            <a:xfrm flipH="1">
              <a:off x="1122578" y="3196388"/>
              <a:ext cx="2458044" cy="670715"/>
            </a:xfrm>
            <a:prstGeom prst="roundRect">
              <a:avLst>
                <a:gd name="adj" fmla="val 4979"/>
              </a:avLst>
            </a:prstGeom>
            <a:solidFill>
              <a:schemeClr val="bg1"/>
            </a:solidFill>
            <a:ln>
              <a:noFill/>
            </a:ln>
            <a:effectLst>
              <a:outerShdw blurRad="114300" dist="50800" dir="4860000" sx="102000" sy="102000" algn="ctr" rotWithShape="0">
                <a:schemeClr val="accent1">
                  <a:alpha val="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>
                  <a:solidFill>
                    <a:schemeClr val="tx1"/>
                  </a:solidFill>
                  <a:latin typeface="+mn-ea"/>
                  <a:cs typeface="思源宋体 CN ExtraLight" panose="02020200000000000000" pitchFamily="18" charset="-122"/>
                </a:rPr>
                <a:t>在这里输入你的正文</a:t>
              </a:r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63F00E00-7892-501A-AA95-A370E0A284DF}"/>
                </a:ext>
              </a:extLst>
            </p:cNvPr>
            <p:cNvGrpSpPr/>
            <p:nvPr/>
          </p:nvGrpSpPr>
          <p:grpSpPr>
            <a:xfrm>
              <a:off x="3917633" y="3173880"/>
              <a:ext cx="906780" cy="906780"/>
              <a:chOff x="3917633" y="3173880"/>
              <a:chExt cx="906780" cy="906780"/>
            </a:xfrm>
          </p:grpSpPr>
          <p:sp>
            <p:nvSpPr>
              <p:cNvPr id="15" name="椭圆"/>
              <p:cNvSpPr/>
              <p:nvPr/>
            </p:nvSpPr>
            <p:spPr>
              <a:xfrm rot="7109011">
                <a:off x="3917633" y="3173880"/>
                <a:ext cx="906780" cy="906780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zh-CN" altLang="en-US" sz="2400" dirty="0">
                  <a:solidFill>
                    <a:schemeClr val="accent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40" name="文本框"/>
              <p:cNvSpPr txBox="1"/>
              <p:nvPr/>
            </p:nvSpPr>
            <p:spPr>
              <a:xfrm>
                <a:off x="4022210" y="3457993"/>
                <a:ext cx="697627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2000" b="1" dirty="0">
                    <a:solidFill>
                      <a:schemeClr val="accent1"/>
                    </a:solidFill>
                    <a:latin typeface="+mj-ea"/>
                    <a:ea typeface="+mj-ea"/>
                    <a:cs typeface="思源宋体 CN ExtraLight" panose="02020200000000000000" pitchFamily="18" charset="-122"/>
                  </a:rPr>
                  <a:t>标题</a:t>
                </a:r>
                <a:endParaRPr lang="zh-CN" altLang="en-US" sz="2000" b="1" dirty="0">
                  <a:solidFill>
                    <a:schemeClr val="accent1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  <a:cs typeface="思源宋体 CN ExtraLight" panose="02020200000000000000" pitchFamily="18" charset="-122"/>
                </a:endParaRPr>
              </a:p>
            </p:txBody>
          </p:sp>
        </p:grp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EC26809D-3569-D1CF-4FC5-552C5BFB7160}"/>
              </a:ext>
            </a:extLst>
          </p:cNvPr>
          <p:cNvGrpSpPr/>
          <p:nvPr/>
        </p:nvGrpSpPr>
        <p:grpSpPr>
          <a:xfrm>
            <a:off x="1686556" y="4660459"/>
            <a:ext cx="3969489" cy="906780"/>
            <a:chOff x="1686556" y="4660459"/>
            <a:chExt cx="3969489" cy="906780"/>
          </a:xfrm>
        </p:grpSpPr>
        <p:sp>
          <p:nvSpPr>
            <p:cNvPr id="29" name="矩形: 圆角"/>
            <p:cNvSpPr/>
            <p:nvPr/>
          </p:nvSpPr>
          <p:spPr>
            <a:xfrm flipH="1">
              <a:off x="1686556" y="4703826"/>
              <a:ext cx="2458044" cy="670715"/>
            </a:xfrm>
            <a:prstGeom prst="roundRect">
              <a:avLst>
                <a:gd name="adj" fmla="val 4979"/>
              </a:avLst>
            </a:prstGeom>
            <a:solidFill>
              <a:schemeClr val="bg1"/>
            </a:solidFill>
            <a:ln>
              <a:noFill/>
            </a:ln>
            <a:effectLst>
              <a:outerShdw blurRad="114300" dist="50800" dir="4860000" sx="102000" sy="102000" algn="ctr" rotWithShape="0">
                <a:schemeClr val="accent1">
                  <a:alpha val="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>
                  <a:solidFill>
                    <a:schemeClr val="tx1"/>
                  </a:solidFill>
                  <a:latin typeface="+mn-ea"/>
                  <a:cs typeface="思源宋体 CN ExtraLight" panose="02020200000000000000" pitchFamily="18" charset="-122"/>
                </a:rPr>
                <a:t>在这里输入你的正文</a:t>
              </a:r>
            </a:p>
          </p:txBody>
        </p: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B2898159-9304-3397-79EB-354234082946}"/>
                </a:ext>
              </a:extLst>
            </p:cNvPr>
            <p:cNvGrpSpPr/>
            <p:nvPr/>
          </p:nvGrpSpPr>
          <p:grpSpPr>
            <a:xfrm>
              <a:off x="4749265" y="4660459"/>
              <a:ext cx="906780" cy="906780"/>
              <a:chOff x="4749265" y="4660459"/>
              <a:chExt cx="906780" cy="906780"/>
            </a:xfrm>
          </p:grpSpPr>
          <p:sp>
            <p:nvSpPr>
              <p:cNvPr id="16" name="椭圆"/>
              <p:cNvSpPr/>
              <p:nvPr/>
            </p:nvSpPr>
            <p:spPr>
              <a:xfrm rot="7109011">
                <a:off x="4749265" y="4660459"/>
                <a:ext cx="906780" cy="906780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zh-CN" altLang="en-US" sz="2400" dirty="0">
                  <a:solidFill>
                    <a:schemeClr val="accent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41" name="文本框"/>
              <p:cNvSpPr txBox="1"/>
              <p:nvPr/>
            </p:nvSpPr>
            <p:spPr>
              <a:xfrm>
                <a:off x="4853842" y="4944572"/>
                <a:ext cx="697627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2000" b="1" dirty="0">
                    <a:solidFill>
                      <a:schemeClr val="accent1"/>
                    </a:solidFill>
                    <a:latin typeface="+mj-ea"/>
                    <a:ea typeface="+mj-ea"/>
                    <a:cs typeface="思源宋体 CN ExtraLight" panose="02020200000000000000" pitchFamily="18" charset="-122"/>
                  </a:rPr>
                  <a:t>标题</a:t>
                </a:r>
                <a:endParaRPr lang="zh-CN" altLang="en-US" sz="2000" b="1" dirty="0">
                  <a:solidFill>
                    <a:schemeClr val="accent1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  <a:cs typeface="思源宋体 CN ExtraLight" panose="02020200000000000000" pitchFamily="18" charset="-122"/>
                </a:endParaRPr>
              </a:p>
            </p:txBody>
          </p:sp>
        </p:grp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1C9BCBAE-7AD0-7719-DD7E-B40A0292CE76}"/>
              </a:ext>
            </a:extLst>
          </p:cNvPr>
          <p:cNvGrpSpPr/>
          <p:nvPr/>
        </p:nvGrpSpPr>
        <p:grpSpPr>
          <a:xfrm>
            <a:off x="7404027" y="3173880"/>
            <a:ext cx="3665395" cy="906780"/>
            <a:chOff x="7404027" y="3173880"/>
            <a:chExt cx="3665395" cy="906780"/>
          </a:xfrm>
        </p:grpSpPr>
        <p:sp>
          <p:nvSpPr>
            <p:cNvPr id="25" name="矩形: 圆角"/>
            <p:cNvSpPr/>
            <p:nvPr/>
          </p:nvSpPr>
          <p:spPr>
            <a:xfrm>
              <a:off x="8611378" y="3196388"/>
              <a:ext cx="2458044" cy="670715"/>
            </a:xfrm>
            <a:prstGeom prst="roundRect">
              <a:avLst>
                <a:gd name="adj" fmla="val 4979"/>
              </a:avLst>
            </a:prstGeom>
            <a:solidFill>
              <a:schemeClr val="bg1"/>
            </a:solidFill>
            <a:ln>
              <a:noFill/>
            </a:ln>
            <a:effectLst>
              <a:outerShdw blurRad="114300" dist="50800" dir="4860000" sx="102000" sy="102000" algn="ctr" rotWithShape="0">
                <a:schemeClr val="accent1">
                  <a:alpha val="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>
                  <a:solidFill>
                    <a:schemeClr val="tx1"/>
                  </a:solidFill>
                  <a:latin typeface="+mn-ea"/>
                  <a:cs typeface="思源宋体 CN ExtraLight" panose="02020200000000000000" pitchFamily="18" charset="-122"/>
                </a:rPr>
                <a:t>在这里输入你的正文</a:t>
              </a: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8685B9B-54BD-FB53-45F4-8994680A4F88}"/>
                </a:ext>
              </a:extLst>
            </p:cNvPr>
            <p:cNvGrpSpPr/>
            <p:nvPr/>
          </p:nvGrpSpPr>
          <p:grpSpPr>
            <a:xfrm>
              <a:off x="7404027" y="3173880"/>
              <a:ext cx="906780" cy="906780"/>
              <a:chOff x="7404027" y="3173880"/>
              <a:chExt cx="906780" cy="906780"/>
            </a:xfrm>
          </p:grpSpPr>
          <p:sp>
            <p:nvSpPr>
              <p:cNvPr id="18" name="椭圆"/>
              <p:cNvSpPr/>
              <p:nvPr/>
            </p:nvSpPr>
            <p:spPr>
              <a:xfrm rot="7109011">
                <a:off x="7404027" y="3173880"/>
                <a:ext cx="906780" cy="906780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zh-CN" altLang="en-US" sz="2400" dirty="0">
                  <a:solidFill>
                    <a:schemeClr val="accent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42" name="文本框"/>
              <p:cNvSpPr txBox="1"/>
              <p:nvPr/>
            </p:nvSpPr>
            <p:spPr>
              <a:xfrm>
                <a:off x="7508604" y="3457993"/>
                <a:ext cx="697627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2000" b="1" dirty="0">
                    <a:solidFill>
                      <a:schemeClr val="accent1"/>
                    </a:solidFill>
                    <a:latin typeface="+mj-ea"/>
                    <a:ea typeface="+mj-ea"/>
                    <a:cs typeface="思源宋体 CN ExtraLight" panose="02020200000000000000" pitchFamily="18" charset="-122"/>
                  </a:rPr>
                  <a:t>标题</a:t>
                </a:r>
                <a:endParaRPr lang="zh-CN" altLang="en-US" sz="2000" b="1" dirty="0">
                  <a:solidFill>
                    <a:schemeClr val="accent1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  <a:cs typeface="思源宋体 CN ExtraLight" panose="02020200000000000000" pitchFamily="18" charset="-122"/>
                </a:endParaRPr>
              </a:p>
            </p:txBody>
          </p:sp>
        </p:grp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AAD50A77-5990-7019-E130-1F5EBE0552AB}"/>
              </a:ext>
            </a:extLst>
          </p:cNvPr>
          <p:cNvGrpSpPr/>
          <p:nvPr/>
        </p:nvGrpSpPr>
        <p:grpSpPr>
          <a:xfrm>
            <a:off x="6572395" y="1595004"/>
            <a:ext cx="3933049" cy="906780"/>
            <a:chOff x="6572395" y="1595004"/>
            <a:chExt cx="3933049" cy="906780"/>
          </a:xfrm>
        </p:grpSpPr>
        <p:sp>
          <p:nvSpPr>
            <p:cNvPr id="23" name="矩形: 圆角"/>
            <p:cNvSpPr/>
            <p:nvPr/>
          </p:nvSpPr>
          <p:spPr>
            <a:xfrm>
              <a:off x="8047400" y="1688949"/>
              <a:ext cx="2458044" cy="670715"/>
            </a:xfrm>
            <a:prstGeom prst="roundRect">
              <a:avLst>
                <a:gd name="adj" fmla="val 4979"/>
              </a:avLst>
            </a:prstGeom>
            <a:solidFill>
              <a:schemeClr val="bg1"/>
            </a:solidFill>
            <a:ln>
              <a:noFill/>
            </a:ln>
            <a:effectLst>
              <a:outerShdw blurRad="114300" dist="50800" dir="4860000" sx="102000" sy="102000" algn="ctr" rotWithShape="0">
                <a:schemeClr val="accent1">
                  <a:alpha val="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>
                  <a:solidFill>
                    <a:schemeClr val="tx1"/>
                  </a:solidFill>
                  <a:latin typeface="+mn-ea"/>
                  <a:cs typeface="思源宋体 CN ExtraLight" panose="02020200000000000000" pitchFamily="18" charset="-122"/>
                </a:rPr>
                <a:t>在这里输入你的正文</a:t>
              </a: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A1D81A26-E325-B0A9-69DC-15C68C9B9957}"/>
                </a:ext>
              </a:extLst>
            </p:cNvPr>
            <p:cNvGrpSpPr/>
            <p:nvPr/>
          </p:nvGrpSpPr>
          <p:grpSpPr>
            <a:xfrm>
              <a:off x="6572395" y="1595004"/>
              <a:ext cx="906780" cy="906780"/>
              <a:chOff x="6572395" y="1595004"/>
              <a:chExt cx="906780" cy="906780"/>
            </a:xfrm>
          </p:grpSpPr>
          <p:sp>
            <p:nvSpPr>
              <p:cNvPr id="13" name="椭圆"/>
              <p:cNvSpPr/>
              <p:nvPr/>
            </p:nvSpPr>
            <p:spPr>
              <a:xfrm rot="7109011">
                <a:off x="6572395" y="1595004"/>
                <a:ext cx="906780" cy="906780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zh-CN" altLang="en-US" sz="2400" dirty="0">
                  <a:solidFill>
                    <a:schemeClr val="accent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43" name="文本框"/>
              <p:cNvSpPr txBox="1"/>
              <p:nvPr/>
            </p:nvSpPr>
            <p:spPr>
              <a:xfrm>
                <a:off x="6676972" y="1879117"/>
                <a:ext cx="697627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2000" b="1" dirty="0">
                    <a:solidFill>
                      <a:schemeClr val="accent1"/>
                    </a:solidFill>
                    <a:latin typeface="+mj-ea"/>
                    <a:ea typeface="+mj-ea"/>
                    <a:cs typeface="思源宋体 CN ExtraLight" panose="02020200000000000000" pitchFamily="18" charset="-122"/>
                  </a:rPr>
                  <a:t>标题</a:t>
                </a:r>
                <a:endParaRPr lang="zh-CN" altLang="en-US" sz="2000" b="1" dirty="0">
                  <a:solidFill>
                    <a:schemeClr val="accent1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  <a:cs typeface="思源宋体 CN ExtraLight" panose="02020200000000000000" pitchFamily="18" charset="-122"/>
                </a:endParaRPr>
              </a:p>
            </p:txBody>
          </p:sp>
        </p:grpSp>
      </p:grpSp>
      <p:grpSp>
        <p:nvGrpSpPr>
          <p:cNvPr id="26" name="组合">
            <a:extLst>
              <a:ext uri="{FF2B5EF4-FFF2-40B4-BE49-F238E27FC236}">
                <a16:creationId xmlns:a16="http://schemas.microsoft.com/office/drawing/2014/main" id="{80296EB4-D44D-0520-1E0E-02686BC85E3D}"/>
              </a:ext>
            </a:extLst>
          </p:cNvPr>
          <p:cNvGrpSpPr/>
          <p:nvPr/>
        </p:nvGrpSpPr>
        <p:grpSpPr>
          <a:xfrm>
            <a:off x="6572395" y="4614309"/>
            <a:ext cx="3933049" cy="906780"/>
            <a:chOff x="6572395" y="4614309"/>
            <a:chExt cx="3933049" cy="906780"/>
          </a:xfrm>
        </p:grpSpPr>
        <p:sp>
          <p:nvSpPr>
            <p:cNvPr id="24" name="矩形: 圆角"/>
            <p:cNvSpPr/>
            <p:nvPr/>
          </p:nvSpPr>
          <p:spPr>
            <a:xfrm>
              <a:off x="8047400" y="4703826"/>
              <a:ext cx="2458044" cy="670715"/>
            </a:xfrm>
            <a:prstGeom prst="roundRect">
              <a:avLst>
                <a:gd name="adj" fmla="val 4979"/>
              </a:avLst>
            </a:prstGeom>
            <a:solidFill>
              <a:schemeClr val="bg1"/>
            </a:solidFill>
            <a:ln>
              <a:noFill/>
            </a:ln>
            <a:effectLst>
              <a:outerShdw blurRad="114300" dist="50800" dir="4860000" sx="102000" sy="102000" algn="ctr" rotWithShape="0">
                <a:schemeClr val="accent1">
                  <a:alpha val="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>
                  <a:solidFill>
                    <a:schemeClr val="tx1"/>
                  </a:solidFill>
                  <a:latin typeface="+mn-ea"/>
                  <a:cs typeface="思源宋体 CN ExtraLight" panose="02020200000000000000" pitchFamily="18" charset="-122"/>
                </a:rPr>
                <a:t>在这里输入你的正文</a:t>
              </a: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AEBF0068-7BEC-39BA-99CB-D8217AE7E3CD}"/>
                </a:ext>
              </a:extLst>
            </p:cNvPr>
            <p:cNvGrpSpPr/>
            <p:nvPr/>
          </p:nvGrpSpPr>
          <p:grpSpPr>
            <a:xfrm>
              <a:off x="6572395" y="4614309"/>
              <a:ext cx="906780" cy="906780"/>
              <a:chOff x="6572395" y="4614309"/>
              <a:chExt cx="906780" cy="906780"/>
            </a:xfrm>
          </p:grpSpPr>
          <p:sp>
            <p:nvSpPr>
              <p:cNvPr id="17" name="椭圆"/>
              <p:cNvSpPr/>
              <p:nvPr/>
            </p:nvSpPr>
            <p:spPr>
              <a:xfrm rot="7109011">
                <a:off x="6572395" y="4614309"/>
                <a:ext cx="906780" cy="906780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zh-CN" altLang="en-US" sz="2400" dirty="0">
                  <a:solidFill>
                    <a:schemeClr val="accent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44" name="文本框"/>
              <p:cNvSpPr txBox="1"/>
              <p:nvPr/>
            </p:nvSpPr>
            <p:spPr>
              <a:xfrm>
                <a:off x="6676972" y="4898422"/>
                <a:ext cx="697627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2000" b="1" dirty="0">
                    <a:solidFill>
                      <a:schemeClr val="accent1"/>
                    </a:solidFill>
                    <a:latin typeface="+mj-ea"/>
                    <a:ea typeface="+mj-ea"/>
                    <a:cs typeface="思源宋体 CN ExtraLight" panose="02020200000000000000" pitchFamily="18" charset="-122"/>
                  </a:rPr>
                  <a:t>标题</a:t>
                </a:r>
                <a:endParaRPr lang="zh-CN" altLang="en-US" sz="2000" b="1" dirty="0">
                  <a:solidFill>
                    <a:schemeClr val="accent1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  <a:cs typeface="思源宋体 CN ExtraLight" panose="02020200000000000000" pitchFamily="18" charset="-122"/>
                </a:endParaRPr>
              </a:p>
            </p:txBody>
          </p:sp>
        </p:grpSp>
      </p:grpSp>
      <p:sp>
        <p:nvSpPr>
          <p:cNvPr id="46" name="文本框"/>
          <p:cNvSpPr txBox="1"/>
          <p:nvPr/>
        </p:nvSpPr>
        <p:spPr>
          <a:xfrm>
            <a:off x="858156" y="206830"/>
            <a:ext cx="29391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accent1"/>
                </a:solidFill>
                <a:latin typeface="+mj-ea"/>
                <a:ea typeface="+mj-ea"/>
                <a:cs typeface="思源宋体 CN ExtraLight" panose="02020200000000000000" pitchFamily="18" charset="-122"/>
              </a:rPr>
              <a:t>综合素质</a:t>
            </a:r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0FEB5B09-78AE-ADCA-2BEE-98B15DDFF76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361489" y="0"/>
            <a:ext cx="431800" cy="853161"/>
          </a:xfrm>
          <a:custGeom>
            <a:avLst/>
            <a:gdLst>
              <a:gd name="connsiteX0" fmla="*/ 0 w 431800"/>
              <a:gd name="connsiteY0" fmla="*/ 0 h 853161"/>
              <a:gd name="connsiteX1" fmla="*/ 431800 w 431800"/>
              <a:gd name="connsiteY1" fmla="*/ 0 h 853161"/>
              <a:gd name="connsiteX2" fmla="*/ 431800 w 431800"/>
              <a:gd name="connsiteY2" fmla="*/ 637261 h 853161"/>
              <a:gd name="connsiteX3" fmla="*/ 215900 w 431800"/>
              <a:gd name="connsiteY3" fmla="*/ 853161 h 853161"/>
              <a:gd name="connsiteX4" fmla="*/ 0 w 431800"/>
              <a:gd name="connsiteY4" fmla="*/ 637261 h 853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1800" h="853161">
                <a:moveTo>
                  <a:pt x="0" y="0"/>
                </a:moveTo>
                <a:lnTo>
                  <a:pt x="431800" y="0"/>
                </a:lnTo>
                <a:lnTo>
                  <a:pt x="431800" y="637261"/>
                </a:lnTo>
                <a:cubicBezTo>
                  <a:pt x="431800" y="756499"/>
                  <a:pt x="335138" y="853161"/>
                  <a:pt x="215900" y="853161"/>
                </a:cubicBezTo>
                <a:cubicBezTo>
                  <a:pt x="96662" y="853161"/>
                  <a:pt x="0" y="756499"/>
                  <a:pt x="0" y="637261"/>
                </a:cubicBezTo>
                <a:close/>
              </a:path>
            </a:pathLst>
          </a:custGeom>
          <a:solidFill>
            <a:schemeClr val="accent1"/>
          </a:solidFill>
          <a:effectLst>
            <a:innerShdw blurRad="596900" dist="50800" dir="16200000">
              <a:prstClr val="black">
                <a:alpha val="17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宋体 CN Heavy" panose="02020900000000000000" pitchFamily="18" charset="-122"/>
              <a:cs typeface="思源宋体 CN ExtraLight" panose="02020200000000000000" pitchFamily="18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"/>
          <p:cNvSpPr txBox="1"/>
          <p:nvPr/>
        </p:nvSpPr>
        <p:spPr>
          <a:xfrm>
            <a:off x="858156" y="206830"/>
            <a:ext cx="29391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accent1"/>
                </a:solidFill>
                <a:latin typeface="+mj-ea"/>
                <a:ea typeface="+mj-ea"/>
                <a:cs typeface="思源宋体 CN ExtraLight" panose="02020200000000000000" pitchFamily="18" charset="-122"/>
              </a:rPr>
              <a:t>工作重点</a:t>
            </a:r>
          </a:p>
        </p:txBody>
      </p:sp>
      <p:grpSp>
        <p:nvGrpSpPr>
          <p:cNvPr id="23" name="组合"/>
          <p:cNvGrpSpPr/>
          <p:nvPr/>
        </p:nvGrpSpPr>
        <p:grpSpPr>
          <a:xfrm>
            <a:off x="1301827" y="3923393"/>
            <a:ext cx="4485005" cy="1673225"/>
            <a:chOff x="1062355" y="3900170"/>
            <a:chExt cx="4485005" cy="1673225"/>
          </a:xfrm>
        </p:grpSpPr>
        <p:sp>
          <p:nvSpPr>
            <p:cNvPr id="14" name="圆角矩形"/>
            <p:cNvSpPr/>
            <p:nvPr/>
          </p:nvSpPr>
          <p:spPr>
            <a:xfrm>
              <a:off x="1062355" y="3900170"/>
              <a:ext cx="4485005" cy="1673225"/>
            </a:xfrm>
            <a:prstGeom prst="roundRect">
              <a:avLst>
                <a:gd name="adj" fmla="val 10208"/>
              </a:avLst>
            </a:prstGeom>
            <a:solidFill>
              <a:schemeClr val="bg1"/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宋体 CN Heavy" panose="02020900000000000000" pitchFamily="18" charset="-122"/>
                <a:cs typeface="思源宋体 CN ExtraLight" panose="02020200000000000000" pitchFamily="18" charset="-122"/>
              </a:endParaRPr>
            </a:p>
          </p:txBody>
        </p:sp>
        <p:sp>
          <p:nvSpPr>
            <p:cNvPr id="15" name="文本框"/>
            <p:cNvSpPr txBox="1"/>
            <p:nvPr/>
          </p:nvSpPr>
          <p:spPr>
            <a:xfrm>
              <a:off x="2208530" y="4343082"/>
              <a:ext cx="3128010" cy="7874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>
                  <a:latin typeface="+mn-ea"/>
                  <a:cs typeface="思源宋体 CN ExtraLight" panose="02020200000000000000" pitchFamily="18" charset="-122"/>
                  <a:sym typeface="+mn-ea"/>
                </a:rPr>
                <a:t>在这里输入你的正文，阐述与关键词标题相关的具体内容</a:t>
              </a:r>
            </a:p>
          </p:txBody>
        </p:sp>
        <p:sp>
          <p:nvSpPr>
            <p:cNvPr id="16" name="椭圆"/>
            <p:cNvSpPr/>
            <p:nvPr/>
          </p:nvSpPr>
          <p:spPr>
            <a:xfrm>
              <a:off x="1297940" y="4359910"/>
              <a:ext cx="753745" cy="75374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2400" dirty="0">
                  <a:solidFill>
                    <a:schemeClr val="accent1"/>
                  </a:solidFill>
                  <a:latin typeface="+mj-ea"/>
                  <a:ea typeface="+mj-ea"/>
                  <a:cs typeface="思源宋体 CN ExtraLight" panose="02020200000000000000" pitchFamily="18" charset="-122"/>
                </a:rPr>
                <a:t>03</a:t>
              </a:r>
            </a:p>
          </p:txBody>
        </p:sp>
      </p:grpSp>
      <p:grpSp>
        <p:nvGrpSpPr>
          <p:cNvPr id="24" name="组合"/>
          <p:cNvGrpSpPr/>
          <p:nvPr/>
        </p:nvGrpSpPr>
        <p:grpSpPr>
          <a:xfrm>
            <a:off x="1301827" y="1822745"/>
            <a:ext cx="4485005" cy="1673225"/>
            <a:chOff x="1062355" y="3900170"/>
            <a:chExt cx="4485005" cy="1673225"/>
          </a:xfrm>
        </p:grpSpPr>
        <p:sp>
          <p:nvSpPr>
            <p:cNvPr id="25" name="圆角矩形"/>
            <p:cNvSpPr/>
            <p:nvPr/>
          </p:nvSpPr>
          <p:spPr>
            <a:xfrm>
              <a:off x="1062355" y="3900170"/>
              <a:ext cx="4485005" cy="1673225"/>
            </a:xfrm>
            <a:prstGeom prst="roundRect">
              <a:avLst>
                <a:gd name="adj" fmla="val 10208"/>
              </a:avLst>
            </a:prstGeom>
            <a:solidFill>
              <a:schemeClr val="bg1"/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宋体 CN Heavy" panose="02020900000000000000" pitchFamily="18" charset="-122"/>
                <a:cs typeface="思源宋体 CN ExtraLight" panose="02020200000000000000" pitchFamily="18" charset="-122"/>
              </a:endParaRPr>
            </a:p>
          </p:txBody>
        </p:sp>
        <p:sp>
          <p:nvSpPr>
            <p:cNvPr id="26" name="文本框"/>
            <p:cNvSpPr txBox="1"/>
            <p:nvPr/>
          </p:nvSpPr>
          <p:spPr>
            <a:xfrm>
              <a:off x="2208530" y="4343082"/>
              <a:ext cx="3128010" cy="7874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>
                  <a:latin typeface="+mn-ea"/>
                  <a:cs typeface="思源宋体 CN ExtraLight" panose="02020200000000000000" pitchFamily="18" charset="-122"/>
                  <a:sym typeface="+mn-ea"/>
                </a:rPr>
                <a:t>在这里输入你的正文，阐述与关键词标题相关的具体内容</a:t>
              </a:r>
            </a:p>
          </p:txBody>
        </p:sp>
        <p:sp>
          <p:nvSpPr>
            <p:cNvPr id="27" name="椭圆"/>
            <p:cNvSpPr/>
            <p:nvPr/>
          </p:nvSpPr>
          <p:spPr>
            <a:xfrm>
              <a:off x="1297940" y="4359910"/>
              <a:ext cx="753745" cy="75374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2400" dirty="0">
                  <a:latin typeface="+mj-ea"/>
                  <a:ea typeface="+mj-ea"/>
                  <a:cs typeface="思源宋体 CN ExtraLight" panose="02020200000000000000" pitchFamily="18" charset="-122"/>
                </a:rPr>
                <a:t>01</a:t>
              </a:r>
            </a:p>
          </p:txBody>
        </p:sp>
      </p:grpSp>
      <p:grpSp>
        <p:nvGrpSpPr>
          <p:cNvPr id="28" name="组合"/>
          <p:cNvGrpSpPr/>
          <p:nvPr/>
        </p:nvGrpSpPr>
        <p:grpSpPr>
          <a:xfrm>
            <a:off x="6405168" y="3923393"/>
            <a:ext cx="4485005" cy="1673225"/>
            <a:chOff x="1062355" y="3900170"/>
            <a:chExt cx="4485005" cy="1673225"/>
          </a:xfrm>
        </p:grpSpPr>
        <p:sp>
          <p:nvSpPr>
            <p:cNvPr id="29" name="圆角矩形"/>
            <p:cNvSpPr/>
            <p:nvPr/>
          </p:nvSpPr>
          <p:spPr>
            <a:xfrm>
              <a:off x="1062355" y="3900170"/>
              <a:ext cx="4485005" cy="1673225"/>
            </a:xfrm>
            <a:prstGeom prst="roundRect">
              <a:avLst>
                <a:gd name="adj" fmla="val 10208"/>
              </a:avLst>
            </a:prstGeom>
            <a:solidFill>
              <a:schemeClr val="bg1"/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宋体 CN Heavy" panose="02020900000000000000" pitchFamily="18" charset="-122"/>
                <a:cs typeface="思源宋体 CN ExtraLight" panose="02020200000000000000" pitchFamily="18" charset="-122"/>
              </a:endParaRPr>
            </a:p>
          </p:txBody>
        </p:sp>
        <p:sp>
          <p:nvSpPr>
            <p:cNvPr id="30" name="文本框"/>
            <p:cNvSpPr txBox="1"/>
            <p:nvPr/>
          </p:nvSpPr>
          <p:spPr>
            <a:xfrm>
              <a:off x="2208530" y="4343082"/>
              <a:ext cx="3128010" cy="7874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>
                  <a:latin typeface="+mn-ea"/>
                  <a:cs typeface="思源宋体 CN ExtraLight" panose="02020200000000000000" pitchFamily="18" charset="-122"/>
                  <a:sym typeface="+mn-ea"/>
                </a:rPr>
                <a:t>在这里输入你的正文，阐述与关键词标题相关的具体内容</a:t>
              </a:r>
            </a:p>
          </p:txBody>
        </p:sp>
        <p:sp>
          <p:nvSpPr>
            <p:cNvPr id="31" name="椭圆"/>
            <p:cNvSpPr/>
            <p:nvPr/>
          </p:nvSpPr>
          <p:spPr>
            <a:xfrm>
              <a:off x="1297940" y="4359910"/>
              <a:ext cx="753745" cy="75374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2400" dirty="0">
                  <a:latin typeface="+mj-ea"/>
                  <a:ea typeface="+mj-ea"/>
                  <a:cs typeface="思源宋体 CN ExtraLight" panose="02020200000000000000" pitchFamily="18" charset="-122"/>
                </a:rPr>
                <a:t>04</a:t>
              </a:r>
            </a:p>
          </p:txBody>
        </p:sp>
      </p:grpSp>
      <p:grpSp>
        <p:nvGrpSpPr>
          <p:cNvPr id="32" name="组合"/>
          <p:cNvGrpSpPr/>
          <p:nvPr/>
        </p:nvGrpSpPr>
        <p:grpSpPr>
          <a:xfrm>
            <a:off x="6405168" y="1822745"/>
            <a:ext cx="4485005" cy="1673225"/>
            <a:chOff x="1062355" y="3900170"/>
            <a:chExt cx="4485005" cy="1673225"/>
          </a:xfrm>
        </p:grpSpPr>
        <p:sp>
          <p:nvSpPr>
            <p:cNvPr id="33" name="圆角矩形 25"/>
            <p:cNvSpPr/>
            <p:nvPr/>
          </p:nvSpPr>
          <p:spPr>
            <a:xfrm>
              <a:off x="1062355" y="3900170"/>
              <a:ext cx="4485005" cy="1673225"/>
            </a:xfrm>
            <a:prstGeom prst="roundRect">
              <a:avLst>
                <a:gd name="adj" fmla="val 10208"/>
              </a:avLst>
            </a:prstGeom>
            <a:solidFill>
              <a:schemeClr val="bg1"/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宋体 CN Heavy" panose="02020900000000000000" pitchFamily="18" charset="-122"/>
                <a:cs typeface="思源宋体 CN ExtraLight" panose="02020200000000000000" pitchFamily="18" charset="-122"/>
              </a:endParaRPr>
            </a:p>
          </p:txBody>
        </p:sp>
        <p:sp>
          <p:nvSpPr>
            <p:cNvPr id="34" name="文本框"/>
            <p:cNvSpPr txBox="1"/>
            <p:nvPr/>
          </p:nvSpPr>
          <p:spPr>
            <a:xfrm>
              <a:off x="2208530" y="4343082"/>
              <a:ext cx="3128010" cy="7874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>
                  <a:latin typeface="+mn-ea"/>
                  <a:cs typeface="思源宋体 CN ExtraLight" panose="02020200000000000000" pitchFamily="18" charset="-122"/>
                  <a:sym typeface="+mn-ea"/>
                </a:rPr>
                <a:t>在这里输入你的正文，阐述与关键词标题相关的具体内容</a:t>
              </a:r>
            </a:p>
          </p:txBody>
        </p:sp>
        <p:sp>
          <p:nvSpPr>
            <p:cNvPr id="35" name="椭圆 34"/>
            <p:cNvSpPr/>
            <p:nvPr/>
          </p:nvSpPr>
          <p:spPr>
            <a:xfrm>
              <a:off x="1297940" y="4359910"/>
              <a:ext cx="753745" cy="75374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2400" dirty="0">
                  <a:solidFill>
                    <a:schemeClr val="accent1"/>
                  </a:solidFill>
                  <a:latin typeface="+mj-ea"/>
                  <a:ea typeface="+mj-ea"/>
                  <a:cs typeface="思源宋体 CN ExtraLight" panose="02020200000000000000" pitchFamily="18" charset="-122"/>
                </a:rPr>
                <a:t>02</a:t>
              </a:r>
            </a:p>
          </p:txBody>
        </p:sp>
      </p:grp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5B89D276-61E9-66BC-CA3B-4353A42003D3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361489" y="0"/>
            <a:ext cx="431800" cy="853161"/>
          </a:xfrm>
          <a:custGeom>
            <a:avLst/>
            <a:gdLst>
              <a:gd name="connsiteX0" fmla="*/ 0 w 431800"/>
              <a:gd name="connsiteY0" fmla="*/ 0 h 853161"/>
              <a:gd name="connsiteX1" fmla="*/ 431800 w 431800"/>
              <a:gd name="connsiteY1" fmla="*/ 0 h 853161"/>
              <a:gd name="connsiteX2" fmla="*/ 431800 w 431800"/>
              <a:gd name="connsiteY2" fmla="*/ 637261 h 853161"/>
              <a:gd name="connsiteX3" fmla="*/ 215900 w 431800"/>
              <a:gd name="connsiteY3" fmla="*/ 853161 h 853161"/>
              <a:gd name="connsiteX4" fmla="*/ 0 w 431800"/>
              <a:gd name="connsiteY4" fmla="*/ 637261 h 853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1800" h="853161">
                <a:moveTo>
                  <a:pt x="0" y="0"/>
                </a:moveTo>
                <a:lnTo>
                  <a:pt x="431800" y="0"/>
                </a:lnTo>
                <a:lnTo>
                  <a:pt x="431800" y="637261"/>
                </a:lnTo>
                <a:cubicBezTo>
                  <a:pt x="431800" y="756499"/>
                  <a:pt x="335138" y="853161"/>
                  <a:pt x="215900" y="853161"/>
                </a:cubicBezTo>
                <a:cubicBezTo>
                  <a:pt x="96662" y="853161"/>
                  <a:pt x="0" y="756499"/>
                  <a:pt x="0" y="637261"/>
                </a:cubicBezTo>
                <a:close/>
              </a:path>
            </a:pathLst>
          </a:custGeom>
          <a:solidFill>
            <a:schemeClr val="accent1"/>
          </a:solidFill>
          <a:effectLst>
            <a:innerShdw blurRad="596900" dist="50800" dir="16200000">
              <a:prstClr val="black">
                <a:alpha val="17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宋体 CN Heavy" panose="02020900000000000000" pitchFamily="18" charset="-122"/>
              <a:cs typeface="思源宋体 CN ExtraLight" panose="02020200000000000000" pitchFamily="18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067990fd-7bdf-46cf-acf6-5afceaa5a882"/>
  <p:tag name="COMMONDATA" val="eyJoZGlkIjoiZGFlMTY2NjliZDg1OGIxNmFlMzgxM2Q1MGZiOWU1MWU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8.5241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8.5241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8.5241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述职报告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0075FF"/>
      </a:accent1>
      <a:accent2>
        <a:srgbClr val="5DA6FF"/>
      </a:accent2>
      <a:accent3>
        <a:srgbClr val="585858"/>
      </a:accent3>
      <a:accent4>
        <a:srgbClr val="757575"/>
      </a:accent4>
      <a:accent5>
        <a:srgbClr val="A8A8A8"/>
      </a:accent5>
      <a:accent6>
        <a:srgbClr val="BEBEBE"/>
      </a:accent6>
      <a:hlink>
        <a:srgbClr val="4472C4"/>
      </a:hlink>
      <a:folHlink>
        <a:srgbClr val="BFBFBF"/>
      </a:folHlink>
    </a:clrScheme>
    <a:fontScheme name="思源宋体系列">
      <a:majorFont>
        <a:latin typeface="思源宋体 CN Heavy"/>
        <a:ea typeface="思源宋体 CN Heavy"/>
        <a:cs typeface=""/>
      </a:majorFont>
      <a:minorFont>
        <a:latin typeface="思源宋体 CN Light"/>
        <a:ea typeface="思源宋体 CN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思源宋体 CN Extra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思源宋体 CN ExtraLight"/>
        <a:ea typeface=""/>
        <a:cs typeface=""/>
        <a:font script="Jpan" typeface="ＭＳ Ｐゴシック"/>
        <a:font script="Hang" typeface="맑은 고딕"/>
        <a:font script="Hans" typeface="思源宋体 CN ExtraLight"/>
        <a:font script="Hant" typeface="新細明體"/>
        <a:font script="Arab" typeface="思源宋体 CN ExtraLight"/>
        <a:font script="Hebr" typeface="思源宋体 CN Extra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思源宋体 CN ExtraLight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思源宋体 CN Extra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思源宋体 CN ExtraLight"/>
        <a:ea typeface=""/>
        <a:cs typeface=""/>
        <a:font script="Jpan" typeface="ＭＳ Ｐゴシック"/>
        <a:font script="Hang" typeface="맑은 고딕"/>
        <a:font script="Hans" typeface="思源宋体 CN ExtraLight"/>
        <a:font script="Hant" typeface="新細明體"/>
        <a:font script="Arab" typeface="思源宋体 CN ExtraLight"/>
        <a:font script="Hebr" typeface="思源宋体 CN Extra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思源宋体 CN ExtraLight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</TotalTime>
  <Words>779</Words>
  <Application>Microsoft Office PowerPoint</Application>
  <PresentationFormat>宽屏</PresentationFormat>
  <Paragraphs>166</Paragraphs>
  <Slides>18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6" baseType="lpstr">
      <vt:lpstr>OPPOSans H</vt:lpstr>
      <vt:lpstr>OPPOSans M</vt:lpstr>
      <vt:lpstr>阿里巴巴普惠体 2.0 55 Regular</vt:lpstr>
      <vt:lpstr>阿里巴巴普惠体 2.0 65 Medium</vt:lpstr>
      <vt:lpstr>思源宋体 CN Heavy</vt:lpstr>
      <vt:lpstr>思源宋体 CN Light</vt:lpstr>
      <vt:lpstr>Arial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蓝色简约插画风转正述职工作汇报ppt模板</dc:title>
  <dc:creator>©香香</dc:creator>
  <cp:keywords>P界达人</cp:keywords>
  <dc:description>51PPT模板网，幻灯片演示模板及素材免费下载！_x000d_
51PPT模板网 唯一访问网址：www.51pptmoban.com</dc:description>
  <cp:lastModifiedBy>51pptmoban .com</cp:lastModifiedBy>
  <cp:revision>212</cp:revision>
  <dcterms:created xsi:type="dcterms:W3CDTF">2023-02-07T09:01:00Z</dcterms:created>
  <dcterms:modified xsi:type="dcterms:W3CDTF">2023-11-09T11:07:11Z</dcterms:modified>
  <cp:contentStatus>蓝色简约插画风转正述职工作汇报ppt模板，www.51pptmoban.com</cp:contentStatus>
  <cp:version>51pptmoban.com（V51-110903版）</cp:version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44DD04AA23F94293865229E57BFCE21E</vt:lpwstr>
  </property>
  <property fmtid="{D5CDD505-2E9C-101B-9397-08002B2CF9AE}" pid="3" name="KSOProductBuildVer">
    <vt:lpwstr>2052-12.1.0.15120</vt:lpwstr>
  </property>
</Properties>
</file>