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2" r:id="rId2"/>
    <p:sldId id="286" r:id="rId3"/>
    <p:sldId id="287" r:id="rId4"/>
    <p:sldId id="289" r:id="rId5"/>
    <p:sldId id="295" r:id="rId6"/>
    <p:sldId id="294" r:id="rId7"/>
    <p:sldId id="296" r:id="rId8"/>
    <p:sldId id="288" r:id="rId9"/>
    <p:sldId id="303" r:id="rId10"/>
    <p:sldId id="293" r:id="rId11"/>
    <p:sldId id="305" r:id="rId12"/>
    <p:sldId id="304" r:id="rId13"/>
    <p:sldId id="307" r:id="rId14"/>
    <p:sldId id="306" r:id="rId15"/>
    <p:sldId id="308" r:id="rId16"/>
    <p:sldId id="309" r:id="rId17"/>
    <p:sldId id="310" r:id="rId18"/>
    <p:sldId id="312" r:id="rId19"/>
    <p:sldId id="311" r:id="rId20"/>
    <p:sldId id="313" r:id="rId21"/>
    <p:sldId id="315" r:id="rId22"/>
    <p:sldId id="314" r:id="rId23"/>
    <p:sldId id="316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1617"/>
    <a:srgbClr val="B61C00"/>
    <a:srgbClr val="F5E4DA"/>
    <a:srgbClr val="FF0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3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86" y="558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90E33-DF07-4287-A741-C766B4DC456D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D4ED7-0408-46F3-A936-62453ABA4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72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586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86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1969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95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5134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2313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52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3712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6687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229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263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9113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6233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2965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7785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331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1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252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819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09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136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A0F68-74AF-4046-B25C-9A96575BEEC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857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137DF85-A377-2C1A-D96D-75B07266250C}"/>
              </a:ext>
            </a:extLst>
          </p:cNvPr>
          <p:cNvGrpSpPr/>
          <p:nvPr userDrawn="1"/>
        </p:nvGrpSpPr>
        <p:grpSpPr>
          <a:xfrm>
            <a:off x="0" y="1"/>
            <a:ext cx="12192000" cy="6858000"/>
            <a:chOff x="0" y="1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CC97B16-401C-530D-ED4F-8F2EF0E91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1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EE8190C2-4813-54AC-1938-275284DFC2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4543430"/>
              <a:ext cx="12192000" cy="2312102"/>
            </a:xfrm>
            <a:custGeom>
              <a:avLst/>
              <a:gdLst>
                <a:gd name="connsiteX0" fmla="*/ 12192000 w 12192000"/>
                <a:gd name="connsiteY0" fmla="*/ 0 h 6858000"/>
                <a:gd name="connsiteX1" fmla="*/ 0 w 12192000"/>
                <a:gd name="connsiteY1" fmla="*/ 0 h 6858000"/>
                <a:gd name="connsiteX2" fmla="*/ 0 w 12192000"/>
                <a:gd name="connsiteY2" fmla="*/ 6858000 h 6858000"/>
                <a:gd name="connsiteX3" fmla="*/ 1219200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12192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2000" y="6858000"/>
                  </a:lnTo>
                  <a:close/>
                </a:path>
              </a:pathLst>
            </a:custGeom>
          </p:spPr>
        </p:pic>
      </p:grp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57F2F38-23A2-822A-1160-24CE8DEFB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1DF1-B373-46FB-B512-5F922DB54DEB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9DA981D-15AA-7B25-EC08-99F8DCF5C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843F20-D1E3-22E4-6646-4AAAEEE2A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120BA-8FD0-4492-80AD-9E46069CF0B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D8FFD5D-D169-C08F-9C3C-49119781BFD9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080890B0-01D7-1BBA-F6CB-DB9630EDB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2179810" cy="685800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838DC37-8529-6B28-D986-69D1CD6F7F46}"/>
                </a:ext>
              </a:extLst>
            </p:cNvPr>
            <p:cNvSpPr/>
            <p:nvPr/>
          </p:nvSpPr>
          <p:spPr>
            <a:xfrm>
              <a:off x="0" y="626508"/>
              <a:ext cx="12192000" cy="6231492"/>
            </a:xfrm>
            <a:prstGeom prst="rect">
              <a:avLst/>
            </a:prstGeom>
            <a:gradFill>
              <a:gsLst>
                <a:gs pos="95000">
                  <a:srgbClr val="AA0000"/>
                </a:gs>
                <a:gs pos="0">
                  <a:srgbClr val="FF0000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8B4EED6-BFE2-8063-17E3-4954227CD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alphaModFix amt="35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699" t="17943"/>
            <a:stretch>
              <a:fillRect/>
            </a:stretch>
          </p:blipFill>
          <p:spPr>
            <a:xfrm>
              <a:off x="0" y="0"/>
              <a:ext cx="7251699" cy="3426706"/>
            </a:xfrm>
            <a:custGeom>
              <a:avLst/>
              <a:gdLst>
                <a:gd name="connsiteX0" fmla="*/ 0 w 7251699"/>
                <a:gd name="connsiteY0" fmla="*/ 0 h 3426706"/>
                <a:gd name="connsiteX1" fmla="*/ 7251699 w 7251699"/>
                <a:gd name="connsiteY1" fmla="*/ 0 h 3426706"/>
                <a:gd name="connsiteX2" fmla="*/ 7251699 w 7251699"/>
                <a:gd name="connsiteY2" fmla="*/ 3426706 h 3426706"/>
                <a:gd name="connsiteX3" fmla="*/ 0 w 7251699"/>
                <a:gd name="connsiteY3" fmla="*/ 3426706 h 342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1699" h="3426706">
                  <a:moveTo>
                    <a:pt x="0" y="0"/>
                  </a:moveTo>
                  <a:lnTo>
                    <a:pt x="7251699" y="0"/>
                  </a:lnTo>
                  <a:lnTo>
                    <a:pt x="7251699" y="3426706"/>
                  </a:lnTo>
                  <a:lnTo>
                    <a:pt x="0" y="3426706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616850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57F2F38-23A2-822A-1160-24CE8DEFB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1DF1-B373-46FB-B512-5F922DB54DEB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9DA981D-15AA-7B25-EC08-99F8DCF5C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843F20-D1E3-22E4-6646-4AAAEEE2A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120BA-8FD0-4492-80AD-9E46069CF0B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80890B0-01D7-1BBA-F6CB-DB9630EDB4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7981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8B4EED6-BFE2-8063-17E3-4954227CDC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99" t="17943"/>
          <a:stretch>
            <a:fillRect/>
          </a:stretch>
        </p:blipFill>
        <p:spPr>
          <a:xfrm>
            <a:off x="0" y="0"/>
            <a:ext cx="7251699" cy="3426706"/>
          </a:xfrm>
          <a:custGeom>
            <a:avLst/>
            <a:gdLst>
              <a:gd name="connsiteX0" fmla="*/ 0 w 7251699"/>
              <a:gd name="connsiteY0" fmla="*/ 0 h 3426706"/>
              <a:gd name="connsiteX1" fmla="*/ 7251699 w 7251699"/>
              <a:gd name="connsiteY1" fmla="*/ 0 h 3426706"/>
              <a:gd name="connsiteX2" fmla="*/ 7251699 w 7251699"/>
              <a:gd name="connsiteY2" fmla="*/ 3426706 h 3426706"/>
              <a:gd name="connsiteX3" fmla="*/ 0 w 7251699"/>
              <a:gd name="connsiteY3" fmla="*/ 3426706 h 342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1699" h="3426706">
                <a:moveTo>
                  <a:pt x="0" y="0"/>
                </a:moveTo>
                <a:lnTo>
                  <a:pt x="7251699" y="0"/>
                </a:lnTo>
                <a:lnTo>
                  <a:pt x="7251699" y="3426706"/>
                </a:lnTo>
                <a:lnTo>
                  <a:pt x="0" y="3426706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61AF59F-EA59-6F9A-0C5F-F0DAD1CFF3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61" r="22256"/>
          <a:stretch>
            <a:fillRect/>
          </a:stretch>
        </p:blipFill>
        <p:spPr>
          <a:xfrm>
            <a:off x="0" y="4706718"/>
            <a:ext cx="12192000" cy="1732864"/>
          </a:xfrm>
          <a:custGeom>
            <a:avLst/>
            <a:gdLst>
              <a:gd name="connsiteX0" fmla="*/ 0 w 12192000"/>
              <a:gd name="connsiteY0" fmla="*/ 0 h 1732864"/>
              <a:gd name="connsiteX1" fmla="*/ 12192000 w 12192000"/>
              <a:gd name="connsiteY1" fmla="*/ 0 h 1732864"/>
              <a:gd name="connsiteX2" fmla="*/ 12192000 w 12192000"/>
              <a:gd name="connsiteY2" fmla="*/ 1732864 h 1732864"/>
              <a:gd name="connsiteX3" fmla="*/ 0 w 12192000"/>
              <a:gd name="connsiteY3" fmla="*/ 1732864 h 173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32864">
                <a:moveTo>
                  <a:pt x="0" y="0"/>
                </a:moveTo>
                <a:lnTo>
                  <a:pt x="12192000" y="0"/>
                </a:lnTo>
                <a:lnTo>
                  <a:pt x="12192000" y="1732864"/>
                </a:lnTo>
                <a:lnTo>
                  <a:pt x="0" y="1732864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64FD4D6-8D00-1104-544D-877F823F24F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88300"/>
            <a:ext cx="12167620" cy="2569700"/>
          </a:xfrm>
          <a:custGeom>
            <a:avLst/>
            <a:gdLst>
              <a:gd name="connsiteX0" fmla="*/ 0 w 12167620"/>
              <a:gd name="connsiteY0" fmla="*/ 0 h 2569700"/>
              <a:gd name="connsiteX1" fmla="*/ 12167620 w 12167620"/>
              <a:gd name="connsiteY1" fmla="*/ 0 h 2569700"/>
              <a:gd name="connsiteX2" fmla="*/ 12167620 w 12167620"/>
              <a:gd name="connsiteY2" fmla="*/ 2569700 h 2569700"/>
              <a:gd name="connsiteX3" fmla="*/ 0 w 12167620"/>
              <a:gd name="connsiteY3" fmla="*/ 2569700 h 256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7620" h="2569700">
                <a:moveTo>
                  <a:pt x="0" y="0"/>
                </a:moveTo>
                <a:lnTo>
                  <a:pt x="12167620" y="0"/>
                </a:lnTo>
                <a:lnTo>
                  <a:pt x="12167620" y="2569700"/>
                </a:lnTo>
                <a:lnTo>
                  <a:pt x="0" y="2569700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C4B81E5-2D28-DD19-F77F-C92D29AE45B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8089" y="5194128"/>
            <a:ext cx="4020186" cy="1661404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6496148-7A3D-AD05-0CFC-91B6166E0BDB}"/>
              </a:ext>
            </a:extLst>
          </p:cNvPr>
          <p:cNvSpPr/>
          <p:nvPr userDrawn="1"/>
        </p:nvSpPr>
        <p:spPr>
          <a:xfrm>
            <a:off x="10534030" y="215746"/>
            <a:ext cx="1657970" cy="887951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5E4DA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8922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57F2F38-23A2-822A-1160-24CE8DEFB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21DF1-B373-46FB-B512-5F922DB54DEB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9DA981D-15AA-7B25-EC08-99F8DCF5C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843F20-D1E3-22E4-6646-4AAAEEE2A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120BA-8FD0-4492-80AD-9E46069CF0B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80890B0-01D7-1BBA-F6CB-DB9630EDB4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7981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8B4EED6-BFE2-8063-17E3-4954227CDC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99" t="17943"/>
          <a:stretch>
            <a:fillRect/>
          </a:stretch>
        </p:blipFill>
        <p:spPr>
          <a:xfrm>
            <a:off x="0" y="0"/>
            <a:ext cx="7251699" cy="3426706"/>
          </a:xfrm>
          <a:custGeom>
            <a:avLst/>
            <a:gdLst>
              <a:gd name="connsiteX0" fmla="*/ 0 w 7251699"/>
              <a:gd name="connsiteY0" fmla="*/ 0 h 3426706"/>
              <a:gd name="connsiteX1" fmla="*/ 7251699 w 7251699"/>
              <a:gd name="connsiteY1" fmla="*/ 0 h 3426706"/>
              <a:gd name="connsiteX2" fmla="*/ 7251699 w 7251699"/>
              <a:gd name="connsiteY2" fmla="*/ 3426706 h 3426706"/>
              <a:gd name="connsiteX3" fmla="*/ 0 w 7251699"/>
              <a:gd name="connsiteY3" fmla="*/ 3426706 h 342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1699" h="3426706">
                <a:moveTo>
                  <a:pt x="0" y="0"/>
                </a:moveTo>
                <a:lnTo>
                  <a:pt x="7251699" y="0"/>
                </a:lnTo>
                <a:lnTo>
                  <a:pt x="7251699" y="3426706"/>
                </a:lnTo>
                <a:lnTo>
                  <a:pt x="0" y="3426706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61AF59F-EA59-6F9A-0C5F-F0DAD1CFF3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61" r="22256"/>
          <a:stretch>
            <a:fillRect/>
          </a:stretch>
        </p:blipFill>
        <p:spPr>
          <a:xfrm>
            <a:off x="0" y="5125136"/>
            <a:ext cx="12192000" cy="1732864"/>
          </a:xfrm>
          <a:custGeom>
            <a:avLst/>
            <a:gdLst>
              <a:gd name="connsiteX0" fmla="*/ 0 w 12192000"/>
              <a:gd name="connsiteY0" fmla="*/ 0 h 1732864"/>
              <a:gd name="connsiteX1" fmla="*/ 12192000 w 12192000"/>
              <a:gd name="connsiteY1" fmla="*/ 0 h 1732864"/>
              <a:gd name="connsiteX2" fmla="*/ 12192000 w 12192000"/>
              <a:gd name="connsiteY2" fmla="*/ 1732864 h 1732864"/>
              <a:gd name="connsiteX3" fmla="*/ 0 w 12192000"/>
              <a:gd name="connsiteY3" fmla="*/ 1732864 h 173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32864">
                <a:moveTo>
                  <a:pt x="0" y="0"/>
                </a:moveTo>
                <a:lnTo>
                  <a:pt x="12192000" y="0"/>
                </a:lnTo>
                <a:lnTo>
                  <a:pt x="12192000" y="1732864"/>
                </a:lnTo>
                <a:lnTo>
                  <a:pt x="0" y="1732864"/>
                </a:ln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6496148-7A3D-AD05-0CFC-91B6166E0BDB}"/>
              </a:ext>
            </a:extLst>
          </p:cNvPr>
          <p:cNvSpPr/>
          <p:nvPr userDrawn="1"/>
        </p:nvSpPr>
        <p:spPr>
          <a:xfrm>
            <a:off x="10534030" y="215746"/>
            <a:ext cx="1657970" cy="887951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5E4DA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6971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8536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2723D86-2613-D4BC-FBD9-D06811CB8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B1BCC3-DCDA-7AE6-5AF2-2FA0972B1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7F7836-856E-8B86-E3C0-409FCDDCD6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21DF1-B373-46FB-B512-5F922DB54DEB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6B5B7B-B18B-3814-B364-56F016F38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F4894A-7689-0183-43E7-0118746014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120BA-8FD0-4492-80AD-9E46069CF0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92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图形 29">
            <a:extLst>
              <a:ext uri="{FF2B5EF4-FFF2-40B4-BE49-F238E27FC236}">
                <a16:creationId xmlns:a16="http://schemas.microsoft.com/office/drawing/2014/main" id="{65B1197E-15AB-D806-AC8A-EA0E8533F292}"/>
              </a:ext>
            </a:extLst>
          </p:cNvPr>
          <p:cNvGrpSpPr/>
          <p:nvPr/>
        </p:nvGrpSpPr>
        <p:grpSpPr>
          <a:xfrm>
            <a:off x="3055637" y="704097"/>
            <a:ext cx="2385192" cy="2270208"/>
            <a:chOff x="962438" y="2131549"/>
            <a:chExt cx="1128373" cy="1073977"/>
          </a:xfrm>
          <a:gradFill>
            <a:gsLst>
              <a:gs pos="0">
                <a:schemeClr val="bg1"/>
              </a:gs>
              <a:gs pos="100000">
                <a:srgbClr val="FFC000"/>
              </a:gs>
            </a:gsLst>
            <a:lin ang="540000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701963A-200B-7DB4-6E64-9D17091FB63A}"/>
                </a:ext>
              </a:extLst>
            </p:cNvPr>
            <p:cNvSpPr/>
            <p:nvPr/>
          </p:nvSpPr>
          <p:spPr>
            <a:xfrm flipV="1">
              <a:off x="1206746" y="2131549"/>
              <a:ext cx="240645" cy="179127"/>
            </a:xfrm>
            <a:custGeom>
              <a:avLst/>
              <a:gdLst>
                <a:gd name="connsiteX0" fmla="*/ 17442 w 240645"/>
                <a:gd name="connsiteY0" fmla="*/ 175774 h 179127"/>
                <a:gd name="connsiteX1" fmla="*/ 23394 w 240645"/>
                <a:gd name="connsiteY1" fmla="*/ 112847 h 179127"/>
                <a:gd name="connsiteX2" fmla="*/ 203671 w 240645"/>
                <a:gd name="connsiteY2" fmla="*/ 9103 h 179127"/>
                <a:gd name="connsiteX3" fmla="*/ 232583 w 240645"/>
                <a:gd name="connsiteY3" fmla="*/ 11654 h 179127"/>
                <a:gd name="connsiteX4" fmla="*/ 240236 w 240645"/>
                <a:gd name="connsiteY4" fmla="*/ 9953 h 179127"/>
                <a:gd name="connsiteX5" fmla="*/ 231733 w 240645"/>
                <a:gd name="connsiteY5" fmla="*/ 25260 h 179127"/>
                <a:gd name="connsiteX6" fmla="*/ 223229 w 240645"/>
                <a:gd name="connsiteY6" fmla="*/ 51621 h 179127"/>
                <a:gd name="connsiteX7" fmla="*/ 231733 w 240645"/>
                <a:gd name="connsiteY7" fmla="*/ 67778 h 179127"/>
                <a:gd name="connsiteX8" fmla="*/ 240236 w 240645"/>
                <a:gd name="connsiteY8" fmla="*/ 69479 h 179127"/>
                <a:gd name="connsiteX9" fmla="*/ 147547 w 240645"/>
                <a:gd name="connsiteY9" fmla="*/ 143460 h 179127"/>
                <a:gd name="connsiteX10" fmla="*/ 17442 w 240645"/>
                <a:gd name="connsiteY10" fmla="*/ 175774 h 17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0645" h="179127">
                  <a:moveTo>
                    <a:pt x="17442" y="175774"/>
                  </a:moveTo>
                  <a:cubicBezTo>
                    <a:pt x="-8069" y="170672"/>
                    <a:pt x="-6369" y="149413"/>
                    <a:pt x="23394" y="112847"/>
                  </a:cubicBezTo>
                  <a:cubicBezTo>
                    <a:pt x="105029" y="11654"/>
                    <a:pt x="160302" y="-19809"/>
                    <a:pt x="203671" y="9103"/>
                  </a:cubicBezTo>
                  <a:cubicBezTo>
                    <a:pt x="221528" y="20158"/>
                    <a:pt x="226631" y="21008"/>
                    <a:pt x="232583" y="11654"/>
                  </a:cubicBezTo>
                  <a:cubicBezTo>
                    <a:pt x="237685" y="3150"/>
                    <a:pt x="240236" y="3150"/>
                    <a:pt x="240236" y="9953"/>
                  </a:cubicBezTo>
                  <a:cubicBezTo>
                    <a:pt x="240236" y="15056"/>
                    <a:pt x="236835" y="22709"/>
                    <a:pt x="231733" y="25260"/>
                  </a:cubicBezTo>
                  <a:cubicBezTo>
                    <a:pt x="227481" y="27811"/>
                    <a:pt x="223229" y="39716"/>
                    <a:pt x="223229" y="51621"/>
                  </a:cubicBezTo>
                  <a:cubicBezTo>
                    <a:pt x="223229" y="63526"/>
                    <a:pt x="226631" y="70329"/>
                    <a:pt x="231733" y="67778"/>
                  </a:cubicBezTo>
                  <a:cubicBezTo>
                    <a:pt x="236835" y="65227"/>
                    <a:pt x="240236" y="66077"/>
                    <a:pt x="240236" y="69479"/>
                  </a:cubicBezTo>
                  <a:cubicBezTo>
                    <a:pt x="240236" y="89887"/>
                    <a:pt x="209623" y="114548"/>
                    <a:pt x="147547" y="143460"/>
                  </a:cubicBezTo>
                  <a:cubicBezTo>
                    <a:pt x="82069" y="174073"/>
                    <a:pt x="49755" y="182577"/>
                    <a:pt x="17442" y="175774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F018C7-2419-2830-AC3B-B79F25B39318}"/>
                </a:ext>
              </a:extLst>
            </p:cNvPr>
            <p:cNvSpPr/>
            <p:nvPr/>
          </p:nvSpPr>
          <p:spPr>
            <a:xfrm flipV="1">
              <a:off x="962438" y="2419465"/>
              <a:ext cx="1128373" cy="786061"/>
            </a:xfrm>
            <a:custGeom>
              <a:avLst/>
              <a:gdLst>
                <a:gd name="connsiteX0" fmla="*/ 394192 w 1128373"/>
                <a:gd name="connsiteY0" fmla="*/ 779707 h 786061"/>
                <a:gd name="connsiteX1" fmla="*/ 342320 w 1128373"/>
                <a:gd name="connsiteY1" fmla="*/ 755046 h 786061"/>
                <a:gd name="connsiteX2" fmla="*/ 139933 w 1128373"/>
                <a:gd name="connsiteY2" fmla="*/ 648751 h 786061"/>
                <a:gd name="connsiteX3" fmla="*/ 44693 w 1128373"/>
                <a:gd name="connsiteY3" fmla="*/ 587525 h 786061"/>
                <a:gd name="connsiteX4" fmla="*/ 49795 w 1128373"/>
                <a:gd name="connsiteY4" fmla="*/ 512693 h 786061"/>
                <a:gd name="connsiteX5" fmla="*/ 122926 w 1128373"/>
                <a:gd name="connsiteY5" fmla="*/ 486332 h 786061"/>
                <a:gd name="connsiteX6" fmla="*/ 168846 w 1128373"/>
                <a:gd name="connsiteY6" fmla="*/ 465073 h 786061"/>
                <a:gd name="connsiteX7" fmla="*/ 208813 w 1128373"/>
                <a:gd name="connsiteY7" fmla="*/ 483781 h 786061"/>
                <a:gd name="connsiteX8" fmla="*/ 261535 w 1128373"/>
                <a:gd name="connsiteY8" fmla="*/ 535653 h 786061"/>
                <a:gd name="connsiteX9" fmla="*/ 281093 w 1128373"/>
                <a:gd name="connsiteY9" fmla="*/ 567966 h 786061"/>
                <a:gd name="connsiteX10" fmla="*/ 293849 w 1128373"/>
                <a:gd name="connsiteY10" fmla="*/ 597729 h 786061"/>
                <a:gd name="connsiteX11" fmla="*/ 315108 w 1128373"/>
                <a:gd name="connsiteY11" fmla="*/ 639397 h 786061"/>
                <a:gd name="connsiteX12" fmla="*/ 325312 w 1128373"/>
                <a:gd name="connsiteY12" fmla="*/ 655554 h 786061"/>
                <a:gd name="connsiteX13" fmla="*/ 366130 w 1128373"/>
                <a:gd name="connsiteY13" fmla="*/ 704024 h 786061"/>
                <a:gd name="connsiteX14" fmla="*/ 376334 w 1128373"/>
                <a:gd name="connsiteY14" fmla="*/ 688718 h 786061"/>
                <a:gd name="connsiteX15" fmla="*/ 367830 w 1128373"/>
                <a:gd name="connsiteY15" fmla="*/ 653003 h 786061"/>
                <a:gd name="connsiteX16" fmla="*/ 361878 w 1128373"/>
                <a:gd name="connsiteY16" fmla="*/ 635995 h 786061"/>
                <a:gd name="connsiteX17" fmla="*/ 348272 w 1128373"/>
                <a:gd name="connsiteY17" fmla="*/ 610485 h 786061"/>
                <a:gd name="connsiteX18" fmla="*/ 236875 w 1128373"/>
                <a:gd name="connsiteY18" fmla="*/ 402996 h 786061"/>
                <a:gd name="connsiteX19" fmla="*/ 181601 w 1128373"/>
                <a:gd name="connsiteY19" fmla="*/ 318810 h 786061"/>
                <a:gd name="connsiteX20" fmla="*/ 169696 w 1128373"/>
                <a:gd name="connsiteY20" fmla="*/ 261836 h 786061"/>
                <a:gd name="connsiteX21" fmla="*/ 178200 w 1128373"/>
                <a:gd name="connsiteY21" fmla="*/ 249931 h 786061"/>
                <a:gd name="connsiteX22" fmla="*/ 199459 w 1128373"/>
                <a:gd name="connsiteY22" fmla="*/ 212515 h 786061"/>
                <a:gd name="connsiteX23" fmla="*/ 220718 w 1128373"/>
                <a:gd name="connsiteY23" fmla="*/ 173399 h 786061"/>
                <a:gd name="connsiteX24" fmla="*/ 254732 w 1128373"/>
                <a:gd name="connsiteY24" fmla="*/ 161494 h 786061"/>
                <a:gd name="connsiteX25" fmla="*/ 285345 w 1128373"/>
                <a:gd name="connsiteY25" fmla="*/ 166596 h 786061"/>
                <a:gd name="connsiteX26" fmla="*/ 327013 w 1128373"/>
                <a:gd name="connsiteY26" fmla="*/ 205712 h 786061"/>
                <a:gd name="connsiteX27" fmla="*/ 334666 w 1128373"/>
                <a:gd name="connsiteY27" fmla="*/ 217617 h 786061"/>
                <a:gd name="connsiteX28" fmla="*/ 340619 w 1128373"/>
                <a:gd name="connsiteY28" fmla="*/ 237176 h 786061"/>
                <a:gd name="connsiteX29" fmla="*/ 357626 w 1128373"/>
                <a:gd name="connsiteY29" fmla="*/ 155541 h 786061"/>
                <a:gd name="connsiteX30" fmla="*/ 376334 w 1128373"/>
                <a:gd name="connsiteY30" fmla="*/ 43293 h 786061"/>
                <a:gd name="connsiteX31" fmla="*/ 390790 w 1128373"/>
                <a:gd name="connsiteY31" fmla="*/ 10129 h 786061"/>
                <a:gd name="connsiteX32" fmla="*/ 398443 w 1128373"/>
                <a:gd name="connsiteY32" fmla="*/ 5877 h 786061"/>
                <a:gd name="connsiteX33" fmla="*/ 416301 w 1128373"/>
                <a:gd name="connsiteY33" fmla="*/ 10979 h 786061"/>
                <a:gd name="connsiteX34" fmla="*/ 442662 w 1128373"/>
                <a:gd name="connsiteY34" fmla="*/ 22885 h 786061"/>
                <a:gd name="connsiteX35" fmla="*/ 440961 w 1128373"/>
                <a:gd name="connsiteY35" fmla="*/ 93465 h 786061"/>
                <a:gd name="connsiteX36" fmla="*/ 426505 w 1128373"/>
                <a:gd name="connsiteY36" fmla="*/ 249931 h 786061"/>
                <a:gd name="connsiteX37" fmla="*/ 429056 w 1128373"/>
                <a:gd name="connsiteY37" fmla="*/ 351975 h 786061"/>
                <a:gd name="connsiteX38" fmla="*/ 460520 w 1128373"/>
                <a:gd name="connsiteY38" fmla="*/ 381737 h 786061"/>
                <a:gd name="connsiteX39" fmla="*/ 488582 w 1128373"/>
                <a:gd name="connsiteY39" fmla="*/ 444664 h 786061"/>
                <a:gd name="connsiteX40" fmla="*/ 481779 w 1128373"/>
                <a:gd name="connsiteY40" fmla="*/ 439562 h 786061"/>
                <a:gd name="connsiteX41" fmla="*/ 470724 w 1128373"/>
                <a:gd name="connsiteY41" fmla="*/ 434460 h 786061"/>
                <a:gd name="connsiteX42" fmla="*/ 481779 w 1128373"/>
                <a:gd name="connsiteY42" fmla="*/ 458270 h 786061"/>
                <a:gd name="connsiteX43" fmla="*/ 497936 w 1128373"/>
                <a:gd name="connsiteY43" fmla="*/ 468474 h 786061"/>
                <a:gd name="connsiteX44" fmla="*/ 502188 w 1128373"/>
                <a:gd name="connsiteY44" fmla="*/ 452317 h 786061"/>
                <a:gd name="connsiteX45" fmla="*/ 546406 w 1128373"/>
                <a:gd name="connsiteY45" fmla="*/ 505040 h 786061"/>
                <a:gd name="connsiteX46" fmla="*/ 600830 w 1128373"/>
                <a:gd name="connsiteY46" fmla="*/ 535653 h 786061"/>
                <a:gd name="connsiteX47" fmla="*/ 606782 w 1128373"/>
                <a:gd name="connsiteY47" fmla="*/ 544156 h 786061"/>
                <a:gd name="connsiteX48" fmla="*/ 593176 w 1128373"/>
                <a:gd name="connsiteY48" fmla="*/ 545857 h 786061"/>
                <a:gd name="connsiteX49" fmla="*/ 594877 w 1128373"/>
                <a:gd name="connsiteY49" fmla="*/ 558612 h 786061"/>
                <a:gd name="connsiteX50" fmla="*/ 611884 w 1128373"/>
                <a:gd name="connsiteY50" fmla="*/ 572218 h 786061"/>
                <a:gd name="connsiteX51" fmla="*/ 628041 w 1128373"/>
                <a:gd name="connsiteY51" fmla="*/ 583273 h 786061"/>
                <a:gd name="connsiteX52" fmla="*/ 654402 w 1128373"/>
                <a:gd name="connsiteY52" fmla="*/ 604532 h 786061"/>
                <a:gd name="connsiteX53" fmla="*/ 653552 w 1128373"/>
                <a:gd name="connsiteY53" fmla="*/ 522047 h 786061"/>
                <a:gd name="connsiteX54" fmla="*/ 510691 w 1128373"/>
                <a:gd name="connsiteY54" fmla="*/ 227822 h 786061"/>
                <a:gd name="connsiteX55" fmla="*/ 495385 w 1128373"/>
                <a:gd name="connsiteY55" fmla="*/ 189555 h 786061"/>
                <a:gd name="connsiteX56" fmla="*/ 521746 w 1128373"/>
                <a:gd name="connsiteY56" fmla="*/ 215917 h 786061"/>
                <a:gd name="connsiteX57" fmla="*/ 534501 w 1128373"/>
                <a:gd name="connsiteY57" fmla="*/ 224420 h 786061"/>
                <a:gd name="connsiteX58" fmla="*/ 674811 w 1128373"/>
                <a:gd name="connsiteY58" fmla="*/ 363880 h 786061"/>
                <a:gd name="connsiteX59" fmla="*/ 716479 w 1128373"/>
                <a:gd name="connsiteY59" fmla="*/ 413201 h 786061"/>
                <a:gd name="connsiteX60" fmla="*/ 722431 w 1128373"/>
                <a:gd name="connsiteY60" fmla="*/ 428507 h 786061"/>
                <a:gd name="connsiteX61" fmla="*/ 730935 w 1128373"/>
                <a:gd name="connsiteY61" fmla="*/ 440412 h 786061"/>
                <a:gd name="connsiteX62" fmla="*/ 734336 w 1128373"/>
                <a:gd name="connsiteY62" fmla="*/ 427657 h 786061"/>
                <a:gd name="connsiteX63" fmla="*/ 752194 w 1128373"/>
                <a:gd name="connsiteY63" fmla="*/ 442113 h 786061"/>
                <a:gd name="connsiteX64" fmla="*/ 753895 w 1128373"/>
                <a:gd name="connsiteY64" fmla="*/ 476127 h 786061"/>
                <a:gd name="connsiteX65" fmla="*/ 758146 w 1128373"/>
                <a:gd name="connsiteY65" fmla="*/ 482930 h 786061"/>
                <a:gd name="connsiteX66" fmla="*/ 779406 w 1128373"/>
                <a:gd name="connsiteY66" fmla="*/ 566266 h 786061"/>
                <a:gd name="connsiteX67" fmla="*/ 710526 w 1128373"/>
                <a:gd name="connsiteY67" fmla="*/ 618988 h 786061"/>
                <a:gd name="connsiteX68" fmla="*/ 696070 w 1128373"/>
                <a:gd name="connsiteY68" fmla="*/ 630893 h 786061"/>
                <a:gd name="connsiteX69" fmla="*/ 827026 w 1128373"/>
                <a:gd name="connsiteY69" fmla="*/ 687017 h 786061"/>
                <a:gd name="connsiteX70" fmla="*/ 927368 w 1128373"/>
                <a:gd name="connsiteY70" fmla="*/ 478678 h 786061"/>
                <a:gd name="connsiteX71" fmla="*/ 793862 w 1128373"/>
                <a:gd name="connsiteY71" fmla="*/ 400445 h 786061"/>
                <a:gd name="connsiteX72" fmla="*/ 776004 w 1128373"/>
                <a:gd name="connsiteY72" fmla="*/ 414901 h 786061"/>
                <a:gd name="connsiteX73" fmla="*/ 770052 w 1128373"/>
                <a:gd name="connsiteY73" fmla="*/ 357927 h 786061"/>
                <a:gd name="connsiteX74" fmla="*/ 777705 w 1128373"/>
                <a:gd name="connsiteY74" fmla="*/ 266088 h 786061"/>
                <a:gd name="connsiteX75" fmla="*/ 787909 w 1128373"/>
                <a:gd name="connsiteY75" fmla="*/ 215066 h 786061"/>
                <a:gd name="connsiteX76" fmla="*/ 849135 w 1128373"/>
                <a:gd name="connsiteY76" fmla="*/ 215066 h 786061"/>
                <a:gd name="connsiteX77" fmla="*/ 906109 w 1128373"/>
                <a:gd name="connsiteY77" fmla="*/ 246530 h 786061"/>
                <a:gd name="connsiteX78" fmla="*/ 923117 w 1128373"/>
                <a:gd name="connsiteY78" fmla="*/ 252482 h 786061"/>
                <a:gd name="connsiteX79" fmla="*/ 930770 w 1128373"/>
                <a:gd name="connsiteY79" fmla="*/ 255884 h 786061"/>
                <a:gd name="connsiteX80" fmla="*/ 941825 w 1128373"/>
                <a:gd name="connsiteY80" fmla="*/ 273741 h 786061"/>
                <a:gd name="connsiteX81" fmla="*/ 1118700 w 1128373"/>
                <a:gd name="connsiteY81" fmla="*/ 557762 h 786061"/>
                <a:gd name="connsiteX82" fmla="*/ 1125503 w 1128373"/>
                <a:gd name="connsiteY82" fmla="*/ 573919 h 786061"/>
                <a:gd name="connsiteX83" fmla="*/ 1054072 w 1128373"/>
                <a:gd name="connsiteY83" fmla="*/ 652152 h 786061"/>
                <a:gd name="connsiteX84" fmla="*/ 994547 w 1128373"/>
                <a:gd name="connsiteY84" fmla="*/ 690419 h 786061"/>
                <a:gd name="connsiteX85" fmla="*/ 977540 w 1128373"/>
                <a:gd name="connsiteY85" fmla="*/ 699773 h 786061"/>
                <a:gd name="connsiteX86" fmla="*/ 878047 w 1128373"/>
                <a:gd name="connsiteY86" fmla="*/ 723583 h 786061"/>
                <a:gd name="connsiteX87" fmla="*/ 824475 w 1128373"/>
                <a:gd name="connsiteY87" fmla="*/ 717630 h 786061"/>
                <a:gd name="connsiteX88" fmla="*/ 807467 w 1128373"/>
                <a:gd name="connsiteY88" fmla="*/ 715079 h 786061"/>
                <a:gd name="connsiteX89" fmla="*/ 790460 w 1128373"/>
                <a:gd name="connsiteY89" fmla="*/ 710827 h 786061"/>
                <a:gd name="connsiteX90" fmla="*/ 777705 w 1128373"/>
                <a:gd name="connsiteY90" fmla="*/ 707426 h 786061"/>
                <a:gd name="connsiteX91" fmla="*/ 764949 w 1128373"/>
                <a:gd name="connsiteY91" fmla="*/ 703174 h 786061"/>
                <a:gd name="connsiteX92" fmla="*/ 752194 w 1128373"/>
                <a:gd name="connsiteY92" fmla="*/ 698922 h 786061"/>
                <a:gd name="connsiteX93" fmla="*/ 739438 w 1128373"/>
                <a:gd name="connsiteY93" fmla="*/ 694670 h 786061"/>
                <a:gd name="connsiteX94" fmla="*/ 730935 w 1128373"/>
                <a:gd name="connsiteY94" fmla="*/ 691269 h 786061"/>
                <a:gd name="connsiteX95" fmla="*/ 557461 w 1128373"/>
                <a:gd name="connsiteY95" fmla="*/ 586674 h 786061"/>
                <a:gd name="connsiteX96" fmla="*/ 450315 w 1128373"/>
                <a:gd name="connsiteY96" fmla="*/ 518645 h 786061"/>
                <a:gd name="connsiteX97" fmla="*/ 457118 w 1128373"/>
                <a:gd name="connsiteY97" fmla="*/ 550959 h 786061"/>
                <a:gd name="connsiteX98" fmla="*/ 472425 w 1128373"/>
                <a:gd name="connsiteY98" fmla="*/ 605382 h 786061"/>
                <a:gd name="connsiteX99" fmla="*/ 481779 w 1128373"/>
                <a:gd name="connsiteY99" fmla="*/ 635145 h 786061"/>
                <a:gd name="connsiteX100" fmla="*/ 502188 w 1128373"/>
                <a:gd name="connsiteY100" fmla="*/ 661506 h 786061"/>
                <a:gd name="connsiteX101" fmla="*/ 489432 w 1128373"/>
                <a:gd name="connsiteY101" fmla="*/ 716780 h 786061"/>
                <a:gd name="connsiteX102" fmla="*/ 454567 w 1128373"/>
                <a:gd name="connsiteY102" fmla="*/ 766951 h 786061"/>
                <a:gd name="connsiteX103" fmla="*/ 394192 w 1128373"/>
                <a:gd name="connsiteY103" fmla="*/ 779707 h 786061"/>
                <a:gd name="connsiteX104" fmla="*/ 520896 w 1128373"/>
                <a:gd name="connsiteY104" fmla="*/ 487182 h 786061"/>
                <a:gd name="connsiteX105" fmla="*/ 512392 w 1128373"/>
                <a:gd name="connsiteY105" fmla="*/ 477828 h 786061"/>
                <a:gd name="connsiteX106" fmla="*/ 514093 w 1128373"/>
                <a:gd name="connsiteY106" fmla="*/ 490584 h 786061"/>
                <a:gd name="connsiteX107" fmla="*/ 520896 w 1128373"/>
                <a:gd name="connsiteY107" fmla="*/ 487182 h 786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128373" h="786061">
                  <a:moveTo>
                    <a:pt x="394192" y="779707"/>
                  </a:moveTo>
                  <a:cubicBezTo>
                    <a:pt x="392491" y="776305"/>
                    <a:pt x="368681" y="765250"/>
                    <a:pt x="342320" y="755046"/>
                  </a:cubicBezTo>
                  <a:cubicBezTo>
                    <a:pt x="252181" y="719331"/>
                    <a:pt x="191805" y="687017"/>
                    <a:pt x="139933" y="648751"/>
                  </a:cubicBezTo>
                  <a:cubicBezTo>
                    <a:pt x="111871" y="627492"/>
                    <a:pt x="69353" y="600280"/>
                    <a:pt x="44693" y="587525"/>
                  </a:cubicBezTo>
                  <a:cubicBezTo>
                    <a:pt x="-17384" y="556912"/>
                    <a:pt x="-15683" y="526299"/>
                    <a:pt x="49795" y="512693"/>
                  </a:cubicBezTo>
                  <a:cubicBezTo>
                    <a:pt x="65102" y="509291"/>
                    <a:pt x="98266" y="497386"/>
                    <a:pt x="122926" y="486332"/>
                  </a:cubicBezTo>
                  <a:lnTo>
                    <a:pt x="168846" y="465073"/>
                  </a:lnTo>
                  <a:lnTo>
                    <a:pt x="208813" y="483781"/>
                  </a:lnTo>
                  <a:cubicBezTo>
                    <a:pt x="240276" y="499087"/>
                    <a:pt x="251331" y="510142"/>
                    <a:pt x="261535" y="535653"/>
                  </a:cubicBezTo>
                  <a:cubicBezTo>
                    <a:pt x="268338" y="553510"/>
                    <a:pt x="277692" y="567966"/>
                    <a:pt x="281093" y="567966"/>
                  </a:cubicBezTo>
                  <a:cubicBezTo>
                    <a:pt x="284495" y="567966"/>
                    <a:pt x="290447" y="581572"/>
                    <a:pt x="293849" y="597729"/>
                  </a:cubicBezTo>
                  <a:cubicBezTo>
                    <a:pt x="296400" y="614736"/>
                    <a:pt x="306604" y="632594"/>
                    <a:pt x="315108" y="639397"/>
                  </a:cubicBezTo>
                  <a:cubicBezTo>
                    <a:pt x="323612" y="645349"/>
                    <a:pt x="328714" y="653003"/>
                    <a:pt x="325312" y="655554"/>
                  </a:cubicBezTo>
                  <a:cubicBezTo>
                    <a:pt x="319360" y="662357"/>
                    <a:pt x="344871" y="692970"/>
                    <a:pt x="366130" y="704024"/>
                  </a:cubicBezTo>
                  <a:cubicBezTo>
                    <a:pt x="377184" y="710827"/>
                    <a:pt x="378885" y="707426"/>
                    <a:pt x="376334" y="688718"/>
                  </a:cubicBezTo>
                  <a:cubicBezTo>
                    <a:pt x="373783" y="675962"/>
                    <a:pt x="370381" y="659806"/>
                    <a:pt x="367830" y="653003"/>
                  </a:cubicBezTo>
                  <a:cubicBezTo>
                    <a:pt x="364429" y="646200"/>
                    <a:pt x="361878" y="638547"/>
                    <a:pt x="361878" y="635995"/>
                  </a:cubicBezTo>
                  <a:cubicBezTo>
                    <a:pt x="361027" y="633444"/>
                    <a:pt x="355075" y="622390"/>
                    <a:pt x="348272" y="610485"/>
                  </a:cubicBezTo>
                  <a:cubicBezTo>
                    <a:pt x="317659" y="555211"/>
                    <a:pt x="268338" y="464222"/>
                    <a:pt x="236875" y="402996"/>
                  </a:cubicBezTo>
                  <a:cubicBezTo>
                    <a:pt x="217316" y="365580"/>
                    <a:pt x="192656" y="328164"/>
                    <a:pt x="181601" y="318810"/>
                  </a:cubicBezTo>
                  <a:cubicBezTo>
                    <a:pt x="161192" y="303504"/>
                    <a:pt x="152689" y="261836"/>
                    <a:pt x="169696" y="261836"/>
                  </a:cubicBezTo>
                  <a:cubicBezTo>
                    <a:pt x="174798" y="261836"/>
                    <a:pt x="178200" y="256734"/>
                    <a:pt x="178200" y="249931"/>
                  </a:cubicBezTo>
                  <a:cubicBezTo>
                    <a:pt x="178200" y="243128"/>
                    <a:pt x="187554" y="226121"/>
                    <a:pt x="199459" y="212515"/>
                  </a:cubicBezTo>
                  <a:cubicBezTo>
                    <a:pt x="211364" y="198059"/>
                    <a:pt x="220718" y="181052"/>
                    <a:pt x="220718" y="173399"/>
                  </a:cubicBezTo>
                  <a:cubicBezTo>
                    <a:pt x="220718" y="162344"/>
                    <a:pt x="228371" y="159793"/>
                    <a:pt x="254732" y="161494"/>
                  </a:cubicBezTo>
                  <a:cubicBezTo>
                    <a:pt x="273440" y="162344"/>
                    <a:pt x="287046" y="164895"/>
                    <a:pt x="285345" y="166596"/>
                  </a:cubicBezTo>
                  <a:cubicBezTo>
                    <a:pt x="280243" y="171698"/>
                    <a:pt x="309155" y="198909"/>
                    <a:pt x="327013" y="205712"/>
                  </a:cubicBezTo>
                  <a:cubicBezTo>
                    <a:pt x="337217" y="209114"/>
                    <a:pt x="339768" y="214216"/>
                    <a:pt x="334666" y="217617"/>
                  </a:cubicBezTo>
                  <a:cubicBezTo>
                    <a:pt x="329564" y="221019"/>
                    <a:pt x="331265" y="228672"/>
                    <a:pt x="340619" y="237176"/>
                  </a:cubicBezTo>
                  <a:cubicBezTo>
                    <a:pt x="354225" y="250782"/>
                    <a:pt x="355075" y="245679"/>
                    <a:pt x="357626" y="155541"/>
                  </a:cubicBezTo>
                  <a:cubicBezTo>
                    <a:pt x="360177" y="79008"/>
                    <a:pt x="364429" y="56049"/>
                    <a:pt x="376334" y="43293"/>
                  </a:cubicBezTo>
                  <a:cubicBezTo>
                    <a:pt x="383987" y="33939"/>
                    <a:pt x="390790" y="19483"/>
                    <a:pt x="390790" y="10129"/>
                  </a:cubicBezTo>
                  <a:cubicBezTo>
                    <a:pt x="390790" y="-2626"/>
                    <a:pt x="392491" y="-3477"/>
                    <a:pt x="398443" y="5877"/>
                  </a:cubicBezTo>
                  <a:cubicBezTo>
                    <a:pt x="402695" y="11830"/>
                    <a:pt x="410348" y="14381"/>
                    <a:pt x="416301" y="10979"/>
                  </a:cubicBezTo>
                  <a:cubicBezTo>
                    <a:pt x="421403" y="7578"/>
                    <a:pt x="433308" y="12680"/>
                    <a:pt x="442662" y="22885"/>
                  </a:cubicBezTo>
                  <a:cubicBezTo>
                    <a:pt x="458819" y="39892"/>
                    <a:pt x="458819" y="40742"/>
                    <a:pt x="440961" y="93465"/>
                  </a:cubicBezTo>
                  <a:cubicBezTo>
                    <a:pt x="425655" y="139384"/>
                    <a:pt x="423954" y="162344"/>
                    <a:pt x="426505" y="249931"/>
                  </a:cubicBezTo>
                  <a:lnTo>
                    <a:pt x="429056" y="351975"/>
                  </a:lnTo>
                  <a:lnTo>
                    <a:pt x="460520" y="381737"/>
                  </a:lnTo>
                  <a:cubicBezTo>
                    <a:pt x="491133" y="408949"/>
                    <a:pt x="506439" y="444664"/>
                    <a:pt x="488582" y="444664"/>
                  </a:cubicBezTo>
                  <a:cubicBezTo>
                    <a:pt x="484330" y="444664"/>
                    <a:pt x="480928" y="442113"/>
                    <a:pt x="481779" y="439562"/>
                  </a:cubicBezTo>
                  <a:cubicBezTo>
                    <a:pt x="482629" y="437011"/>
                    <a:pt x="477527" y="434460"/>
                    <a:pt x="470724" y="434460"/>
                  </a:cubicBezTo>
                  <a:cubicBezTo>
                    <a:pt x="455418" y="434460"/>
                    <a:pt x="454567" y="433609"/>
                    <a:pt x="481779" y="458270"/>
                  </a:cubicBezTo>
                  <a:cubicBezTo>
                    <a:pt x="493684" y="469324"/>
                    <a:pt x="501337" y="474427"/>
                    <a:pt x="497936" y="468474"/>
                  </a:cubicBezTo>
                  <a:cubicBezTo>
                    <a:pt x="495385" y="463372"/>
                    <a:pt x="497085" y="455719"/>
                    <a:pt x="502188" y="452317"/>
                  </a:cubicBezTo>
                  <a:cubicBezTo>
                    <a:pt x="514943" y="444664"/>
                    <a:pt x="552359" y="489733"/>
                    <a:pt x="546406" y="505040"/>
                  </a:cubicBezTo>
                  <a:cubicBezTo>
                    <a:pt x="541304" y="519496"/>
                    <a:pt x="564264" y="532251"/>
                    <a:pt x="600830" y="535653"/>
                  </a:cubicBezTo>
                  <a:cubicBezTo>
                    <a:pt x="606782" y="536503"/>
                    <a:pt x="609333" y="539905"/>
                    <a:pt x="606782" y="544156"/>
                  </a:cubicBezTo>
                  <a:cubicBezTo>
                    <a:pt x="604231" y="548408"/>
                    <a:pt x="598278" y="548408"/>
                    <a:pt x="593176" y="545857"/>
                  </a:cubicBezTo>
                  <a:cubicBezTo>
                    <a:pt x="588074" y="542456"/>
                    <a:pt x="588924" y="547558"/>
                    <a:pt x="594877" y="558612"/>
                  </a:cubicBezTo>
                  <a:cubicBezTo>
                    <a:pt x="599979" y="568817"/>
                    <a:pt x="607632" y="574769"/>
                    <a:pt x="611884" y="572218"/>
                  </a:cubicBezTo>
                  <a:cubicBezTo>
                    <a:pt x="616136" y="569667"/>
                    <a:pt x="623789" y="574769"/>
                    <a:pt x="628041" y="583273"/>
                  </a:cubicBezTo>
                  <a:cubicBezTo>
                    <a:pt x="633143" y="592627"/>
                    <a:pt x="645048" y="601981"/>
                    <a:pt x="654402" y="604532"/>
                  </a:cubicBezTo>
                  <a:cubicBezTo>
                    <a:pt x="677362" y="610485"/>
                    <a:pt x="676512" y="589226"/>
                    <a:pt x="653552" y="522047"/>
                  </a:cubicBezTo>
                  <a:cubicBezTo>
                    <a:pt x="628891" y="449766"/>
                    <a:pt x="537903" y="263537"/>
                    <a:pt x="510691" y="227822"/>
                  </a:cubicBezTo>
                  <a:cubicBezTo>
                    <a:pt x="474126" y="181052"/>
                    <a:pt x="470724" y="173399"/>
                    <a:pt x="495385" y="189555"/>
                  </a:cubicBezTo>
                  <a:cubicBezTo>
                    <a:pt x="507290" y="197209"/>
                    <a:pt x="519195" y="209114"/>
                    <a:pt x="521746" y="215917"/>
                  </a:cubicBezTo>
                  <a:cubicBezTo>
                    <a:pt x="524297" y="223570"/>
                    <a:pt x="530249" y="226971"/>
                    <a:pt x="534501" y="224420"/>
                  </a:cubicBezTo>
                  <a:cubicBezTo>
                    <a:pt x="543855" y="218468"/>
                    <a:pt x="629742" y="303504"/>
                    <a:pt x="674811" y="363880"/>
                  </a:cubicBezTo>
                  <a:cubicBezTo>
                    <a:pt x="693519" y="389390"/>
                    <a:pt x="712227" y="412350"/>
                    <a:pt x="716479" y="413201"/>
                  </a:cubicBezTo>
                  <a:cubicBezTo>
                    <a:pt x="719880" y="414901"/>
                    <a:pt x="722431" y="421704"/>
                    <a:pt x="722431" y="428507"/>
                  </a:cubicBezTo>
                  <a:cubicBezTo>
                    <a:pt x="722431" y="435310"/>
                    <a:pt x="725833" y="440412"/>
                    <a:pt x="730935" y="440412"/>
                  </a:cubicBezTo>
                  <a:cubicBezTo>
                    <a:pt x="735187" y="440412"/>
                    <a:pt x="736887" y="434460"/>
                    <a:pt x="734336" y="427657"/>
                  </a:cubicBezTo>
                  <a:cubicBezTo>
                    <a:pt x="724132" y="402146"/>
                    <a:pt x="740289" y="415752"/>
                    <a:pt x="752194" y="442113"/>
                  </a:cubicBezTo>
                  <a:cubicBezTo>
                    <a:pt x="760698" y="463372"/>
                    <a:pt x="760698" y="471876"/>
                    <a:pt x="753895" y="476127"/>
                  </a:cubicBezTo>
                  <a:cubicBezTo>
                    <a:pt x="747092" y="480379"/>
                    <a:pt x="748792" y="482930"/>
                    <a:pt x="758146" y="482930"/>
                  </a:cubicBezTo>
                  <a:cubicBezTo>
                    <a:pt x="774303" y="482930"/>
                    <a:pt x="782807" y="517795"/>
                    <a:pt x="779406" y="566266"/>
                  </a:cubicBezTo>
                  <a:cubicBezTo>
                    <a:pt x="776854" y="598580"/>
                    <a:pt x="751344" y="618138"/>
                    <a:pt x="710526" y="618988"/>
                  </a:cubicBezTo>
                  <a:cubicBezTo>
                    <a:pt x="690968" y="618988"/>
                    <a:pt x="688417" y="621539"/>
                    <a:pt x="696070" y="630893"/>
                  </a:cubicBezTo>
                  <a:cubicBezTo>
                    <a:pt x="711377" y="649601"/>
                    <a:pt x="772603" y="675112"/>
                    <a:pt x="827026" y="687017"/>
                  </a:cubicBezTo>
                  <a:cubicBezTo>
                    <a:pt x="954580" y="713378"/>
                    <a:pt x="997098" y="626641"/>
                    <a:pt x="927368" y="478678"/>
                  </a:cubicBezTo>
                  <a:cubicBezTo>
                    <a:pt x="857639" y="328164"/>
                    <a:pt x="827876" y="310307"/>
                    <a:pt x="793862" y="400445"/>
                  </a:cubicBezTo>
                  <a:cubicBezTo>
                    <a:pt x="791311" y="408098"/>
                    <a:pt x="782807" y="414901"/>
                    <a:pt x="776004" y="414901"/>
                  </a:cubicBezTo>
                  <a:cubicBezTo>
                    <a:pt x="764949" y="414901"/>
                    <a:pt x="764099" y="405547"/>
                    <a:pt x="770052" y="357927"/>
                  </a:cubicBezTo>
                  <a:cubicBezTo>
                    <a:pt x="773453" y="325613"/>
                    <a:pt x="776854" y="284796"/>
                    <a:pt x="777705" y="266088"/>
                  </a:cubicBezTo>
                  <a:cubicBezTo>
                    <a:pt x="778555" y="247380"/>
                    <a:pt x="782807" y="224420"/>
                    <a:pt x="787909" y="215066"/>
                  </a:cubicBezTo>
                  <a:cubicBezTo>
                    <a:pt x="797263" y="199760"/>
                    <a:pt x="798113" y="199760"/>
                    <a:pt x="849135" y="215066"/>
                  </a:cubicBezTo>
                  <a:cubicBezTo>
                    <a:pt x="883150" y="225271"/>
                    <a:pt x="902708" y="235475"/>
                    <a:pt x="906109" y="246530"/>
                  </a:cubicBezTo>
                  <a:cubicBezTo>
                    <a:pt x="909511" y="259285"/>
                    <a:pt x="913763" y="260986"/>
                    <a:pt x="923117" y="252482"/>
                  </a:cubicBezTo>
                  <a:cubicBezTo>
                    <a:pt x="933321" y="243979"/>
                    <a:pt x="934171" y="244829"/>
                    <a:pt x="930770" y="255884"/>
                  </a:cubicBezTo>
                  <a:cubicBezTo>
                    <a:pt x="927368" y="264387"/>
                    <a:pt x="931620" y="270340"/>
                    <a:pt x="941825" y="273741"/>
                  </a:cubicBezTo>
                  <a:cubicBezTo>
                    <a:pt x="997098" y="291599"/>
                    <a:pt x="1099142" y="455719"/>
                    <a:pt x="1118700" y="557762"/>
                  </a:cubicBezTo>
                  <a:cubicBezTo>
                    <a:pt x="1119550" y="564565"/>
                    <a:pt x="1122952" y="571368"/>
                    <a:pt x="1125503" y="573919"/>
                  </a:cubicBezTo>
                  <a:cubicBezTo>
                    <a:pt x="1135707" y="584123"/>
                    <a:pt x="1111047" y="611335"/>
                    <a:pt x="1054072" y="652152"/>
                  </a:cubicBezTo>
                  <a:cubicBezTo>
                    <a:pt x="1021759" y="675962"/>
                    <a:pt x="994547" y="692970"/>
                    <a:pt x="994547" y="690419"/>
                  </a:cubicBezTo>
                  <a:cubicBezTo>
                    <a:pt x="994547" y="687017"/>
                    <a:pt x="986894" y="691269"/>
                    <a:pt x="977540" y="699773"/>
                  </a:cubicBezTo>
                  <a:cubicBezTo>
                    <a:pt x="956281" y="718481"/>
                    <a:pt x="947777" y="721032"/>
                    <a:pt x="878047" y="723583"/>
                  </a:cubicBezTo>
                  <a:cubicBezTo>
                    <a:pt x="848285" y="724433"/>
                    <a:pt x="824475" y="721882"/>
                    <a:pt x="824475" y="717630"/>
                  </a:cubicBezTo>
                  <a:cubicBezTo>
                    <a:pt x="824475" y="714229"/>
                    <a:pt x="816821" y="712528"/>
                    <a:pt x="807467" y="715079"/>
                  </a:cubicBezTo>
                  <a:cubicBezTo>
                    <a:pt x="798113" y="717630"/>
                    <a:pt x="790460" y="715929"/>
                    <a:pt x="790460" y="710827"/>
                  </a:cubicBezTo>
                  <a:cubicBezTo>
                    <a:pt x="790460" y="705725"/>
                    <a:pt x="784508" y="704024"/>
                    <a:pt x="777705" y="707426"/>
                  </a:cubicBezTo>
                  <a:cubicBezTo>
                    <a:pt x="770902" y="709977"/>
                    <a:pt x="764949" y="708276"/>
                    <a:pt x="764949" y="703174"/>
                  </a:cubicBezTo>
                  <a:cubicBezTo>
                    <a:pt x="764949" y="698072"/>
                    <a:pt x="758997" y="695521"/>
                    <a:pt x="752194" y="698922"/>
                  </a:cubicBezTo>
                  <a:cubicBezTo>
                    <a:pt x="745391" y="701473"/>
                    <a:pt x="739438" y="699773"/>
                    <a:pt x="739438" y="694670"/>
                  </a:cubicBezTo>
                  <a:cubicBezTo>
                    <a:pt x="739438" y="689568"/>
                    <a:pt x="735187" y="688718"/>
                    <a:pt x="730935" y="691269"/>
                  </a:cubicBezTo>
                  <a:cubicBezTo>
                    <a:pt x="719880" y="698072"/>
                    <a:pt x="688417" y="678514"/>
                    <a:pt x="557461" y="586674"/>
                  </a:cubicBezTo>
                  <a:cubicBezTo>
                    <a:pt x="502188" y="548408"/>
                    <a:pt x="453717" y="517795"/>
                    <a:pt x="450315" y="518645"/>
                  </a:cubicBezTo>
                  <a:cubicBezTo>
                    <a:pt x="446914" y="520346"/>
                    <a:pt x="450315" y="534802"/>
                    <a:pt x="457118" y="550959"/>
                  </a:cubicBezTo>
                  <a:cubicBezTo>
                    <a:pt x="464772" y="567116"/>
                    <a:pt x="471575" y="591777"/>
                    <a:pt x="472425" y="605382"/>
                  </a:cubicBezTo>
                  <a:cubicBezTo>
                    <a:pt x="473275" y="618988"/>
                    <a:pt x="477527" y="631744"/>
                    <a:pt x="481779" y="635145"/>
                  </a:cubicBezTo>
                  <a:cubicBezTo>
                    <a:pt x="485180" y="637696"/>
                    <a:pt x="495385" y="649601"/>
                    <a:pt x="502188" y="661506"/>
                  </a:cubicBezTo>
                  <a:cubicBezTo>
                    <a:pt x="515793" y="681915"/>
                    <a:pt x="514943" y="684466"/>
                    <a:pt x="489432" y="716780"/>
                  </a:cubicBezTo>
                  <a:cubicBezTo>
                    <a:pt x="474976" y="734637"/>
                    <a:pt x="459669" y="757597"/>
                    <a:pt x="454567" y="766951"/>
                  </a:cubicBezTo>
                  <a:cubicBezTo>
                    <a:pt x="446064" y="783108"/>
                    <a:pt x="402695" y="792462"/>
                    <a:pt x="394192" y="779707"/>
                  </a:cubicBezTo>
                  <a:close/>
                  <a:moveTo>
                    <a:pt x="520896" y="487182"/>
                  </a:moveTo>
                  <a:cubicBezTo>
                    <a:pt x="518344" y="479529"/>
                    <a:pt x="514093" y="475277"/>
                    <a:pt x="512392" y="477828"/>
                  </a:cubicBezTo>
                  <a:cubicBezTo>
                    <a:pt x="509841" y="480379"/>
                    <a:pt x="510691" y="485481"/>
                    <a:pt x="514093" y="490584"/>
                  </a:cubicBezTo>
                  <a:cubicBezTo>
                    <a:pt x="521746" y="504189"/>
                    <a:pt x="526848" y="501638"/>
                    <a:pt x="520896" y="48718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C46D08C-7D4F-3699-B289-3ECB2248FED6}"/>
                </a:ext>
              </a:extLst>
            </p:cNvPr>
            <p:cNvSpPr/>
            <p:nvPr/>
          </p:nvSpPr>
          <p:spPr>
            <a:xfrm flipV="1">
              <a:off x="1519672" y="2681916"/>
              <a:ext cx="16538" cy="28221"/>
            </a:xfrm>
            <a:custGeom>
              <a:avLst/>
              <a:gdLst>
                <a:gd name="connsiteX0" fmla="*/ 226 w 16538"/>
                <a:gd name="connsiteY0" fmla="*/ 23108 h 28221"/>
                <a:gd name="connsiteX1" fmla="*/ 2777 w 16538"/>
                <a:gd name="connsiteY1" fmla="*/ 5250 h 28221"/>
                <a:gd name="connsiteX2" fmla="*/ 14682 w 16538"/>
                <a:gd name="connsiteY2" fmla="*/ 7801 h 28221"/>
                <a:gd name="connsiteX3" fmla="*/ 226 w 16538"/>
                <a:gd name="connsiteY3" fmla="*/ 23108 h 2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38" h="28221">
                  <a:moveTo>
                    <a:pt x="226" y="23108"/>
                  </a:moveTo>
                  <a:cubicBezTo>
                    <a:pt x="-1475" y="19706"/>
                    <a:pt x="-624" y="11203"/>
                    <a:pt x="2777" y="5250"/>
                  </a:cubicBezTo>
                  <a:cubicBezTo>
                    <a:pt x="7879" y="-3253"/>
                    <a:pt x="11281" y="-2403"/>
                    <a:pt x="14682" y="7801"/>
                  </a:cubicBezTo>
                  <a:cubicBezTo>
                    <a:pt x="19784" y="21407"/>
                    <a:pt x="7879" y="35013"/>
                    <a:pt x="226" y="23108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A67A7CB-D0B5-C0E0-739B-1401124781D1}"/>
              </a:ext>
            </a:extLst>
          </p:cNvPr>
          <p:cNvGrpSpPr/>
          <p:nvPr/>
        </p:nvGrpSpPr>
        <p:grpSpPr>
          <a:xfrm>
            <a:off x="5493748" y="1599749"/>
            <a:ext cx="1503126" cy="876068"/>
            <a:chOff x="5124161" y="1780984"/>
            <a:chExt cx="1503126" cy="876068"/>
          </a:xfrm>
          <a:gradFill>
            <a:gsLst>
              <a:gs pos="0">
                <a:schemeClr val="bg1"/>
              </a:gs>
              <a:gs pos="100000">
                <a:srgbClr val="FFC000"/>
              </a:gs>
            </a:gsLst>
            <a:lin ang="5400000" scaled="1"/>
          </a:gra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297A438-BBC5-2A68-01D4-52AF9B7B89BB}"/>
                </a:ext>
              </a:extLst>
            </p:cNvPr>
            <p:cNvSpPr/>
            <p:nvPr/>
          </p:nvSpPr>
          <p:spPr>
            <a:xfrm flipV="1">
              <a:off x="5523996" y="1780984"/>
              <a:ext cx="1103291" cy="869539"/>
            </a:xfrm>
            <a:custGeom>
              <a:avLst/>
              <a:gdLst>
                <a:gd name="connsiteX0" fmla="*/ 207367 w 825541"/>
                <a:gd name="connsiteY0" fmla="*/ 640084 h 650635"/>
                <a:gd name="connsiteX1" fmla="*/ 199714 w 825541"/>
                <a:gd name="connsiteY1" fmla="*/ 635832 h 650635"/>
                <a:gd name="connsiteX2" fmla="*/ 186108 w 825541"/>
                <a:gd name="connsiteY2" fmla="*/ 583109 h 650635"/>
                <a:gd name="connsiteX3" fmla="*/ 187809 w 825541"/>
                <a:gd name="connsiteY3" fmla="*/ 513380 h 650635"/>
                <a:gd name="connsiteX4" fmla="*/ 197163 w 825541"/>
                <a:gd name="connsiteY4" fmla="*/ 444500 h 650635"/>
                <a:gd name="connsiteX5" fmla="*/ 267743 w 825541"/>
                <a:gd name="connsiteY5" fmla="*/ 395179 h 650635"/>
                <a:gd name="connsiteX6" fmla="*/ 311111 w 825541"/>
                <a:gd name="connsiteY6" fmla="*/ 372220 h 650635"/>
                <a:gd name="connsiteX7" fmla="*/ 364684 w 825541"/>
                <a:gd name="connsiteY7" fmla="*/ 358614 h 650635"/>
                <a:gd name="connsiteX8" fmla="*/ 401250 w 825541"/>
                <a:gd name="connsiteY8" fmla="*/ 349260 h 650635"/>
                <a:gd name="connsiteX9" fmla="*/ 465877 w 825541"/>
                <a:gd name="connsiteY9" fmla="*/ 185140 h 650635"/>
                <a:gd name="connsiteX10" fmla="*/ 341724 w 825541"/>
                <a:gd name="connsiteY10" fmla="*/ 168983 h 650635"/>
                <a:gd name="connsiteX11" fmla="*/ 177605 w 825541"/>
                <a:gd name="connsiteY11" fmla="*/ 202998 h 650635"/>
                <a:gd name="connsiteX12" fmla="*/ 83214 w 825541"/>
                <a:gd name="connsiteY12" fmla="*/ 354362 h 650635"/>
                <a:gd name="connsiteX13" fmla="*/ 31342 w 825541"/>
                <a:gd name="connsiteY13" fmla="*/ 449603 h 650635"/>
                <a:gd name="connsiteX14" fmla="*/ 19437 w 825541"/>
                <a:gd name="connsiteY14" fmla="*/ 454705 h 650635"/>
                <a:gd name="connsiteX15" fmla="*/ 22839 w 825541"/>
                <a:gd name="connsiteY15" fmla="*/ 239563 h 650635"/>
                <a:gd name="connsiteX16" fmla="*/ 58554 w 825541"/>
                <a:gd name="connsiteY16" fmla="*/ 157078 h 650635"/>
                <a:gd name="connsiteX17" fmla="*/ 192911 w 825541"/>
                <a:gd name="connsiteY17" fmla="*/ 55035 h 650635"/>
                <a:gd name="connsiteX18" fmla="*/ 210769 w 825541"/>
                <a:gd name="connsiteY18" fmla="*/ 48232 h 650635"/>
                <a:gd name="connsiteX19" fmla="*/ 330670 w 825541"/>
                <a:gd name="connsiteY19" fmla="*/ 25272 h 650635"/>
                <a:gd name="connsiteX20" fmla="*/ 338323 w 825541"/>
                <a:gd name="connsiteY20" fmla="*/ 22721 h 650635"/>
                <a:gd name="connsiteX21" fmla="*/ 374889 w 825541"/>
                <a:gd name="connsiteY21" fmla="*/ 16768 h 650635"/>
                <a:gd name="connsiteX22" fmla="*/ 419107 w 825541"/>
                <a:gd name="connsiteY22" fmla="*/ 13367 h 650635"/>
                <a:gd name="connsiteX23" fmla="*/ 490538 w 825541"/>
                <a:gd name="connsiteY23" fmla="*/ 15918 h 650635"/>
                <a:gd name="connsiteX24" fmla="*/ 496490 w 825541"/>
                <a:gd name="connsiteY24" fmla="*/ 15068 h 650635"/>
                <a:gd name="connsiteX25" fmla="*/ 504144 w 825541"/>
                <a:gd name="connsiteY25" fmla="*/ 4013 h 650635"/>
                <a:gd name="connsiteX26" fmla="*/ 511797 w 825541"/>
                <a:gd name="connsiteY26" fmla="*/ 15068 h 650635"/>
                <a:gd name="connsiteX27" fmla="*/ 520300 w 825541"/>
                <a:gd name="connsiteY27" fmla="*/ 13367 h 650635"/>
                <a:gd name="connsiteX28" fmla="*/ 543260 w 825541"/>
                <a:gd name="connsiteY28" fmla="*/ 13367 h 650635"/>
                <a:gd name="connsiteX29" fmla="*/ 562819 w 825541"/>
                <a:gd name="connsiteY29" fmla="*/ 9966 h 650635"/>
                <a:gd name="connsiteX30" fmla="*/ 579826 w 825541"/>
                <a:gd name="connsiteY30" fmla="*/ 9115 h 650635"/>
                <a:gd name="connsiteX31" fmla="*/ 601935 w 825541"/>
                <a:gd name="connsiteY31" fmla="*/ 18469 h 650635"/>
                <a:gd name="connsiteX32" fmla="*/ 624045 w 825541"/>
                <a:gd name="connsiteY32" fmla="*/ 21871 h 650635"/>
                <a:gd name="connsiteX33" fmla="*/ 634249 w 825541"/>
                <a:gd name="connsiteY33" fmla="*/ 26122 h 650635"/>
                <a:gd name="connsiteX34" fmla="*/ 703979 w 825541"/>
                <a:gd name="connsiteY34" fmla="*/ 20170 h 650635"/>
                <a:gd name="connsiteX35" fmla="*/ 717584 w 825541"/>
                <a:gd name="connsiteY35" fmla="*/ 26122 h 650635"/>
                <a:gd name="connsiteX36" fmla="*/ 733741 w 825541"/>
                <a:gd name="connsiteY36" fmla="*/ 40579 h 650635"/>
                <a:gd name="connsiteX37" fmla="*/ 729489 w 825541"/>
                <a:gd name="connsiteY37" fmla="*/ 55035 h 650635"/>
                <a:gd name="connsiteX38" fmla="*/ 718435 w 825541"/>
                <a:gd name="connsiteY38" fmla="*/ 72042 h 650635"/>
                <a:gd name="connsiteX39" fmla="*/ 721836 w 825541"/>
                <a:gd name="connsiteY39" fmla="*/ 83947 h 650635"/>
                <a:gd name="connsiteX40" fmla="*/ 729489 w 825541"/>
                <a:gd name="connsiteY40" fmla="*/ 88199 h 650635"/>
                <a:gd name="connsiteX41" fmla="*/ 740544 w 825541"/>
                <a:gd name="connsiteY41" fmla="*/ 92451 h 650635"/>
                <a:gd name="connsiteX42" fmla="*/ 750748 w 825541"/>
                <a:gd name="connsiteY42" fmla="*/ 124764 h 650635"/>
                <a:gd name="connsiteX43" fmla="*/ 725238 w 825541"/>
                <a:gd name="connsiteY43" fmla="*/ 172385 h 650635"/>
                <a:gd name="connsiteX44" fmla="*/ 699727 w 825541"/>
                <a:gd name="connsiteY44" fmla="*/ 181739 h 650635"/>
                <a:gd name="connsiteX45" fmla="*/ 654658 w 825541"/>
                <a:gd name="connsiteY45" fmla="*/ 207249 h 650635"/>
                <a:gd name="connsiteX46" fmla="*/ 601935 w 825541"/>
                <a:gd name="connsiteY46" fmla="*/ 233611 h 650635"/>
                <a:gd name="connsiteX47" fmla="*/ 519450 w 825541"/>
                <a:gd name="connsiteY47" fmla="*/ 305891 h 650635"/>
                <a:gd name="connsiteX48" fmla="*/ 438666 w 825541"/>
                <a:gd name="connsiteY48" fmla="*/ 378172 h 650635"/>
                <a:gd name="connsiteX49" fmla="*/ 402950 w 825541"/>
                <a:gd name="connsiteY49" fmla="*/ 463208 h 650635"/>
                <a:gd name="connsiteX50" fmla="*/ 420808 w 825541"/>
                <a:gd name="connsiteY50" fmla="*/ 532938 h 650635"/>
                <a:gd name="connsiteX51" fmla="*/ 578975 w 825541"/>
                <a:gd name="connsiteY51" fmla="*/ 485318 h 650635"/>
                <a:gd name="connsiteX52" fmla="*/ 731190 w 825541"/>
                <a:gd name="connsiteY52" fmla="*/ 407085 h 650635"/>
                <a:gd name="connsiteX53" fmla="*/ 783062 w 825541"/>
                <a:gd name="connsiteY53" fmla="*/ 421541 h 650635"/>
                <a:gd name="connsiteX54" fmla="*/ 797518 w 825541"/>
                <a:gd name="connsiteY54" fmla="*/ 430044 h 650635"/>
                <a:gd name="connsiteX55" fmla="*/ 797518 w 825541"/>
                <a:gd name="connsiteY55" fmla="*/ 441949 h 650635"/>
                <a:gd name="connsiteX56" fmla="*/ 813675 w 825541"/>
                <a:gd name="connsiteY56" fmla="*/ 462358 h 650635"/>
                <a:gd name="connsiteX57" fmla="*/ 725238 w 825541"/>
                <a:gd name="connsiteY57" fmla="*/ 583960 h 650635"/>
                <a:gd name="connsiteX58" fmla="*/ 559417 w 825541"/>
                <a:gd name="connsiteY58" fmla="*/ 600967 h 650635"/>
                <a:gd name="connsiteX59" fmla="*/ 372337 w 825541"/>
                <a:gd name="connsiteY59" fmla="*/ 575456 h 650635"/>
                <a:gd name="connsiteX60" fmla="*/ 342575 w 825541"/>
                <a:gd name="connsiteY60" fmla="*/ 564401 h 650635"/>
                <a:gd name="connsiteX61" fmla="*/ 217572 w 825541"/>
                <a:gd name="connsiteY61" fmla="*/ 650288 h 650635"/>
                <a:gd name="connsiteX62" fmla="*/ 207367 w 825541"/>
                <a:gd name="connsiteY62" fmla="*/ 640084 h 650635"/>
                <a:gd name="connsiteX63" fmla="*/ 725238 w 825541"/>
                <a:gd name="connsiteY63" fmla="*/ 38027 h 650635"/>
                <a:gd name="connsiteX64" fmla="*/ 721836 w 825541"/>
                <a:gd name="connsiteY64" fmla="*/ 29524 h 650635"/>
                <a:gd name="connsiteX65" fmla="*/ 708230 w 825541"/>
                <a:gd name="connsiteY65" fmla="*/ 38027 h 650635"/>
                <a:gd name="connsiteX66" fmla="*/ 711632 w 825541"/>
                <a:gd name="connsiteY66" fmla="*/ 46531 h 650635"/>
                <a:gd name="connsiteX67" fmla="*/ 725238 w 825541"/>
                <a:gd name="connsiteY67" fmla="*/ 38027 h 650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825541" h="650635">
                  <a:moveTo>
                    <a:pt x="207367" y="640084"/>
                  </a:moveTo>
                  <a:cubicBezTo>
                    <a:pt x="211619" y="634131"/>
                    <a:pt x="209068" y="632430"/>
                    <a:pt x="199714" y="635832"/>
                  </a:cubicBezTo>
                  <a:cubicBezTo>
                    <a:pt x="181006" y="642635"/>
                    <a:pt x="175054" y="620525"/>
                    <a:pt x="186108" y="583109"/>
                  </a:cubicBezTo>
                  <a:cubicBezTo>
                    <a:pt x="192061" y="561850"/>
                    <a:pt x="192911" y="538891"/>
                    <a:pt x="187809" y="513380"/>
                  </a:cubicBezTo>
                  <a:cubicBezTo>
                    <a:pt x="181006" y="481916"/>
                    <a:pt x="182707" y="470862"/>
                    <a:pt x="197163" y="444500"/>
                  </a:cubicBezTo>
                  <a:cubicBezTo>
                    <a:pt x="215021" y="413887"/>
                    <a:pt x="240531" y="395179"/>
                    <a:pt x="267743" y="395179"/>
                  </a:cubicBezTo>
                  <a:cubicBezTo>
                    <a:pt x="275396" y="395179"/>
                    <a:pt x="294955" y="384975"/>
                    <a:pt x="311111" y="372220"/>
                  </a:cubicBezTo>
                  <a:cubicBezTo>
                    <a:pt x="336622" y="352661"/>
                    <a:pt x="344276" y="350961"/>
                    <a:pt x="364684" y="358614"/>
                  </a:cubicBezTo>
                  <a:cubicBezTo>
                    <a:pt x="385093" y="367118"/>
                    <a:pt x="390195" y="365417"/>
                    <a:pt x="401250" y="349260"/>
                  </a:cubicBezTo>
                  <a:cubicBezTo>
                    <a:pt x="415706" y="326300"/>
                    <a:pt x="465877" y="199596"/>
                    <a:pt x="465877" y="185140"/>
                  </a:cubicBezTo>
                  <a:cubicBezTo>
                    <a:pt x="465877" y="168133"/>
                    <a:pt x="431863" y="163881"/>
                    <a:pt x="341724" y="168983"/>
                  </a:cubicBezTo>
                  <a:cubicBezTo>
                    <a:pt x="232028" y="174936"/>
                    <a:pt x="202265" y="180888"/>
                    <a:pt x="177605" y="202998"/>
                  </a:cubicBezTo>
                  <a:cubicBezTo>
                    <a:pt x="148692" y="228509"/>
                    <a:pt x="103623" y="300789"/>
                    <a:pt x="83214" y="354362"/>
                  </a:cubicBezTo>
                  <a:cubicBezTo>
                    <a:pt x="58554" y="416439"/>
                    <a:pt x="38145" y="454705"/>
                    <a:pt x="31342" y="449603"/>
                  </a:cubicBezTo>
                  <a:cubicBezTo>
                    <a:pt x="27941" y="447902"/>
                    <a:pt x="22839" y="449603"/>
                    <a:pt x="19437" y="454705"/>
                  </a:cubicBezTo>
                  <a:cubicBezTo>
                    <a:pt x="-9475" y="501475"/>
                    <a:pt x="-6074" y="325450"/>
                    <a:pt x="22839" y="239563"/>
                  </a:cubicBezTo>
                  <a:cubicBezTo>
                    <a:pt x="32193" y="212352"/>
                    <a:pt x="48350" y="174936"/>
                    <a:pt x="58554" y="157078"/>
                  </a:cubicBezTo>
                  <a:cubicBezTo>
                    <a:pt x="79813" y="119662"/>
                    <a:pt x="164849" y="55035"/>
                    <a:pt x="192911" y="55035"/>
                  </a:cubicBezTo>
                  <a:cubicBezTo>
                    <a:pt x="203115" y="55035"/>
                    <a:pt x="210769" y="52484"/>
                    <a:pt x="210769" y="48232"/>
                  </a:cubicBezTo>
                  <a:cubicBezTo>
                    <a:pt x="210769" y="39728"/>
                    <a:pt x="319615" y="19320"/>
                    <a:pt x="330670" y="25272"/>
                  </a:cubicBezTo>
                  <a:cubicBezTo>
                    <a:pt x="334922" y="28674"/>
                    <a:pt x="338323" y="26973"/>
                    <a:pt x="338323" y="22721"/>
                  </a:cubicBezTo>
                  <a:cubicBezTo>
                    <a:pt x="338323" y="19320"/>
                    <a:pt x="354480" y="15918"/>
                    <a:pt x="374889" y="16768"/>
                  </a:cubicBezTo>
                  <a:cubicBezTo>
                    <a:pt x="394447" y="17619"/>
                    <a:pt x="414856" y="16768"/>
                    <a:pt x="419107" y="13367"/>
                  </a:cubicBezTo>
                  <a:cubicBezTo>
                    <a:pt x="434414" y="4863"/>
                    <a:pt x="478633" y="6564"/>
                    <a:pt x="490538" y="15918"/>
                  </a:cubicBezTo>
                  <a:cubicBezTo>
                    <a:pt x="499892" y="22721"/>
                    <a:pt x="501592" y="22721"/>
                    <a:pt x="496490" y="15068"/>
                  </a:cubicBezTo>
                  <a:cubicBezTo>
                    <a:pt x="493089" y="8265"/>
                    <a:pt x="495640" y="4013"/>
                    <a:pt x="504144" y="4013"/>
                  </a:cubicBezTo>
                  <a:cubicBezTo>
                    <a:pt x="512647" y="4013"/>
                    <a:pt x="515198" y="8265"/>
                    <a:pt x="511797" y="15068"/>
                  </a:cubicBezTo>
                  <a:cubicBezTo>
                    <a:pt x="507545" y="21020"/>
                    <a:pt x="510946" y="21020"/>
                    <a:pt x="520300" y="13367"/>
                  </a:cubicBezTo>
                  <a:cubicBezTo>
                    <a:pt x="533056" y="2312"/>
                    <a:pt x="536457" y="2312"/>
                    <a:pt x="543260" y="13367"/>
                  </a:cubicBezTo>
                  <a:cubicBezTo>
                    <a:pt x="550063" y="23571"/>
                    <a:pt x="552614" y="22721"/>
                    <a:pt x="562819" y="9966"/>
                  </a:cubicBezTo>
                  <a:cubicBezTo>
                    <a:pt x="573023" y="-3640"/>
                    <a:pt x="574724" y="-3640"/>
                    <a:pt x="579826" y="9115"/>
                  </a:cubicBezTo>
                  <a:cubicBezTo>
                    <a:pt x="583227" y="17619"/>
                    <a:pt x="590880" y="21020"/>
                    <a:pt x="601935" y="18469"/>
                  </a:cubicBezTo>
                  <a:cubicBezTo>
                    <a:pt x="611289" y="15918"/>
                    <a:pt x="621493" y="17619"/>
                    <a:pt x="624045" y="21871"/>
                  </a:cubicBezTo>
                  <a:cubicBezTo>
                    <a:pt x="626596" y="26122"/>
                    <a:pt x="630847" y="27823"/>
                    <a:pt x="634249" y="26122"/>
                  </a:cubicBezTo>
                  <a:cubicBezTo>
                    <a:pt x="647855" y="18469"/>
                    <a:pt x="703979" y="13367"/>
                    <a:pt x="703979" y="20170"/>
                  </a:cubicBezTo>
                  <a:cubicBezTo>
                    <a:pt x="703979" y="24422"/>
                    <a:pt x="709931" y="26973"/>
                    <a:pt x="717584" y="26122"/>
                  </a:cubicBezTo>
                  <a:cubicBezTo>
                    <a:pt x="725238" y="26122"/>
                    <a:pt x="732891" y="32075"/>
                    <a:pt x="733741" y="40579"/>
                  </a:cubicBezTo>
                  <a:cubicBezTo>
                    <a:pt x="735442" y="48232"/>
                    <a:pt x="733741" y="55035"/>
                    <a:pt x="729489" y="55035"/>
                  </a:cubicBezTo>
                  <a:cubicBezTo>
                    <a:pt x="726088" y="55035"/>
                    <a:pt x="720986" y="62688"/>
                    <a:pt x="718435" y="72042"/>
                  </a:cubicBezTo>
                  <a:cubicBezTo>
                    <a:pt x="715884" y="81396"/>
                    <a:pt x="717584" y="87348"/>
                    <a:pt x="721836" y="83947"/>
                  </a:cubicBezTo>
                  <a:cubicBezTo>
                    <a:pt x="726088" y="81396"/>
                    <a:pt x="729489" y="83097"/>
                    <a:pt x="729489" y="88199"/>
                  </a:cubicBezTo>
                  <a:cubicBezTo>
                    <a:pt x="729489" y="93301"/>
                    <a:pt x="734592" y="95002"/>
                    <a:pt x="740544" y="92451"/>
                  </a:cubicBezTo>
                  <a:cubicBezTo>
                    <a:pt x="748197" y="89900"/>
                    <a:pt x="751599" y="98403"/>
                    <a:pt x="750748" y="124764"/>
                  </a:cubicBezTo>
                  <a:cubicBezTo>
                    <a:pt x="750748" y="157078"/>
                    <a:pt x="748197" y="163031"/>
                    <a:pt x="725238" y="172385"/>
                  </a:cubicBezTo>
                  <a:cubicBezTo>
                    <a:pt x="711632" y="178337"/>
                    <a:pt x="699727" y="182589"/>
                    <a:pt x="699727" y="181739"/>
                  </a:cubicBezTo>
                  <a:cubicBezTo>
                    <a:pt x="699727" y="180888"/>
                    <a:pt x="679318" y="192793"/>
                    <a:pt x="654658" y="207249"/>
                  </a:cubicBezTo>
                  <a:cubicBezTo>
                    <a:pt x="629997" y="221706"/>
                    <a:pt x="606187" y="233611"/>
                    <a:pt x="601935" y="233611"/>
                  </a:cubicBezTo>
                  <a:cubicBezTo>
                    <a:pt x="597683" y="233611"/>
                    <a:pt x="561118" y="265924"/>
                    <a:pt x="519450" y="305891"/>
                  </a:cubicBezTo>
                  <a:cubicBezTo>
                    <a:pt x="478633" y="345858"/>
                    <a:pt x="442067" y="378172"/>
                    <a:pt x="438666" y="378172"/>
                  </a:cubicBezTo>
                  <a:cubicBezTo>
                    <a:pt x="425060" y="378172"/>
                    <a:pt x="408053" y="418990"/>
                    <a:pt x="402950" y="463208"/>
                  </a:cubicBezTo>
                  <a:cubicBezTo>
                    <a:pt x="397848" y="507427"/>
                    <a:pt x="398699" y="511679"/>
                    <a:pt x="420808" y="532938"/>
                  </a:cubicBezTo>
                  <a:cubicBezTo>
                    <a:pt x="466728" y="577157"/>
                    <a:pt x="489687" y="569504"/>
                    <a:pt x="578975" y="485318"/>
                  </a:cubicBezTo>
                  <a:cubicBezTo>
                    <a:pt x="664862" y="404533"/>
                    <a:pt x="711632" y="379873"/>
                    <a:pt x="731190" y="407085"/>
                  </a:cubicBezTo>
                  <a:cubicBezTo>
                    <a:pt x="737143" y="415588"/>
                    <a:pt x="758402" y="422391"/>
                    <a:pt x="783062" y="421541"/>
                  </a:cubicBezTo>
                  <a:cubicBezTo>
                    <a:pt x="790715" y="421541"/>
                    <a:pt x="797518" y="424942"/>
                    <a:pt x="797518" y="430044"/>
                  </a:cubicBezTo>
                  <a:cubicBezTo>
                    <a:pt x="797518" y="434296"/>
                    <a:pt x="797518" y="439398"/>
                    <a:pt x="797518" y="441949"/>
                  </a:cubicBezTo>
                  <a:cubicBezTo>
                    <a:pt x="797518" y="444500"/>
                    <a:pt x="805172" y="453854"/>
                    <a:pt x="813675" y="462358"/>
                  </a:cubicBezTo>
                  <a:cubicBezTo>
                    <a:pt x="846839" y="495522"/>
                    <a:pt x="803471" y="555898"/>
                    <a:pt x="725238" y="583960"/>
                  </a:cubicBezTo>
                  <a:cubicBezTo>
                    <a:pt x="681869" y="600117"/>
                    <a:pt x="658059" y="602668"/>
                    <a:pt x="559417" y="600967"/>
                  </a:cubicBezTo>
                  <a:cubicBezTo>
                    <a:pt x="417407" y="600117"/>
                    <a:pt x="402950" y="597566"/>
                    <a:pt x="372337" y="575456"/>
                  </a:cubicBezTo>
                  <a:cubicBezTo>
                    <a:pt x="358732" y="565252"/>
                    <a:pt x="345976" y="560150"/>
                    <a:pt x="342575" y="564401"/>
                  </a:cubicBezTo>
                  <a:cubicBezTo>
                    <a:pt x="331520" y="583109"/>
                    <a:pt x="232878" y="650288"/>
                    <a:pt x="217572" y="650288"/>
                  </a:cubicBezTo>
                  <a:cubicBezTo>
                    <a:pt x="207367" y="650288"/>
                    <a:pt x="203115" y="646887"/>
                    <a:pt x="207367" y="640084"/>
                  </a:cubicBezTo>
                  <a:close/>
                  <a:moveTo>
                    <a:pt x="725238" y="38027"/>
                  </a:moveTo>
                  <a:cubicBezTo>
                    <a:pt x="727789" y="33776"/>
                    <a:pt x="726938" y="29524"/>
                    <a:pt x="721836" y="29524"/>
                  </a:cubicBezTo>
                  <a:cubicBezTo>
                    <a:pt x="717584" y="29524"/>
                    <a:pt x="710781" y="33776"/>
                    <a:pt x="708230" y="38027"/>
                  </a:cubicBezTo>
                  <a:cubicBezTo>
                    <a:pt x="705679" y="43130"/>
                    <a:pt x="706530" y="46531"/>
                    <a:pt x="711632" y="46531"/>
                  </a:cubicBezTo>
                  <a:cubicBezTo>
                    <a:pt x="715884" y="46531"/>
                    <a:pt x="722687" y="43130"/>
                    <a:pt x="725238" y="38027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8D1CD6A-F4B9-995A-09F6-C86D348B5D49}"/>
                </a:ext>
              </a:extLst>
            </p:cNvPr>
            <p:cNvSpPr/>
            <p:nvPr/>
          </p:nvSpPr>
          <p:spPr>
            <a:xfrm flipV="1">
              <a:off x="5124161" y="2099193"/>
              <a:ext cx="295948" cy="557859"/>
            </a:xfrm>
            <a:custGeom>
              <a:avLst/>
              <a:gdLst>
                <a:gd name="connsiteX0" fmla="*/ 57347 w 221444"/>
                <a:gd name="connsiteY0" fmla="*/ 381514 h 417420"/>
                <a:gd name="connsiteX1" fmla="*/ 16530 w 221444"/>
                <a:gd name="connsiteY1" fmla="*/ 123854 h 417420"/>
                <a:gd name="connsiteX2" fmla="*/ 25884 w 221444"/>
                <a:gd name="connsiteY2" fmla="*/ 102595 h 417420"/>
                <a:gd name="connsiteX3" fmla="*/ 56497 w 221444"/>
                <a:gd name="connsiteY3" fmla="*/ 46471 h 417420"/>
                <a:gd name="connsiteX4" fmla="*/ 76906 w 221444"/>
                <a:gd name="connsiteY4" fmla="*/ 29464 h 417420"/>
                <a:gd name="connsiteX5" fmla="*/ 134730 w 221444"/>
                <a:gd name="connsiteY5" fmla="*/ 8205 h 417420"/>
                <a:gd name="connsiteX6" fmla="*/ 155989 w 221444"/>
                <a:gd name="connsiteY6" fmla="*/ 2252 h 417420"/>
                <a:gd name="connsiteX7" fmla="*/ 221467 w 221444"/>
                <a:gd name="connsiteY7" fmla="*/ 26062 h 417420"/>
                <a:gd name="connsiteX8" fmla="*/ 199358 w 221444"/>
                <a:gd name="connsiteY8" fmla="*/ 83037 h 417420"/>
                <a:gd name="connsiteX9" fmla="*/ 140683 w 221444"/>
                <a:gd name="connsiteY9" fmla="*/ 253959 h 417420"/>
                <a:gd name="connsiteX10" fmla="*/ 73504 w 221444"/>
                <a:gd name="connsiteY10" fmla="*/ 417229 h 417420"/>
                <a:gd name="connsiteX11" fmla="*/ 57347 w 221444"/>
                <a:gd name="connsiteY11" fmla="*/ 381514 h 41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444" h="417420">
                  <a:moveTo>
                    <a:pt x="57347" y="381514"/>
                  </a:moveTo>
                  <a:cubicBezTo>
                    <a:pt x="-3028" y="214843"/>
                    <a:pt x="-14083" y="143412"/>
                    <a:pt x="16530" y="123854"/>
                  </a:cubicBezTo>
                  <a:cubicBezTo>
                    <a:pt x="21632" y="121303"/>
                    <a:pt x="25884" y="111099"/>
                    <a:pt x="25884" y="102595"/>
                  </a:cubicBezTo>
                  <a:cubicBezTo>
                    <a:pt x="25884" y="77084"/>
                    <a:pt x="44592" y="42219"/>
                    <a:pt x="56497" y="46471"/>
                  </a:cubicBezTo>
                  <a:cubicBezTo>
                    <a:pt x="61599" y="48172"/>
                    <a:pt x="70953" y="41369"/>
                    <a:pt x="76906" y="29464"/>
                  </a:cubicBezTo>
                  <a:cubicBezTo>
                    <a:pt x="87110" y="10756"/>
                    <a:pt x="104967" y="4803"/>
                    <a:pt x="134730" y="8205"/>
                  </a:cubicBezTo>
                  <a:cubicBezTo>
                    <a:pt x="141533" y="9055"/>
                    <a:pt x="150887" y="6504"/>
                    <a:pt x="155989" y="2252"/>
                  </a:cubicBezTo>
                  <a:cubicBezTo>
                    <a:pt x="167894" y="-7102"/>
                    <a:pt x="221467" y="12457"/>
                    <a:pt x="221467" y="26062"/>
                  </a:cubicBezTo>
                  <a:cubicBezTo>
                    <a:pt x="221467" y="30314"/>
                    <a:pt x="211263" y="55825"/>
                    <a:pt x="199358" y="83037"/>
                  </a:cubicBezTo>
                  <a:cubicBezTo>
                    <a:pt x="187453" y="110248"/>
                    <a:pt x="160241" y="187631"/>
                    <a:pt x="140683" y="253959"/>
                  </a:cubicBezTo>
                  <a:cubicBezTo>
                    <a:pt x="108369" y="359404"/>
                    <a:pt x="84559" y="417229"/>
                    <a:pt x="73504" y="417229"/>
                  </a:cubicBezTo>
                  <a:cubicBezTo>
                    <a:pt x="71803" y="417229"/>
                    <a:pt x="65000" y="401072"/>
                    <a:pt x="57347" y="381514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6192ECA-F202-9A93-0B4B-B46B8D5D3F45}"/>
              </a:ext>
            </a:extLst>
          </p:cNvPr>
          <p:cNvSpPr/>
          <p:nvPr/>
        </p:nvSpPr>
        <p:spPr>
          <a:xfrm flipV="1">
            <a:off x="6881789" y="2362007"/>
            <a:ext cx="31118" cy="28093"/>
          </a:xfrm>
          <a:custGeom>
            <a:avLst/>
            <a:gdLst>
              <a:gd name="connsiteX0" fmla="*/ -947 w 23284"/>
              <a:gd name="connsiteY0" fmla="*/ 15668 h 21021"/>
              <a:gd name="connsiteX1" fmla="*/ 20312 w 23284"/>
              <a:gd name="connsiteY1" fmla="*/ 5464 h 21021"/>
              <a:gd name="connsiteX2" fmla="*/ 16910 w 23284"/>
              <a:gd name="connsiteY2" fmla="*/ 9716 h 21021"/>
              <a:gd name="connsiteX3" fmla="*/ 4155 w 23284"/>
              <a:gd name="connsiteY3" fmla="*/ 14818 h 21021"/>
              <a:gd name="connsiteX4" fmla="*/ -947 w 23284"/>
              <a:gd name="connsiteY4" fmla="*/ 15668 h 2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84" h="21021">
                <a:moveTo>
                  <a:pt x="-947" y="15668"/>
                </a:moveTo>
                <a:cubicBezTo>
                  <a:pt x="-1798" y="1212"/>
                  <a:pt x="12658" y="-5591"/>
                  <a:pt x="20312" y="5464"/>
                </a:cubicBezTo>
                <a:cubicBezTo>
                  <a:pt x="23713" y="11417"/>
                  <a:pt x="22863" y="13117"/>
                  <a:pt x="16910" y="9716"/>
                </a:cubicBezTo>
                <a:cubicBezTo>
                  <a:pt x="12658" y="7165"/>
                  <a:pt x="5855" y="9716"/>
                  <a:pt x="4155" y="14818"/>
                </a:cubicBezTo>
                <a:cubicBezTo>
                  <a:pt x="753" y="22471"/>
                  <a:pt x="-947" y="23322"/>
                  <a:pt x="-947" y="1566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2" name="图形 29">
            <a:extLst>
              <a:ext uri="{FF2B5EF4-FFF2-40B4-BE49-F238E27FC236}">
                <a16:creationId xmlns:a16="http://schemas.microsoft.com/office/drawing/2014/main" id="{9818DFB4-124A-7AC5-1305-62FD3252E958}"/>
              </a:ext>
            </a:extLst>
          </p:cNvPr>
          <p:cNvGrpSpPr/>
          <p:nvPr/>
        </p:nvGrpSpPr>
        <p:grpSpPr>
          <a:xfrm>
            <a:off x="7409280" y="2611050"/>
            <a:ext cx="830948" cy="1005841"/>
            <a:chOff x="7150753" y="2097970"/>
            <a:chExt cx="937208" cy="1134466"/>
          </a:xfrm>
          <a:gradFill>
            <a:gsLst>
              <a:gs pos="0">
                <a:schemeClr val="bg1"/>
              </a:gs>
              <a:gs pos="100000">
                <a:srgbClr val="FFC000"/>
              </a:gs>
            </a:gsLst>
            <a:lin ang="5400000" scaled="1"/>
          </a:gra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828FD2F-7315-7040-37AC-66DECA810AC2}"/>
                </a:ext>
              </a:extLst>
            </p:cNvPr>
            <p:cNvSpPr/>
            <p:nvPr/>
          </p:nvSpPr>
          <p:spPr>
            <a:xfrm flipV="1">
              <a:off x="7150753" y="2097970"/>
              <a:ext cx="669696" cy="1134466"/>
            </a:xfrm>
            <a:custGeom>
              <a:avLst/>
              <a:gdLst>
                <a:gd name="connsiteX0" fmla="*/ 349788 w 669696"/>
                <a:gd name="connsiteY0" fmla="*/ 1115924 h 1134466"/>
                <a:gd name="connsiteX1" fmla="*/ 333631 w 669696"/>
                <a:gd name="connsiteY1" fmla="*/ 996023 h 1134466"/>
                <a:gd name="connsiteX2" fmla="*/ 320876 w 669696"/>
                <a:gd name="connsiteY2" fmla="*/ 927144 h 1134466"/>
                <a:gd name="connsiteX3" fmla="*/ 205227 w 669696"/>
                <a:gd name="connsiteY3" fmla="*/ 873571 h 1134466"/>
                <a:gd name="connsiteX4" fmla="*/ 182267 w 669696"/>
                <a:gd name="connsiteY4" fmla="*/ 855714 h 1134466"/>
                <a:gd name="connsiteX5" fmla="*/ 169511 w 669696"/>
                <a:gd name="connsiteY5" fmla="*/ 845509 h 1134466"/>
                <a:gd name="connsiteX6" fmla="*/ 172063 w 669696"/>
                <a:gd name="connsiteY6" fmla="*/ 827652 h 1134466"/>
                <a:gd name="connsiteX7" fmla="*/ 233289 w 669696"/>
                <a:gd name="connsiteY7" fmla="*/ 780031 h 1134466"/>
                <a:gd name="connsiteX8" fmla="*/ 325978 w 669696"/>
                <a:gd name="connsiteY8" fmla="*/ 671185 h 1134466"/>
                <a:gd name="connsiteX9" fmla="*/ 258799 w 669696"/>
                <a:gd name="connsiteY9" fmla="*/ 594653 h 1134466"/>
                <a:gd name="connsiteX10" fmla="*/ 208628 w 669696"/>
                <a:gd name="connsiteY10" fmla="*/ 558937 h 1134466"/>
                <a:gd name="connsiteX11" fmla="*/ 150803 w 669696"/>
                <a:gd name="connsiteY11" fmla="*/ 520671 h 1134466"/>
                <a:gd name="connsiteX12" fmla="*/ 115939 w 669696"/>
                <a:gd name="connsiteY12" fmla="*/ 505365 h 1134466"/>
                <a:gd name="connsiteX13" fmla="*/ 87877 w 669696"/>
                <a:gd name="connsiteY13" fmla="*/ 480704 h 1134466"/>
                <a:gd name="connsiteX14" fmla="*/ 86176 w 669696"/>
                <a:gd name="connsiteY14" fmla="*/ 445839 h 1134466"/>
                <a:gd name="connsiteX15" fmla="*/ 209478 w 669696"/>
                <a:gd name="connsiteY15" fmla="*/ 393117 h 1134466"/>
                <a:gd name="connsiteX16" fmla="*/ 201825 w 669696"/>
                <a:gd name="connsiteY16" fmla="*/ 386314 h 1134466"/>
                <a:gd name="connsiteX17" fmla="*/ 149953 w 669696"/>
                <a:gd name="connsiteY17" fmla="*/ 356551 h 1134466"/>
                <a:gd name="connsiteX18" fmla="*/ 73421 w 669696"/>
                <a:gd name="connsiteY18" fmla="*/ 334442 h 1134466"/>
                <a:gd name="connsiteX19" fmla="*/ 21548 w 669696"/>
                <a:gd name="connsiteY19" fmla="*/ 338694 h 1134466"/>
                <a:gd name="connsiteX20" fmla="*/ 7943 w 669696"/>
                <a:gd name="connsiteY20" fmla="*/ 248555 h 1134466"/>
                <a:gd name="connsiteX21" fmla="*/ 35154 w 669696"/>
                <a:gd name="connsiteY21" fmla="*/ 189880 h 1134466"/>
                <a:gd name="connsiteX22" fmla="*/ 75972 w 669696"/>
                <a:gd name="connsiteY22" fmla="*/ 124402 h 1134466"/>
                <a:gd name="connsiteX23" fmla="*/ 132096 w 669696"/>
                <a:gd name="connsiteY23" fmla="*/ 103143 h 1134466"/>
                <a:gd name="connsiteX24" fmla="*/ 170362 w 669696"/>
                <a:gd name="connsiteY24" fmla="*/ 132056 h 1134466"/>
                <a:gd name="connsiteX25" fmla="*/ 226486 w 669696"/>
                <a:gd name="connsiteY25" fmla="*/ 139709 h 1134466"/>
                <a:gd name="connsiteX26" fmla="*/ 257949 w 669696"/>
                <a:gd name="connsiteY26" fmla="*/ 122702 h 1134466"/>
                <a:gd name="connsiteX27" fmla="*/ 277507 w 669696"/>
                <a:gd name="connsiteY27" fmla="*/ 105694 h 1134466"/>
                <a:gd name="connsiteX28" fmla="*/ 295365 w 669696"/>
                <a:gd name="connsiteY28" fmla="*/ 92939 h 1134466"/>
                <a:gd name="connsiteX29" fmla="*/ 303018 w 669696"/>
                <a:gd name="connsiteY29" fmla="*/ 89538 h 1134466"/>
                <a:gd name="connsiteX30" fmla="*/ 318325 w 669696"/>
                <a:gd name="connsiteY30" fmla="*/ 76782 h 1134466"/>
                <a:gd name="connsiteX31" fmla="*/ 371047 w 669696"/>
                <a:gd name="connsiteY31" fmla="*/ 37666 h 1134466"/>
                <a:gd name="connsiteX32" fmla="*/ 456083 w 669696"/>
                <a:gd name="connsiteY32" fmla="*/ -601 h 1134466"/>
                <a:gd name="connsiteX33" fmla="*/ 513058 w 669696"/>
                <a:gd name="connsiteY33" fmla="*/ 34264 h 1134466"/>
                <a:gd name="connsiteX34" fmla="*/ 516459 w 669696"/>
                <a:gd name="connsiteY34" fmla="*/ 51271 h 1134466"/>
                <a:gd name="connsiteX35" fmla="*/ 525813 w 669696"/>
                <a:gd name="connsiteY35" fmla="*/ 339544 h 1134466"/>
                <a:gd name="connsiteX36" fmla="*/ 532616 w 669696"/>
                <a:gd name="connsiteY36" fmla="*/ 530875 h 1134466"/>
                <a:gd name="connsiteX37" fmla="*/ 536017 w 669696"/>
                <a:gd name="connsiteY37" fmla="*/ 541930 h 1134466"/>
                <a:gd name="connsiteX38" fmla="*/ 584488 w 669696"/>
                <a:gd name="connsiteY38" fmla="*/ 569142 h 1134466"/>
                <a:gd name="connsiteX39" fmla="*/ 588740 w 669696"/>
                <a:gd name="connsiteY39" fmla="*/ 571693 h 1134466"/>
                <a:gd name="connsiteX40" fmla="*/ 632108 w 669696"/>
                <a:gd name="connsiteY40" fmla="*/ 604857 h 1134466"/>
                <a:gd name="connsiteX41" fmla="*/ 666973 w 669696"/>
                <a:gd name="connsiteY41" fmla="*/ 631218 h 1134466"/>
                <a:gd name="connsiteX42" fmla="*/ 650816 w 669696"/>
                <a:gd name="connsiteY42" fmla="*/ 660981 h 1134466"/>
                <a:gd name="connsiteX43" fmla="*/ 642313 w 669696"/>
                <a:gd name="connsiteY43" fmla="*/ 666933 h 1134466"/>
                <a:gd name="connsiteX44" fmla="*/ 638061 w 669696"/>
                <a:gd name="connsiteY44" fmla="*/ 679689 h 1134466"/>
                <a:gd name="connsiteX45" fmla="*/ 625305 w 669696"/>
                <a:gd name="connsiteY45" fmla="*/ 700948 h 1134466"/>
                <a:gd name="connsiteX46" fmla="*/ 613400 w 669696"/>
                <a:gd name="connsiteY46" fmla="*/ 718805 h 1134466"/>
                <a:gd name="connsiteX47" fmla="*/ 611700 w 669696"/>
                <a:gd name="connsiteY47" fmla="*/ 725608 h 1134466"/>
                <a:gd name="connsiteX48" fmla="*/ 598944 w 669696"/>
                <a:gd name="connsiteY48" fmla="*/ 726459 h 1134466"/>
                <a:gd name="connsiteX49" fmla="*/ 554725 w 669696"/>
                <a:gd name="connsiteY49" fmla="*/ 734112 h 1134466"/>
                <a:gd name="connsiteX50" fmla="*/ 541970 w 669696"/>
                <a:gd name="connsiteY50" fmla="*/ 759623 h 1134466"/>
                <a:gd name="connsiteX51" fmla="*/ 569182 w 669696"/>
                <a:gd name="connsiteY51" fmla="*/ 789385 h 1134466"/>
                <a:gd name="connsiteX52" fmla="*/ 575134 w 669696"/>
                <a:gd name="connsiteY52" fmla="*/ 802991 h 1134466"/>
                <a:gd name="connsiteX53" fmla="*/ 577685 w 669696"/>
                <a:gd name="connsiteY53" fmla="*/ 811495 h 1134466"/>
                <a:gd name="connsiteX54" fmla="*/ 583638 w 669696"/>
                <a:gd name="connsiteY54" fmla="*/ 828502 h 1134466"/>
                <a:gd name="connsiteX55" fmla="*/ 582787 w 669696"/>
                <a:gd name="connsiteY55" fmla="*/ 845509 h 1134466"/>
                <a:gd name="connsiteX56" fmla="*/ 583638 w 669696"/>
                <a:gd name="connsiteY56" fmla="*/ 865918 h 1134466"/>
                <a:gd name="connsiteX57" fmla="*/ 585338 w 669696"/>
                <a:gd name="connsiteY57" fmla="*/ 894830 h 1134466"/>
                <a:gd name="connsiteX58" fmla="*/ 578535 w 669696"/>
                <a:gd name="connsiteY58" fmla="*/ 927994 h 1134466"/>
                <a:gd name="connsiteX59" fmla="*/ 561528 w 669696"/>
                <a:gd name="connsiteY59" fmla="*/ 960308 h 1134466"/>
                <a:gd name="connsiteX60" fmla="*/ 558127 w 669696"/>
                <a:gd name="connsiteY60" fmla="*/ 975615 h 1134466"/>
                <a:gd name="connsiteX61" fmla="*/ 554725 w 669696"/>
                <a:gd name="connsiteY61" fmla="*/ 989220 h 1134466"/>
                <a:gd name="connsiteX62" fmla="*/ 402511 w 669696"/>
                <a:gd name="connsiteY62" fmla="*/ 1124428 h 1134466"/>
                <a:gd name="connsiteX63" fmla="*/ 349788 w 669696"/>
                <a:gd name="connsiteY63" fmla="*/ 1115924 h 1134466"/>
                <a:gd name="connsiteX64" fmla="*/ 370197 w 669696"/>
                <a:gd name="connsiteY64" fmla="*/ 266413 h 1134466"/>
                <a:gd name="connsiteX65" fmla="*/ 360843 w 669696"/>
                <a:gd name="connsiteY65" fmla="*/ 209439 h 1134466"/>
                <a:gd name="connsiteX66" fmla="*/ 273256 w 669696"/>
                <a:gd name="connsiteY66" fmla="*/ 207738 h 1134466"/>
                <a:gd name="connsiteX67" fmla="*/ 144851 w 669696"/>
                <a:gd name="connsiteY67" fmla="*/ 244303 h 1134466"/>
                <a:gd name="connsiteX68" fmla="*/ 200124 w 669696"/>
                <a:gd name="connsiteY68" fmla="*/ 353150 h 1134466"/>
                <a:gd name="connsiteX69" fmla="*/ 217982 w 669696"/>
                <a:gd name="connsiteY69" fmla="*/ 379511 h 1134466"/>
                <a:gd name="connsiteX70" fmla="*/ 246044 w 669696"/>
                <a:gd name="connsiteY70" fmla="*/ 383763 h 1134466"/>
                <a:gd name="connsiteX71" fmla="*/ 315774 w 669696"/>
                <a:gd name="connsiteY71" fmla="*/ 393117 h 1134466"/>
                <a:gd name="connsiteX72" fmla="*/ 358292 w 669696"/>
                <a:gd name="connsiteY72" fmla="*/ 407573 h 1134466"/>
                <a:gd name="connsiteX73" fmla="*/ 363394 w 669696"/>
                <a:gd name="connsiteY73" fmla="*/ 360803 h 1134466"/>
                <a:gd name="connsiteX74" fmla="*/ 370197 w 669696"/>
                <a:gd name="connsiteY74" fmla="*/ 266413 h 113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69696" h="1134466">
                  <a:moveTo>
                    <a:pt x="349788" y="1115924"/>
                  </a:moveTo>
                  <a:cubicBezTo>
                    <a:pt x="342135" y="1093815"/>
                    <a:pt x="339584" y="1076808"/>
                    <a:pt x="333631" y="996023"/>
                  </a:cubicBezTo>
                  <a:cubicBezTo>
                    <a:pt x="331080" y="963710"/>
                    <a:pt x="325128" y="933097"/>
                    <a:pt x="320876" y="927144"/>
                  </a:cubicBezTo>
                  <a:cubicBezTo>
                    <a:pt x="311522" y="916089"/>
                    <a:pt x="249445" y="887177"/>
                    <a:pt x="205227" y="873571"/>
                  </a:cubicBezTo>
                  <a:cubicBezTo>
                    <a:pt x="191621" y="869319"/>
                    <a:pt x="180566" y="860816"/>
                    <a:pt x="182267" y="855714"/>
                  </a:cubicBezTo>
                  <a:cubicBezTo>
                    <a:pt x="183117" y="849761"/>
                    <a:pt x="178015" y="845509"/>
                    <a:pt x="169511" y="845509"/>
                  </a:cubicBezTo>
                  <a:cubicBezTo>
                    <a:pt x="157606" y="845509"/>
                    <a:pt x="157606" y="843809"/>
                    <a:pt x="172063" y="827652"/>
                  </a:cubicBezTo>
                  <a:cubicBezTo>
                    <a:pt x="180566" y="817447"/>
                    <a:pt x="208628" y="796188"/>
                    <a:pt x="233289" y="780031"/>
                  </a:cubicBezTo>
                  <a:cubicBezTo>
                    <a:pt x="282610" y="746867"/>
                    <a:pt x="322577" y="700948"/>
                    <a:pt x="325978" y="671185"/>
                  </a:cubicBezTo>
                  <a:cubicBezTo>
                    <a:pt x="328529" y="652477"/>
                    <a:pt x="325128" y="648225"/>
                    <a:pt x="258799" y="594653"/>
                  </a:cubicBezTo>
                  <a:cubicBezTo>
                    <a:pt x="250296" y="587850"/>
                    <a:pt x="228186" y="571693"/>
                    <a:pt x="208628" y="558937"/>
                  </a:cubicBezTo>
                  <a:cubicBezTo>
                    <a:pt x="189070" y="545332"/>
                    <a:pt x="163559" y="528324"/>
                    <a:pt x="150803" y="520671"/>
                  </a:cubicBezTo>
                  <a:cubicBezTo>
                    <a:pt x="138898" y="512167"/>
                    <a:pt x="122742" y="505365"/>
                    <a:pt x="115939" y="505365"/>
                  </a:cubicBezTo>
                  <a:cubicBezTo>
                    <a:pt x="108285" y="505365"/>
                    <a:pt x="96380" y="494310"/>
                    <a:pt x="87877" y="480704"/>
                  </a:cubicBezTo>
                  <a:cubicBezTo>
                    <a:pt x="70019" y="450091"/>
                    <a:pt x="70019" y="445839"/>
                    <a:pt x="86176" y="445839"/>
                  </a:cubicBezTo>
                  <a:cubicBezTo>
                    <a:pt x="104884" y="445839"/>
                    <a:pt x="209478" y="400770"/>
                    <a:pt x="209478" y="393117"/>
                  </a:cubicBezTo>
                  <a:cubicBezTo>
                    <a:pt x="209478" y="388865"/>
                    <a:pt x="206077" y="386314"/>
                    <a:pt x="201825" y="386314"/>
                  </a:cubicBezTo>
                  <a:cubicBezTo>
                    <a:pt x="197573" y="386314"/>
                    <a:pt x="174614" y="372708"/>
                    <a:pt x="149953" y="356551"/>
                  </a:cubicBezTo>
                  <a:cubicBezTo>
                    <a:pt x="107435" y="328489"/>
                    <a:pt x="73421" y="318285"/>
                    <a:pt x="73421" y="334442"/>
                  </a:cubicBezTo>
                  <a:cubicBezTo>
                    <a:pt x="73421" y="348898"/>
                    <a:pt x="36005" y="351449"/>
                    <a:pt x="21548" y="338694"/>
                  </a:cubicBezTo>
                  <a:cubicBezTo>
                    <a:pt x="289" y="319986"/>
                    <a:pt x="-6513" y="271515"/>
                    <a:pt x="7943" y="248555"/>
                  </a:cubicBezTo>
                  <a:cubicBezTo>
                    <a:pt x="14746" y="237501"/>
                    <a:pt x="26651" y="211139"/>
                    <a:pt x="35154" y="189880"/>
                  </a:cubicBezTo>
                  <a:cubicBezTo>
                    <a:pt x="42808" y="167771"/>
                    <a:pt x="61515" y="138859"/>
                    <a:pt x="75972" y="124402"/>
                  </a:cubicBezTo>
                  <a:cubicBezTo>
                    <a:pt x="98081" y="103143"/>
                    <a:pt x="108285" y="99742"/>
                    <a:pt x="132096" y="103143"/>
                  </a:cubicBezTo>
                  <a:cubicBezTo>
                    <a:pt x="154205" y="106545"/>
                    <a:pt x="162709" y="114198"/>
                    <a:pt x="170362" y="132056"/>
                  </a:cubicBezTo>
                  <a:cubicBezTo>
                    <a:pt x="180566" y="160968"/>
                    <a:pt x="196723" y="162669"/>
                    <a:pt x="226486" y="139709"/>
                  </a:cubicBezTo>
                  <a:cubicBezTo>
                    <a:pt x="238391" y="130355"/>
                    <a:pt x="251997" y="122702"/>
                    <a:pt x="257949" y="122702"/>
                  </a:cubicBezTo>
                  <a:cubicBezTo>
                    <a:pt x="263902" y="122702"/>
                    <a:pt x="272405" y="115048"/>
                    <a:pt x="277507" y="105694"/>
                  </a:cubicBezTo>
                  <a:cubicBezTo>
                    <a:pt x="282610" y="96340"/>
                    <a:pt x="290263" y="90388"/>
                    <a:pt x="295365" y="92939"/>
                  </a:cubicBezTo>
                  <a:cubicBezTo>
                    <a:pt x="299617" y="96340"/>
                    <a:pt x="303018" y="94640"/>
                    <a:pt x="303018" y="89538"/>
                  </a:cubicBezTo>
                  <a:cubicBezTo>
                    <a:pt x="303018" y="85286"/>
                    <a:pt x="309821" y="79333"/>
                    <a:pt x="318325" y="76782"/>
                  </a:cubicBezTo>
                  <a:cubicBezTo>
                    <a:pt x="326828" y="74231"/>
                    <a:pt x="350639" y="56373"/>
                    <a:pt x="371047" y="37666"/>
                  </a:cubicBezTo>
                  <a:cubicBezTo>
                    <a:pt x="411014" y="1100"/>
                    <a:pt x="411014" y="1100"/>
                    <a:pt x="456083" y="-601"/>
                  </a:cubicBezTo>
                  <a:cubicBezTo>
                    <a:pt x="484996" y="-1451"/>
                    <a:pt x="524963" y="23209"/>
                    <a:pt x="513058" y="34264"/>
                  </a:cubicBezTo>
                  <a:cubicBezTo>
                    <a:pt x="509656" y="37666"/>
                    <a:pt x="511357" y="45319"/>
                    <a:pt x="516459" y="51271"/>
                  </a:cubicBezTo>
                  <a:cubicBezTo>
                    <a:pt x="526663" y="64027"/>
                    <a:pt x="528364" y="113348"/>
                    <a:pt x="525813" y="339544"/>
                  </a:cubicBezTo>
                  <a:cubicBezTo>
                    <a:pt x="523262" y="536828"/>
                    <a:pt x="523262" y="530875"/>
                    <a:pt x="532616" y="530875"/>
                  </a:cubicBezTo>
                  <a:cubicBezTo>
                    <a:pt x="536868" y="530875"/>
                    <a:pt x="538568" y="535978"/>
                    <a:pt x="536017" y="541930"/>
                  </a:cubicBezTo>
                  <a:cubicBezTo>
                    <a:pt x="530915" y="556386"/>
                    <a:pt x="570032" y="577645"/>
                    <a:pt x="584488" y="569142"/>
                  </a:cubicBezTo>
                  <a:cubicBezTo>
                    <a:pt x="591291" y="564890"/>
                    <a:pt x="592992" y="565740"/>
                    <a:pt x="588740" y="571693"/>
                  </a:cubicBezTo>
                  <a:cubicBezTo>
                    <a:pt x="585338" y="578496"/>
                    <a:pt x="600645" y="590401"/>
                    <a:pt x="632108" y="604857"/>
                  </a:cubicBezTo>
                  <a:cubicBezTo>
                    <a:pt x="663572" y="620163"/>
                    <a:pt x="676327" y="629517"/>
                    <a:pt x="666973" y="631218"/>
                  </a:cubicBezTo>
                  <a:cubicBezTo>
                    <a:pt x="653367" y="633769"/>
                    <a:pt x="648265" y="643123"/>
                    <a:pt x="650816" y="660981"/>
                  </a:cubicBezTo>
                  <a:cubicBezTo>
                    <a:pt x="650816" y="664382"/>
                    <a:pt x="647415" y="666933"/>
                    <a:pt x="642313" y="666933"/>
                  </a:cubicBezTo>
                  <a:cubicBezTo>
                    <a:pt x="637210" y="666933"/>
                    <a:pt x="634659" y="672886"/>
                    <a:pt x="638061" y="679689"/>
                  </a:cubicBezTo>
                  <a:cubicBezTo>
                    <a:pt x="640612" y="687342"/>
                    <a:pt x="635510" y="695846"/>
                    <a:pt x="625305" y="700948"/>
                  </a:cubicBezTo>
                  <a:cubicBezTo>
                    <a:pt x="615951" y="706050"/>
                    <a:pt x="610849" y="713703"/>
                    <a:pt x="613400" y="718805"/>
                  </a:cubicBezTo>
                  <a:cubicBezTo>
                    <a:pt x="616802" y="723057"/>
                    <a:pt x="615951" y="726459"/>
                    <a:pt x="611700" y="725608"/>
                  </a:cubicBezTo>
                  <a:cubicBezTo>
                    <a:pt x="608298" y="724758"/>
                    <a:pt x="602346" y="725608"/>
                    <a:pt x="598944" y="726459"/>
                  </a:cubicBezTo>
                  <a:cubicBezTo>
                    <a:pt x="583638" y="731561"/>
                    <a:pt x="574284" y="733261"/>
                    <a:pt x="554725" y="734112"/>
                  </a:cubicBezTo>
                  <a:cubicBezTo>
                    <a:pt x="535167" y="734962"/>
                    <a:pt x="534317" y="736663"/>
                    <a:pt x="541970" y="759623"/>
                  </a:cubicBezTo>
                  <a:cubicBezTo>
                    <a:pt x="547072" y="773228"/>
                    <a:pt x="558977" y="786834"/>
                    <a:pt x="569182" y="789385"/>
                  </a:cubicBezTo>
                  <a:cubicBezTo>
                    <a:pt x="584488" y="793637"/>
                    <a:pt x="586189" y="796188"/>
                    <a:pt x="575134" y="802991"/>
                  </a:cubicBezTo>
                  <a:cubicBezTo>
                    <a:pt x="564079" y="809794"/>
                    <a:pt x="564930" y="811495"/>
                    <a:pt x="577685" y="811495"/>
                  </a:cubicBezTo>
                  <a:cubicBezTo>
                    <a:pt x="590441" y="811495"/>
                    <a:pt x="591291" y="814046"/>
                    <a:pt x="583638" y="828502"/>
                  </a:cubicBezTo>
                  <a:cubicBezTo>
                    <a:pt x="577685" y="839557"/>
                    <a:pt x="577685" y="845509"/>
                    <a:pt x="582787" y="845509"/>
                  </a:cubicBezTo>
                  <a:cubicBezTo>
                    <a:pt x="588740" y="845509"/>
                    <a:pt x="588740" y="852312"/>
                    <a:pt x="583638" y="865918"/>
                  </a:cubicBezTo>
                  <a:cubicBezTo>
                    <a:pt x="579386" y="878673"/>
                    <a:pt x="579386" y="888878"/>
                    <a:pt x="585338" y="894830"/>
                  </a:cubicBezTo>
                  <a:cubicBezTo>
                    <a:pt x="592141" y="901633"/>
                    <a:pt x="590441" y="910987"/>
                    <a:pt x="578535" y="927994"/>
                  </a:cubicBezTo>
                  <a:cubicBezTo>
                    <a:pt x="570032" y="940750"/>
                    <a:pt x="562379" y="956056"/>
                    <a:pt x="561528" y="960308"/>
                  </a:cubicBezTo>
                  <a:cubicBezTo>
                    <a:pt x="561528" y="965410"/>
                    <a:pt x="559828" y="971363"/>
                    <a:pt x="558127" y="975615"/>
                  </a:cubicBezTo>
                  <a:cubicBezTo>
                    <a:pt x="557276" y="979016"/>
                    <a:pt x="555576" y="984969"/>
                    <a:pt x="554725" y="989220"/>
                  </a:cubicBezTo>
                  <a:cubicBezTo>
                    <a:pt x="552174" y="1013031"/>
                    <a:pt x="447580" y="1105720"/>
                    <a:pt x="402511" y="1124428"/>
                  </a:cubicBezTo>
                  <a:cubicBezTo>
                    <a:pt x="367646" y="1138884"/>
                    <a:pt x="356591" y="1137183"/>
                    <a:pt x="349788" y="1115924"/>
                  </a:cubicBezTo>
                  <a:close/>
                  <a:moveTo>
                    <a:pt x="370197" y="266413"/>
                  </a:moveTo>
                  <a:cubicBezTo>
                    <a:pt x="371047" y="237501"/>
                    <a:pt x="366795" y="214541"/>
                    <a:pt x="360843" y="209439"/>
                  </a:cubicBezTo>
                  <a:cubicBezTo>
                    <a:pt x="354040" y="204336"/>
                    <a:pt x="322577" y="203486"/>
                    <a:pt x="273256" y="207738"/>
                  </a:cubicBezTo>
                  <a:cubicBezTo>
                    <a:pt x="190770" y="215391"/>
                    <a:pt x="152504" y="226446"/>
                    <a:pt x="144851" y="244303"/>
                  </a:cubicBezTo>
                  <a:cubicBezTo>
                    <a:pt x="138048" y="263011"/>
                    <a:pt x="169511" y="324237"/>
                    <a:pt x="200124" y="353150"/>
                  </a:cubicBezTo>
                  <a:cubicBezTo>
                    <a:pt x="209478" y="362504"/>
                    <a:pt x="217982" y="374409"/>
                    <a:pt x="217982" y="379511"/>
                  </a:cubicBezTo>
                  <a:cubicBezTo>
                    <a:pt x="217982" y="384613"/>
                    <a:pt x="228186" y="387164"/>
                    <a:pt x="246044" y="383763"/>
                  </a:cubicBezTo>
                  <a:cubicBezTo>
                    <a:pt x="261351" y="381212"/>
                    <a:pt x="292814" y="385464"/>
                    <a:pt x="315774" y="393117"/>
                  </a:cubicBezTo>
                  <a:lnTo>
                    <a:pt x="358292" y="407573"/>
                  </a:lnTo>
                  <a:lnTo>
                    <a:pt x="363394" y="360803"/>
                  </a:lnTo>
                  <a:cubicBezTo>
                    <a:pt x="366795" y="335292"/>
                    <a:pt x="369346" y="292774"/>
                    <a:pt x="370197" y="266413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5FBC933-FE11-A5FC-6C46-626B3DE5633E}"/>
                </a:ext>
              </a:extLst>
            </p:cNvPr>
            <p:cNvSpPr/>
            <p:nvPr/>
          </p:nvSpPr>
          <p:spPr>
            <a:xfrm flipV="1">
              <a:off x="7751727" y="2796017"/>
              <a:ext cx="336234" cy="264246"/>
            </a:xfrm>
            <a:custGeom>
              <a:avLst/>
              <a:gdLst>
                <a:gd name="connsiteX0" fmla="*/ 14512 w 336234"/>
                <a:gd name="connsiteY0" fmla="*/ 256997 h 264246"/>
                <a:gd name="connsiteX1" fmla="*/ 11961 w 336234"/>
                <a:gd name="connsiteY1" fmla="*/ 209377 h 264246"/>
                <a:gd name="connsiteX2" fmla="*/ 24717 w 336234"/>
                <a:gd name="connsiteY2" fmla="*/ 189818 h 264246"/>
                <a:gd name="connsiteX3" fmla="*/ 58731 w 336234"/>
                <a:gd name="connsiteY3" fmla="*/ 138797 h 264246"/>
                <a:gd name="connsiteX4" fmla="*/ 110603 w 336234"/>
                <a:gd name="connsiteY4" fmla="*/ 62264 h 264246"/>
                <a:gd name="connsiteX5" fmla="*/ 142917 w 336234"/>
                <a:gd name="connsiteY5" fmla="*/ 26549 h 264246"/>
                <a:gd name="connsiteX6" fmla="*/ 187136 w 336234"/>
                <a:gd name="connsiteY6" fmla="*/ 17195 h 264246"/>
                <a:gd name="connsiteX7" fmla="*/ 316391 w 336234"/>
                <a:gd name="connsiteY7" fmla="*/ 20596 h 264246"/>
                <a:gd name="connsiteX8" fmla="*/ 322343 w 336234"/>
                <a:gd name="connsiteY8" fmla="*/ 107333 h 264246"/>
                <a:gd name="connsiteX9" fmla="*/ 217749 w 336234"/>
                <a:gd name="connsiteY9" fmla="*/ 209377 h 264246"/>
                <a:gd name="connsiteX10" fmla="*/ 173530 w 336234"/>
                <a:gd name="connsiteY10" fmla="*/ 237439 h 264246"/>
                <a:gd name="connsiteX11" fmla="*/ 91045 w 336234"/>
                <a:gd name="connsiteY11" fmla="*/ 263800 h 264246"/>
                <a:gd name="connsiteX12" fmla="*/ 14512 w 336234"/>
                <a:gd name="connsiteY12" fmla="*/ 256997 h 26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6234" h="264246">
                  <a:moveTo>
                    <a:pt x="14512" y="256997"/>
                  </a:moveTo>
                  <a:cubicBezTo>
                    <a:pt x="-4196" y="245942"/>
                    <a:pt x="-5046" y="215329"/>
                    <a:pt x="11961" y="209377"/>
                  </a:cubicBezTo>
                  <a:cubicBezTo>
                    <a:pt x="18764" y="205975"/>
                    <a:pt x="24717" y="197472"/>
                    <a:pt x="24717" y="189818"/>
                  </a:cubicBezTo>
                  <a:cubicBezTo>
                    <a:pt x="24717" y="182165"/>
                    <a:pt x="40023" y="159205"/>
                    <a:pt x="58731" y="138797"/>
                  </a:cubicBezTo>
                  <a:cubicBezTo>
                    <a:pt x="77439" y="118388"/>
                    <a:pt x="100399" y="83523"/>
                    <a:pt x="110603" y="62264"/>
                  </a:cubicBezTo>
                  <a:cubicBezTo>
                    <a:pt x="134413" y="12943"/>
                    <a:pt x="134413" y="12943"/>
                    <a:pt x="142917" y="26549"/>
                  </a:cubicBezTo>
                  <a:cubicBezTo>
                    <a:pt x="148869" y="35052"/>
                    <a:pt x="157373" y="33352"/>
                    <a:pt x="187136" y="17195"/>
                  </a:cubicBezTo>
                  <a:cubicBezTo>
                    <a:pt x="230504" y="-7466"/>
                    <a:pt x="278124" y="-5765"/>
                    <a:pt x="316391" y="20596"/>
                  </a:cubicBezTo>
                  <a:cubicBezTo>
                    <a:pt x="341051" y="38454"/>
                    <a:pt x="341901" y="49509"/>
                    <a:pt x="322343" y="107333"/>
                  </a:cubicBezTo>
                  <a:cubicBezTo>
                    <a:pt x="312139" y="139647"/>
                    <a:pt x="249212" y="200873"/>
                    <a:pt x="217749" y="209377"/>
                  </a:cubicBezTo>
                  <a:cubicBezTo>
                    <a:pt x="204993" y="211928"/>
                    <a:pt x="185435" y="224683"/>
                    <a:pt x="173530" y="237439"/>
                  </a:cubicBezTo>
                  <a:cubicBezTo>
                    <a:pt x="154822" y="257847"/>
                    <a:pt x="145468" y="261249"/>
                    <a:pt x="91045" y="263800"/>
                  </a:cubicBezTo>
                  <a:cubicBezTo>
                    <a:pt x="57030" y="264650"/>
                    <a:pt x="22165" y="262099"/>
                    <a:pt x="14512" y="256997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D762D1A-71B4-F9FB-748F-F6F9CD95ACA9}"/>
              </a:ext>
            </a:extLst>
          </p:cNvPr>
          <p:cNvSpPr/>
          <p:nvPr/>
        </p:nvSpPr>
        <p:spPr>
          <a:xfrm flipV="1">
            <a:off x="8265971" y="1920501"/>
            <a:ext cx="1316385" cy="2157778"/>
          </a:xfrm>
          <a:custGeom>
            <a:avLst/>
            <a:gdLst>
              <a:gd name="connsiteX0" fmla="*/ 273340 w 694592"/>
              <a:gd name="connsiteY0" fmla="*/ 1120711 h 1138555"/>
              <a:gd name="connsiteX1" fmla="*/ 255483 w 694592"/>
              <a:gd name="connsiteY1" fmla="*/ 1052682 h 1138555"/>
              <a:gd name="connsiteX2" fmla="*/ 167895 w 694592"/>
              <a:gd name="connsiteY2" fmla="*/ 970197 h 1138555"/>
              <a:gd name="connsiteX3" fmla="*/ 134731 w 694592"/>
              <a:gd name="connsiteY3" fmla="*/ 954040 h 1138555"/>
              <a:gd name="connsiteX4" fmla="*/ 127928 w 694592"/>
              <a:gd name="connsiteY4" fmla="*/ 943836 h 1138555"/>
              <a:gd name="connsiteX5" fmla="*/ 119425 w 694592"/>
              <a:gd name="connsiteY5" fmla="*/ 931931 h 1138555"/>
              <a:gd name="connsiteX6" fmla="*/ 174698 w 694592"/>
              <a:gd name="connsiteY6" fmla="*/ 891964 h 1138555"/>
              <a:gd name="connsiteX7" fmla="*/ 229972 w 694592"/>
              <a:gd name="connsiteY7" fmla="*/ 840942 h 1138555"/>
              <a:gd name="connsiteX8" fmla="*/ 202760 w 694592"/>
              <a:gd name="connsiteY8" fmla="*/ 797574 h 1138555"/>
              <a:gd name="connsiteX9" fmla="*/ 89662 w 694592"/>
              <a:gd name="connsiteY9" fmla="*/ 731245 h 1138555"/>
              <a:gd name="connsiteX10" fmla="*/ 72655 w 694592"/>
              <a:gd name="connsiteY10" fmla="*/ 773764 h 1138555"/>
              <a:gd name="connsiteX11" fmla="*/ 45443 w 694592"/>
              <a:gd name="connsiteY11" fmla="*/ 806928 h 1138555"/>
              <a:gd name="connsiteX12" fmla="*/ 8878 w 694592"/>
              <a:gd name="connsiteY12" fmla="*/ 732096 h 1138555"/>
              <a:gd name="connsiteX13" fmla="*/ 104118 w 694592"/>
              <a:gd name="connsiteY13" fmla="*/ 636855 h 1138555"/>
              <a:gd name="connsiteX14" fmla="*/ 123677 w 694592"/>
              <a:gd name="connsiteY14" fmla="*/ 636855 h 1138555"/>
              <a:gd name="connsiteX15" fmla="*/ 104969 w 694592"/>
              <a:gd name="connsiteY15" fmla="*/ 623250 h 1138555"/>
              <a:gd name="connsiteX16" fmla="*/ 85410 w 694592"/>
              <a:gd name="connsiteY16" fmla="*/ 598589 h 1138555"/>
              <a:gd name="connsiteX17" fmla="*/ 76907 w 694592"/>
              <a:gd name="connsiteY17" fmla="*/ 586684 h 1138555"/>
              <a:gd name="connsiteX18" fmla="*/ 20783 w 694592"/>
              <a:gd name="connsiteY18" fmla="*/ 545016 h 1138555"/>
              <a:gd name="connsiteX19" fmla="*/ 12279 w 694592"/>
              <a:gd name="connsiteY19" fmla="*/ 498246 h 1138555"/>
              <a:gd name="connsiteX20" fmla="*/ 56498 w 694592"/>
              <a:gd name="connsiteY20" fmla="*/ 464232 h 1138555"/>
              <a:gd name="connsiteX21" fmla="*/ 116023 w 694592"/>
              <a:gd name="connsiteY21" fmla="*/ 425115 h 1138555"/>
              <a:gd name="connsiteX22" fmla="*/ 143235 w 694592"/>
              <a:gd name="connsiteY22" fmla="*/ 425115 h 1138555"/>
              <a:gd name="connsiteX23" fmla="*/ 114323 w 694592"/>
              <a:gd name="connsiteY23" fmla="*/ 364740 h 1138555"/>
              <a:gd name="connsiteX24" fmla="*/ 53097 w 694592"/>
              <a:gd name="connsiteY24" fmla="*/ 255893 h 1138555"/>
              <a:gd name="connsiteX25" fmla="*/ 25885 w 694592"/>
              <a:gd name="connsiteY25" fmla="*/ 152999 h 1138555"/>
              <a:gd name="connsiteX26" fmla="*/ 86261 w 694592"/>
              <a:gd name="connsiteY26" fmla="*/ 195518 h 1138555"/>
              <a:gd name="connsiteX27" fmla="*/ 127078 w 694592"/>
              <a:gd name="connsiteY27" fmla="*/ 238036 h 1138555"/>
              <a:gd name="connsiteX28" fmla="*/ 150038 w 694592"/>
              <a:gd name="connsiteY28" fmla="*/ 268649 h 1138555"/>
              <a:gd name="connsiteX29" fmla="*/ 174698 w 694592"/>
              <a:gd name="connsiteY29" fmla="*/ 306915 h 1138555"/>
              <a:gd name="connsiteX30" fmla="*/ 178100 w 694592"/>
              <a:gd name="connsiteY30" fmla="*/ 314568 h 1138555"/>
              <a:gd name="connsiteX31" fmla="*/ 192556 w 694592"/>
              <a:gd name="connsiteY31" fmla="*/ 335827 h 1138555"/>
              <a:gd name="connsiteX32" fmla="*/ 207012 w 694592"/>
              <a:gd name="connsiteY32" fmla="*/ 357086 h 1138555"/>
              <a:gd name="connsiteX33" fmla="*/ 211264 w 694592"/>
              <a:gd name="connsiteY33" fmla="*/ 361338 h 1138555"/>
              <a:gd name="connsiteX34" fmla="*/ 237625 w 694592"/>
              <a:gd name="connsiteY34" fmla="*/ 431918 h 1138555"/>
              <a:gd name="connsiteX35" fmla="*/ 246979 w 694592"/>
              <a:gd name="connsiteY35" fmla="*/ 403856 h 1138555"/>
              <a:gd name="connsiteX36" fmla="*/ 255483 w 694592"/>
              <a:gd name="connsiteY36" fmla="*/ 378345 h 1138555"/>
              <a:gd name="connsiteX37" fmla="*/ 259734 w 694592"/>
              <a:gd name="connsiteY37" fmla="*/ 372393 h 1138555"/>
              <a:gd name="connsiteX38" fmla="*/ 252081 w 694592"/>
              <a:gd name="connsiteY38" fmla="*/ 263546 h 1138555"/>
              <a:gd name="connsiteX39" fmla="*/ 247829 w 694592"/>
              <a:gd name="connsiteY39" fmla="*/ 146197 h 1138555"/>
              <a:gd name="connsiteX40" fmla="*/ 246979 w 694592"/>
              <a:gd name="connsiteY40" fmla="*/ 127489 h 1138555"/>
              <a:gd name="connsiteX41" fmla="*/ 218067 w 694592"/>
              <a:gd name="connsiteY41" fmla="*/ 146197 h 1138555"/>
              <a:gd name="connsiteX42" fmla="*/ 190005 w 694592"/>
              <a:gd name="connsiteY42" fmla="*/ 170007 h 1138555"/>
              <a:gd name="connsiteX43" fmla="*/ 157691 w 694592"/>
              <a:gd name="connsiteY43" fmla="*/ 227831 h 1138555"/>
              <a:gd name="connsiteX44" fmla="*/ 200209 w 694592"/>
              <a:gd name="connsiteY44" fmla="*/ 88372 h 1138555"/>
              <a:gd name="connsiteX45" fmla="*/ 214665 w 694592"/>
              <a:gd name="connsiteY45" fmla="*/ 56058 h 1138555"/>
              <a:gd name="connsiteX46" fmla="*/ 244428 w 694592"/>
              <a:gd name="connsiteY46" fmla="*/ 28847 h 1138555"/>
              <a:gd name="connsiteX47" fmla="*/ 255483 w 694592"/>
              <a:gd name="connsiteY47" fmla="*/ 20343 h 1138555"/>
              <a:gd name="connsiteX48" fmla="*/ 263986 w 694592"/>
              <a:gd name="connsiteY48" fmla="*/ 12690 h 1138555"/>
              <a:gd name="connsiteX49" fmla="*/ 272490 w 694592"/>
              <a:gd name="connsiteY49" fmla="*/ 8438 h 1138555"/>
              <a:gd name="connsiteX50" fmla="*/ 334566 w 694592"/>
              <a:gd name="connsiteY50" fmla="*/ 38201 h 1138555"/>
              <a:gd name="connsiteX51" fmla="*/ 353274 w 694592"/>
              <a:gd name="connsiteY51" fmla="*/ 143645 h 1138555"/>
              <a:gd name="connsiteX52" fmla="*/ 337117 w 694592"/>
              <a:gd name="connsiteY52" fmla="*/ 262696 h 1138555"/>
              <a:gd name="connsiteX53" fmla="*/ 320960 w 694592"/>
              <a:gd name="connsiteY53" fmla="*/ 341780 h 1138555"/>
              <a:gd name="connsiteX54" fmla="*/ 316709 w 694592"/>
              <a:gd name="connsiteY54" fmla="*/ 372393 h 1138555"/>
              <a:gd name="connsiteX55" fmla="*/ 361778 w 694592"/>
              <a:gd name="connsiteY55" fmla="*/ 351984 h 1138555"/>
              <a:gd name="connsiteX56" fmla="*/ 486781 w 694592"/>
              <a:gd name="connsiteY56" fmla="*/ 292459 h 1138555"/>
              <a:gd name="connsiteX57" fmla="*/ 685766 w 694592"/>
              <a:gd name="connsiteY57" fmla="*/ 236335 h 1138555"/>
              <a:gd name="connsiteX58" fmla="*/ 672160 w 694592"/>
              <a:gd name="connsiteY58" fmla="*/ 283955 h 1138555"/>
              <a:gd name="connsiteX59" fmla="*/ 597328 w 694592"/>
              <a:gd name="connsiteY59" fmla="*/ 391951 h 1138555"/>
              <a:gd name="connsiteX60" fmla="*/ 436610 w 694592"/>
              <a:gd name="connsiteY60" fmla="*/ 411509 h 1138555"/>
              <a:gd name="connsiteX61" fmla="*/ 306504 w 694592"/>
              <a:gd name="connsiteY61" fmla="*/ 412360 h 1138555"/>
              <a:gd name="connsiteX62" fmla="*/ 306504 w 694592"/>
              <a:gd name="connsiteY62" fmla="*/ 448075 h 1138555"/>
              <a:gd name="connsiteX63" fmla="*/ 301402 w 694592"/>
              <a:gd name="connsiteY63" fmla="*/ 495695 h 1138555"/>
              <a:gd name="connsiteX64" fmla="*/ 313307 w 694592"/>
              <a:gd name="connsiteY64" fmla="*/ 525458 h 1138555"/>
              <a:gd name="connsiteX65" fmla="*/ 325212 w 694592"/>
              <a:gd name="connsiteY65" fmla="*/ 547567 h 1138555"/>
              <a:gd name="connsiteX66" fmla="*/ 343070 w 694592"/>
              <a:gd name="connsiteY66" fmla="*/ 550969 h 1138555"/>
              <a:gd name="connsiteX67" fmla="*/ 373683 w 694592"/>
              <a:gd name="connsiteY67" fmla="*/ 573929 h 1138555"/>
              <a:gd name="connsiteX68" fmla="*/ 409398 w 694592"/>
              <a:gd name="connsiteY68" fmla="*/ 597739 h 1138555"/>
              <a:gd name="connsiteX69" fmla="*/ 417051 w 694592"/>
              <a:gd name="connsiteY69" fmla="*/ 601991 h 1138555"/>
              <a:gd name="connsiteX70" fmla="*/ 434059 w 694592"/>
              <a:gd name="connsiteY70" fmla="*/ 610494 h 1138555"/>
              <a:gd name="connsiteX71" fmla="*/ 464672 w 694592"/>
              <a:gd name="connsiteY71" fmla="*/ 613045 h 1138555"/>
              <a:gd name="connsiteX72" fmla="*/ 486781 w 694592"/>
              <a:gd name="connsiteY72" fmla="*/ 661516 h 1138555"/>
              <a:gd name="connsiteX73" fmla="*/ 480829 w 694592"/>
              <a:gd name="connsiteY73" fmla="*/ 671720 h 1138555"/>
              <a:gd name="connsiteX74" fmla="*/ 434059 w 694592"/>
              <a:gd name="connsiteY74" fmla="*/ 692979 h 1138555"/>
              <a:gd name="connsiteX75" fmla="*/ 417051 w 694592"/>
              <a:gd name="connsiteY75" fmla="*/ 694680 h 1138555"/>
              <a:gd name="connsiteX76" fmla="*/ 361778 w 694592"/>
              <a:gd name="connsiteY76" fmla="*/ 696381 h 1138555"/>
              <a:gd name="connsiteX77" fmla="*/ 337117 w 694592"/>
              <a:gd name="connsiteY77" fmla="*/ 685326 h 1138555"/>
              <a:gd name="connsiteX78" fmla="*/ 392391 w 694592"/>
              <a:gd name="connsiteY78" fmla="*/ 735497 h 1138555"/>
              <a:gd name="connsiteX79" fmla="*/ 402595 w 694592"/>
              <a:gd name="connsiteY79" fmla="*/ 725293 h 1138555"/>
              <a:gd name="connsiteX80" fmla="*/ 446814 w 694592"/>
              <a:gd name="connsiteY80" fmla="*/ 750804 h 1138555"/>
              <a:gd name="connsiteX81" fmla="*/ 491883 w 694592"/>
              <a:gd name="connsiteY81" fmla="*/ 813731 h 1138555"/>
              <a:gd name="connsiteX82" fmla="*/ 380486 w 694592"/>
              <a:gd name="connsiteY82" fmla="*/ 863052 h 1138555"/>
              <a:gd name="connsiteX83" fmla="*/ 340519 w 694592"/>
              <a:gd name="connsiteY83" fmla="*/ 869004 h 1138555"/>
              <a:gd name="connsiteX84" fmla="*/ 364329 w 694592"/>
              <a:gd name="connsiteY84" fmla="*/ 886862 h 1138555"/>
              <a:gd name="connsiteX85" fmla="*/ 388139 w 694592"/>
              <a:gd name="connsiteY85" fmla="*/ 904719 h 1138555"/>
              <a:gd name="connsiteX86" fmla="*/ 394942 w 694592"/>
              <a:gd name="connsiteY86" fmla="*/ 925128 h 1138555"/>
              <a:gd name="connsiteX87" fmla="*/ 388139 w 694592"/>
              <a:gd name="connsiteY87" fmla="*/ 943836 h 1138555"/>
              <a:gd name="connsiteX88" fmla="*/ 374533 w 694592"/>
              <a:gd name="connsiteY88" fmla="*/ 953190 h 1138555"/>
              <a:gd name="connsiteX89" fmla="*/ 345621 w 694592"/>
              <a:gd name="connsiteY89" fmla="*/ 980402 h 1138555"/>
              <a:gd name="connsiteX90" fmla="*/ 349873 w 694592"/>
              <a:gd name="connsiteY90" fmla="*/ 1001661 h 1138555"/>
              <a:gd name="connsiteX91" fmla="*/ 323512 w 694592"/>
              <a:gd name="connsiteY91" fmla="*/ 1103704 h 1138555"/>
              <a:gd name="connsiteX92" fmla="*/ 273340 w 694592"/>
              <a:gd name="connsiteY92" fmla="*/ 1120711 h 1138555"/>
              <a:gd name="connsiteX93" fmla="*/ 340519 w 694592"/>
              <a:gd name="connsiteY93" fmla="*/ 842643 h 1138555"/>
              <a:gd name="connsiteX94" fmla="*/ 327763 w 694592"/>
              <a:gd name="connsiteY94" fmla="*/ 829887 h 1138555"/>
              <a:gd name="connsiteX95" fmla="*/ 320960 w 694592"/>
              <a:gd name="connsiteY95" fmla="*/ 844344 h 1138555"/>
              <a:gd name="connsiteX96" fmla="*/ 340519 w 694592"/>
              <a:gd name="connsiteY96" fmla="*/ 842643 h 1138555"/>
              <a:gd name="connsiteX97" fmla="*/ 223169 w 694592"/>
              <a:gd name="connsiteY97" fmla="*/ 742300 h 1138555"/>
              <a:gd name="connsiteX98" fmla="*/ 217216 w 694592"/>
              <a:gd name="connsiteY98" fmla="*/ 731245 h 1138555"/>
              <a:gd name="connsiteX99" fmla="*/ 202760 w 694592"/>
              <a:gd name="connsiteY99" fmla="*/ 713388 h 1138555"/>
              <a:gd name="connsiteX100" fmla="*/ 155140 w 694592"/>
              <a:gd name="connsiteY100" fmla="*/ 673421 h 1138555"/>
              <a:gd name="connsiteX101" fmla="*/ 121976 w 694592"/>
              <a:gd name="connsiteY101" fmla="*/ 649611 h 1138555"/>
              <a:gd name="connsiteX102" fmla="*/ 171297 w 694592"/>
              <a:gd name="connsiteY102" fmla="*/ 704884 h 1138555"/>
              <a:gd name="connsiteX103" fmla="*/ 229972 w 694592"/>
              <a:gd name="connsiteY103" fmla="*/ 750804 h 1138555"/>
              <a:gd name="connsiteX104" fmla="*/ 223169 w 694592"/>
              <a:gd name="connsiteY104" fmla="*/ 742300 h 1138555"/>
              <a:gd name="connsiteX105" fmla="*/ 161943 w 694592"/>
              <a:gd name="connsiteY105" fmla="*/ 653863 h 1138555"/>
              <a:gd name="connsiteX106" fmla="*/ 153439 w 694592"/>
              <a:gd name="connsiteY106" fmla="*/ 650461 h 1138555"/>
              <a:gd name="connsiteX107" fmla="*/ 153439 w 694592"/>
              <a:gd name="connsiteY107" fmla="*/ 663217 h 1138555"/>
              <a:gd name="connsiteX108" fmla="*/ 161943 w 694592"/>
              <a:gd name="connsiteY108" fmla="*/ 653863 h 1138555"/>
              <a:gd name="connsiteX109" fmla="*/ 263986 w 694592"/>
              <a:gd name="connsiteY109" fmla="*/ 458279 h 1138555"/>
              <a:gd name="connsiteX110" fmla="*/ 255483 w 694592"/>
              <a:gd name="connsiteY110" fmla="*/ 454878 h 1138555"/>
              <a:gd name="connsiteX111" fmla="*/ 246979 w 694592"/>
              <a:gd name="connsiteY111" fmla="*/ 449776 h 1138555"/>
              <a:gd name="connsiteX112" fmla="*/ 241877 w 694592"/>
              <a:gd name="connsiteY112" fmla="*/ 444674 h 1138555"/>
              <a:gd name="connsiteX113" fmla="*/ 256333 w 694592"/>
              <a:gd name="connsiteY113" fmla="*/ 467633 h 1138555"/>
              <a:gd name="connsiteX114" fmla="*/ 263986 w 694592"/>
              <a:gd name="connsiteY114" fmla="*/ 458279 h 113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694592" h="1138555">
                <a:moveTo>
                  <a:pt x="273340" y="1120711"/>
                </a:moveTo>
                <a:cubicBezTo>
                  <a:pt x="269088" y="1109657"/>
                  <a:pt x="261435" y="1079044"/>
                  <a:pt x="255483" y="1052682"/>
                </a:cubicBezTo>
                <a:cubicBezTo>
                  <a:pt x="242727" y="997409"/>
                  <a:pt x="225720" y="980402"/>
                  <a:pt x="167895" y="970197"/>
                </a:cubicBezTo>
                <a:cubicBezTo>
                  <a:pt x="147487" y="966796"/>
                  <a:pt x="133031" y="959142"/>
                  <a:pt x="134731" y="954040"/>
                </a:cubicBezTo>
                <a:cubicBezTo>
                  <a:pt x="135582" y="948088"/>
                  <a:pt x="133031" y="943836"/>
                  <a:pt x="127928" y="943836"/>
                </a:cubicBezTo>
                <a:cubicBezTo>
                  <a:pt x="123677" y="943836"/>
                  <a:pt x="119425" y="938734"/>
                  <a:pt x="119425" y="931931"/>
                </a:cubicBezTo>
                <a:cubicBezTo>
                  <a:pt x="119425" y="925128"/>
                  <a:pt x="144085" y="907270"/>
                  <a:pt x="174698" y="891964"/>
                </a:cubicBezTo>
                <a:cubicBezTo>
                  <a:pt x="221468" y="867303"/>
                  <a:pt x="229972" y="859650"/>
                  <a:pt x="229972" y="840942"/>
                </a:cubicBezTo>
                <a:cubicBezTo>
                  <a:pt x="229972" y="825636"/>
                  <a:pt x="221468" y="812030"/>
                  <a:pt x="202760" y="797574"/>
                </a:cubicBezTo>
                <a:cubicBezTo>
                  <a:pt x="178100" y="779716"/>
                  <a:pt x="95615" y="731245"/>
                  <a:pt x="89662" y="731245"/>
                </a:cubicBezTo>
                <a:cubicBezTo>
                  <a:pt x="87961" y="731245"/>
                  <a:pt x="80308" y="750804"/>
                  <a:pt x="72655" y="773764"/>
                </a:cubicBezTo>
                <a:cubicBezTo>
                  <a:pt x="60750" y="810329"/>
                  <a:pt x="56498" y="815431"/>
                  <a:pt x="45443" y="806928"/>
                </a:cubicBezTo>
                <a:cubicBezTo>
                  <a:pt x="28436" y="792472"/>
                  <a:pt x="8878" y="752505"/>
                  <a:pt x="8878" y="732096"/>
                </a:cubicBezTo>
                <a:cubicBezTo>
                  <a:pt x="8878" y="708286"/>
                  <a:pt x="79458" y="637706"/>
                  <a:pt x="104118" y="636855"/>
                </a:cubicBezTo>
                <a:lnTo>
                  <a:pt x="123677" y="636855"/>
                </a:lnTo>
                <a:lnTo>
                  <a:pt x="104969" y="623250"/>
                </a:lnTo>
                <a:cubicBezTo>
                  <a:pt x="93914" y="616447"/>
                  <a:pt x="85410" y="604542"/>
                  <a:pt x="85410" y="598589"/>
                </a:cubicBezTo>
                <a:cubicBezTo>
                  <a:pt x="85410" y="591786"/>
                  <a:pt x="81158" y="586684"/>
                  <a:pt x="76907" y="586684"/>
                </a:cubicBezTo>
                <a:cubicBezTo>
                  <a:pt x="66702" y="586684"/>
                  <a:pt x="50545" y="574779"/>
                  <a:pt x="20783" y="545016"/>
                </a:cubicBezTo>
                <a:cubicBezTo>
                  <a:pt x="-1327" y="522907"/>
                  <a:pt x="-7279" y="490593"/>
                  <a:pt x="12279" y="498246"/>
                </a:cubicBezTo>
                <a:cubicBezTo>
                  <a:pt x="19082" y="500797"/>
                  <a:pt x="36940" y="487192"/>
                  <a:pt x="56498" y="464232"/>
                </a:cubicBezTo>
                <a:cubicBezTo>
                  <a:pt x="82859" y="432768"/>
                  <a:pt x="93914" y="425115"/>
                  <a:pt x="116023" y="425115"/>
                </a:cubicBezTo>
                <a:lnTo>
                  <a:pt x="143235" y="425115"/>
                </a:lnTo>
                <a:lnTo>
                  <a:pt x="114323" y="364740"/>
                </a:lnTo>
                <a:cubicBezTo>
                  <a:pt x="98166" y="331575"/>
                  <a:pt x="70104" y="282254"/>
                  <a:pt x="53097" y="255893"/>
                </a:cubicBezTo>
                <a:cubicBezTo>
                  <a:pt x="15681" y="199769"/>
                  <a:pt x="3776" y="152999"/>
                  <a:pt x="25885" y="152999"/>
                </a:cubicBezTo>
                <a:cubicBezTo>
                  <a:pt x="34389" y="152999"/>
                  <a:pt x="60750" y="171707"/>
                  <a:pt x="86261" y="195518"/>
                </a:cubicBezTo>
                <a:cubicBezTo>
                  <a:pt x="111771" y="218477"/>
                  <a:pt x="129629" y="238036"/>
                  <a:pt x="127078" y="238036"/>
                </a:cubicBezTo>
                <a:cubicBezTo>
                  <a:pt x="123677" y="238036"/>
                  <a:pt x="134731" y="251641"/>
                  <a:pt x="150038" y="268649"/>
                </a:cubicBezTo>
                <a:cubicBezTo>
                  <a:pt x="166195" y="285656"/>
                  <a:pt x="177249" y="302663"/>
                  <a:pt x="174698" y="306915"/>
                </a:cubicBezTo>
                <a:cubicBezTo>
                  <a:pt x="171297" y="311167"/>
                  <a:pt x="172998" y="314568"/>
                  <a:pt x="178100" y="314568"/>
                </a:cubicBezTo>
                <a:cubicBezTo>
                  <a:pt x="183202" y="314568"/>
                  <a:pt x="189154" y="323922"/>
                  <a:pt x="192556" y="335827"/>
                </a:cubicBezTo>
                <a:cubicBezTo>
                  <a:pt x="195107" y="347732"/>
                  <a:pt x="201910" y="357086"/>
                  <a:pt x="207012" y="357086"/>
                </a:cubicBezTo>
                <a:cubicBezTo>
                  <a:pt x="212114" y="357086"/>
                  <a:pt x="213815" y="358787"/>
                  <a:pt x="211264" y="361338"/>
                </a:cubicBezTo>
                <a:cubicBezTo>
                  <a:pt x="204461" y="368141"/>
                  <a:pt x="226570" y="428517"/>
                  <a:pt x="237625" y="431918"/>
                </a:cubicBezTo>
                <a:cubicBezTo>
                  <a:pt x="243578" y="433619"/>
                  <a:pt x="246979" y="422564"/>
                  <a:pt x="246979" y="403856"/>
                </a:cubicBezTo>
                <a:cubicBezTo>
                  <a:pt x="246979" y="385999"/>
                  <a:pt x="250380" y="374944"/>
                  <a:pt x="255483" y="378345"/>
                </a:cubicBezTo>
                <a:cubicBezTo>
                  <a:pt x="259734" y="380896"/>
                  <a:pt x="261435" y="378345"/>
                  <a:pt x="259734" y="372393"/>
                </a:cubicBezTo>
                <a:cubicBezTo>
                  <a:pt x="257183" y="366440"/>
                  <a:pt x="253782" y="317119"/>
                  <a:pt x="252081" y="263546"/>
                </a:cubicBezTo>
                <a:cubicBezTo>
                  <a:pt x="250380" y="209974"/>
                  <a:pt x="248680" y="157251"/>
                  <a:pt x="247829" y="146197"/>
                </a:cubicBezTo>
                <a:lnTo>
                  <a:pt x="246979" y="127489"/>
                </a:lnTo>
                <a:lnTo>
                  <a:pt x="218067" y="146197"/>
                </a:lnTo>
                <a:cubicBezTo>
                  <a:pt x="201910" y="157251"/>
                  <a:pt x="189154" y="167456"/>
                  <a:pt x="190005" y="170007"/>
                </a:cubicBezTo>
                <a:cubicBezTo>
                  <a:pt x="191705" y="175959"/>
                  <a:pt x="161092" y="231233"/>
                  <a:pt x="157691" y="227831"/>
                </a:cubicBezTo>
                <a:cubicBezTo>
                  <a:pt x="151738" y="221879"/>
                  <a:pt x="184903" y="111332"/>
                  <a:pt x="200209" y="88372"/>
                </a:cubicBezTo>
                <a:cubicBezTo>
                  <a:pt x="209563" y="74766"/>
                  <a:pt x="215516" y="60310"/>
                  <a:pt x="214665" y="56058"/>
                </a:cubicBezTo>
                <a:cubicBezTo>
                  <a:pt x="211264" y="44153"/>
                  <a:pt x="231672" y="24595"/>
                  <a:pt x="244428" y="28847"/>
                </a:cubicBezTo>
                <a:cubicBezTo>
                  <a:pt x="250380" y="31398"/>
                  <a:pt x="255483" y="27996"/>
                  <a:pt x="255483" y="20343"/>
                </a:cubicBezTo>
                <a:cubicBezTo>
                  <a:pt x="255483" y="13540"/>
                  <a:pt x="259734" y="10139"/>
                  <a:pt x="263986" y="12690"/>
                </a:cubicBezTo>
                <a:cubicBezTo>
                  <a:pt x="269088" y="15241"/>
                  <a:pt x="272490" y="13540"/>
                  <a:pt x="272490" y="8438"/>
                </a:cubicBezTo>
                <a:cubicBezTo>
                  <a:pt x="272490" y="-12821"/>
                  <a:pt x="311607" y="5887"/>
                  <a:pt x="334566" y="38201"/>
                </a:cubicBezTo>
                <a:cubicBezTo>
                  <a:pt x="357526" y="70514"/>
                  <a:pt x="358376" y="74766"/>
                  <a:pt x="353274" y="143645"/>
                </a:cubicBezTo>
                <a:cubicBezTo>
                  <a:pt x="350723" y="183612"/>
                  <a:pt x="343070" y="237185"/>
                  <a:pt x="337117" y="262696"/>
                </a:cubicBezTo>
                <a:cubicBezTo>
                  <a:pt x="330314" y="289057"/>
                  <a:pt x="323512" y="323922"/>
                  <a:pt x="320960" y="341780"/>
                </a:cubicBezTo>
                <a:lnTo>
                  <a:pt x="316709" y="372393"/>
                </a:lnTo>
                <a:lnTo>
                  <a:pt x="361778" y="351984"/>
                </a:lnTo>
                <a:cubicBezTo>
                  <a:pt x="387289" y="340929"/>
                  <a:pt x="443413" y="314568"/>
                  <a:pt x="486781" y="292459"/>
                </a:cubicBezTo>
                <a:cubicBezTo>
                  <a:pt x="632193" y="219328"/>
                  <a:pt x="725733" y="192966"/>
                  <a:pt x="685766" y="236335"/>
                </a:cubicBezTo>
                <a:cubicBezTo>
                  <a:pt x="678112" y="244839"/>
                  <a:pt x="672160" y="266098"/>
                  <a:pt x="672160" y="283955"/>
                </a:cubicBezTo>
                <a:cubicBezTo>
                  <a:pt x="672160" y="322221"/>
                  <a:pt x="642397" y="364740"/>
                  <a:pt x="597328" y="391951"/>
                </a:cubicBezTo>
                <a:cubicBezTo>
                  <a:pt x="568416" y="408958"/>
                  <a:pt x="553960" y="410659"/>
                  <a:pt x="436610" y="411509"/>
                </a:cubicBezTo>
                <a:lnTo>
                  <a:pt x="306504" y="412360"/>
                </a:lnTo>
                <a:lnTo>
                  <a:pt x="306504" y="448075"/>
                </a:lnTo>
                <a:cubicBezTo>
                  <a:pt x="306504" y="467633"/>
                  <a:pt x="303953" y="488892"/>
                  <a:pt x="301402" y="495695"/>
                </a:cubicBezTo>
                <a:cubicBezTo>
                  <a:pt x="298851" y="503349"/>
                  <a:pt x="303953" y="516104"/>
                  <a:pt x="313307" y="525458"/>
                </a:cubicBezTo>
                <a:cubicBezTo>
                  <a:pt x="322661" y="534812"/>
                  <a:pt x="328614" y="545016"/>
                  <a:pt x="325212" y="547567"/>
                </a:cubicBezTo>
                <a:cubicBezTo>
                  <a:pt x="320960" y="552670"/>
                  <a:pt x="337968" y="555221"/>
                  <a:pt x="343070" y="550969"/>
                </a:cubicBezTo>
                <a:cubicBezTo>
                  <a:pt x="343920" y="549268"/>
                  <a:pt x="357526" y="560323"/>
                  <a:pt x="373683" y="573929"/>
                </a:cubicBezTo>
                <a:cubicBezTo>
                  <a:pt x="388989" y="588385"/>
                  <a:pt x="405146" y="598589"/>
                  <a:pt x="409398" y="597739"/>
                </a:cubicBezTo>
                <a:cubicBezTo>
                  <a:pt x="413650" y="596038"/>
                  <a:pt x="417051" y="598589"/>
                  <a:pt x="417051" y="601991"/>
                </a:cubicBezTo>
                <a:cubicBezTo>
                  <a:pt x="417051" y="605392"/>
                  <a:pt x="424705" y="609644"/>
                  <a:pt x="434059" y="610494"/>
                </a:cubicBezTo>
                <a:cubicBezTo>
                  <a:pt x="443413" y="611344"/>
                  <a:pt x="457018" y="612195"/>
                  <a:pt x="464672" y="613045"/>
                </a:cubicBezTo>
                <a:cubicBezTo>
                  <a:pt x="482529" y="615596"/>
                  <a:pt x="502088" y="656414"/>
                  <a:pt x="486781" y="661516"/>
                </a:cubicBezTo>
                <a:cubicBezTo>
                  <a:pt x="480829" y="663217"/>
                  <a:pt x="478277" y="668319"/>
                  <a:pt x="480829" y="671720"/>
                </a:cubicBezTo>
                <a:cubicBezTo>
                  <a:pt x="487631" y="683625"/>
                  <a:pt x="452767" y="698932"/>
                  <a:pt x="434059" y="692979"/>
                </a:cubicBezTo>
                <a:cubicBezTo>
                  <a:pt x="424705" y="689578"/>
                  <a:pt x="417051" y="690428"/>
                  <a:pt x="417051" y="694680"/>
                </a:cubicBezTo>
                <a:cubicBezTo>
                  <a:pt x="417051" y="702333"/>
                  <a:pt x="374533" y="704034"/>
                  <a:pt x="361778" y="696381"/>
                </a:cubicBezTo>
                <a:cubicBezTo>
                  <a:pt x="357526" y="693830"/>
                  <a:pt x="345621" y="688727"/>
                  <a:pt x="337117" y="685326"/>
                </a:cubicBezTo>
                <a:cubicBezTo>
                  <a:pt x="313307" y="676822"/>
                  <a:pt x="359227" y="718490"/>
                  <a:pt x="392391" y="735497"/>
                </a:cubicBezTo>
                <a:cubicBezTo>
                  <a:pt x="419602" y="749953"/>
                  <a:pt x="425555" y="744001"/>
                  <a:pt x="402595" y="725293"/>
                </a:cubicBezTo>
                <a:cubicBezTo>
                  <a:pt x="376234" y="704034"/>
                  <a:pt x="411099" y="724443"/>
                  <a:pt x="446814" y="750804"/>
                </a:cubicBezTo>
                <a:cubicBezTo>
                  <a:pt x="495285" y="788220"/>
                  <a:pt x="503788" y="799274"/>
                  <a:pt x="491883" y="813731"/>
                </a:cubicBezTo>
                <a:cubicBezTo>
                  <a:pt x="475726" y="834139"/>
                  <a:pt x="423854" y="857099"/>
                  <a:pt x="380486" y="863052"/>
                </a:cubicBezTo>
                <a:lnTo>
                  <a:pt x="340519" y="869004"/>
                </a:lnTo>
                <a:lnTo>
                  <a:pt x="364329" y="886862"/>
                </a:lnTo>
                <a:cubicBezTo>
                  <a:pt x="377084" y="896216"/>
                  <a:pt x="388139" y="904719"/>
                  <a:pt x="388139" y="904719"/>
                </a:cubicBezTo>
                <a:cubicBezTo>
                  <a:pt x="388989" y="905570"/>
                  <a:pt x="392391" y="914073"/>
                  <a:pt x="394942" y="925128"/>
                </a:cubicBezTo>
                <a:cubicBezTo>
                  <a:pt x="400044" y="938734"/>
                  <a:pt x="397493" y="943836"/>
                  <a:pt x="388139" y="943836"/>
                </a:cubicBezTo>
                <a:cubicBezTo>
                  <a:pt x="380486" y="943836"/>
                  <a:pt x="374533" y="948088"/>
                  <a:pt x="374533" y="953190"/>
                </a:cubicBezTo>
                <a:cubicBezTo>
                  <a:pt x="374533" y="965945"/>
                  <a:pt x="352424" y="986354"/>
                  <a:pt x="345621" y="980402"/>
                </a:cubicBezTo>
                <a:cubicBezTo>
                  <a:pt x="343070" y="977000"/>
                  <a:pt x="344771" y="987204"/>
                  <a:pt x="349873" y="1001661"/>
                </a:cubicBezTo>
                <a:cubicBezTo>
                  <a:pt x="361778" y="1036525"/>
                  <a:pt x="355825" y="1058635"/>
                  <a:pt x="323512" y="1103704"/>
                </a:cubicBezTo>
                <a:cubicBezTo>
                  <a:pt x="292899" y="1144521"/>
                  <a:pt x="283545" y="1147072"/>
                  <a:pt x="273340" y="1120711"/>
                </a:cubicBezTo>
                <a:close/>
                <a:moveTo>
                  <a:pt x="340519" y="842643"/>
                </a:moveTo>
                <a:cubicBezTo>
                  <a:pt x="340519" y="838391"/>
                  <a:pt x="334566" y="833289"/>
                  <a:pt x="327763" y="829887"/>
                </a:cubicBezTo>
                <a:cubicBezTo>
                  <a:pt x="315008" y="825636"/>
                  <a:pt x="310756" y="834139"/>
                  <a:pt x="320960" y="844344"/>
                </a:cubicBezTo>
                <a:cubicBezTo>
                  <a:pt x="328614" y="852847"/>
                  <a:pt x="340519" y="851997"/>
                  <a:pt x="340519" y="842643"/>
                </a:cubicBezTo>
                <a:close/>
                <a:moveTo>
                  <a:pt x="223169" y="742300"/>
                </a:moveTo>
                <a:cubicBezTo>
                  <a:pt x="218067" y="739749"/>
                  <a:pt x="214665" y="734647"/>
                  <a:pt x="217216" y="731245"/>
                </a:cubicBezTo>
                <a:cubicBezTo>
                  <a:pt x="219767" y="726994"/>
                  <a:pt x="212965" y="719340"/>
                  <a:pt x="202760" y="713388"/>
                </a:cubicBezTo>
                <a:cubicBezTo>
                  <a:pt x="191705" y="707435"/>
                  <a:pt x="170446" y="689578"/>
                  <a:pt x="155140" y="673421"/>
                </a:cubicBezTo>
                <a:cubicBezTo>
                  <a:pt x="139833" y="657264"/>
                  <a:pt x="124527" y="646209"/>
                  <a:pt x="121976" y="649611"/>
                </a:cubicBezTo>
                <a:cubicBezTo>
                  <a:pt x="118574" y="652162"/>
                  <a:pt x="140684" y="677673"/>
                  <a:pt x="171297" y="704884"/>
                </a:cubicBezTo>
                <a:cubicBezTo>
                  <a:pt x="201059" y="732946"/>
                  <a:pt x="227421" y="753355"/>
                  <a:pt x="229972" y="750804"/>
                </a:cubicBezTo>
                <a:cubicBezTo>
                  <a:pt x="232523" y="748253"/>
                  <a:pt x="229121" y="744001"/>
                  <a:pt x="223169" y="742300"/>
                </a:cubicBezTo>
                <a:close/>
                <a:moveTo>
                  <a:pt x="161943" y="653863"/>
                </a:moveTo>
                <a:cubicBezTo>
                  <a:pt x="161943" y="649611"/>
                  <a:pt x="158541" y="647910"/>
                  <a:pt x="153439" y="650461"/>
                </a:cubicBezTo>
                <a:cubicBezTo>
                  <a:pt x="142385" y="657264"/>
                  <a:pt x="142385" y="663217"/>
                  <a:pt x="153439" y="663217"/>
                </a:cubicBezTo>
                <a:cubicBezTo>
                  <a:pt x="158541" y="663217"/>
                  <a:pt x="161943" y="658965"/>
                  <a:pt x="161943" y="653863"/>
                </a:cubicBezTo>
                <a:close/>
                <a:moveTo>
                  <a:pt x="263986" y="458279"/>
                </a:moveTo>
                <a:cubicBezTo>
                  <a:pt x="263986" y="454028"/>
                  <a:pt x="260585" y="452327"/>
                  <a:pt x="255483" y="454878"/>
                </a:cubicBezTo>
                <a:cubicBezTo>
                  <a:pt x="251231" y="457429"/>
                  <a:pt x="246979" y="455728"/>
                  <a:pt x="246979" y="449776"/>
                </a:cubicBezTo>
                <a:cubicBezTo>
                  <a:pt x="246979" y="443823"/>
                  <a:pt x="244428" y="441272"/>
                  <a:pt x="241877" y="444674"/>
                </a:cubicBezTo>
                <a:cubicBezTo>
                  <a:pt x="235074" y="450626"/>
                  <a:pt x="245278" y="467633"/>
                  <a:pt x="256333" y="467633"/>
                </a:cubicBezTo>
                <a:cubicBezTo>
                  <a:pt x="260585" y="467633"/>
                  <a:pt x="263986" y="463382"/>
                  <a:pt x="263986" y="458279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FFC000"/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55198BC-B4A3-050F-6604-B464109457E0}"/>
              </a:ext>
            </a:extLst>
          </p:cNvPr>
          <p:cNvSpPr txBox="1"/>
          <p:nvPr/>
        </p:nvSpPr>
        <p:spPr>
          <a:xfrm>
            <a:off x="6949585" y="1855205"/>
            <a:ext cx="1316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不改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747A3AE-D1D5-7106-4E7E-C6D39B2FFD1F}"/>
              </a:ext>
            </a:extLst>
          </p:cNvPr>
          <p:cNvSpPr txBox="1"/>
          <p:nvPr/>
        </p:nvSpPr>
        <p:spPr>
          <a:xfrm>
            <a:off x="9249052" y="2665805"/>
            <a:ext cx="1316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dirty="0"/>
              <a:t>可期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04DE7852-C4F7-3CC5-6ADE-BAE7677D5A7C}"/>
              </a:ext>
            </a:extLst>
          </p:cNvPr>
          <p:cNvSpPr/>
          <p:nvPr/>
        </p:nvSpPr>
        <p:spPr>
          <a:xfrm>
            <a:off x="9274105" y="555409"/>
            <a:ext cx="2429999" cy="1301422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图形 4">
            <a:extLst>
              <a:ext uri="{FF2B5EF4-FFF2-40B4-BE49-F238E27FC236}">
                <a16:creationId xmlns:a16="http://schemas.microsoft.com/office/drawing/2014/main" id="{F0D4512B-2538-ABDC-325A-52D8DAC70D44}"/>
              </a:ext>
            </a:extLst>
          </p:cNvPr>
          <p:cNvSpPr/>
          <p:nvPr/>
        </p:nvSpPr>
        <p:spPr>
          <a:xfrm>
            <a:off x="3783432" y="2500926"/>
            <a:ext cx="3789402" cy="57164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chemeClr val="bg1">
                  <a:alpha val="21000"/>
                </a:schemeClr>
              </a:gs>
              <a:gs pos="100000">
                <a:schemeClr val="accent2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 w="4846" cap="flat">
            <a:gradFill>
              <a:gsLst>
                <a:gs pos="0">
                  <a:srgbClr val="FFC000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2317DB0-956B-AC3E-2653-7D30D88E6FBE}"/>
              </a:ext>
            </a:extLst>
          </p:cNvPr>
          <p:cNvSpPr txBox="1"/>
          <p:nvPr/>
        </p:nvSpPr>
        <p:spPr>
          <a:xfrm>
            <a:off x="3667060" y="3056021"/>
            <a:ext cx="3709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党建工作汇报</a:t>
            </a:r>
            <a:r>
              <a:rPr lang="en-US" altLang="zh-CN" sz="28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PPT</a:t>
            </a:r>
            <a:r>
              <a: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模板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9126463-1890-F4C5-6E90-AA38A39EEB42}"/>
              </a:ext>
            </a:extLst>
          </p:cNvPr>
          <p:cNvGrpSpPr/>
          <p:nvPr/>
        </p:nvGrpSpPr>
        <p:grpSpPr>
          <a:xfrm>
            <a:off x="4119230" y="3856457"/>
            <a:ext cx="3946248" cy="322058"/>
            <a:chOff x="3093077" y="4037692"/>
            <a:chExt cx="3946248" cy="322058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694539B0-CD3C-A022-5F2B-0A32AD40E108}"/>
                </a:ext>
              </a:extLst>
            </p:cNvPr>
            <p:cNvGrpSpPr/>
            <p:nvPr/>
          </p:nvGrpSpPr>
          <p:grpSpPr>
            <a:xfrm>
              <a:off x="3093077" y="4037692"/>
              <a:ext cx="1879069" cy="322058"/>
              <a:chOff x="2990587" y="4028234"/>
              <a:chExt cx="1879069" cy="322058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538EB841-2B1D-D7EF-8E3B-952171A6F60C}"/>
                  </a:ext>
                </a:extLst>
              </p:cNvPr>
              <p:cNvSpPr/>
              <p:nvPr/>
            </p:nvSpPr>
            <p:spPr>
              <a:xfrm>
                <a:off x="2990587" y="4028234"/>
                <a:ext cx="1879069" cy="322058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C000"/>
                    </a:solidFill>
                  </a:ln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6C67D40A-4509-FF26-56F9-23F502349D05}"/>
                  </a:ext>
                </a:extLst>
              </p:cNvPr>
              <p:cNvSpPr txBox="1"/>
              <p:nvPr/>
            </p:nvSpPr>
            <p:spPr>
              <a:xfrm>
                <a:off x="3338937" y="4069689"/>
                <a:ext cx="14406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gradFill>
                      <a:gsLst>
                        <a:gs pos="100000">
                          <a:srgbClr val="FFC000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sym typeface="+mn-lt"/>
                  </a:rPr>
                  <a:t>汇报人：</a:t>
                </a:r>
                <a:r>
                  <a:rPr lang="en-US" altLang="zh-CN" dirty="0">
                    <a:gradFill>
                      <a:gsLst>
                        <a:gs pos="100000">
                          <a:srgbClr val="FFC000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sym typeface="+mn-lt"/>
                  </a:rPr>
                  <a:t>51PPT</a:t>
                </a:r>
                <a:r>
                  <a:rPr lang="zh-CN" altLang="en-US" dirty="0">
                    <a:gradFill>
                      <a:gsLst>
                        <a:gs pos="100000">
                          <a:srgbClr val="FFC000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sym typeface="+mn-lt"/>
                  </a:rPr>
                  <a:t>模板网</a:t>
                </a:r>
              </a:p>
            </p:txBody>
          </p:sp>
          <p:sp>
            <p:nvSpPr>
              <p:cNvPr id="56" name="iconfont-10019-4889788">
                <a:extLst>
                  <a:ext uri="{FF2B5EF4-FFF2-40B4-BE49-F238E27FC236}">
                    <a16:creationId xmlns:a16="http://schemas.microsoft.com/office/drawing/2014/main" id="{4F3AF611-D194-C458-332A-AA25E0795BF4}"/>
                  </a:ext>
                </a:extLst>
              </p:cNvPr>
              <p:cNvSpPr/>
              <p:nvPr/>
            </p:nvSpPr>
            <p:spPr>
              <a:xfrm>
                <a:off x="3086565" y="4083613"/>
                <a:ext cx="212479" cy="212479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BE3353B-EFF6-91DA-D7CE-6929E58031F5}"/>
                </a:ext>
              </a:extLst>
            </p:cNvPr>
            <p:cNvGrpSpPr/>
            <p:nvPr/>
          </p:nvGrpSpPr>
          <p:grpSpPr>
            <a:xfrm>
              <a:off x="5160256" y="4037692"/>
              <a:ext cx="1879069" cy="322058"/>
              <a:chOff x="5160256" y="4037692"/>
              <a:chExt cx="1879069" cy="322058"/>
            </a:xfrm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4D68071C-A93F-2841-80CE-AC649024B45A}"/>
                  </a:ext>
                </a:extLst>
              </p:cNvPr>
              <p:cNvGrpSpPr/>
              <p:nvPr/>
            </p:nvGrpSpPr>
            <p:grpSpPr>
              <a:xfrm>
                <a:off x="5160256" y="4037692"/>
                <a:ext cx="1879069" cy="322058"/>
                <a:chOff x="2990587" y="4028234"/>
                <a:chExt cx="1879069" cy="322058"/>
              </a:xfrm>
            </p:grpSpPr>
            <p:sp>
              <p:nvSpPr>
                <p:cNvPr id="84" name="矩形: 圆角 83">
                  <a:extLst>
                    <a:ext uri="{FF2B5EF4-FFF2-40B4-BE49-F238E27FC236}">
                      <a16:creationId xmlns:a16="http://schemas.microsoft.com/office/drawing/2014/main" id="{3871BF0B-AF78-0985-21EA-50236948F395}"/>
                    </a:ext>
                  </a:extLst>
                </p:cNvPr>
                <p:cNvSpPr/>
                <p:nvPr/>
              </p:nvSpPr>
              <p:spPr>
                <a:xfrm>
                  <a:off x="2990587" y="4028234"/>
                  <a:ext cx="1879069" cy="322058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rgbClr val="FFC000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srgbClr val="FFC000"/>
                      </a:solidFill>
                    </a:ln>
                  </a:endParaRPr>
                </a:p>
              </p:txBody>
            </p:sp>
            <p:sp>
              <p:nvSpPr>
                <p:cNvPr id="85" name="文本框 84">
                  <a:extLst>
                    <a:ext uri="{FF2B5EF4-FFF2-40B4-BE49-F238E27FC236}">
                      <a16:creationId xmlns:a16="http://schemas.microsoft.com/office/drawing/2014/main" id="{AFBEF56D-D0AB-C6FD-7ABD-01ACE3EB4101}"/>
                    </a:ext>
                  </a:extLst>
                </p:cNvPr>
                <p:cNvSpPr txBox="1"/>
                <p:nvPr/>
              </p:nvSpPr>
              <p:spPr>
                <a:xfrm>
                  <a:off x="3338937" y="4069689"/>
                  <a:ext cx="144065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pPr algn="ctr"/>
                  <a:r>
                    <a:rPr lang="zh-CN" altLang="en-US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时间：</a:t>
                  </a:r>
                  <a:r>
                    <a:rPr lang="en-US" altLang="zh-CN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2023</a:t>
                  </a:r>
                  <a:r>
                    <a:rPr lang="zh-CN" altLang="en-US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年</a:t>
                  </a:r>
                  <a:r>
                    <a:rPr lang="en-US" altLang="zh-CN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11</a:t>
                  </a:r>
                  <a:r>
                    <a:rPr lang="zh-CN" altLang="en-US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月</a:t>
                  </a:r>
                  <a:r>
                    <a:rPr lang="en-US" altLang="zh-CN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9</a:t>
                  </a:r>
                  <a:endParaRPr lang="zh-CN" altLang="en-US" dirty="0">
                    <a:gradFill>
                      <a:gsLst>
                        <a:gs pos="100000">
                          <a:srgbClr val="FFC000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sym typeface="+mn-lt"/>
                  </a:endParaRPr>
                </a:p>
              </p:txBody>
            </p:sp>
          </p:grpSp>
          <p:sp>
            <p:nvSpPr>
              <p:cNvPr id="87" name="iconfont-11899-5651509">
                <a:extLst>
                  <a:ext uri="{FF2B5EF4-FFF2-40B4-BE49-F238E27FC236}">
                    <a16:creationId xmlns:a16="http://schemas.microsoft.com/office/drawing/2014/main" id="{015F6111-648D-711C-EB9A-569240EA3126}"/>
                  </a:ext>
                </a:extLst>
              </p:cNvPr>
              <p:cNvSpPr/>
              <p:nvPr/>
            </p:nvSpPr>
            <p:spPr>
              <a:xfrm>
                <a:off x="5256191" y="4093071"/>
                <a:ext cx="212522" cy="212479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" name="图形 2" descr="D:\51PPT模板网\51pptmoban.com\图片001.jpg">
            <a:extLst>
              <a:ext uri="{FF2B5EF4-FFF2-40B4-BE49-F238E27FC236}">
                <a16:creationId xmlns:a16="http://schemas.microsoft.com/office/drawing/2014/main" id="{1364997C-B25C-DE77-445B-3B17AFE4B671}"/>
              </a:ext>
            </a:extLst>
          </p:cNvPr>
          <p:cNvSpPr/>
          <p:nvPr/>
        </p:nvSpPr>
        <p:spPr>
          <a:xfrm>
            <a:off x="838005" y="2674052"/>
            <a:ext cx="2359221" cy="3198997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2C527E11-8152-3A9B-1EAF-25678B9109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61" r="22256"/>
          <a:stretch>
            <a:fillRect/>
          </a:stretch>
        </p:blipFill>
        <p:spPr>
          <a:xfrm>
            <a:off x="0" y="4296370"/>
            <a:ext cx="12192000" cy="1732864"/>
          </a:xfrm>
          <a:custGeom>
            <a:avLst/>
            <a:gdLst>
              <a:gd name="connsiteX0" fmla="*/ 0 w 12192000"/>
              <a:gd name="connsiteY0" fmla="*/ 0 h 1732864"/>
              <a:gd name="connsiteX1" fmla="*/ 12192000 w 12192000"/>
              <a:gd name="connsiteY1" fmla="*/ 0 h 1732864"/>
              <a:gd name="connsiteX2" fmla="*/ 12192000 w 12192000"/>
              <a:gd name="connsiteY2" fmla="*/ 1732864 h 1732864"/>
              <a:gd name="connsiteX3" fmla="*/ 0 w 12192000"/>
              <a:gd name="connsiteY3" fmla="*/ 1732864 h 173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32864">
                <a:moveTo>
                  <a:pt x="0" y="0"/>
                </a:moveTo>
                <a:lnTo>
                  <a:pt x="12192000" y="0"/>
                </a:lnTo>
                <a:lnTo>
                  <a:pt x="12192000" y="1732864"/>
                </a:lnTo>
                <a:lnTo>
                  <a:pt x="0" y="1732864"/>
                </a:lnTo>
                <a:close/>
              </a:path>
            </a:pathLst>
          </a:custGeom>
        </p:spPr>
      </p:pic>
      <p:grpSp>
        <p:nvGrpSpPr>
          <p:cNvPr id="69" name="组合 68" descr="D:\51PPT模板网\51pptmoban.com\图片001.jpg">
            <a:extLst>
              <a:ext uri="{FF2B5EF4-FFF2-40B4-BE49-F238E27FC236}">
                <a16:creationId xmlns:a16="http://schemas.microsoft.com/office/drawing/2014/main" id="{B7F376A8-A939-6A60-0AA0-2A1974270E9C}"/>
              </a:ext>
            </a:extLst>
          </p:cNvPr>
          <p:cNvGrpSpPr/>
          <p:nvPr/>
        </p:nvGrpSpPr>
        <p:grpSpPr>
          <a:xfrm>
            <a:off x="12190" y="4021600"/>
            <a:ext cx="12196085" cy="2833932"/>
            <a:chOff x="12190" y="4021600"/>
            <a:chExt cx="12196085" cy="2833932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977717F2-4AE0-9089-64E0-BD71CE35D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90" y="4021600"/>
              <a:ext cx="12167620" cy="2833932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3E9E886D-499D-36D2-F87A-5103053F1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329540"/>
              <a:ext cx="6112275" cy="25259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261252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5" name="下箭头 25">
            <a:extLst>
              <a:ext uri="{FF2B5EF4-FFF2-40B4-BE49-F238E27FC236}">
                <a16:creationId xmlns:a16="http://schemas.microsoft.com/office/drawing/2014/main" id="{661DFC7E-07F1-9860-DD6F-E2EA6248AD21}"/>
              </a:ext>
            </a:extLst>
          </p:cNvPr>
          <p:cNvSpPr/>
          <p:nvPr/>
        </p:nvSpPr>
        <p:spPr>
          <a:xfrm rot="16260000">
            <a:off x="4468851" y="1220366"/>
            <a:ext cx="1884537" cy="2215694"/>
          </a:xfrm>
          <a:custGeom>
            <a:avLst/>
            <a:gdLst/>
            <a:ahLst/>
            <a:cxnLst/>
            <a:rect l="l" t="t" r="r" b="b"/>
            <a:pathLst>
              <a:path w="1465430" h="1722939">
                <a:moveTo>
                  <a:pt x="1465430" y="1388403"/>
                </a:moveTo>
                <a:lnTo>
                  <a:pt x="1055958" y="1722939"/>
                </a:lnTo>
                <a:lnTo>
                  <a:pt x="646486" y="1388403"/>
                </a:lnTo>
                <a:lnTo>
                  <a:pt x="817256" y="1388403"/>
                </a:lnTo>
                <a:cubicBezTo>
                  <a:pt x="818207" y="1379737"/>
                  <a:pt x="818181" y="1371017"/>
                  <a:pt x="818028" y="1362268"/>
                </a:cubicBezTo>
                <a:cubicBezTo>
                  <a:pt x="810000" y="902323"/>
                  <a:pt x="456087" y="529556"/>
                  <a:pt x="8518" y="487973"/>
                </a:cubicBezTo>
                <a:lnTo>
                  <a:pt x="0" y="0"/>
                </a:lnTo>
                <a:cubicBezTo>
                  <a:pt x="717569" y="39799"/>
                  <a:pt x="1292699" y="628338"/>
                  <a:pt x="1305447" y="1358622"/>
                </a:cubicBezTo>
                <a:lnTo>
                  <a:pt x="1304532" y="1388403"/>
                </a:lnTo>
                <a:close/>
              </a:path>
            </a:pathLst>
          </a:custGeom>
          <a:noFill/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6" name="下箭头 25">
            <a:extLst>
              <a:ext uri="{FF2B5EF4-FFF2-40B4-BE49-F238E27FC236}">
                <a16:creationId xmlns:a16="http://schemas.microsoft.com/office/drawing/2014/main" id="{C834827C-C022-DDBE-B584-7A1B5A5A0733}"/>
              </a:ext>
            </a:extLst>
          </p:cNvPr>
          <p:cNvSpPr/>
          <p:nvPr/>
        </p:nvSpPr>
        <p:spPr>
          <a:xfrm rot="10800000">
            <a:off x="4050413" y="2936580"/>
            <a:ext cx="1815991" cy="2207353"/>
          </a:xfrm>
          <a:custGeom>
            <a:avLst/>
            <a:gdLst/>
            <a:ahLst/>
            <a:cxnLst/>
            <a:rect l="l" t="t" r="r" b="b"/>
            <a:pathLst>
              <a:path w="1412127" h="1716454">
                <a:moveTo>
                  <a:pt x="1002655" y="1716454"/>
                </a:moveTo>
                <a:lnTo>
                  <a:pt x="593183" y="1381918"/>
                </a:lnTo>
                <a:lnTo>
                  <a:pt x="763953" y="1381918"/>
                </a:lnTo>
                <a:cubicBezTo>
                  <a:pt x="764904" y="1373252"/>
                  <a:pt x="764878" y="1364532"/>
                  <a:pt x="764725" y="1355783"/>
                </a:cubicBezTo>
                <a:cubicBezTo>
                  <a:pt x="756968" y="911339"/>
                  <a:pt x="426247" y="548296"/>
                  <a:pt x="0" y="487775"/>
                </a:cubicBezTo>
                <a:lnTo>
                  <a:pt x="203814" y="238307"/>
                </a:lnTo>
                <a:lnTo>
                  <a:pt x="9119" y="0"/>
                </a:lnTo>
                <a:cubicBezTo>
                  <a:pt x="697426" y="67860"/>
                  <a:pt x="1239769" y="643211"/>
                  <a:pt x="1252144" y="1352137"/>
                </a:cubicBezTo>
                <a:lnTo>
                  <a:pt x="1251229" y="1381918"/>
                </a:lnTo>
                <a:lnTo>
                  <a:pt x="1412127" y="1381918"/>
                </a:lnTo>
                <a:close/>
              </a:path>
            </a:pathLst>
          </a:cu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lang="zh-CN" altLang="en-US"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7" name="下箭头 25">
            <a:extLst>
              <a:ext uri="{FF2B5EF4-FFF2-40B4-BE49-F238E27FC236}">
                <a16:creationId xmlns:a16="http://schemas.microsoft.com/office/drawing/2014/main" id="{B1AF2FA3-BA15-7C86-2831-4C1E6778B8F8}"/>
              </a:ext>
            </a:extLst>
          </p:cNvPr>
          <p:cNvSpPr/>
          <p:nvPr/>
        </p:nvSpPr>
        <p:spPr>
          <a:xfrm rot="5400000">
            <a:off x="5796458" y="3339069"/>
            <a:ext cx="1834826" cy="2206933"/>
          </a:xfrm>
          <a:custGeom>
            <a:avLst/>
            <a:gdLst/>
            <a:ahLst/>
            <a:cxnLst/>
            <a:rect l="l" t="t" r="r" b="b"/>
            <a:pathLst>
              <a:path w="1426774" h="1716127">
                <a:moveTo>
                  <a:pt x="0" y="485392"/>
                </a:moveTo>
                <a:lnTo>
                  <a:pt x="211738" y="226225"/>
                </a:lnTo>
                <a:lnTo>
                  <a:pt x="26914" y="0"/>
                </a:lnTo>
                <a:cubicBezTo>
                  <a:pt x="713728" y="69291"/>
                  <a:pt x="1254435" y="643967"/>
                  <a:pt x="1266791" y="1351810"/>
                </a:cubicBezTo>
                <a:lnTo>
                  <a:pt x="1265876" y="1381591"/>
                </a:lnTo>
                <a:lnTo>
                  <a:pt x="1426774" y="1381591"/>
                </a:lnTo>
                <a:lnTo>
                  <a:pt x="1017302" y="1716127"/>
                </a:lnTo>
                <a:lnTo>
                  <a:pt x="607830" y="1381591"/>
                </a:lnTo>
                <a:lnTo>
                  <a:pt x="778600" y="1381591"/>
                </a:lnTo>
                <a:cubicBezTo>
                  <a:pt x="779551" y="1372925"/>
                  <a:pt x="779525" y="1364205"/>
                  <a:pt x="779372" y="1355456"/>
                </a:cubicBezTo>
                <a:cubicBezTo>
                  <a:pt x="771526" y="905924"/>
                  <a:pt x="433279" y="539668"/>
                  <a:pt x="0" y="485392"/>
                </a:cubicBezTo>
                <a:close/>
              </a:path>
            </a:pathLst>
          </a:custGeom>
          <a:noFill/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8" name="下箭头 25">
            <a:extLst>
              <a:ext uri="{FF2B5EF4-FFF2-40B4-BE49-F238E27FC236}">
                <a16:creationId xmlns:a16="http://schemas.microsoft.com/office/drawing/2014/main" id="{87781F54-2126-1A5B-3910-D703942D2BDC}"/>
              </a:ext>
            </a:extLst>
          </p:cNvPr>
          <p:cNvSpPr/>
          <p:nvPr/>
        </p:nvSpPr>
        <p:spPr>
          <a:xfrm>
            <a:off x="6261941" y="1596880"/>
            <a:ext cx="1778046" cy="2204629"/>
          </a:xfrm>
          <a:custGeom>
            <a:avLst/>
            <a:gdLst/>
            <a:ahLst/>
            <a:cxnLst/>
            <a:rect l="l" t="t" r="r" b="b"/>
            <a:pathLst>
              <a:path w="1382621" h="1714336">
                <a:moveTo>
                  <a:pt x="0" y="0"/>
                </a:moveTo>
                <a:cubicBezTo>
                  <a:pt x="678610" y="77151"/>
                  <a:pt x="1210386" y="648114"/>
                  <a:pt x="1222638" y="1350019"/>
                </a:cubicBezTo>
                <a:lnTo>
                  <a:pt x="1221723" y="1379800"/>
                </a:lnTo>
                <a:lnTo>
                  <a:pt x="1382621" y="1379800"/>
                </a:lnTo>
                <a:lnTo>
                  <a:pt x="973149" y="1714336"/>
                </a:lnTo>
                <a:lnTo>
                  <a:pt x="563677" y="1379800"/>
                </a:lnTo>
                <a:lnTo>
                  <a:pt x="734447" y="1379800"/>
                </a:lnTo>
                <a:cubicBezTo>
                  <a:pt x="735398" y="1371134"/>
                  <a:pt x="735372" y="1362414"/>
                  <a:pt x="735219" y="1353665"/>
                </a:cubicBezTo>
                <a:cubicBezTo>
                  <a:pt x="727702" y="923006"/>
                  <a:pt x="416945" y="568776"/>
                  <a:pt x="9984" y="491348"/>
                </a:cubicBezTo>
                <a:lnTo>
                  <a:pt x="205376" y="260531"/>
                </a:lnTo>
                <a:close/>
              </a:path>
            </a:pathLst>
          </a:cu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lang="zh-CN" altLang="en-US" b="1">
              <a:solidFill>
                <a:srgbClr val="BE2415"/>
              </a:solidFill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F5E86CF-192D-5775-D1A2-C9C26B17FB66}"/>
              </a:ext>
            </a:extLst>
          </p:cNvPr>
          <p:cNvGrpSpPr/>
          <p:nvPr/>
        </p:nvGrpSpPr>
        <p:grpSpPr>
          <a:xfrm>
            <a:off x="6820714" y="4248282"/>
            <a:ext cx="453219" cy="453219"/>
            <a:chOff x="5117305" y="3444875"/>
            <a:chExt cx="352426" cy="352426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D8F5314-59BD-6873-842C-F133818B046D}"/>
                </a:ext>
              </a:extLst>
            </p:cNvPr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D016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rgbClr val="F9E7AD"/>
                </a:solidFill>
              </a:endParaRPr>
            </a:p>
          </p:txBody>
        </p:sp>
        <p:sp>
          <p:nvSpPr>
            <p:cNvPr id="20" name="TextBox 24">
              <a:extLst>
                <a:ext uri="{FF2B5EF4-FFF2-40B4-BE49-F238E27FC236}">
                  <a16:creationId xmlns:a16="http://schemas.microsoft.com/office/drawing/2014/main" id="{91F71551-9107-1698-C798-1D1112101BED}"/>
                </a:ext>
              </a:extLst>
            </p:cNvPr>
            <p:cNvSpPr txBox="1"/>
            <p:nvPr/>
          </p:nvSpPr>
          <p:spPr>
            <a:xfrm>
              <a:off x="5207797" y="3489945"/>
              <a:ext cx="166687" cy="28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D01617"/>
                  </a:solidFill>
                </a:rPr>
                <a:t>3</a:t>
              </a:r>
              <a:endParaRPr lang="zh-CN" altLang="en-US" dirty="0">
                <a:solidFill>
                  <a:srgbClr val="D01617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700074E-528D-96E1-72D8-49C5AA6DC743}"/>
              </a:ext>
            </a:extLst>
          </p:cNvPr>
          <p:cNvGrpSpPr/>
          <p:nvPr/>
        </p:nvGrpSpPr>
        <p:grpSpPr>
          <a:xfrm>
            <a:off x="6817657" y="2066987"/>
            <a:ext cx="453219" cy="453219"/>
            <a:chOff x="5117305" y="3444875"/>
            <a:chExt cx="352426" cy="35242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E4FBC8F-C4E1-8EC7-B250-3A2782313042}"/>
                </a:ext>
              </a:extLst>
            </p:cNvPr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TextBox 28">
              <a:extLst>
                <a:ext uri="{FF2B5EF4-FFF2-40B4-BE49-F238E27FC236}">
                  <a16:creationId xmlns:a16="http://schemas.microsoft.com/office/drawing/2014/main" id="{D1ABCBB3-49A7-7A58-FF22-1EC6FC000602}"/>
                </a:ext>
              </a:extLst>
            </p:cNvPr>
            <p:cNvSpPr txBox="1"/>
            <p:nvPr/>
          </p:nvSpPr>
          <p:spPr>
            <a:xfrm>
              <a:off x="5212734" y="3475131"/>
              <a:ext cx="166687" cy="28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2</a:t>
              </a:r>
              <a:endParaRPr lang="zh-CN" altLang="en-US" dirty="0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3100242-6811-1F2F-8BB5-5366ED78B52C}"/>
              </a:ext>
            </a:extLst>
          </p:cNvPr>
          <p:cNvGrpSpPr/>
          <p:nvPr/>
        </p:nvGrpSpPr>
        <p:grpSpPr>
          <a:xfrm>
            <a:off x="4872490" y="4256722"/>
            <a:ext cx="453219" cy="453219"/>
            <a:chOff x="5117305" y="3444875"/>
            <a:chExt cx="352426" cy="35242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86665CF-050F-2449-6D80-4CD185FB1E67}"/>
                </a:ext>
              </a:extLst>
            </p:cNvPr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TextBox 31">
              <a:extLst>
                <a:ext uri="{FF2B5EF4-FFF2-40B4-BE49-F238E27FC236}">
                  <a16:creationId xmlns:a16="http://schemas.microsoft.com/office/drawing/2014/main" id="{C5A64C44-1830-A0E6-2950-D9712EE6F76A}"/>
                </a:ext>
              </a:extLst>
            </p:cNvPr>
            <p:cNvSpPr txBox="1"/>
            <p:nvPr/>
          </p:nvSpPr>
          <p:spPr>
            <a:xfrm>
              <a:off x="5207797" y="3480069"/>
              <a:ext cx="166687" cy="28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rgbClr val="BE2415"/>
                  </a:solidFill>
                </a:defRPr>
              </a:lvl1pPr>
            </a:lstStyle>
            <a:p>
              <a:r>
                <a:rPr lang="en-US" altLang="zh-CN"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4</a:t>
              </a:r>
              <a:endParaRPr lang="zh-CN" altLang="en-US" dirty="0"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68743A5-0920-8C6E-0AF2-4015E914FBD5}"/>
              </a:ext>
            </a:extLst>
          </p:cNvPr>
          <p:cNvGrpSpPr/>
          <p:nvPr/>
        </p:nvGrpSpPr>
        <p:grpSpPr>
          <a:xfrm>
            <a:off x="4869432" y="2075426"/>
            <a:ext cx="453219" cy="453219"/>
            <a:chOff x="5117305" y="3444875"/>
            <a:chExt cx="352426" cy="35242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5B1F8CE-31BD-01F2-DD11-863E19639B98}"/>
                </a:ext>
              </a:extLst>
            </p:cNvPr>
            <p:cNvSpPr/>
            <p:nvPr/>
          </p:nvSpPr>
          <p:spPr>
            <a:xfrm>
              <a:off x="5117305" y="3444875"/>
              <a:ext cx="352426" cy="352426"/>
            </a:xfrm>
            <a:prstGeom prst="ellipse">
              <a:avLst/>
            </a:prstGeom>
            <a:noFill/>
            <a:ln w="9525">
              <a:solidFill>
                <a:srgbClr val="D016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rgbClr val="F9E7AD"/>
                </a:solidFill>
              </a:endParaRPr>
            </a:p>
          </p:txBody>
        </p:sp>
        <p:sp>
          <p:nvSpPr>
            <p:cNvPr id="14" name="TextBox 34">
              <a:extLst>
                <a:ext uri="{FF2B5EF4-FFF2-40B4-BE49-F238E27FC236}">
                  <a16:creationId xmlns:a16="http://schemas.microsoft.com/office/drawing/2014/main" id="{C26F9DC8-11A0-B181-C17D-6A19ED5FA70D}"/>
                </a:ext>
              </a:extLst>
            </p:cNvPr>
            <p:cNvSpPr txBox="1"/>
            <p:nvPr/>
          </p:nvSpPr>
          <p:spPr>
            <a:xfrm>
              <a:off x="5207797" y="3489945"/>
              <a:ext cx="166687" cy="28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D01617"/>
                  </a:solidFill>
                </a:rPr>
                <a:t>1</a:t>
              </a:r>
              <a:endParaRPr lang="zh-CN" altLang="en-US" dirty="0">
                <a:solidFill>
                  <a:srgbClr val="D01617"/>
                </a:solidFill>
              </a:endParaRPr>
            </a:p>
          </p:txBody>
        </p:sp>
      </p:grpSp>
      <p:sp>
        <p:nvSpPr>
          <p:cNvPr id="21" name="任意多边形: 形状 20" descr="D:\51PPT模板网\51pptmoban.com\图片001.jpg">
            <a:extLst>
              <a:ext uri="{FF2B5EF4-FFF2-40B4-BE49-F238E27FC236}">
                <a16:creationId xmlns:a16="http://schemas.microsoft.com/office/drawing/2014/main" id="{7A49FDD7-ACD1-2B50-F826-920856D07F7D}"/>
              </a:ext>
            </a:extLst>
          </p:cNvPr>
          <p:cNvSpPr/>
          <p:nvPr/>
        </p:nvSpPr>
        <p:spPr>
          <a:xfrm>
            <a:off x="5567080" y="2645904"/>
            <a:ext cx="1002147" cy="1522987"/>
          </a:xfrm>
          <a:custGeom>
            <a:avLst/>
            <a:gdLst>
              <a:gd name="connsiteX0" fmla="*/ 556227 w 1299572"/>
              <a:gd name="connsiteY0" fmla="*/ 1578968 h 1974991"/>
              <a:gd name="connsiteX1" fmla="*/ 629280 w 1299572"/>
              <a:gd name="connsiteY1" fmla="*/ 1623825 h 1974991"/>
              <a:gd name="connsiteX2" fmla="*/ 654912 w 1299572"/>
              <a:gd name="connsiteY2" fmla="*/ 1623825 h 1974991"/>
              <a:gd name="connsiteX3" fmla="*/ 708741 w 1299572"/>
              <a:gd name="connsiteY3" fmla="*/ 1673808 h 1974991"/>
              <a:gd name="connsiteX4" fmla="*/ 677982 w 1299572"/>
              <a:gd name="connsiteY4" fmla="*/ 1727637 h 1974991"/>
              <a:gd name="connsiteX5" fmla="*/ 679263 w 1299572"/>
              <a:gd name="connsiteY5" fmla="*/ 1728918 h 1974991"/>
              <a:gd name="connsiteX6" fmla="*/ 740782 w 1299572"/>
              <a:gd name="connsiteY6" fmla="*/ 1778902 h 1974991"/>
              <a:gd name="connsiteX7" fmla="*/ 690798 w 1299572"/>
              <a:gd name="connsiteY7" fmla="*/ 1828886 h 1974991"/>
              <a:gd name="connsiteX8" fmla="*/ 629280 w 1299572"/>
              <a:gd name="connsiteY8" fmla="*/ 1775057 h 1974991"/>
              <a:gd name="connsiteX9" fmla="*/ 631843 w 1299572"/>
              <a:gd name="connsiteY9" fmla="*/ 1746861 h 1974991"/>
              <a:gd name="connsiteX10" fmla="*/ 592113 w 1299572"/>
              <a:gd name="connsiteY10" fmla="*/ 1827604 h 1974991"/>
              <a:gd name="connsiteX11" fmla="*/ 666447 w 1299572"/>
              <a:gd name="connsiteY11" fmla="*/ 1899375 h 1974991"/>
              <a:gd name="connsiteX12" fmla="*/ 711304 w 1299572"/>
              <a:gd name="connsiteY12" fmla="*/ 1889122 h 1974991"/>
              <a:gd name="connsiteX13" fmla="*/ 880479 w 1299572"/>
              <a:gd name="connsiteY13" fmla="*/ 1822477 h 1974991"/>
              <a:gd name="connsiteX14" fmla="*/ 917646 w 1299572"/>
              <a:gd name="connsiteY14" fmla="*/ 1817351 h 1974991"/>
              <a:gd name="connsiteX15" fmla="*/ 970193 w 1299572"/>
              <a:gd name="connsiteY15" fmla="*/ 1817351 h 1974991"/>
              <a:gd name="connsiteX16" fmla="*/ 900985 w 1299572"/>
              <a:gd name="connsiteY16" fmla="*/ 1808379 h 1974991"/>
              <a:gd name="connsiteX17" fmla="*/ 665165 w 1299572"/>
              <a:gd name="connsiteY17" fmla="*/ 1877587 h 1974991"/>
              <a:gd name="connsiteX18" fmla="*/ 615182 w 1299572"/>
              <a:gd name="connsiteY18" fmla="*/ 1827604 h 1974991"/>
              <a:gd name="connsiteX19" fmla="*/ 615182 w 1299572"/>
              <a:gd name="connsiteY19" fmla="*/ 1816069 h 1974991"/>
              <a:gd name="connsiteX20" fmla="*/ 617745 w 1299572"/>
              <a:gd name="connsiteY20" fmla="*/ 1814788 h 1974991"/>
              <a:gd name="connsiteX21" fmla="*/ 640814 w 1299572"/>
              <a:gd name="connsiteY21" fmla="*/ 1834012 h 1974991"/>
              <a:gd name="connsiteX22" fmla="*/ 690798 w 1299572"/>
              <a:gd name="connsiteY22" fmla="*/ 1849392 h 1974991"/>
              <a:gd name="connsiteX23" fmla="*/ 760006 w 1299572"/>
              <a:gd name="connsiteY23" fmla="*/ 1789155 h 1974991"/>
              <a:gd name="connsiteX24" fmla="*/ 717712 w 1299572"/>
              <a:gd name="connsiteY24" fmla="*/ 1717384 h 1974991"/>
              <a:gd name="connsiteX25" fmla="*/ 725402 w 1299572"/>
              <a:gd name="connsiteY25" fmla="*/ 1698159 h 1974991"/>
              <a:gd name="connsiteX26" fmla="*/ 730529 w 1299572"/>
              <a:gd name="connsiteY26" fmla="*/ 1681498 h 1974991"/>
              <a:gd name="connsiteX27" fmla="*/ 730529 w 1299572"/>
              <a:gd name="connsiteY27" fmla="*/ 1673808 h 1974991"/>
              <a:gd name="connsiteX28" fmla="*/ 671574 w 1299572"/>
              <a:gd name="connsiteY28" fmla="*/ 1602037 h 1974991"/>
              <a:gd name="connsiteX29" fmla="*/ 695925 w 1299572"/>
              <a:gd name="connsiteY29" fmla="*/ 1595629 h 1974991"/>
              <a:gd name="connsiteX30" fmla="*/ 743345 w 1299572"/>
              <a:gd name="connsiteY30" fmla="*/ 1607164 h 1974991"/>
              <a:gd name="connsiteX31" fmla="*/ 811271 w 1299572"/>
              <a:gd name="connsiteY31" fmla="*/ 1632796 h 1974991"/>
              <a:gd name="connsiteX32" fmla="*/ 874071 w 1299572"/>
              <a:gd name="connsiteY32" fmla="*/ 1682780 h 1974991"/>
              <a:gd name="connsiteX33" fmla="*/ 883042 w 1299572"/>
              <a:gd name="connsiteY33" fmla="*/ 1712257 h 1974991"/>
              <a:gd name="connsiteX34" fmla="*/ 875353 w 1299572"/>
              <a:gd name="connsiteY34" fmla="*/ 1743016 h 1974991"/>
              <a:gd name="connsiteX35" fmla="*/ 902267 w 1299572"/>
              <a:gd name="connsiteY35" fmla="*/ 1755833 h 1974991"/>
              <a:gd name="connsiteX36" fmla="*/ 927900 w 1299572"/>
              <a:gd name="connsiteY36" fmla="*/ 1762241 h 1974991"/>
              <a:gd name="connsiteX37" fmla="*/ 965067 w 1299572"/>
              <a:gd name="connsiteY37" fmla="*/ 1778902 h 1974991"/>
              <a:gd name="connsiteX38" fmla="*/ 1040683 w 1299572"/>
              <a:gd name="connsiteY38" fmla="*/ 1839139 h 1974991"/>
              <a:gd name="connsiteX39" fmla="*/ 1030430 w 1299572"/>
              <a:gd name="connsiteY39" fmla="*/ 1846828 h 1974991"/>
              <a:gd name="connsiteX40" fmla="*/ 985573 w 1299572"/>
              <a:gd name="connsiteY40" fmla="*/ 1837857 h 1974991"/>
              <a:gd name="connsiteX41" fmla="*/ 944561 w 1299572"/>
              <a:gd name="connsiteY41" fmla="*/ 1835294 h 1974991"/>
              <a:gd name="connsiteX42" fmla="*/ 585704 w 1299572"/>
              <a:gd name="connsiteY42" fmla="*/ 1974991 h 1974991"/>
              <a:gd name="connsiteX43" fmla="*/ 362701 w 1299572"/>
              <a:gd name="connsiteY43" fmla="*/ 1880151 h 1974991"/>
              <a:gd name="connsiteX44" fmla="*/ 294774 w 1299572"/>
              <a:gd name="connsiteY44" fmla="*/ 1785310 h 1974991"/>
              <a:gd name="connsiteX45" fmla="*/ 279395 w 1299572"/>
              <a:gd name="connsiteY45" fmla="*/ 1780184 h 1974991"/>
              <a:gd name="connsiteX46" fmla="*/ 247354 w 1299572"/>
              <a:gd name="connsiteY46" fmla="*/ 1790437 h 1974991"/>
              <a:gd name="connsiteX47" fmla="*/ 211469 w 1299572"/>
              <a:gd name="connsiteY47" fmla="*/ 1732763 h 1974991"/>
              <a:gd name="connsiteX48" fmla="*/ 285803 w 1299572"/>
              <a:gd name="connsiteY48" fmla="*/ 1660992 h 1974991"/>
              <a:gd name="connsiteX49" fmla="*/ 370391 w 1299572"/>
              <a:gd name="connsiteY49" fmla="*/ 1672527 h 1974991"/>
              <a:gd name="connsiteX50" fmla="*/ 392178 w 1299572"/>
              <a:gd name="connsiteY50" fmla="*/ 1668682 h 1974991"/>
              <a:gd name="connsiteX51" fmla="*/ 413966 w 1299572"/>
              <a:gd name="connsiteY51" fmla="*/ 1660992 h 1974991"/>
              <a:gd name="connsiteX52" fmla="*/ 479329 w 1299572"/>
              <a:gd name="connsiteY52" fmla="*/ 1686625 h 1974991"/>
              <a:gd name="connsiteX53" fmla="*/ 504962 w 1299572"/>
              <a:gd name="connsiteY53" fmla="*/ 1686625 h 1974991"/>
              <a:gd name="connsiteX54" fmla="*/ 563917 w 1299572"/>
              <a:gd name="connsiteY54" fmla="*/ 1750706 h 1974991"/>
              <a:gd name="connsiteX55" fmla="*/ 498554 w 1299572"/>
              <a:gd name="connsiteY55" fmla="*/ 1819914 h 1974991"/>
              <a:gd name="connsiteX56" fmla="*/ 457541 w 1299572"/>
              <a:gd name="connsiteY56" fmla="*/ 1816069 h 1974991"/>
              <a:gd name="connsiteX57" fmla="*/ 456260 w 1299572"/>
              <a:gd name="connsiteY57" fmla="*/ 1818632 h 1974991"/>
              <a:gd name="connsiteX58" fmla="*/ 471639 w 1299572"/>
              <a:gd name="connsiteY58" fmla="*/ 1855800 h 1974991"/>
              <a:gd name="connsiteX59" fmla="*/ 627998 w 1299572"/>
              <a:gd name="connsiteY59" fmla="*/ 1939106 h 1974991"/>
              <a:gd name="connsiteX60" fmla="*/ 647287 w 1299572"/>
              <a:gd name="connsiteY60" fmla="*/ 1939195 h 1974991"/>
              <a:gd name="connsiteX61" fmla="*/ 677982 w 1299572"/>
              <a:gd name="connsiteY61" fmla="*/ 1930134 h 1974991"/>
              <a:gd name="connsiteX62" fmla="*/ 697206 w 1299572"/>
              <a:gd name="connsiteY62" fmla="*/ 1921163 h 1974991"/>
              <a:gd name="connsiteX63" fmla="*/ 777949 w 1299572"/>
              <a:gd name="connsiteY63" fmla="*/ 1876306 h 1974991"/>
              <a:gd name="connsiteX64" fmla="*/ 777949 w 1299572"/>
              <a:gd name="connsiteY64" fmla="*/ 1872461 h 1974991"/>
              <a:gd name="connsiteX65" fmla="*/ 631843 w 1299572"/>
              <a:gd name="connsiteY65" fmla="*/ 1925008 h 1974991"/>
              <a:gd name="connsiteX66" fmla="*/ 485737 w 1299572"/>
              <a:gd name="connsiteY66" fmla="*/ 1840420 h 1974991"/>
              <a:gd name="connsiteX67" fmla="*/ 585704 w 1299572"/>
              <a:gd name="connsiteY67" fmla="*/ 1773775 h 1974991"/>
              <a:gd name="connsiteX68" fmla="*/ 585704 w 1299572"/>
              <a:gd name="connsiteY68" fmla="*/ 1741735 h 1974991"/>
              <a:gd name="connsiteX69" fmla="*/ 583141 w 1299572"/>
              <a:gd name="connsiteY69" fmla="*/ 1734045 h 1974991"/>
              <a:gd name="connsiteX70" fmla="*/ 513933 w 1299572"/>
              <a:gd name="connsiteY70" fmla="*/ 1666119 h 1974991"/>
              <a:gd name="connsiteX71" fmla="*/ 471639 w 1299572"/>
              <a:gd name="connsiteY71" fmla="*/ 1666119 h 1974991"/>
              <a:gd name="connsiteX72" fmla="*/ 449852 w 1299572"/>
              <a:gd name="connsiteY72" fmla="*/ 1654584 h 1974991"/>
              <a:gd name="connsiteX73" fmla="*/ 556227 w 1299572"/>
              <a:gd name="connsiteY73" fmla="*/ 1578968 h 1974991"/>
              <a:gd name="connsiteX74" fmla="*/ 310154 w 1299572"/>
              <a:gd name="connsiteY74" fmla="*/ 1454650 h 1974991"/>
              <a:gd name="connsiteX75" fmla="*/ 404995 w 1299572"/>
              <a:gd name="connsiteY75" fmla="*/ 1503352 h 1974991"/>
              <a:gd name="connsiteX76" fmla="*/ 425501 w 1299572"/>
              <a:gd name="connsiteY76" fmla="*/ 1500788 h 1974991"/>
              <a:gd name="connsiteX77" fmla="*/ 489582 w 1299572"/>
              <a:gd name="connsiteY77" fmla="*/ 1576404 h 1974991"/>
              <a:gd name="connsiteX78" fmla="*/ 419093 w 1299572"/>
              <a:gd name="connsiteY78" fmla="*/ 1635359 h 1974991"/>
              <a:gd name="connsiteX79" fmla="*/ 356293 w 1299572"/>
              <a:gd name="connsiteY79" fmla="*/ 1589221 h 1974991"/>
              <a:gd name="connsiteX80" fmla="*/ 387052 w 1299572"/>
              <a:gd name="connsiteY80" fmla="*/ 1553335 h 1974991"/>
              <a:gd name="connsiteX81" fmla="*/ 437035 w 1299572"/>
              <a:gd name="connsiteY81" fmla="*/ 1571278 h 1974991"/>
              <a:gd name="connsiteX82" fmla="*/ 439599 w 1299572"/>
              <a:gd name="connsiteY82" fmla="*/ 1569996 h 1974991"/>
              <a:gd name="connsiteX83" fmla="*/ 389615 w 1299572"/>
              <a:gd name="connsiteY83" fmla="*/ 1534111 h 1974991"/>
              <a:gd name="connsiteX84" fmla="*/ 335787 w 1299572"/>
              <a:gd name="connsiteY84" fmla="*/ 1589221 h 1974991"/>
              <a:gd name="connsiteX85" fmla="*/ 375517 w 1299572"/>
              <a:gd name="connsiteY85" fmla="*/ 1645612 h 1974991"/>
              <a:gd name="connsiteX86" fmla="*/ 357574 w 1299572"/>
              <a:gd name="connsiteY86" fmla="*/ 1653302 h 1974991"/>
              <a:gd name="connsiteX87" fmla="*/ 290930 w 1299572"/>
              <a:gd name="connsiteY87" fmla="*/ 1637923 h 1974991"/>
              <a:gd name="connsiteX88" fmla="*/ 265297 w 1299572"/>
              <a:gd name="connsiteY88" fmla="*/ 1640486 h 1974991"/>
              <a:gd name="connsiteX89" fmla="*/ 243509 w 1299572"/>
              <a:gd name="connsiteY89" fmla="*/ 1648176 h 1974991"/>
              <a:gd name="connsiteX90" fmla="*/ 206342 w 1299572"/>
              <a:gd name="connsiteY90" fmla="*/ 1680216 h 1974991"/>
              <a:gd name="connsiteX91" fmla="*/ 192244 w 1299572"/>
              <a:gd name="connsiteY91" fmla="*/ 1719947 h 1974991"/>
              <a:gd name="connsiteX92" fmla="*/ 183273 w 1299572"/>
              <a:gd name="connsiteY92" fmla="*/ 1726355 h 1974991"/>
              <a:gd name="connsiteX93" fmla="*/ 157640 w 1299572"/>
              <a:gd name="connsiteY93" fmla="*/ 1722510 h 1974991"/>
              <a:gd name="connsiteX94" fmla="*/ 105093 w 1299572"/>
              <a:gd name="connsiteY94" fmla="*/ 1778902 h 1974991"/>
              <a:gd name="connsiteX95" fmla="*/ 142261 w 1299572"/>
              <a:gd name="connsiteY95" fmla="*/ 1818632 h 1974991"/>
              <a:gd name="connsiteX96" fmla="*/ 128163 w 1299572"/>
              <a:gd name="connsiteY96" fmla="*/ 1775057 h 1974991"/>
              <a:gd name="connsiteX97" fmla="*/ 162767 w 1299572"/>
              <a:gd name="connsiteY97" fmla="*/ 1741735 h 1974991"/>
              <a:gd name="connsiteX98" fmla="*/ 203779 w 1299572"/>
              <a:gd name="connsiteY98" fmla="*/ 1787873 h 1974991"/>
              <a:gd name="connsiteX99" fmla="*/ 158922 w 1299572"/>
              <a:gd name="connsiteY99" fmla="*/ 1853236 h 1974991"/>
              <a:gd name="connsiteX100" fmla="*/ 116628 w 1299572"/>
              <a:gd name="connsiteY100" fmla="*/ 1855800 h 1974991"/>
              <a:gd name="connsiteX101" fmla="*/ 74334 w 1299572"/>
              <a:gd name="connsiteY101" fmla="*/ 1851955 h 1974991"/>
              <a:gd name="connsiteX102" fmla="*/ 10253 w 1299572"/>
              <a:gd name="connsiteY102" fmla="*/ 1760959 h 1974991"/>
              <a:gd name="connsiteX103" fmla="*/ 10253 w 1299572"/>
              <a:gd name="connsiteY103" fmla="*/ 1717384 h 1974991"/>
              <a:gd name="connsiteX104" fmla="*/ 5126 w 1299572"/>
              <a:gd name="connsiteY104" fmla="*/ 1687906 h 1974991"/>
              <a:gd name="connsiteX105" fmla="*/ 0 w 1299572"/>
              <a:gd name="connsiteY105" fmla="*/ 1666119 h 1974991"/>
              <a:gd name="connsiteX106" fmla="*/ 48702 w 1299572"/>
              <a:gd name="connsiteY106" fmla="*/ 1625106 h 1974991"/>
              <a:gd name="connsiteX107" fmla="*/ 74334 w 1299572"/>
              <a:gd name="connsiteY107" fmla="*/ 1649457 h 1974991"/>
              <a:gd name="connsiteX108" fmla="*/ 134571 w 1299572"/>
              <a:gd name="connsiteY108" fmla="*/ 1673808 h 1974991"/>
              <a:gd name="connsiteX109" fmla="*/ 224285 w 1299572"/>
              <a:gd name="connsiteY109" fmla="*/ 1603319 h 1974991"/>
              <a:gd name="connsiteX110" fmla="*/ 170456 w 1299572"/>
              <a:gd name="connsiteY110" fmla="*/ 1550772 h 1974991"/>
              <a:gd name="connsiteX111" fmla="*/ 120473 w 1299572"/>
              <a:gd name="connsiteY111" fmla="*/ 1589221 h 1974991"/>
              <a:gd name="connsiteX112" fmla="*/ 130726 w 1299572"/>
              <a:gd name="connsiteY112" fmla="*/ 1595629 h 1974991"/>
              <a:gd name="connsiteX113" fmla="*/ 147387 w 1299572"/>
              <a:gd name="connsiteY113" fmla="*/ 1576404 h 1974991"/>
              <a:gd name="connsiteX114" fmla="*/ 170456 w 1299572"/>
              <a:gd name="connsiteY114" fmla="*/ 1569996 h 1974991"/>
              <a:gd name="connsiteX115" fmla="*/ 203779 w 1299572"/>
              <a:gd name="connsiteY115" fmla="*/ 1602037 h 1974991"/>
              <a:gd name="connsiteX116" fmla="*/ 133289 w 1299572"/>
              <a:gd name="connsiteY116" fmla="*/ 1655866 h 1974991"/>
              <a:gd name="connsiteX117" fmla="*/ 66644 w 1299572"/>
              <a:gd name="connsiteY117" fmla="*/ 1582813 h 1974991"/>
              <a:gd name="connsiteX118" fmla="*/ 181991 w 1299572"/>
              <a:gd name="connsiteY118" fmla="*/ 1490535 h 1974991"/>
              <a:gd name="connsiteX119" fmla="*/ 224285 w 1299572"/>
              <a:gd name="connsiteY119" fmla="*/ 1494380 h 1974991"/>
              <a:gd name="connsiteX120" fmla="*/ 310154 w 1299572"/>
              <a:gd name="connsiteY120" fmla="*/ 1454650 h 1974991"/>
              <a:gd name="connsiteX121" fmla="*/ 462668 w 1299572"/>
              <a:gd name="connsiteY121" fmla="*/ 1348274 h 1974991"/>
              <a:gd name="connsiteX122" fmla="*/ 545974 w 1299572"/>
              <a:gd name="connsiteY122" fmla="*/ 1364936 h 1974991"/>
              <a:gd name="connsiteX123" fmla="*/ 833059 w 1299572"/>
              <a:gd name="connsiteY123" fmla="*/ 1487972 h 1974991"/>
              <a:gd name="connsiteX124" fmla="*/ 845875 w 1299572"/>
              <a:gd name="connsiteY124" fmla="*/ 1503352 h 1974991"/>
              <a:gd name="connsiteX125" fmla="*/ 856128 w 1299572"/>
              <a:gd name="connsiteY125" fmla="*/ 1546927 h 1974991"/>
              <a:gd name="connsiteX126" fmla="*/ 856128 w 1299572"/>
              <a:gd name="connsiteY126" fmla="*/ 1581531 h 1974991"/>
              <a:gd name="connsiteX127" fmla="*/ 862536 w 1299572"/>
              <a:gd name="connsiteY127" fmla="*/ 1603319 h 1974991"/>
              <a:gd name="connsiteX128" fmla="*/ 852283 w 1299572"/>
              <a:gd name="connsiteY128" fmla="*/ 1604600 h 1974991"/>
              <a:gd name="connsiteX129" fmla="*/ 724120 w 1299572"/>
              <a:gd name="connsiteY129" fmla="*/ 1549490 h 1974991"/>
              <a:gd name="connsiteX130" fmla="*/ 638251 w 1299572"/>
              <a:gd name="connsiteY130" fmla="*/ 1575123 h 1974991"/>
              <a:gd name="connsiteX131" fmla="*/ 581860 w 1299572"/>
              <a:gd name="connsiteY131" fmla="*/ 1544364 h 1974991"/>
              <a:gd name="connsiteX132" fmla="*/ 551100 w 1299572"/>
              <a:gd name="connsiteY132" fmla="*/ 1544364 h 1974991"/>
              <a:gd name="connsiteX133" fmla="*/ 526749 w 1299572"/>
              <a:gd name="connsiteY133" fmla="*/ 1536674 h 1974991"/>
              <a:gd name="connsiteX134" fmla="*/ 497272 w 1299572"/>
              <a:gd name="connsiteY134" fmla="*/ 1502070 h 1974991"/>
              <a:gd name="connsiteX135" fmla="*/ 447288 w 1299572"/>
              <a:gd name="connsiteY135" fmla="*/ 1470029 h 1974991"/>
              <a:gd name="connsiteX136" fmla="*/ 446007 w 1299572"/>
              <a:gd name="connsiteY136" fmla="*/ 1370062 h 1974991"/>
              <a:gd name="connsiteX137" fmla="*/ 462668 w 1299572"/>
              <a:gd name="connsiteY137" fmla="*/ 1348274 h 1974991"/>
              <a:gd name="connsiteX138" fmla="*/ 820243 w 1299572"/>
              <a:gd name="connsiteY138" fmla="*/ 967630 h 1974991"/>
              <a:gd name="connsiteX139" fmla="*/ 842030 w 1299572"/>
              <a:gd name="connsiteY139" fmla="*/ 995826 h 1974991"/>
              <a:gd name="connsiteX140" fmla="*/ 856128 w 1299572"/>
              <a:gd name="connsiteY140" fmla="*/ 1480282 h 1974991"/>
              <a:gd name="connsiteX141" fmla="*/ 563917 w 1299572"/>
              <a:gd name="connsiteY141" fmla="*/ 1349556 h 1974991"/>
              <a:gd name="connsiteX142" fmla="*/ 495990 w 1299572"/>
              <a:gd name="connsiteY142" fmla="*/ 1336740 h 1974991"/>
              <a:gd name="connsiteX143" fmla="*/ 458823 w 1299572"/>
              <a:gd name="connsiteY143" fmla="*/ 1326487 h 1974991"/>
              <a:gd name="connsiteX144" fmla="*/ 444725 w 1299572"/>
              <a:gd name="connsiteY144" fmla="*/ 1298291 h 1974991"/>
              <a:gd name="connsiteX145" fmla="*/ 451133 w 1299572"/>
              <a:gd name="connsiteY145" fmla="*/ 1240618 h 1974991"/>
              <a:gd name="connsiteX146" fmla="*/ 451133 w 1299572"/>
              <a:gd name="connsiteY146" fmla="*/ 1180381 h 1974991"/>
              <a:gd name="connsiteX147" fmla="*/ 449852 w 1299572"/>
              <a:gd name="connsiteY147" fmla="*/ 1157312 h 1974991"/>
              <a:gd name="connsiteX148" fmla="*/ 460105 w 1299572"/>
              <a:gd name="connsiteY148" fmla="*/ 1123989 h 1974991"/>
              <a:gd name="connsiteX149" fmla="*/ 542129 w 1299572"/>
              <a:gd name="connsiteY149" fmla="*/ 1066316 h 1974991"/>
              <a:gd name="connsiteX150" fmla="*/ 654912 w 1299572"/>
              <a:gd name="connsiteY150" fmla="*/ 1018896 h 1974991"/>
              <a:gd name="connsiteX151" fmla="*/ 820243 w 1299572"/>
              <a:gd name="connsiteY151" fmla="*/ 967630 h 1974991"/>
              <a:gd name="connsiteX152" fmla="*/ 383207 w 1299572"/>
              <a:gd name="connsiteY152" fmla="*/ 652349 h 1974991"/>
              <a:gd name="connsiteX153" fmla="*/ 425501 w 1299572"/>
              <a:gd name="connsiteY153" fmla="*/ 658758 h 1974991"/>
              <a:gd name="connsiteX154" fmla="*/ 521623 w 1299572"/>
              <a:gd name="connsiteY154" fmla="*/ 657476 h 1974991"/>
              <a:gd name="connsiteX155" fmla="*/ 585704 w 1299572"/>
              <a:gd name="connsiteY155" fmla="*/ 670292 h 1974991"/>
              <a:gd name="connsiteX156" fmla="*/ 813834 w 1299572"/>
              <a:gd name="connsiteY156" fmla="*/ 790765 h 1974991"/>
              <a:gd name="connsiteX157" fmla="*/ 824088 w 1299572"/>
              <a:gd name="connsiteY157" fmla="*/ 802300 h 1974991"/>
              <a:gd name="connsiteX158" fmla="*/ 838185 w 1299572"/>
              <a:gd name="connsiteY158" fmla="*/ 859973 h 1974991"/>
              <a:gd name="connsiteX159" fmla="*/ 836904 w 1299572"/>
              <a:gd name="connsiteY159" fmla="*/ 903549 h 1974991"/>
              <a:gd name="connsiteX160" fmla="*/ 820243 w 1299572"/>
              <a:gd name="connsiteY160" fmla="*/ 940716 h 1974991"/>
              <a:gd name="connsiteX161" fmla="*/ 731810 w 1299572"/>
              <a:gd name="connsiteY161" fmla="*/ 970194 h 1974991"/>
              <a:gd name="connsiteX162" fmla="*/ 636970 w 1299572"/>
              <a:gd name="connsiteY162" fmla="*/ 1003516 h 1974991"/>
              <a:gd name="connsiteX163" fmla="*/ 454978 w 1299572"/>
              <a:gd name="connsiteY163" fmla="*/ 1090667 h 1974991"/>
              <a:gd name="connsiteX164" fmla="*/ 454978 w 1299572"/>
              <a:gd name="connsiteY164" fmla="*/ 926618 h 1974991"/>
              <a:gd name="connsiteX165" fmla="*/ 452415 w 1299572"/>
              <a:gd name="connsiteY165" fmla="*/ 925337 h 1974991"/>
              <a:gd name="connsiteX166" fmla="*/ 379362 w 1299572"/>
              <a:gd name="connsiteY166" fmla="*/ 947124 h 1974991"/>
              <a:gd name="connsiteX167" fmla="*/ 321689 w 1299572"/>
              <a:gd name="connsiteY167" fmla="*/ 927900 h 1974991"/>
              <a:gd name="connsiteX168" fmla="*/ 298619 w 1299572"/>
              <a:gd name="connsiteY168" fmla="*/ 939435 h 1974991"/>
              <a:gd name="connsiteX169" fmla="*/ 262734 w 1299572"/>
              <a:gd name="connsiteY169" fmla="*/ 947124 h 1974991"/>
              <a:gd name="connsiteX170" fmla="*/ 201215 w 1299572"/>
              <a:gd name="connsiteY170" fmla="*/ 933026 h 1974991"/>
              <a:gd name="connsiteX171" fmla="*/ 160203 w 1299572"/>
              <a:gd name="connsiteY171" fmla="*/ 913802 h 1974991"/>
              <a:gd name="connsiteX172" fmla="*/ 156358 w 1299572"/>
              <a:gd name="connsiteY172" fmla="*/ 903549 h 1974991"/>
              <a:gd name="connsiteX173" fmla="*/ 183273 w 1299572"/>
              <a:gd name="connsiteY173" fmla="*/ 859973 h 1974991"/>
              <a:gd name="connsiteX174" fmla="*/ 155077 w 1299572"/>
              <a:gd name="connsiteY174" fmla="*/ 827933 h 1974991"/>
              <a:gd name="connsiteX175" fmla="*/ 170456 w 1299572"/>
              <a:gd name="connsiteY175" fmla="*/ 793329 h 1974991"/>
              <a:gd name="connsiteX176" fmla="*/ 170456 w 1299572"/>
              <a:gd name="connsiteY176" fmla="*/ 776668 h 1974991"/>
              <a:gd name="connsiteX177" fmla="*/ 170456 w 1299572"/>
              <a:gd name="connsiteY177" fmla="*/ 740782 h 1974991"/>
              <a:gd name="connsiteX178" fmla="*/ 275550 w 1299572"/>
              <a:gd name="connsiteY178" fmla="*/ 667729 h 1974991"/>
              <a:gd name="connsiteX179" fmla="*/ 328097 w 1299572"/>
              <a:gd name="connsiteY179" fmla="*/ 680545 h 1974991"/>
              <a:gd name="connsiteX180" fmla="*/ 383207 w 1299572"/>
              <a:gd name="connsiteY180" fmla="*/ 652349 h 1974991"/>
              <a:gd name="connsiteX181" fmla="*/ 652349 w 1299572"/>
              <a:gd name="connsiteY181" fmla="*/ 293493 h 1974991"/>
              <a:gd name="connsiteX182" fmla="*/ 876634 w 1299572"/>
              <a:gd name="connsiteY182" fmla="*/ 390897 h 1974991"/>
              <a:gd name="connsiteX183" fmla="*/ 893296 w 1299572"/>
              <a:gd name="connsiteY183" fmla="*/ 429346 h 1974991"/>
              <a:gd name="connsiteX184" fmla="*/ 867663 w 1299572"/>
              <a:gd name="connsiteY184" fmla="*/ 460105 h 1974991"/>
              <a:gd name="connsiteX185" fmla="*/ 753598 w 1299572"/>
              <a:gd name="connsiteY185" fmla="*/ 389615 h 1974991"/>
              <a:gd name="connsiteX186" fmla="*/ 648504 w 1299572"/>
              <a:gd name="connsiteY186" fmla="*/ 381926 h 1974991"/>
              <a:gd name="connsiteX187" fmla="*/ 451133 w 1299572"/>
              <a:gd name="connsiteY187" fmla="*/ 525468 h 1974991"/>
              <a:gd name="connsiteX188" fmla="*/ 408840 w 1299572"/>
              <a:gd name="connsiteY188" fmla="*/ 469076 h 1974991"/>
              <a:gd name="connsiteX189" fmla="*/ 408840 w 1299572"/>
              <a:gd name="connsiteY189" fmla="*/ 446007 h 1974991"/>
              <a:gd name="connsiteX190" fmla="*/ 652349 w 1299572"/>
              <a:gd name="connsiteY190" fmla="*/ 293493 h 1974991"/>
              <a:gd name="connsiteX191" fmla="*/ 1245744 w 1299572"/>
              <a:gd name="connsiteY191" fmla="*/ 161485 h 1974991"/>
              <a:gd name="connsiteX192" fmla="*/ 1299572 w 1299572"/>
              <a:gd name="connsiteY192" fmla="*/ 196089 h 1974991"/>
              <a:gd name="connsiteX193" fmla="*/ 1248307 w 1299572"/>
              <a:gd name="connsiteY193" fmla="*/ 317844 h 1974991"/>
              <a:gd name="connsiteX194" fmla="*/ 1193197 w 1299572"/>
              <a:gd name="connsiteY194" fmla="*/ 410121 h 1974991"/>
              <a:gd name="connsiteX195" fmla="*/ 1129115 w 1299572"/>
              <a:gd name="connsiteY195" fmla="*/ 520342 h 1974991"/>
              <a:gd name="connsiteX196" fmla="*/ 1004797 w 1299572"/>
              <a:gd name="connsiteY196" fmla="*/ 683109 h 1974991"/>
              <a:gd name="connsiteX197" fmla="*/ 948406 w 1299572"/>
              <a:gd name="connsiteY197" fmla="*/ 724121 h 1974991"/>
              <a:gd name="connsiteX198" fmla="*/ 833059 w 1299572"/>
              <a:gd name="connsiteY198" fmla="*/ 777949 h 1974991"/>
              <a:gd name="connsiteX199" fmla="*/ 822806 w 1299572"/>
              <a:gd name="connsiteY199" fmla="*/ 775386 h 1974991"/>
              <a:gd name="connsiteX200" fmla="*/ 734373 w 1299572"/>
              <a:gd name="connsiteY200" fmla="*/ 720276 h 1974991"/>
              <a:gd name="connsiteX201" fmla="*/ 603647 w 1299572"/>
              <a:gd name="connsiteY201" fmla="*/ 660039 h 1974991"/>
              <a:gd name="connsiteX202" fmla="*/ 538284 w 1299572"/>
              <a:gd name="connsiteY202" fmla="*/ 638252 h 1974991"/>
              <a:gd name="connsiteX203" fmla="*/ 479329 w 1299572"/>
              <a:gd name="connsiteY203" fmla="*/ 621590 h 1974991"/>
              <a:gd name="connsiteX204" fmla="*/ 471639 w 1299572"/>
              <a:gd name="connsiteY204" fmla="*/ 598521 h 1974991"/>
              <a:gd name="connsiteX205" fmla="*/ 471639 w 1299572"/>
              <a:gd name="connsiteY205" fmla="*/ 556227 h 1974991"/>
              <a:gd name="connsiteX206" fmla="*/ 642096 w 1299572"/>
              <a:gd name="connsiteY206" fmla="*/ 397305 h 1974991"/>
              <a:gd name="connsiteX207" fmla="*/ 748471 w 1299572"/>
              <a:gd name="connsiteY207" fmla="*/ 408840 h 1974991"/>
              <a:gd name="connsiteX208" fmla="*/ 768977 w 1299572"/>
              <a:gd name="connsiteY208" fmla="*/ 413966 h 1974991"/>
              <a:gd name="connsiteX209" fmla="*/ 813834 w 1299572"/>
              <a:gd name="connsiteY209" fmla="*/ 435754 h 1974991"/>
              <a:gd name="connsiteX210" fmla="*/ 834341 w 1299572"/>
              <a:gd name="connsiteY210" fmla="*/ 457542 h 1974991"/>
              <a:gd name="connsiteX211" fmla="*/ 863818 w 1299572"/>
              <a:gd name="connsiteY211" fmla="*/ 483174 h 1974991"/>
              <a:gd name="connsiteX212" fmla="*/ 934308 w 1299572"/>
              <a:gd name="connsiteY212" fmla="*/ 451134 h 1974991"/>
              <a:gd name="connsiteX213" fmla="*/ 1027867 w 1299572"/>
              <a:gd name="connsiteY213" fmla="*/ 392179 h 1974991"/>
              <a:gd name="connsiteX214" fmla="*/ 1140650 w 1299572"/>
              <a:gd name="connsiteY214" fmla="*/ 290930 h 1974991"/>
              <a:gd name="connsiteX215" fmla="*/ 1216266 w 1299572"/>
              <a:gd name="connsiteY215" fmla="*/ 205061 h 1974991"/>
              <a:gd name="connsiteX216" fmla="*/ 1216266 w 1299572"/>
              <a:gd name="connsiteY216" fmla="*/ 179428 h 1974991"/>
              <a:gd name="connsiteX217" fmla="*/ 1245744 w 1299572"/>
              <a:gd name="connsiteY217" fmla="*/ 161485 h 1974991"/>
              <a:gd name="connsiteX218" fmla="*/ 540847 w 1299572"/>
              <a:gd name="connsiteY218" fmla="*/ 0 h 1974991"/>
              <a:gd name="connsiteX219" fmla="*/ 583141 w 1299572"/>
              <a:gd name="connsiteY219" fmla="*/ 15380 h 1974991"/>
              <a:gd name="connsiteX220" fmla="*/ 627998 w 1299572"/>
              <a:gd name="connsiteY220" fmla="*/ 2563 h 1974991"/>
              <a:gd name="connsiteX221" fmla="*/ 685672 w 1299572"/>
              <a:gd name="connsiteY221" fmla="*/ 62800 h 1974991"/>
              <a:gd name="connsiteX222" fmla="*/ 733092 w 1299572"/>
              <a:gd name="connsiteY222" fmla="*/ 125600 h 1974991"/>
              <a:gd name="connsiteX223" fmla="*/ 749753 w 1299572"/>
              <a:gd name="connsiteY223" fmla="*/ 167893 h 1974991"/>
              <a:gd name="connsiteX224" fmla="*/ 749753 w 1299572"/>
              <a:gd name="connsiteY224" fmla="*/ 194808 h 1974991"/>
              <a:gd name="connsiteX225" fmla="*/ 752316 w 1299572"/>
              <a:gd name="connsiteY225" fmla="*/ 203779 h 1974991"/>
              <a:gd name="connsiteX226" fmla="*/ 772822 w 1299572"/>
              <a:gd name="connsiteY226" fmla="*/ 207624 h 1974991"/>
              <a:gd name="connsiteX227" fmla="*/ 789484 w 1299572"/>
              <a:gd name="connsiteY227" fmla="*/ 214032 h 1974991"/>
              <a:gd name="connsiteX228" fmla="*/ 899704 w 1299572"/>
              <a:gd name="connsiteY228" fmla="*/ 346040 h 1974991"/>
              <a:gd name="connsiteX229" fmla="*/ 889451 w 1299572"/>
              <a:gd name="connsiteY229" fmla="*/ 371673 h 1974991"/>
              <a:gd name="connsiteX230" fmla="*/ 652349 w 1299572"/>
              <a:gd name="connsiteY230" fmla="*/ 274269 h 1974991"/>
              <a:gd name="connsiteX231" fmla="*/ 579296 w 1299572"/>
              <a:gd name="connsiteY231" fmla="*/ 280677 h 1974991"/>
              <a:gd name="connsiteX232" fmla="*/ 552382 w 1299572"/>
              <a:gd name="connsiteY232" fmla="*/ 287085 h 1974991"/>
              <a:gd name="connsiteX233" fmla="*/ 529313 w 1299572"/>
              <a:gd name="connsiteY233" fmla="*/ 294775 h 1974991"/>
              <a:gd name="connsiteX234" fmla="*/ 510088 w 1299572"/>
              <a:gd name="connsiteY234" fmla="*/ 302465 h 1974991"/>
              <a:gd name="connsiteX235" fmla="*/ 471639 w 1299572"/>
              <a:gd name="connsiteY235" fmla="*/ 322971 h 1974991"/>
              <a:gd name="connsiteX236" fmla="*/ 449852 w 1299572"/>
              <a:gd name="connsiteY236" fmla="*/ 338350 h 1974991"/>
              <a:gd name="connsiteX237" fmla="*/ 429346 w 1299572"/>
              <a:gd name="connsiteY237" fmla="*/ 356293 h 1974991"/>
              <a:gd name="connsiteX238" fmla="*/ 413966 w 1299572"/>
              <a:gd name="connsiteY238" fmla="*/ 329379 h 1974991"/>
              <a:gd name="connsiteX239" fmla="*/ 478048 w 1299572"/>
              <a:gd name="connsiteY239" fmla="*/ 243510 h 1974991"/>
              <a:gd name="connsiteX240" fmla="*/ 551100 w 1299572"/>
              <a:gd name="connsiteY240" fmla="*/ 211469 h 1974991"/>
              <a:gd name="connsiteX241" fmla="*/ 565198 w 1299572"/>
              <a:gd name="connsiteY241" fmla="*/ 181991 h 1974991"/>
              <a:gd name="connsiteX242" fmla="*/ 567762 w 1299572"/>
              <a:gd name="connsiteY242" fmla="*/ 142261 h 1974991"/>
              <a:gd name="connsiteX243" fmla="*/ 528031 w 1299572"/>
              <a:gd name="connsiteY243" fmla="*/ 12816 h 1974991"/>
              <a:gd name="connsiteX244" fmla="*/ 540847 w 1299572"/>
              <a:gd name="connsiteY244" fmla="*/ 0 h 1974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1299572" h="1974991">
                <a:moveTo>
                  <a:pt x="556227" y="1578968"/>
                </a:moveTo>
                <a:cubicBezTo>
                  <a:pt x="599802" y="1578968"/>
                  <a:pt x="612619" y="1623825"/>
                  <a:pt x="629280" y="1623825"/>
                </a:cubicBezTo>
                <a:lnTo>
                  <a:pt x="654912" y="1623825"/>
                </a:lnTo>
                <a:cubicBezTo>
                  <a:pt x="685672" y="1622543"/>
                  <a:pt x="708741" y="1650739"/>
                  <a:pt x="708741" y="1673808"/>
                </a:cubicBezTo>
                <a:cubicBezTo>
                  <a:pt x="708741" y="1690470"/>
                  <a:pt x="695925" y="1709694"/>
                  <a:pt x="677982" y="1727637"/>
                </a:cubicBezTo>
                <a:cubicBezTo>
                  <a:pt x="677982" y="1727637"/>
                  <a:pt x="677982" y="1728918"/>
                  <a:pt x="679263" y="1728918"/>
                </a:cubicBezTo>
                <a:cubicBezTo>
                  <a:pt x="704896" y="1736608"/>
                  <a:pt x="740782" y="1748143"/>
                  <a:pt x="740782" y="1778902"/>
                </a:cubicBezTo>
                <a:cubicBezTo>
                  <a:pt x="740782" y="1814788"/>
                  <a:pt x="718994" y="1828886"/>
                  <a:pt x="690798" y="1828886"/>
                </a:cubicBezTo>
                <a:cubicBezTo>
                  <a:pt x="656194" y="1828886"/>
                  <a:pt x="629280" y="1812224"/>
                  <a:pt x="629280" y="1775057"/>
                </a:cubicBezTo>
                <a:cubicBezTo>
                  <a:pt x="629280" y="1771212"/>
                  <a:pt x="630561" y="1757114"/>
                  <a:pt x="631843" y="1746861"/>
                </a:cubicBezTo>
                <a:cubicBezTo>
                  <a:pt x="602366" y="1773775"/>
                  <a:pt x="592113" y="1799408"/>
                  <a:pt x="592113" y="1827604"/>
                </a:cubicBezTo>
                <a:cubicBezTo>
                  <a:pt x="592113" y="1871179"/>
                  <a:pt x="627998" y="1899375"/>
                  <a:pt x="666447" y="1899375"/>
                </a:cubicBezTo>
                <a:cubicBezTo>
                  <a:pt x="679263" y="1899375"/>
                  <a:pt x="695925" y="1895530"/>
                  <a:pt x="711304" y="1889122"/>
                </a:cubicBezTo>
                <a:cubicBezTo>
                  <a:pt x="767696" y="1864771"/>
                  <a:pt x="824088" y="1834012"/>
                  <a:pt x="880479" y="1822477"/>
                </a:cubicBezTo>
                <a:cubicBezTo>
                  <a:pt x="890732" y="1819914"/>
                  <a:pt x="913802" y="1817351"/>
                  <a:pt x="917646" y="1817351"/>
                </a:cubicBezTo>
                <a:lnTo>
                  <a:pt x="970193" y="1817351"/>
                </a:lnTo>
                <a:cubicBezTo>
                  <a:pt x="947124" y="1809661"/>
                  <a:pt x="924055" y="1808379"/>
                  <a:pt x="900985" y="1808379"/>
                </a:cubicBezTo>
                <a:cubicBezTo>
                  <a:pt x="801018" y="1808379"/>
                  <a:pt x="747190" y="1877587"/>
                  <a:pt x="665165" y="1877587"/>
                </a:cubicBezTo>
                <a:cubicBezTo>
                  <a:pt x="631843" y="1877587"/>
                  <a:pt x="615182" y="1859645"/>
                  <a:pt x="615182" y="1827604"/>
                </a:cubicBezTo>
                <a:lnTo>
                  <a:pt x="615182" y="1816069"/>
                </a:lnTo>
                <a:cubicBezTo>
                  <a:pt x="615182" y="1816069"/>
                  <a:pt x="613900" y="1814788"/>
                  <a:pt x="617745" y="1814788"/>
                </a:cubicBezTo>
                <a:cubicBezTo>
                  <a:pt x="620308" y="1814788"/>
                  <a:pt x="633125" y="1828886"/>
                  <a:pt x="640814" y="1834012"/>
                </a:cubicBezTo>
                <a:cubicBezTo>
                  <a:pt x="654912" y="1845547"/>
                  <a:pt x="676700" y="1849392"/>
                  <a:pt x="690798" y="1849392"/>
                </a:cubicBezTo>
                <a:cubicBezTo>
                  <a:pt x="724120" y="1849392"/>
                  <a:pt x="760006" y="1826322"/>
                  <a:pt x="760006" y="1789155"/>
                </a:cubicBezTo>
                <a:cubicBezTo>
                  <a:pt x="760006" y="1746861"/>
                  <a:pt x="717712" y="1721229"/>
                  <a:pt x="717712" y="1717384"/>
                </a:cubicBezTo>
                <a:cubicBezTo>
                  <a:pt x="717712" y="1713539"/>
                  <a:pt x="722839" y="1704567"/>
                  <a:pt x="725402" y="1698159"/>
                </a:cubicBezTo>
                <a:cubicBezTo>
                  <a:pt x="727965" y="1693033"/>
                  <a:pt x="729247" y="1686625"/>
                  <a:pt x="730529" y="1681498"/>
                </a:cubicBezTo>
                <a:lnTo>
                  <a:pt x="730529" y="1673808"/>
                </a:lnTo>
                <a:cubicBezTo>
                  <a:pt x="730529" y="1643049"/>
                  <a:pt x="708741" y="1623825"/>
                  <a:pt x="671574" y="1602037"/>
                </a:cubicBezTo>
                <a:cubicBezTo>
                  <a:pt x="676700" y="1598192"/>
                  <a:pt x="689516" y="1595629"/>
                  <a:pt x="695925" y="1595629"/>
                </a:cubicBezTo>
                <a:cubicBezTo>
                  <a:pt x="710022" y="1595629"/>
                  <a:pt x="729247" y="1602037"/>
                  <a:pt x="743345" y="1607164"/>
                </a:cubicBezTo>
                <a:cubicBezTo>
                  <a:pt x="765133" y="1614853"/>
                  <a:pt x="786920" y="1625106"/>
                  <a:pt x="811271" y="1632796"/>
                </a:cubicBezTo>
                <a:cubicBezTo>
                  <a:pt x="829214" y="1639204"/>
                  <a:pt x="865100" y="1653302"/>
                  <a:pt x="874071" y="1682780"/>
                </a:cubicBezTo>
                <a:cubicBezTo>
                  <a:pt x="876634" y="1693033"/>
                  <a:pt x="883042" y="1703286"/>
                  <a:pt x="883042" y="1712257"/>
                </a:cubicBezTo>
                <a:cubicBezTo>
                  <a:pt x="883042" y="1716102"/>
                  <a:pt x="875353" y="1739171"/>
                  <a:pt x="875353" y="1743016"/>
                </a:cubicBezTo>
                <a:cubicBezTo>
                  <a:pt x="875353" y="1757114"/>
                  <a:pt x="893296" y="1753269"/>
                  <a:pt x="902267" y="1755833"/>
                </a:cubicBezTo>
                <a:cubicBezTo>
                  <a:pt x="909957" y="1758396"/>
                  <a:pt x="918928" y="1758396"/>
                  <a:pt x="927900" y="1762241"/>
                </a:cubicBezTo>
                <a:cubicBezTo>
                  <a:pt x="939434" y="1766086"/>
                  <a:pt x="952251" y="1771212"/>
                  <a:pt x="965067" y="1778902"/>
                </a:cubicBezTo>
                <a:cubicBezTo>
                  <a:pt x="971475" y="1782747"/>
                  <a:pt x="1040683" y="1834012"/>
                  <a:pt x="1040683" y="1839139"/>
                </a:cubicBezTo>
                <a:cubicBezTo>
                  <a:pt x="1040683" y="1845547"/>
                  <a:pt x="1032993" y="1846828"/>
                  <a:pt x="1030430" y="1846828"/>
                </a:cubicBezTo>
                <a:cubicBezTo>
                  <a:pt x="1026585" y="1846828"/>
                  <a:pt x="1000952" y="1839139"/>
                  <a:pt x="985573" y="1837857"/>
                </a:cubicBezTo>
                <a:cubicBezTo>
                  <a:pt x="972757" y="1836575"/>
                  <a:pt x="947124" y="1835294"/>
                  <a:pt x="944561" y="1835294"/>
                </a:cubicBezTo>
                <a:cubicBezTo>
                  <a:pt x="766414" y="1835294"/>
                  <a:pt x="775386" y="1974991"/>
                  <a:pt x="585704" y="1974991"/>
                </a:cubicBezTo>
                <a:cubicBezTo>
                  <a:pt x="512652" y="1974991"/>
                  <a:pt x="429346" y="1950640"/>
                  <a:pt x="362701" y="1880151"/>
                </a:cubicBezTo>
                <a:cubicBezTo>
                  <a:pt x="337068" y="1851955"/>
                  <a:pt x="321689" y="1813506"/>
                  <a:pt x="294774" y="1785310"/>
                </a:cubicBezTo>
                <a:cubicBezTo>
                  <a:pt x="285803" y="1776339"/>
                  <a:pt x="285803" y="1780184"/>
                  <a:pt x="279395" y="1780184"/>
                </a:cubicBezTo>
                <a:cubicBezTo>
                  <a:pt x="276832" y="1780184"/>
                  <a:pt x="249917" y="1790437"/>
                  <a:pt x="247354" y="1790437"/>
                </a:cubicBezTo>
                <a:cubicBezTo>
                  <a:pt x="217877" y="1790437"/>
                  <a:pt x="211469" y="1744298"/>
                  <a:pt x="211469" y="1732763"/>
                </a:cubicBezTo>
                <a:cubicBezTo>
                  <a:pt x="211469" y="1694314"/>
                  <a:pt x="237101" y="1663555"/>
                  <a:pt x="285803" y="1660992"/>
                </a:cubicBezTo>
                <a:lnTo>
                  <a:pt x="370391" y="1672527"/>
                </a:lnTo>
                <a:cubicBezTo>
                  <a:pt x="376799" y="1671245"/>
                  <a:pt x="384489" y="1671245"/>
                  <a:pt x="392178" y="1668682"/>
                </a:cubicBezTo>
                <a:cubicBezTo>
                  <a:pt x="398586" y="1667400"/>
                  <a:pt x="410121" y="1660992"/>
                  <a:pt x="413966" y="1660992"/>
                </a:cubicBezTo>
                <a:cubicBezTo>
                  <a:pt x="424219" y="1660992"/>
                  <a:pt x="451133" y="1686625"/>
                  <a:pt x="479329" y="1686625"/>
                </a:cubicBezTo>
                <a:lnTo>
                  <a:pt x="504962" y="1686625"/>
                </a:lnTo>
                <a:cubicBezTo>
                  <a:pt x="549819" y="1687906"/>
                  <a:pt x="563917" y="1722510"/>
                  <a:pt x="563917" y="1750706"/>
                </a:cubicBezTo>
                <a:cubicBezTo>
                  <a:pt x="563917" y="1794282"/>
                  <a:pt x="540847" y="1819914"/>
                  <a:pt x="498554" y="1819914"/>
                </a:cubicBezTo>
                <a:cubicBezTo>
                  <a:pt x="495990" y="1819914"/>
                  <a:pt x="475484" y="1817351"/>
                  <a:pt x="457541" y="1816069"/>
                </a:cubicBezTo>
                <a:cubicBezTo>
                  <a:pt x="457541" y="1816069"/>
                  <a:pt x="456260" y="1814788"/>
                  <a:pt x="456260" y="1818632"/>
                </a:cubicBezTo>
                <a:cubicBezTo>
                  <a:pt x="456260" y="1825041"/>
                  <a:pt x="467794" y="1850673"/>
                  <a:pt x="471639" y="1855800"/>
                </a:cubicBezTo>
                <a:cubicBezTo>
                  <a:pt x="519060" y="1916036"/>
                  <a:pt x="574170" y="1939106"/>
                  <a:pt x="627998" y="1939106"/>
                </a:cubicBezTo>
                <a:cubicBezTo>
                  <a:pt x="639123" y="1939106"/>
                  <a:pt x="643250" y="1939593"/>
                  <a:pt x="647287" y="1939195"/>
                </a:cubicBezTo>
                <a:cubicBezTo>
                  <a:pt x="652554" y="1938670"/>
                  <a:pt x="657668" y="1936658"/>
                  <a:pt x="677982" y="1930134"/>
                </a:cubicBezTo>
                <a:cubicBezTo>
                  <a:pt x="684390" y="1928853"/>
                  <a:pt x="689516" y="1922444"/>
                  <a:pt x="697206" y="1921163"/>
                </a:cubicBezTo>
                <a:cubicBezTo>
                  <a:pt x="721557" y="1916036"/>
                  <a:pt x="753598" y="1903220"/>
                  <a:pt x="777949" y="1876306"/>
                </a:cubicBezTo>
                <a:cubicBezTo>
                  <a:pt x="777949" y="1876306"/>
                  <a:pt x="779230" y="1875024"/>
                  <a:pt x="777949" y="1872461"/>
                </a:cubicBezTo>
                <a:cubicBezTo>
                  <a:pt x="712586" y="1904502"/>
                  <a:pt x="686953" y="1925008"/>
                  <a:pt x="631843" y="1925008"/>
                </a:cubicBezTo>
                <a:cubicBezTo>
                  <a:pt x="581860" y="1925008"/>
                  <a:pt x="528031" y="1901938"/>
                  <a:pt x="485737" y="1840420"/>
                </a:cubicBezTo>
                <a:cubicBezTo>
                  <a:pt x="519060" y="1841702"/>
                  <a:pt x="580578" y="1822477"/>
                  <a:pt x="585704" y="1773775"/>
                </a:cubicBezTo>
                <a:lnTo>
                  <a:pt x="585704" y="1741735"/>
                </a:lnTo>
                <a:cubicBezTo>
                  <a:pt x="584423" y="1740453"/>
                  <a:pt x="583141" y="1736608"/>
                  <a:pt x="583141" y="1734045"/>
                </a:cubicBezTo>
                <a:cubicBezTo>
                  <a:pt x="580578" y="1702004"/>
                  <a:pt x="544692" y="1666119"/>
                  <a:pt x="513933" y="1666119"/>
                </a:cubicBezTo>
                <a:lnTo>
                  <a:pt x="471639" y="1666119"/>
                </a:lnTo>
                <a:cubicBezTo>
                  <a:pt x="465231" y="1663555"/>
                  <a:pt x="457541" y="1659710"/>
                  <a:pt x="449852" y="1654584"/>
                </a:cubicBezTo>
                <a:cubicBezTo>
                  <a:pt x="513933" y="1617417"/>
                  <a:pt x="504962" y="1578968"/>
                  <a:pt x="556227" y="1578968"/>
                </a:cubicBezTo>
                <a:close/>
                <a:moveTo>
                  <a:pt x="310154" y="1454650"/>
                </a:moveTo>
                <a:cubicBezTo>
                  <a:pt x="356293" y="1454650"/>
                  <a:pt x="361419" y="1503352"/>
                  <a:pt x="404995" y="1503352"/>
                </a:cubicBezTo>
                <a:cubicBezTo>
                  <a:pt x="407558" y="1503352"/>
                  <a:pt x="422937" y="1500788"/>
                  <a:pt x="425501" y="1500788"/>
                </a:cubicBezTo>
                <a:cubicBezTo>
                  <a:pt x="461386" y="1500788"/>
                  <a:pt x="489582" y="1550772"/>
                  <a:pt x="489582" y="1576404"/>
                </a:cubicBezTo>
                <a:cubicBezTo>
                  <a:pt x="489582" y="1614853"/>
                  <a:pt x="447288" y="1635359"/>
                  <a:pt x="419093" y="1635359"/>
                </a:cubicBezTo>
                <a:cubicBezTo>
                  <a:pt x="399868" y="1635359"/>
                  <a:pt x="356293" y="1619980"/>
                  <a:pt x="356293" y="1589221"/>
                </a:cubicBezTo>
                <a:cubicBezTo>
                  <a:pt x="356293" y="1575123"/>
                  <a:pt x="369109" y="1553335"/>
                  <a:pt x="387052" y="1553335"/>
                </a:cubicBezTo>
                <a:cubicBezTo>
                  <a:pt x="401150" y="1553335"/>
                  <a:pt x="422937" y="1568715"/>
                  <a:pt x="437035" y="1571278"/>
                </a:cubicBezTo>
                <a:lnTo>
                  <a:pt x="439599" y="1569996"/>
                </a:lnTo>
                <a:cubicBezTo>
                  <a:pt x="428064" y="1539237"/>
                  <a:pt x="411403" y="1534111"/>
                  <a:pt x="389615" y="1534111"/>
                </a:cubicBezTo>
                <a:cubicBezTo>
                  <a:pt x="355011" y="1534111"/>
                  <a:pt x="335787" y="1559743"/>
                  <a:pt x="335787" y="1589221"/>
                </a:cubicBezTo>
                <a:cubicBezTo>
                  <a:pt x="335787" y="1611008"/>
                  <a:pt x="347321" y="1626388"/>
                  <a:pt x="375517" y="1645612"/>
                </a:cubicBezTo>
                <a:cubicBezTo>
                  <a:pt x="372954" y="1646894"/>
                  <a:pt x="361419" y="1653302"/>
                  <a:pt x="357574" y="1653302"/>
                </a:cubicBezTo>
                <a:cubicBezTo>
                  <a:pt x="340913" y="1653302"/>
                  <a:pt x="319125" y="1637923"/>
                  <a:pt x="290930" y="1637923"/>
                </a:cubicBezTo>
                <a:cubicBezTo>
                  <a:pt x="288366" y="1637923"/>
                  <a:pt x="272987" y="1637923"/>
                  <a:pt x="265297" y="1640486"/>
                </a:cubicBezTo>
                <a:cubicBezTo>
                  <a:pt x="257607" y="1641768"/>
                  <a:pt x="249917" y="1644331"/>
                  <a:pt x="243509" y="1648176"/>
                </a:cubicBezTo>
                <a:cubicBezTo>
                  <a:pt x="230693" y="1653302"/>
                  <a:pt x="215313" y="1666119"/>
                  <a:pt x="206342" y="1680216"/>
                </a:cubicBezTo>
                <a:cubicBezTo>
                  <a:pt x="197371" y="1690470"/>
                  <a:pt x="197371" y="1708412"/>
                  <a:pt x="192244" y="1719947"/>
                </a:cubicBezTo>
                <a:cubicBezTo>
                  <a:pt x="190962" y="1723792"/>
                  <a:pt x="185836" y="1726355"/>
                  <a:pt x="183273" y="1726355"/>
                </a:cubicBezTo>
                <a:cubicBezTo>
                  <a:pt x="180709" y="1726355"/>
                  <a:pt x="161485" y="1722510"/>
                  <a:pt x="157640" y="1722510"/>
                </a:cubicBezTo>
                <a:cubicBezTo>
                  <a:pt x="128163" y="1722510"/>
                  <a:pt x="105093" y="1757114"/>
                  <a:pt x="105093" y="1778902"/>
                </a:cubicBezTo>
                <a:cubicBezTo>
                  <a:pt x="105093" y="1799408"/>
                  <a:pt x="126881" y="1816069"/>
                  <a:pt x="142261" y="1818632"/>
                </a:cubicBezTo>
                <a:cubicBezTo>
                  <a:pt x="134571" y="1805816"/>
                  <a:pt x="128163" y="1786592"/>
                  <a:pt x="128163" y="1775057"/>
                </a:cubicBezTo>
                <a:cubicBezTo>
                  <a:pt x="128163" y="1754551"/>
                  <a:pt x="147387" y="1741735"/>
                  <a:pt x="162767" y="1741735"/>
                </a:cubicBezTo>
                <a:cubicBezTo>
                  <a:pt x="185836" y="1741735"/>
                  <a:pt x="203779" y="1769931"/>
                  <a:pt x="203779" y="1787873"/>
                </a:cubicBezTo>
                <a:cubicBezTo>
                  <a:pt x="203779" y="1818632"/>
                  <a:pt x="181991" y="1842983"/>
                  <a:pt x="158922" y="1853236"/>
                </a:cubicBezTo>
                <a:cubicBezTo>
                  <a:pt x="144824" y="1859645"/>
                  <a:pt x="120473" y="1855800"/>
                  <a:pt x="116628" y="1855800"/>
                </a:cubicBezTo>
                <a:cubicBezTo>
                  <a:pt x="101248" y="1855800"/>
                  <a:pt x="88432" y="1854518"/>
                  <a:pt x="74334" y="1851955"/>
                </a:cubicBezTo>
                <a:cubicBezTo>
                  <a:pt x="32040" y="1844265"/>
                  <a:pt x="10253" y="1790437"/>
                  <a:pt x="10253" y="1760959"/>
                </a:cubicBezTo>
                <a:lnTo>
                  <a:pt x="10253" y="1717384"/>
                </a:lnTo>
                <a:cubicBezTo>
                  <a:pt x="8971" y="1708412"/>
                  <a:pt x="7689" y="1696878"/>
                  <a:pt x="5126" y="1687906"/>
                </a:cubicBezTo>
                <a:cubicBezTo>
                  <a:pt x="3845" y="1680216"/>
                  <a:pt x="0" y="1668682"/>
                  <a:pt x="0" y="1666119"/>
                </a:cubicBezTo>
                <a:cubicBezTo>
                  <a:pt x="0" y="1648176"/>
                  <a:pt x="37167" y="1625106"/>
                  <a:pt x="48702" y="1625106"/>
                </a:cubicBezTo>
                <a:cubicBezTo>
                  <a:pt x="60236" y="1625106"/>
                  <a:pt x="65363" y="1643049"/>
                  <a:pt x="74334" y="1649457"/>
                </a:cubicBezTo>
                <a:cubicBezTo>
                  <a:pt x="96122" y="1667400"/>
                  <a:pt x="111501" y="1673808"/>
                  <a:pt x="134571" y="1673808"/>
                </a:cubicBezTo>
                <a:cubicBezTo>
                  <a:pt x="167893" y="1673808"/>
                  <a:pt x="224285" y="1652021"/>
                  <a:pt x="224285" y="1603319"/>
                </a:cubicBezTo>
                <a:cubicBezTo>
                  <a:pt x="224285" y="1567433"/>
                  <a:pt x="203779" y="1550772"/>
                  <a:pt x="170456" y="1550772"/>
                </a:cubicBezTo>
                <a:cubicBezTo>
                  <a:pt x="144824" y="1550772"/>
                  <a:pt x="120473" y="1562307"/>
                  <a:pt x="120473" y="1589221"/>
                </a:cubicBezTo>
                <a:cubicBezTo>
                  <a:pt x="120473" y="1591784"/>
                  <a:pt x="126881" y="1595629"/>
                  <a:pt x="130726" y="1595629"/>
                </a:cubicBezTo>
                <a:cubicBezTo>
                  <a:pt x="133289" y="1595629"/>
                  <a:pt x="139697" y="1581531"/>
                  <a:pt x="147387" y="1576404"/>
                </a:cubicBezTo>
                <a:cubicBezTo>
                  <a:pt x="160203" y="1567433"/>
                  <a:pt x="161485" y="1569996"/>
                  <a:pt x="170456" y="1569996"/>
                </a:cubicBezTo>
                <a:cubicBezTo>
                  <a:pt x="197371" y="1569996"/>
                  <a:pt x="203779" y="1578968"/>
                  <a:pt x="203779" y="1602037"/>
                </a:cubicBezTo>
                <a:cubicBezTo>
                  <a:pt x="203779" y="1641768"/>
                  <a:pt x="158922" y="1655866"/>
                  <a:pt x="133289" y="1655866"/>
                </a:cubicBezTo>
                <a:cubicBezTo>
                  <a:pt x="92277" y="1655866"/>
                  <a:pt x="66644" y="1618698"/>
                  <a:pt x="66644" y="1582813"/>
                </a:cubicBezTo>
                <a:cubicBezTo>
                  <a:pt x="66644" y="1517450"/>
                  <a:pt x="147387" y="1490535"/>
                  <a:pt x="181991" y="1490535"/>
                </a:cubicBezTo>
                <a:cubicBezTo>
                  <a:pt x="185836" y="1490535"/>
                  <a:pt x="220440" y="1494380"/>
                  <a:pt x="224285" y="1494380"/>
                </a:cubicBezTo>
                <a:cubicBezTo>
                  <a:pt x="261452" y="1494380"/>
                  <a:pt x="265297" y="1454650"/>
                  <a:pt x="310154" y="1454650"/>
                </a:cubicBezTo>
                <a:close/>
                <a:moveTo>
                  <a:pt x="462668" y="1348274"/>
                </a:moveTo>
                <a:cubicBezTo>
                  <a:pt x="465231" y="1348274"/>
                  <a:pt x="517778" y="1357246"/>
                  <a:pt x="545974" y="1364936"/>
                </a:cubicBezTo>
                <a:cubicBezTo>
                  <a:pt x="639533" y="1388005"/>
                  <a:pt x="736937" y="1422609"/>
                  <a:pt x="833059" y="1487972"/>
                </a:cubicBezTo>
                <a:cubicBezTo>
                  <a:pt x="838185" y="1491817"/>
                  <a:pt x="843312" y="1498225"/>
                  <a:pt x="845875" y="1503352"/>
                </a:cubicBezTo>
                <a:cubicBezTo>
                  <a:pt x="858692" y="1522576"/>
                  <a:pt x="856128" y="1530266"/>
                  <a:pt x="856128" y="1546927"/>
                </a:cubicBezTo>
                <a:lnTo>
                  <a:pt x="856128" y="1581531"/>
                </a:lnTo>
                <a:cubicBezTo>
                  <a:pt x="857410" y="1589221"/>
                  <a:pt x="859973" y="1596911"/>
                  <a:pt x="862536" y="1603319"/>
                </a:cubicBezTo>
                <a:cubicBezTo>
                  <a:pt x="859973" y="1604600"/>
                  <a:pt x="856128" y="1604600"/>
                  <a:pt x="852283" y="1604600"/>
                </a:cubicBezTo>
                <a:cubicBezTo>
                  <a:pt x="813834" y="1604600"/>
                  <a:pt x="790765" y="1549490"/>
                  <a:pt x="724120" y="1549490"/>
                </a:cubicBezTo>
                <a:cubicBezTo>
                  <a:pt x="681827" y="1549490"/>
                  <a:pt x="654912" y="1575123"/>
                  <a:pt x="638251" y="1575123"/>
                </a:cubicBezTo>
                <a:cubicBezTo>
                  <a:pt x="622872" y="1575123"/>
                  <a:pt x="601084" y="1544364"/>
                  <a:pt x="581860" y="1544364"/>
                </a:cubicBezTo>
                <a:lnTo>
                  <a:pt x="551100" y="1544364"/>
                </a:lnTo>
                <a:cubicBezTo>
                  <a:pt x="544692" y="1541800"/>
                  <a:pt x="531876" y="1543082"/>
                  <a:pt x="526749" y="1536674"/>
                </a:cubicBezTo>
                <a:cubicBezTo>
                  <a:pt x="515215" y="1526421"/>
                  <a:pt x="507525" y="1512323"/>
                  <a:pt x="497272" y="1502070"/>
                </a:cubicBezTo>
                <a:cubicBezTo>
                  <a:pt x="483174" y="1484127"/>
                  <a:pt x="461386" y="1471311"/>
                  <a:pt x="447288" y="1470029"/>
                </a:cubicBezTo>
                <a:lnTo>
                  <a:pt x="446007" y="1370062"/>
                </a:lnTo>
                <a:cubicBezTo>
                  <a:pt x="444725" y="1357246"/>
                  <a:pt x="448570" y="1348274"/>
                  <a:pt x="462668" y="1348274"/>
                </a:cubicBezTo>
                <a:close/>
                <a:moveTo>
                  <a:pt x="820243" y="967630"/>
                </a:moveTo>
                <a:cubicBezTo>
                  <a:pt x="839467" y="967630"/>
                  <a:pt x="838185" y="977883"/>
                  <a:pt x="842030" y="995826"/>
                </a:cubicBezTo>
                <a:lnTo>
                  <a:pt x="856128" y="1480282"/>
                </a:lnTo>
                <a:cubicBezTo>
                  <a:pt x="758724" y="1416201"/>
                  <a:pt x="661321" y="1371344"/>
                  <a:pt x="563917" y="1349556"/>
                </a:cubicBezTo>
                <a:cubicBezTo>
                  <a:pt x="542129" y="1345711"/>
                  <a:pt x="517778" y="1340585"/>
                  <a:pt x="495990" y="1336740"/>
                </a:cubicBezTo>
                <a:cubicBezTo>
                  <a:pt x="484456" y="1335458"/>
                  <a:pt x="470358" y="1334176"/>
                  <a:pt x="458823" y="1326487"/>
                </a:cubicBezTo>
                <a:cubicBezTo>
                  <a:pt x="447288" y="1320079"/>
                  <a:pt x="444725" y="1307262"/>
                  <a:pt x="444725" y="1298291"/>
                </a:cubicBezTo>
                <a:lnTo>
                  <a:pt x="451133" y="1240618"/>
                </a:lnTo>
                <a:lnTo>
                  <a:pt x="451133" y="1180381"/>
                </a:lnTo>
                <a:lnTo>
                  <a:pt x="449852" y="1157312"/>
                </a:lnTo>
                <a:cubicBezTo>
                  <a:pt x="452415" y="1147059"/>
                  <a:pt x="453697" y="1134242"/>
                  <a:pt x="460105" y="1123989"/>
                </a:cubicBezTo>
                <a:cubicBezTo>
                  <a:pt x="478048" y="1090667"/>
                  <a:pt x="516496" y="1077851"/>
                  <a:pt x="542129" y="1066316"/>
                </a:cubicBezTo>
                <a:cubicBezTo>
                  <a:pt x="579296" y="1050936"/>
                  <a:pt x="617745" y="1032994"/>
                  <a:pt x="654912" y="1018896"/>
                </a:cubicBezTo>
                <a:cubicBezTo>
                  <a:pt x="661321" y="1016332"/>
                  <a:pt x="790765" y="967630"/>
                  <a:pt x="820243" y="967630"/>
                </a:cubicBezTo>
                <a:close/>
                <a:moveTo>
                  <a:pt x="383207" y="652349"/>
                </a:moveTo>
                <a:cubicBezTo>
                  <a:pt x="387052" y="652349"/>
                  <a:pt x="411403" y="657476"/>
                  <a:pt x="425501" y="658758"/>
                </a:cubicBezTo>
                <a:lnTo>
                  <a:pt x="521623" y="657476"/>
                </a:lnTo>
                <a:cubicBezTo>
                  <a:pt x="540847" y="658758"/>
                  <a:pt x="565198" y="660039"/>
                  <a:pt x="585704" y="670292"/>
                </a:cubicBezTo>
                <a:cubicBezTo>
                  <a:pt x="660039" y="707460"/>
                  <a:pt x="739500" y="743345"/>
                  <a:pt x="813834" y="790765"/>
                </a:cubicBezTo>
                <a:cubicBezTo>
                  <a:pt x="817679" y="793329"/>
                  <a:pt x="821524" y="797174"/>
                  <a:pt x="824088" y="802300"/>
                </a:cubicBezTo>
                <a:cubicBezTo>
                  <a:pt x="840749" y="826651"/>
                  <a:pt x="838185" y="839467"/>
                  <a:pt x="838185" y="859973"/>
                </a:cubicBezTo>
                <a:lnTo>
                  <a:pt x="836904" y="903549"/>
                </a:lnTo>
                <a:cubicBezTo>
                  <a:pt x="833059" y="915084"/>
                  <a:pt x="835622" y="930463"/>
                  <a:pt x="820243" y="940716"/>
                </a:cubicBezTo>
                <a:cubicBezTo>
                  <a:pt x="790765" y="958659"/>
                  <a:pt x="761288" y="959941"/>
                  <a:pt x="731810" y="970194"/>
                </a:cubicBezTo>
                <a:cubicBezTo>
                  <a:pt x="701051" y="979165"/>
                  <a:pt x="667729" y="990700"/>
                  <a:pt x="636970" y="1003516"/>
                </a:cubicBezTo>
                <a:cubicBezTo>
                  <a:pt x="578015" y="1026585"/>
                  <a:pt x="512652" y="1058626"/>
                  <a:pt x="454978" y="1090667"/>
                </a:cubicBezTo>
                <a:lnTo>
                  <a:pt x="454978" y="926618"/>
                </a:lnTo>
                <a:cubicBezTo>
                  <a:pt x="454978" y="926618"/>
                  <a:pt x="454978" y="925337"/>
                  <a:pt x="452415" y="925337"/>
                </a:cubicBezTo>
                <a:cubicBezTo>
                  <a:pt x="444725" y="925337"/>
                  <a:pt x="408840" y="947124"/>
                  <a:pt x="379362" y="947124"/>
                </a:cubicBezTo>
                <a:cubicBezTo>
                  <a:pt x="342195" y="947124"/>
                  <a:pt x="334505" y="927900"/>
                  <a:pt x="321689" y="927900"/>
                </a:cubicBezTo>
                <a:cubicBezTo>
                  <a:pt x="317844" y="927900"/>
                  <a:pt x="306309" y="936871"/>
                  <a:pt x="298619" y="939435"/>
                </a:cubicBezTo>
                <a:cubicBezTo>
                  <a:pt x="276832" y="948406"/>
                  <a:pt x="278113" y="947124"/>
                  <a:pt x="262734" y="947124"/>
                </a:cubicBezTo>
                <a:cubicBezTo>
                  <a:pt x="239664" y="947124"/>
                  <a:pt x="224285" y="941998"/>
                  <a:pt x="201215" y="933026"/>
                </a:cubicBezTo>
                <a:cubicBezTo>
                  <a:pt x="188399" y="929181"/>
                  <a:pt x="173020" y="925337"/>
                  <a:pt x="160203" y="913802"/>
                </a:cubicBezTo>
                <a:cubicBezTo>
                  <a:pt x="156358" y="911239"/>
                  <a:pt x="156358" y="907394"/>
                  <a:pt x="156358" y="903549"/>
                </a:cubicBezTo>
                <a:cubicBezTo>
                  <a:pt x="156358" y="888169"/>
                  <a:pt x="183273" y="870227"/>
                  <a:pt x="183273" y="859973"/>
                </a:cubicBezTo>
                <a:cubicBezTo>
                  <a:pt x="183273" y="843312"/>
                  <a:pt x="155077" y="851002"/>
                  <a:pt x="155077" y="827933"/>
                </a:cubicBezTo>
                <a:cubicBezTo>
                  <a:pt x="155077" y="822806"/>
                  <a:pt x="170456" y="813835"/>
                  <a:pt x="170456" y="793329"/>
                </a:cubicBezTo>
                <a:lnTo>
                  <a:pt x="170456" y="776668"/>
                </a:lnTo>
                <a:lnTo>
                  <a:pt x="170456" y="740782"/>
                </a:lnTo>
                <a:cubicBezTo>
                  <a:pt x="180709" y="690798"/>
                  <a:pt x="240946" y="667729"/>
                  <a:pt x="275550" y="667729"/>
                </a:cubicBezTo>
                <a:cubicBezTo>
                  <a:pt x="310154" y="667729"/>
                  <a:pt x="306309" y="680545"/>
                  <a:pt x="328097" y="680545"/>
                </a:cubicBezTo>
                <a:cubicBezTo>
                  <a:pt x="347321" y="680545"/>
                  <a:pt x="363982" y="652349"/>
                  <a:pt x="383207" y="652349"/>
                </a:cubicBezTo>
                <a:close/>
                <a:moveTo>
                  <a:pt x="652349" y="293493"/>
                </a:moveTo>
                <a:cubicBezTo>
                  <a:pt x="716431" y="293493"/>
                  <a:pt x="830496" y="311436"/>
                  <a:pt x="876634" y="390897"/>
                </a:cubicBezTo>
                <a:cubicBezTo>
                  <a:pt x="884324" y="404995"/>
                  <a:pt x="893296" y="417811"/>
                  <a:pt x="893296" y="429346"/>
                </a:cubicBezTo>
                <a:cubicBezTo>
                  <a:pt x="893296" y="439599"/>
                  <a:pt x="880479" y="460105"/>
                  <a:pt x="867663" y="460105"/>
                </a:cubicBezTo>
                <a:cubicBezTo>
                  <a:pt x="852283" y="460105"/>
                  <a:pt x="856128" y="411403"/>
                  <a:pt x="753598" y="389615"/>
                </a:cubicBezTo>
                <a:cubicBezTo>
                  <a:pt x="720276" y="381926"/>
                  <a:pt x="680545" y="381926"/>
                  <a:pt x="648504" y="381926"/>
                </a:cubicBezTo>
                <a:cubicBezTo>
                  <a:pt x="562635" y="381926"/>
                  <a:pt x="504962" y="401150"/>
                  <a:pt x="451133" y="525468"/>
                </a:cubicBezTo>
                <a:cubicBezTo>
                  <a:pt x="431909" y="517778"/>
                  <a:pt x="408840" y="485738"/>
                  <a:pt x="408840" y="469076"/>
                </a:cubicBezTo>
                <a:lnTo>
                  <a:pt x="408840" y="446007"/>
                </a:lnTo>
                <a:cubicBezTo>
                  <a:pt x="437035" y="320407"/>
                  <a:pt x="569043" y="293493"/>
                  <a:pt x="652349" y="293493"/>
                </a:cubicBezTo>
                <a:close/>
                <a:moveTo>
                  <a:pt x="1245744" y="161485"/>
                </a:moveTo>
                <a:cubicBezTo>
                  <a:pt x="1264968" y="161485"/>
                  <a:pt x="1299572" y="161485"/>
                  <a:pt x="1299572" y="196089"/>
                </a:cubicBezTo>
                <a:cubicBezTo>
                  <a:pt x="1299572" y="230693"/>
                  <a:pt x="1268813" y="284522"/>
                  <a:pt x="1248307" y="317844"/>
                </a:cubicBezTo>
                <a:cubicBezTo>
                  <a:pt x="1230364" y="347322"/>
                  <a:pt x="1209858" y="379362"/>
                  <a:pt x="1193197" y="410121"/>
                </a:cubicBezTo>
                <a:cubicBezTo>
                  <a:pt x="1173972" y="444726"/>
                  <a:pt x="1152185" y="483174"/>
                  <a:pt x="1129115" y="520342"/>
                </a:cubicBezTo>
                <a:cubicBezTo>
                  <a:pt x="1095793" y="572888"/>
                  <a:pt x="1061189" y="631843"/>
                  <a:pt x="1004797" y="683109"/>
                </a:cubicBezTo>
                <a:cubicBezTo>
                  <a:pt x="986855" y="697207"/>
                  <a:pt x="967630" y="712586"/>
                  <a:pt x="948406" y="724121"/>
                </a:cubicBezTo>
                <a:cubicBezTo>
                  <a:pt x="940716" y="729247"/>
                  <a:pt x="856128" y="777949"/>
                  <a:pt x="833059" y="777949"/>
                </a:cubicBezTo>
                <a:cubicBezTo>
                  <a:pt x="829214" y="777949"/>
                  <a:pt x="825369" y="777949"/>
                  <a:pt x="822806" y="775386"/>
                </a:cubicBezTo>
                <a:cubicBezTo>
                  <a:pt x="792047" y="756161"/>
                  <a:pt x="763851" y="736937"/>
                  <a:pt x="734373" y="720276"/>
                </a:cubicBezTo>
                <a:cubicBezTo>
                  <a:pt x="690798" y="694643"/>
                  <a:pt x="645941" y="676700"/>
                  <a:pt x="603647" y="660039"/>
                </a:cubicBezTo>
                <a:cubicBezTo>
                  <a:pt x="581860" y="652349"/>
                  <a:pt x="560072" y="644660"/>
                  <a:pt x="538284" y="638252"/>
                </a:cubicBezTo>
                <a:cubicBezTo>
                  <a:pt x="519060" y="631843"/>
                  <a:pt x="497272" y="627999"/>
                  <a:pt x="479329" y="621590"/>
                </a:cubicBezTo>
                <a:cubicBezTo>
                  <a:pt x="475484" y="620309"/>
                  <a:pt x="471639" y="602366"/>
                  <a:pt x="471639" y="598521"/>
                </a:cubicBezTo>
                <a:lnTo>
                  <a:pt x="471639" y="556227"/>
                </a:lnTo>
                <a:cubicBezTo>
                  <a:pt x="478048" y="448570"/>
                  <a:pt x="566480" y="397305"/>
                  <a:pt x="642096" y="397305"/>
                </a:cubicBezTo>
                <a:cubicBezTo>
                  <a:pt x="645941" y="397305"/>
                  <a:pt x="713867" y="402432"/>
                  <a:pt x="748471" y="408840"/>
                </a:cubicBezTo>
                <a:cubicBezTo>
                  <a:pt x="754880" y="410121"/>
                  <a:pt x="762569" y="411403"/>
                  <a:pt x="768977" y="413966"/>
                </a:cubicBezTo>
                <a:cubicBezTo>
                  <a:pt x="781794" y="417811"/>
                  <a:pt x="798455" y="424219"/>
                  <a:pt x="813834" y="435754"/>
                </a:cubicBezTo>
                <a:cubicBezTo>
                  <a:pt x="821524" y="440881"/>
                  <a:pt x="829214" y="448570"/>
                  <a:pt x="834341" y="457542"/>
                </a:cubicBezTo>
                <a:cubicBezTo>
                  <a:pt x="842030" y="467795"/>
                  <a:pt x="853565" y="483174"/>
                  <a:pt x="863818" y="483174"/>
                </a:cubicBezTo>
                <a:cubicBezTo>
                  <a:pt x="867663" y="483174"/>
                  <a:pt x="911238" y="463950"/>
                  <a:pt x="934308" y="451134"/>
                </a:cubicBezTo>
                <a:cubicBezTo>
                  <a:pt x="962504" y="435754"/>
                  <a:pt x="998389" y="415248"/>
                  <a:pt x="1027867" y="392179"/>
                </a:cubicBezTo>
                <a:cubicBezTo>
                  <a:pt x="1062471" y="365264"/>
                  <a:pt x="1104764" y="322971"/>
                  <a:pt x="1140650" y="290930"/>
                </a:cubicBezTo>
                <a:cubicBezTo>
                  <a:pt x="1167564" y="265297"/>
                  <a:pt x="1211140" y="237101"/>
                  <a:pt x="1216266" y="205061"/>
                </a:cubicBezTo>
                <a:lnTo>
                  <a:pt x="1216266" y="179428"/>
                </a:lnTo>
                <a:cubicBezTo>
                  <a:pt x="1212421" y="157640"/>
                  <a:pt x="1235491" y="161485"/>
                  <a:pt x="1245744" y="161485"/>
                </a:cubicBezTo>
                <a:close/>
                <a:moveTo>
                  <a:pt x="540847" y="0"/>
                </a:moveTo>
                <a:cubicBezTo>
                  <a:pt x="551100" y="0"/>
                  <a:pt x="565198" y="15380"/>
                  <a:pt x="583141" y="15380"/>
                </a:cubicBezTo>
                <a:cubicBezTo>
                  <a:pt x="603647" y="15380"/>
                  <a:pt x="608774" y="2563"/>
                  <a:pt x="627998" y="2563"/>
                </a:cubicBezTo>
                <a:cubicBezTo>
                  <a:pt x="658757" y="2563"/>
                  <a:pt x="666447" y="38449"/>
                  <a:pt x="685672" y="62800"/>
                </a:cubicBezTo>
                <a:cubicBezTo>
                  <a:pt x="702333" y="82024"/>
                  <a:pt x="720276" y="105094"/>
                  <a:pt x="733092" y="125600"/>
                </a:cubicBezTo>
                <a:cubicBezTo>
                  <a:pt x="734373" y="125600"/>
                  <a:pt x="749753" y="161485"/>
                  <a:pt x="749753" y="167893"/>
                </a:cubicBezTo>
                <a:lnTo>
                  <a:pt x="749753" y="194808"/>
                </a:lnTo>
                <a:cubicBezTo>
                  <a:pt x="749753" y="198653"/>
                  <a:pt x="748471" y="202497"/>
                  <a:pt x="752316" y="203779"/>
                </a:cubicBezTo>
                <a:cubicBezTo>
                  <a:pt x="757443" y="206342"/>
                  <a:pt x="766414" y="206342"/>
                  <a:pt x="772822" y="207624"/>
                </a:cubicBezTo>
                <a:cubicBezTo>
                  <a:pt x="777949" y="208906"/>
                  <a:pt x="784357" y="212751"/>
                  <a:pt x="789484" y="214032"/>
                </a:cubicBezTo>
                <a:cubicBezTo>
                  <a:pt x="852283" y="235820"/>
                  <a:pt x="899704" y="296056"/>
                  <a:pt x="899704" y="346040"/>
                </a:cubicBezTo>
                <a:cubicBezTo>
                  <a:pt x="899704" y="353730"/>
                  <a:pt x="900985" y="358856"/>
                  <a:pt x="889451" y="371673"/>
                </a:cubicBezTo>
                <a:cubicBezTo>
                  <a:pt x="817679" y="292212"/>
                  <a:pt x="727965" y="274269"/>
                  <a:pt x="652349" y="274269"/>
                </a:cubicBezTo>
                <a:cubicBezTo>
                  <a:pt x="627998" y="274269"/>
                  <a:pt x="603647" y="274269"/>
                  <a:pt x="579296" y="280677"/>
                </a:cubicBezTo>
                <a:cubicBezTo>
                  <a:pt x="570325" y="283240"/>
                  <a:pt x="560072" y="285803"/>
                  <a:pt x="552382" y="287085"/>
                </a:cubicBezTo>
                <a:lnTo>
                  <a:pt x="529313" y="294775"/>
                </a:lnTo>
                <a:cubicBezTo>
                  <a:pt x="522905" y="297338"/>
                  <a:pt x="515215" y="299901"/>
                  <a:pt x="510088" y="302465"/>
                </a:cubicBezTo>
                <a:cubicBezTo>
                  <a:pt x="497272" y="307591"/>
                  <a:pt x="483174" y="313999"/>
                  <a:pt x="471639" y="322971"/>
                </a:cubicBezTo>
                <a:cubicBezTo>
                  <a:pt x="463950" y="326816"/>
                  <a:pt x="456260" y="331942"/>
                  <a:pt x="449852" y="338350"/>
                </a:cubicBezTo>
                <a:cubicBezTo>
                  <a:pt x="443444" y="342195"/>
                  <a:pt x="437035" y="356293"/>
                  <a:pt x="429346" y="356293"/>
                </a:cubicBezTo>
                <a:cubicBezTo>
                  <a:pt x="417811" y="356293"/>
                  <a:pt x="413966" y="334505"/>
                  <a:pt x="413966" y="329379"/>
                </a:cubicBezTo>
                <a:cubicBezTo>
                  <a:pt x="413966" y="302465"/>
                  <a:pt x="444725" y="258889"/>
                  <a:pt x="478048" y="243510"/>
                </a:cubicBezTo>
                <a:cubicBezTo>
                  <a:pt x="502398" y="231975"/>
                  <a:pt x="526749" y="224285"/>
                  <a:pt x="551100" y="211469"/>
                </a:cubicBezTo>
                <a:cubicBezTo>
                  <a:pt x="565198" y="203779"/>
                  <a:pt x="562635" y="190963"/>
                  <a:pt x="565198" y="181991"/>
                </a:cubicBezTo>
                <a:cubicBezTo>
                  <a:pt x="565198" y="169175"/>
                  <a:pt x="567762" y="144824"/>
                  <a:pt x="567762" y="142261"/>
                </a:cubicBezTo>
                <a:cubicBezTo>
                  <a:pt x="567762" y="70490"/>
                  <a:pt x="528031" y="24351"/>
                  <a:pt x="528031" y="12816"/>
                </a:cubicBezTo>
                <a:cubicBezTo>
                  <a:pt x="528031" y="6408"/>
                  <a:pt x="530594" y="0"/>
                  <a:pt x="540847" y="0"/>
                </a:cubicBezTo>
                <a:close/>
              </a:path>
            </a:pathLst>
          </a:custGeom>
          <a:solidFill>
            <a:srgbClr val="D01617"/>
          </a:solidFill>
          <a:ln w="12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5BF491E-392B-9CB0-1CCF-B7CCE1080B3A}"/>
              </a:ext>
            </a:extLst>
          </p:cNvPr>
          <p:cNvGrpSpPr/>
          <p:nvPr/>
        </p:nvGrpSpPr>
        <p:grpSpPr>
          <a:xfrm>
            <a:off x="7694484" y="1725125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6D7C817-E709-5608-A6A5-8B98A67AC69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93A527C-DA94-1A7B-08E0-0196A3090C2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A27A5C-4EE0-3A8F-E2A2-51AB8CDE660D}"/>
              </a:ext>
            </a:extLst>
          </p:cNvPr>
          <p:cNvGrpSpPr/>
          <p:nvPr/>
        </p:nvGrpSpPr>
        <p:grpSpPr>
          <a:xfrm>
            <a:off x="1471287" y="1725427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E91F5FD-A6D3-81DE-EE55-A055DDCAF52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620D332-D900-94BC-619E-8097606B774E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D8CA61E-41BF-5BE2-8189-404027690C43}"/>
              </a:ext>
            </a:extLst>
          </p:cNvPr>
          <p:cNvGrpSpPr/>
          <p:nvPr/>
        </p:nvGrpSpPr>
        <p:grpSpPr>
          <a:xfrm>
            <a:off x="7694484" y="4430960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C9CC372-0FA7-19CE-2265-A09FA103CD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389E8C1-0923-2D30-0B1A-CB8E522BFE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46A2371-759F-5939-AA0B-4696CBDD3572}"/>
              </a:ext>
            </a:extLst>
          </p:cNvPr>
          <p:cNvGrpSpPr/>
          <p:nvPr/>
        </p:nvGrpSpPr>
        <p:grpSpPr>
          <a:xfrm>
            <a:off x="1471287" y="4431262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C586F28-8A9A-6A3C-36D1-46A3128809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1F3B3D1-1F48-C937-2DBD-F1DA199345DA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140188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CACF88A-0E7D-357F-A611-81CAB9587373}"/>
              </a:ext>
            </a:extLst>
          </p:cNvPr>
          <p:cNvSpPr/>
          <p:nvPr/>
        </p:nvSpPr>
        <p:spPr>
          <a:xfrm rot="21000000">
            <a:off x="1303581" y="1592296"/>
            <a:ext cx="3129611" cy="211011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矩形 5" descr="D:\51PPT模板网\51pptmoban.com\图片001.jpg">
            <a:extLst>
              <a:ext uri="{FF2B5EF4-FFF2-40B4-BE49-F238E27FC236}">
                <a16:creationId xmlns:a16="http://schemas.microsoft.com/office/drawing/2014/main" id="{2FFF0786-DA75-3519-C8F7-0B47213A36E5}"/>
              </a:ext>
            </a:extLst>
          </p:cNvPr>
          <p:cNvSpPr/>
          <p:nvPr/>
        </p:nvSpPr>
        <p:spPr>
          <a:xfrm rot="898608">
            <a:off x="1410192" y="3070917"/>
            <a:ext cx="3129611" cy="2110111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F785C24-867F-E74F-660C-E3E1E6FBDB1E}"/>
              </a:ext>
            </a:extLst>
          </p:cNvPr>
          <p:cNvSpPr/>
          <p:nvPr/>
        </p:nvSpPr>
        <p:spPr>
          <a:xfrm>
            <a:off x="5464175" y="1689569"/>
            <a:ext cx="4343472" cy="537143"/>
          </a:xfrm>
          <a:custGeom>
            <a:avLst/>
            <a:gdLst>
              <a:gd name="connsiteX0" fmla="*/ 0 w 4343472"/>
              <a:gd name="connsiteY0" fmla="*/ 0 h 537143"/>
              <a:gd name="connsiteX1" fmla="*/ 192513 w 4343472"/>
              <a:gd name="connsiteY1" fmla="*/ 0 h 537143"/>
              <a:gd name="connsiteX2" fmla="*/ 310062 w 4343472"/>
              <a:gd name="connsiteY2" fmla="*/ 0 h 537143"/>
              <a:gd name="connsiteX3" fmla="*/ 502389 w 4343472"/>
              <a:gd name="connsiteY3" fmla="*/ 0 h 537143"/>
              <a:gd name="connsiteX4" fmla="*/ 502576 w 4343472"/>
              <a:gd name="connsiteY4" fmla="*/ 0 h 537143"/>
              <a:gd name="connsiteX5" fmla="*/ 694903 w 4343472"/>
              <a:gd name="connsiteY5" fmla="*/ 0 h 537143"/>
              <a:gd name="connsiteX6" fmla="*/ 812452 w 4343472"/>
              <a:gd name="connsiteY6" fmla="*/ 0 h 537143"/>
              <a:gd name="connsiteX7" fmla="*/ 1004965 w 4343472"/>
              <a:gd name="connsiteY7" fmla="*/ 0 h 537143"/>
              <a:gd name="connsiteX8" fmla="*/ 1120561 w 4343472"/>
              <a:gd name="connsiteY8" fmla="*/ 0 h 537143"/>
              <a:gd name="connsiteX9" fmla="*/ 1313075 w 4343472"/>
              <a:gd name="connsiteY9" fmla="*/ 0 h 537143"/>
              <a:gd name="connsiteX10" fmla="*/ 1430624 w 4343472"/>
              <a:gd name="connsiteY10" fmla="*/ 0 h 537143"/>
              <a:gd name="connsiteX11" fmla="*/ 1622951 w 4343472"/>
              <a:gd name="connsiteY11" fmla="*/ 0 h 537143"/>
              <a:gd name="connsiteX12" fmla="*/ 1623138 w 4343472"/>
              <a:gd name="connsiteY12" fmla="*/ 0 h 537143"/>
              <a:gd name="connsiteX13" fmla="*/ 1815464 w 4343472"/>
              <a:gd name="connsiteY13" fmla="*/ 0 h 537143"/>
              <a:gd name="connsiteX14" fmla="*/ 1933013 w 4343472"/>
              <a:gd name="connsiteY14" fmla="*/ 0 h 537143"/>
              <a:gd name="connsiteX15" fmla="*/ 2125527 w 4343472"/>
              <a:gd name="connsiteY15" fmla="*/ 0 h 537143"/>
              <a:gd name="connsiteX16" fmla="*/ 2208676 w 4343472"/>
              <a:gd name="connsiteY16" fmla="*/ 0 h 537143"/>
              <a:gd name="connsiteX17" fmla="*/ 2401189 w 4343472"/>
              <a:gd name="connsiteY17" fmla="*/ 0 h 537143"/>
              <a:gd name="connsiteX18" fmla="*/ 2518738 w 4343472"/>
              <a:gd name="connsiteY18" fmla="*/ 0 h 537143"/>
              <a:gd name="connsiteX19" fmla="*/ 2711252 w 4343472"/>
              <a:gd name="connsiteY19" fmla="*/ 0 h 537143"/>
              <a:gd name="connsiteX20" fmla="*/ 2720335 w 4343472"/>
              <a:gd name="connsiteY20" fmla="*/ 0 h 537143"/>
              <a:gd name="connsiteX21" fmla="*/ 2912849 w 4343472"/>
              <a:gd name="connsiteY21" fmla="*/ 0 h 537143"/>
              <a:gd name="connsiteX22" fmla="*/ 3030397 w 4343472"/>
              <a:gd name="connsiteY22" fmla="*/ 0 h 537143"/>
              <a:gd name="connsiteX23" fmla="*/ 3222911 w 4343472"/>
              <a:gd name="connsiteY23" fmla="*/ 0 h 537143"/>
              <a:gd name="connsiteX24" fmla="*/ 3329237 w 4343472"/>
              <a:gd name="connsiteY24" fmla="*/ 0 h 537143"/>
              <a:gd name="connsiteX25" fmla="*/ 3521750 w 4343472"/>
              <a:gd name="connsiteY25" fmla="*/ 0 h 537143"/>
              <a:gd name="connsiteX26" fmla="*/ 3639299 w 4343472"/>
              <a:gd name="connsiteY26" fmla="*/ 0 h 537143"/>
              <a:gd name="connsiteX27" fmla="*/ 3831813 w 4343472"/>
              <a:gd name="connsiteY27" fmla="*/ 0 h 537143"/>
              <a:gd name="connsiteX28" fmla="*/ 3840896 w 4343472"/>
              <a:gd name="connsiteY28" fmla="*/ 0 h 537143"/>
              <a:gd name="connsiteX29" fmla="*/ 4033409 w 4343472"/>
              <a:gd name="connsiteY29" fmla="*/ 0 h 537143"/>
              <a:gd name="connsiteX30" fmla="*/ 4150958 w 4343472"/>
              <a:gd name="connsiteY30" fmla="*/ 0 h 537143"/>
              <a:gd name="connsiteX31" fmla="*/ 4343472 w 4343472"/>
              <a:gd name="connsiteY31" fmla="*/ 0 h 537143"/>
              <a:gd name="connsiteX32" fmla="*/ 4341860 w 4343472"/>
              <a:gd name="connsiteY32" fmla="*/ 31027 h 537143"/>
              <a:gd name="connsiteX33" fmla="*/ 4319221 w 4343472"/>
              <a:gd name="connsiteY33" fmla="*/ 109020 h 537143"/>
              <a:gd name="connsiteX34" fmla="*/ 4057718 w 4343472"/>
              <a:gd name="connsiteY34" fmla="*/ 292779 h 537143"/>
              <a:gd name="connsiteX35" fmla="*/ 4078921 w 4343472"/>
              <a:gd name="connsiteY35" fmla="*/ 476538 h 537143"/>
              <a:gd name="connsiteX36" fmla="*/ 4022490 w 4343472"/>
              <a:gd name="connsiteY36" fmla="*/ 530788 h 537143"/>
              <a:gd name="connsiteX37" fmla="*/ 4013919 w 4343472"/>
              <a:gd name="connsiteY37" fmla="*/ 537143 h 537143"/>
              <a:gd name="connsiteX38" fmla="*/ 3821405 w 4343472"/>
              <a:gd name="connsiteY38" fmla="*/ 537143 h 537143"/>
              <a:gd name="connsiteX39" fmla="*/ 3703857 w 4343472"/>
              <a:gd name="connsiteY39" fmla="*/ 537143 h 537143"/>
              <a:gd name="connsiteX40" fmla="*/ 3511343 w 4343472"/>
              <a:gd name="connsiteY40" fmla="*/ 537143 h 537143"/>
              <a:gd name="connsiteX41" fmla="*/ 3502260 w 4343472"/>
              <a:gd name="connsiteY41" fmla="*/ 537143 h 537143"/>
              <a:gd name="connsiteX42" fmla="*/ 3309746 w 4343472"/>
              <a:gd name="connsiteY42" fmla="*/ 537143 h 537143"/>
              <a:gd name="connsiteX43" fmla="*/ 3192197 w 4343472"/>
              <a:gd name="connsiteY43" fmla="*/ 537143 h 537143"/>
              <a:gd name="connsiteX44" fmla="*/ 2999683 w 4343472"/>
              <a:gd name="connsiteY44" fmla="*/ 537143 h 537143"/>
              <a:gd name="connsiteX45" fmla="*/ 2893358 w 4343472"/>
              <a:gd name="connsiteY45" fmla="*/ 537143 h 537143"/>
              <a:gd name="connsiteX46" fmla="*/ 2700844 w 4343472"/>
              <a:gd name="connsiteY46" fmla="*/ 537143 h 537143"/>
              <a:gd name="connsiteX47" fmla="*/ 2583295 w 4343472"/>
              <a:gd name="connsiteY47" fmla="*/ 537143 h 537143"/>
              <a:gd name="connsiteX48" fmla="*/ 2390782 w 4343472"/>
              <a:gd name="connsiteY48" fmla="*/ 537143 h 537143"/>
              <a:gd name="connsiteX49" fmla="*/ 2381699 w 4343472"/>
              <a:gd name="connsiteY49" fmla="*/ 537143 h 537143"/>
              <a:gd name="connsiteX50" fmla="*/ 2189185 w 4343472"/>
              <a:gd name="connsiteY50" fmla="*/ 537143 h 537143"/>
              <a:gd name="connsiteX51" fmla="*/ 2071636 w 4343472"/>
              <a:gd name="connsiteY51" fmla="*/ 537143 h 537143"/>
              <a:gd name="connsiteX52" fmla="*/ 1879123 w 4343472"/>
              <a:gd name="connsiteY52" fmla="*/ 537143 h 537143"/>
              <a:gd name="connsiteX53" fmla="*/ 1878441 w 4343472"/>
              <a:gd name="connsiteY53" fmla="*/ 537143 h 537143"/>
              <a:gd name="connsiteX54" fmla="*/ 1685927 w 4343472"/>
              <a:gd name="connsiteY54" fmla="*/ 537143 h 537143"/>
              <a:gd name="connsiteX55" fmla="*/ 1623138 w 4343472"/>
              <a:gd name="connsiteY55" fmla="*/ 537143 h 537143"/>
              <a:gd name="connsiteX56" fmla="*/ 1568378 w 4343472"/>
              <a:gd name="connsiteY56" fmla="*/ 537143 h 537143"/>
              <a:gd name="connsiteX57" fmla="*/ 1430624 w 4343472"/>
              <a:gd name="connsiteY57" fmla="*/ 537143 h 537143"/>
              <a:gd name="connsiteX58" fmla="*/ 1375865 w 4343472"/>
              <a:gd name="connsiteY58" fmla="*/ 537143 h 537143"/>
              <a:gd name="connsiteX59" fmla="*/ 1313075 w 4343472"/>
              <a:gd name="connsiteY59" fmla="*/ 537143 h 537143"/>
              <a:gd name="connsiteX60" fmla="*/ 1120561 w 4343472"/>
              <a:gd name="connsiteY60" fmla="*/ 537143 h 537143"/>
              <a:gd name="connsiteX61" fmla="*/ 757880 w 4343472"/>
              <a:gd name="connsiteY61" fmla="*/ 537143 h 537143"/>
              <a:gd name="connsiteX62" fmla="*/ 565366 w 4343472"/>
              <a:gd name="connsiteY62" fmla="*/ 537143 h 537143"/>
              <a:gd name="connsiteX63" fmla="*/ 502576 w 4343472"/>
              <a:gd name="connsiteY63" fmla="*/ 537143 h 537143"/>
              <a:gd name="connsiteX64" fmla="*/ 447817 w 4343472"/>
              <a:gd name="connsiteY64" fmla="*/ 537143 h 537143"/>
              <a:gd name="connsiteX65" fmla="*/ 310062 w 4343472"/>
              <a:gd name="connsiteY65" fmla="*/ 537143 h 537143"/>
              <a:gd name="connsiteX66" fmla="*/ 255303 w 4343472"/>
              <a:gd name="connsiteY66" fmla="*/ 537143 h 537143"/>
              <a:gd name="connsiteX67" fmla="*/ 192513 w 4343472"/>
              <a:gd name="connsiteY67" fmla="*/ 537143 h 537143"/>
              <a:gd name="connsiteX68" fmla="*/ 0 w 4343472"/>
              <a:gd name="connsiteY68" fmla="*/ 537143 h 53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343472" h="537143">
                <a:moveTo>
                  <a:pt x="0" y="0"/>
                </a:moveTo>
                <a:lnTo>
                  <a:pt x="192513" y="0"/>
                </a:lnTo>
                <a:lnTo>
                  <a:pt x="310062" y="0"/>
                </a:lnTo>
                <a:lnTo>
                  <a:pt x="502389" y="0"/>
                </a:lnTo>
                <a:lnTo>
                  <a:pt x="502576" y="0"/>
                </a:lnTo>
                <a:lnTo>
                  <a:pt x="694903" y="0"/>
                </a:lnTo>
                <a:lnTo>
                  <a:pt x="812452" y="0"/>
                </a:lnTo>
                <a:lnTo>
                  <a:pt x="1004965" y="0"/>
                </a:lnTo>
                <a:lnTo>
                  <a:pt x="1120561" y="0"/>
                </a:lnTo>
                <a:lnTo>
                  <a:pt x="1313075" y="0"/>
                </a:lnTo>
                <a:lnTo>
                  <a:pt x="1430624" y="0"/>
                </a:lnTo>
                <a:lnTo>
                  <a:pt x="1622951" y="0"/>
                </a:lnTo>
                <a:lnTo>
                  <a:pt x="1623138" y="0"/>
                </a:lnTo>
                <a:lnTo>
                  <a:pt x="1815464" y="0"/>
                </a:lnTo>
                <a:lnTo>
                  <a:pt x="1933013" y="0"/>
                </a:lnTo>
                <a:lnTo>
                  <a:pt x="2125527" y="0"/>
                </a:lnTo>
                <a:lnTo>
                  <a:pt x="2208676" y="0"/>
                </a:lnTo>
                <a:lnTo>
                  <a:pt x="2401189" y="0"/>
                </a:lnTo>
                <a:lnTo>
                  <a:pt x="2518738" y="0"/>
                </a:lnTo>
                <a:lnTo>
                  <a:pt x="2711252" y="0"/>
                </a:lnTo>
                <a:lnTo>
                  <a:pt x="2720335" y="0"/>
                </a:lnTo>
                <a:lnTo>
                  <a:pt x="2912849" y="0"/>
                </a:lnTo>
                <a:lnTo>
                  <a:pt x="3030397" y="0"/>
                </a:lnTo>
                <a:lnTo>
                  <a:pt x="3222911" y="0"/>
                </a:lnTo>
                <a:lnTo>
                  <a:pt x="3329237" y="0"/>
                </a:lnTo>
                <a:lnTo>
                  <a:pt x="3521750" y="0"/>
                </a:lnTo>
                <a:lnTo>
                  <a:pt x="3639299" y="0"/>
                </a:lnTo>
                <a:lnTo>
                  <a:pt x="3831813" y="0"/>
                </a:lnTo>
                <a:lnTo>
                  <a:pt x="3840896" y="0"/>
                </a:lnTo>
                <a:lnTo>
                  <a:pt x="4033409" y="0"/>
                </a:lnTo>
                <a:lnTo>
                  <a:pt x="4150958" y="0"/>
                </a:lnTo>
                <a:lnTo>
                  <a:pt x="4343472" y="0"/>
                </a:lnTo>
                <a:lnTo>
                  <a:pt x="4341860" y="31027"/>
                </a:lnTo>
                <a:cubicBezTo>
                  <a:pt x="4337627" y="59509"/>
                  <a:pt x="4330412" y="85755"/>
                  <a:pt x="4319221" y="109020"/>
                </a:cubicBezTo>
                <a:cubicBezTo>
                  <a:pt x="4274460" y="202077"/>
                  <a:pt x="4097768" y="231526"/>
                  <a:pt x="4057718" y="292779"/>
                </a:cubicBezTo>
                <a:cubicBezTo>
                  <a:pt x="4017667" y="354032"/>
                  <a:pt x="4133106" y="407040"/>
                  <a:pt x="4078921" y="476538"/>
                </a:cubicBezTo>
                <a:cubicBezTo>
                  <a:pt x="4065375" y="493913"/>
                  <a:pt x="4046086" y="512061"/>
                  <a:pt x="4022490" y="530788"/>
                </a:cubicBezTo>
                <a:lnTo>
                  <a:pt x="4013919" y="537143"/>
                </a:lnTo>
                <a:lnTo>
                  <a:pt x="3821405" y="537143"/>
                </a:lnTo>
                <a:lnTo>
                  <a:pt x="3703857" y="537143"/>
                </a:lnTo>
                <a:lnTo>
                  <a:pt x="3511343" y="537143"/>
                </a:lnTo>
                <a:lnTo>
                  <a:pt x="3502260" y="537143"/>
                </a:lnTo>
                <a:lnTo>
                  <a:pt x="3309746" y="537143"/>
                </a:lnTo>
                <a:lnTo>
                  <a:pt x="3192197" y="537143"/>
                </a:lnTo>
                <a:lnTo>
                  <a:pt x="2999683" y="537143"/>
                </a:lnTo>
                <a:lnTo>
                  <a:pt x="2893358" y="537143"/>
                </a:lnTo>
                <a:lnTo>
                  <a:pt x="2700844" y="537143"/>
                </a:lnTo>
                <a:lnTo>
                  <a:pt x="2583295" y="537143"/>
                </a:lnTo>
                <a:lnTo>
                  <a:pt x="2390782" y="537143"/>
                </a:lnTo>
                <a:lnTo>
                  <a:pt x="2381699" y="537143"/>
                </a:lnTo>
                <a:lnTo>
                  <a:pt x="2189185" y="537143"/>
                </a:lnTo>
                <a:lnTo>
                  <a:pt x="2071636" y="537143"/>
                </a:lnTo>
                <a:lnTo>
                  <a:pt x="1879123" y="537143"/>
                </a:lnTo>
                <a:lnTo>
                  <a:pt x="1878441" y="537143"/>
                </a:lnTo>
                <a:lnTo>
                  <a:pt x="1685927" y="537143"/>
                </a:lnTo>
                <a:lnTo>
                  <a:pt x="1623138" y="537143"/>
                </a:lnTo>
                <a:lnTo>
                  <a:pt x="1568378" y="537143"/>
                </a:lnTo>
                <a:lnTo>
                  <a:pt x="1430624" y="537143"/>
                </a:lnTo>
                <a:lnTo>
                  <a:pt x="1375865" y="537143"/>
                </a:lnTo>
                <a:lnTo>
                  <a:pt x="1313075" y="537143"/>
                </a:lnTo>
                <a:lnTo>
                  <a:pt x="1120561" y="537143"/>
                </a:lnTo>
                <a:lnTo>
                  <a:pt x="757880" y="537143"/>
                </a:lnTo>
                <a:lnTo>
                  <a:pt x="565366" y="537143"/>
                </a:lnTo>
                <a:lnTo>
                  <a:pt x="502576" y="537143"/>
                </a:lnTo>
                <a:lnTo>
                  <a:pt x="447817" y="537143"/>
                </a:lnTo>
                <a:lnTo>
                  <a:pt x="310062" y="537143"/>
                </a:lnTo>
                <a:lnTo>
                  <a:pt x="255303" y="537143"/>
                </a:lnTo>
                <a:lnTo>
                  <a:pt x="192513" y="537143"/>
                </a:lnTo>
                <a:lnTo>
                  <a:pt x="0" y="537143"/>
                </a:lnTo>
                <a:close/>
              </a:path>
            </a:pathLst>
          </a:custGeom>
          <a:solidFill>
            <a:srgbClr val="D01617"/>
          </a:solidFill>
          <a:ln w="0" cap="flat" cmpd="sng" algn="ctr">
            <a:solidFill>
              <a:srgbClr val="D01617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1601D5-50B3-AC84-2B6A-579D28FDC183}"/>
              </a:ext>
            </a:extLst>
          </p:cNvPr>
          <p:cNvSpPr txBox="1"/>
          <p:nvPr/>
        </p:nvSpPr>
        <p:spPr>
          <a:xfrm>
            <a:off x="5689887" y="1783582"/>
            <a:ext cx="2882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6168DCE-1363-7CE6-DAA3-87F450B7CA95}"/>
              </a:ext>
            </a:extLst>
          </p:cNvPr>
          <p:cNvSpPr txBox="1"/>
          <p:nvPr/>
        </p:nvSpPr>
        <p:spPr>
          <a:xfrm>
            <a:off x="5689887" y="2320725"/>
            <a:ext cx="554961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zh-CN" altLang="en-US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919E2A3-DD91-A3D0-4DE3-EDFD0198EF74}"/>
              </a:ext>
            </a:extLst>
          </p:cNvPr>
          <p:cNvSpPr/>
          <p:nvPr/>
        </p:nvSpPr>
        <p:spPr>
          <a:xfrm>
            <a:off x="5464175" y="3375494"/>
            <a:ext cx="4343472" cy="537143"/>
          </a:xfrm>
          <a:custGeom>
            <a:avLst/>
            <a:gdLst>
              <a:gd name="connsiteX0" fmla="*/ 0 w 4343472"/>
              <a:gd name="connsiteY0" fmla="*/ 0 h 537143"/>
              <a:gd name="connsiteX1" fmla="*/ 192513 w 4343472"/>
              <a:gd name="connsiteY1" fmla="*/ 0 h 537143"/>
              <a:gd name="connsiteX2" fmla="*/ 310062 w 4343472"/>
              <a:gd name="connsiteY2" fmla="*/ 0 h 537143"/>
              <a:gd name="connsiteX3" fmla="*/ 502389 w 4343472"/>
              <a:gd name="connsiteY3" fmla="*/ 0 h 537143"/>
              <a:gd name="connsiteX4" fmla="*/ 502576 w 4343472"/>
              <a:gd name="connsiteY4" fmla="*/ 0 h 537143"/>
              <a:gd name="connsiteX5" fmla="*/ 694903 w 4343472"/>
              <a:gd name="connsiteY5" fmla="*/ 0 h 537143"/>
              <a:gd name="connsiteX6" fmla="*/ 812452 w 4343472"/>
              <a:gd name="connsiteY6" fmla="*/ 0 h 537143"/>
              <a:gd name="connsiteX7" fmla="*/ 1004965 w 4343472"/>
              <a:gd name="connsiteY7" fmla="*/ 0 h 537143"/>
              <a:gd name="connsiteX8" fmla="*/ 1120561 w 4343472"/>
              <a:gd name="connsiteY8" fmla="*/ 0 h 537143"/>
              <a:gd name="connsiteX9" fmla="*/ 1313075 w 4343472"/>
              <a:gd name="connsiteY9" fmla="*/ 0 h 537143"/>
              <a:gd name="connsiteX10" fmla="*/ 1430624 w 4343472"/>
              <a:gd name="connsiteY10" fmla="*/ 0 h 537143"/>
              <a:gd name="connsiteX11" fmla="*/ 1622951 w 4343472"/>
              <a:gd name="connsiteY11" fmla="*/ 0 h 537143"/>
              <a:gd name="connsiteX12" fmla="*/ 1623138 w 4343472"/>
              <a:gd name="connsiteY12" fmla="*/ 0 h 537143"/>
              <a:gd name="connsiteX13" fmla="*/ 1815464 w 4343472"/>
              <a:gd name="connsiteY13" fmla="*/ 0 h 537143"/>
              <a:gd name="connsiteX14" fmla="*/ 1933013 w 4343472"/>
              <a:gd name="connsiteY14" fmla="*/ 0 h 537143"/>
              <a:gd name="connsiteX15" fmla="*/ 2125527 w 4343472"/>
              <a:gd name="connsiteY15" fmla="*/ 0 h 537143"/>
              <a:gd name="connsiteX16" fmla="*/ 2208676 w 4343472"/>
              <a:gd name="connsiteY16" fmla="*/ 0 h 537143"/>
              <a:gd name="connsiteX17" fmla="*/ 2401189 w 4343472"/>
              <a:gd name="connsiteY17" fmla="*/ 0 h 537143"/>
              <a:gd name="connsiteX18" fmla="*/ 2518738 w 4343472"/>
              <a:gd name="connsiteY18" fmla="*/ 0 h 537143"/>
              <a:gd name="connsiteX19" fmla="*/ 2711252 w 4343472"/>
              <a:gd name="connsiteY19" fmla="*/ 0 h 537143"/>
              <a:gd name="connsiteX20" fmla="*/ 2720335 w 4343472"/>
              <a:gd name="connsiteY20" fmla="*/ 0 h 537143"/>
              <a:gd name="connsiteX21" fmla="*/ 2912849 w 4343472"/>
              <a:gd name="connsiteY21" fmla="*/ 0 h 537143"/>
              <a:gd name="connsiteX22" fmla="*/ 3030397 w 4343472"/>
              <a:gd name="connsiteY22" fmla="*/ 0 h 537143"/>
              <a:gd name="connsiteX23" fmla="*/ 3222911 w 4343472"/>
              <a:gd name="connsiteY23" fmla="*/ 0 h 537143"/>
              <a:gd name="connsiteX24" fmla="*/ 3329237 w 4343472"/>
              <a:gd name="connsiteY24" fmla="*/ 0 h 537143"/>
              <a:gd name="connsiteX25" fmla="*/ 3521750 w 4343472"/>
              <a:gd name="connsiteY25" fmla="*/ 0 h 537143"/>
              <a:gd name="connsiteX26" fmla="*/ 3639299 w 4343472"/>
              <a:gd name="connsiteY26" fmla="*/ 0 h 537143"/>
              <a:gd name="connsiteX27" fmla="*/ 3831813 w 4343472"/>
              <a:gd name="connsiteY27" fmla="*/ 0 h 537143"/>
              <a:gd name="connsiteX28" fmla="*/ 3840896 w 4343472"/>
              <a:gd name="connsiteY28" fmla="*/ 0 h 537143"/>
              <a:gd name="connsiteX29" fmla="*/ 4033409 w 4343472"/>
              <a:gd name="connsiteY29" fmla="*/ 0 h 537143"/>
              <a:gd name="connsiteX30" fmla="*/ 4150958 w 4343472"/>
              <a:gd name="connsiteY30" fmla="*/ 0 h 537143"/>
              <a:gd name="connsiteX31" fmla="*/ 4343472 w 4343472"/>
              <a:gd name="connsiteY31" fmla="*/ 0 h 537143"/>
              <a:gd name="connsiteX32" fmla="*/ 4341860 w 4343472"/>
              <a:gd name="connsiteY32" fmla="*/ 31027 h 537143"/>
              <a:gd name="connsiteX33" fmla="*/ 4319221 w 4343472"/>
              <a:gd name="connsiteY33" fmla="*/ 109020 h 537143"/>
              <a:gd name="connsiteX34" fmla="*/ 4057718 w 4343472"/>
              <a:gd name="connsiteY34" fmla="*/ 292779 h 537143"/>
              <a:gd name="connsiteX35" fmla="*/ 4078921 w 4343472"/>
              <a:gd name="connsiteY35" fmla="*/ 476538 h 537143"/>
              <a:gd name="connsiteX36" fmla="*/ 4022490 w 4343472"/>
              <a:gd name="connsiteY36" fmla="*/ 530788 h 537143"/>
              <a:gd name="connsiteX37" fmla="*/ 4013919 w 4343472"/>
              <a:gd name="connsiteY37" fmla="*/ 537143 h 537143"/>
              <a:gd name="connsiteX38" fmla="*/ 3821405 w 4343472"/>
              <a:gd name="connsiteY38" fmla="*/ 537143 h 537143"/>
              <a:gd name="connsiteX39" fmla="*/ 3703857 w 4343472"/>
              <a:gd name="connsiteY39" fmla="*/ 537143 h 537143"/>
              <a:gd name="connsiteX40" fmla="*/ 3511343 w 4343472"/>
              <a:gd name="connsiteY40" fmla="*/ 537143 h 537143"/>
              <a:gd name="connsiteX41" fmla="*/ 3502260 w 4343472"/>
              <a:gd name="connsiteY41" fmla="*/ 537143 h 537143"/>
              <a:gd name="connsiteX42" fmla="*/ 3309746 w 4343472"/>
              <a:gd name="connsiteY42" fmla="*/ 537143 h 537143"/>
              <a:gd name="connsiteX43" fmla="*/ 3192197 w 4343472"/>
              <a:gd name="connsiteY43" fmla="*/ 537143 h 537143"/>
              <a:gd name="connsiteX44" fmla="*/ 2999683 w 4343472"/>
              <a:gd name="connsiteY44" fmla="*/ 537143 h 537143"/>
              <a:gd name="connsiteX45" fmla="*/ 2893358 w 4343472"/>
              <a:gd name="connsiteY45" fmla="*/ 537143 h 537143"/>
              <a:gd name="connsiteX46" fmla="*/ 2700844 w 4343472"/>
              <a:gd name="connsiteY46" fmla="*/ 537143 h 537143"/>
              <a:gd name="connsiteX47" fmla="*/ 2583295 w 4343472"/>
              <a:gd name="connsiteY47" fmla="*/ 537143 h 537143"/>
              <a:gd name="connsiteX48" fmla="*/ 2390782 w 4343472"/>
              <a:gd name="connsiteY48" fmla="*/ 537143 h 537143"/>
              <a:gd name="connsiteX49" fmla="*/ 2381699 w 4343472"/>
              <a:gd name="connsiteY49" fmla="*/ 537143 h 537143"/>
              <a:gd name="connsiteX50" fmla="*/ 2189185 w 4343472"/>
              <a:gd name="connsiteY50" fmla="*/ 537143 h 537143"/>
              <a:gd name="connsiteX51" fmla="*/ 2071636 w 4343472"/>
              <a:gd name="connsiteY51" fmla="*/ 537143 h 537143"/>
              <a:gd name="connsiteX52" fmla="*/ 1879123 w 4343472"/>
              <a:gd name="connsiteY52" fmla="*/ 537143 h 537143"/>
              <a:gd name="connsiteX53" fmla="*/ 1878441 w 4343472"/>
              <a:gd name="connsiteY53" fmla="*/ 537143 h 537143"/>
              <a:gd name="connsiteX54" fmla="*/ 1685927 w 4343472"/>
              <a:gd name="connsiteY54" fmla="*/ 537143 h 537143"/>
              <a:gd name="connsiteX55" fmla="*/ 1623138 w 4343472"/>
              <a:gd name="connsiteY55" fmla="*/ 537143 h 537143"/>
              <a:gd name="connsiteX56" fmla="*/ 1568378 w 4343472"/>
              <a:gd name="connsiteY56" fmla="*/ 537143 h 537143"/>
              <a:gd name="connsiteX57" fmla="*/ 1430624 w 4343472"/>
              <a:gd name="connsiteY57" fmla="*/ 537143 h 537143"/>
              <a:gd name="connsiteX58" fmla="*/ 1375865 w 4343472"/>
              <a:gd name="connsiteY58" fmla="*/ 537143 h 537143"/>
              <a:gd name="connsiteX59" fmla="*/ 1313075 w 4343472"/>
              <a:gd name="connsiteY59" fmla="*/ 537143 h 537143"/>
              <a:gd name="connsiteX60" fmla="*/ 1120561 w 4343472"/>
              <a:gd name="connsiteY60" fmla="*/ 537143 h 537143"/>
              <a:gd name="connsiteX61" fmla="*/ 757880 w 4343472"/>
              <a:gd name="connsiteY61" fmla="*/ 537143 h 537143"/>
              <a:gd name="connsiteX62" fmla="*/ 565366 w 4343472"/>
              <a:gd name="connsiteY62" fmla="*/ 537143 h 537143"/>
              <a:gd name="connsiteX63" fmla="*/ 502576 w 4343472"/>
              <a:gd name="connsiteY63" fmla="*/ 537143 h 537143"/>
              <a:gd name="connsiteX64" fmla="*/ 447817 w 4343472"/>
              <a:gd name="connsiteY64" fmla="*/ 537143 h 537143"/>
              <a:gd name="connsiteX65" fmla="*/ 310062 w 4343472"/>
              <a:gd name="connsiteY65" fmla="*/ 537143 h 537143"/>
              <a:gd name="connsiteX66" fmla="*/ 255303 w 4343472"/>
              <a:gd name="connsiteY66" fmla="*/ 537143 h 537143"/>
              <a:gd name="connsiteX67" fmla="*/ 192513 w 4343472"/>
              <a:gd name="connsiteY67" fmla="*/ 537143 h 537143"/>
              <a:gd name="connsiteX68" fmla="*/ 0 w 4343472"/>
              <a:gd name="connsiteY68" fmla="*/ 537143 h 53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343472" h="537143">
                <a:moveTo>
                  <a:pt x="0" y="0"/>
                </a:moveTo>
                <a:lnTo>
                  <a:pt x="192513" y="0"/>
                </a:lnTo>
                <a:lnTo>
                  <a:pt x="310062" y="0"/>
                </a:lnTo>
                <a:lnTo>
                  <a:pt x="502389" y="0"/>
                </a:lnTo>
                <a:lnTo>
                  <a:pt x="502576" y="0"/>
                </a:lnTo>
                <a:lnTo>
                  <a:pt x="694903" y="0"/>
                </a:lnTo>
                <a:lnTo>
                  <a:pt x="812452" y="0"/>
                </a:lnTo>
                <a:lnTo>
                  <a:pt x="1004965" y="0"/>
                </a:lnTo>
                <a:lnTo>
                  <a:pt x="1120561" y="0"/>
                </a:lnTo>
                <a:lnTo>
                  <a:pt x="1313075" y="0"/>
                </a:lnTo>
                <a:lnTo>
                  <a:pt x="1430624" y="0"/>
                </a:lnTo>
                <a:lnTo>
                  <a:pt x="1622951" y="0"/>
                </a:lnTo>
                <a:lnTo>
                  <a:pt x="1623138" y="0"/>
                </a:lnTo>
                <a:lnTo>
                  <a:pt x="1815464" y="0"/>
                </a:lnTo>
                <a:lnTo>
                  <a:pt x="1933013" y="0"/>
                </a:lnTo>
                <a:lnTo>
                  <a:pt x="2125527" y="0"/>
                </a:lnTo>
                <a:lnTo>
                  <a:pt x="2208676" y="0"/>
                </a:lnTo>
                <a:lnTo>
                  <a:pt x="2401189" y="0"/>
                </a:lnTo>
                <a:lnTo>
                  <a:pt x="2518738" y="0"/>
                </a:lnTo>
                <a:lnTo>
                  <a:pt x="2711252" y="0"/>
                </a:lnTo>
                <a:lnTo>
                  <a:pt x="2720335" y="0"/>
                </a:lnTo>
                <a:lnTo>
                  <a:pt x="2912849" y="0"/>
                </a:lnTo>
                <a:lnTo>
                  <a:pt x="3030397" y="0"/>
                </a:lnTo>
                <a:lnTo>
                  <a:pt x="3222911" y="0"/>
                </a:lnTo>
                <a:lnTo>
                  <a:pt x="3329237" y="0"/>
                </a:lnTo>
                <a:lnTo>
                  <a:pt x="3521750" y="0"/>
                </a:lnTo>
                <a:lnTo>
                  <a:pt x="3639299" y="0"/>
                </a:lnTo>
                <a:lnTo>
                  <a:pt x="3831813" y="0"/>
                </a:lnTo>
                <a:lnTo>
                  <a:pt x="3840896" y="0"/>
                </a:lnTo>
                <a:lnTo>
                  <a:pt x="4033409" y="0"/>
                </a:lnTo>
                <a:lnTo>
                  <a:pt x="4150958" y="0"/>
                </a:lnTo>
                <a:lnTo>
                  <a:pt x="4343472" y="0"/>
                </a:lnTo>
                <a:lnTo>
                  <a:pt x="4341860" y="31027"/>
                </a:lnTo>
                <a:cubicBezTo>
                  <a:pt x="4337627" y="59509"/>
                  <a:pt x="4330412" y="85755"/>
                  <a:pt x="4319221" y="109020"/>
                </a:cubicBezTo>
                <a:cubicBezTo>
                  <a:pt x="4274460" y="202077"/>
                  <a:pt x="4097768" y="231526"/>
                  <a:pt x="4057718" y="292779"/>
                </a:cubicBezTo>
                <a:cubicBezTo>
                  <a:pt x="4017667" y="354032"/>
                  <a:pt x="4133106" y="407040"/>
                  <a:pt x="4078921" y="476538"/>
                </a:cubicBezTo>
                <a:cubicBezTo>
                  <a:pt x="4065375" y="493913"/>
                  <a:pt x="4046086" y="512061"/>
                  <a:pt x="4022490" y="530788"/>
                </a:cubicBezTo>
                <a:lnTo>
                  <a:pt x="4013919" y="537143"/>
                </a:lnTo>
                <a:lnTo>
                  <a:pt x="3821405" y="537143"/>
                </a:lnTo>
                <a:lnTo>
                  <a:pt x="3703857" y="537143"/>
                </a:lnTo>
                <a:lnTo>
                  <a:pt x="3511343" y="537143"/>
                </a:lnTo>
                <a:lnTo>
                  <a:pt x="3502260" y="537143"/>
                </a:lnTo>
                <a:lnTo>
                  <a:pt x="3309746" y="537143"/>
                </a:lnTo>
                <a:lnTo>
                  <a:pt x="3192197" y="537143"/>
                </a:lnTo>
                <a:lnTo>
                  <a:pt x="2999683" y="537143"/>
                </a:lnTo>
                <a:lnTo>
                  <a:pt x="2893358" y="537143"/>
                </a:lnTo>
                <a:lnTo>
                  <a:pt x="2700844" y="537143"/>
                </a:lnTo>
                <a:lnTo>
                  <a:pt x="2583295" y="537143"/>
                </a:lnTo>
                <a:lnTo>
                  <a:pt x="2390782" y="537143"/>
                </a:lnTo>
                <a:lnTo>
                  <a:pt x="2381699" y="537143"/>
                </a:lnTo>
                <a:lnTo>
                  <a:pt x="2189185" y="537143"/>
                </a:lnTo>
                <a:lnTo>
                  <a:pt x="2071636" y="537143"/>
                </a:lnTo>
                <a:lnTo>
                  <a:pt x="1879123" y="537143"/>
                </a:lnTo>
                <a:lnTo>
                  <a:pt x="1878441" y="537143"/>
                </a:lnTo>
                <a:lnTo>
                  <a:pt x="1685927" y="537143"/>
                </a:lnTo>
                <a:lnTo>
                  <a:pt x="1623138" y="537143"/>
                </a:lnTo>
                <a:lnTo>
                  <a:pt x="1568378" y="537143"/>
                </a:lnTo>
                <a:lnTo>
                  <a:pt x="1430624" y="537143"/>
                </a:lnTo>
                <a:lnTo>
                  <a:pt x="1375865" y="537143"/>
                </a:lnTo>
                <a:lnTo>
                  <a:pt x="1313075" y="537143"/>
                </a:lnTo>
                <a:lnTo>
                  <a:pt x="1120561" y="537143"/>
                </a:lnTo>
                <a:lnTo>
                  <a:pt x="757880" y="537143"/>
                </a:lnTo>
                <a:lnTo>
                  <a:pt x="565366" y="537143"/>
                </a:lnTo>
                <a:lnTo>
                  <a:pt x="502576" y="537143"/>
                </a:lnTo>
                <a:lnTo>
                  <a:pt x="447817" y="537143"/>
                </a:lnTo>
                <a:lnTo>
                  <a:pt x="310062" y="537143"/>
                </a:lnTo>
                <a:lnTo>
                  <a:pt x="255303" y="537143"/>
                </a:lnTo>
                <a:lnTo>
                  <a:pt x="192513" y="537143"/>
                </a:lnTo>
                <a:lnTo>
                  <a:pt x="0" y="537143"/>
                </a:lnTo>
                <a:close/>
              </a:path>
            </a:pathLst>
          </a:cu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ED260F-1766-16FF-8ECB-F6BFCB6F2F01}"/>
              </a:ext>
            </a:extLst>
          </p:cNvPr>
          <p:cNvSpPr txBox="1"/>
          <p:nvPr/>
        </p:nvSpPr>
        <p:spPr>
          <a:xfrm>
            <a:off x="5689887" y="3469507"/>
            <a:ext cx="2882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7AF1CBA-0A21-3733-6BD0-85903402C254}"/>
              </a:ext>
            </a:extLst>
          </p:cNvPr>
          <p:cNvSpPr txBox="1"/>
          <p:nvPr/>
        </p:nvSpPr>
        <p:spPr>
          <a:xfrm>
            <a:off x="5689887" y="4006650"/>
            <a:ext cx="554961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zh-CN" altLang="en-US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2792186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F33A8059-2C7D-1422-8611-6936ABC2B4FB}"/>
              </a:ext>
            </a:extLst>
          </p:cNvPr>
          <p:cNvSpPr/>
          <p:nvPr/>
        </p:nvSpPr>
        <p:spPr>
          <a:xfrm>
            <a:off x="4525030" y="1473653"/>
            <a:ext cx="1725101" cy="1487155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33" name="Freeform 13">
            <a:extLst>
              <a:ext uri="{FF2B5EF4-FFF2-40B4-BE49-F238E27FC236}">
                <a16:creationId xmlns:a16="http://schemas.microsoft.com/office/drawing/2014/main" id="{D6004BE5-09A0-49CA-2665-3F404301C826}"/>
              </a:ext>
            </a:extLst>
          </p:cNvPr>
          <p:cNvSpPr>
            <a:spLocks/>
          </p:cNvSpPr>
          <p:nvPr/>
        </p:nvSpPr>
        <p:spPr bwMode="auto">
          <a:xfrm>
            <a:off x="5082300" y="1638644"/>
            <a:ext cx="610561" cy="570260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D01617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ECB98E4C-AED1-A49E-4EC0-B0ACBBB62090}"/>
              </a:ext>
            </a:extLst>
          </p:cNvPr>
          <p:cNvSpPr/>
          <p:nvPr/>
        </p:nvSpPr>
        <p:spPr>
          <a:xfrm>
            <a:off x="4907200" y="2395945"/>
            <a:ext cx="9967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/>
              <a:t>添加标题</a:t>
            </a:r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D0E6A001-979F-06F3-0C43-1786EDF6B227}"/>
              </a:ext>
            </a:extLst>
          </p:cNvPr>
          <p:cNvSpPr/>
          <p:nvPr/>
        </p:nvSpPr>
        <p:spPr>
          <a:xfrm>
            <a:off x="4525030" y="3076917"/>
            <a:ext cx="1725101" cy="1487155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E40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36" name="组合 26">
            <a:extLst>
              <a:ext uri="{FF2B5EF4-FFF2-40B4-BE49-F238E27FC236}">
                <a16:creationId xmlns:a16="http://schemas.microsoft.com/office/drawing/2014/main" id="{238C2AF0-06E2-09FC-728B-0FFFD34FFAE2}"/>
              </a:ext>
            </a:extLst>
          </p:cNvPr>
          <p:cNvGrpSpPr/>
          <p:nvPr/>
        </p:nvGrpSpPr>
        <p:grpSpPr>
          <a:xfrm>
            <a:off x="5103809" y="3234600"/>
            <a:ext cx="595783" cy="586080"/>
            <a:chOff x="14627708" y="5551488"/>
            <a:chExt cx="487362" cy="479425"/>
          </a:xfrm>
          <a:solidFill>
            <a:schemeClr val="bg1"/>
          </a:solidFill>
        </p:grpSpPr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5187744A-3CFE-3046-8E43-01EA5A9B7E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27720" y="5645150"/>
              <a:ext cx="296862" cy="295275"/>
            </a:xfrm>
            <a:custGeom>
              <a:avLst/>
              <a:gdLst>
                <a:gd name="T0" fmla="*/ 81 w 187"/>
                <a:gd name="T1" fmla="*/ 186 h 186"/>
                <a:gd name="T2" fmla="*/ 0 w 187"/>
                <a:gd name="T3" fmla="*/ 106 h 186"/>
                <a:gd name="T4" fmla="*/ 107 w 187"/>
                <a:gd name="T5" fmla="*/ 0 h 186"/>
                <a:gd name="T6" fmla="*/ 187 w 187"/>
                <a:gd name="T7" fmla="*/ 80 h 186"/>
                <a:gd name="T8" fmla="*/ 81 w 187"/>
                <a:gd name="T9" fmla="*/ 186 h 186"/>
                <a:gd name="T10" fmla="*/ 26 w 187"/>
                <a:gd name="T11" fmla="*/ 106 h 186"/>
                <a:gd name="T12" fmla="*/ 81 w 187"/>
                <a:gd name="T13" fmla="*/ 158 h 186"/>
                <a:gd name="T14" fmla="*/ 159 w 187"/>
                <a:gd name="T15" fmla="*/ 80 h 186"/>
                <a:gd name="T16" fmla="*/ 107 w 187"/>
                <a:gd name="T17" fmla="*/ 26 h 186"/>
                <a:gd name="T18" fmla="*/ 26 w 187"/>
                <a:gd name="T19" fmla="*/ 10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81" y="186"/>
                  </a:moveTo>
                  <a:lnTo>
                    <a:pt x="0" y="106"/>
                  </a:lnTo>
                  <a:lnTo>
                    <a:pt x="107" y="0"/>
                  </a:lnTo>
                  <a:lnTo>
                    <a:pt x="187" y="80"/>
                  </a:lnTo>
                  <a:lnTo>
                    <a:pt x="81" y="186"/>
                  </a:lnTo>
                  <a:close/>
                  <a:moveTo>
                    <a:pt x="26" y="106"/>
                  </a:moveTo>
                  <a:lnTo>
                    <a:pt x="81" y="158"/>
                  </a:lnTo>
                  <a:lnTo>
                    <a:pt x="159" y="80"/>
                  </a:lnTo>
                  <a:lnTo>
                    <a:pt x="107" y="26"/>
                  </a:lnTo>
                  <a:lnTo>
                    <a:pt x="26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84ED2DA6-6F16-F48A-E77F-306E2C256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27708" y="5835650"/>
              <a:ext cx="201612" cy="195263"/>
            </a:xfrm>
            <a:custGeom>
              <a:avLst/>
              <a:gdLst>
                <a:gd name="T0" fmla="*/ 26 w 54"/>
                <a:gd name="T1" fmla="*/ 52 h 52"/>
                <a:gd name="T2" fmla="*/ 9 w 54"/>
                <a:gd name="T3" fmla="*/ 45 h 52"/>
                <a:gd name="T4" fmla="*/ 9 w 54"/>
                <a:gd name="T5" fmla="*/ 11 h 52"/>
                <a:gd name="T6" fmla="*/ 20 w 54"/>
                <a:gd name="T7" fmla="*/ 0 h 52"/>
                <a:gd name="T8" fmla="*/ 26 w 54"/>
                <a:gd name="T9" fmla="*/ 6 h 52"/>
                <a:gd name="T10" fmla="*/ 15 w 54"/>
                <a:gd name="T11" fmla="*/ 17 h 52"/>
                <a:gd name="T12" fmla="*/ 10 w 54"/>
                <a:gd name="T13" fmla="*/ 28 h 52"/>
                <a:gd name="T14" fmla="*/ 15 w 54"/>
                <a:gd name="T15" fmla="*/ 39 h 52"/>
                <a:gd name="T16" fmla="*/ 26 w 54"/>
                <a:gd name="T17" fmla="*/ 44 h 52"/>
                <a:gd name="T18" fmla="*/ 37 w 54"/>
                <a:gd name="T19" fmla="*/ 39 h 52"/>
                <a:gd name="T20" fmla="*/ 48 w 54"/>
                <a:gd name="T21" fmla="*/ 28 h 52"/>
                <a:gd name="T22" fmla="*/ 54 w 54"/>
                <a:gd name="T23" fmla="*/ 34 h 52"/>
                <a:gd name="T24" fmla="*/ 43 w 54"/>
                <a:gd name="T25" fmla="*/ 45 h 52"/>
                <a:gd name="T26" fmla="*/ 26 w 54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cubicBezTo>
                    <a:pt x="20" y="52"/>
                    <a:pt x="14" y="50"/>
                    <a:pt x="9" y="45"/>
                  </a:cubicBezTo>
                  <a:cubicBezTo>
                    <a:pt x="0" y="36"/>
                    <a:pt x="0" y="20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20"/>
                    <a:pt x="10" y="24"/>
                    <a:pt x="10" y="28"/>
                  </a:cubicBezTo>
                  <a:cubicBezTo>
                    <a:pt x="10" y="32"/>
                    <a:pt x="12" y="36"/>
                    <a:pt x="15" y="39"/>
                  </a:cubicBezTo>
                  <a:cubicBezTo>
                    <a:pt x="18" y="42"/>
                    <a:pt x="22" y="44"/>
                    <a:pt x="26" y="44"/>
                  </a:cubicBezTo>
                  <a:cubicBezTo>
                    <a:pt x="30" y="44"/>
                    <a:pt x="34" y="42"/>
                    <a:pt x="37" y="3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8" y="50"/>
                    <a:pt x="32" y="52"/>
                    <a:pt x="26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435749AB-9264-4C3E-F718-B146804B4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19808" y="5551488"/>
              <a:ext cx="195262" cy="193675"/>
            </a:xfrm>
            <a:custGeom>
              <a:avLst/>
              <a:gdLst>
                <a:gd name="T0" fmla="*/ 34 w 52"/>
                <a:gd name="T1" fmla="*/ 52 h 52"/>
                <a:gd name="T2" fmla="*/ 28 w 52"/>
                <a:gd name="T3" fmla="*/ 46 h 52"/>
                <a:gd name="T4" fmla="*/ 39 w 52"/>
                <a:gd name="T5" fmla="*/ 35 h 52"/>
                <a:gd name="T6" fmla="*/ 44 w 52"/>
                <a:gd name="T7" fmla="*/ 24 h 52"/>
                <a:gd name="T8" fmla="*/ 39 w 52"/>
                <a:gd name="T9" fmla="*/ 13 h 52"/>
                <a:gd name="T10" fmla="*/ 17 w 52"/>
                <a:gd name="T11" fmla="*/ 13 h 52"/>
                <a:gd name="T12" fmla="*/ 6 w 52"/>
                <a:gd name="T13" fmla="*/ 24 h 52"/>
                <a:gd name="T14" fmla="*/ 0 w 52"/>
                <a:gd name="T15" fmla="*/ 18 h 52"/>
                <a:gd name="T16" fmla="*/ 11 w 52"/>
                <a:gd name="T17" fmla="*/ 7 h 52"/>
                <a:gd name="T18" fmla="*/ 28 w 52"/>
                <a:gd name="T19" fmla="*/ 0 h 52"/>
                <a:gd name="T20" fmla="*/ 45 w 52"/>
                <a:gd name="T21" fmla="*/ 7 h 52"/>
                <a:gd name="T22" fmla="*/ 52 w 52"/>
                <a:gd name="T23" fmla="*/ 24 h 52"/>
                <a:gd name="T24" fmla="*/ 45 w 52"/>
                <a:gd name="T25" fmla="*/ 41 h 52"/>
                <a:gd name="T26" fmla="*/ 34 w 52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34" y="52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2"/>
                    <a:pt x="44" y="28"/>
                    <a:pt x="44" y="24"/>
                  </a:cubicBezTo>
                  <a:cubicBezTo>
                    <a:pt x="44" y="20"/>
                    <a:pt x="42" y="16"/>
                    <a:pt x="39" y="13"/>
                  </a:cubicBezTo>
                  <a:cubicBezTo>
                    <a:pt x="33" y="7"/>
                    <a:pt x="23" y="7"/>
                    <a:pt x="17" y="1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2"/>
                    <a:pt x="22" y="0"/>
                    <a:pt x="28" y="0"/>
                  </a:cubicBezTo>
                  <a:cubicBezTo>
                    <a:pt x="34" y="0"/>
                    <a:pt x="40" y="2"/>
                    <a:pt x="45" y="7"/>
                  </a:cubicBezTo>
                  <a:cubicBezTo>
                    <a:pt x="50" y="12"/>
                    <a:pt x="52" y="18"/>
                    <a:pt x="52" y="24"/>
                  </a:cubicBezTo>
                  <a:cubicBezTo>
                    <a:pt x="52" y="30"/>
                    <a:pt x="50" y="36"/>
                    <a:pt x="45" y="41"/>
                  </a:cubicBezTo>
                  <a:lnTo>
                    <a:pt x="3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692871FB-4CEB-4527-6399-CE4BF650E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1220" y="5783263"/>
              <a:ext cx="46037" cy="44450"/>
            </a:xfrm>
            <a:custGeom>
              <a:avLst/>
              <a:gdLst>
                <a:gd name="T0" fmla="*/ 15 w 29"/>
                <a:gd name="T1" fmla="*/ 28 h 28"/>
                <a:gd name="T2" fmla="*/ 0 w 29"/>
                <a:gd name="T3" fmla="*/ 14 h 28"/>
                <a:gd name="T4" fmla="*/ 15 w 29"/>
                <a:gd name="T5" fmla="*/ 0 h 28"/>
                <a:gd name="T6" fmla="*/ 29 w 29"/>
                <a:gd name="T7" fmla="*/ 14 h 28"/>
                <a:gd name="T8" fmla="*/ 15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5" y="28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29" y="14"/>
                  </a:lnTo>
                  <a:lnTo>
                    <a:pt x="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5B2624E8-F7EC-07BE-6481-88FE3B085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51545" y="5768975"/>
              <a:ext cx="46037" cy="44450"/>
            </a:xfrm>
            <a:custGeom>
              <a:avLst/>
              <a:gdLst>
                <a:gd name="T0" fmla="*/ 14 w 29"/>
                <a:gd name="T1" fmla="*/ 28 h 28"/>
                <a:gd name="T2" fmla="*/ 0 w 29"/>
                <a:gd name="T3" fmla="*/ 14 h 28"/>
                <a:gd name="T4" fmla="*/ 14 w 29"/>
                <a:gd name="T5" fmla="*/ 0 h 28"/>
                <a:gd name="T6" fmla="*/ 29 w 29"/>
                <a:gd name="T7" fmla="*/ 14 h 28"/>
                <a:gd name="T8" fmla="*/ 14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9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F6B61AF7-EB2D-8A54-45C6-546A66F21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7420" y="5708650"/>
              <a:ext cx="44450" cy="44450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85A570F8-CFB5-C480-EA8E-EBE51796F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7258" y="5827713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5 h 29"/>
                <a:gd name="T4" fmla="*/ 14 w 28"/>
                <a:gd name="T5" fmla="*/ 0 h 29"/>
                <a:gd name="T6" fmla="*/ 28 w 28"/>
                <a:gd name="T7" fmla="*/ 15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28" y="15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C948F33B-299C-E0E1-BEA7-F780B2D0F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11870" y="5753100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F5370745-671F-4137-791A-A31B03B050DE}"/>
              </a:ext>
            </a:extLst>
          </p:cNvPr>
          <p:cNvSpPr/>
          <p:nvPr/>
        </p:nvSpPr>
        <p:spPr>
          <a:xfrm>
            <a:off x="4911436" y="397105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2.0 115 Black" panose="00020600040101010101" pitchFamily="18" charset="-122"/>
              </a:rPr>
              <a:t>添加标题</a:t>
            </a:r>
          </a:p>
        </p:txBody>
      </p:sp>
      <p:sp>
        <p:nvSpPr>
          <p:cNvPr id="46" name="六边形 45">
            <a:extLst>
              <a:ext uri="{FF2B5EF4-FFF2-40B4-BE49-F238E27FC236}">
                <a16:creationId xmlns:a16="http://schemas.microsoft.com/office/drawing/2014/main" id="{C232AB6F-282E-5DF3-B496-43C5958DA98B}"/>
              </a:ext>
            </a:extLst>
          </p:cNvPr>
          <p:cNvSpPr/>
          <p:nvPr/>
        </p:nvSpPr>
        <p:spPr>
          <a:xfrm>
            <a:off x="5941869" y="2293927"/>
            <a:ext cx="1725101" cy="1487155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E40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47" name="组合 17" descr="D:\51PPT模板网\51pptmoban.com\图片001.jpg">
            <a:extLst>
              <a:ext uri="{FF2B5EF4-FFF2-40B4-BE49-F238E27FC236}">
                <a16:creationId xmlns:a16="http://schemas.microsoft.com/office/drawing/2014/main" id="{8065677E-BB13-1877-1462-D326113BA47C}"/>
              </a:ext>
            </a:extLst>
          </p:cNvPr>
          <p:cNvGrpSpPr/>
          <p:nvPr/>
        </p:nvGrpSpPr>
        <p:grpSpPr>
          <a:xfrm>
            <a:off x="6538433" y="2472438"/>
            <a:ext cx="531973" cy="608545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0BD0D2AE-DD6F-3988-DBB5-3A872973B8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9" name="Rectangle 8">
              <a:extLst>
                <a:ext uri="{FF2B5EF4-FFF2-40B4-BE49-F238E27FC236}">
                  <a16:creationId xmlns:a16="http://schemas.microsoft.com/office/drawing/2014/main" id="{30055711-306A-2339-255E-4183627D3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0" name="Rectangle 9">
              <a:extLst>
                <a:ext uri="{FF2B5EF4-FFF2-40B4-BE49-F238E27FC236}">
                  <a16:creationId xmlns:a16="http://schemas.microsoft.com/office/drawing/2014/main" id="{C7568B8D-AAB9-90CE-014C-5723B37F3E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1" name="Rectangle 10">
              <a:extLst>
                <a:ext uri="{FF2B5EF4-FFF2-40B4-BE49-F238E27FC236}">
                  <a16:creationId xmlns:a16="http://schemas.microsoft.com/office/drawing/2014/main" id="{A0598254-9219-3EEA-4CD2-703A64899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2" name="Rectangle 11">
              <a:extLst>
                <a:ext uri="{FF2B5EF4-FFF2-40B4-BE49-F238E27FC236}">
                  <a16:creationId xmlns:a16="http://schemas.microsoft.com/office/drawing/2014/main" id="{29F08D7C-3632-33A9-1F37-CB175A030B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3" name="Freeform 12">
              <a:extLst>
                <a:ext uri="{FF2B5EF4-FFF2-40B4-BE49-F238E27FC236}">
                  <a16:creationId xmlns:a16="http://schemas.microsoft.com/office/drawing/2014/main" id="{1CAAC326-727B-D4DA-377A-526D457CF3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9315A73F-35F4-E554-5528-97F465F72C65}"/>
              </a:ext>
            </a:extLst>
          </p:cNvPr>
          <p:cNvSpPr/>
          <p:nvPr/>
        </p:nvSpPr>
        <p:spPr>
          <a:xfrm>
            <a:off x="6310275" y="321740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2.0 115 Black" panose="00020600040101010101" pitchFamily="18" charset="-122"/>
              </a:rPr>
              <a:t>添加标题</a:t>
            </a:r>
          </a:p>
        </p:txBody>
      </p:sp>
      <p:sp>
        <p:nvSpPr>
          <p:cNvPr id="55" name="六边形 54">
            <a:extLst>
              <a:ext uri="{FF2B5EF4-FFF2-40B4-BE49-F238E27FC236}">
                <a16:creationId xmlns:a16="http://schemas.microsoft.com/office/drawing/2014/main" id="{863EE40A-5731-9FD0-54A9-E164CDF3925B}"/>
              </a:ext>
            </a:extLst>
          </p:cNvPr>
          <p:cNvSpPr/>
          <p:nvPr/>
        </p:nvSpPr>
        <p:spPr>
          <a:xfrm>
            <a:off x="5941869" y="3897192"/>
            <a:ext cx="1725101" cy="1487155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grpSp>
        <p:nvGrpSpPr>
          <p:cNvPr id="56" name="组合 37" descr="D:\51PPT模板网\51pptmoban.com\图片001.jpg">
            <a:extLst>
              <a:ext uri="{FF2B5EF4-FFF2-40B4-BE49-F238E27FC236}">
                <a16:creationId xmlns:a16="http://schemas.microsoft.com/office/drawing/2014/main" id="{A6C3CAA8-EBF4-4E3B-FA6D-F5ADA193A857}"/>
              </a:ext>
            </a:extLst>
          </p:cNvPr>
          <p:cNvGrpSpPr/>
          <p:nvPr/>
        </p:nvGrpSpPr>
        <p:grpSpPr>
          <a:xfrm>
            <a:off x="6538436" y="4112327"/>
            <a:ext cx="531972" cy="610560"/>
            <a:chOff x="14545443" y="5235576"/>
            <a:chExt cx="419100" cy="481012"/>
          </a:xfrm>
          <a:solidFill>
            <a:srgbClr val="D01617"/>
          </a:solidFill>
        </p:grpSpPr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id="{69D97C3B-922A-B814-FFA5-86038F381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8" name="Rectangle 17">
              <a:extLst>
                <a:ext uri="{FF2B5EF4-FFF2-40B4-BE49-F238E27FC236}">
                  <a16:creationId xmlns:a16="http://schemas.microsoft.com/office/drawing/2014/main" id="{06DF64F7-89AB-EF85-086E-773380650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9" name="Rectangle 18">
              <a:extLst>
                <a:ext uri="{FF2B5EF4-FFF2-40B4-BE49-F238E27FC236}">
                  <a16:creationId xmlns:a16="http://schemas.microsoft.com/office/drawing/2014/main" id="{859AAA6B-9021-53D6-31CC-0857870B9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60" name="Freeform 19">
              <a:extLst>
                <a:ext uri="{FF2B5EF4-FFF2-40B4-BE49-F238E27FC236}">
                  <a16:creationId xmlns:a16="http://schemas.microsoft.com/office/drawing/2014/main" id="{B54418A2-BD2F-ADAD-D15C-ADA23EE57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61" name="Freeform 20">
              <a:extLst>
                <a:ext uri="{FF2B5EF4-FFF2-40B4-BE49-F238E27FC236}">
                  <a16:creationId xmlns:a16="http://schemas.microsoft.com/office/drawing/2014/main" id="{CA2657F3-91F0-07E3-7A61-36DF44581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id="{CB6948A7-7C55-6641-3714-6431FBC97D2D}"/>
              </a:ext>
            </a:extLst>
          </p:cNvPr>
          <p:cNvSpPr/>
          <p:nvPr/>
        </p:nvSpPr>
        <p:spPr>
          <a:xfrm>
            <a:off x="6306039" y="4828030"/>
            <a:ext cx="9967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/>
              <a:t>添加标题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9047FE3-485F-6768-2D78-0FCFD2D5C0C9}"/>
              </a:ext>
            </a:extLst>
          </p:cNvPr>
          <p:cNvGrpSpPr/>
          <p:nvPr/>
        </p:nvGrpSpPr>
        <p:grpSpPr>
          <a:xfrm>
            <a:off x="7733103" y="2649705"/>
            <a:ext cx="2966425" cy="816522"/>
            <a:chOff x="283598" y="1906534"/>
            <a:chExt cx="2966425" cy="81652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A0B4EE0-2CA7-9F8B-355A-DE40A30D34D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4EA4CC7-EC82-9241-3450-4DD4C7BA1CE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0D72227-F9D8-FCA4-B7B8-53049E45114D}"/>
              </a:ext>
            </a:extLst>
          </p:cNvPr>
          <p:cNvGrpSpPr/>
          <p:nvPr/>
        </p:nvGrpSpPr>
        <p:grpSpPr>
          <a:xfrm>
            <a:off x="1500261" y="1833183"/>
            <a:ext cx="2966425" cy="816522"/>
            <a:chOff x="283598" y="1906534"/>
            <a:chExt cx="2966425" cy="8165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CEB6706-A2B1-4AC3-B355-DF2094AC121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BAB70CB-3678-3A6D-0720-0BE7E90B621F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F125BD22-4D5A-5007-4805-501A5F0D2D3F}"/>
              </a:ext>
            </a:extLst>
          </p:cNvPr>
          <p:cNvGrpSpPr/>
          <p:nvPr/>
        </p:nvGrpSpPr>
        <p:grpSpPr>
          <a:xfrm>
            <a:off x="7733103" y="4240902"/>
            <a:ext cx="2966425" cy="816522"/>
            <a:chOff x="283598" y="1906534"/>
            <a:chExt cx="2966425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FA86D10-9E42-B0D0-74BC-46D71B68912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16250AE-A4F5-CC39-108D-12C266C5A3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A8874D69-6CA6-8DAF-8BB6-611F2D064725}"/>
              </a:ext>
            </a:extLst>
          </p:cNvPr>
          <p:cNvGrpSpPr/>
          <p:nvPr/>
        </p:nvGrpSpPr>
        <p:grpSpPr>
          <a:xfrm>
            <a:off x="1500261" y="3481063"/>
            <a:ext cx="2966425" cy="816522"/>
            <a:chOff x="283598" y="1906534"/>
            <a:chExt cx="2966425" cy="81652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80DF8B6-2F53-C148-1809-EE312F84132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F14E5D0C-AF3D-8A1B-3F05-590633F6FA97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28238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04DE7852-C4F7-3CC5-6ADE-BAE7677D5A7C}"/>
              </a:ext>
            </a:extLst>
          </p:cNvPr>
          <p:cNvSpPr/>
          <p:nvPr/>
        </p:nvSpPr>
        <p:spPr>
          <a:xfrm>
            <a:off x="9388405" y="452986"/>
            <a:ext cx="2429999" cy="1301422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图形 4">
            <a:extLst>
              <a:ext uri="{FF2B5EF4-FFF2-40B4-BE49-F238E27FC236}">
                <a16:creationId xmlns:a16="http://schemas.microsoft.com/office/drawing/2014/main" id="{F0D4512B-2538-ABDC-325A-52D8DAC70D44}"/>
              </a:ext>
            </a:extLst>
          </p:cNvPr>
          <p:cNvSpPr/>
          <p:nvPr/>
        </p:nvSpPr>
        <p:spPr>
          <a:xfrm>
            <a:off x="6018014" y="1482490"/>
            <a:ext cx="4377626" cy="66038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chemeClr val="bg1">
                  <a:alpha val="21000"/>
                </a:schemeClr>
              </a:gs>
              <a:gs pos="100000">
                <a:schemeClr val="accent2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 w="4846" cap="flat">
            <a:gradFill>
              <a:gsLst>
                <a:gs pos="32000">
                  <a:srgbClr val="FFC000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图形 2">
            <a:extLst>
              <a:ext uri="{FF2B5EF4-FFF2-40B4-BE49-F238E27FC236}">
                <a16:creationId xmlns:a16="http://schemas.microsoft.com/office/drawing/2014/main" id="{1364997C-B25C-DE77-445B-3B17AFE4B671}"/>
              </a:ext>
            </a:extLst>
          </p:cNvPr>
          <p:cNvSpPr/>
          <p:nvPr/>
        </p:nvSpPr>
        <p:spPr>
          <a:xfrm>
            <a:off x="398592" y="3541515"/>
            <a:ext cx="1218782" cy="1652613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2C527E11-8152-3A9B-1EAF-25678B9109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61" r="22256"/>
          <a:stretch>
            <a:fillRect/>
          </a:stretch>
        </p:blipFill>
        <p:spPr>
          <a:xfrm>
            <a:off x="0" y="4296370"/>
            <a:ext cx="12192000" cy="1732864"/>
          </a:xfrm>
          <a:custGeom>
            <a:avLst/>
            <a:gdLst>
              <a:gd name="connsiteX0" fmla="*/ 0 w 12192000"/>
              <a:gd name="connsiteY0" fmla="*/ 0 h 1732864"/>
              <a:gd name="connsiteX1" fmla="*/ 12192000 w 12192000"/>
              <a:gd name="connsiteY1" fmla="*/ 0 h 1732864"/>
              <a:gd name="connsiteX2" fmla="*/ 12192000 w 12192000"/>
              <a:gd name="connsiteY2" fmla="*/ 1732864 h 1732864"/>
              <a:gd name="connsiteX3" fmla="*/ 0 w 12192000"/>
              <a:gd name="connsiteY3" fmla="*/ 1732864 h 173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32864">
                <a:moveTo>
                  <a:pt x="0" y="0"/>
                </a:moveTo>
                <a:lnTo>
                  <a:pt x="12192000" y="0"/>
                </a:lnTo>
                <a:lnTo>
                  <a:pt x="12192000" y="1732864"/>
                </a:lnTo>
                <a:lnTo>
                  <a:pt x="0" y="1732864"/>
                </a:lnTo>
                <a:close/>
              </a:path>
            </a:pathLst>
          </a:cu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B7F376A8-A939-6A60-0AA0-2A1974270E9C}"/>
              </a:ext>
            </a:extLst>
          </p:cNvPr>
          <p:cNvGrpSpPr/>
          <p:nvPr/>
        </p:nvGrpSpPr>
        <p:grpSpPr>
          <a:xfrm>
            <a:off x="12190" y="4021600"/>
            <a:ext cx="12196085" cy="2833932"/>
            <a:chOff x="12190" y="4021600"/>
            <a:chExt cx="12196085" cy="2833932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977717F2-4AE0-9089-64E0-BD71CE35D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90" y="4021600"/>
              <a:ext cx="12167620" cy="2833932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3E9E886D-499D-36D2-F87A-5103053F1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329540"/>
              <a:ext cx="6112275" cy="2525992"/>
            </a:xfrm>
            <a:prstGeom prst="rect">
              <a:avLst/>
            </a:prstGeom>
          </p:spPr>
        </p:pic>
      </p:grp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6114021" y="211744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55000"/>
                </a:srgbClr>
              </a:gs>
              <a:gs pos="100000">
                <a:srgbClr val="C00000">
                  <a:alpha val="0"/>
                </a:srgb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6911021" y="235054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B8666DB-3BBC-94D9-3350-2736205CF12D}"/>
              </a:ext>
            </a:extLst>
          </p:cNvPr>
          <p:cNvSpPr txBox="1"/>
          <p:nvPr/>
        </p:nvSpPr>
        <p:spPr>
          <a:xfrm>
            <a:off x="1425372" y="1206630"/>
            <a:ext cx="461055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239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239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6210028" y="222146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25400" cap="flat">
            <a:solidFill>
              <a:srgbClr val="FFC000"/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AF2DF8-3FF1-46CB-BD60-8E58394A60B3}"/>
              </a:ext>
            </a:extLst>
          </p:cNvPr>
          <p:cNvSpPr txBox="1"/>
          <p:nvPr/>
        </p:nvSpPr>
        <p:spPr>
          <a:xfrm>
            <a:off x="6018014" y="3045800"/>
            <a:ext cx="4535486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0812648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02AA7289-E21B-974C-2E1B-B9981E7AD780}"/>
              </a:ext>
            </a:extLst>
          </p:cNvPr>
          <p:cNvCxnSpPr/>
          <p:nvPr/>
        </p:nvCxnSpPr>
        <p:spPr>
          <a:xfrm>
            <a:off x="874713" y="1689100"/>
            <a:ext cx="10442575" cy="0"/>
          </a:xfrm>
          <a:prstGeom prst="line">
            <a:avLst/>
          </a:prstGeom>
          <a:ln w="38100">
            <a:solidFill>
              <a:srgbClr val="D016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21">
            <a:extLst>
              <a:ext uri="{FF2B5EF4-FFF2-40B4-BE49-F238E27FC236}">
                <a16:creationId xmlns:a16="http://schemas.microsoft.com/office/drawing/2014/main" id="{42507C04-EA1E-BC10-7378-1C8C46A50F5C}"/>
              </a:ext>
            </a:extLst>
          </p:cNvPr>
          <p:cNvSpPr/>
          <p:nvPr/>
        </p:nvSpPr>
        <p:spPr>
          <a:xfrm>
            <a:off x="3784624" y="1379654"/>
            <a:ext cx="4665956" cy="615000"/>
          </a:xfrm>
          <a:prstGeom prst="roundRect">
            <a:avLst/>
          </a:prstGeom>
          <a:solidFill>
            <a:srgbClr val="D01617"/>
          </a:solidFill>
          <a:ln w="0" cap="flat" cmpd="sng" algn="ctr">
            <a:solidFill>
              <a:srgbClr val="D01617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F2D9EA8-C01E-0FB6-B1A6-C0DA8A6DE643}"/>
              </a:ext>
            </a:extLst>
          </p:cNvPr>
          <p:cNvSpPr/>
          <p:nvPr/>
        </p:nvSpPr>
        <p:spPr>
          <a:xfrm>
            <a:off x="4904666" y="1502488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+mn-ea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6" name="五角星 22">
            <a:extLst>
              <a:ext uri="{FF2B5EF4-FFF2-40B4-BE49-F238E27FC236}">
                <a16:creationId xmlns:a16="http://schemas.microsoft.com/office/drawing/2014/main" id="{78D4FE01-51FF-9137-BFA9-25FBC2EA0045}"/>
              </a:ext>
            </a:extLst>
          </p:cNvPr>
          <p:cNvSpPr/>
          <p:nvPr/>
        </p:nvSpPr>
        <p:spPr>
          <a:xfrm>
            <a:off x="3611805" y="1514335"/>
            <a:ext cx="345638" cy="345638"/>
          </a:xfrm>
          <a:prstGeom prst="star5">
            <a:avLst>
              <a:gd name="adj" fmla="val 23884"/>
              <a:gd name="hf" fmla="val 105146"/>
              <a:gd name="vf" fmla="val 110557"/>
            </a:avLst>
          </a:prstGeom>
          <a:solidFill>
            <a:srgbClr val="D01617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zh-CN" altLang="en-US" sz="2160" dirty="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五角星 23" descr="D:\51PPT模板网\51pptmoban.com\图片001.jpg">
            <a:extLst>
              <a:ext uri="{FF2B5EF4-FFF2-40B4-BE49-F238E27FC236}">
                <a16:creationId xmlns:a16="http://schemas.microsoft.com/office/drawing/2014/main" id="{580F3A6C-762E-4A96-EEE7-B022AEC6E266}"/>
              </a:ext>
            </a:extLst>
          </p:cNvPr>
          <p:cNvSpPr/>
          <p:nvPr/>
        </p:nvSpPr>
        <p:spPr>
          <a:xfrm>
            <a:off x="8277761" y="1514335"/>
            <a:ext cx="345638" cy="345638"/>
          </a:xfrm>
          <a:prstGeom prst="star5">
            <a:avLst>
              <a:gd name="adj" fmla="val 23884"/>
              <a:gd name="hf" fmla="val 105146"/>
              <a:gd name="vf" fmla="val 110557"/>
            </a:avLst>
          </a:prstGeom>
          <a:solidFill>
            <a:srgbClr val="D01617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zh-CN" altLang="en-US" sz="2160">
              <a:solidFill>
                <a:prstClr val="whit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五边形 26">
            <a:extLst>
              <a:ext uri="{FF2B5EF4-FFF2-40B4-BE49-F238E27FC236}">
                <a16:creationId xmlns:a16="http://schemas.microsoft.com/office/drawing/2014/main" id="{166224B8-C162-EF4A-1D4F-78CB70E80F50}"/>
              </a:ext>
            </a:extLst>
          </p:cNvPr>
          <p:cNvSpPr/>
          <p:nvPr/>
        </p:nvSpPr>
        <p:spPr>
          <a:xfrm>
            <a:off x="6335332" y="3425992"/>
            <a:ext cx="1197152" cy="408000"/>
          </a:xfrm>
          <a:prstGeom prst="homePlate">
            <a:avLst/>
          </a:pr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9911ECA-64A4-6563-723C-69A0A78426E8}"/>
              </a:ext>
            </a:extLst>
          </p:cNvPr>
          <p:cNvSpPr txBox="1"/>
          <p:nvPr/>
        </p:nvSpPr>
        <p:spPr>
          <a:xfrm>
            <a:off x="7620939" y="3352800"/>
            <a:ext cx="35880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五边形 26">
            <a:extLst>
              <a:ext uri="{FF2B5EF4-FFF2-40B4-BE49-F238E27FC236}">
                <a16:creationId xmlns:a16="http://schemas.microsoft.com/office/drawing/2014/main" id="{74EDC275-52D1-3DFF-A290-B534FF730FB8}"/>
              </a:ext>
            </a:extLst>
          </p:cNvPr>
          <p:cNvSpPr/>
          <p:nvPr/>
        </p:nvSpPr>
        <p:spPr>
          <a:xfrm>
            <a:off x="6335332" y="4209606"/>
            <a:ext cx="1197152" cy="408000"/>
          </a:xfrm>
          <a:prstGeom prst="homePlat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zh-CN" altLang="en-US" b="1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B3ECBE5-78DC-8D0A-2313-F475753B431B}"/>
              </a:ext>
            </a:extLst>
          </p:cNvPr>
          <p:cNvSpPr txBox="1"/>
          <p:nvPr/>
        </p:nvSpPr>
        <p:spPr>
          <a:xfrm>
            <a:off x="7620939" y="4136414"/>
            <a:ext cx="35880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五边形 26">
            <a:extLst>
              <a:ext uri="{FF2B5EF4-FFF2-40B4-BE49-F238E27FC236}">
                <a16:creationId xmlns:a16="http://schemas.microsoft.com/office/drawing/2014/main" id="{44A3A4E8-543C-7163-A660-7B51824546B2}"/>
              </a:ext>
            </a:extLst>
          </p:cNvPr>
          <p:cNvSpPr/>
          <p:nvPr/>
        </p:nvSpPr>
        <p:spPr>
          <a:xfrm>
            <a:off x="6335332" y="4993220"/>
            <a:ext cx="1197152" cy="408000"/>
          </a:xfrm>
          <a:prstGeom prst="homePlate">
            <a:avLst/>
          </a:pr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C940A69-5BFF-AA13-13AB-E4F9AAAA180B}"/>
              </a:ext>
            </a:extLst>
          </p:cNvPr>
          <p:cNvSpPr txBox="1"/>
          <p:nvPr/>
        </p:nvSpPr>
        <p:spPr>
          <a:xfrm>
            <a:off x="7620939" y="4920028"/>
            <a:ext cx="290736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五边形 26">
            <a:extLst>
              <a:ext uri="{FF2B5EF4-FFF2-40B4-BE49-F238E27FC236}">
                <a16:creationId xmlns:a16="http://schemas.microsoft.com/office/drawing/2014/main" id="{7D8679F8-286D-DF27-88F2-FB802E50937A}"/>
              </a:ext>
            </a:extLst>
          </p:cNvPr>
          <p:cNvSpPr/>
          <p:nvPr/>
        </p:nvSpPr>
        <p:spPr>
          <a:xfrm rot="10800000">
            <a:off x="4643787" y="3425992"/>
            <a:ext cx="1197152" cy="408000"/>
          </a:xfrm>
          <a:prstGeom prst="homePlat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zh-CN" altLang="en-US" b="1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BD2FB99-EEF1-A0B1-2085-2AF3A771BE86}"/>
              </a:ext>
            </a:extLst>
          </p:cNvPr>
          <p:cNvSpPr txBox="1"/>
          <p:nvPr/>
        </p:nvSpPr>
        <p:spPr>
          <a:xfrm>
            <a:off x="1014108" y="3352800"/>
            <a:ext cx="35880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五边形 26">
            <a:extLst>
              <a:ext uri="{FF2B5EF4-FFF2-40B4-BE49-F238E27FC236}">
                <a16:creationId xmlns:a16="http://schemas.microsoft.com/office/drawing/2014/main" id="{DC73CA85-D97C-3800-9F5F-96E95829BD9F}"/>
              </a:ext>
            </a:extLst>
          </p:cNvPr>
          <p:cNvSpPr/>
          <p:nvPr/>
        </p:nvSpPr>
        <p:spPr>
          <a:xfrm rot="10800000">
            <a:off x="4643787" y="4209606"/>
            <a:ext cx="1197152" cy="408000"/>
          </a:xfrm>
          <a:prstGeom prst="homePlate">
            <a:avLst/>
          </a:pr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4214202-461F-C4EF-F46B-97D41727771B}"/>
              </a:ext>
            </a:extLst>
          </p:cNvPr>
          <p:cNvSpPr txBox="1"/>
          <p:nvPr/>
        </p:nvSpPr>
        <p:spPr>
          <a:xfrm>
            <a:off x="1014108" y="4136414"/>
            <a:ext cx="35880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五边形 26">
            <a:extLst>
              <a:ext uri="{FF2B5EF4-FFF2-40B4-BE49-F238E27FC236}">
                <a16:creationId xmlns:a16="http://schemas.microsoft.com/office/drawing/2014/main" id="{8EE6FB08-AD08-DC75-B92F-91D4AA10D89C}"/>
              </a:ext>
            </a:extLst>
          </p:cNvPr>
          <p:cNvSpPr/>
          <p:nvPr/>
        </p:nvSpPr>
        <p:spPr>
          <a:xfrm rot="10800000">
            <a:off x="4643787" y="4993220"/>
            <a:ext cx="1197152" cy="408000"/>
          </a:xfrm>
          <a:prstGeom prst="homePlat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>
              <a:defRPr/>
            </a:pPr>
            <a:endParaRPr lang="zh-CN" altLang="en-US" b="1" dirty="0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FE8EC9A-EE8C-7961-EC68-84EEC5420E75}"/>
              </a:ext>
            </a:extLst>
          </p:cNvPr>
          <p:cNvSpPr txBox="1"/>
          <p:nvPr/>
        </p:nvSpPr>
        <p:spPr>
          <a:xfrm>
            <a:off x="1803400" y="4920028"/>
            <a:ext cx="2798789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D296D10-1924-379C-F09F-9329B2DED517}"/>
              </a:ext>
            </a:extLst>
          </p:cNvPr>
          <p:cNvSpPr txBox="1"/>
          <p:nvPr/>
        </p:nvSpPr>
        <p:spPr>
          <a:xfrm>
            <a:off x="4831483" y="3473416"/>
            <a:ext cx="10094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7280">
              <a:defRPr/>
            </a:pPr>
            <a:r>
              <a:rPr lang="zh-CN" altLang="en-US" sz="1600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+mn-ea"/>
              </a:rPr>
              <a:t>关键词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6B0A34A-BB4C-3A88-E077-1439E7EB94AD}"/>
              </a:ext>
            </a:extLst>
          </p:cNvPr>
          <p:cNvSpPr txBox="1"/>
          <p:nvPr/>
        </p:nvSpPr>
        <p:spPr>
          <a:xfrm>
            <a:off x="6356140" y="3473416"/>
            <a:ext cx="10094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7280">
              <a:defRPr/>
            </a:pPr>
            <a:r>
              <a:rPr lang="zh-CN" altLang="en-US" sz="1600" b="1" dirty="0">
                <a:latin typeface="+mn-ea"/>
              </a:rPr>
              <a:t>关键词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21AA5EF-74D4-C8B7-C35E-59FCB0B06E55}"/>
              </a:ext>
            </a:extLst>
          </p:cNvPr>
          <p:cNvSpPr txBox="1"/>
          <p:nvPr/>
        </p:nvSpPr>
        <p:spPr>
          <a:xfrm>
            <a:off x="4831483" y="4244330"/>
            <a:ext cx="10094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7280">
              <a:defRPr/>
            </a:pPr>
            <a:r>
              <a:rPr lang="zh-CN" altLang="en-US" sz="1600" b="1" dirty="0">
                <a:latin typeface="+mn-ea"/>
              </a:rPr>
              <a:t>关键词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1E1C639-8D01-D447-EBE3-2C0EB0DD32BF}"/>
              </a:ext>
            </a:extLst>
          </p:cNvPr>
          <p:cNvSpPr txBox="1"/>
          <p:nvPr/>
        </p:nvSpPr>
        <p:spPr>
          <a:xfrm>
            <a:off x="6356140" y="4244330"/>
            <a:ext cx="10094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7280">
              <a:defRPr/>
            </a:pPr>
            <a:r>
              <a:rPr lang="zh-CN" altLang="en-US" sz="1600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+mn-ea"/>
              </a:rPr>
              <a:t>关键词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6F408CC-3CB2-18DB-E2DF-E176A9715B55}"/>
              </a:ext>
            </a:extLst>
          </p:cNvPr>
          <p:cNvSpPr txBox="1"/>
          <p:nvPr/>
        </p:nvSpPr>
        <p:spPr>
          <a:xfrm>
            <a:off x="4831483" y="5027944"/>
            <a:ext cx="10094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7280">
              <a:defRPr/>
            </a:pPr>
            <a:r>
              <a:rPr lang="zh-CN" altLang="en-US" sz="1600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  <a:latin typeface="+mn-ea"/>
              </a:rPr>
              <a:t>关键词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EF14481-23B0-82A4-A6CA-97DFA533D256}"/>
              </a:ext>
            </a:extLst>
          </p:cNvPr>
          <p:cNvSpPr txBox="1"/>
          <p:nvPr/>
        </p:nvSpPr>
        <p:spPr>
          <a:xfrm>
            <a:off x="6356140" y="5027944"/>
            <a:ext cx="10094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7280">
              <a:defRPr/>
            </a:pPr>
            <a:r>
              <a:rPr lang="zh-CN" altLang="en-US" sz="1600" b="1" dirty="0">
                <a:latin typeface="+mn-ea"/>
              </a:rPr>
              <a:t>关键词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FD46E8-E8CB-4154-BBCD-40A03C42B7E3}"/>
              </a:ext>
            </a:extLst>
          </p:cNvPr>
          <p:cNvSpPr txBox="1"/>
          <p:nvPr/>
        </p:nvSpPr>
        <p:spPr>
          <a:xfrm>
            <a:off x="874713" y="2144194"/>
            <a:ext cx="10364787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pPr algn="ctr"/>
            <a:r>
              <a:rPr lang="zh-CN" altLang="en-US" sz="1100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DE82B2EC-EEA6-4FA6-C52F-DEC60A6C0564}"/>
              </a:ext>
            </a:extLst>
          </p:cNvPr>
          <p:cNvCxnSpPr/>
          <p:nvPr/>
        </p:nvCxnSpPr>
        <p:spPr>
          <a:xfrm>
            <a:off x="874713" y="2882900"/>
            <a:ext cx="10442575" cy="0"/>
          </a:xfrm>
          <a:prstGeom prst="line">
            <a:avLst/>
          </a:prstGeom>
          <a:ln w="12700">
            <a:solidFill>
              <a:srgbClr val="D016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677013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E36B94D-E43F-D4A9-14AF-7309F885880E}"/>
              </a:ext>
            </a:extLst>
          </p:cNvPr>
          <p:cNvSpPr>
            <a:spLocks/>
          </p:cNvSpPr>
          <p:nvPr/>
        </p:nvSpPr>
        <p:spPr bwMode="auto">
          <a:xfrm rot="2700000">
            <a:off x="4411374" y="2050790"/>
            <a:ext cx="1445782" cy="1450015"/>
          </a:xfrm>
          <a:custGeom>
            <a:avLst/>
            <a:gdLst>
              <a:gd name="T0" fmla="*/ 3046 w 4022"/>
              <a:gd name="T1" fmla="*/ 440 h 4020"/>
              <a:gd name="T2" fmla="*/ 2838 w 4022"/>
              <a:gd name="T3" fmla="*/ 1408 h 4020"/>
              <a:gd name="T4" fmla="*/ 4022 w 4022"/>
              <a:gd name="T5" fmla="*/ 3449 h 4020"/>
              <a:gd name="T6" fmla="*/ 4022 w 4022"/>
              <a:gd name="T7" fmla="*/ 4020 h 4020"/>
              <a:gd name="T8" fmla="*/ 2499 w 4022"/>
              <a:gd name="T9" fmla="*/ 2382 h 4020"/>
              <a:gd name="T10" fmla="*/ 1572 w 4022"/>
              <a:gd name="T11" fmla="*/ 2382 h 4020"/>
              <a:gd name="T12" fmla="*/ 1571 w 4022"/>
              <a:gd name="T13" fmla="*/ 2382 h 4020"/>
              <a:gd name="T14" fmla="*/ 1531 w 4022"/>
              <a:gd name="T15" fmla="*/ 2423 h 4020"/>
              <a:gd name="T16" fmla="*/ 1531 w 4022"/>
              <a:gd name="T17" fmla="*/ 2423 h 4020"/>
              <a:gd name="T18" fmla="*/ 1531 w 4022"/>
              <a:gd name="T19" fmla="*/ 2424 h 4020"/>
              <a:gd name="T20" fmla="*/ 1530 w 4022"/>
              <a:gd name="T21" fmla="*/ 2647 h 4020"/>
              <a:gd name="T22" fmla="*/ 1531 w 4022"/>
              <a:gd name="T23" fmla="*/ 2658 h 4020"/>
              <a:gd name="T24" fmla="*/ 1373 w 4022"/>
              <a:gd name="T25" fmla="*/ 2816 h 4020"/>
              <a:gd name="T26" fmla="*/ 1255 w 4022"/>
              <a:gd name="T27" fmla="*/ 2763 h 4020"/>
              <a:gd name="T28" fmla="*/ 80 w 4022"/>
              <a:gd name="T29" fmla="*/ 1587 h 4020"/>
              <a:gd name="T30" fmla="*/ 0 w 4022"/>
              <a:gd name="T31" fmla="*/ 1407 h 4020"/>
              <a:gd name="T32" fmla="*/ 71 w 4022"/>
              <a:gd name="T33" fmla="*/ 1236 h 4020"/>
              <a:gd name="T34" fmla="*/ 71 w 4022"/>
              <a:gd name="T35" fmla="*/ 1236 h 4020"/>
              <a:gd name="T36" fmla="*/ 1260 w 4022"/>
              <a:gd name="T37" fmla="*/ 47 h 4020"/>
              <a:gd name="T38" fmla="*/ 1260 w 4022"/>
              <a:gd name="T39" fmla="*/ 47 h 4020"/>
              <a:gd name="T40" fmla="*/ 1373 w 4022"/>
              <a:gd name="T41" fmla="*/ 0 h 4020"/>
              <a:gd name="T42" fmla="*/ 1531 w 4022"/>
              <a:gd name="T43" fmla="*/ 158 h 4020"/>
              <a:gd name="T44" fmla="*/ 1531 w 4022"/>
              <a:gd name="T45" fmla="*/ 162 h 4020"/>
              <a:gd name="T46" fmla="*/ 1531 w 4022"/>
              <a:gd name="T47" fmla="*/ 397 h 4020"/>
              <a:gd name="T48" fmla="*/ 1531 w 4022"/>
              <a:gd name="T49" fmla="*/ 398 h 4020"/>
              <a:gd name="T50" fmla="*/ 1531 w 4022"/>
              <a:gd name="T51" fmla="*/ 399 h 4020"/>
              <a:gd name="T52" fmla="*/ 1572 w 4022"/>
              <a:gd name="T53" fmla="*/ 440 h 4020"/>
              <a:gd name="T54" fmla="*/ 1573 w 4022"/>
              <a:gd name="T55" fmla="*/ 440 h 4020"/>
              <a:gd name="T56" fmla="*/ 3046 w 4022"/>
              <a:gd name="T57" fmla="*/ 440 h 4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22" h="4020">
                <a:moveTo>
                  <a:pt x="3046" y="440"/>
                </a:moveTo>
                <a:cubicBezTo>
                  <a:pt x="2912" y="735"/>
                  <a:pt x="2838" y="1063"/>
                  <a:pt x="2838" y="1408"/>
                </a:cubicBezTo>
                <a:cubicBezTo>
                  <a:pt x="2838" y="2281"/>
                  <a:pt x="3314" y="3044"/>
                  <a:pt x="4022" y="3449"/>
                </a:cubicBezTo>
                <a:lnTo>
                  <a:pt x="4022" y="4020"/>
                </a:lnTo>
                <a:cubicBezTo>
                  <a:pt x="3317" y="3704"/>
                  <a:pt x="2763" y="3112"/>
                  <a:pt x="2499" y="2382"/>
                </a:cubicBezTo>
                <a:lnTo>
                  <a:pt x="1572" y="2382"/>
                </a:lnTo>
                <a:lnTo>
                  <a:pt x="1571" y="2382"/>
                </a:lnTo>
                <a:cubicBezTo>
                  <a:pt x="1549" y="2382"/>
                  <a:pt x="1531" y="2400"/>
                  <a:pt x="1531" y="2423"/>
                </a:cubicBezTo>
                <a:lnTo>
                  <a:pt x="1531" y="2423"/>
                </a:lnTo>
                <a:lnTo>
                  <a:pt x="1531" y="2424"/>
                </a:lnTo>
                <a:lnTo>
                  <a:pt x="1530" y="2647"/>
                </a:lnTo>
                <a:cubicBezTo>
                  <a:pt x="1531" y="2651"/>
                  <a:pt x="1531" y="2654"/>
                  <a:pt x="1531" y="2658"/>
                </a:cubicBezTo>
                <a:cubicBezTo>
                  <a:pt x="1531" y="2745"/>
                  <a:pt x="1460" y="2816"/>
                  <a:pt x="1373" y="2816"/>
                </a:cubicBezTo>
                <a:cubicBezTo>
                  <a:pt x="1326" y="2816"/>
                  <a:pt x="1284" y="2795"/>
                  <a:pt x="1255" y="2763"/>
                </a:cubicBezTo>
                <a:lnTo>
                  <a:pt x="80" y="1587"/>
                </a:lnTo>
                <a:cubicBezTo>
                  <a:pt x="31" y="1543"/>
                  <a:pt x="0" y="1479"/>
                  <a:pt x="0" y="1407"/>
                </a:cubicBezTo>
                <a:cubicBezTo>
                  <a:pt x="0" y="1341"/>
                  <a:pt x="27" y="1280"/>
                  <a:pt x="71" y="1236"/>
                </a:cubicBezTo>
                <a:lnTo>
                  <a:pt x="71" y="1236"/>
                </a:lnTo>
                <a:lnTo>
                  <a:pt x="1260" y="47"/>
                </a:lnTo>
                <a:lnTo>
                  <a:pt x="1260" y="47"/>
                </a:lnTo>
                <a:cubicBezTo>
                  <a:pt x="1289" y="18"/>
                  <a:pt x="1329" y="0"/>
                  <a:pt x="1373" y="0"/>
                </a:cubicBezTo>
                <a:cubicBezTo>
                  <a:pt x="1460" y="0"/>
                  <a:pt x="1531" y="70"/>
                  <a:pt x="1531" y="158"/>
                </a:cubicBezTo>
                <a:lnTo>
                  <a:pt x="1531" y="162"/>
                </a:lnTo>
                <a:lnTo>
                  <a:pt x="1531" y="397"/>
                </a:lnTo>
                <a:lnTo>
                  <a:pt x="1531" y="398"/>
                </a:lnTo>
                <a:lnTo>
                  <a:pt x="1531" y="399"/>
                </a:lnTo>
                <a:cubicBezTo>
                  <a:pt x="1531" y="421"/>
                  <a:pt x="1549" y="440"/>
                  <a:pt x="1572" y="440"/>
                </a:cubicBezTo>
                <a:lnTo>
                  <a:pt x="1573" y="440"/>
                </a:lnTo>
                <a:cubicBezTo>
                  <a:pt x="2064" y="440"/>
                  <a:pt x="2555" y="440"/>
                  <a:pt x="3046" y="440"/>
                </a:cubicBezTo>
                <a:close/>
              </a:path>
            </a:pathLst>
          </a:custGeom>
          <a:solidFill>
            <a:srgbClr val="D01617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D4EF041-4EF9-8F5B-39EA-FEED3BF75691}"/>
              </a:ext>
            </a:extLst>
          </p:cNvPr>
          <p:cNvSpPr>
            <a:spLocks/>
          </p:cNvSpPr>
          <p:nvPr/>
        </p:nvSpPr>
        <p:spPr bwMode="auto">
          <a:xfrm rot="2700000">
            <a:off x="6029426" y="1740950"/>
            <a:ext cx="1445782" cy="1450015"/>
          </a:xfrm>
          <a:custGeom>
            <a:avLst/>
            <a:gdLst>
              <a:gd name="T0" fmla="*/ 1645 w 4021"/>
              <a:gd name="T1" fmla="*/ 2497 h 4022"/>
              <a:gd name="T2" fmla="*/ 1645 w 4021"/>
              <a:gd name="T3" fmla="*/ 1573 h 4022"/>
              <a:gd name="T4" fmla="*/ 1645 w 4021"/>
              <a:gd name="T5" fmla="*/ 1572 h 4022"/>
              <a:gd name="T6" fmla="*/ 1604 w 4021"/>
              <a:gd name="T7" fmla="*/ 1531 h 4022"/>
              <a:gd name="T8" fmla="*/ 1603 w 4021"/>
              <a:gd name="T9" fmla="*/ 1531 h 4022"/>
              <a:gd name="T10" fmla="*/ 1602 w 4021"/>
              <a:gd name="T11" fmla="*/ 1531 h 4022"/>
              <a:gd name="T12" fmla="*/ 1367 w 4021"/>
              <a:gd name="T13" fmla="*/ 1531 h 4022"/>
              <a:gd name="T14" fmla="*/ 1363 w 4021"/>
              <a:gd name="T15" fmla="*/ 1531 h 4022"/>
              <a:gd name="T16" fmla="*/ 1205 w 4021"/>
              <a:gd name="T17" fmla="*/ 1373 h 4022"/>
              <a:gd name="T18" fmla="*/ 1252 w 4021"/>
              <a:gd name="T19" fmla="*/ 1260 h 4022"/>
              <a:gd name="T20" fmla="*/ 1252 w 4021"/>
              <a:gd name="T21" fmla="*/ 1260 h 4022"/>
              <a:gd name="T22" fmla="*/ 2441 w 4021"/>
              <a:gd name="T23" fmla="*/ 71 h 4022"/>
              <a:gd name="T24" fmla="*/ 2441 w 4021"/>
              <a:gd name="T25" fmla="*/ 71 h 4022"/>
              <a:gd name="T26" fmla="*/ 2612 w 4021"/>
              <a:gd name="T27" fmla="*/ 0 h 4022"/>
              <a:gd name="T28" fmla="*/ 2792 w 4021"/>
              <a:gd name="T29" fmla="*/ 80 h 4022"/>
              <a:gd name="T30" fmla="*/ 3968 w 4021"/>
              <a:gd name="T31" fmla="*/ 1255 h 4022"/>
              <a:gd name="T32" fmla="*/ 4021 w 4021"/>
              <a:gd name="T33" fmla="*/ 1373 h 4022"/>
              <a:gd name="T34" fmla="*/ 3863 w 4021"/>
              <a:gd name="T35" fmla="*/ 1531 h 4022"/>
              <a:gd name="T36" fmla="*/ 3852 w 4021"/>
              <a:gd name="T37" fmla="*/ 1530 h 4022"/>
              <a:gd name="T38" fmla="*/ 3629 w 4021"/>
              <a:gd name="T39" fmla="*/ 1531 h 4022"/>
              <a:gd name="T40" fmla="*/ 3628 w 4021"/>
              <a:gd name="T41" fmla="*/ 1531 h 4022"/>
              <a:gd name="T42" fmla="*/ 3628 w 4021"/>
              <a:gd name="T43" fmla="*/ 1531 h 4022"/>
              <a:gd name="T44" fmla="*/ 3587 w 4021"/>
              <a:gd name="T45" fmla="*/ 1571 h 4022"/>
              <a:gd name="T46" fmla="*/ 3587 w 4021"/>
              <a:gd name="T47" fmla="*/ 1572 h 4022"/>
              <a:gd name="T48" fmla="*/ 3587 w 4021"/>
              <a:gd name="T49" fmla="*/ 3049 h 4022"/>
              <a:gd name="T50" fmla="*/ 2613 w 4021"/>
              <a:gd name="T51" fmla="*/ 2838 h 4022"/>
              <a:gd name="T52" fmla="*/ 571 w 4021"/>
              <a:gd name="T53" fmla="*/ 4022 h 4022"/>
              <a:gd name="T54" fmla="*/ 0 w 4021"/>
              <a:gd name="T55" fmla="*/ 4022 h 4022"/>
              <a:gd name="T56" fmla="*/ 1645 w 4021"/>
              <a:gd name="T57" fmla="*/ 2497 h 4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21" h="4022">
                <a:moveTo>
                  <a:pt x="1645" y="2497"/>
                </a:moveTo>
                <a:lnTo>
                  <a:pt x="1645" y="1573"/>
                </a:lnTo>
                <a:lnTo>
                  <a:pt x="1645" y="1572"/>
                </a:lnTo>
                <a:cubicBezTo>
                  <a:pt x="1645" y="1549"/>
                  <a:pt x="1626" y="1531"/>
                  <a:pt x="1604" y="1531"/>
                </a:cubicBezTo>
                <a:lnTo>
                  <a:pt x="1603" y="1531"/>
                </a:lnTo>
                <a:lnTo>
                  <a:pt x="1602" y="1531"/>
                </a:lnTo>
                <a:lnTo>
                  <a:pt x="1367" y="1531"/>
                </a:lnTo>
                <a:lnTo>
                  <a:pt x="1363" y="1531"/>
                </a:lnTo>
                <a:cubicBezTo>
                  <a:pt x="1275" y="1531"/>
                  <a:pt x="1205" y="1460"/>
                  <a:pt x="1205" y="1373"/>
                </a:cubicBezTo>
                <a:cubicBezTo>
                  <a:pt x="1205" y="1329"/>
                  <a:pt x="1223" y="1289"/>
                  <a:pt x="1252" y="1260"/>
                </a:cubicBezTo>
                <a:lnTo>
                  <a:pt x="1252" y="1260"/>
                </a:lnTo>
                <a:lnTo>
                  <a:pt x="2441" y="71"/>
                </a:lnTo>
                <a:lnTo>
                  <a:pt x="2441" y="71"/>
                </a:lnTo>
                <a:cubicBezTo>
                  <a:pt x="2485" y="27"/>
                  <a:pt x="2546" y="0"/>
                  <a:pt x="2612" y="0"/>
                </a:cubicBezTo>
                <a:cubicBezTo>
                  <a:pt x="2684" y="0"/>
                  <a:pt x="2748" y="31"/>
                  <a:pt x="2792" y="80"/>
                </a:cubicBezTo>
                <a:lnTo>
                  <a:pt x="3968" y="1255"/>
                </a:lnTo>
                <a:cubicBezTo>
                  <a:pt x="4000" y="1284"/>
                  <a:pt x="4021" y="1326"/>
                  <a:pt x="4021" y="1373"/>
                </a:cubicBezTo>
                <a:cubicBezTo>
                  <a:pt x="4021" y="1460"/>
                  <a:pt x="3950" y="1531"/>
                  <a:pt x="3863" y="1531"/>
                </a:cubicBezTo>
                <a:cubicBezTo>
                  <a:pt x="3859" y="1531"/>
                  <a:pt x="3856" y="1531"/>
                  <a:pt x="3852" y="1530"/>
                </a:cubicBezTo>
                <a:lnTo>
                  <a:pt x="3629" y="1531"/>
                </a:lnTo>
                <a:lnTo>
                  <a:pt x="3628" y="1531"/>
                </a:lnTo>
                <a:lnTo>
                  <a:pt x="3628" y="1531"/>
                </a:lnTo>
                <a:cubicBezTo>
                  <a:pt x="3605" y="1531"/>
                  <a:pt x="3587" y="1549"/>
                  <a:pt x="3587" y="1571"/>
                </a:cubicBezTo>
                <a:lnTo>
                  <a:pt x="3587" y="1572"/>
                </a:lnTo>
                <a:lnTo>
                  <a:pt x="3587" y="3049"/>
                </a:lnTo>
                <a:cubicBezTo>
                  <a:pt x="3290" y="2913"/>
                  <a:pt x="2960" y="2838"/>
                  <a:pt x="2613" y="2838"/>
                </a:cubicBezTo>
                <a:cubicBezTo>
                  <a:pt x="1739" y="2838"/>
                  <a:pt x="977" y="3314"/>
                  <a:pt x="571" y="4022"/>
                </a:cubicBezTo>
                <a:lnTo>
                  <a:pt x="0" y="4022"/>
                </a:lnTo>
                <a:cubicBezTo>
                  <a:pt x="317" y="3315"/>
                  <a:pt x="911" y="2760"/>
                  <a:pt x="1645" y="2497"/>
                </a:cubicBezTo>
                <a:close/>
              </a:path>
            </a:pathLst>
          </a:cu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B0D5818-7454-451D-6A56-AD1DEF30C6F1}"/>
              </a:ext>
            </a:extLst>
          </p:cNvPr>
          <p:cNvSpPr>
            <a:spLocks/>
          </p:cNvSpPr>
          <p:nvPr/>
        </p:nvSpPr>
        <p:spPr bwMode="auto">
          <a:xfrm rot="2700000">
            <a:off x="4715537" y="3670210"/>
            <a:ext cx="1443664" cy="1445782"/>
          </a:xfrm>
          <a:custGeom>
            <a:avLst/>
            <a:gdLst>
              <a:gd name="T0" fmla="*/ 440 w 4017"/>
              <a:gd name="T1" fmla="*/ 2442 h 4015"/>
              <a:gd name="T2" fmla="*/ 440 w 4017"/>
              <a:gd name="T3" fmla="*/ 2443 h 4015"/>
              <a:gd name="T4" fmla="*/ 399 w 4017"/>
              <a:gd name="T5" fmla="*/ 2485 h 4015"/>
              <a:gd name="T6" fmla="*/ 398 w 4017"/>
              <a:gd name="T7" fmla="*/ 2485 h 4015"/>
              <a:gd name="T8" fmla="*/ 397 w 4017"/>
              <a:gd name="T9" fmla="*/ 2485 h 4015"/>
              <a:gd name="T10" fmla="*/ 162 w 4017"/>
              <a:gd name="T11" fmla="*/ 2485 h 4015"/>
              <a:gd name="T12" fmla="*/ 158 w 4017"/>
              <a:gd name="T13" fmla="*/ 2484 h 4015"/>
              <a:gd name="T14" fmla="*/ 0 w 4017"/>
              <a:gd name="T15" fmla="*/ 2642 h 4015"/>
              <a:gd name="T16" fmla="*/ 47 w 4017"/>
              <a:gd name="T17" fmla="*/ 2755 h 4015"/>
              <a:gd name="T18" fmla="*/ 47 w 4017"/>
              <a:gd name="T19" fmla="*/ 2755 h 4015"/>
              <a:gd name="T20" fmla="*/ 1236 w 4017"/>
              <a:gd name="T21" fmla="*/ 3944 h 4015"/>
              <a:gd name="T22" fmla="*/ 1236 w 4017"/>
              <a:gd name="T23" fmla="*/ 3944 h 4015"/>
              <a:gd name="T24" fmla="*/ 1407 w 4017"/>
              <a:gd name="T25" fmla="*/ 4015 h 4015"/>
              <a:gd name="T26" fmla="*/ 1587 w 4017"/>
              <a:gd name="T27" fmla="*/ 3936 h 4015"/>
              <a:gd name="T28" fmla="*/ 2763 w 4017"/>
              <a:gd name="T29" fmla="*/ 2760 h 4015"/>
              <a:gd name="T30" fmla="*/ 2816 w 4017"/>
              <a:gd name="T31" fmla="*/ 2642 h 4015"/>
              <a:gd name="T32" fmla="*/ 2658 w 4017"/>
              <a:gd name="T33" fmla="*/ 2484 h 4015"/>
              <a:gd name="T34" fmla="*/ 2647 w 4017"/>
              <a:gd name="T35" fmla="*/ 2485 h 4015"/>
              <a:gd name="T36" fmla="*/ 2424 w 4017"/>
              <a:gd name="T37" fmla="*/ 2485 h 4015"/>
              <a:gd name="T38" fmla="*/ 2423 w 4017"/>
              <a:gd name="T39" fmla="*/ 2485 h 4015"/>
              <a:gd name="T40" fmla="*/ 2423 w 4017"/>
              <a:gd name="T41" fmla="*/ 2485 h 4015"/>
              <a:gd name="T42" fmla="*/ 2382 w 4017"/>
              <a:gd name="T43" fmla="*/ 2444 h 4015"/>
              <a:gd name="T44" fmla="*/ 2382 w 4017"/>
              <a:gd name="T45" fmla="*/ 2444 h 4015"/>
              <a:gd name="T46" fmla="*/ 2382 w 4017"/>
              <a:gd name="T47" fmla="*/ 1517 h 4015"/>
              <a:gd name="T48" fmla="*/ 4017 w 4017"/>
              <a:gd name="T49" fmla="*/ 0 h 4015"/>
              <a:gd name="T50" fmla="*/ 3446 w 4017"/>
              <a:gd name="T51" fmla="*/ 0 h 4015"/>
              <a:gd name="T52" fmla="*/ 1408 w 4017"/>
              <a:gd name="T53" fmla="*/ 1177 h 4015"/>
              <a:gd name="T54" fmla="*/ 440 w 4017"/>
              <a:gd name="T55" fmla="*/ 969 h 4015"/>
              <a:gd name="T56" fmla="*/ 440 w 4017"/>
              <a:gd name="T57" fmla="*/ 2442 h 4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17" h="4015">
                <a:moveTo>
                  <a:pt x="440" y="2442"/>
                </a:moveTo>
                <a:lnTo>
                  <a:pt x="440" y="2443"/>
                </a:lnTo>
                <a:cubicBezTo>
                  <a:pt x="440" y="2466"/>
                  <a:pt x="421" y="2484"/>
                  <a:pt x="399" y="2485"/>
                </a:cubicBezTo>
                <a:lnTo>
                  <a:pt x="398" y="2485"/>
                </a:lnTo>
                <a:lnTo>
                  <a:pt x="397" y="2485"/>
                </a:lnTo>
                <a:lnTo>
                  <a:pt x="162" y="2485"/>
                </a:lnTo>
                <a:lnTo>
                  <a:pt x="158" y="2484"/>
                </a:lnTo>
                <a:cubicBezTo>
                  <a:pt x="70" y="2484"/>
                  <a:pt x="0" y="2555"/>
                  <a:pt x="0" y="2642"/>
                </a:cubicBezTo>
                <a:cubicBezTo>
                  <a:pt x="0" y="2686"/>
                  <a:pt x="18" y="2726"/>
                  <a:pt x="47" y="2755"/>
                </a:cubicBezTo>
                <a:lnTo>
                  <a:pt x="47" y="2755"/>
                </a:lnTo>
                <a:lnTo>
                  <a:pt x="1236" y="3944"/>
                </a:lnTo>
                <a:lnTo>
                  <a:pt x="1236" y="3944"/>
                </a:lnTo>
                <a:cubicBezTo>
                  <a:pt x="1280" y="3988"/>
                  <a:pt x="1341" y="4015"/>
                  <a:pt x="1407" y="4015"/>
                </a:cubicBezTo>
                <a:cubicBezTo>
                  <a:pt x="1479" y="4015"/>
                  <a:pt x="1543" y="3985"/>
                  <a:pt x="1587" y="3936"/>
                </a:cubicBezTo>
                <a:lnTo>
                  <a:pt x="2763" y="2760"/>
                </a:lnTo>
                <a:cubicBezTo>
                  <a:pt x="2795" y="2731"/>
                  <a:pt x="2816" y="2689"/>
                  <a:pt x="2816" y="2642"/>
                </a:cubicBezTo>
                <a:cubicBezTo>
                  <a:pt x="2816" y="2555"/>
                  <a:pt x="2745" y="2484"/>
                  <a:pt x="2658" y="2484"/>
                </a:cubicBezTo>
                <a:cubicBezTo>
                  <a:pt x="2654" y="2484"/>
                  <a:pt x="2651" y="2485"/>
                  <a:pt x="2647" y="2485"/>
                </a:cubicBezTo>
                <a:lnTo>
                  <a:pt x="2424" y="2485"/>
                </a:lnTo>
                <a:lnTo>
                  <a:pt x="2423" y="2485"/>
                </a:lnTo>
                <a:lnTo>
                  <a:pt x="2423" y="2485"/>
                </a:lnTo>
                <a:cubicBezTo>
                  <a:pt x="2400" y="2485"/>
                  <a:pt x="2382" y="2467"/>
                  <a:pt x="2382" y="2444"/>
                </a:cubicBezTo>
                <a:lnTo>
                  <a:pt x="2382" y="2444"/>
                </a:lnTo>
                <a:lnTo>
                  <a:pt x="2382" y="1517"/>
                </a:lnTo>
                <a:cubicBezTo>
                  <a:pt x="3110" y="1253"/>
                  <a:pt x="3701" y="701"/>
                  <a:pt x="4017" y="0"/>
                </a:cubicBezTo>
                <a:lnTo>
                  <a:pt x="3446" y="0"/>
                </a:lnTo>
                <a:cubicBezTo>
                  <a:pt x="3039" y="704"/>
                  <a:pt x="2279" y="1177"/>
                  <a:pt x="1408" y="1177"/>
                </a:cubicBezTo>
                <a:cubicBezTo>
                  <a:pt x="1063" y="1177"/>
                  <a:pt x="735" y="1103"/>
                  <a:pt x="440" y="969"/>
                </a:cubicBezTo>
                <a:cubicBezTo>
                  <a:pt x="440" y="1460"/>
                  <a:pt x="440" y="1951"/>
                  <a:pt x="440" y="2442"/>
                </a:cubicBezTo>
                <a:close/>
              </a:path>
            </a:pathLst>
          </a:cu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E9AFEEE5-E49B-8536-61C0-5B8834CCB50C}"/>
              </a:ext>
            </a:extLst>
          </p:cNvPr>
          <p:cNvSpPr>
            <a:spLocks/>
          </p:cNvSpPr>
          <p:nvPr/>
        </p:nvSpPr>
        <p:spPr bwMode="auto">
          <a:xfrm rot="2700000">
            <a:off x="6335085" y="3359751"/>
            <a:ext cx="1443664" cy="1450015"/>
          </a:xfrm>
          <a:custGeom>
            <a:avLst/>
            <a:gdLst>
              <a:gd name="T0" fmla="*/ 1519 w 4015"/>
              <a:gd name="T1" fmla="*/ 1642 h 4018"/>
              <a:gd name="T2" fmla="*/ 2442 w 4015"/>
              <a:gd name="T3" fmla="*/ 1642 h 4018"/>
              <a:gd name="T4" fmla="*/ 2443 w 4015"/>
              <a:gd name="T5" fmla="*/ 1642 h 4018"/>
              <a:gd name="T6" fmla="*/ 2485 w 4015"/>
              <a:gd name="T7" fmla="*/ 1601 h 4018"/>
              <a:gd name="T8" fmla="*/ 2485 w 4015"/>
              <a:gd name="T9" fmla="*/ 1600 h 4018"/>
              <a:gd name="T10" fmla="*/ 2485 w 4015"/>
              <a:gd name="T11" fmla="*/ 1599 h 4018"/>
              <a:gd name="T12" fmla="*/ 2485 w 4015"/>
              <a:gd name="T13" fmla="*/ 1364 h 4018"/>
              <a:gd name="T14" fmla="*/ 2484 w 4015"/>
              <a:gd name="T15" fmla="*/ 1360 h 4018"/>
              <a:gd name="T16" fmla="*/ 2642 w 4015"/>
              <a:gd name="T17" fmla="*/ 1202 h 4018"/>
              <a:gd name="T18" fmla="*/ 2755 w 4015"/>
              <a:gd name="T19" fmla="*/ 1249 h 4018"/>
              <a:gd name="T20" fmla="*/ 2755 w 4015"/>
              <a:gd name="T21" fmla="*/ 1249 h 4018"/>
              <a:gd name="T22" fmla="*/ 3944 w 4015"/>
              <a:gd name="T23" fmla="*/ 2438 h 4018"/>
              <a:gd name="T24" fmla="*/ 3944 w 4015"/>
              <a:gd name="T25" fmla="*/ 2438 h 4018"/>
              <a:gd name="T26" fmla="*/ 4015 w 4015"/>
              <a:gd name="T27" fmla="*/ 2609 h 4018"/>
              <a:gd name="T28" fmla="*/ 3936 w 4015"/>
              <a:gd name="T29" fmla="*/ 2789 h 4018"/>
              <a:gd name="T30" fmla="*/ 2760 w 4015"/>
              <a:gd name="T31" fmla="*/ 3965 h 4018"/>
              <a:gd name="T32" fmla="*/ 2642 w 4015"/>
              <a:gd name="T33" fmla="*/ 4018 h 4018"/>
              <a:gd name="T34" fmla="*/ 2484 w 4015"/>
              <a:gd name="T35" fmla="*/ 3860 h 4018"/>
              <a:gd name="T36" fmla="*/ 2485 w 4015"/>
              <a:gd name="T37" fmla="*/ 3849 h 4018"/>
              <a:gd name="T38" fmla="*/ 2485 w 4015"/>
              <a:gd name="T39" fmla="*/ 3626 h 4018"/>
              <a:gd name="T40" fmla="*/ 2485 w 4015"/>
              <a:gd name="T41" fmla="*/ 3625 h 4018"/>
              <a:gd name="T42" fmla="*/ 2485 w 4015"/>
              <a:gd name="T43" fmla="*/ 3625 h 4018"/>
              <a:gd name="T44" fmla="*/ 2444 w 4015"/>
              <a:gd name="T45" fmla="*/ 3584 h 4018"/>
              <a:gd name="T46" fmla="*/ 2444 w 4015"/>
              <a:gd name="T47" fmla="*/ 3584 h 4018"/>
              <a:gd name="T48" fmla="*/ 967 w 4015"/>
              <a:gd name="T49" fmla="*/ 3584 h 4018"/>
              <a:gd name="T50" fmla="*/ 1177 w 4015"/>
              <a:gd name="T51" fmla="*/ 2610 h 4018"/>
              <a:gd name="T52" fmla="*/ 0 w 4015"/>
              <a:gd name="T53" fmla="*/ 572 h 4018"/>
              <a:gd name="T54" fmla="*/ 0 w 4015"/>
              <a:gd name="T55" fmla="*/ 0 h 4018"/>
              <a:gd name="T56" fmla="*/ 1519 w 4015"/>
              <a:gd name="T57" fmla="*/ 1642 h 4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15" h="4018">
                <a:moveTo>
                  <a:pt x="1519" y="1642"/>
                </a:moveTo>
                <a:lnTo>
                  <a:pt x="2442" y="1642"/>
                </a:lnTo>
                <a:lnTo>
                  <a:pt x="2443" y="1642"/>
                </a:lnTo>
                <a:cubicBezTo>
                  <a:pt x="2466" y="1642"/>
                  <a:pt x="2484" y="1623"/>
                  <a:pt x="2485" y="1601"/>
                </a:cubicBezTo>
                <a:lnTo>
                  <a:pt x="2485" y="1600"/>
                </a:lnTo>
                <a:lnTo>
                  <a:pt x="2485" y="1599"/>
                </a:lnTo>
                <a:lnTo>
                  <a:pt x="2485" y="1364"/>
                </a:lnTo>
                <a:lnTo>
                  <a:pt x="2484" y="1360"/>
                </a:lnTo>
                <a:cubicBezTo>
                  <a:pt x="2484" y="1272"/>
                  <a:pt x="2555" y="1202"/>
                  <a:pt x="2642" y="1202"/>
                </a:cubicBezTo>
                <a:cubicBezTo>
                  <a:pt x="2686" y="1202"/>
                  <a:pt x="2726" y="1220"/>
                  <a:pt x="2755" y="1249"/>
                </a:cubicBezTo>
                <a:lnTo>
                  <a:pt x="2755" y="1249"/>
                </a:lnTo>
                <a:lnTo>
                  <a:pt x="3944" y="2438"/>
                </a:lnTo>
                <a:lnTo>
                  <a:pt x="3944" y="2438"/>
                </a:lnTo>
                <a:cubicBezTo>
                  <a:pt x="3988" y="2482"/>
                  <a:pt x="4015" y="2543"/>
                  <a:pt x="4015" y="2609"/>
                </a:cubicBezTo>
                <a:cubicBezTo>
                  <a:pt x="4015" y="2681"/>
                  <a:pt x="3985" y="2745"/>
                  <a:pt x="3936" y="2789"/>
                </a:cubicBezTo>
                <a:lnTo>
                  <a:pt x="2760" y="3965"/>
                </a:lnTo>
                <a:cubicBezTo>
                  <a:pt x="2731" y="3997"/>
                  <a:pt x="2689" y="4018"/>
                  <a:pt x="2642" y="4018"/>
                </a:cubicBezTo>
                <a:cubicBezTo>
                  <a:pt x="2555" y="4018"/>
                  <a:pt x="2484" y="3947"/>
                  <a:pt x="2484" y="3860"/>
                </a:cubicBezTo>
                <a:cubicBezTo>
                  <a:pt x="2484" y="3856"/>
                  <a:pt x="2485" y="3853"/>
                  <a:pt x="2485" y="3849"/>
                </a:cubicBezTo>
                <a:lnTo>
                  <a:pt x="2485" y="3626"/>
                </a:lnTo>
                <a:lnTo>
                  <a:pt x="2485" y="3625"/>
                </a:lnTo>
                <a:lnTo>
                  <a:pt x="2485" y="3625"/>
                </a:lnTo>
                <a:cubicBezTo>
                  <a:pt x="2485" y="3602"/>
                  <a:pt x="2467" y="3584"/>
                  <a:pt x="2444" y="3584"/>
                </a:cubicBezTo>
                <a:lnTo>
                  <a:pt x="2444" y="3584"/>
                </a:lnTo>
                <a:cubicBezTo>
                  <a:pt x="1951" y="3584"/>
                  <a:pt x="1459" y="3584"/>
                  <a:pt x="967" y="3584"/>
                </a:cubicBezTo>
                <a:cubicBezTo>
                  <a:pt x="1102" y="3287"/>
                  <a:pt x="1177" y="2957"/>
                  <a:pt x="1177" y="2610"/>
                </a:cubicBezTo>
                <a:cubicBezTo>
                  <a:pt x="1177" y="1739"/>
                  <a:pt x="704" y="978"/>
                  <a:pt x="0" y="572"/>
                </a:cubicBezTo>
                <a:lnTo>
                  <a:pt x="0" y="0"/>
                </a:lnTo>
                <a:cubicBezTo>
                  <a:pt x="703" y="317"/>
                  <a:pt x="1256" y="910"/>
                  <a:pt x="1519" y="1642"/>
                </a:cubicBezTo>
                <a:close/>
              </a:path>
            </a:pathLst>
          </a:custGeom>
          <a:solidFill>
            <a:srgbClr val="D01617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3F63F6B8-E3B0-E486-3A5B-E8A58E86CD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276" y="1582216"/>
            <a:ext cx="458294" cy="458292"/>
          </a:xfrm>
          <a:prstGeom prst="ellipse">
            <a:avLst/>
          </a:prstGeom>
          <a:solidFill>
            <a:srgbClr val="D01617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noProof="1">
                <a:solidFill>
                  <a:schemeClr val="bg1"/>
                </a:solidFill>
                <a:ea typeface="+mj-ea"/>
                <a:sym typeface="+mn-ea"/>
              </a:rPr>
              <a:t>1</a:t>
            </a:r>
            <a:endParaRPr lang="zh-CN" altLang="en-US" noProof="1">
              <a:solidFill>
                <a:schemeClr val="bg1"/>
              </a:solidFill>
              <a:ea typeface="+mj-ea"/>
              <a:sym typeface="+mn-ea"/>
            </a:endParaRPr>
          </a:p>
        </p:txBody>
      </p:sp>
      <p:sp>
        <p:nvSpPr>
          <p:cNvPr id="10" name="Oval 11">
            <a:extLst>
              <a:ext uri="{FF2B5EF4-FFF2-40B4-BE49-F238E27FC236}">
                <a16:creationId xmlns:a16="http://schemas.microsoft.com/office/drawing/2014/main" id="{69C08178-C77C-3AB0-2DB1-AF03CFF06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2145" y="4790680"/>
            <a:ext cx="458294" cy="458292"/>
          </a:xfrm>
          <a:prstGeom prst="ellipse">
            <a:avLst/>
          </a:prstGeom>
          <a:solidFill>
            <a:srgbClr val="D01617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noProof="1">
                <a:solidFill>
                  <a:schemeClr val="bg1"/>
                </a:solidFill>
                <a:ea typeface="+mj-ea"/>
                <a:sym typeface="+mn-ea"/>
              </a:rPr>
              <a:t>4</a:t>
            </a:r>
            <a:endParaRPr lang="zh-CN" altLang="en-US" noProof="1">
              <a:solidFill>
                <a:schemeClr val="bg1"/>
              </a:solidFill>
              <a:ea typeface="+mj-ea"/>
              <a:sym typeface="+mn-ea"/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1ED080E2-CAE7-1899-503D-63BB0C44B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8735" y="1620597"/>
            <a:ext cx="459536" cy="458292"/>
          </a:xfrm>
          <a:prstGeom prst="ellipse">
            <a:avLst/>
          </a:pr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noProof="1">
                <a:solidFill>
                  <a:schemeClr val="tx1"/>
                </a:solidFill>
                <a:ea typeface="思源黑体 CN Regular" panose="020B0500000000000000" charset="-122"/>
                <a:sym typeface="+mn-ea"/>
              </a:rPr>
              <a:t>3</a:t>
            </a:r>
            <a:endParaRPr lang="zh-CN" altLang="en-US" sz="1600" b="1" noProof="1">
              <a:solidFill>
                <a:schemeClr val="tx1"/>
              </a:solidFill>
              <a:ea typeface="思源黑体 CN Regular" panose="020B0500000000000000" charset="-122"/>
              <a:sym typeface="+mn-ea"/>
            </a:endParaRPr>
          </a:p>
        </p:txBody>
      </p:sp>
      <p:sp>
        <p:nvSpPr>
          <p:cNvPr id="12" name="Oval 13">
            <a:extLst>
              <a:ext uri="{FF2B5EF4-FFF2-40B4-BE49-F238E27FC236}">
                <a16:creationId xmlns:a16="http://schemas.microsoft.com/office/drawing/2014/main" id="{7E610CAF-1B7C-6998-83EC-1BFB9E5CD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6042" y="4756417"/>
            <a:ext cx="459536" cy="458294"/>
          </a:xfrm>
          <a:prstGeom prst="ellipse">
            <a:avLst/>
          </a:pr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noProof="1">
                <a:solidFill>
                  <a:schemeClr val="tx1"/>
                </a:solidFill>
                <a:ea typeface="思源黑体 CN Regular" panose="020B0500000000000000" charset="-122"/>
                <a:sym typeface="+mn-ea"/>
              </a:rPr>
              <a:t>2</a:t>
            </a:r>
            <a:endParaRPr lang="zh-CN" altLang="en-US" sz="1600" b="1" noProof="1">
              <a:solidFill>
                <a:schemeClr val="tx1"/>
              </a:solidFill>
              <a:ea typeface="思源黑体 CN Regular" panose="020B0500000000000000" charset="-122"/>
              <a:sym typeface="+mn-ea"/>
            </a:endParaRP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id="{AA38F3E0-3B50-D844-114D-640509B09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416" y="3166611"/>
            <a:ext cx="13763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FFF09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</a:rPr>
              <a:t>添加标</a:t>
            </a:r>
            <a:endParaRPr lang="en-US" altLang="zh-CN" sz="1800" dirty="0">
              <a:solidFill>
                <a:schemeClr val="tx1"/>
              </a:solidFill>
            </a:endParaRPr>
          </a:p>
          <a:p>
            <a:r>
              <a:rPr lang="zh-CN" altLang="en-US" sz="1800" dirty="0">
                <a:solidFill>
                  <a:schemeClr val="tx1"/>
                </a:solidFill>
              </a:rPr>
              <a:t>题文本</a:t>
            </a:r>
            <a:endParaRPr lang="en-US" altLang="zh-CN" sz="1800" dirty="0">
              <a:solidFill>
                <a:schemeClr val="tx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BD6977C-5663-BACB-D795-FBB33DE6B2BF}"/>
              </a:ext>
            </a:extLst>
          </p:cNvPr>
          <p:cNvGrpSpPr/>
          <p:nvPr/>
        </p:nvGrpSpPr>
        <p:grpSpPr>
          <a:xfrm>
            <a:off x="7588503" y="2241444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02B9EB6-3430-E949-988E-3CBA65D537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E60CE1F-0DE4-A32B-0102-512E06D032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8AB3034-E4FA-0F53-2364-8E0FAB1A4197}"/>
              </a:ext>
            </a:extLst>
          </p:cNvPr>
          <p:cNvGrpSpPr/>
          <p:nvPr/>
        </p:nvGrpSpPr>
        <p:grpSpPr>
          <a:xfrm>
            <a:off x="1618998" y="2243979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BACB102-4D40-09EA-0793-1F2040D1AAD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FA07BF6-C780-23A9-E0E7-510DF0B4956A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AD8249D-0532-CE9D-369A-0EC6F52FFFBE}"/>
              </a:ext>
            </a:extLst>
          </p:cNvPr>
          <p:cNvGrpSpPr/>
          <p:nvPr/>
        </p:nvGrpSpPr>
        <p:grpSpPr>
          <a:xfrm>
            <a:off x="7588503" y="3805346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1DBFB73-9F7F-8F0C-DC6B-CFE1768B2F0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98965B5-659E-07FF-0DAA-32BA0C157B4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8F3F560-5E00-E788-BA11-43F974DE5916}"/>
              </a:ext>
            </a:extLst>
          </p:cNvPr>
          <p:cNvGrpSpPr/>
          <p:nvPr/>
        </p:nvGrpSpPr>
        <p:grpSpPr>
          <a:xfrm>
            <a:off x="1618998" y="3807881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568F727-572A-4464-40AA-8A0A9DAFDA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A94454B-6AD5-47AB-EA6D-CF229C2D2D62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950917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EEF35D7-DCB2-3C41-93DD-73355EA2B764}"/>
              </a:ext>
            </a:extLst>
          </p:cNvPr>
          <p:cNvSpPr/>
          <p:nvPr/>
        </p:nvSpPr>
        <p:spPr>
          <a:xfrm flipH="1" flipV="1">
            <a:off x="5044632" y="-190500"/>
            <a:ext cx="7159366" cy="7239000"/>
          </a:xfrm>
          <a:custGeom>
            <a:avLst/>
            <a:gdLst>
              <a:gd name="connsiteX0" fmla="*/ 4486242 w 7159366"/>
              <a:gd name="connsiteY0" fmla="*/ 7239000 h 7239000"/>
              <a:gd name="connsiteX1" fmla="*/ 2924692 w 7159366"/>
              <a:gd name="connsiteY1" fmla="*/ 7239000 h 7239000"/>
              <a:gd name="connsiteX2" fmla="*/ 1971210 w 7159366"/>
              <a:gd name="connsiteY2" fmla="*/ 7239000 h 7239000"/>
              <a:gd name="connsiteX3" fmla="*/ 409662 w 7159366"/>
              <a:gd name="connsiteY3" fmla="*/ 7239000 h 7239000"/>
              <a:gd name="connsiteX4" fmla="*/ 335986 w 7159366"/>
              <a:gd name="connsiteY4" fmla="*/ 7239000 h 7239000"/>
              <a:gd name="connsiteX5" fmla="*/ 0 w 7159366"/>
              <a:gd name="connsiteY5" fmla="*/ 7239000 h 7239000"/>
              <a:gd name="connsiteX6" fmla="*/ 0 w 7159366"/>
              <a:gd name="connsiteY6" fmla="*/ 0 h 7239000"/>
              <a:gd name="connsiteX7" fmla="*/ 494080 w 7159366"/>
              <a:gd name="connsiteY7" fmla="*/ 0 h 7239000"/>
              <a:gd name="connsiteX8" fmla="*/ 1447562 w 7159366"/>
              <a:gd name="connsiteY8" fmla="*/ 0 h 7239000"/>
              <a:gd name="connsiteX9" fmla="*/ 3009112 w 7159366"/>
              <a:gd name="connsiteY9" fmla="*/ 0 h 7239000"/>
              <a:gd name="connsiteX10" fmla="*/ 3082786 w 7159366"/>
              <a:gd name="connsiteY10" fmla="*/ 0 h 7239000"/>
              <a:gd name="connsiteX11" fmla="*/ 4644336 w 7159366"/>
              <a:gd name="connsiteY11" fmla="*/ 0 h 7239000"/>
              <a:gd name="connsiteX12" fmla="*/ 5597818 w 7159366"/>
              <a:gd name="connsiteY12" fmla="*/ 0 h 7239000"/>
              <a:gd name="connsiteX13" fmla="*/ 7159366 w 7159366"/>
              <a:gd name="connsiteY13" fmla="*/ 0 h 7239000"/>
              <a:gd name="connsiteX14" fmla="*/ 7146294 w 7159366"/>
              <a:gd name="connsiteY14" fmla="*/ 418140 h 7239000"/>
              <a:gd name="connsiteX15" fmla="*/ 6962662 w 7159366"/>
              <a:gd name="connsiteY15" fmla="*/ 1469240 h 7239000"/>
              <a:gd name="connsiteX16" fmla="*/ 4841508 w 7159366"/>
              <a:gd name="connsiteY16" fmla="*/ 3945740 h 7239000"/>
              <a:gd name="connsiteX17" fmla="*/ 5013494 w 7159366"/>
              <a:gd name="connsiteY17" fmla="*/ 6422240 h 7239000"/>
              <a:gd name="connsiteX18" fmla="*/ 4555764 w 7159366"/>
              <a:gd name="connsiteY18" fmla="*/ 7153360 h 7239000"/>
              <a:gd name="connsiteX19" fmla="*/ 4486242 w 7159366"/>
              <a:gd name="connsiteY19" fmla="*/ 7239000 h 7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59366" h="7239000">
                <a:moveTo>
                  <a:pt x="4486242" y="7239000"/>
                </a:moveTo>
                <a:lnTo>
                  <a:pt x="2924692" y="7239000"/>
                </a:lnTo>
                <a:lnTo>
                  <a:pt x="1971210" y="7239000"/>
                </a:lnTo>
                <a:lnTo>
                  <a:pt x="409662" y="7239000"/>
                </a:lnTo>
                <a:lnTo>
                  <a:pt x="335986" y="7239000"/>
                </a:lnTo>
                <a:lnTo>
                  <a:pt x="0" y="7239000"/>
                </a:lnTo>
                <a:lnTo>
                  <a:pt x="0" y="0"/>
                </a:lnTo>
                <a:lnTo>
                  <a:pt x="494080" y="0"/>
                </a:lnTo>
                <a:lnTo>
                  <a:pt x="1447562" y="0"/>
                </a:lnTo>
                <a:lnTo>
                  <a:pt x="3009112" y="0"/>
                </a:lnTo>
                <a:lnTo>
                  <a:pt x="3082786" y="0"/>
                </a:lnTo>
                <a:lnTo>
                  <a:pt x="4644336" y="0"/>
                </a:lnTo>
                <a:lnTo>
                  <a:pt x="5597818" y="0"/>
                </a:lnTo>
                <a:lnTo>
                  <a:pt x="7159366" y="0"/>
                </a:lnTo>
                <a:lnTo>
                  <a:pt x="7146294" y="418140"/>
                </a:lnTo>
                <a:cubicBezTo>
                  <a:pt x="7111956" y="802000"/>
                  <a:pt x="7053430" y="1155710"/>
                  <a:pt x="6962662" y="1469240"/>
                </a:cubicBezTo>
                <a:cubicBezTo>
                  <a:pt x="6599582" y="2723360"/>
                  <a:pt x="5166370" y="3120240"/>
                  <a:pt x="4841508" y="3945740"/>
                </a:cubicBezTo>
                <a:cubicBezTo>
                  <a:pt x="4516648" y="4771240"/>
                  <a:pt x="5453012" y="5485620"/>
                  <a:pt x="5013494" y="6422240"/>
                </a:cubicBezTo>
                <a:cubicBezTo>
                  <a:pt x="4903616" y="6656400"/>
                  <a:pt x="4747160" y="6900970"/>
                  <a:pt x="4555764" y="7153360"/>
                </a:cubicBezTo>
                <a:lnTo>
                  <a:pt x="4486242" y="7239000"/>
                </a:lnTo>
                <a:close/>
              </a:path>
            </a:pathLst>
          </a:custGeom>
          <a:gradFill>
            <a:gsLst>
              <a:gs pos="0">
                <a:srgbClr val="FFC000">
                  <a:alpha val="55000"/>
                </a:srgbClr>
              </a:gs>
              <a:gs pos="100000">
                <a:srgbClr val="C00000"/>
              </a:gs>
            </a:gsLst>
            <a:lin ang="0" scaled="1"/>
          </a:gradFill>
          <a:ln w="254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0" name="任意多边形: 形状 9" descr="D:\51PPT模板网\51pptmoban.com\图片001.jpg">
            <a:extLst>
              <a:ext uri="{FF2B5EF4-FFF2-40B4-BE49-F238E27FC236}">
                <a16:creationId xmlns:a16="http://schemas.microsoft.com/office/drawing/2014/main" id="{3542CA0E-231C-6583-73B8-2865A7050BB6}"/>
              </a:ext>
            </a:extLst>
          </p:cNvPr>
          <p:cNvSpPr/>
          <p:nvPr/>
        </p:nvSpPr>
        <p:spPr>
          <a:xfrm flipH="1" flipV="1">
            <a:off x="5235834" y="-190500"/>
            <a:ext cx="7159366" cy="7239000"/>
          </a:xfrm>
          <a:custGeom>
            <a:avLst/>
            <a:gdLst>
              <a:gd name="connsiteX0" fmla="*/ 4486242 w 7159366"/>
              <a:gd name="connsiteY0" fmla="*/ 7239000 h 7239000"/>
              <a:gd name="connsiteX1" fmla="*/ 2924692 w 7159366"/>
              <a:gd name="connsiteY1" fmla="*/ 7239000 h 7239000"/>
              <a:gd name="connsiteX2" fmla="*/ 1971210 w 7159366"/>
              <a:gd name="connsiteY2" fmla="*/ 7239000 h 7239000"/>
              <a:gd name="connsiteX3" fmla="*/ 409662 w 7159366"/>
              <a:gd name="connsiteY3" fmla="*/ 7239000 h 7239000"/>
              <a:gd name="connsiteX4" fmla="*/ 335986 w 7159366"/>
              <a:gd name="connsiteY4" fmla="*/ 7239000 h 7239000"/>
              <a:gd name="connsiteX5" fmla="*/ 0 w 7159366"/>
              <a:gd name="connsiteY5" fmla="*/ 7239000 h 7239000"/>
              <a:gd name="connsiteX6" fmla="*/ 0 w 7159366"/>
              <a:gd name="connsiteY6" fmla="*/ 0 h 7239000"/>
              <a:gd name="connsiteX7" fmla="*/ 494080 w 7159366"/>
              <a:gd name="connsiteY7" fmla="*/ 0 h 7239000"/>
              <a:gd name="connsiteX8" fmla="*/ 1447562 w 7159366"/>
              <a:gd name="connsiteY8" fmla="*/ 0 h 7239000"/>
              <a:gd name="connsiteX9" fmla="*/ 3009112 w 7159366"/>
              <a:gd name="connsiteY9" fmla="*/ 0 h 7239000"/>
              <a:gd name="connsiteX10" fmla="*/ 3082786 w 7159366"/>
              <a:gd name="connsiteY10" fmla="*/ 0 h 7239000"/>
              <a:gd name="connsiteX11" fmla="*/ 4644336 w 7159366"/>
              <a:gd name="connsiteY11" fmla="*/ 0 h 7239000"/>
              <a:gd name="connsiteX12" fmla="*/ 5597818 w 7159366"/>
              <a:gd name="connsiteY12" fmla="*/ 0 h 7239000"/>
              <a:gd name="connsiteX13" fmla="*/ 7159366 w 7159366"/>
              <a:gd name="connsiteY13" fmla="*/ 0 h 7239000"/>
              <a:gd name="connsiteX14" fmla="*/ 7146294 w 7159366"/>
              <a:gd name="connsiteY14" fmla="*/ 418140 h 7239000"/>
              <a:gd name="connsiteX15" fmla="*/ 6962662 w 7159366"/>
              <a:gd name="connsiteY15" fmla="*/ 1469240 h 7239000"/>
              <a:gd name="connsiteX16" fmla="*/ 4841508 w 7159366"/>
              <a:gd name="connsiteY16" fmla="*/ 3945740 h 7239000"/>
              <a:gd name="connsiteX17" fmla="*/ 5013494 w 7159366"/>
              <a:gd name="connsiteY17" fmla="*/ 6422240 h 7239000"/>
              <a:gd name="connsiteX18" fmla="*/ 4555764 w 7159366"/>
              <a:gd name="connsiteY18" fmla="*/ 7153360 h 7239000"/>
              <a:gd name="connsiteX19" fmla="*/ 4486242 w 7159366"/>
              <a:gd name="connsiteY19" fmla="*/ 7239000 h 7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159366" h="7239000">
                <a:moveTo>
                  <a:pt x="4486242" y="7239000"/>
                </a:moveTo>
                <a:lnTo>
                  <a:pt x="2924692" y="7239000"/>
                </a:lnTo>
                <a:lnTo>
                  <a:pt x="1971210" y="7239000"/>
                </a:lnTo>
                <a:lnTo>
                  <a:pt x="409662" y="7239000"/>
                </a:lnTo>
                <a:lnTo>
                  <a:pt x="335986" y="7239000"/>
                </a:lnTo>
                <a:lnTo>
                  <a:pt x="0" y="7239000"/>
                </a:lnTo>
                <a:lnTo>
                  <a:pt x="0" y="0"/>
                </a:lnTo>
                <a:lnTo>
                  <a:pt x="494080" y="0"/>
                </a:lnTo>
                <a:lnTo>
                  <a:pt x="1447562" y="0"/>
                </a:lnTo>
                <a:lnTo>
                  <a:pt x="3009112" y="0"/>
                </a:lnTo>
                <a:lnTo>
                  <a:pt x="3082786" y="0"/>
                </a:lnTo>
                <a:lnTo>
                  <a:pt x="4644336" y="0"/>
                </a:lnTo>
                <a:lnTo>
                  <a:pt x="5597818" y="0"/>
                </a:lnTo>
                <a:lnTo>
                  <a:pt x="7159366" y="0"/>
                </a:lnTo>
                <a:lnTo>
                  <a:pt x="7146294" y="418140"/>
                </a:lnTo>
                <a:cubicBezTo>
                  <a:pt x="7111956" y="802000"/>
                  <a:pt x="7053430" y="1155710"/>
                  <a:pt x="6962662" y="1469240"/>
                </a:cubicBezTo>
                <a:cubicBezTo>
                  <a:pt x="6599582" y="2723360"/>
                  <a:pt x="5166370" y="3120240"/>
                  <a:pt x="4841508" y="3945740"/>
                </a:cubicBezTo>
                <a:cubicBezTo>
                  <a:pt x="4516648" y="4771240"/>
                  <a:pt x="5453012" y="5485620"/>
                  <a:pt x="5013494" y="6422240"/>
                </a:cubicBezTo>
                <a:cubicBezTo>
                  <a:pt x="4903616" y="6656400"/>
                  <a:pt x="4747160" y="6900970"/>
                  <a:pt x="4555764" y="7153360"/>
                </a:cubicBezTo>
                <a:lnTo>
                  <a:pt x="4486242" y="7239000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C5DA797-3F3E-1095-018B-AB07931C92FE}"/>
              </a:ext>
            </a:extLst>
          </p:cNvPr>
          <p:cNvSpPr txBox="1"/>
          <p:nvPr/>
        </p:nvSpPr>
        <p:spPr>
          <a:xfrm>
            <a:off x="818072" y="2369058"/>
            <a:ext cx="5448300" cy="7924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/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0652E07-6185-2309-B7D6-A82A94726749}"/>
              </a:ext>
            </a:extLst>
          </p:cNvPr>
          <p:cNvSpPr txBox="1"/>
          <p:nvPr/>
        </p:nvSpPr>
        <p:spPr>
          <a:xfrm>
            <a:off x="808547" y="1935689"/>
            <a:ext cx="33980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EAB251E-3A9C-F4EC-2C8E-28C737BA5207}"/>
              </a:ext>
            </a:extLst>
          </p:cNvPr>
          <p:cNvSpPr txBox="1"/>
          <p:nvPr/>
        </p:nvSpPr>
        <p:spPr>
          <a:xfrm>
            <a:off x="874713" y="3463825"/>
            <a:ext cx="35880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D642F83-4C2E-A192-095E-1A82B2EF37E9}"/>
              </a:ext>
            </a:extLst>
          </p:cNvPr>
          <p:cNvSpPr txBox="1"/>
          <p:nvPr/>
        </p:nvSpPr>
        <p:spPr>
          <a:xfrm>
            <a:off x="874713" y="4129329"/>
            <a:ext cx="35880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9BBEFF0-9D4F-DE8B-CB33-E74980285D60}"/>
              </a:ext>
            </a:extLst>
          </p:cNvPr>
          <p:cNvSpPr txBox="1"/>
          <p:nvPr/>
        </p:nvSpPr>
        <p:spPr>
          <a:xfrm>
            <a:off x="874713" y="4794833"/>
            <a:ext cx="3588081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10053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3D1CAB7-1A93-85C9-44CE-FE767620A0F3}"/>
              </a:ext>
            </a:extLst>
          </p:cNvPr>
          <p:cNvGrpSpPr/>
          <p:nvPr/>
        </p:nvGrpSpPr>
        <p:grpSpPr>
          <a:xfrm>
            <a:off x="1358313" y="1848226"/>
            <a:ext cx="9477095" cy="3161547"/>
            <a:chOff x="1358313" y="2267260"/>
            <a:chExt cx="9477095" cy="3161547"/>
          </a:xfrm>
        </p:grpSpPr>
        <p:sp>
          <p:nvSpPr>
            <p:cNvPr id="5" name="矩形: 剪去单角 444">
              <a:extLst>
                <a:ext uri="{FF2B5EF4-FFF2-40B4-BE49-F238E27FC236}">
                  <a16:creationId xmlns:a16="http://schemas.microsoft.com/office/drawing/2014/main" id="{43900B18-AB8B-3C9D-24AB-B1C0E87EBBA9}"/>
                </a:ext>
              </a:extLst>
            </p:cNvPr>
            <p:cNvSpPr/>
            <p:nvPr/>
          </p:nvSpPr>
          <p:spPr>
            <a:xfrm>
              <a:off x="4670214" y="2267260"/>
              <a:ext cx="2853292" cy="3161547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 b="1">
                <a:solidFill>
                  <a:srgbClr val="FFFFFF"/>
                </a:solidFill>
                <a:ea typeface="思源黑体 CN Regular" panose="020B0500000000000000" charset="-122"/>
              </a:endParaRPr>
            </a:p>
          </p:txBody>
        </p:sp>
        <p:sp>
          <p:nvSpPr>
            <p:cNvPr id="7" name="任意多边形: 形状 445">
              <a:extLst>
                <a:ext uri="{FF2B5EF4-FFF2-40B4-BE49-F238E27FC236}">
                  <a16:creationId xmlns:a16="http://schemas.microsoft.com/office/drawing/2014/main" id="{F94F5F23-8DAF-3484-6CD5-5599C835F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3635" y="2267260"/>
              <a:ext cx="719873" cy="719873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00000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zh-CN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2</a:t>
              </a:r>
              <a:endPara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矩形: 剪去单角 437">
              <a:extLst>
                <a:ext uri="{FF2B5EF4-FFF2-40B4-BE49-F238E27FC236}">
                  <a16:creationId xmlns:a16="http://schemas.microsoft.com/office/drawing/2014/main" id="{E0D5B8CB-8487-185E-ECC7-3CC694E51BB7}"/>
                </a:ext>
              </a:extLst>
            </p:cNvPr>
            <p:cNvSpPr/>
            <p:nvPr/>
          </p:nvSpPr>
          <p:spPr>
            <a:xfrm>
              <a:off x="1358313" y="2267260"/>
              <a:ext cx="2853292" cy="3161547"/>
            </a:xfrm>
            <a:prstGeom prst="snip1Rect">
              <a:avLst>
                <a:gd name="adj" fmla="val 29383"/>
              </a:avLst>
            </a:prstGeom>
            <a:solidFill>
              <a:srgbClr val="C0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438">
              <a:extLst>
                <a:ext uri="{FF2B5EF4-FFF2-40B4-BE49-F238E27FC236}">
                  <a16:creationId xmlns:a16="http://schemas.microsoft.com/office/drawing/2014/main" id="{4ACD461F-8E56-1A07-139F-7F4A3B676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734" y="2267260"/>
              <a:ext cx="719873" cy="719873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00000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0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11" name="矩形: 剪去单角 455">
              <a:extLst>
                <a:ext uri="{FF2B5EF4-FFF2-40B4-BE49-F238E27FC236}">
                  <a16:creationId xmlns:a16="http://schemas.microsoft.com/office/drawing/2014/main" id="{AEAA9B17-F18A-9844-75A0-C3304FE67A54}"/>
                </a:ext>
              </a:extLst>
            </p:cNvPr>
            <p:cNvSpPr/>
            <p:nvPr/>
          </p:nvSpPr>
          <p:spPr>
            <a:xfrm>
              <a:off x="7982114" y="2267260"/>
              <a:ext cx="2853292" cy="3161547"/>
            </a:xfrm>
            <a:prstGeom prst="snip1Rect">
              <a:avLst>
                <a:gd name="adj" fmla="val 29383"/>
              </a:avLst>
            </a:prstGeom>
            <a:solidFill>
              <a:srgbClr val="C0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456">
              <a:extLst>
                <a:ext uri="{FF2B5EF4-FFF2-40B4-BE49-F238E27FC236}">
                  <a16:creationId xmlns:a16="http://schemas.microsoft.com/office/drawing/2014/main" id="{C33E6164-2EB0-A208-2420-2FD69C407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5535" y="2267260"/>
              <a:ext cx="719873" cy="719873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C00000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000" b="1">
                  <a:solidFill>
                    <a:schemeClr val="bg1"/>
                  </a:solidFill>
                  <a:ea typeface="微软雅黑" panose="020B0503020204020204" pitchFamily="34" charset="-122"/>
                </a:rPr>
                <a:t>1</a:t>
              </a:r>
              <a:endParaRPr lang="en-US" altLang="ko-KR" sz="20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0F1FAA2E-AD6C-2A61-15F4-D96D35ECC00F}"/>
              </a:ext>
            </a:extLst>
          </p:cNvPr>
          <p:cNvSpPr txBox="1"/>
          <p:nvPr/>
        </p:nvSpPr>
        <p:spPr>
          <a:xfrm>
            <a:off x="1782811" y="3040827"/>
            <a:ext cx="2004295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zh-CN" altLang="en-US" b="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54BF792-5728-E5D6-418F-30DA3D7E995A}"/>
              </a:ext>
            </a:extLst>
          </p:cNvPr>
          <p:cNvSpPr txBox="1"/>
          <p:nvPr/>
        </p:nvSpPr>
        <p:spPr>
          <a:xfrm>
            <a:off x="1773286" y="2706573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1800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6D0409F-FDF3-272F-8AE8-3512458BCEAB}"/>
              </a:ext>
            </a:extLst>
          </p:cNvPr>
          <p:cNvSpPr txBox="1"/>
          <p:nvPr/>
        </p:nvSpPr>
        <p:spPr>
          <a:xfrm>
            <a:off x="8414419" y="3040827"/>
            <a:ext cx="2004295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zh-CN" altLang="en-US" b="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90D7FDB-DCA7-2748-8A7F-C6F5506EFC72}"/>
              </a:ext>
            </a:extLst>
          </p:cNvPr>
          <p:cNvSpPr txBox="1"/>
          <p:nvPr/>
        </p:nvSpPr>
        <p:spPr>
          <a:xfrm>
            <a:off x="8404894" y="2706573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1800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DED034B-B40A-94B0-C589-D126B480A8C6}"/>
              </a:ext>
            </a:extLst>
          </p:cNvPr>
          <p:cNvSpPr txBox="1"/>
          <p:nvPr/>
        </p:nvSpPr>
        <p:spPr>
          <a:xfrm>
            <a:off x="5097731" y="3040827"/>
            <a:ext cx="2004295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zh-CN" altLang="en-US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8970BCB-B8AD-5D15-89E1-ECDDB06C1E8D}"/>
              </a:ext>
            </a:extLst>
          </p:cNvPr>
          <p:cNvSpPr txBox="1"/>
          <p:nvPr/>
        </p:nvSpPr>
        <p:spPr>
          <a:xfrm>
            <a:off x="5088206" y="2706573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3" name="iṣḷîḑè">
            <a:extLst>
              <a:ext uri="{FF2B5EF4-FFF2-40B4-BE49-F238E27FC236}">
                <a16:creationId xmlns:a16="http://schemas.microsoft.com/office/drawing/2014/main" id="{8A75B32F-0078-52E1-B438-D65F8B557775}"/>
              </a:ext>
            </a:extLst>
          </p:cNvPr>
          <p:cNvSpPr/>
          <p:nvPr/>
        </p:nvSpPr>
        <p:spPr>
          <a:xfrm>
            <a:off x="1904546" y="2167681"/>
            <a:ext cx="405956" cy="366074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 w="38100" cap="flat" cmpd="sng">
            <a:noFill/>
            <a:prstDash val="solid"/>
            <a:miter/>
            <a:headEnd type="none" w="med" len="med"/>
            <a:tailEnd type="none" w="med" len="med"/>
          </a:ln>
          <a:effectLst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î$lîḑê" descr="D:\51PPT模板网\51pptmoban.com\图片001.jpg">
            <a:extLst>
              <a:ext uri="{FF2B5EF4-FFF2-40B4-BE49-F238E27FC236}">
                <a16:creationId xmlns:a16="http://schemas.microsoft.com/office/drawing/2014/main" id="{4B704EF0-09EC-D490-2E94-11649E486775}"/>
              </a:ext>
            </a:extLst>
          </p:cNvPr>
          <p:cNvSpPr/>
          <p:nvPr/>
        </p:nvSpPr>
        <p:spPr>
          <a:xfrm>
            <a:off x="8527315" y="2182110"/>
            <a:ext cx="455816" cy="337216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08" h="4896">
                <a:moveTo>
                  <a:pt x="6608" y="638"/>
                </a:moveTo>
                <a:lnTo>
                  <a:pt x="6608" y="2638"/>
                </a:lnTo>
                <a:cubicBezTo>
                  <a:pt x="6608" y="2638"/>
                  <a:pt x="6180" y="2723"/>
                  <a:pt x="6092" y="2734"/>
                </a:cubicBezTo>
                <a:cubicBezTo>
                  <a:pt x="6004" y="2745"/>
                  <a:pt x="5728" y="2834"/>
                  <a:pt x="5528" y="2642"/>
                </a:cubicBezTo>
                <a:cubicBezTo>
                  <a:pt x="5219" y="2346"/>
                  <a:pt x="4122" y="1254"/>
                  <a:pt x="4122" y="1254"/>
                </a:cubicBezTo>
                <a:cubicBezTo>
                  <a:pt x="4122" y="1254"/>
                  <a:pt x="3932" y="1069"/>
                  <a:pt x="3629" y="1229"/>
                </a:cubicBezTo>
                <a:cubicBezTo>
                  <a:pt x="3350" y="1376"/>
                  <a:pt x="2936" y="1592"/>
                  <a:pt x="2764" y="1675"/>
                </a:cubicBezTo>
                <a:cubicBezTo>
                  <a:pt x="2437" y="1849"/>
                  <a:pt x="2167" y="1574"/>
                  <a:pt x="2167" y="1364"/>
                </a:cubicBezTo>
                <a:cubicBezTo>
                  <a:pt x="2167" y="1201"/>
                  <a:pt x="2269" y="1090"/>
                  <a:pt x="2414" y="1009"/>
                </a:cubicBezTo>
                <a:cubicBezTo>
                  <a:pt x="2808" y="770"/>
                  <a:pt x="3637" y="305"/>
                  <a:pt x="3983" y="121"/>
                </a:cubicBezTo>
                <a:cubicBezTo>
                  <a:pt x="4193" y="9"/>
                  <a:pt x="4344" y="0"/>
                  <a:pt x="4633" y="243"/>
                </a:cubicBezTo>
                <a:cubicBezTo>
                  <a:pt x="4988" y="541"/>
                  <a:pt x="5304" y="814"/>
                  <a:pt x="5304" y="814"/>
                </a:cubicBezTo>
                <a:cubicBezTo>
                  <a:pt x="5304" y="814"/>
                  <a:pt x="5407" y="900"/>
                  <a:pt x="5571" y="865"/>
                </a:cubicBezTo>
                <a:cubicBezTo>
                  <a:pt x="5975" y="780"/>
                  <a:pt x="6608" y="638"/>
                  <a:pt x="6608" y="638"/>
                </a:cubicBezTo>
                <a:close/>
                <a:moveTo>
                  <a:pt x="2241" y="4027"/>
                </a:moveTo>
                <a:cubicBezTo>
                  <a:pt x="2294" y="3891"/>
                  <a:pt x="2277" y="3738"/>
                  <a:pt x="2175" y="3633"/>
                </a:cubicBezTo>
                <a:cubicBezTo>
                  <a:pt x="2083" y="3540"/>
                  <a:pt x="1950" y="3515"/>
                  <a:pt x="1822" y="3544"/>
                </a:cubicBezTo>
                <a:cubicBezTo>
                  <a:pt x="1858" y="3418"/>
                  <a:pt x="1838" y="3283"/>
                  <a:pt x="1746" y="3188"/>
                </a:cubicBezTo>
                <a:cubicBezTo>
                  <a:pt x="1654" y="3095"/>
                  <a:pt x="1521" y="3070"/>
                  <a:pt x="1394" y="3099"/>
                </a:cubicBezTo>
                <a:cubicBezTo>
                  <a:pt x="1429" y="2973"/>
                  <a:pt x="1409" y="2838"/>
                  <a:pt x="1317" y="2744"/>
                </a:cubicBezTo>
                <a:cubicBezTo>
                  <a:pt x="1173" y="2596"/>
                  <a:pt x="924" y="2602"/>
                  <a:pt x="760" y="2758"/>
                </a:cubicBezTo>
                <a:cubicBezTo>
                  <a:pt x="597" y="2915"/>
                  <a:pt x="492" y="3198"/>
                  <a:pt x="638" y="3365"/>
                </a:cubicBezTo>
                <a:cubicBezTo>
                  <a:pt x="783" y="3531"/>
                  <a:pt x="950" y="3430"/>
                  <a:pt x="1077" y="3401"/>
                </a:cubicBezTo>
                <a:cubicBezTo>
                  <a:pt x="1042" y="3527"/>
                  <a:pt x="936" y="3645"/>
                  <a:pt x="1066" y="3810"/>
                </a:cubicBezTo>
                <a:cubicBezTo>
                  <a:pt x="1197" y="3975"/>
                  <a:pt x="1378" y="3875"/>
                  <a:pt x="1506" y="3846"/>
                </a:cubicBezTo>
                <a:cubicBezTo>
                  <a:pt x="1470" y="3972"/>
                  <a:pt x="1369" y="4101"/>
                  <a:pt x="1494" y="4254"/>
                </a:cubicBezTo>
                <a:cubicBezTo>
                  <a:pt x="1621" y="4408"/>
                  <a:pt x="1829" y="4326"/>
                  <a:pt x="1966" y="4283"/>
                </a:cubicBezTo>
                <a:cubicBezTo>
                  <a:pt x="1913" y="4419"/>
                  <a:pt x="1799" y="4566"/>
                  <a:pt x="1945" y="4730"/>
                </a:cubicBezTo>
                <a:cubicBezTo>
                  <a:pt x="2090" y="4896"/>
                  <a:pt x="2426" y="4819"/>
                  <a:pt x="2590" y="4663"/>
                </a:cubicBezTo>
                <a:cubicBezTo>
                  <a:pt x="2753" y="4506"/>
                  <a:pt x="2769" y="4258"/>
                  <a:pt x="2625" y="4110"/>
                </a:cubicBezTo>
                <a:cubicBezTo>
                  <a:pt x="2526" y="4008"/>
                  <a:pt x="2378" y="3985"/>
                  <a:pt x="2241" y="4027"/>
                </a:cubicBezTo>
                <a:close/>
                <a:moveTo>
                  <a:pt x="5233" y="2987"/>
                </a:moveTo>
                <a:cubicBezTo>
                  <a:pt x="4047" y="1802"/>
                  <a:pt x="4605" y="2359"/>
                  <a:pt x="3967" y="1720"/>
                </a:cubicBezTo>
                <a:cubicBezTo>
                  <a:pt x="3967" y="1720"/>
                  <a:pt x="3775" y="1529"/>
                  <a:pt x="3523" y="1640"/>
                </a:cubicBezTo>
                <a:cubicBezTo>
                  <a:pt x="3346" y="1718"/>
                  <a:pt x="3117" y="1824"/>
                  <a:pt x="2945" y="1905"/>
                </a:cubicBezTo>
                <a:cubicBezTo>
                  <a:pt x="2757" y="2004"/>
                  <a:pt x="2621" y="2034"/>
                  <a:pt x="2557" y="2034"/>
                </a:cubicBezTo>
                <a:cubicBezTo>
                  <a:pt x="2192" y="2031"/>
                  <a:pt x="1896" y="1738"/>
                  <a:pt x="1896" y="1373"/>
                </a:cubicBezTo>
                <a:cubicBezTo>
                  <a:pt x="1896" y="1137"/>
                  <a:pt x="2022" y="931"/>
                  <a:pt x="2209" y="814"/>
                </a:cubicBezTo>
                <a:cubicBezTo>
                  <a:pt x="2472" y="632"/>
                  <a:pt x="3078" y="310"/>
                  <a:pt x="3078" y="310"/>
                </a:cubicBezTo>
                <a:cubicBezTo>
                  <a:pt x="3078" y="310"/>
                  <a:pt x="2894" y="76"/>
                  <a:pt x="2489" y="76"/>
                </a:cubicBezTo>
                <a:cubicBezTo>
                  <a:pt x="2085" y="76"/>
                  <a:pt x="1240" y="629"/>
                  <a:pt x="1240" y="629"/>
                </a:cubicBezTo>
                <a:cubicBezTo>
                  <a:pt x="1240" y="629"/>
                  <a:pt x="1000" y="783"/>
                  <a:pt x="659" y="644"/>
                </a:cubicBezTo>
                <a:lnTo>
                  <a:pt x="0" y="415"/>
                </a:lnTo>
                <a:lnTo>
                  <a:pt x="0" y="2704"/>
                </a:lnTo>
                <a:cubicBezTo>
                  <a:pt x="0" y="2704"/>
                  <a:pt x="188" y="2758"/>
                  <a:pt x="357" y="2827"/>
                </a:cubicBezTo>
                <a:cubicBezTo>
                  <a:pt x="395" y="2719"/>
                  <a:pt x="457" y="2618"/>
                  <a:pt x="542" y="2535"/>
                </a:cubicBezTo>
                <a:cubicBezTo>
                  <a:pt x="822" y="2268"/>
                  <a:pt x="1287" y="2265"/>
                  <a:pt x="1542" y="2528"/>
                </a:cubicBezTo>
                <a:cubicBezTo>
                  <a:pt x="1619" y="2608"/>
                  <a:pt x="1673" y="2703"/>
                  <a:pt x="1700" y="2808"/>
                </a:cubicBezTo>
                <a:cubicBezTo>
                  <a:pt x="1803" y="2840"/>
                  <a:pt x="1896" y="2896"/>
                  <a:pt x="1971" y="2973"/>
                </a:cubicBezTo>
                <a:cubicBezTo>
                  <a:pt x="2048" y="3053"/>
                  <a:pt x="2101" y="3148"/>
                  <a:pt x="2129" y="3253"/>
                </a:cubicBezTo>
                <a:cubicBezTo>
                  <a:pt x="2231" y="3285"/>
                  <a:pt x="2324" y="3341"/>
                  <a:pt x="2399" y="3418"/>
                </a:cubicBezTo>
                <a:cubicBezTo>
                  <a:pt x="2484" y="3505"/>
                  <a:pt x="2540" y="3611"/>
                  <a:pt x="2566" y="3725"/>
                </a:cubicBezTo>
                <a:cubicBezTo>
                  <a:pt x="2674" y="3756"/>
                  <a:pt x="2771" y="3814"/>
                  <a:pt x="2849" y="3894"/>
                </a:cubicBezTo>
                <a:cubicBezTo>
                  <a:pt x="3002" y="4051"/>
                  <a:pt x="3056" y="4265"/>
                  <a:pt x="3023" y="4471"/>
                </a:cubicBezTo>
                <a:cubicBezTo>
                  <a:pt x="3024" y="4471"/>
                  <a:pt x="3024" y="4471"/>
                  <a:pt x="3024" y="4472"/>
                </a:cubicBezTo>
                <a:cubicBezTo>
                  <a:pt x="3027" y="4475"/>
                  <a:pt x="3119" y="4578"/>
                  <a:pt x="3177" y="4636"/>
                </a:cubicBezTo>
                <a:cubicBezTo>
                  <a:pt x="3290" y="4749"/>
                  <a:pt x="3475" y="4749"/>
                  <a:pt x="3588" y="4636"/>
                </a:cubicBezTo>
                <a:cubicBezTo>
                  <a:pt x="3700" y="4523"/>
                  <a:pt x="3701" y="4339"/>
                  <a:pt x="3588" y="4225"/>
                </a:cubicBezTo>
                <a:cubicBezTo>
                  <a:pt x="3584" y="4221"/>
                  <a:pt x="3180" y="3799"/>
                  <a:pt x="3213" y="3766"/>
                </a:cubicBezTo>
                <a:cubicBezTo>
                  <a:pt x="3245" y="3734"/>
                  <a:pt x="3759" y="4269"/>
                  <a:pt x="3769" y="4279"/>
                </a:cubicBezTo>
                <a:cubicBezTo>
                  <a:pt x="3882" y="4391"/>
                  <a:pt x="4066" y="4391"/>
                  <a:pt x="4179" y="4279"/>
                </a:cubicBezTo>
                <a:cubicBezTo>
                  <a:pt x="4292" y="4166"/>
                  <a:pt x="4292" y="3981"/>
                  <a:pt x="4179" y="3868"/>
                </a:cubicBezTo>
                <a:cubicBezTo>
                  <a:pt x="4174" y="3863"/>
                  <a:pt x="4151" y="3841"/>
                  <a:pt x="4142" y="3832"/>
                </a:cubicBezTo>
                <a:cubicBezTo>
                  <a:pt x="4142" y="3832"/>
                  <a:pt x="3632" y="3378"/>
                  <a:pt x="3671" y="3339"/>
                </a:cubicBezTo>
                <a:cubicBezTo>
                  <a:pt x="3710" y="3300"/>
                  <a:pt x="4343" y="3891"/>
                  <a:pt x="4345" y="3891"/>
                </a:cubicBezTo>
                <a:cubicBezTo>
                  <a:pt x="4458" y="3993"/>
                  <a:pt x="4634" y="3992"/>
                  <a:pt x="4743" y="3883"/>
                </a:cubicBezTo>
                <a:cubicBezTo>
                  <a:pt x="4850" y="3776"/>
                  <a:pt x="4852" y="3608"/>
                  <a:pt x="4758" y="3494"/>
                </a:cubicBezTo>
                <a:cubicBezTo>
                  <a:pt x="4756" y="3488"/>
                  <a:pt x="4275" y="2986"/>
                  <a:pt x="4312" y="2948"/>
                </a:cubicBezTo>
                <a:cubicBezTo>
                  <a:pt x="4351" y="2910"/>
                  <a:pt x="4826" y="3400"/>
                  <a:pt x="4827" y="3401"/>
                </a:cubicBezTo>
                <a:cubicBezTo>
                  <a:pt x="4940" y="3513"/>
                  <a:pt x="5124" y="3513"/>
                  <a:pt x="5238" y="3401"/>
                </a:cubicBezTo>
                <a:cubicBezTo>
                  <a:pt x="5350" y="3288"/>
                  <a:pt x="5350" y="3103"/>
                  <a:pt x="5238" y="2990"/>
                </a:cubicBezTo>
                <a:cubicBezTo>
                  <a:pt x="5236" y="2989"/>
                  <a:pt x="5234" y="2988"/>
                  <a:pt x="5233" y="2987"/>
                </a:cubicBezTo>
                <a:close/>
              </a:path>
            </a:pathLst>
          </a:custGeom>
          <a:solidFill>
            <a:schemeClr val="bg1"/>
          </a:solidFill>
          <a:ln w="38100" cap="flat" cmpd="sng">
            <a:noFill/>
            <a:prstDash val="solid"/>
            <a:miter/>
            <a:headEnd type="none" w="med" len="med"/>
            <a:tailEnd type="none" w="med" len="med"/>
          </a:ln>
          <a:effectLst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iconfont-1096-617929">
            <a:extLst>
              <a:ext uri="{FF2B5EF4-FFF2-40B4-BE49-F238E27FC236}">
                <a16:creationId xmlns:a16="http://schemas.microsoft.com/office/drawing/2014/main" id="{F779326E-F648-525A-BA61-8CD1E63A8B79}"/>
              </a:ext>
            </a:extLst>
          </p:cNvPr>
          <p:cNvSpPr/>
          <p:nvPr/>
        </p:nvSpPr>
        <p:spPr>
          <a:xfrm>
            <a:off x="5097731" y="2219131"/>
            <a:ext cx="342665" cy="34133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949497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04DE7852-C4F7-3CC5-6ADE-BAE7677D5A7C}"/>
              </a:ext>
            </a:extLst>
          </p:cNvPr>
          <p:cNvSpPr/>
          <p:nvPr/>
        </p:nvSpPr>
        <p:spPr>
          <a:xfrm>
            <a:off x="9388405" y="452986"/>
            <a:ext cx="2429999" cy="1301422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图形 4">
            <a:extLst>
              <a:ext uri="{FF2B5EF4-FFF2-40B4-BE49-F238E27FC236}">
                <a16:creationId xmlns:a16="http://schemas.microsoft.com/office/drawing/2014/main" id="{F0D4512B-2538-ABDC-325A-52D8DAC70D44}"/>
              </a:ext>
            </a:extLst>
          </p:cNvPr>
          <p:cNvSpPr/>
          <p:nvPr/>
        </p:nvSpPr>
        <p:spPr>
          <a:xfrm>
            <a:off x="6018014" y="1482490"/>
            <a:ext cx="4377626" cy="66038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chemeClr val="bg1">
                  <a:alpha val="21000"/>
                </a:schemeClr>
              </a:gs>
              <a:gs pos="100000">
                <a:schemeClr val="accent2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 w="4846" cap="flat">
            <a:gradFill>
              <a:gsLst>
                <a:gs pos="32000">
                  <a:srgbClr val="FFC000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图形 2">
            <a:extLst>
              <a:ext uri="{FF2B5EF4-FFF2-40B4-BE49-F238E27FC236}">
                <a16:creationId xmlns:a16="http://schemas.microsoft.com/office/drawing/2014/main" id="{1364997C-B25C-DE77-445B-3B17AFE4B671}"/>
              </a:ext>
            </a:extLst>
          </p:cNvPr>
          <p:cNvSpPr/>
          <p:nvPr/>
        </p:nvSpPr>
        <p:spPr>
          <a:xfrm>
            <a:off x="398592" y="3541515"/>
            <a:ext cx="1218782" cy="1652613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2C527E11-8152-3A9B-1EAF-25678B9109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61" r="22256"/>
          <a:stretch>
            <a:fillRect/>
          </a:stretch>
        </p:blipFill>
        <p:spPr>
          <a:xfrm>
            <a:off x="0" y="4296370"/>
            <a:ext cx="12192000" cy="1732864"/>
          </a:xfrm>
          <a:custGeom>
            <a:avLst/>
            <a:gdLst>
              <a:gd name="connsiteX0" fmla="*/ 0 w 12192000"/>
              <a:gd name="connsiteY0" fmla="*/ 0 h 1732864"/>
              <a:gd name="connsiteX1" fmla="*/ 12192000 w 12192000"/>
              <a:gd name="connsiteY1" fmla="*/ 0 h 1732864"/>
              <a:gd name="connsiteX2" fmla="*/ 12192000 w 12192000"/>
              <a:gd name="connsiteY2" fmla="*/ 1732864 h 1732864"/>
              <a:gd name="connsiteX3" fmla="*/ 0 w 12192000"/>
              <a:gd name="connsiteY3" fmla="*/ 1732864 h 173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32864">
                <a:moveTo>
                  <a:pt x="0" y="0"/>
                </a:moveTo>
                <a:lnTo>
                  <a:pt x="12192000" y="0"/>
                </a:lnTo>
                <a:lnTo>
                  <a:pt x="12192000" y="1732864"/>
                </a:lnTo>
                <a:lnTo>
                  <a:pt x="0" y="1732864"/>
                </a:lnTo>
                <a:close/>
              </a:path>
            </a:pathLst>
          </a:cu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B7F376A8-A939-6A60-0AA0-2A1974270E9C}"/>
              </a:ext>
            </a:extLst>
          </p:cNvPr>
          <p:cNvGrpSpPr/>
          <p:nvPr/>
        </p:nvGrpSpPr>
        <p:grpSpPr>
          <a:xfrm>
            <a:off x="12190" y="4021600"/>
            <a:ext cx="12196085" cy="2833932"/>
            <a:chOff x="12190" y="4021600"/>
            <a:chExt cx="12196085" cy="2833932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977717F2-4AE0-9089-64E0-BD71CE35D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90" y="4021600"/>
              <a:ext cx="12167620" cy="2833932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3E9E886D-499D-36D2-F87A-5103053F1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329540"/>
              <a:ext cx="6112275" cy="2525992"/>
            </a:xfrm>
            <a:prstGeom prst="rect">
              <a:avLst/>
            </a:prstGeom>
          </p:spPr>
        </p:pic>
      </p:grp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6114021" y="211744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55000"/>
                </a:srgbClr>
              </a:gs>
              <a:gs pos="100000">
                <a:srgbClr val="C00000">
                  <a:alpha val="0"/>
                </a:srgb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6911021" y="235054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B8666DB-3BBC-94D9-3350-2736205CF12D}"/>
              </a:ext>
            </a:extLst>
          </p:cNvPr>
          <p:cNvSpPr txBox="1"/>
          <p:nvPr/>
        </p:nvSpPr>
        <p:spPr>
          <a:xfrm>
            <a:off x="1425372" y="1206630"/>
            <a:ext cx="456407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239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239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6210028" y="222146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25400" cap="flat">
            <a:solidFill>
              <a:srgbClr val="FFC000"/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AF2DF8-3FF1-46CB-BD60-8E58394A60B3}"/>
              </a:ext>
            </a:extLst>
          </p:cNvPr>
          <p:cNvSpPr txBox="1"/>
          <p:nvPr/>
        </p:nvSpPr>
        <p:spPr>
          <a:xfrm>
            <a:off x="6018014" y="3045800"/>
            <a:ext cx="4535486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21180460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grpSp>
        <p:nvGrpSpPr>
          <p:cNvPr id="12" name="î$ľiḓé">
            <a:extLst>
              <a:ext uri="{FF2B5EF4-FFF2-40B4-BE49-F238E27FC236}">
                <a16:creationId xmlns:a16="http://schemas.microsoft.com/office/drawing/2014/main" id="{9A2DF1DA-5FDF-8ACE-0B65-1B3A7E1CC1A4}"/>
              </a:ext>
            </a:extLst>
          </p:cNvPr>
          <p:cNvGrpSpPr/>
          <p:nvPr/>
        </p:nvGrpSpPr>
        <p:grpSpPr>
          <a:xfrm>
            <a:off x="819056" y="1580415"/>
            <a:ext cx="3860798" cy="401092"/>
            <a:chOff x="673100" y="1251666"/>
            <a:chExt cx="3860798" cy="401092"/>
          </a:xfrm>
        </p:grpSpPr>
        <p:sp>
          <p:nvSpPr>
            <p:cNvPr id="34" name="i$1íďê">
              <a:extLst>
                <a:ext uri="{FF2B5EF4-FFF2-40B4-BE49-F238E27FC236}">
                  <a16:creationId xmlns:a16="http://schemas.microsoft.com/office/drawing/2014/main" id="{E7226608-05DD-B958-8912-8543704F2258}"/>
                </a:ext>
              </a:extLst>
            </p:cNvPr>
            <p:cNvSpPr txBox="1"/>
            <p:nvPr/>
          </p:nvSpPr>
          <p:spPr bwMode="auto">
            <a:xfrm>
              <a:off x="673100" y="1251666"/>
              <a:ext cx="3860798" cy="401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+mn-ea"/>
                  <a:cs typeface="+mn-ea"/>
                  <a:sym typeface="+mn-lt"/>
                </a:rPr>
                <a:t>01.</a:t>
              </a:r>
              <a:r>
                <a:rPr lang="zh-CN" altLang="en-US" sz="1800" b="1" dirty="0">
                  <a:latin typeface="+mn-ea"/>
                  <a:cs typeface="+mn-ea"/>
                  <a:sym typeface="+mn-lt"/>
                </a:rPr>
                <a:t>输入标题</a:t>
              </a:r>
              <a:endParaRPr lang="en-US" altLang="zh-CN" sz="1800" b="1" dirty="0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745C4D5-22A4-AA62-537C-961BDDA2872B}"/>
                </a:ext>
              </a:extLst>
            </p:cNvPr>
            <p:cNvCxnSpPr/>
            <p:nvPr/>
          </p:nvCxnSpPr>
          <p:spPr>
            <a:xfrm>
              <a:off x="762162" y="1652758"/>
              <a:ext cx="36665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íslíďe">
            <a:extLst>
              <a:ext uri="{FF2B5EF4-FFF2-40B4-BE49-F238E27FC236}">
                <a16:creationId xmlns:a16="http://schemas.microsoft.com/office/drawing/2014/main" id="{128EB39F-A14A-8B61-B620-9B087FD9EBF2}"/>
              </a:ext>
            </a:extLst>
          </p:cNvPr>
          <p:cNvGrpSpPr/>
          <p:nvPr/>
        </p:nvGrpSpPr>
        <p:grpSpPr>
          <a:xfrm>
            <a:off x="819056" y="2573418"/>
            <a:ext cx="3279774" cy="401092"/>
            <a:chOff x="673100" y="2199496"/>
            <a:chExt cx="3279774" cy="401092"/>
          </a:xfrm>
        </p:grpSpPr>
        <p:sp>
          <p:nvSpPr>
            <p:cNvPr id="31" name="îṣļíḍe">
              <a:extLst>
                <a:ext uri="{FF2B5EF4-FFF2-40B4-BE49-F238E27FC236}">
                  <a16:creationId xmlns:a16="http://schemas.microsoft.com/office/drawing/2014/main" id="{580396C2-B967-2229-FC61-FEC5F78D47EF}"/>
                </a:ext>
              </a:extLst>
            </p:cNvPr>
            <p:cNvSpPr txBox="1"/>
            <p:nvPr/>
          </p:nvSpPr>
          <p:spPr bwMode="auto">
            <a:xfrm>
              <a:off x="673100" y="2199496"/>
              <a:ext cx="3279774" cy="401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+mn-ea"/>
                  <a:cs typeface="+mn-ea"/>
                  <a:sym typeface="+mn-lt"/>
                </a:rPr>
                <a:t>02.</a:t>
              </a:r>
              <a:r>
                <a:rPr lang="zh-CN" altLang="en-US" sz="1800" b="1" dirty="0">
                  <a:latin typeface="+mn-ea"/>
                  <a:cs typeface="+mn-ea"/>
                  <a:sym typeface="+mn-lt"/>
                </a:rPr>
                <a:t>输入标题</a:t>
              </a:r>
              <a:endParaRPr lang="en-US" altLang="zh-CN" sz="1800" b="1" dirty="0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BF1F915-C2E4-EB9B-624E-BA449C6CF4CF}"/>
                </a:ext>
              </a:extLst>
            </p:cNvPr>
            <p:cNvCxnSpPr/>
            <p:nvPr/>
          </p:nvCxnSpPr>
          <p:spPr>
            <a:xfrm>
              <a:off x="743651" y="2600588"/>
              <a:ext cx="311476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íś1ïḋe">
            <a:extLst>
              <a:ext uri="{FF2B5EF4-FFF2-40B4-BE49-F238E27FC236}">
                <a16:creationId xmlns:a16="http://schemas.microsoft.com/office/drawing/2014/main" id="{56612BCF-9D2C-58F1-F8DB-D82952D987D9}"/>
              </a:ext>
            </a:extLst>
          </p:cNvPr>
          <p:cNvGrpSpPr/>
          <p:nvPr/>
        </p:nvGrpSpPr>
        <p:grpSpPr>
          <a:xfrm>
            <a:off x="819056" y="3802656"/>
            <a:ext cx="2388743" cy="401092"/>
            <a:chOff x="673100" y="2864043"/>
            <a:chExt cx="5518695" cy="401092"/>
          </a:xfrm>
        </p:grpSpPr>
        <p:sp>
          <p:nvSpPr>
            <p:cNvPr id="28" name="isľîḓè">
              <a:extLst>
                <a:ext uri="{FF2B5EF4-FFF2-40B4-BE49-F238E27FC236}">
                  <a16:creationId xmlns:a16="http://schemas.microsoft.com/office/drawing/2014/main" id="{B36825FF-8EE3-DA1E-8478-741484C78A95}"/>
                </a:ext>
              </a:extLst>
            </p:cNvPr>
            <p:cNvSpPr txBox="1"/>
            <p:nvPr/>
          </p:nvSpPr>
          <p:spPr bwMode="auto">
            <a:xfrm>
              <a:off x="673100" y="2864043"/>
              <a:ext cx="5518695" cy="401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+mn-ea"/>
                  <a:cs typeface="+mn-ea"/>
                  <a:sym typeface="+mn-lt"/>
                </a:rPr>
                <a:t>03.</a:t>
              </a:r>
              <a:r>
                <a:rPr lang="zh-CN" altLang="en-US" sz="1800" b="1" dirty="0">
                  <a:latin typeface="+mn-ea"/>
                  <a:cs typeface="+mn-ea"/>
                  <a:sym typeface="+mn-lt"/>
                </a:rPr>
                <a:t>输入标题</a:t>
              </a:r>
              <a:endParaRPr lang="en-US" altLang="zh-CN" sz="1800" b="1" dirty="0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6E427FE6-C78E-BDEC-B0CE-F569B7ED5D75}"/>
                </a:ext>
              </a:extLst>
            </p:cNvPr>
            <p:cNvCxnSpPr/>
            <p:nvPr/>
          </p:nvCxnSpPr>
          <p:spPr>
            <a:xfrm>
              <a:off x="791812" y="3265135"/>
              <a:ext cx="524103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iŝ1îdè">
            <a:extLst>
              <a:ext uri="{FF2B5EF4-FFF2-40B4-BE49-F238E27FC236}">
                <a16:creationId xmlns:a16="http://schemas.microsoft.com/office/drawing/2014/main" id="{537AEE9A-9A27-FB77-DF3B-837D2EC86027}"/>
              </a:ext>
            </a:extLst>
          </p:cNvPr>
          <p:cNvGrpSpPr/>
          <p:nvPr/>
        </p:nvGrpSpPr>
        <p:grpSpPr>
          <a:xfrm>
            <a:off x="7524848" y="1580415"/>
            <a:ext cx="3860798" cy="401092"/>
            <a:chOff x="7658102" y="1251666"/>
            <a:chExt cx="3860798" cy="401092"/>
          </a:xfrm>
        </p:grpSpPr>
        <p:sp>
          <p:nvSpPr>
            <p:cNvPr id="25" name="íśḻiďe">
              <a:extLst>
                <a:ext uri="{FF2B5EF4-FFF2-40B4-BE49-F238E27FC236}">
                  <a16:creationId xmlns:a16="http://schemas.microsoft.com/office/drawing/2014/main" id="{0C969470-FC35-0483-58C7-A230F36117C9}"/>
                </a:ext>
              </a:extLst>
            </p:cNvPr>
            <p:cNvSpPr txBox="1"/>
            <p:nvPr/>
          </p:nvSpPr>
          <p:spPr bwMode="auto">
            <a:xfrm flipH="1">
              <a:off x="7658102" y="1251666"/>
              <a:ext cx="3860798" cy="401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+mn-ea"/>
                  <a:cs typeface="+mn-ea"/>
                  <a:sym typeface="+mn-lt"/>
                </a:rPr>
                <a:t>04.</a:t>
              </a:r>
              <a:r>
                <a:rPr lang="zh-CN" altLang="en-US" sz="1800" b="1" dirty="0">
                  <a:latin typeface="+mn-ea"/>
                  <a:cs typeface="+mn-ea"/>
                  <a:sym typeface="+mn-lt"/>
                </a:rPr>
                <a:t>输入标题</a:t>
              </a:r>
              <a:endParaRPr lang="en-US" altLang="zh-CN" sz="1800" b="1" dirty="0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9B8A67A-8D00-559C-9E4A-9BD2FC9DD1DA}"/>
                </a:ext>
              </a:extLst>
            </p:cNvPr>
            <p:cNvCxnSpPr/>
            <p:nvPr/>
          </p:nvCxnSpPr>
          <p:spPr>
            <a:xfrm flipH="1">
              <a:off x="7763285" y="1652758"/>
              <a:ext cx="36665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ï$lïḑé">
            <a:extLst>
              <a:ext uri="{FF2B5EF4-FFF2-40B4-BE49-F238E27FC236}">
                <a16:creationId xmlns:a16="http://schemas.microsoft.com/office/drawing/2014/main" id="{4E83B914-0C4E-28E5-01FF-9AF409D80074}"/>
              </a:ext>
            </a:extLst>
          </p:cNvPr>
          <p:cNvGrpSpPr/>
          <p:nvPr/>
        </p:nvGrpSpPr>
        <p:grpSpPr>
          <a:xfrm>
            <a:off x="8105872" y="2573419"/>
            <a:ext cx="3279774" cy="401092"/>
            <a:chOff x="8239126" y="2199496"/>
            <a:chExt cx="3279774" cy="401092"/>
          </a:xfrm>
        </p:grpSpPr>
        <p:sp>
          <p:nvSpPr>
            <p:cNvPr id="22" name="íṡlïḋê">
              <a:extLst>
                <a:ext uri="{FF2B5EF4-FFF2-40B4-BE49-F238E27FC236}">
                  <a16:creationId xmlns:a16="http://schemas.microsoft.com/office/drawing/2014/main" id="{A49C1B3D-7EF1-FC2D-1504-FC3895B2B5E6}"/>
                </a:ext>
              </a:extLst>
            </p:cNvPr>
            <p:cNvSpPr txBox="1"/>
            <p:nvPr/>
          </p:nvSpPr>
          <p:spPr bwMode="auto">
            <a:xfrm flipH="1">
              <a:off x="8239126" y="2199496"/>
              <a:ext cx="3279774" cy="401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+mn-ea"/>
                  <a:cs typeface="+mn-ea"/>
                  <a:sym typeface="+mn-lt"/>
                </a:rPr>
                <a:t>05.</a:t>
              </a:r>
              <a:r>
                <a:rPr lang="zh-CN" altLang="en-US" sz="1800" b="1" dirty="0">
                  <a:latin typeface="+mn-ea"/>
                  <a:cs typeface="+mn-ea"/>
                  <a:sym typeface="+mn-lt"/>
                </a:rPr>
                <a:t>输入标题</a:t>
              </a:r>
              <a:endParaRPr lang="en-US" altLang="zh-CN" sz="1800" b="1" dirty="0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0E3BB1D-FBA9-429D-72EF-BEE749FD5038}"/>
                </a:ext>
              </a:extLst>
            </p:cNvPr>
            <p:cNvCxnSpPr/>
            <p:nvPr/>
          </p:nvCxnSpPr>
          <p:spPr>
            <a:xfrm flipH="1">
              <a:off x="8333588" y="2600588"/>
              <a:ext cx="311476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îsļîḑê">
            <a:extLst>
              <a:ext uri="{FF2B5EF4-FFF2-40B4-BE49-F238E27FC236}">
                <a16:creationId xmlns:a16="http://schemas.microsoft.com/office/drawing/2014/main" id="{42066679-CD70-B65C-2EC7-FE80076B2B92}"/>
              </a:ext>
            </a:extLst>
          </p:cNvPr>
          <p:cNvGrpSpPr/>
          <p:nvPr/>
        </p:nvGrpSpPr>
        <p:grpSpPr>
          <a:xfrm flipH="1">
            <a:off x="8996903" y="3802656"/>
            <a:ext cx="2388743" cy="401092"/>
            <a:chOff x="673100" y="2864043"/>
            <a:chExt cx="5518695" cy="401092"/>
          </a:xfrm>
        </p:grpSpPr>
        <p:sp>
          <p:nvSpPr>
            <p:cNvPr id="19" name="íṡ1ídé">
              <a:extLst>
                <a:ext uri="{FF2B5EF4-FFF2-40B4-BE49-F238E27FC236}">
                  <a16:creationId xmlns:a16="http://schemas.microsoft.com/office/drawing/2014/main" id="{B03C1B5C-CC91-1AC7-DCAE-AC68B2234DA5}"/>
                </a:ext>
              </a:extLst>
            </p:cNvPr>
            <p:cNvSpPr txBox="1"/>
            <p:nvPr/>
          </p:nvSpPr>
          <p:spPr bwMode="auto">
            <a:xfrm>
              <a:off x="673100" y="2864043"/>
              <a:ext cx="5518695" cy="401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latin typeface="+mn-ea"/>
                  <a:cs typeface="+mn-ea"/>
                  <a:sym typeface="+mn-lt"/>
                </a:rPr>
                <a:t>06.</a:t>
              </a:r>
              <a:r>
                <a:rPr lang="zh-CN" altLang="en-US" sz="1800" b="1" dirty="0">
                  <a:latin typeface="+mn-ea"/>
                  <a:cs typeface="+mn-ea"/>
                  <a:sym typeface="+mn-lt"/>
                </a:rPr>
                <a:t>输入标题</a:t>
              </a:r>
              <a:endParaRPr lang="en-US" altLang="zh-CN" sz="1800" b="1" dirty="0"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E441F75-095C-E195-AA18-4095974BE74C}"/>
                </a:ext>
              </a:extLst>
            </p:cNvPr>
            <p:cNvCxnSpPr/>
            <p:nvPr/>
          </p:nvCxnSpPr>
          <p:spPr>
            <a:xfrm>
              <a:off x="791812" y="3265135"/>
              <a:ext cx="524103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60A431CE-9D4F-7348-A27A-E4E671608A5E}"/>
              </a:ext>
            </a:extLst>
          </p:cNvPr>
          <p:cNvSpPr txBox="1"/>
          <p:nvPr/>
        </p:nvSpPr>
        <p:spPr>
          <a:xfrm>
            <a:off x="963774" y="1998535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4DF6270-303F-3782-04F9-C39FB6B52CB3}"/>
              </a:ext>
            </a:extLst>
          </p:cNvPr>
          <p:cNvSpPr txBox="1"/>
          <p:nvPr/>
        </p:nvSpPr>
        <p:spPr>
          <a:xfrm>
            <a:off x="8419221" y="1998535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C04F9B0-6FC1-C34F-69F2-95F0D3610310}"/>
              </a:ext>
            </a:extLst>
          </p:cNvPr>
          <p:cNvSpPr txBox="1"/>
          <p:nvPr/>
        </p:nvSpPr>
        <p:spPr>
          <a:xfrm>
            <a:off x="963774" y="2990898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7CE4A88-41FC-2CD6-D5E9-EFDC1DF873FC}"/>
              </a:ext>
            </a:extLst>
          </p:cNvPr>
          <p:cNvSpPr txBox="1"/>
          <p:nvPr/>
        </p:nvSpPr>
        <p:spPr>
          <a:xfrm>
            <a:off x="8419221" y="2990898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3C090880-E928-9986-7B3B-8FA51913319D}"/>
              </a:ext>
            </a:extLst>
          </p:cNvPr>
          <p:cNvSpPr txBox="1"/>
          <p:nvPr/>
        </p:nvSpPr>
        <p:spPr>
          <a:xfrm>
            <a:off x="963774" y="4229526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26022F4-766B-D929-F49D-F8646BE56B84}"/>
              </a:ext>
            </a:extLst>
          </p:cNvPr>
          <p:cNvSpPr txBox="1"/>
          <p:nvPr/>
        </p:nvSpPr>
        <p:spPr>
          <a:xfrm>
            <a:off x="8419221" y="4229526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E73B375D-7E07-B150-041E-E9B0D848D0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874"/>
          <a:stretch/>
        </p:blipFill>
        <p:spPr>
          <a:xfrm>
            <a:off x="3762540" y="813576"/>
            <a:ext cx="5092634" cy="586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47215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B55198BC-B4A3-050F-6604-B464109457E0}"/>
              </a:ext>
            </a:extLst>
          </p:cNvPr>
          <p:cNvSpPr txBox="1"/>
          <p:nvPr/>
        </p:nvSpPr>
        <p:spPr>
          <a:xfrm>
            <a:off x="5437807" y="272700"/>
            <a:ext cx="1316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18000">
                      <a:srgbClr val="FFC000"/>
                    </a:gs>
                    <a:gs pos="77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45" name="任意多边形: 形状 44" descr="D:\51PPT模板网\51pptmoban.com\图片001.jpg">
            <a:extLst>
              <a:ext uri="{FF2B5EF4-FFF2-40B4-BE49-F238E27FC236}">
                <a16:creationId xmlns:a16="http://schemas.microsoft.com/office/drawing/2014/main" id="{04DE7852-C4F7-3CC5-6ADE-BAE7677D5A7C}"/>
              </a:ext>
            </a:extLst>
          </p:cNvPr>
          <p:cNvSpPr/>
          <p:nvPr/>
        </p:nvSpPr>
        <p:spPr>
          <a:xfrm>
            <a:off x="9388405" y="452986"/>
            <a:ext cx="2429999" cy="1301422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图形 4">
            <a:extLst>
              <a:ext uri="{FF2B5EF4-FFF2-40B4-BE49-F238E27FC236}">
                <a16:creationId xmlns:a16="http://schemas.microsoft.com/office/drawing/2014/main" id="{F0D4512B-2538-ABDC-325A-52D8DAC70D44}"/>
              </a:ext>
            </a:extLst>
          </p:cNvPr>
          <p:cNvSpPr/>
          <p:nvPr/>
        </p:nvSpPr>
        <p:spPr>
          <a:xfrm>
            <a:off x="3783432" y="1064193"/>
            <a:ext cx="4377626" cy="66038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chemeClr val="bg1">
                  <a:alpha val="21000"/>
                </a:schemeClr>
              </a:gs>
              <a:gs pos="100000">
                <a:schemeClr val="accent2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 w="4846" cap="flat">
            <a:gradFill>
              <a:gsLst>
                <a:gs pos="32000">
                  <a:srgbClr val="FFC000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图形 2">
            <a:extLst>
              <a:ext uri="{FF2B5EF4-FFF2-40B4-BE49-F238E27FC236}">
                <a16:creationId xmlns:a16="http://schemas.microsoft.com/office/drawing/2014/main" id="{1364997C-B25C-DE77-445B-3B17AFE4B671}"/>
              </a:ext>
            </a:extLst>
          </p:cNvPr>
          <p:cNvSpPr/>
          <p:nvPr/>
        </p:nvSpPr>
        <p:spPr>
          <a:xfrm>
            <a:off x="-4085" y="3470072"/>
            <a:ext cx="1497965" cy="2031173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2C527E11-8152-3A9B-1EAF-25678B9109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61" r="22256"/>
          <a:stretch>
            <a:fillRect/>
          </a:stretch>
        </p:blipFill>
        <p:spPr>
          <a:xfrm>
            <a:off x="0" y="4296370"/>
            <a:ext cx="12192000" cy="1732864"/>
          </a:xfrm>
          <a:custGeom>
            <a:avLst/>
            <a:gdLst>
              <a:gd name="connsiteX0" fmla="*/ 0 w 12192000"/>
              <a:gd name="connsiteY0" fmla="*/ 0 h 1732864"/>
              <a:gd name="connsiteX1" fmla="*/ 12192000 w 12192000"/>
              <a:gd name="connsiteY1" fmla="*/ 0 h 1732864"/>
              <a:gd name="connsiteX2" fmla="*/ 12192000 w 12192000"/>
              <a:gd name="connsiteY2" fmla="*/ 1732864 h 1732864"/>
              <a:gd name="connsiteX3" fmla="*/ 0 w 12192000"/>
              <a:gd name="connsiteY3" fmla="*/ 1732864 h 173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32864">
                <a:moveTo>
                  <a:pt x="0" y="0"/>
                </a:moveTo>
                <a:lnTo>
                  <a:pt x="12192000" y="0"/>
                </a:lnTo>
                <a:lnTo>
                  <a:pt x="12192000" y="1732864"/>
                </a:lnTo>
                <a:lnTo>
                  <a:pt x="0" y="1732864"/>
                </a:lnTo>
                <a:close/>
              </a:path>
            </a:pathLst>
          </a:cu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B7F376A8-A939-6A60-0AA0-2A1974270E9C}"/>
              </a:ext>
            </a:extLst>
          </p:cNvPr>
          <p:cNvGrpSpPr/>
          <p:nvPr/>
        </p:nvGrpSpPr>
        <p:grpSpPr>
          <a:xfrm>
            <a:off x="12190" y="4021600"/>
            <a:ext cx="12196085" cy="2833932"/>
            <a:chOff x="12190" y="4021600"/>
            <a:chExt cx="12196085" cy="2833932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977717F2-4AE0-9089-64E0-BD71CE35D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90" y="4021600"/>
              <a:ext cx="12167620" cy="2833932"/>
            </a:xfrm>
            <a:prstGeom prst="rect">
              <a:avLst/>
            </a:prstGeom>
          </p:spPr>
        </p:pic>
        <p:pic>
          <p:nvPicPr>
            <p:cNvPr id="26" name="图片 25" descr="D:\51PPT模板网\51pptmoban.com\图片001.jpg">
              <a:extLst>
                <a:ext uri="{FF2B5EF4-FFF2-40B4-BE49-F238E27FC236}">
                  <a16:creationId xmlns:a16="http://schemas.microsoft.com/office/drawing/2014/main" id="{3E9E886D-499D-36D2-F87A-5103053F1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329540"/>
              <a:ext cx="6112275" cy="2525992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4E055FA-F833-9C6D-0CB4-EFBC65ABA8ED}"/>
              </a:ext>
            </a:extLst>
          </p:cNvPr>
          <p:cNvGrpSpPr/>
          <p:nvPr/>
        </p:nvGrpSpPr>
        <p:grpSpPr>
          <a:xfrm>
            <a:off x="1497017" y="1988537"/>
            <a:ext cx="4439479" cy="822499"/>
            <a:chOff x="1611696" y="1969487"/>
            <a:chExt cx="4439479" cy="822499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FA56D57-2681-338E-D679-5F5A9026D580}"/>
                </a:ext>
              </a:extLst>
            </p:cNvPr>
            <p:cNvSpPr/>
            <p:nvPr/>
          </p:nvSpPr>
          <p:spPr>
            <a:xfrm>
              <a:off x="1611696" y="1969487"/>
              <a:ext cx="4343472" cy="723900"/>
            </a:xfrm>
            <a:custGeom>
              <a:avLst/>
              <a:gdLst>
                <a:gd name="connsiteX0" fmla="*/ 0 w 4343472"/>
                <a:gd name="connsiteY0" fmla="*/ 0 h 723900"/>
                <a:gd name="connsiteX1" fmla="*/ 259448 w 4343472"/>
                <a:gd name="connsiteY1" fmla="*/ 0 h 723900"/>
                <a:gd name="connsiteX2" fmla="*/ 417867 w 4343472"/>
                <a:gd name="connsiteY2" fmla="*/ 0 h 723900"/>
                <a:gd name="connsiteX3" fmla="*/ 677063 w 4343472"/>
                <a:gd name="connsiteY3" fmla="*/ 0 h 723900"/>
                <a:gd name="connsiteX4" fmla="*/ 677315 w 4343472"/>
                <a:gd name="connsiteY4" fmla="*/ 0 h 723900"/>
                <a:gd name="connsiteX5" fmla="*/ 936511 w 4343472"/>
                <a:gd name="connsiteY5" fmla="*/ 0 h 723900"/>
                <a:gd name="connsiteX6" fmla="*/ 1094930 w 4343472"/>
                <a:gd name="connsiteY6" fmla="*/ 0 h 723900"/>
                <a:gd name="connsiteX7" fmla="*/ 1354378 w 4343472"/>
                <a:gd name="connsiteY7" fmla="*/ 0 h 723900"/>
                <a:gd name="connsiteX8" fmla="*/ 2976601 w 4343472"/>
                <a:gd name="connsiteY8" fmla="*/ 0 h 723900"/>
                <a:gd name="connsiteX9" fmla="*/ 3236049 w 4343472"/>
                <a:gd name="connsiteY9" fmla="*/ 0 h 723900"/>
                <a:gd name="connsiteX10" fmla="*/ 3394468 w 4343472"/>
                <a:gd name="connsiteY10" fmla="*/ 0 h 723900"/>
                <a:gd name="connsiteX11" fmla="*/ 3653916 w 4343472"/>
                <a:gd name="connsiteY11" fmla="*/ 0 h 723900"/>
                <a:gd name="connsiteX12" fmla="*/ 3666157 w 4343472"/>
                <a:gd name="connsiteY12" fmla="*/ 0 h 723900"/>
                <a:gd name="connsiteX13" fmla="*/ 3925605 w 4343472"/>
                <a:gd name="connsiteY13" fmla="*/ 0 h 723900"/>
                <a:gd name="connsiteX14" fmla="*/ 4084024 w 4343472"/>
                <a:gd name="connsiteY14" fmla="*/ 0 h 723900"/>
                <a:gd name="connsiteX15" fmla="*/ 4343472 w 4343472"/>
                <a:gd name="connsiteY15" fmla="*/ 0 h 723900"/>
                <a:gd name="connsiteX16" fmla="*/ 4341300 w 4343472"/>
                <a:gd name="connsiteY16" fmla="*/ 41814 h 723900"/>
                <a:gd name="connsiteX17" fmla="*/ 4310790 w 4343472"/>
                <a:gd name="connsiteY17" fmla="*/ 146924 h 723900"/>
                <a:gd name="connsiteX18" fmla="*/ 3958365 w 4343472"/>
                <a:gd name="connsiteY18" fmla="*/ 394574 h 723900"/>
                <a:gd name="connsiteX19" fmla="*/ 3986940 w 4343472"/>
                <a:gd name="connsiteY19" fmla="*/ 642224 h 723900"/>
                <a:gd name="connsiteX20" fmla="*/ 3910889 w 4343472"/>
                <a:gd name="connsiteY20" fmla="*/ 715336 h 723900"/>
                <a:gd name="connsiteX21" fmla="*/ 3899338 w 4343472"/>
                <a:gd name="connsiteY21" fmla="*/ 723900 h 723900"/>
                <a:gd name="connsiteX22" fmla="*/ 3639890 w 4343472"/>
                <a:gd name="connsiteY22" fmla="*/ 723900 h 723900"/>
                <a:gd name="connsiteX23" fmla="*/ 3481471 w 4343472"/>
                <a:gd name="connsiteY23" fmla="*/ 723900 h 723900"/>
                <a:gd name="connsiteX24" fmla="*/ 3222023 w 4343472"/>
                <a:gd name="connsiteY24" fmla="*/ 723900 h 723900"/>
                <a:gd name="connsiteX25" fmla="*/ 3209782 w 4343472"/>
                <a:gd name="connsiteY25" fmla="*/ 723900 h 723900"/>
                <a:gd name="connsiteX26" fmla="*/ 2950334 w 4343472"/>
                <a:gd name="connsiteY26" fmla="*/ 723900 h 723900"/>
                <a:gd name="connsiteX27" fmla="*/ 2791915 w 4343472"/>
                <a:gd name="connsiteY27" fmla="*/ 723900 h 723900"/>
                <a:gd name="connsiteX28" fmla="*/ 2532467 w 4343472"/>
                <a:gd name="connsiteY28" fmla="*/ 723900 h 723900"/>
                <a:gd name="connsiteX29" fmla="*/ 1021384 w 4343472"/>
                <a:gd name="connsiteY29" fmla="*/ 723900 h 723900"/>
                <a:gd name="connsiteX30" fmla="*/ 761936 w 4343472"/>
                <a:gd name="connsiteY30" fmla="*/ 723900 h 723900"/>
                <a:gd name="connsiteX31" fmla="*/ 677315 w 4343472"/>
                <a:gd name="connsiteY31" fmla="*/ 723900 h 723900"/>
                <a:gd name="connsiteX32" fmla="*/ 603517 w 4343472"/>
                <a:gd name="connsiteY32" fmla="*/ 723900 h 723900"/>
                <a:gd name="connsiteX33" fmla="*/ 417867 w 4343472"/>
                <a:gd name="connsiteY33" fmla="*/ 723900 h 723900"/>
                <a:gd name="connsiteX34" fmla="*/ 344069 w 4343472"/>
                <a:gd name="connsiteY34" fmla="*/ 723900 h 723900"/>
                <a:gd name="connsiteX35" fmla="*/ 259448 w 4343472"/>
                <a:gd name="connsiteY35" fmla="*/ 723900 h 723900"/>
                <a:gd name="connsiteX36" fmla="*/ 0 w 4343472"/>
                <a:gd name="connsiteY36" fmla="*/ 7239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43472" h="723900">
                  <a:moveTo>
                    <a:pt x="0" y="0"/>
                  </a:moveTo>
                  <a:lnTo>
                    <a:pt x="259448" y="0"/>
                  </a:lnTo>
                  <a:lnTo>
                    <a:pt x="417867" y="0"/>
                  </a:lnTo>
                  <a:lnTo>
                    <a:pt x="677063" y="0"/>
                  </a:lnTo>
                  <a:lnTo>
                    <a:pt x="677315" y="0"/>
                  </a:lnTo>
                  <a:lnTo>
                    <a:pt x="936511" y="0"/>
                  </a:lnTo>
                  <a:lnTo>
                    <a:pt x="1094930" y="0"/>
                  </a:lnTo>
                  <a:lnTo>
                    <a:pt x="1354378" y="0"/>
                  </a:lnTo>
                  <a:lnTo>
                    <a:pt x="2976601" y="0"/>
                  </a:lnTo>
                  <a:lnTo>
                    <a:pt x="3236049" y="0"/>
                  </a:lnTo>
                  <a:lnTo>
                    <a:pt x="3394468" y="0"/>
                  </a:lnTo>
                  <a:lnTo>
                    <a:pt x="3653916" y="0"/>
                  </a:lnTo>
                  <a:lnTo>
                    <a:pt x="3666157" y="0"/>
                  </a:lnTo>
                  <a:lnTo>
                    <a:pt x="3925605" y="0"/>
                  </a:lnTo>
                  <a:lnTo>
                    <a:pt x="4084024" y="0"/>
                  </a:lnTo>
                  <a:lnTo>
                    <a:pt x="4343472" y="0"/>
                  </a:lnTo>
                  <a:lnTo>
                    <a:pt x="4341300" y="41814"/>
                  </a:lnTo>
                  <a:cubicBezTo>
                    <a:pt x="4335595" y="80200"/>
                    <a:pt x="4325871" y="115571"/>
                    <a:pt x="4310790" y="146924"/>
                  </a:cubicBezTo>
                  <a:cubicBezTo>
                    <a:pt x="4250465" y="272336"/>
                    <a:pt x="4012340" y="312024"/>
                    <a:pt x="3958365" y="394574"/>
                  </a:cubicBezTo>
                  <a:cubicBezTo>
                    <a:pt x="3904390" y="477124"/>
                    <a:pt x="4059965" y="548562"/>
                    <a:pt x="3986940" y="642224"/>
                  </a:cubicBezTo>
                  <a:cubicBezTo>
                    <a:pt x="3968684" y="665640"/>
                    <a:pt x="3942689" y="690097"/>
                    <a:pt x="3910889" y="715336"/>
                  </a:cubicBezTo>
                  <a:lnTo>
                    <a:pt x="3899338" y="723900"/>
                  </a:lnTo>
                  <a:lnTo>
                    <a:pt x="3639890" y="723900"/>
                  </a:lnTo>
                  <a:lnTo>
                    <a:pt x="3481471" y="723900"/>
                  </a:lnTo>
                  <a:lnTo>
                    <a:pt x="3222023" y="723900"/>
                  </a:lnTo>
                  <a:lnTo>
                    <a:pt x="3209782" y="723900"/>
                  </a:lnTo>
                  <a:lnTo>
                    <a:pt x="2950334" y="723900"/>
                  </a:lnTo>
                  <a:lnTo>
                    <a:pt x="2791915" y="723900"/>
                  </a:lnTo>
                  <a:lnTo>
                    <a:pt x="2532467" y="723900"/>
                  </a:lnTo>
                  <a:lnTo>
                    <a:pt x="1021384" y="723900"/>
                  </a:lnTo>
                  <a:lnTo>
                    <a:pt x="761936" y="723900"/>
                  </a:lnTo>
                  <a:lnTo>
                    <a:pt x="677315" y="723900"/>
                  </a:lnTo>
                  <a:lnTo>
                    <a:pt x="603517" y="723900"/>
                  </a:lnTo>
                  <a:lnTo>
                    <a:pt x="417867" y="723900"/>
                  </a:lnTo>
                  <a:lnTo>
                    <a:pt x="344069" y="723900"/>
                  </a:lnTo>
                  <a:lnTo>
                    <a:pt x="259448" y="723900"/>
                  </a:lnTo>
                  <a:lnTo>
                    <a:pt x="0" y="7239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55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 w="12700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FB186A3-5D37-7031-BBA2-5451C1DD4FBE}"/>
                </a:ext>
              </a:extLst>
            </p:cNvPr>
            <p:cNvSpPr txBox="1"/>
            <p:nvPr/>
          </p:nvSpPr>
          <p:spPr>
            <a:xfrm>
              <a:off x="2688336" y="2231855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B8666DB-3BBC-94D9-3350-2736205CF12D}"/>
                </a:ext>
              </a:extLst>
            </p:cNvPr>
            <p:cNvSpPr txBox="1"/>
            <p:nvPr/>
          </p:nvSpPr>
          <p:spPr>
            <a:xfrm>
              <a:off x="1859914" y="2073150"/>
              <a:ext cx="76174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ln w="6350">
                    <a:gradFill>
                      <a:gsLst>
                        <a:gs pos="0">
                          <a:schemeClr val="bg1"/>
                        </a:gs>
                        <a:gs pos="100000">
                          <a:srgbClr val="FFC000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FC000"/>
                      </a:gs>
                      <a:gs pos="8400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4000" dirty="0">
                  <a:ln w="25400">
                    <a:gradFill>
                      <a:gsLst>
                        <a:gs pos="0">
                          <a:schemeClr val="bg1"/>
                        </a:gs>
                        <a:gs pos="100000">
                          <a:srgbClr val="FFC000"/>
                        </a:gs>
                      </a:gsLst>
                      <a:lin ang="5400000" scaled="1"/>
                    </a:gradFill>
                  </a:ln>
                </a:rPr>
                <a:t>01</a:t>
              </a:r>
              <a:endParaRPr lang="zh-CN" altLang="en-US" sz="40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BBA33BCC-7BCA-C70F-4E93-FF49DA7FB0CC}"/>
                </a:ext>
              </a:extLst>
            </p:cNvPr>
            <p:cNvSpPr/>
            <p:nvPr/>
          </p:nvSpPr>
          <p:spPr>
            <a:xfrm>
              <a:off x="1707703" y="2073506"/>
              <a:ext cx="4343472" cy="718480"/>
            </a:xfrm>
            <a:custGeom>
              <a:avLst/>
              <a:gdLst>
                <a:gd name="connsiteX0" fmla="*/ 0 w 4343472"/>
                <a:gd name="connsiteY0" fmla="*/ 0 h 723900"/>
                <a:gd name="connsiteX1" fmla="*/ 259448 w 4343472"/>
                <a:gd name="connsiteY1" fmla="*/ 0 h 723900"/>
                <a:gd name="connsiteX2" fmla="*/ 417867 w 4343472"/>
                <a:gd name="connsiteY2" fmla="*/ 0 h 723900"/>
                <a:gd name="connsiteX3" fmla="*/ 677063 w 4343472"/>
                <a:gd name="connsiteY3" fmla="*/ 0 h 723900"/>
                <a:gd name="connsiteX4" fmla="*/ 677315 w 4343472"/>
                <a:gd name="connsiteY4" fmla="*/ 0 h 723900"/>
                <a:gd name="connsiteX5" fmla="*/ 936511 w 4343472"/>
                <a:gd name="connsiteY5" fmla="*/ 0 h 723900"/>
                <a:gd name="connsiteX6" fmla="*/ 1094930 w 4343472"/>
                <a:gd name="connsiteY6" fmla="*/ 0 h 723900"/>
                <a:gd name="connsiteX7" fmla="*/ 1354378 w 4343472"/>
                <a:gd name="connsiteY7" fmla="*/ 0 h 723900"/>
                <a:gd name="connsiteX8" fmla="*/ 2976601 w 4343472"/>
                <a:gd name="connsiteY8" fmla="*/ 0 h 723900"/>
                <a:gd name="connsiteX9" fmla="*/ 3236049 w 4343472"/>
                <a:gd name="connsiteY9" fmla="*/ 0 h 723900"/>
                <a:gd name="connsiteX10" fmla="*/ 3394468 w 4343472"/>
                <a:gd name="connsiteY10" fmla="*/ 0 h 723900"/>
                <a:gd name="connsiteX11" fmla="*/ 3653916 w 4343472"/>
                <a:gd name="connsiteY11" fmla="*/ 0 h 723900"/>
                <a:gd name="connsiteX12" fmla="*/ 3666157 w 4343472"/>
                <a:gd name="connsiteY12" fmla="*/ 0 h 723900"/>
                <a:gd name="connsiteX13" fmla="*/ 3925605 w 4343472"/>
                <a:gd name="connsiteY13" fmla="*/ 0 h 723900"/>
                <a:gd name="connsiteX14" fmla="*/ 4084024 w 4343472"/>
                <a:gd name="connsiteY14" fmla="*/ 0 h 723900"/>
                <a:gd name="connsiteX15" fmla="*/ 4343472 w 4343472"/>
                <a:gd name="connsiteY15" fmla="*/ 0 h 723900"/>
                <a:gd name="connsiteX16" fmla="*/ 4341300 w 4343472"/>
                <a:gd name="connsiteY16" fmla="*/ 41814 h 723900"/>
                <a:gd name="connsiteX17" fmla="*/ 4310790 w 4343472"/>
                <a:gd name="connsiteY17" fmla="*/ 146924 h 723900"/>
                <a:gd name="connsiteX18" fmla="*/ 3958365 w 4343472"/>
                <a:gd name="connsiteY18" fmla="*/ 394574 h 723900"/>
                <a:gd name="connsiteX19" fmla="*/ 3986940 w 4343472"/>
                <a:gd name="connsiteY19" fmla="*/ 642224 h 723900"/>
                <a:gd name="connsiteX20" fmla="*/ 3910889 w 4343472"/>
                <a:gd name="connsiteY20" fmla="*/ 715336 h 723900"/>
                <a:gd name="connsiteX21" fmla="*/ 3899338 w 4343472"/>
                <a:gd name="connsiteY21" fmla="*/ 723900 h 723900"/>
                <a:gd name="connsiteX22" fmla="*/ 3639890 w 4343472"/>
                <a:gd name="connsiteY22" fmla="*/ 723900 h 723900"/>
                <a:gd name="connsiteX23" fmla="*/ 3481471 w 4343472"/>
                <a:gd name="connsiteY23" fmla="*/ 723900 h 723900"/>
                <a:gd name="connsiteX24" fmla="*/ 3222023 w 4343472"/>
                <a:gd name="connsiteY24" fmla="*/ 723900 h 723900"/>
                <a:gd name="connsiteX25" fmla="*/ 3209782 w 4343472"/>
                <a:gd name="connsiteY25" fmla="*/ 723900 h 723900"/>
                <a:gd name="connsiteX26" fmla="*/ 2950334 w 4343472"/>
                <a:gd name="connsiteY26" fmla="*/ 723900 h 723900"/>
                <a:gd name="connsiteX27" fmla="*/ 2791915 w 4343472"/>
                <a:gd name="connsiteY27" fmla="*/ 723900 h 723900"/>
                <a:gd name="connsiteX28" fmla="*/ 2532467 w 4343472"/>
                <a:gd name="connsiteY28" fmla="*/ 723900 h 723900"/>
                <a:gd name="connsiteX29" fmla="*/ 1021384 w 4343472"/>
                <a:gd name="connsiteY29" fmla="*/ 723900 h 723900"/>
                <a:gd name="connsiteX30" fmla="*/ 761936 w 4343472"/>
                <a:gd name="connsiteY30" fmla="*/ 723900 h 723900"/>
                <a:gd name="connsiteX31" fmla="*/ 677315 w 4343472"/>
                <a:gd name="connsiteY31" fmla="*/ 723900 h 723900"/>
                <a:gd name="connsiteX32" fmla="*/ 603517 w 4343472"/>
                <a:gd name="connsiteY32" fmla="*/ 723900 h 723900"/>
                <a:gd name="connsiteX33" fmla="*/ 417867 w 4343472"/>
                <a:gd name="connsiteY33" fmla="*/ 723900 h 723900"/>
                <a:gd name="connsiteX34" fmla="*/ 344069 w 4343472"/>
                <a:gd name="connsiteY34" fmla="*/ 723900 h 723900"/>
                <a:gd name="connsiteX35" fmla="*/ 259448 w 4343472"/>
                <a:gd name="connsiteY35" fmla="*/ 723900 h 723900"/>
                <a:gd name="connsiteX36" fmla="*/ 0 w 4343472"/>
                <a:gd name="connsiteY36" fmla="*/ 7239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43472" h="723900">
                  <a:moveTo>
                    <a:pt x="0" y="0"/>
                  </a:moveTo>
                  <a:lnTo>
                    <a:pt x="259448" y="0"/>
                  </a:lnTo>
                  <a:lnTo>
                    <a:pt x="417867" y="0"/>
                  </a:lnTo>
                  <a:lnTo>
                    <a:pt x="677063" y="0"/>
                  </a:lnTo>
                  <a:lnTo>
                    <a:pt x="677315" y="0"/>
                  </a:lnTo>
                  <a:lnTo>
                    <a:pt x="936511" y="0"/>
                  </a:lnTo>
                  <a:lnTo>
                    <a:pt x="1094930" y="0"/>
                  </a:lnTo>
                  <a:lnTo>
                    <a:pt x="1354378" y="0"/>
                  </a:lnTo>
                  <a:lnTo>
                    <a:pt x="2976601" y="0"/>
                  </a:lnTo>
                  <a:lnTo>
                    <a:pt x="3236049" y="0"/>
                  </a:lnTo>
                  <a:lnTo>
                    <a:pt x="3394468" y="0"/>
                  </a:lnTo>
                  <a:lnTo>
                    <a:pt x="3653916" y="0"/>
                  </a:lnTo>
                  <a:lnTo>
                    <a:pt x="3666157" y="0"/>
                  </a:lnTo>
                  <a:lnTo>
                    <a:pt x="3925605" y="0"/>
                  </a:lnTo>
                  <a:lnTo>
                    <a:pt x="4084024" y="0"/>
                  </a:lnTo>
                  <a:lnTo>
                    <a:pt x="4343472" y="0"/>
                  </a:lnTo>
                  <a:lnTo>
                    <a:pt x="4341300" y="41814"/>
                  </a:lnTo>
                  <a:cubicBezTo>
                    <a:pt x="4335595" y="80200"/>
                    <a:pt x="4325871" y="115571"/>
                    <a:pt x="4310790" y="146924"/>
                  </a:cubicBezTo>
                  <a:cubicBezTo>
                    <a:pt x="4250465" y="272336"/>
                    <a:pt x="4012340" y="312024"/>
                    <a:pt x="3958365" y="394574"/>
                  </a:cubicBezTo>
                  <a:cubicBezTo>
                    <a:pt x="3904390" y="477124"/>
                    <a:pt x="4059965" y="548562"/>
                    <a:pt x="3986940" y="642224"/>
                  </a:cubicBezTo>
                  <a:cubicBezTo>
                    <a:pt x="3968684" y="665640"/>
                    <a:pt x="3942689" y="690097"/>
                    <a:pt x="3910889" y="715336"/>
                  </a:cubicBezTo>
                  <a:lnTo>
                    <a:pt x="3899338" y="723900"/>
                  </a:lnTo>
                  <a:lnTo>
                    <a:pt x="3639890" y="723900"/>
                  </a:lnTo>
                  <a:lnTo>
                    <a:pt x="3481471" y="723900"/>
                  </a:lnTo>
                  <a:lnTo>
                    <a:pt x="3222023" y="723900"/>
                  </a:lnTo>
                  <a:lnTo>
                    <a:pt x="3209782" y="723900"/>
                  </a:lnTo>
                  <a:lnTo>
                    <a:pt x="2950334" y="723900"/>
                  </a:lnTo>
                  <a:lnTo>
                    <a:pt x="2791915" y="723900"/>
                  </a:lnTo>
                  <a:lnTo>
                    <a:pt x="2532467" y="723900"/>
                  </a:lnTo>
                  <a:lnTo>
                    <a:pt x="1021384" y="723900"/>
                  </a:lnTo>
                  <a:lnTo>
                    <a:pt x="761936" y="723900"/>
                  </a:lnTo>
                  <a:lnTo>
                    <a:pt x="677315" y="723900"/>
                  </a:lnTo>
                  <a:lnTo>
                    <a:pt x="603517" y="723900"/>
                  </a:lnTo>
                  <a:lnTo>
                    <a:pt x="417867" y="723900"/>
                  </a:lnTo>
                  <a:lnTo>
                    <a:pt x="344069" y="723900"/>
                  </a:lnTo>
                  <a:lnTo>
                    <a:pt x="259448" y="723900"/>
                  </a:lnTo>
                  <a:lnTo>
                    <a:pt x="0" y="723900"/>
                  </a:lnTo>
                  <a:close/>
                </a:path>
              </a:pathLst>
            </a:custGeom>
            <a:noFill/>
            <a:ln w="25400" cap="flat">
              <a:solidFill>
                <a:srgbClr val="FFC000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3C10A26-6D59-AAED-247C-072B6921646B}"/>
              </a:ext>
            </a:extLst>
          </p:cNvPr>
          <p:cNvGrpSpPr/>
          <p:nvPr/>
        </p:nvGrpSpPr>
        <p:grpSpPr>
          <a:xfrm>
            <a:off x="6278567" y="1988537"/>
            <a:ext cx="4439479" cy="822499"/>
            <a:chOff x="1611696" y="1969487"/>
            <a:chExt cx="4439479" cy="822499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25D6A0A-A189-0EBA-2C1B-94C086D1BC3E}"/>
                </a:ext>
              </a:extLst>
            </p:cNvPr>
            <p:cNvSpPr/>
            <p:nvPr/>
          </p:nvSpPr>
          <p:spPr>
            <a:xfrm>
              <a:off x="1611696" y="1969487"/>
              <a:ext cx="4343472" cy="723900"/>
            </a:xfrm>
            <a:custGeom>
              <a:avLst/>
              <a:gdLst>
                <a:gd name="connsiteX0" fmla="*/ 0 w 4343472"/>
                <a:gd name="connsiteY0" fmla="*/ 0 h 723900"/>
                <a:gd name="connsiteX1" fmla="*/ 259448 w 4343472"/>
                <a:gd name="connsiteY1" fmla="*/ 0 h 723900"/>
                <a:gd name="connsiteX2" fmla="*/ 417867 w 4343472"/>
                <a:gd name="connsiteY2" fmla="*/ 0 h 723900"/>
                <a:gd name="connsiteX3" fmla="*/ 677063 w 4343472"/>
                <a:gd name="connsiteY3" fmla="*/ 0 h 723900"/>
                <a:gd name="connsiteX4" fmla="*/ 677315 w 4343472"/>
                <a:gd name="connsiteY4" fmla="*/ 0 h 723900"/>
                <a:gd name="connsiteX5" fmla="*/ 936511 w 4343472"/>
                <a:gd name="connsiteY5" fmla="*/ 0 h 723900"/>
                <a:gd name="connsiteX6" fmla="*/ 1094930 w 4343472"/>
                <a:gd name="connsiteY6" fmla="*/ 0 h 723900"/>
                <a:gd name="connsiteX7" fmla="*/ 1354378 w 4343472"/>
                <a:gd name="connsiteY7" fmla="*/ 0 h 723900"/>
                <a:gd name="connsiteX8" fmla="*/ 2976601 w 4343472"/>
                <a:gd name="connsiteY8" fmla="*/ 0 h 723900"/>
                <a:gd name="connsiteX9" fmla="*/ 3236049 w 4343472"/>
                <a:gd name="connsiteY9" fmla="*/ 0 h 723900"/>
                <a:gd name="connsiteX10" fmla="*/ 3394468 w 4343472"/>
                <a:gd name="connsiteY10" fmla="*/ 0 h 723900"/>
                <a:gd name="connsiteX11" fmla="*/ 3653916 w 4343472"/>
                <a:gd name="connsiteY11" fmla="*/ 0 h 723900"/>
                <a:gd name="connsiteX12" fmla="*/ 3666157 w 4343472"/>
                <a:gd name="connsiteY12" fmla="*/ 0 h 723900"/>
                <a:gd name="connsiteX13" fmla="*/ 3925605 w 4343472"/>
                <a:gd name="connsiteY13" fmla="*/ 0 h 723900"/>
                <a:gd name="connsiteX14" fmla="*/ 4084024 w 4343472"/>
                <a:gd name="connsiteY14" fmla="*/ 0 h 723900"/>
                <a:gd name="connsiteX15" fmla="*/ 4343472 w 4343472"/>
                <a:gd name="connsiteY15" fmla="*/ 0 h 723900"/>
                <a:gd name="connsiteX16" fmla="*/ 4341300 w 4343472"/>
                <a:gd name="connsiteY16" fmla="*/ 41814 h 723900"/>
                <a:gd name="connsiteX17" fmla="*/ 4310790 w 4343472"/>
                <a:gd name="connsiteY17" fmla="*/ 146924 h 723900"/>
                <a:gd name="connsiteX18" fmla="*/ 3958365 w 4343472"/>
                <a:gd name="connsiteY18" fmla="*/ 394574 h 723900"/>
                <a:gd name="connsiteX19" fmla="*/ 3986940 w 4343472"/>
                <a:gd name="connsiteY19" fmla="*/ 642224 h 723900"/>
                <a:gd name="connsiteX20" fmla="*/ 3910889 w 4343472"/>
                <a:gd name="connsiteY20" fmla="*/ 715336 h 723900"/>
                <a:gd name="connsiteX21" fmla="*/ 3899338 w 4343472"/>
                <a:gd name="connsiteY21" fmla="*/ 723900 h 723900"/>
                <a:gd name="connsiteX22" fmla="*/ 3639890 w 4343472"/>
                <a:gd name="connsiteY22" fmla="*/ 723900 h 723900"/>
                <a:gd name="connsiteX23" fmla="*/ 3481471 w 4343472"/>
                <a:gd name="connsiteY23" fmla="*/ 723900 h 723900"/>
                <a:gd name="connsiteX24" fmla="*/ 3222023 w 4343472"/>
                <a:gd name="connsiteY24" fmla="*/ 723900 h 723900"/>
                <a:gd name="connsiteX25" fmla="*/ 3209782 w 4343472"/>
                <a:gd name="connsiteY25" fmla="*/ 723900 h 723900"/>
                <a:gd name="connsiteX26" fmla="*/ 2950334 w 4343472"/>
                <a:gd name="connsiteY26" fmla="*/ 723900 h 723900"/>
                <a:gd name="connsiteX27" fmla="*/ 2791915 w 4343472"/>
                <a:gd name="connsiteY27" fmla="*/ 723900 h 723900"/>
                <a:gd name="connsiteX28" fmla="*/ 2532467 w 4343472"/>
                <a:gd name="connsiteY28" fmla="*/ 723900 h 723900"/>
                <a:gd name="connsiteX29" fmla="*/ 1021384 w 4343472"/>
                <a:gd name="connsiteY29" fmla="*/ 723900 h 723900"/>
                <a:gd name="connsiteX30" fmla="*/ 761936 w 4343472"/>
                <a:gd name="connsiteY30" fmla="*/ 723900 h 723900"/>
                <a:gd name="connsiteX31" fmla="*/ 677315 w 4343472"/>
                <a:gd name="connsiteY31" fmla="*/ 723900 h 723900"/>
                <a:gd name="connsiteX32" fmla="*/ 603517 w 4343472"/>
                <a:gd name="connsiteY32" fmla="*/ 723900 h 723900"/>
                <a:gd name="connsiteX33" fmla="*/ 417867 w 4343472"/>
                <a:gd name="connsiteY33" fmla="*/ 723900 h 723900"/>
                <a:gd name="connsiteX34" fmla="*/ 344069 w 4343472"/>
                <a:gd name="connsiteY34" fmla="*/ 723900 h 723900"/>
                <a:gd name="connsiteX35" fmla="*/ 259448 w 4343472"/>
                <a:gd name="connsiteY35" fmla="*/ 723900 h 723900"/>
                <a:gd name="connsiteX36" fmla="*/ 0 w 4343472"/>
                <a:gd name="connsiteY36" fmla="*/ 7239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43472" h="723900">
                  <a:moveTo>
                    <a:pt x="0" y="0"/>
                  </a:moveTo>
                  <a:lnTo>
                    <a:pt x="259448" y="0"/>
                  </a:lnTo>
                  <a:lnTo>
                    <a:pt x="417867" y="0"/>
                  </a:lnTo>
                  <a:lnTo>
                    <a:pt x="677063" y="0"/>
                  </a:lnTo>
                  <a:lnTo>
                    <a:pt x="677315" y="0"/>
                  </a:lnTo>
                  <a:lnTo>
                    <a:pt x="936511" y="0"/>
                  </a:lnTo>
                  <a:lnTo>
                    <a:pt x="1094930" y="0"/>
                  </a:lnTo>
                  <a:lnTo>
                    <a:pt x="1354378" y="0"/>
                  </a:lnTo>
                  <a:lnTo>
                    <a:pt x="2976601" y="0"/>
                  </a:lnTo>
                  <a:lnTo>
                    <a:pt x="3236049" y="0"/>
                  </a:lnTo>
                  <a:lnTo>
                    <a:pt x="3394468" y="0"/>
                  </a:lnTo>
                  <a:lnTo>
                    <a:pt x="3653916" y="0"/>
                  </a:lnTo>
                  <a:lnTo>
                    <a:pt x="3666157" y="0"/>
                  </a:lnTo>
                  <a:lnTo>
                    <a:pt x="3925605" y="0"/>
                  </a:lnTo>
                  <a:lnTo>
                    <a:pt x="4084024" y="0"/>
                  </a:lnTo>
                  <a:lnTo>
                    <a:pt x="4343472" y="0"/>
                  </a:lnTo>
                  <a:lnTo>
                    <a:pt x="4341300" y="41814"/>
                  </a:lnTo>
                  <a:cubicBezTo>
                    <a:pt x="4335595" y="80200"/>
                    <a:pt x="4325871" y="115571"/>
                    <a:pt x="4310790" y="146924"/>
                  </a:cubicBezTo>
                  <a:cubicBezTo>
                    <a:pt x="4250465" y="272336"/>
                    <a:pt x="4012340" y="312024"/>
                    <a:pt x="3958365" y="394574"/>
                  </a:cubicBezTo>
                  <a:cubicBezTo>
                    <a:pt x="3904390" y="477124"/>
                    <a:pt x="4059965" y="548562"/>
                    <a:pt x="3986940" y="642224"/>
                  </a:cubicBezTo>
                  <a:cubicBezTo>
                    <a:pt x="3968684" y="665640"/>
                    <a:pt x="3942689" y="690097"/>
                    <a:pt x="3910889" y="715336"/>
                  </a:cubicBezTo>
                  <a:lnTo>
                    <a:pt x="3899338" y="723900"/>
                  </a:lnTo>
                  <a:lnTo>
                    <a:pt x="3639890" y="723900"/>
                  </a:lnTo>
                  <a:lnTo>
                    <a:pt x="3481471" y="723900"/>
                  </a:lnTo>
                  <a:lnTo>
                    <a:pt x="3222023" y="723900"/>
                  </a:lnTo>
                  <a:lnTo>
                    <a:pt x="3209782" y="723900"/>
                  </a:lnTo>
                  <a:lnTo>
                    <a:pt x="2950334" y="723900"/>
                  </a:lnTo>
                  <a:lnTo>
                    <a:pt x="2791915" y="723900"/>
                  </a:lnTo>
                  <a:lnTo>
                    <a:pt x="2532467" y="723900"/>
                  </a:lnTo>
                  <a:lnTo>
                    <a:pt x="1021384" y="723900"/>
                  </a:lnTo>
                  <a:lnTo>
                    <a:pt x="761936" y="723900"/>
                  </a:lnTo>
                  <a:lnTo>
                    <a:pt x="677315" y="723900"/>
                  </a:lnTo>
                  <a:lnTo>
                    <a:pt x="603517" y="723900"/>
                  </a:lnTo>
                  <a:lnTo>
                    <a:pt x="417867" y="723900"/>
                  </a:lnTo>
                  <a:lnTo>
                    <a:pt x="344069" y="723900"/>
                  </a:lnTo>
                  <a:lnTo>
                    <a:pt x="259448" y="723900"/>
                  </a:lnTo>
                  <a:lnTo>
                    <a:pt x="0" y="7239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55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 w="12700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D1C1864-B865-DD27-3912-BCD9C8381205}"/>
                </a:ext>
              </a:extLst>
            </p:cNvPr>
            <p:cNvSpPr txBox="1"/>
            <p:nvPr/>
          </p:nvSpPr>
          <p:spPr>
            <a:xfrm>
              <a:off x="2688336" y="2231855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8FEB640-2141-6489-C37A-EA9B78FCFC10}"/>
                </a:ext>
              </a:extLst>
            </p:cNvPr>
            <p:cNvSpPr txBox="1"/>
            <p:nvPr/>
          </p:nvSpPr>
          <p:spPr>
            <a:xfrm>
              <a:off x="1859914" y="2073150"/>
              <a:ext cx="9380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ln w="6350">
                    <a:gradFill>
                      <a:gsLst>
                        <a:gs pos="0">
                          <a:schemeClr val="bg1"/>
                        </a:gs>
                        <a:gs pos="100000">
                          <a:srgbClr val="FFC000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FC000"/>
                      </a:gs>
                      <a:gs pos="8400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4000" dirty="0">
                  <a:ln w="25400">
                    <a:gradFill>
                      <a:gsLst>
                        <a:gs pos="0">
                          <a:schemeClr val="bg1"/>
                        </a:gs>
                        <a:gs pos="100000">
                          <a:srgbClr val="FFC000"/>
                        </a:gs>
                      </a:gsLst>
                      <a:lin ang="5400000" scaled="1"/>
                    </a:gradFill>
                  </a:ln>
                </a:rPr>
                <a:t>02</a:t>
              </a:r>
              <a:endParaRPr lang="zh-CN" altLang="en-US" sz="40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204C076-B9F3-31F2-E5E6-E54EC73099AD}"/>
                </a:ext>
              </a:extLst>
            </p:cNvPr>
            <p:cNvSpPr/>
            <p:nvPr/>
          </p:nvSpPr>
          <p:spPr>
            <a:xfrm>
              <a:off x="1707703" y="2073506"/>
              <a:ext cx="4343472" cy="718480"/>
            </a:xfrm>
            <a:custGeom>
              <a:avLst/>
              <a:gdLst>
                <a:gd name="connsiteX0" fmla="*/ 0 w 4343472"/>
                <a:gd name="connsiteY0" fmla="*/ 0 h 723900"/>
                <a:gd name="connsiteX1" fmla="*/ 259448 w 4343472"/>
                <a:gd name="connsiteY1" fmla="*/ 0 h 723900"/>
                <a:gd name="connsiteX2" fmla="*/ 417867 w 4343472"/>
                <a:gd name="connsiteY2" fmla="*/ 0 h 723900"/>
                <a:gd name="connsiteX3" fmla="*/ 677063 w 4343472"/>
                <a:gd name="connsiteY3" fmla="*/ 0 h 723900"/>
                <a:gd name="connsiteX4" fmla="*/ 677315 w 4343472"/>
                <a:gd name="connsiteY4" fmla="*/ 0 h 723900"/>
                <a:gd name="connsiteX5" fmla="*/ 936511 w 4343472"/>
                <a:gd name="connsiteY5" fmla="*/ 0 h 723900"/>
                <a:gd name="connsiteX6" fmla="*/ 1094930 w 4343472"/>
                <a:gd name="connsiteY6" fmla="*/ 0 h 723900"/>
                <a:gd name="connsiteX7" fmla="*/ 1354378 w 4343472"/>
                <a:gd name="connsiteY7" fmla="*/ 0 h 723900"/>
                <a:gd name="connsiteX8" fmla="*/ 2976601 w 4343472"/>
                <a:gd name="connsiteY8" fmla="*/ 0 h 723900"/>
                <a:gd name="connsiteX9" fmla="*/ 3236049 w 4343472"/>
                <a:gd name="connsiteY9" fmla="*/ 0 h 723900"/>
                <a:gd name="connsiteX10" fmla="*/ 3394468 w 4343472"/>
                <a:gd name="connsiteY10" fmla="*/ 0 h 723900"/>
                <a:gd name="connsiteX11" fmla="*/ 3653916 w 4343472"/>
                <a:gd name="connsiteY11" fmla="*/ 0 h 723900"/>
                <a:gd name="connsiteX12" fmla="*/ 3666157 w 4343472"/>
                <a:gd name="connsiteY12" fmla="*/ 0 h 723900"/>
                <a:gd name="connsiteX13" fmla="*/ 3925605 w 4343472"/>
                <a:gd name="connsiteY13" fmla="*/ 0 h 723900"/>
                <a:gd name="connsiteX14" fmla="*/ 4084024 w 4343472"/>
                <a:gd name="connsiteY14" fmla="*/ 0 h 723900"/>
                <a:gd name="connsiteX15" fmla="*/ 4343472 w 4343472"/>
                <a:gd name="connsiteY15" fmla="*/ 0 h 723900"/>
                <a:gd name="connsiteX16" fmla="*/ 4341300 w 4343472"/>
                <a:gd name="connsiteY16" fmla="*/ 41814 h 723900"/>
                <a:gd name="connsiteX17" fmla="*/ 4310790 w 4343472"/>
                <a:gd name="connsiteY17" fmla="*/ 146924 h 723900"/>
                <a:gd name="connsiteX18" fmla="*/ 3958365 w 4343472"/>
                <a:gd name="connsiteY18" fmla="*/ 394574 h 723900"/>
                <a:gd name="connsiteX19" fmla="*/ 3986940 w 4343472"/>
                <a:gd name="connsiteY19" fmla="*/ 642224 h 723900"/>
                <a:gd name="connsiteX20" fmla="*/ 3910889 w 4343472"/>
                <a:gd name="connsiteY20" fmla="*/ 715336 h 723900"/>
                <a:gd name="connsiteX21" fmla="*/ 3899338 w 4343472"/>
                <a:gd name="connsiteY21" fmla="*/ 723900 h 723900"/>
                <a:gd name="connsiteX22" fmla="*/ 3639890 w 4343472"/>
                <a:gd name="connsiteY22" fmla="*/ 723900 h 723900"/>
                <a:gd name="connsiteX23" fmla="*/ 3481471 w 4343472"/>
                <a:gd name="connsiteY23" fmla="*/ 723900 h 723900"/>
                <a:gd name="connsiteX24" fmla="*/ 3222023 w 4343472"/>
                <a:gd name="connsiteY24" fmla="*/ 723900 h 723900"/>
                <a:gd name="connsiteX25" fmla="*/ 3209782 w 4343472"/>
                <a:gd name="connsiteY25" fmla="*/ 723900 h 723900"/>
                <a:gd name="connsiteX26" fmla="*/ 2950334 w 4343472"/>
                <a:gd name="connsiteY26" fmla="*/ 723900 h 723900"/>
                <a:gd name="connsiteX27" fmla="*/ 2791915 w 4343472"/>
                <a:gd name="connsiteY27" fmla="*/ 723900 h 723900"/>
                <a:gd name="connsiteX28" fmla="*/ 2532467 w 4343472"/>
                <a:gd name="connsiteY28" fmla="*/ 723900 h 723900"/>
                <a:gd name="connsiteX29" fmla="*/ 1021384 w 4343472"/>
                <a:gd name="connsiteY29" fmla="*/ 723900 h 723900"/>
                <a:gd name="connsiteX30" fmla="*/ 761936 w 4343472"/>
                <a:gd name="connsiteY30" fmla="*/ 723900 h 723900"/>
                <a:gd name="connsiteX31" fmla="*/ 677315 w 4343472"/>
                <a:gd name="connsiteY31" fmla="*/ 723900 h 723900"/>
                <a:gd name="connsiteX32" fmla="*/ 603517 w 4343472"/>
                <a:gd name="connsiteY32" fmla="*/ 723900 h 723900"/>
                <a:gd name="connsiteX33" fmla="*/ 417867 w 4343472"/>
                <a:gd name="connsiteY33" fmla="*/ 723900 h 723900"/>
                <a:gd name="connsiteX34" fmla="*/ 344069 w 4343472"/>
                <a:gd name="connsiteY34" fmla="*/ 723900 h 723900"/>
                <a:gd name="connsiteX35" fmla="*/ 259448 w 4343472"/>
                <a:gd name="connsiteY35" fmla="*/ 723900 h 723900"/>
                <a:gd name="connsiteX36" fmla="*/ 0 w 4343472"/>
                <a:gd name="connsiteY36" fmla="*/ 7239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43472" h="723900">
                  <a:moveTo>
                    <a:pt x="0" y="0"/>
                  </a:moveTo>
                  <a:lnTo>
                    <a:pt x="259448" y="0"/>
                  </a:lnTo>
                  <a:lnTo>
                    <a:pt x="417867" y="0"/>
                  </a:lnTo>
                  <a:lnTo>
                    <a:pt x="677063" y="0"/>
                  </a:lnTo>
                  <a:lnTo>
                    <a:pt x="677315" y="0"/>
                  </a:lnTo>
                  <a:lnTo>
                    <a:pt x="936511" y="0"/>
                  </a:lnTo>
                  <a:lnTo>
                    <a:pt x="1094930" y="0"/>
                  </a:lnTo>
                  <a:lnTo>
                    <a:pt x="1354378" y="0"/>
                  </a:lnTo>
                  <a:lnTo>
                    <a:pt x="2976601" y="0"/>
                  </a:lnTo>
                  <a:lnTo>
                    <a:pt x="3236049" y="0"/>
                  </a:lnTo>
                  <a:lnTo>
                    <a:pt x="3394468" y="0"/>
                  </a:lnTo>
                  <a:lnTo>
                    <a:pt x="3653916" y="0"/>
                  </a:lnTo>
                  <a:lnTo>
                    <a:pt x="3666157" y="0"/>
                  </a:lnTo>
                  <a:lnTo>
                    <a:pt x="3925605" y="0"/>
                  </a:lnTo>
                  <a:lnTo>
                    <a:pt x="4084024" y="0"/>
                  </a:lnTo>
                  <a:lnTo>
                    <a:pt x="4343472" y="0"/>
                  </a:lnTo>
                  <a:lnTo>
                    <a:pt x="4341300" y="41814"/>
                  </a:lnTo>
                  <a:cubicBezTo>
                    <a:pt x="4335595" y="80200"/>
                    <a:pt x="4325871" y="115571"/>
                    <a:pt x="4310790" y="146924"/>
                  </a:cubicBezTo>
                  <a:cubicBezTo>
                    <a:pt x="4250465" y="272336"/>
                    <a:pt x="4012340" y="312024"/>
                    <a:pt x="3958365" y="394574"/>
                  </a:cubicBezTo>
                  <a:cubicBezTo>
                    <a:pt x="3904390" y="477124"/>
                    <a:pt x="4059965" y="548562"/>
                    <a:pt x="3986940" y="642224"/>
                  </a:cubicBezTo>
                  <a:cubicBezTo>
                    <a:pt x="3968684" y="665640"/>
                    <a:pt x="3942689" y="690097"/>
                    <a:pt x="3910889" y="715336"/>
                  </a:cubicBezTo>
                  <a:lnTo>
                    <a:pt x="3899338" y="723900"/>
                  </a:lnTo>
                  <a:lnTo>
                    <a:pt x="3639890" y="723900"/>
                  </a:lnTo>
                  <a:lnTo>
                    <a:pt x="3481471" y="723900"/>
                  </a:lnTo>
                  <a:lnTo>
                    <a:pt x="3222023" y="723900"/>
                  </a:lnTo>
                  <a:lnTo>
                    <a:pt x="3209782" y="723900"/>
                  </a:lnTo>
                  <a:lnTo>
                    <a:pt x="2950334" y="723900"/>
                  </a:lnTo>
                  <a:lnTo>
                    <a:pt x="2791915" y="723900"/>
                  </a:lnTo>
                  <a:lnTo>
                    <a:pt x="2532467" y="723900"/>
                  </a:lnTo>
                  <a:lnTo>
                    <a:pt x="1021384" y="723900"/>
                  </a:lnTo>
                  <a:lnTo>
                    <a:pt x="761936" y="723900"/>
                  </a:lnTo>
                  <a:lnTo>
                    <a:pt x="677315" y="723900"/>
                  </a:lnTo>
                  <a:lnTo>
                    <a:pt x="603517" y="723900"/>
                  </a:lnTo>
                  <a:lnTo>
                    <a:pt x="417867" y="723900"/>
                  </a:lnTo>
                  <a:lnTo>
                    <a:pt x="344069" y="723900"/>
                  </a:lnTo>
                  <a:lnTo>
                    <a:pt x="259448" y="723900"/>
                  </a:lnTo>
                  <a:lnTo>
                    <a:pt x="0" y="723900"/>
                  </a:lnTo>
                  <a:close/>
                </a:path>
              </a:pathLst>
            </a:custGeom>
            <a:noFill/>
            <a:ln w="25400" cap="flat">
              <a:solidFill>
                <a:srgbClr val="FFC000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5A9A85C-E12A-928E-6271-EEEF73BC6BA8}"/>
              </a:ext>
            </a:extLst>
          </p:cNvPr>
          <p:cNvGrpSpPr/>
          <p:nvPr/>
        </p:nvGrpSpPr>
        <p:grpSpPr>
          <a:xfrm>
            <a:off x="1497017" y="3434230"/>
            <a:ext cx="4439479" cy="822499"/>
            <a:chOff x="1611696" y="1969487"/>
            <a:chExt cx="4439479" cy="822499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790A351-1766-69F0-9408-D098545B8AFB}"/>
                </a:ext>
              </a:extLst>
            </p:cNvPr>
            <p:cNvSpPr/>
            <p:nvPr/>
          </p:nvSpPr>
          <p:spPr>
            <a:xfrm>
              <a:off x="1611696" y="1969487"/>
              <a:ext cx="4343472" cy="723900"/>
            </a:xfrm>
            <a:custGeom>
              <a:avLst/>
              <a:gdLst>
                <a:gd name="connsiteX0" fmla="*/ 0 w 4343472"/>
                <a:gd name="connsiteY0" fmla="*/ 0 h 723900"/>
                <a:gd name="connsiteX1" fmla="*/ 259448 w 4343472"/>
                <a:gd name="connsiteY1" fmla="*/ 0 h 723900"/>
                <a:gd name="connsiteX2" fmla="*/ 417867 w 4343472"/>
                <a:gd name="connsiteY2" fmla="*/ 0 h 723900"/>
                <a:gd name="connsiteX3" fmla="*/ 677063 w 4343472"/>
                <a:gd name="connsiteY3" fmla="*/ 0 h 723900"/>
                <a:gd name="connsiteX4" fmla="*/ 677315 w 4343472"/>
                <a:gd name="connsiteY4" fmla="*/ 0 h 723900"/>
                <a:gd name="connsiteX5" fmla="*/ 936511 w 4343472"/>
                <a:gd name="connsiteY5" fmla="*/ 0 h 723900"/>
                <a:gd name="connsiteX6" fmla="*/ 1094930 w 4343472"/>
                <a:gd name="connsiteY6" fmla="*/ 0 h 723900"/>
                <a:gd name="connsiteX7" fmla="*/ 1354378 w 4343472"/>
                <a:gd name="connsiteY7" fmla="*/ 0 h 723900"/>
                <a:gd name="connsiteX8" fmla="*/ 2976601 w 4343472"/>
                <a:gd name="connsiteY8" fmla="*/ 0 h 723900"/>
                <a:gd name="connsiteX9" fmla="*/ 3236049 w 4343472"/>
                <a:gd name="connsiteY9" fmla="*/ 0 h 723900"/>
                <a:gd name="connsiteX10" fmla="*/ 3394468 w 4343472"/>
                <a:gd name="connsiteY10" fmla="*/ 0 h 723900"/>
                <a:gd name="connsiteX11" fmla="*/ 3653916 w 4343472"/>
                <a:gd name="connsiteY11" fmla="*/ 0 h 723900"/>
                <a:gd name="connsiteX12" fmla="*/ 3666157 w 4343472"/>
                <a:gd name="connsiteY12" fmla="*/ 0 h 723900"/>
                <a:gd name="connsiteX13" fmla="*/ 3925605 w 4343472"/>
                <a:gd name="connsiteY13" fmla="*/ 0 h 723900"/>
                <a:gd name="connsiteX14" fmla="*/ 4084024 w 4343472"/>
                <a:gd name="connsiteY14" fmla="*/ 0 h 723900"/>
                <a:gd name="connsiteX15" fmla="*/ 4343472 w 4343472"/>
                <a:gd name="connsiteY15" fmla="*/ 0 h 723900"/>
                <a:gd name="connsiteX16" fmla="*/ 4341300 w 4343472"/>
                <a:gd name="connsiteY16" fmla="*/ 41814 h 723900"/>
                <a:gd name="connsiteX17" fmla="*/ 4310790 w 4343472"/>
                <a:gd name="connsiteY17" fmla="*/ 146924 h 723900"/>
                <a:gd name="connsiteX18" fmla="*/ 3958365 w 4343472"/>
                <a:gd name="connsiteY18" fmla="*/ 394574 h 723900"/>
                <a:gd name="connsiteX19" fmla="*/ 3986940 w 4343472"/>
                <a:gd name="connsiteY19" fmla="*/ 642224 h 723900"/>
                <a:gd name="connsiteX20" fmla="*/ 3910889 w 4343472"/>
                <a:gd name="connsiteY20" fmla="*/ 715336 h 723900"/>
                <a:gd name="connsiteX21" fmla="*/ 3899338 w 4343472"/>
                <a:gd name="connsiteY21" fmla="*/ 723900 h 723900"/>
                <a:gd name="connsiteX22" fmla="*/ 3639890 w 4343472"/>
                <a:gd name="connsiteY22" fmla="*/ 723900 h 723900"/>
                <a:gd name="connsiteX23" fmla="*/ 3481471 w 4343472"/>
                <a:gd name="connsiteY23" fmla="*/ 723900 h 723900"/>
                <a:gd name="connsiteX24" fmla="*/ 3222023 w 4343472"/>
                <a:gd name="connsiteY24" fmla="*/ 723900 h 723900"/>
                <a:gd name="connsiteX25" fmla="*/ 3209782 w 4343472"/>
                <a:gd name="connsiteY25" fmla="*/ 723900 h 723900"/>
                <a:gd name="connsiteX26" fmla="*/ 2950334 w 4343472"/>
                <a:gd name="connsiteY26" fmla="*/ 723900 h 723900"/>
                <a:gd name="connsiteX27" fmla="*/ 2791915 w 4343472"/>
                <a:gd name="connsiteY27" fmla="*/ 723900 h 723900"/>
                <a:gd name="connsiteX28" fmla="*/ 2532467 w 4343472"/>
                <a:gd name="connsiteY28" fmla="*/ 723900 h 723900"/>
                <a:gd name="connsiteX29" fmla="*/ 1021384 w 4343472"/>
                <a:gd name="connsiteY29" fmla="*/ 723900 h 723900"/>
                <a:gd name="connsiteX30" fmla="*/ 761936 w 4343472"/>
                <a:gd name="connsiteY30" fmla="*/ 723900 h 723900"/>
                <a:gd name="connsiteX31" fmla="*/ 677315 w 4343472"/>
                <a:gd name="connsiteY31" fmla="*/ 723900 h 723900"/>
                <a:gd name="connsiteX32" fmla="*/ 603517 w 4343472"/>
                <a:gd name="connsiteY32" fmla="*/ 723900 h 723900"/>
                <a:gd name="connsiteX33" fmla="*/ 417867 w 4343472"/>
                <a:gd name="connsiteY33" fmla="*/ 723900 h 723900"/>
                <a:gd name="connsiteX34" fmla="*/ 344069 w 4343472"/>
                <a:gd name="connsiteY34" fmla="*/ 723900 h 723900"/>
                <a:gd name="connsiteX35" fmla="*/ 259448 w 4343472"/>
                <a:gd name="connsiteY35" fmla="*/ 723900 h 723900"/>
                <a:gd name="connsiteX36" fmla="*/ 0 w 4343472"/>
                <a:gd name="connsiteY36" fmla="*/ 7239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43472" h="723900">
                  <a:moveTo>
                    <a:pt x="0" y="0"/>
                  </a:moveTo>
                  <a:lnTo>
                    <a:pt x="259448" y="0"/>
                  </a:lnTo>
                  <a:lnTo>
                    <a:pt x="417867" y="0"/>
                  </a:lnTo>
                  <a:lnTo>
                    <a:pt x="677063" y="0"/>
                  </a:lnTo>
                  <a:lnTo>
                    <a:pt x="677315" y="0"/>
                  </a:lnTo>
                  <a:lnTo>
                    <a:pt x="936511" y="0"/>
                  </a:lnTo>
                  <a:lnTo>
                    <a:pt x="1094930" y="0"/>
                  </a:lnTo>
                  <a:lnTo>
                    <a:pt x="1354378" y="0"/>
                  </a:lnTo>
                  <a:lnTo>
                    <a:pt x="2976601" y="0"/>
                  </a:lnTo>
                  <a:lnTo>
                    <a:pt x="3236049" y="0"/>
                  </a:lnTo>
                  <a:lnTo>
                    <a:pt x="3394468" y="0"/>
                  </a:lnTo>
                  <a:lnTo>
                    <a:pt x="3653916" y="0"/>
                  </a:lnTo>
                  <a:lnTo>
                    <a:pt x="3666157" y="0"/>
                  </a:lnTo>
                  <a:lnTo>
                    <a:pt x="3925605" y="0"/>
                  </a:lnTo>
                  <a:lnTo>
                    <a:pt x="4084024" y="0"/>
                  </a:lnTo>
                  <a:lnTo>
                    <a:pt x="4343472" y="0"/>
                  </a:lnTo>
                  <a:lnTo>
                    <a:pt x="4341300" y="41814"/>
                  </a:lnTo>
                  <a:cubicBezTo>
                    <a:pt x="4335595" y="80200"/>
                    <a:pt x="4325871" y="115571"/>
                    <a:pt x="4310790" y="146924"/>
                  </a:cubicBezTo>
                  <a:cubicBezTo>
                    <a:pt x="4250465" y="272336"/>
                    <a:pt x="4012340" y="312024"/>
                    <a:pt x="3958365" y="394574"/>
                  </a:cubicBezTo>
                  <a:cubicBezTo>
                    <a:pt x="3904390" y="477124"/>
                    <a:pt x="4059965" y="548562"/>
                    <a:pt x="3986940" y="642224"/>
                  </a:cubicBezTo>
                  <a:cubicBezTo>
                    <a:pt x="3968684" y="665640"/>
                    <a:pt x="3942689" y="690097"/>
                    <a:pt x="3910889" y="715336"/>
                  </a:cubicBezTo>
                  <a:lnTo>
                    <a:pt x="3899338" y="723900"/>
                  </a:lnTo>
                  <a:lnTo>
                    <a:pt x="3639890" y="723900"/>
                  </a:lnTo>
                  <a:lnTo>
                    <a:pt x="3481471" y="723900"/>
                  </a:lnTo>
                  <a:lnTo>
                    <a:pt x="3222023" y="723900"/>
                  </a:lnTo>
                  <a:lnTo>
                    <a:pt x="3209782" y="723900"/>
                  </a:lnTo>
                  <a:lnTo>
                    <a:pt x="2950334" y="723900"/>
                  </a:lnTo>
                  <a:lnTo>
                    <a:pt x="2791915" y="723900"/>
                  </a:lnTo>
                  <a:lnTo>
                    <a:pt x="2532467" y="723900"/>
                  </a:lnTo>
                  <a:lnTo>
                    <a:pt x="1021384" y="723900"/>
                  </a:lnTo>
                  <a:lnTo>
                    <a:pt x="761936" y="723900"/>
                  </a:lnTo>
                  <a:lnTo>
                    <a:pt x="677315" y="723900"/>
                  </a:lnTo>
                  <a:lnTo>
                    <a:pt x="603517" y="723900"/>
                  </a:lnTo>
                  <a:lnTo>
                    <a:pt x="417867" y="723900"/>
                  </a:lnTo>
                  <a:lnTo>
                    <a:pt x="344069" y="723900"/>
                  </a:lnTo>
                  <a:lnTo>
                    <a:pt x="259448" y="723900"/>
                  </a:lnTo>
                  <a:lnTo>
                    <a:pt x="0" y="7239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55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 w="12700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FC937A6-EA80-92EB-5609-25839868AC03}"/>
                </a:ext>
              </a:extLst>
            </p:cNvPr>
            <p:cNvSpPr txBox="1"/>
            <p:nvPr/>
          </p:nvSpPr>
          <p:spPr>
            <a:xfrm>
              <a:off x="2688336" y="2231855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B2DE064-38AC-2148-A8B8-ACE0D6125B31}"/>
                </a:ext>
              </a:extLst>
            </p:cNvPr>
            <p:cNvSpPr txBox="1"/>
            <p:nvPr/>
          </p:nvSpPr>
          <p:spPr>
            <a:xfrm>
              <a:off x="1859914" y="2073150"/>
              <a:ext cx="92525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ln w="6350">
                    <a:gradFill>
                      <a:gsLst>
                        <a:gs pos="0">
                          <a:schemeClr val="bg1"/>
                        </a:gs>
                        <a:gs pos="100000">
                          <a:srgbClr val="FFC000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FC000"/>
                      </a:gs>
                      <a:gs pos="8400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4000" dirty="0">
                  <a:ln w="25400">
                    <a:gradFill>
                      <a:gsLst>
                        <a:gs pos="0">
                          <a:schemeClr val="bg1"/>
                        </a:gs>
                        <a:gs pos="100000">
                          <a:srgbClr val="FFC000"/>
                        </a:gs>
                      </a:gsLst>
                      <a:lin ang="5400000" scaled="1"/>
                    </a:gradFill>
                  </a:ln>
                </a:rPr>
                <a:t>03</a:t>
              </a:r>
              <a:endParaRPr lang="zh-CN" altLang="en-US" sz="40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ED7E9F8-C157-3754-7DDA-D6316EE1BBDC}"/>
                </a:ext>
              </a:extLst>
            </p:cNvPr>
            <p:cNvSpPr/>
            <p:nvPr/>
          </p:nvSpPr>
          <p:spPr>
            <a:xfrm>
              <a:off x="1707703" y="2073506"/>
              <a:ext cx="4343472" cy="718480"/>
            </a:xfrm>
            <a:custGeom>
              <a:avLst/>
              <a:gdLst>
                <a:gd name="connsiteX0" fmla="*/ 0 w 4343472"/>
                <a:gd name="connsiteY0" fmla="*/ 0 h 723900"/>
                <a:gd name="connsiteX1" fmla="*/ 259448 w 4343472"/>
                <a:gd name="connsiteY1" fmla="*/ 0 h 723900"/>
                <a:gd name="connsiteX2" fmla="*/ 417867 w 4343472"/>
                <a:gd name="connsiteY2" fmla="*/ 0 h 723900"/>
                <a:gd name="connsiteX3" fmla="*/ 677063 w 4343472"/>
                <a:gd name="connsiteY3" fmla="*/ 0 h 723900"/>
                <a:gd name="connsiteX4" fmla="*/ 677315 w 4343472"/>
                <a:gd name="connsiteY4" fmla="*/ 0 h 723900"/>
                <a:gd name="connsiteX5" fmla="*/ 936511 w 4343472"/>
                <a:gd name="connsiteY5" fmla="*/ 0 h 723900"/>
                <a:gd name="connsiteX6" fmla="*/ 1094930 w 4343472"/>
                <a:gd name="connsiteY6" fmla="*/ 0 h 723900"/>
                <a:gd name="connsiteX7" fmla="*/ 1354378 w 4343472"/>
                <a:gd name="connsiteY7" fmla="*/ 0 h 723900"/>
                <a:gd name="connsiteX8" fmla="*/ 2976601 w 4343472"/>
                <a:gd name="connsiteY8" fmla="*/ 0 h 723900"/>
                <a:gd name="connsiteX9" fmla="*/ 3236049 w 4343472"/>
                <a:gd name="connsiteY9" fmla="*/ 0 h 723900"/>
                <a:gd name="connsiteX10" fmla="*/ 3394468 w 4343472"/>
                <a:gd name="connsiteY10" fmla="*/ 0 h 723900"/>
                <a:gd name="connsiteX11" fmla="*/ 3653916 w 4343472"/>
                <a:gd name="connsiteY11" fmla="*/ 0 h 723900"/>
                <a:gd name="connsiteX12" fmla="*/ 3666157 w 4343472"/>
                <a:gd name="connsiteY12" fmla="*/ 0 h 723900"/>
                <a:gd name="connsiteX13" fmla="*/ 3925605 w 4343472"/>
                <a:gd name="connsiteY13" fmla="*/ 0 h 723900"/>
                <a:gd name="connsiteX14" fmla="*/ 4084024 w 4343472"/>
                <a:gd name="connsiteY14" fmla="*/ 0 h 723900"/>
                <a:gd name="connsiteX15" fmla="*/ 4343472 w 4343472"/>
                <a:gd name="connsiteY15" fmla="*/ 0 h 723900"/>
                <a:gd name="connsiteX16" fmla="*/ 4341300 w 4343472"/>
                <a:gd name="connsiteY16" fmla="*/ 41814 h 723900"/>
                <a:gd name="connsiteX17" fmla="*/ 4310790 w 4343472"/>
                <a:gd name="connsiteY17" fmla="*/ 146924 h 723900"/>
                <a:gd name="connsiteX18" fmla="*/ 3958365 w 4343472"/>
                <a:gd name="connsiteY18" fmla="*/ 394574 h 723900"/>
                <a:gd name="connsiteX19" fmla="*/ 3986940 w 4343472"/>
                <a:gd name="connsiteY19" fmla="*/ 642224 h 723900"/>
                <a:gd name="connsiteX20" fmla="*/ 3910889 w 4343472"/>
                <a:gd name="connsiteY20" fmla="*/ 715336 h 723900"/>
                <a:gd name="connsiteX21" fmla="*/ 3899338 w 4343472"/>
                <a:gd name="connsiteY21" fmla="*/ 723900 h 723900"/>
                <a:gd name="connsiteX22" fmla="*/ 3639890 w 4343472"/>
                <a:gd name="connsiteY22" fmla="*/ 723900 h 723900"/>
                <a:gd name="connsiteX23" fmla="*/ 3481471 w 4343472"/>
                <a:gd name="connsiteY23" fmla="*/ 723900 h 723900"/>
                <a:gd name="connsiteX24" fmla="*/ 3222023 w 4343472"/>
                <a:gd name="connsiteY24" fmla="*/ 723900 h 723900"/>
                <a:gd name="connsiteX25" fmla="*/ 3209782 w 4343472"/>
                <a:gd name="connsiteY25" fmla="*/ 723900 h 723900"/>
                <a:gd name="connsiteX26" fmla="*/ 2950334 w 4343472"/>
                <a:gd name="connsiteY26" fmla="*/ 723900 h 723900"/>
                <a:gd name="connsiteX27" fmla="*/ 2791915 w 4343472"/>
                <a:gd name="connsiteY27" fmla="*/ 723900 h 723900"/>
                <a:gd name="connsiteX28" fmla="*/ 2532467 w 4343472"/>
                <a:gd name="connsiteY28" fmla="*/ 723900 h 723900"/>
                <a:gd name="connsiteX29" fmla="*/ 1021384 w 4343472"/>
                <a:gd name="connsiteY29" fmla="*/ 723900 h 723900"/>
                <a:gd name="connsiteX30" fmla="*/ 761936 w 4343472"/>
                <a:gd name="connsiteY30" fmla="*/ 723900 h 723900"/>
                <a:gd name="connsiteX31" fmla="*/ 677315 w 4343472"/>
                <a:gd name="connsiteY31" fmla="*/ 723900 h 723900"/>
                <a:gd name="connsiteX32" fmla="*/ 603517 w 4343472"/>
                <a:gd name="connsiteY32" fmla="*/ 723900 h 723900"/>
                <a:gd name="connsiteX33" fmla="*/ 417867 w 4343472"/>
                <a:gd name="connsiteY33" fmla="*/ 723900 h 723900"/>
                <a:gd name="connsiteX34" fmla="*/ 344069 w 4343472"/>
                <a:gd name="connsiteY34" fmla="*/ 723900 h 723900"/>
                <a:gd name="connsiteX35" fmla="*/ 259448 w 4343472"/>
                <a:gd name="connsiteY35" fmla="*/ 723900 h 723900"/>
                <a:gd name="connsiteX36" fmla="*/ 0 w 4343472"/>
                <a:gd name="connsiteY36" fmla="*/ 7239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43472" h="723900">
                  <a:moveTo>
                    <a:pt x="0" y="0"/>
                  </a:moveTo>
                  <a:lnTo>
                    <a:pt x="259448" y="0"/>
                  </a:lnTo>
                  <a:lnTo>
                    <a:pt x="417867" y="0"/>
                  </a:lnTo>
                  <a:lnTo>
                    <a:pt x="677063" y="0"/>
                  </a:lnTo>
                  <a:lnTo>
                    <a:pt x="677315" y="0"/>
                  </a:lnTo>
                  <a:lnTo>
                    <a:pt x="936511" y="0"/>
                  </a:lnTo>
                  <a:lnTo>
                    <a:pt x="1094930" y="0"/>
                  </a:lnTo>
                  <a:lnTo>
                    <a:pt x="1354378" y="0"/>
                  </a:lnTo>
                  <a:lnTo>
                    <a:pt x="2976601" y="0"/>
                  </a:lnTo>
                  <a:lnTo>
                    <a:pt x="3236049" y="0"/>
                  </a:lnTo>
                  <a:lnTo>
                    <a:pt x="3394468" y="0"/>
                  </a:lnTo>
                  <a:lnTo>
                    <a:pt x="3653916" y="0"/>
                  </a:lnTo>
                  <a:lnTo>
                    <a:pt x="3666157" y="0"/>
                  </a:lnTo>
                  <a:lnTo>
                    <a:pt x="3925605" y="0"/>
                  </a:lnTo>
                  <a:lnTo>
                    <a:pt x="4084024" y="0"/>
                  </a:lnTo>
                  <a:lnTo>
                    <a:pt x="4343472" y="0"/>
                  </a:lnTo>
                  <a:lnTo>
                    <a:pt x="4341300" y="41814"/>
                  </a:lnTo>
                  <a:cubicBezTo>
                    <a:pt x="4335595" y="80200"/>
                    <a:pt x="4325871" y="115571"/>
                    <a:pt x="4310790" y="146924"/>
                  </a:cubicBezTo>
                  <a:cubicBezTo>
                    <a:pt x="4250465" y="272336"/>
                    <a:pt x="4012340" y="312024"/>
                    <a:pt x="3958365" y="394574"/>
                  </a:cubicBezTo>
                  <a:cubicBezTo>
                    <a:pt x="3904390" y="477124"/>
                    <a:pt x="4059965" y="548562"/>
                    <a:pt x="3986940" y="642224"/>
                  </a:cubicBezTo>
                  <a:cubicBezTo>
                    <a:pt x="3968684" y="665640"/>
                    <a:pt x="3942689" y="690097"/>
                    <a:pt x="3910889" y="715336"/>
                  </a:cubicBezTo>
                  <a:lnTo>
                    <a:pt x="3899338" y="723900"/>
                  </a:lnTo>
                  <a:lnTo>
                    <a:pt x="3639890" y="723900"/>
                  </a:lnTo>
                  <a:lnTo>
                    <a:pt x="3481471" y="723900"/>
                  </a:lnTo>
                  <a:lnTo>
                    <a:pt x="3222023" y="723900"/>
                  </a:lnTo>
                  <a:lnTo>
                    <a:pt x="3209782" y="723900"/>
                  </a:lnTo>
                  <a:lnTo>
                    <a:pt x="2950334" y="723900"/>
                  </a:lnTo>
                  <a:lnTo>
                    <a:pt x="2791915" y="723900"/>
                  </a:lnTo>
                  <a:lnTo>
                    <a:pt x="2532467" y="723900"/>
                  </a:lnTo>
                  <a:lnTo>
                    <a:pt x="1021384" y="723900"/>
                  </a:lnTo>
                  <a:lnTo>
                    <a:pt x="761936" y="723900"/>
                  </a:lnTo>
                  <a:lnTo>
                    <a:pt x="677315" y="723900"/>
                  </a:lnTo>
                  <a:lnTo>
                    <a:pt x="603517" y="723900"/>
                  </a:lnTo>
                  <a:lnTo>
                    <a:pt x="417867" y="723900"/>
                  </a:lnTo>
                  <a:lnTo>
                    <a:pt x="344069" y="723900"/>
                  </a:lnTo>
                  <a:lnTo>
                    <a:pt x="259448" y="723900"/>
                  </a:lnTo>
                  <a:lnTo>
                    <a:pt x="0" y="723900"/>
                  </a:lnTo>
                  <a:close/>
                </a:path>
              </a:pathLst>
            </a:custGeom>
            <a:noFill/>
            <a:ln w="25400" cap="flat">
              <a:solidFill>
                <a:srgbClr val="FFC000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E222C1A-F2C6-23C3-78E8-E9706439E1EB}"/>
              </a:ext>
            </a:extLst>
          </p:cNvPr>
          <p:cNvGrpSpPr/>
          <p:nvPr/>
        </p:nvGrpSpPr>
        <p:grpSpPr>
          <a:xfrm>
            <a:off x="6278567" y="3434230"/>
            <a:ext cx="4439479" cy="822499"/>
            <a:chOff x="1611696" y="1969487"/>
            <a:chExt cx="4439479" cy="822499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2AC6735-E984-E56A-BD57-5CEF8B48BA10}"/>
                </a:ext>
              </a:extLst>
            </p:cNvPr>
            <p:cNvSpPr/>
            <p:nvPr/>
          </p:nvSpPr>
          <p:spPr>
            <a:xfrm>
              <a:off x="1611696" y="1969487"/>
              <a:ext cx="4343472" cy="723900"/>
            </a:xfrm>
            <a:custGeom>
              <a:avLst/>
              <a:gdLst>
                <a:gd name="connsiteX0" fmla="*/ 0 w 4343472"/>
                <a:gd name="connsiteY0" fmla="*/ 0 h 723900"/>
                <a:gd name="connsiteX1" fmla="*/ 259448 w 4343472"/>
                <a:gd name="connsiteY1" fmla="*/ 0 h 723900"/>
                <a:gd name="connsiteX2" fmla="*/ 417867 w 4343472"/>
                <a:gd name="connsiteY2" fmla="*/ 0 h 723900"/>
                <a:gd name="connsiteX3" fmla="*/ 677063 w 4343472"/>
                <a:gd name="connsiteY3" fmla="*/ 0 h 723900"/>
                <a:gd name="connsiteX4" fmla="*/ 677315 w 4343472"/>
                <a:gd name="connsiteY4" fmla="*/ 0 h 723900"/>
                <a:gd name="connsiteX5" fmla="*/ 936511 w 4343472"/>
                <a:gd name="connsiteY5" fmla="*/ 0 h 723900"/>
                <a:gd name="connsiteX6" fmla="*/ 1094930 w 4343472"/>
                <a:gd name="connsiteY6" fmla="*/ 0 h 723900"/>
                <a:gd name="connsiteX7" fmla="*/ 1354378 w 4343472"/>
                <a:gd name="connsiteY7" fmla="*/ 0 h 723900"/>
                <a:gd name="connsiteX8" fmla="*/ 2976601 w 4343472"/>
                <a:gd name="connsiteY8" fmla="*/ 0 h 723900"/>
                <a:gd name="connsiteX9" fmla="*/ 3236049 w 4343472"/>
                <a:gd name="connsiteY9" fmla="*/ 0 h 723900"/>
                <a:gd name="connsiteX10" fmla="*/ 3394468 w 4343472"/>
                <a:gd name="connsiteY10" fmla="*/ 0 h 723900"/>
                <a:gd name="connsiteX11" fmla="*/ 3653916 w 4343472"/>
                <a:gd name="connsiteY11" fmla="*/ 0 h 723900"/>
                <a:gd name="connsiteX12" fmla="*/ 3666157 w 4343472"/>
                <a:gd name="connsiteY12" fmla="*/ 0 h 723900"/>
                <a:gd name="connsiteX13" fmla="*/ 3925605 w 4343472"/>
                <a:gd name="connsiteY13" fmla="*/ 0 h 723900"/>
                <a:gd name="connsiteX14" fmla="*/ 4084024 w 4343472"/>
                <a:gd name="connsiteY14" fmla="*/ 0 h 723900"/>
                <a:gd name="connsiteX15" fmla="*/ 4343472 w 4343472"/>
                <a:gd name="connsiteY15" fmla="*/ 0 h 723900"/>
                <a:gd name="connsiteX16" fmla="*/ 4341300 w 4343472"/>
                <a:gd name="connsiteY16" fmla="*/ 41814 h 723900"/>
                <a:gd name="connsiteX17" fmla="*/ 4310790 w 4343472"/>
                <a:gd name="connsiteY17" fmla="*/ 146924 h 723900"/>
                <a:gd name="connsiteX18" fmla="*/ 3958365 w 4343472"/>
                <a:gd name="connsiteY18" fmla="*/ 394574 h 723900"/>
                <a:gd name="connsiteX19" fmla="*/ 3986940 w 4343472"/>
                <a:gd name="connsiteY19" fmla="*/ 642224 h 723900"/>
                <a:gd name="connsiteX20" fmla="*/ 3910889 w 4343472"/>
                <a:gd name="connsiteY20" fmla="*/ 715336 h 723900"/>
                <a:gd name="connsiteX21" fmla="*/ 3899338 w 4343472"/>
                <a:gd name="connsiteY21" fmla="*/ 723900 h 723900"/>
                <a:gd name="connsiteX22" fmla="*/ 3639890 w 4343472"/>
                <a:gd name="connsiteY22" fmla="*/ 723900 h 723900"/>
                <a:gd name="connsiteX23" fmla="*/ 3481471 w 4343472"/>
                <a:gd name="connsiteY23" fmla="*/ 723900 h 723900"/>
                <a:gd name="connsiteX24" fmla="*/ 3222023 w 4343472"/>
                <a:gd name="connsiteY24" fmla="*/ 723900 h 723900"/>
                <a:gd name="connsiteX25" fmla="*/ 3209782 w 4343472"/>
                <a:gd name="connsiteY25" fmla="*/ 723900 h 723900"/>
                <a:gd name="connsiteX26" fmla="*/ 2950334 w 4343472"/>
                <a:gd name="connsiteY26" fmla="*/ 723900 h 723900"/>
                <a:gd name="connsiteX27" fmla="*/ 2791915 w 4343472"/>
                <a:gd name="connsiteY27" fmla="*/ 723900 h 723900"/>
                <a:gd name="connsiteX28" fmla="*/ 2532467 w 4343472"/>
                <a:gd name="connsiteY28" fmla="*/ 723900 h 723900"/>
                <a:gd name="connsiteX29" fmla="*/ 1021384 w 4343472"/>
                <a:gd name="connsiteY29" fmla="*/ 723900 h 723900"/>
                <a:gd name="connsiteX30" fmla="*/ 761936 w 4343472"/>
                <a:gd name="connsiteY30" fmla="*/ 723900 h 723900"/>
                <a:gd name="connsiteX31" fmla="*/ 677315 w 4343472"/>
                <a:gd name="connsiteY31" fmla="*/ 723900 h 723900"/>
                <a:gd name="connsiteX32" fmla="*/ 603517 w 4343472"/>
                <a:gd name="connsiteY32" fmla="*/ 723900 h 723900"/>
                <a:gd name="connsiteX33" fmla="*/ 417867 w 4343472"/>
                <a:gd name="connsiteY33" fmla="*/ 723900 h 723900"/>
                <a:gd name="connsiteX34" fmla="*/ 344069 w 4343472"/>
                <a:gd name="connsiteY34" fmla="*/ 723900 h 723900"/>
                <a:gd name="connsiteX35" fmla="*/ 259448 w 4343472"/>
                <a:gd name="connsiteY35" fmla="*/ 723900 h 723900"/>
                <a:gd name="connsiteX36" fmla="*/ 0 w 4343472"/>
                <a:gd name="connsiteY36" fmla="*/ 7239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43472" h="723900">
                  <a:moveTo>
                    <a:pt x="0" y="0"/>
                  </a:moveTo>
                  <a:lnTo>
                    <a:pt x="259448" y="0"/>
                  </a:lnTo>
                  <a:lnTo>
                    <a:pt x="417867" y="0"/>
                  </a:lnTo>
                  <a:lnTo>
                    <a:pt x="677063" y="0"/>
                  </a:lnTo>
                  <a:lnTo>
                    <a:pt x="677315" y="0"/>
                  </a:lnTo>
                  <a:lnTo>
                    <a:pt x="936511" y="0"/>
                  </a:lnTo>
                  <a:lnTo>
                    <a:pt x="1094930" y="0"/>
                  </a:lnTo>
                  <a:lnTo>
                    <a:pt x="1354378" y="0"/>
                  </a:lnTo>
                  <a:lnTo>
                    <a:pt x="2976601" y="0"/>
                  </a:lnTo>
                  <a:lnTo>
                    <a:pt x="3236049" y="0"/>
                  </a:lnTo>
                  <a:lnTo>
                    <a:pt x="3394468" y="0"/>
                  </a:lnTo>
                  <a:lnTo>
                    <a:pt x="3653916" y="0"/>
                  </a:lnTo>
                  <a:lnTo>
                    <a:pt x="3666157" y="0"/>
                  </a:lnTo>
                  <a:lnTo>
                    <a:pt x="3925605" y="0"/>
                  </a:lnTo>
                  <a:lnTo>
                    <a:pt x="4084024" y="0"/>
                  </a:lnTo>
                  <a:lnTo>
                    <a:pt x="4343472" y="0"/>
                  </a:lnTo>
                  <a:lnTo>
                    <a:pt x="4341300" y="41814"/>
                  </a:lnTo>
                  <a:cubicBezTo>
                    <a:pt x="4335595" y="80200"/>
                    <a:pt x="4325871" y="115571"/>
                    <a:pt x="4310790" y="146924"/>
                  </a:cubicBezTo>
                  <a:cubicBezTo>
                    <a:pt x="4250465" y="272336"/>
                    <a:pt x="4012340" y="312024"/>
                    <a:pt x="3958365" y="394574"/>
                  </a:cubicBezTo>
                  <a:cubicBezTo>
                    <a:pt x="3904390" y="477124"/>
                    <a:pt x="4059965" y="548562"/>
                    <a:pt x="3986940" y="642224"/>
                  </a:cubicBezTo>
                  <a:cubicBezTo>
                    <a:pt x="3968684" y="665640"/>
                    <a:pt x="3942689" y="690097"/>
                    <a:pt x="3910889" y="715336"/>
                  </a:cubicBezTo>
                  <a:lnTo>
                    <a:pt x="3899338" y="723900"/>
                  </a:lnTo>
                  <a:lnTo>
                    <a:pt x="3639890" y="723900"/>
                  </a:lnTo>
                  <a:lnTo>
                    <a:pt x="3481471" y="723900"/>
                  </a:lnTo>
                  <a:lnTo>
                    <a:pt x="3222023" y="723900"/>
                  </a:lnTo>
                  <a:lnTo>
                    <a:pt x="3209782" y="723900"/>
                  </a:lnTo>
                  <a:lnTo>
                    <a:pt x="2950334" y="723900"/>
                  </a:lnTo>
                  <a:lnTo>
                    <a:pt x="2791915" y="723900"/>
                  </a:lnTo>
                  <a:lnTo>
                    <a:pt x="2532467" y="723900"/>
                  </a:lnTo>
                  <a:lnTo>
                    <a:pt x="1021384" y="723900"/>
                  </a:lnTo>
                  <a:lnTo>
                    <a:pt x="761936" y="723900"/>
                  </a:lnTo>
                  <a:lnTo>
                    <a:pt x="677315" y="723900"/>
                  </a:lnTo>
                  <a:lnTo>
                    <a:pt x="603517" y="723900"/>
                  </a:lnTo>
                  <a:lnTo>
                    <a:pt x="417867" y="723900"/>
                  </a:lnTo>
                  <a:lnTo>
                    <a:pt x="344069" y="723900"/>
                  </a:lnTo>
                  <a:lnTo>
                    <a:pt x="259448" y="723900"/>
                  </a:lnTo>
                  <a:lnTo>
                    <a:pt x="0" y="7239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55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 w="12700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578057F-01BD-AB5F-A1E5-3514D9C41337}"/>
                </a:ext>
              </a:extLst>
            </p:cNvPr>
            <p:cNvSpPr txBox="1"/>
            <p:nvPr/>
          </p:nvSpPr>
          <p:spPr>
            <a:xfrm>
              <a:off x="2688336" y="2231855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395F4DD-0EDF-5E6B-428D-B874B5F86FB5}"/>
                </a:ext>
              </a:extLst>
            </p:cNvPr>
            <p:cNvSpPr txBox="1"/>
            <p:nvPr/>
          </p:nvSpPr>
          <p:spPr>
            <a:xfrm>
              <a:off x="1859914" y="2073150"/>
              <a:ext cx="9172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ln w="6350">
                    <a:gradFill>
                      <a:gsLst>
                        <a:gs pos="0">
                          <a:schemeClr val="bg1"/>
                        </a:gs>
                        <a:gs pos="100000">
                          <a:srgbClr val="FFC000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FC000"/>
                      </a:gs>
                      <a:gs pos="8400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4000" dirty="0">
                  <a:ln w="25400">
                    <a:gradFill>
                      <a:gsLst>
                        <a:gs pos="0">
                          <a:schemeClr val="bg1"/>
                        </a:gs>
                        <a:gs pos="100000">
                          <a:srgbClr val="FFC000"/>
                        </a:gs>
                      </a:gsLst>
                      <a:lin ang="5400000" scaled="1"/>
                    </a:gradFill>
                  </a:ln>
                </a:rPr>
                <a:t>04</a:t>
              </a:r>
              <a:endParaRPr lang="zh-CN" altLang="en-US" sz="40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2625442-BF6D-B1E9-CEEB-691746102E05}"/>
                </a:ext>
              </a:extLst>
            </p:cNvPr>
            <p:cNvSpPr/>
            <p:nvPr/>
          </p:nvSpPr>
          <p:spPr>
            <a:xfrm>
              <a:off x="1707703" y="2073506"/>
              <a:ext cx="4343472" cy="718480"/>
            </a:xfrm>
            <a:custGeom>
              <a:avLst/>
              <a:gdLst>
                <a:gd name="connsiteX0" fmla="*/ 0 w 4343472"/>
                <a:gd name="connsiteY0" fmla="*/ 0 h 723900"/>
                <a:gd name="connsiteX1" fmla="*/ 259448 w 4343472"/>
                <a:gd name="connsiteY1" fmla="*/ 0 h 723900"/>
                <a:gd name="connsiteX2" fmla="*/ 417867 w 4343472"/>
                <a:gd name="connsiteY2" fmla="*/ 0 h 723900"/>
                <a:gd name="connsiteX3" fmla="*/ 677063 w 4343472"/>
                <a:gd name="connsiteY3" fmla="*/ 0 h 723900"/>
                <a:gd name="connsiteX4" fmla="*/ 677315 w 4343472"/>
                <a:gd name="connsiteY4" fmla="*/ 0 h 723900"/>
                <a:gd name="connsiteX5" fmla="*/ 936511 w 4343472"/>
                <a:gd name="connsiteY5" fmla="*/ 0 h 723900"/>
                <a:gd name="connsiteX6" fmla="*/ 1094930 w 4343472"/>
                <a:gd name="connsiteY6" fmla="*/ 0 h 723900"/>
                <a:gd name="connsiteX7" fmla="*/ 1354378 w 4343472"/>
                <a:gd name="connsiteY7" fmla="*/ 0 h 723900"/>
                <a:gd name="connsiteX8" fmla="*/ 2976601 w 4343472"/>
                <a:gd name="connsiteY8" fmla="*/ 0 h 723900"/>
                <a:gd name="connsiteX9" fmla="*/ 3236049 w 4343472"/>
                <a:gd name="connsiteY9" fmla="*/ 0 h 723900"/>
                <a:gd name="connsiteX10" fmla="*/ 3394468 w 4343472"/>
                <a:gd name="connsiteY10" fmla="*/ 0 h 723900"/>
                <a:gd name="connsiteX11" fmla="*/ 3653916 w 4343472"/>
                <a:gd name="connsiteY11" fmla="*/ 0 h 723900"/>
                <a:gd name="connsiteX12" fmla="*/ 3666157 w 4343472"/>
                <a:gd name="connsiteY12" fmla="*/ 0 h 723900"/>
                <a:gd name="connsiteX13" fmla="*/ 3925605 w 4343472"/>
                <a:gd name="connsiteY13" fmla="*/ 0 h 723900"/>
                <a:gd name="connsiteX14" fmla="*/ 4084024 w 4343472"/>
                <a:gd name="connsiteY14" fmla="*/ 0 h 723900"/>
                <a:gd name="connsiteX15" fmla="*/ 4343472 w 4343472"/>
                <a:gd name="connsiteY15" fmla="*/ 0 h 723900"/>
                <a:gd name="connsiteX16" fmla="*/ 4341300 w 4343472"/>
                <a:gd name="connsiteY16" fmla="*/ 41814 h 723900"/>
                <a:gd name="connsiteX17" fmla="*/ 4310790 w 4343472"/>
                <a:gd name="connsiteY17" fmla="*/ 146924 h 723900"/>
                <a:gd name="connsiteX18" fmla="*/ 3958365 w 4343472"/>
                <a:gd name="connsiteY18" fmla="*/ 394574 h 723900"/>
                <a:gd name="connsiteX19" fmla="*/ 3986940 w 4343472"/>
                <a:gd name="connsiteY19" fmla="*/ 642224 h 723900"/>
                <a:gd name="connsiteX20" fmla="*/ 3910889 w 4343472"/>
                <a:gd name="connsiteY20" fmla="*/ 715336 h 723900"/>
                <a:gd name="connsiteX21" fmla="*/ 3899338 w 4343472"/>
                <a:gd name="connsiteY21" fmla="*/ 723900 h 723900"/>
                <a:gd name="connsiteX22" fmla="*/ 3639890 w 4343472"/>
                <a:gd name="connsiteY22" fmla="*/ 723900 h 723900"/>
                <a:gd name="connsiteX23" fmla="*/ 3481471 w 4343472"/>
                <a:gd name="connsiteY23" fmla="*/ 723900 h 723900"/>
                <a:gd name="connsiteX24" fmla="*/ 3222023 w 4343472"/>
                <a:gd name="connsiteY24" fmla="*/ 723900 h 723900"/>
                <a:gd name="connsiteX25" fmla="*/ 3209782 w 4343472"/>
                <a:gd name="connsiteY25" fmla="*/ 723900 h 723900"/>
                <a:gd name="connsiteX26" fmla="*/ 2950334 w 4343472"/>
                <a:gd name="connsiteY26" fmla="*/ 723900 h 723900"/>
                <a:gd name="connsiteX27" fmla="*/ 2791915 w 4343472"/>
                <a:gd name="connsiteY27" fmla="*/ 723900 h 723900"/>
                <a:gd name="connsiteX28" fmla="*/ 2532467 w 4343472"/>
                <a:gd name="connsiteY28" fmla="*/ 723900 h 723900"/>
                <a:gd name="connsiteX29" fmla="*/ 1021384 w 4343472"/>
                <a:gd name="connsiteY29" fmla="*/ 723900 h 723900"/>
                <a:gd name="connsiteX30" fmla="*/ 761936 w 4343472"/>
                <a:gd name="connsiteY30" fmla="*/ 723900 h 723900"/>
                <a:gd name="connsiteX31" fmla="*/ 677315 w 4343472"/>
                <a:gd name="connsiteY31" fmla="*/ 723900 h 723900"/>
                <a:gd name="connsiteX32" fmla="*/ 603517 w 4343472"/>
                <a:gd name="connsiteY32" fmla="*/ 723900 h 723900"/>
                <a:gd name="connsiteX33" fmla="*/ 417867 w 4343472"/>
                <a:gd name="connsiteY33" fmla="*/ 723900 h 723900"/>
                <a:gd name="connsiteX34" fmla="*/ 344069 w 4343472"/>
                <a:gd name="connsiteY34" fmla="*/ 723900 h 723900"/>
                <a:gd name="connsiteX35" fmla="*/ 259448 w 4343472"/>
                <a:gd name="connsiteY35" fmla="*/ 723900 h 723900"/>
                <a:gd name="connsiteX36" fmla="*/ 0 w 4343472"/>
                <a:gd name="connsiteY36" fmla="*/ 7239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343472" h="723900">
                  <a:moveTo>
                    <a:pt x="0" y="0"/>
                  </a:moveTo>
                  <a:lnTo>
                    <a:pt x="259448" y="0"/>
                  </a:lnTo>
                  <a:lnTo>
                    <a:pt x="417867" y="0"/>
                  </a:lnTo>
                  <a:lnTo>
                    <a:pt x="677063" y="0"/>
                  </a:lnTo>
                  <a:lnTo>
                    <a:pt x="677315" y="0"/>
                  </a:lnTo>
                  <a:lnTo>
                    <a:pt x="936511" y="0"/>
                  </a:lnTo>
                  <a:lnTo>
                    <a:pt x="1094930" y="0"/>
                  </a:lnTo>
                  <a:lnTo>
                    <a:pt x="1354378" y="0"/>
                  </a:lnTo>
                  <a:lnTo>
                    <a:pt x="2976601" y="0"/>
                  </a:lnTo>
                  <a:lnTo>
                    <a:pt x="3236049" y="0"/>
                  </a:lnTo>
                  <a:lnTo>
                    <a:pt x="3394468" y="0"/>
                  </a:lnTo>
                  <a:lnTo>
                    <a:pt x="3653916" y="0"/>
                  </a:lnTo>
                  <a:lnTo>
                    <a:pt x="3666157" y="0"/>
                  </a:lnTo>
                  <a:lnTo>
                    <a:pt x="3925605" y="0"/>
                  </a:lnTo>
                  <a:lnTo>
                    <a:pt x="4084024" y="0"/>
                  </a:lnTo>
                  <a:lnTo>
                    <a:pt x="4343472" y="0"/>
                  </a:lnTo>
                  <a:lnTo>
                    <a:pt x="4341300" y="41814"/>
                  </a:lnTo>
                  <a:cubicBezTo>
                    <a:pt x="4335595" y="80200"/>
                    <a:pt x="4325871" y="115571"/>
                    <a:pt x="4310790" y="146924"/>
                  </a:cubicBezTo>
                  <a:cubicBezTo>
                    <a:pt x="4250465" y="272336"/>
                    <a:pt x="4012340" y="312024"/>
                    <a:pt x="3958365" y="394574"/>
                  </a:cubicBezTo>
                  <a:cubicBezTo>
                    <a:pt x="3904390" y="477124"/>
                    <a:pt x="4059965" y="548562"/>
                    <a:pt x="3986940" y="642224"/>
                  </a:cubicBezTo>
                  <a:cubicBezTo>
                    <a:pt x="3968684" y="665640"/>
                    <a:pt x="3942689" y="690097"/>
                    <a:pt x="3910889" y="715336"/>
                  </a:cubicBezTo>
                  <a:lnTo>
                    <a:pt x="3899338" y="723900"/>
                  </a:lnTo>
                  <a:lnTo>
                    <a:pt x="3639890" y="723900"/>
                  </a:lnTo>
                  <a:lnTo>
                    <a:pt x="3481471" y="723900"/>
                  </a:lnTo>
                  <a:lnTo>
                    <a:pt x="3222023" y="723900"/>
                  </a:lnTo>
                  <a:lnTo>
                    <a:pt x="3209782" y="723900"/>
                  </a:lnTo>
                  <a:lnTo>
                    <a:pt x="2950334" y="723900"/>
                  </a:lnTo>
                  <a:lnTo>
                    <a:pt x="2791915" y="723900"/>
                  </a:lnTo>
                  <a:lnTo>
                    <a:pt x="2532467" y="723900"/>
                  </a:lnTo>
                  <a:lnTo>
                    <a:pt x="1021384" y="723900"/>
                  </a:lnTo>
                  <a:lnTo>
                    <a:pt x="761936" y="723900"/>
                  </a:lnTo>
                  <a:lnTo>
                    <a:pt x="677315" y="723900"/>
                  </a:lnTo>
                  <a:lnTo>
                    <a:pt x="603517" y="723900"/>
                  </a:lnTo>
                  <a:lnTo>
                    <a:pt x="417867" y="723900"/>
                  </a:lnTo>
                  <a:lnTo>
                    <a:pt x="344069" y="723900"/>
                  </a:lnTo>
                  <a:lnTo>
                    <a:pt x="259448" y="723900"/>
                  </a:lnTo>
                  <a:lnTo>
                    <a:pt x="0" y="723900"/>
                  </a:lnTo>
                  <a:close/>
                </a:path>
              </a:pathLst>
            </a:custGeom>
            <a:noFill/>
            <a:ln w="25400" cap="flat">
              <a:solidFill>
                <a:srgbClr val="FFC000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8478809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KSO_Shape">
            <a:extLst>
              <a:ext uri="{FF2B5EF4-FFF2-40B4-BE49-F238E27FC236}">
                <a16:creationId xmlns:a16="http://schemas.microsoft.com/office/drawing/2014/main" id="{3A97A129-9F28-9B75-DF2A-88EBAE0E0512}"/>
              </a:ext>
            </a:extLst>
          </p:cNvPr>
          <p:cNvSpPr/>
          <p:nvPr/>
        </p:nvSpPr>
        <p:spPr>
          <a:xfrm>
            <a:off x="5025162" y="1460560"/>
            <a:ext cx="1042627" cy="54353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21000">
                <a:srgbClr val="F5E4DA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FFFFFF"/>
              </a:solidFill>
              <a:ea typeface="思源黑体 CN Regular" panose="020B0500000000000000" charset="-122"/>
              <a:sym typeface="+mn-lt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6" name="iŝ1iḋe">
            <a:extLst>
              <a:ext uri="{FF2B5EF4-FFF2-40B4-BE49-F238E27FC236}">
                <a16:creationId xmlns:a16="http://schemas.microsoft.com/office/drawing/2014/main" id="{A8543017-989C-9250-92DA-37F1DD680587}"/>
              </a:ext>
            </a:extLst>
          </p:cNvPr>
          <p:cNvSpPr/>
          <p:nvPr/>
        </p:nvSpPr>
        <p:spPr>
          <a:xfrm>
            <a:off x="7883601" y="1898310"/>
            <a:ext cx="545432" cy="545432"/>
          </a:xfrm>
          <a:prstGeom prst="roundRect">
            <a:avLst/>
          </a:pr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rgbClr val="FFFFFF"/>
              </a:solidFill>
              <a:ea typeface="思源黑体 CN Regular" panose="020B0500000000000000" charset="-122"/>
              <a:sym typeface="+mn-lt"/>
            </a:endParaRPr>
          </a:p>
        </p:txBody>
      </p:sp>
      <p:sp>
        <p:nvSpPr>
          <p:cNvPr id="8" name="ï$1iḋè">
            <a:extLst>
              <a:ext uri="{FF2B5EF4-FFF2-40B4-BE49-F238E27FC236}">
                <a16:creationId xmlns:a16="http://schemas.microsoft.com/office/drawing/2014/main" id="{491B23FF-15F4-045D-172A-6076E4A144BB}"/>
              </a:ext>
            </a:extLst>
          </p:cNvPr>
          <p:cNvSpPr/>
          <p:nvPr/>
        </p:nvSpPr>
        <p:spPr>
          <a:xfrm>
            <a:off x="7883601" y="3254742"/>
            <a:ext cx="545432" cy="545432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US" b="1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0" name="îśľiḋe">
            <a:extLst>
              <a:ext uri="{FF2B5EF4-FFF2-40B4-BE49-F238E27FC236}">
                <a16:creationId xmlns:a16="http://schemas.microsoft.com/office/drawing/2014/main" id="{3E3B2486-60D2-D5DF-42C7-B18CE561E315}"/>
              </a:ext>
            </a:extLst>
          </p:cNvPr>
          <p:cNvSpPr/>
          <p:nvPr/>
        </p:nvSpPr>
        <p:spPr>
          <a:xfrm>
            <a:off x="7883601" y="4611175"/>
            <a:ext cx="545432" cy="545432"/>
          </a:xfrm>
          <a:prstGeom prst="roundRect">
            <a:avLst/>
          </a:pr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rgbClr val="FFFFFF"/>
              </a:solidFill>
              <a:ea typeface="思源黑体 CN Regular" panose="020B0500000000000000" charset="-122"/>
              <a:sym typeface="+mn-lt"/>
            </a:endParaRPr>
          </a:p>
        </p:txBody>
      </p:sp>
      <p:sp>
        <p:nvSpPr>
          <p:cNvPr id="12" name="işľïḋé">
            <a:extLst>
              <a:ext uri="{FF2B5EF4-FFF2-40B4-BE49-F238E27FC236}">
                <a16:creationId xmlns:a16="http://schemas.microsoft.com/office/drawing/2014/main" id="{C3740905-AD09-5933-A481-969086E11817}"/>
              </a:ext>
            </a:extLst>
          </p:cNvPr>
          <p:cNvSpPr/>
          <p:nvPr/>
        </p:nvSpPr>
        <p:spPr>
          <a:xfrm flipH="1">
            <a:off x="3762967" y="1898310"/>
            <a:ext cx="545432" cy="545432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US" b="1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" name="ïšḻiḓe">
            <a:extLst>
              <a:ext uri="{FF2B5EF4-FFF2-40B4-BE49-F238E27FC236}">
                <a16:creationId xmlns:a16="http://schemas.microsoft.com/office/drawing/2014/main" id="{12C86966-8261-1424-BCD0-F38637BB53B0}"/>
              </a:ext>
            </a:extLst>
          </p:cNvPr>
          <p:cNvSpPr/>
          <p:nvPr/>
        </p:nvSpPr>
        <p:spPr>
          <a:xfrm flipH="1">
            <a:off x="3762967" y="3254742"/>
            <a:ext cx="545432" cy="545432"/>
          </a:xfrm>
          <a:prstGeom prst="roundRect">
            <a:avLst/>
          </a:pr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rgbClr val="FFFFFF"/>
              </a:solidFill>
              <a:ea typeface="思源黑体 CN Regular" panose="020B0500000000000000" charset="-122"/>
              <a:sym typeface="+mn-lt"/>
            </a:endParaRPr>
          </a:p>
        </p:txBody>
      </p:sp>
      <p:sp>
        <p:nvSpPr>
          <p:cNvPr id="16" name="ïşḻïdê">
            <a:extLst>
              <a:ext uri="{FF2B5EF4-FFF2-40B4-BE49-F238E27FC236}">
                <a16:creationId xmlns:a16="http://schemas.microsoft.com/office/drawing/2014/main" id="{33330689-ACF7-9A95-DF37-83A91389FBC7}"/>
              </a:ext>
            </a:extLst>
          </p:cNvPr>
          <p:cNvSpPr/>
          <p:nvPr/>
        </p:nvSpPr>
        <p:spPr>
          <a:xfrm flipH="1">
            <a:off x="3762967" y="4611175"/>
            <a:ext cx="545432" cy="545432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US" b="1"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162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8" name="îşlíḍe">
            <a:extLst>
              <a:ext uri="{FF2B5EF4-FFF2-40B4-BE49-F238E27FC236}">
                <a16:creationId xmlns:a16="http://schemas.microsoft.com/office/drawing/2014/main" id="{E8F45DD2-A8F1-A2C4-A01B-7642F364FA7C}"/>
              </a:ext>
            </a:extLst>
          </p:cNvPr>
          <p:cNvSpPr/>
          <p:nvPr/>
        </p:nvSpPr>
        <p:spPr bwMode="auto">
          <a:xfrm>
            <a:off x="7970099" y="3378886"/>
            <a:ext cx="372436" cy="297144"/>
          </a:xfrm>
          <a:custGeom>
            <a:avLst/>
            <a:gdLst>
              <a:gd name="connsiteX0" fmla="*/ 304307 w 608683"/>
              <a:gd name="connsiteY0" fmla="*/ 303502 h 485632"/>
              <a:gd name="connsiteX1" fmla="*/ 395478 w 608683"/>
              <a:gd name="connsiteY1" fmla="*/ 394567 h 485632"/>
              <a:gd name="connsiteX2" fmla="*/ 304307 w 608683"/>
              <a:gd name="connsiteY2" fmla="*/ 485632 h 485632"/>
              <a:gd name="connsiteX3" fmla="*/ 213136 w 608683"/>
              <a:gd name="connsiteY3" fmla="*/ 394567 h 485632"/>
              <a:gd name="connsiteX4" fmla="*/ 304307 w 608683"/>
              <a:gd name="connsiteY4" fmla="*/ 303502 h 485632"/>
              <a:gd name="connsiteX5" fmla="*/ 304342 w 608683"/>
              <a:gd name="connsiteY5" fmla="*/ 151786 h 485632"/>
              <a:gd name="connsiteX6" fmla="*/ 502318 w 608683"/>
              <a:gd name="connsiteY6" fmla="*/ 253545 h 485632"/>
              <a:gd name="connsiteX7" fmla="*/ 492919 w 608683"/>
              <a:gd name="connsiteY7" fmla="*/ 310012 h 485632"/>
              <a:gd name="connsiteX8" fmla="*/ 469346 w 608683"/>
              <a:gd name="connsiteY8" fmla="*/ 317610 h 485632"/>
              <a:gd name="connsiteX9" fmla="*/ 436375 w 608683"/>
              <a:gd name="connsiteY9" fmla="*/ 300625 h 485632"/>
              <a:gd name="connsiteX10" fmla="*/ 304342 w 608683"/>
              <a:gd name="connsiteY10" fmla="*/ 232687 h 485632"/>
              <a:gd name="connsiteX11" fmla="*/ 172309 w 608683"/>
              <a:gd name="connsiteY11" fmla="*/ 300625 h 485632"/>
              <a:gd name="connsiteX12" fmla="*/ 115766 w 608683"/>
              <a:gd name="connsiteY12" fmla="*/ 310012 h 485632"/>
              <a:gd name="connsiteX13" fmla="*/ 106367 w 608683"/>
              <a:gd name="connsiteY13" fmla="*/ 253545 h 485632"/>
              <a:gd name="connsiteX14" fmla="*/ 304342 w 608683"/>
              <a:gd name="connsiteY14" fmla="*/ 151786 h 485632"/>
              <a:gd name="connsiteX15" fmla="*/ 304342 w 608683"/>
              <a:gd name="connsiteY15" fmla="*/ 0 h 485632"/>
              <a:gd name="connsiteX16" fmla="*/ 598323 w 608683"/>
              <a:gd name="connsiteY16" fmla="*/ 130926 h 485632"/>
              <a:gd name="connsiteX17" fmla="*/ 595265 w 608683"/>
              <a:gd name="connsiteY17" fmla="*/ 188048 h 485632"/>
              <a:gd name="connsiteX18" fmla="*/ 538050 w 608683"/>
              <a:gd name="connsiteY18" fmla="*/ 184994 h 485632"/>
              <a:gd name="connsiteX19" fmla="*/ 304342 w 608683"/>
              <a:gd name="connsiteY19" fmla="*/ 80954 h 485632"/>
              <a:gd name="connsiteX20" fmla="*/ 70634 w 608683"/>
              <a:gd name="connsiteY20" fmla="*/ 184994 h 485632"/>
              <a:gd name="connsiteX21" fmla="*/ 40498 w 608683"/>
              <a:gd name="connsiteY21" fmla="*/ 198474 h 485632"/>
              <a:gd name="connsiteX22" fmla="*/ 13420 w 608683"/>
              <a:gd name="connsiteY22" fmla="*/ 188048 h 485632"/>
              <a:gd name="connsiteX23" fmla="*/ 10361 w 608683"/>
              <a:gd name="connsiteY23" fmla="*/ 130926 h 485632"/>
              <a:gd name="connsiteX24" fmla="*/ 304342 w 608683"/>
              <a:gd name="connsiteY24" fmla="*/ 0 h 48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8683" h="485632">
                <a:moveTo>
                  <a:pt x="304307" y="303502"/>
                </a:moveTo>
                <a:cubicBezTo>
                  <a:pt x="354659" y="303502"/>
                  <a:pt x="395478" y="344273"/>
                  <a:pt x="395478" y="394567"/>
                </a:cubicBezTo>
                <a:cubicBezTo>
                  <a:pt x="395478" y="444861"/>
                  <a:pt x="354659" y="485632"/>
                  <a:pt x="304307" y="485632"/>
                </a:cubicBezTo>
                <a:cubicBezTo>
                  <a:pt x="253955" y="485632"/>
                  <a:pt x="213136" y="444861"/>
                  <a:pt x="213136" y="394567"/>
                </a:cubicBezTo>
                <a:cubicBezTo>
                  <a:pt x="213136" y="344273"/>
                  <a:pt x="253955" y="303502"/>
                  <a:pt x="304307" y="303502"/>
                </a:cubicBezTo>
                <a:close/>
                <a:moveTo>
                  <a:pt x="304342" y="151786"/>
                </a:moveTo>
                <a:cubicBezTo>
                  <a:pt x="382667" y="151786"/>
                  <a:pt x="456740" y="189853"/>
                  <a:pt x="502318" y="253545"/>
                </a:cubicBezTo>
                <a:cubicBezTo>
                  <a:pt x="515297" y="271796"/>
                  <a:pt x="511120" y="297050"/>
                  <a:pt x="492919" y="310012"/>
                </a:cubicBezTo>
                <a:cubicBezTo>
                  <a:pt x="485757" y="315152"/>
                  <a:pt x="477552" y="317610"/>
                  <a:pt x="469346" y="317610"/>
                </a:cubicBezTo>
                <a:cubicBezTo>
                  <a:pt x="456740" y="317610"/>
                  <a:pt x="444283" y="311650"/>
                  <a:pt x="436375" y="300625"/>
                </a:cubicBezTo>
                <a:cubicBezTo>
                  <a:pt x="405941" y="258089"/>
                  <a:pt x="356559" y="232687"/>
                  <a:pt x="304342" y="232687"/>
                </a:cubicBezTo>
                <a:cubicBezTo>
                  <a:pt x="252125" y="232687"/>
                  <a:pt x="202744" y="258089"/>
                  <a:pt x="172309" y="300625"/>
                </a:cubicBezTo>
                <a:cubicBezTo>
                  <a:pt x="159329" y="318802"/>
                  <a:pt x="133967" y="323048"/>
                  <a:pt x="115766" y="310012"/>
                </a:cubicBezTo>
                <a:cubicBezTo>
                  <a:pt x="97564" y="297050"/>
                  <a:pt x="93387" y="271796"/>
                  <a:pt x="106367" y="253545"/>
                </a:cubicBezTo>
                <a:cubicBezTo>
                  <a:pt x="151944" y="189853"/>
                  <a:pt x="226017" y="151786"/>
                  <a:pt x="304342" y="151786"/>
                </a:cubicBezTo>
                <a:close/>
                <a:moveTo>
                  <a:pt x="304342" y="0"/>
                </a:moveTo>
                <a:cubicBezTo>
                  <a:pt x="416310" y="0"/>
                  <a:pt x="523429" y="47738"/>
                  <a:pt x="598323" y="130926"/>
                </a:cubicBezTo>
                <a:cubicBezTo>
                  <a:pt x="613242" y="147534"/>
                  <a:pt x="611899" y="173153"/>
                  <a:pt x="595265" y="188048"/>
                </a:cubicBezTo>
                <a:cubicBezTo>
                  <a:pt x="578630" y="203017"/>
                  <a:pt x="552969" y="201602"/>
                  <a:pt x="538050" y="184994"/>
                </a:cubicBezTo>
                <a:cubicBezTo>
                  <a:pt x="478523" y="118861"/>
                  <a:pt x="393335" y="80954"/>
                  <a:pt x="304342" y="80954"/>
                </a:cubicBezTo>
                <a:cubicBezTo>
                  <a:pt x="215350" y="80954"/>
                  <a:pt x="130236" y="118861"/>
                  <a:pt x="70634" y="184994"/>
                </a:cubicBezTo>
                <a:cubicBezTo>
                  <a:pt x="62653" y="193931"/>
                  <a:pt x="51612" y="198400"/>
                  <a:pt x="40498" y="198474"/>
                </a:cubicBezTo>
                <a:cubicBezTo>
                  <a:pt x="30875" y="198474"/>
                  <a:pt x="21178" y="195048"/>
                  <a:pt x="13420" y="188048"/>
                </a:cubicBezTo>
                <a:cubicBezTo>
                  <a:pt x="-3215" y="173153"/>
                  <a:pt x="-4558" y="147534"/>
                  <a:pt x="10361" y="130926"/>
                </a:cubicBezTo>
                <a:cubicBezTo>
                  <a:pt x="85255" y="47738"/>
                  <a:pt x="192374" y="0"/>
                  <a:pt x="3043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íśļíḍê">
            <a:extLst>
              <a:ext uri="{FF2B5EF4-FFF2-40B4-BE49-F238E27FC236}">
                <a16:creationId xmlns:a16="http://schemas.microsoft.com/office/drawing/2014/main" id="{35957FCC-3F93-36BA-5CC1-87C46FAB0553}"/>
              </a:ext>
            </a:extLst>
          </p:cNvPr>
          <p:cNvSpPr/>
          <p:nvPr/>
        </p:nvSpPr>
        <p:spPr bwMode="auto">
          <a:xfrm>
            <a:off x="7973877" y="4697273"/>
            <a:ext cx="364880" cy="373236"/>
          </a:xfrm>
          <a:custGeom>
            <a:avLst/>
            <a:gdLst>
              <a:gd name="connsiteX0" fmla="*/ 585757 w 847608"/>
              <a:gd name="connsiteY0" fmla="*/ 277386 h 867020"/>
              <a:gd name="connsiteX1" fmla="*/ 446809 w 847608"/>
              <a:gd name="connsiteY1" fmla="*/ 523504 h 867020"/>
              <a:gd name="connsiteX2" fmla="*/ 560893 w 847608"/>
              <a:gd name="connsiteY2" fmla="*/ 523395 h 867020"/>
              <a:gd name="connsiteX3" fmla="*/ 193739 w 847608"/>
              <a:gd name="connsiteY3" fmla="*/ 867020 h 867020"/>
              <a:gd name="connsiteX4" fmla="*/ 365519 w 847608"/>
              <a:gd name="connsiteY4" fmla="*/ 588664 h 867020"/>
              <a:gd name="connsiteX5" fmla="*/ 250745 w 847608"/>
              <a:gd name="connsiteY5" fmla="*/ 588800 h 867020"/>
              <a:gd name="connsiteX6" fmla="*/ 492437 w 847608"/>
              <a:gd name="connsiteY6" fmla="*/ 0 h 867020"/>
              <a:gd name="connsiteX7" fmla="*/ 746916 w 847608"/>
              <a:gd name="connsiteY7" fmla="*/ 254874 h 867020"/>
              <a:gd name="connsiteX8" fmla="*/ 746405 w 847608"/>
              <a:gd name="connsiteY8" fmla="*/ 266096 h 867020"/>
              <a:gd name="connsiteX9" fmla="*/ 847608 w 847608"/>
              <a:gd name="connsiteY9" fmla="*/ 422000 h 867020"/>
              <a:gd name="connsiteX10" fmla="*/ 677145 w 847608"/>
              <a:gd name="connsiteY10" fmla="*/ 592666 h 867020"/>
              <a:gd name="connsiteX11" fmla="*/ 668198 w 847608"/>
              <a:gd name="connsiteY11" fmla="*/ 592200 h 867020"/>
              <a:gd name="connsiteX12" fmla="*/ 594228 w 847608"/>
              <a:gd name="connsiteY12" fmla="*/ 592200 h 867020"/>
              <a:gd name="connsiteX13" fmla="*/ 606472 w 847608"/>
              <a:gd name="connsiteY13" fmla="*/ 580731 h 867020"/>
              <a:gd name="connsiteX14" fmla="*/ 656426 w 847608"/>
              <a:gd name="connsiteY14" fmla="*/ 534086 h 867020"/>
              <a:gd name="connsiteX15" fmla="*/ 668198 w 847608"/>
              <a:gd name="connsiteY15" fmla="*/ 534086 h 867020"/>
              <a:gd name="connsiteX16" fmla="*/ 669728 w 847608"/>
              <a:gd name="connsiteY16" fmla="*/ 534086 h 867020"/>
              <a:gd name="connsiteX17" fmla="*/ 670945 w 847608"/>
              <a:gd name="connsiteY17" fmla="*/ 534140 h 867020"/>
              <a:gd name="connsiteX18" fmla="*/ 674555 w 847608"/>
              <a:gd name="connsiteY18" fmla="*/ 534360 h 867020"/>
              <a:gd name="connsiteX19" fmla="*/ 677184 w 847608"/>
              <a:gd name="connsiteY19" fmla="*/ 534552 h 867020"/>
              <a:gd name="connsiteX20" fmla="*/ 789571 w 847608"/>
              <a:gd name="connsiteY20" fmla="*/ 422028 h 867020"/>
              <a:gd name="connsiteX21" fmla="*/ 720310 w 847608"/>
              <a:gd name="connsiteY21" fmla="*/ 318064 h 867020"/>
              <a:gd name="connsiteX22" fmla="*/ 686013 w 847608"/>
              <a:gd name="connsiteY22" fmla="*/ 303769 h 867020"/>
              <a:gd name="connsiteX23" fmla="*/ 688250 w 847608"/>
              <a:gd name="connsiteY23" fmla="*/ 266700 h 867020"/>
              <a:gd name="connsiteX24" fmla="*/ 688525 w 847608"/>
              <a:gd name="connsiteY24" fmla="*/ 262337 h 867020"/>
              <a:gd name="connsiteX25" fmla="*/ 688878 w 847608"/>
              <a:gd name="connsiteY25" fmla="*/ 254846 h 867020"/>
              <a:gd name="connsiteX26" fmla="*/ 492437 w 847608"/>
              <a:gd name="connsiteY26" fmla="*/ 58142 h 867020"/>
              <a:gd name="connsiteX27" fmla="*/ 315263 w 847608"/>
              <a:gd name="connsiteY27" fmla="*/ 170364 h 867020"/>
              <a:gd name="connsiteX28" fmla="*/ 287324 w 847608"/>
              <a:gd name="connsiteY28" fmla="*/ 228972 h 867020"/>
              <a:gd name="connsiteX29" fmla="*/ 236075 w 847608"/>
              <a:gd name="connsiteY29" fmla="*/ 189187 h 867020"/>
              <a:gd name="connsiteX30" fmla="*/ 197972 w 847608"/>
              <a:gd name="connsiteY30" fmla="*/ 176044 h 867020"/>
              <a:gd name="connsiteX31" fmla="*/ 135499 w 847608"/>
              <a:gd name="connsiteY31" fmla="*/ 238603 h 867020"/>
              <a:gd name="connsiteX32" fmla="*/ 138285 w 847608"/>
              <a:gd name="connsiteY32" fmla="*/ 257233 h 867020"/>
              <a:gd name="connsiteX33" fmla="*/ 150607 w 847608"/>
              <a:gd name="connsiteY33" fmla="*/ 296690 h 867020"/>
              <a:gd name="connsiteX34" fmla="*/ 115133 w 847608"/>
              <a:gd name="connsiteY34" fmla="*/ 317790 h 867020"/>
              <a:gd name="connsiteX35" fmla="*/ 58077 w 847608"/>
              <a:gd name="connsiteY35" fmla="*/ 417775 h 867020"/>
              <a:gd name="connsiteX36" fmla="*/ 172464 w 847608"/>
              <a:gd name="connsiteY36" fmla="*/ 534003 h 867020"/>
              <a:gd name="connsiteX37" fmla="*/ 172464 w 847608"/>
              <a:gd name="connsiteY37" fmla="*/ 534113 h 867020"/>
              <a:gd name="connsiteX38" fmla="*/ 173642 w 847608"/>
              <a:gd name="connsiteY38" fmla="*/ 534113 h 867020"/>
              <a:gd name="connsiteX39" fmla="*/ 174976 w 847608"/>
              <a:gd name="connsiteY39" fmla="*/ 534113 h 867020"/>
              <a:gd name="connsiteX40" fmla="*/ 209940 w 847608"/>
              <a:gd name="connsiteY40" fmla="*/ 534113 h 867020"/>
              <a:gd name="connsiteX41" fmla="*/ 200797 w 847608"/>
              <a:gd name="connsiteY41" fmla="*/ 542619 h 867020"/>
              <a:gd name="connsiteX42" fmla="*/ 149351 w 847608"/>
              <a:gd name="connsiteY42" fmla="*/ 590334 h 867020"/>
              <a:gd name="connsiteX43" fmla="*/ 0 w 847608"/>
              <a:gd name="connsiteY43" fmla="*/ 417775 h 867020"/>
              <a:gd name="connsiteX44" fmla="*/ 81582 w 847608"/>
              <a:gd name="connsiteY44" fmla="*/ 270212 h 867020"/>
              <a:gd name="connsiteX45" fmla="*/ 77422 w 847608"/>
              <a:gd name="connsiteY45" fmla="*/ 238630 h 867020"/>
              <a:gd name="connsiteX46" fmla="*/ 197972 w 847608"/>
              <a:gd name="connsiteY46" fmla="*/ 117902 h 867020"/>
              <a:gd name="connsiteX47" fmla="*/ 265937 w 847608"/>
              <a:gd name="connsiteY47" fmla="*/ 139084 h 867020"/>
              <a:gd name="connsiteX48" fmla="*/ 492437 w 847608"/>
              <a:gd name="connsiteY48" fmla="*/ 0 h 867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847608" h="867020">
                <a:moveTo>
                  <a:pt x="585757" y="277386"/>
                </a:moveTo>
                <a:lnTo>
                  <a:pt x="446809" y="523504"/>
                </a:lnTo>
                <a:lnTo>
                  <a:pt x="560893" y="523395"/>
                </a:lnTo>
                <a:lnTo>
                  <a:pt x="193739" y="867020"/>
                </a:lnTo>
                <a:lnTo>
                  <a:pt x="365519" y="588664"/>
                </a:lnTo>
                <a:lnTo>
                  <a:pt x="250745" y="588800"/>
                </a:lnTo>
                <a:close/>
                <a:moveTo>
                  <a:pt x="492437" y="0"/>
                </a:moveTo>
                <a:cubicBezTo>
                  <a:pt x="632999" y="55"/>
                  <a:pt x="746916" y="114116"/>
                  <a:pt x="746916" y="254874"/>
                </a:cubicBezTo>
                <a:cubicBezTo>
                  <a:pt x="746916" y="258770"/>
                  <a:pt x="746680" y="262502"/>
                  <a:pt x="746405" y="266096"/>
                </a:cubicBezTo>
                <a:cubicBezTo>
                  <a:pt x="806052" y="292684"/>
                  <a:pt x="847608" y="352499"/>
                  <a:pt x="847608" y="422000"/>
                </a:cubicBezTo>
                <a:cubicBezTo>
                  <a:pt x="847569" y="516251"/>
                  <a:pt x="771245" y="592666"/>
                  <a:pt x="677145" y="592666"/>
                </a:cubicBezTo>
                <a:cubicBezTo>
                  <a:pt x="673731" y="592666"/>
                  <a:pt x="670670" y="592364"/>
                  <a:pt x="668198" y="592200"/>
                </a:cubicBezTo>
                <a:lnTo>
                  <a:pt x="594228" y="592200"/>
                </a:lnTo>
                <a:lnTo>
                  <a:pt x="606472" y="580731"/>
                </a:lnTo>
                <a:lnTo>
                  <a:pt x="656426" y="534086"/>
                </a:lnTo>
                <a:lnTo>
                  <a:pt x="668198" y="534086"/>
                </a:lnTo>
                <a:lnTo>
                  <a:pt x="669728" y="534086"/>
                </a:lnTo>
                <a:lnTo>
                  <a:pt x="670945" y="534140"/>
                </a:lnTo>
                <a:lnTo>
                  <a:pt x="674555" y="534360"/>
                </a:lnTo>
                <a:cubicBezTo>
                  <a:pt x="675693" y="534470"/>
                  <a:pt x="676556" y="534552"/>
                  <a:pt x="677184" y="534552"/>
                </a:cubicBezTo>
                <a:cubicBezTo>
                  <a:pt x="739107" y="534442"/>
                  <a:pt x="789453" y="484011"/>
                  <a:pt x="789571" y="422028"/>
                </a:cubicBezTo>
                <a:cubicBezTo>
                  <a:pt x="789531" y="376343"/>
                  <a:pt x="762377" y="335625"/>
                  <a:pt x="720310" y="318064"/>
                </a:cubicBezTo>
                <a:lnTo>
                  <a:pt x="686013" y="303769"/>
                </a:lnTo>
                <a:lnTo>
                  <a:pt x="688250" y="266700"/>
                </a:lnTo>
                <a:lnTo>
                  <a:pt x="688525" y="262337"/>
                </a:lnTo>
                <a:cubicBezTo>
                  <a:pt x="688682" y="259648"/>
                  <a:pt x="688878" y="257178"/>
                  <a:pt x="688878" y="254846"/>
                </a:cubicBezTo>
                <a:cubicBezTo>
                  <a:pt x="688682" y="146383"/>
                  <a:pt x="600742" y="58361"/>
                  <a:pt x="492437" y="58142"/>
                </a:cubicBezTo>
                <a:cubicBezTo>
                  <a:pt x="417329" y="58114"/>
                  <a:pt x="347755" y="102235"/>
                  <a:pt x="315263" y="170364"/>
                </a:cubicBezTo>
                <a:lnTo>
                  <a:pt x="287324" y="228972"/>
                </a:lnTo>
                <a:lnTo>
                  <a:pt x="236075" y="189187"/>
                </a:lnTo>
                <a:cubicBezTo>
                  <a:pt x="224970" y="180516"/>
                  <a:pt x="211863" y="176044"/>
                  <a:pt x="197972" y="176044"/>
                </a:cubicBezTo>
                <a:cubicBezTo>
                  <a:pt x="163517" y="176098"/>
                  <a:pt x="135539" y="204113"/>
                  <a:pt x="135499" y="238603"/>
                </a:cubicBezTo>
                <a:cubicBezTo>
                  <a:pt x="135499" y="244968"/>
                  <a:pt x="136402" y="251279"/>
                  <a:pt x="138285" y="257233"/>
                </a:cubicBezTo>
                <a:lnTo>
                  <a:pt x="150607" y="296690"/>
                </a:lnTo>
                <a:lnTo>
                  <a:pt x="115133" y="317790"/>
                </a:lnTo>
                <a:cubicBezTo>
                  <a:pt x="79306" y="339137"/>
                  <a:pt x="58077" y="376370"/>
                  <a:pt x="58077" y="417775"/>
                </a:cubicBezTo>
                <a:cubicBezTo>
                  <a:pt x="58037" y="480800"/>
                  <a:pt x="109404" y="533070"/>
                  <a:pt x="172464" y="534003"/>
                </a:cubicBezTo>
                <a:lnTo>
                  <a:pt x="172464" y="534113"/>
                </a:lnTo>
                <a:lnTo>
                  <a:pt x="173642" y="534113"/>
                </a:lnTo>
                <a:lnTo>
                  <a:pt x="174976" y="534113"/>
                </a:lnTo>
                <a:lnTo>
                  <a:pt x="209940" y="534113"/>
                </a:lnTo>
                <a:lnTo>
                  <a:pt x="200797" y="542619"/>
                </a:lnTo>
                <a:lnTo>
                  <a:pt x="149351" y="590334"/>
                </a:lnTo>
                <a:cubicBezTo>
                  <a:pt x="64944" y="578206"/>
                  <a:pt x="0" y="505659"/>
                  <a:pt x="0" y="417775"/>
                </a:cubicBezTo>
                <a:cubicBezTo>
                  <a:pt x="0" y="355545"/>
                  <a:pt x="32648" y="301053"/>
                  <a:pt x="81582" y="270212"/>
                </a:cubicBezTo>
                <a:cubicBezTo>
                  <a:pt x="78874" y="260114"/>
                  <a:pt x="77422" y="249523"/>
                  <a:pt x="77422" y="238630"/>
                </a:cubicBezTo>
                <a:cubicBezTo>
                  <a:pt x="77422" y="171928"/>
                  <a:pt x="131379" y="117929"/>
                  <a:pt x="197972" y="117902"/>
                </a:cubicBezTo>
                <a:cubicBezTo>
                  <a:pt x="223164" y="117902"/>
                  <a:pt x="246591" y="125777"/>
                  <a:pt x="265937" y="139084"/>
                </a:cubicBezTo>
                <a:cubicBezTo>
                  <a:pt x="308082" y="56605"/>
                  <a:pt x="393549" y="55"/>
                  <a:pt x="492437" y="0"/>
                </a:cubicBezTo>
                <a:close/>
              </a:path>
            </a:pathLst>
          </a:custGeom>
          <a:solidFill>
            <a:srgbClr val="D01617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ïŝḷíde" descr="D:\51PPT模板网\51pptmoban.com\图片001.jpg">
            <a:extLst>
              <a:ext uri="{FF2B5EF4-FFF2-40B4-BE49-F238E27FC236}">
                <a16:creationId xmlns:a16="http://schemas.microsoft.com/office/drawing/2014/main" id="{DE1E8D60-7C89-2628-BDDB-96D27D19C54F}"/>
              </a:ext>
            </a:extLst>
          </p:cNvPr>
          <p:cNvSpPr/>
          <p:nvPr/>
        </p:nvSpPr>
        <p:spPr bwMode="auto">
          <a:xfrm>
            <a:off x="7968734" y="1977655"/>
            <a:ext cx="329446" cy="386742"/>
          </a:xfrm>
          <a:custGeom>
            <a:avLst/>
            <a:gdLst>
              <a:gd name="T0" fmla="*/ 110186397 w 21600"/>
              <a:gd name="T1" fmla="*/ 9743 h 21600"/>
              <a:gd name="T2" fmla="*/ 97377896 w 21600"/>
              <a:gd name="T3" fmla="*/ 5000954 h 21600"/>
              <a:gd name="T4" fmla="*/ 33405183 w 21600"/>
              <a:gd name="T5" fmla="*/ 29946194 h 21600"/>
              <a:gd name="T6" fmla="*/ 33155233 w 21600"/>
              <a:gd name="T7" fmla="*/ 29946194 h 21600"/>
              <a:gd name="T8" fmla="*/ 33155233 w 21600"/>
              <a:gd name="T9" fmla="*/ 152316694 h 21600"/>
              <a:gd name="T10" fmla="*/ 22994866 w 21600"/>
              <a:gd name="T11" fmla="*/ 149206645 h 21600"/>
              <a:gd name="T12" fmla="*/ 0 w 21600"/>
              <a:gd name="T13" fmla="*/ 179268211 h 21600"/>
              <a:gd name="T14" fmla="*/ 22994866 w 21600"/>
              <a:gd name="T15" fmla="*/ 209330669 h 21600"/>
              <a:gd name="T16" fmla="*/ 45974020 w 21600"/>
              <a:gd name="T17" fmla="*/ 179752657 h 21600"/>
              <a:gd name="T18" fmla="*/ 45999376 w 21600"/>
              <a:gd name="T19" fmla="*/ 179752657 h 21600"/>
              <a:gd name="T20" fmla="*/ 45999376 w 21600"/>
              <a:gd name="T21" fmla="*/ 61665262 h 21600"/>
              <a:gd name="T22" fmla="*/ 97377896 w 21600"/>
              <a:gd name="T23" fmla="*/ 41662417 h 21600"/>
              <a:gd name="T24" fmla="*/ 97377896 w 21600"/>
              <a:gd name="T25" fmla="*/ 115064273 h 21600"/>
              <a:gd name="T26" fmla="*/ 87222322 w 21600"/>
              <a:gd name="T27" fmla="*/ 111943598 h 21600"/>
              <a:gd name="T28" fmla="*/ 64222595 w 21600"/>
              <a:gd name="T29" fmla="*/ 142014817 h 21600"/>
              <a:gd name="T30" fmla="*/ 87222322 w 21600"/>
              <a:gd name="T31" fmla="*/ 172077365 h 21600"/>
              <a:gd name="T32" fmla="*/ 110202118 w 21600"/>
              <a:gd name="T33" fmla="*/ 142500345 h 21600"/>
              <a:gd name="T34" fmla="*/ 110222614 w 21600"/>
              <a:gd name="T35" fmla="*/ 142500345 h 21600"/>
              <a:gd name="T36" fmla="*/ 110222614 w 21600"/>
              <a:gd name="T37" fmla="*/ 20012697 h 21600"/>
              <a:gd name="T38" fmla="*/ 110227474 w 21600"/>
              <a:gd name="T39" fmla="*/ 20012697 h 21600"/>
              <a:gd name="T40" fmla="*/ 110227474 w 21600"/>
              <a:gd name="T41" fmla="*/ 0 h 21600"/>
              <a:gd name="T42" fmla="*/ 110186397 w 21600"/>
              <a:gd name="T43" fmla="*/ 9743 h 21600"/>
              <a:gd name="T44" fmla="*/ 110186397 w 21600"/>
              <a:gd name="T45" fmla="*/ 9743 h 216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1600" h="21600">
                <a:moveTo>
                  <a:pt x="21592" y="1"/>
                </a:moveTo>
                <a:lnTo>
                  <a:pt x="19082" y="516"/>
                </a:lnTo>
                <a:lnTo>
                  <a:pt x="6546" y="3090"/>
                </a:lnTo>
                <a:lnTo>
                  <a:pt x="6497" y="3090"/>
                </a:lnTo>
                <a:lnTo>
                  <a:pt x="6497" y="15717"/>
                </a:lnTo>
                <a:cubicBezTo>
                  <a:pt x="5896" y="15513"/>
                  <a:pt x="5222" y="15396"/>
                  <a:pt x="4506" y="15396"/>
                </a:cubicBezTo>
                <a:cubicBezTo>
                  <a:pt x="2018" y="15396"/>
                  <a:pt x="0" y="16784"/>
                  <a:pt x="0" y="18498"/>
                </a:cubicBezTo>
                <a:cubicBezTo>
                  <a:pt x="0" y="20211"/>
                  <a:pt x="2018" y="21600"/>
                  <a:pt x="4506" y="21600"/>
                </a:cubicBezTo>
                <a:cubicBezTo>
                  <a:pt x="6970" y="21600"/>
                  <a:pt x="8969" y="20238"/>
                  <a:pt x="9009" y="18548"/>
                </a:cubicBezTo>
                <a:lnTo>
                  <a:pt x="9014" y="18548"/>
                </a:lnTo>
                <a:lnTo>
                  <a:pt x="9014" y="6363"/>
                </a:lnTo>
                <a:lnTo>
                  <a:pt x="19082" y="4299"/>
                </a:lnTo>
                <a:lnTo>
                  <a:pt x="19082" y="11873"/>
                </a:lnTo>
                <a:cubicBezTo>
                  <a:pt x="18481" y="11669"/>
                  <a:pt x="17807" y="11551"/>
                  <a:pt x="17092" y="11551"/>
                </a:cubicBezTo>
                <a:cubicBezTo>
                  <a:pt x="14603" y="11551"/>
                  <a:pt x="12585" y="12940"/>
                  <a:pt x="12585" y="14654"/>
                </a:cubicBezTo>
                <a:cubicBezTo>
                  <a:pt x="12585" y="16367"/>
                  <a:pt x="14603" y="17756"/>
                  <a:pt x="17092" y="17756"/>
                </a:cubicBezTo>
                <a:cubicBezTo>
                  <a:pt x="19556" y="17756"/>
                  <a:pt x="21555" y="16393"/>
                  <a:pt x="21595" y="14704"/>
                </a:cubicBezTo>
                <a:lnTo>
                  <a:pt x="21599" y="14704"/>
                </a:lnTo>
                <a:lnTo>
                  <a:pt x="21599" y="2065"/>
                </a:lnTo>
                <a:lnTo>
                  <a:pt x="21600" y="2065"/>
                </a:lnTo>
                <a:lnTo>
                  <a:pt x="21600" y="0"/>
                </a:lnTo>
                <a:lnTo>
                  <a:pt x="21592" y="1"/>
                </a:lnTo>
                <a:close/>
                <a:moveTo>
                  <a:pt x="21592" y="1"/>
                </a:moveTo>
              </a:path>
            </a:pathLst>
          </a:custGeom>
          <a:solidFill>
            <a:srgbClr val="D01617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îSḷiďê">
            <a:extLst>
              <a:ext uri="{FF2B5EF4-FFF2-40B4-BE49-F238E27FC236}">
                <a16:creationId xmlns:a16="http://schemas.microsoft.com/office/drawing/2014/main" id="{67D0A9F1-1056-0678-CE75-D5C726E4AC66}"/>
              </a:ext>
            </a:extLst>
          </p:cNvPr>
          <p:cNvSpPr/>
          <p:nvPr/>
        </p:nvSpPr>
        <p:spPr bwMode="auto">
          <a:xfrm>
            <a:off x="3879508" y="4727716"/>
            <a:ext cx="312350" cy="312350"/>
          </a:xfrm>
          <a:custGeom>
            <a:avLst/>
            <a:gdLst>
              <a:gd name="connsiteX0" fmla="*/ 292663 w 489411"/>
              <a:gd name="connsiteY0" fmla="*/ 183529 h 489411"/>
              <a:gd name="connsiteX1" fmla="*/ 379442 w 489411"/>
              <a:gd name="connsiteY1" fmla="*/ 183529 h 489411"/>
              <a:gd name="connsiteX2" fmla="*/ 379442 w 489411"/>
              <a:gd name="connsiteY2" fmla="*/ 293208 h 489411"/>
              <a:gd name="connsiteX3" fmla="*/ 489411 w 489411"/>
              <a:gd name="connsiteY3" fmla="*/ 293208 h 489411"/>
              <a:gd name="connsiteX4" fmla="*/ 489411 w 489411"/>
              <a:gd name="connsiteY4" fmla="*/ 379733 h 489411"/>
              <a:gd name="connsiteX5" fmla="*/ 379442 w 489411"/>
              <a:gd name="connsiteY5" fmla="*/ 379733 h 489411"/>
              <a:gd name="connsiteX6" fmla="*/ 379442 w 489411"/>
              <a:gd name="connsiteY6" fmla="*/ 489411 h 489411"/>
              <a:gd name="connsiteX7" fmla="*/ 292663 w 489411"/>
              <a:gd name="connsiteY7" fmla="*/ 489411 h 489411"/>
              <a:gd name="connsiteX8" fmla="*/ 292663 w 489411"/>
              <a:gd name="connsiteY8" fmla="*/ 379733 h 489411"/>
              <a:gd name="connsiteX9" fmla="*/ 182680 w 489411"/>
              <a:gd name="connsiteY9" fmla="*/ 379733 h 489411"/>
              <a:gd name="connsiteX10" fmla="*/ 182680 w 489411"/>
              <a:gd name="connsiteY10" fmla="*/ 293222 h 489411"/>
              <a:gd name="connsiteX11" fmla="*/ 292663 w 489411"/>
              <a:gd name="connsiteY11" fmla="*/ 293222 h 489411"/>
              <a:gd name="connsiteX12" fmla="*/ 102341 w 489411"/>
              <a:gd name="connsiteY12" fmla="*/ 0 h 489411"/>
              <a:gd name="connsiteX13" fmla="*/ 354313 w 489411"/>
              <a:gd name="connsiteY13" fmla="*/ 0 h 489411"/>
              <a:gd name="connsiteX14" fmla="*/ 354313 w 489411"/>
              <a:gd name="connsiteY14" fmla="*/ 141997 h 489411"/>
              <a:gd name="connsiteX15" fmla="*/ 313583 w 489411"/>
              <a:gd name="connsiteY15" fmla="*/ 141997 h 489411"/>
              <a:gd name="connsiteX16" fmla="*/ 313583 w 489411"/>
              <a:gd name="connsiteY16" fmla="*/ 40762 h 489411"/>
              <a:gd name="connsiteX17" fmla="*/ 143070 w 489411"/>
              <a:gd name="connsiteY17" fmla="*/ 40762 h 489411"/>
              <a:gd name="connsiteX18" fmla="*/ 143070 w 489411"/>
              <a:gd name="connsiteY18" fmla="*/ 143311 h 489411"/>
              <a:gd name="connsiteX19" fmla="*/ 40730 w 489411"/>
              <a:gd name="connsiteY19" fmla="*/ 143311 h 489411"/>
              <a:gd name="connsiteX20" fmla="*/ 40730 w 489411"/>
              <a:gd name="connsiteY20" fmla="*/ 448649 h 489411"/>
              <a:gd name="connsiteX21" fmla="*/ 249594 w 489411"/>
              <a:gd name="connsiteY21" fmla="*/ 448649 h 489411"/>
              <a:gd name="connsiteX22" fmla="*/ 249594 w 489411"/>
              <a:gd name="connsiteY22" fmla="*/ 488866 h 489411"/>
              <a:gd name="connsiteX23" fmla="*/ 249594 w 489411"/>
              <a:gd name="connsiteY23" fmla="*/ 489410 h 489411"/>
              <a:gd name="connsiteX24" fmla="*/ 0 w 489411"/>
              <a:gd name="connsiteY24" fmla="*/ 489410 h 489411"/>
              <a:gd name="connsiteX25" fmla="*/ 0 w 489411"/>
              <a:gd name="connsiteY25" fmla="*/ 102550 h 489411"/>
              <a:gd name="connsiteX26" fmla="*/ 102341 w 489411"/>
              <a:gd name="connsiteY26" fmla="*/ 295 h 489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89411" h="489411">
                <a:moveTo>
                  <a:pt x="292663" y="183529"/>
                </a:moveTo>
                <a:lnTo>
                  <a:pt x="379442" y="183529"/>
                </a:lnTo>
                <a:lnTo>
                  <a:pt x="379442" y="293208"/>
                </a:lnTo>
                <a:lnTo>
                  <a:pt x="489411" y="293208"/>
                </a:lnTo>
                <a:lnTo>
                  <a:pt x="489411" y="379733"/>
                </a:lnTo>
                <a:lnTo>
                  <a:pt x="379442" y="379733"/>
                </a:lnTo>
                <a:lnTo>
                  <a:pt x="379442" y="489411"/>
                </a:lnTo>
                <a:lnTo>
                  <a:pt x="292663" y="489411"/>
                </a:lnTo>
                <a:lnTo>
                  <a:pt x="292663" y="379733"/>
                </a:lnTo>
                <a:lnTo>
                  <a:pt x="182680" y="379733"/>
                </a:lnTo>
                <a:lnTo>
                  <a:pt x="182680" y="293222"/>
                </a:lnTo>
                <a:lnTo>
                  <a:pt x="292663" y="293222"/>
                </a:lnTo>
                <a:close/>
                <a:moveTo>
                  <a:pt x="102341" y="0"/>
                </a:moveTo>
                <a:lnTo>
                  <a:pt x="354313" y="0"/>
                </a:lnTo>
                <a:lnTo>
                  <a:pt x="354313" y="141997"/>
                </a:lnTo>
                <a:lnTo>
                  <a:pt x="313583" y="141997"/>
                </a:lnTo>
                <a:lnTo>
                  <a:pt x="313583" y="40762"/>
                </a:lnTo>
                <a:lnTo>
                  <a:pt x="143070" y="40762"/>
                </a:lnTo>
                <a:lnTo>
                  <a:pt x="143070" y="143311"/>
                </a:lnTo>
                <a:lnTo>
                  <a:pt x="40730" y="143311"/>
                </a:lnTo>
                <a:lnTo>
                  <a:pt x="40730" y="448649"/>
                </a:lnTo>
                <a:lnTo>
                  <a:pt x="249594" y="448649"/>
                </a:lnTo>
                <a:lnTo>
                  <a:pt x="249594" y="488866"/>
                </a:lnTo>
                <a:lnTo>
                  <a:pt x="249594" y="489410"/>
                </a:lnTo>
                <a:lnTo>
                  <a:pt x="0" y="489410"/>
                </a:lnTo>
                <a:lnTo>
                  <a:pt x="0" y="102550"/>
                </a:lnTo>
                <a:lnTo>
                  <a:pt x="102341" y="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iSliḍè">
            <a:extLst>
              <a:ext uri="{FF2B5EF4-FFF2-40B4-BE49-F238E27FC236}">
                <a16:creationId xmlns:a16="http://schemas.microsoft.com/office/drawing/2014/main" id="{B7DE3596-DC3D-A0C3-FCF0-64236A1599F0}"/>
              </a:ext>
            </a:extLst>
          </p:cNvPr>
          <p:cNvSpPr/>
          <p:nvPr/>
        </p:nvSpPr>
        <p:spPr bwMode="auto">
          <a:xfrm>
            <a:off x="3875464" y="3367838"/>
            <a:ext cx="320440" cy="319240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rgbClr val="D01617"/>
          </a:solidFill>
          <a:ln>
            <a:noFill/>
          </a:ln>
          <a:effectLst/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ïṡļîḋé">
            <a:extLst>
              <a:ext uri="{FF2B5EF4-FFF2-40B4-BE49-F238E27FC236}">
                <a16:creationId xmlns:a16="http://schemas.microsoft.com/office/drawing/2014/main" id="{1D2C52AE-82EB-BB6F-B023-7D99229E58B0}"/>
              </a:ext>
            </a:extLst>
          </p:cNvPr>
          <p:cNvSpPr/>
          <p:nvPr/>
        </p:nvSpPr>
        <p:spPr bwMode="auto">
          <a:xfrm>
            <a:off x="3866295" y="2004093"/>
            <a:ext cx="338776" cy="333866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 fontScale="92500" lnSpcReduction="1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4" name="Group 4" descr="D:\51PPT模板网\51pptmoban.com\图片001.jpg">
            <a:extLst>
              <a:ext uri="{FF2B5EF4-FFF2-40B4-BE49-F238E27FC236}">
                <a16:creationId xmlns:a16="http://schemas.microsoft.com/office/drawing/2014/main" id="{50C20714-7ECB-82FA-F6EA-0147A6C0606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69493" y="1360515"/>
            <a:ext cx="2439580" cy="4544966"/>
            <a:chOff x="1157" y="1046"/>
            <a:chExt cx="908" cy="1693"/>
          </a:xfrm>
        </p:grpSpPr>
        <p:sp>
          <p:nvSpPr>
            <p:cNvPr id="55" name="AutoShape 3">
              <a:extLst>
                <a:ext uri="{FF2B5EF4-FFF2-40B4-BE49-F238E27FC236}">
                  <a16:creationId xmlns:a16="http://schemas.microsoft.com/office/drawing/2014/main" id="{38D4AD15-C60F-3A3E-E6F0-29480B6BD84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233" y="1046"/>
              <a:ext cx="761" cy="169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id="{92961F1A-2D6D-6B24-C986-D8090109D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5" y="2237"/>
              <a:ext cx="395" cy="500"/>
            </a:xfrm>
            <a:custGeom>
              <a:avLst/>
              <a:gdLst>
                <a:gd name="T0" fmla="*/ 270 w 347"/>
                <a:gd name="T1" fmla="*/ 0 h 440"/>
                <a:gd name="T2" fmla="*/ 174 w 347"/>
                <a:gd name="T3" fmla="*/ 0 h 440"/>
                <a:gd name="T4" fmla="*/ 78 w 347"/>
                <a:gd name="T5" fmla="*/ 0 h 440"/>
                <a:gd name="T6" fmla="*/ 39 w 347"/>
                <a:gd name="T7" fmla="*/ 211 h 440"/>
                <a:gd name="T8" fmla="*/ 94 w 347"/>
                <a:gd name="T9" fmla="*/ 163 h 440"/>
                <a:gd name="T10" fmla="*/ 174 w 347"/>
                <a:gd name="T11" fmla="*/ 440 h 440"/>
                <a:gd name="T12" fmla="*/ 254 w 347"/>
                <a:gd name="T13" fmla="*/ 163 h 440"/>
                <a:gd name="T14" fmla="*/ 309 w 347"/>
                <a:gd name="T15" fmla="*/ 211 h 440"/>
                <a:gd name="T16" fmla="*/ 270 w 34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440">
                  <a:moveTo>
                    <a:pt x="27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62"/>
                    <a:pt x="39" y="211"/>
                  </a:cubicBezTo>
                  <a:cubicBezTo>
                    <a:pt x="39" y="211"/>
                    <a:pt x="61" y="148"/>
                    <a:pt x="94" y="163"/>
                  </a:cubicBezTo>
                  <a:cubicBezTo>
                    <a:pt x="94" y="163"/>
                    <a:pt x="90" y="360"/>
                    <a:pt x="174" y="440"/>
                  </a:cubicBezTo>
                  <a:cubicBezTo>
                    <a:pt x="258" y="360"/>
                    <a:pt x="254" y="163"/>
                    <a:pt x="254" y="163"/>
                  </a:cubicBezTo>
                  <a:cubicBezTo>
                    <a:pt x="287" y="148"/>
                    <a:pt x="309" y="211"/>
                    <a:pt x="309" y="211"/>
                  </a:cubicBezTo>
                  <a:cubicBezTo>
                    <a:pt x="347" y="62"/>
                    <a:pt x="270" y="0"/>
                    <a:pt x="270" y="0"/>
                  </a:cubicBezTo>
                </a:path>
              </a:pathLst>
            </a:custGeom>
            <a:solidFill>
              <a:srgbClr val="F1AA3F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id="{9E093B1D-F527-2DF4-D636-7B445DC7D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" y="2235"/>
              <a:ext cx="356" cy="396"/>
            </a:xfrm>
            <a:custGeom>
              <a:avLst/>
              <a:gdLst>
                <a:gd name="T0" fmla="*/ 230 w 311"/>
                <a:gd name="T1" fmla="*/ 0 h 347"/>
                <a:gd name="T2" fmla="*/ 155 w 311"/>
                <a:gd name="T3" fmla="*/ 0 h 347"/>
                <a:gd name="T4" fmla="*/ 79 w 311"/>
                <a:gd name="T5" fmla="*/ 0 h 347"/>
                <a:gd name="T6" fmla="*/ 30 w 311"/>
                <a:gd name="T7" fmla="*/ 166 h 347"/>
                <a:gd name="T8" fmla="*/ 92 w 311"/>
                <a:gd name="T9" fmla="*/ 128 h 347"/>
                <a:gd name="T10" fmla="*/ 155 w 311"/>
                <a:gd name="T11" fmla="*/ 347 h 347"/>
                <a:gd name="T12" fmla="*/ 218 w 311"/>
                <a:gd name="T13" fmla="*/ 128 h 347"/>
                <a:gd name="T14" fmla="*/ 281 w 311"/>
                <a:gd name="T15" fmla="*/ 166 h 347"/>
                <a:gd name="T16" fmla="*/ 230 w 311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47">
                  <a:moveTo>
                    <a:pt x="23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0" y="49"/>
                    <a:pt x="30" y="166"/>
                  </a:cubicBezTo>
                  <a:cubicBezTo>
                    <a:pt x="30" y="166"/>
                    <a:pt x="66" y="116"/>
                    <a:pt x="92" y="128"/>
                  </a:cubicBezTo>
                  <a:cubicBezTo>
                    <a:pt x="92" y="128"/>
                    <a:pt x="89" y="284"/>
                    <a:pt x="155" y="347"/>
                  </a:cubicBezTo>
                  <a:cubicBezTo>
                    <a:pt x="221" y="284"/>
                    <a:pt x="218" y="128"/>
                    <a:pt x="218" y="128"/>
                  </a:cubicBezTo>
                  <a:cubicBezTo>
                    <a:pt x="244" y="116"/>
                    <a:pt x="281" y="166"/>
                    <a:pt x="281" y="166"/>
                  </a:cubicBezTo>
                  <a:cubicBezTo>
                    <a:pt x="311" y="49"/>
                    <a:pt x="230" y="0"/>
                    <a:pt x="230" y="0"/>
                  </a:cubicBezTo>
                </a:path>
              </a:pathLst>
            </a:custGeom>
            <a:solidFill>
              <a:srgbClr val="F1E534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id="{D9F87EC1-EB85-59CA-30B8-16A06CCAF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2" y="2236"/>
              <a:ext cx="225" cy="251"/>
            </a:xfrm>
            <a:custGeom>
              <a:avLst/>
              <a:gdLst>
                <a:gd name="T0" fmla="*/ 146 w 197"/>
                <a:gd name="T1" fmla="*/ 0 h 220"/>
                <a:gd name="T2" fmla="*/ 98 w 197"/>
                <a:gd name="T3" fmla="*/ 0 h 220"/>
                <a:gd name="T4" fmla="*/ 50 w 197"/>
                <a:gd name="T5" fmla="*/ 0 h 220"/>
                <a:gd name="T6" fmla="*/ 19 w 197"/>
                <a:gd name="T7" fmla="*/ 106 h 220"/>
                <a:gd name="T8" fmla="*/ 58 w 197"/>
                <a:gd name="T9" fmla="*/ 81 h 220"/>
                <a:gd name="T10" fmla="*/ 98 w 197"/>
                <a:gd name="T11" fmla="*/ 220 h 220"/>
                <a:gd name="T12" fmla="*/ 138 w 197"/>
                <a:gd name="T13" fmla="*/ 81 h 220"/>
                <a:gd name="T14" fmla="*/ 178 w 197"/>
                <a:gd name="T15" fmla="*/ 106 h 220"/>
                <a:gd name="T16" fmla="*/ 146 w 197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20">
                  <a:moveTo>
                    <a:pt x="146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31"/>
                    <a:pt x="19" y="106"/>
                  </a:cubicBezTo>
                  <a:cubicBezTo>
                    <a:pt x="19" y="106"/>
                    <a:pt x="42" y="74"/>
                    <a:pt x="58" y="81"/>
                  </a:cubicBezTo>
                  <a:cubicBezTo>
                    <a:pt x="58" y="81"/>
                    <a:pt x="56" y="180"/>
                    <a:pt x="98" y="220"/>
                  </a:cubicBezTo>
                  <a:cubicBezTo>
                    <a:pt x="140" y="180"/>
                    <a:pt x="138" y="81"/>
                    <a:pt x="138" y="81"/>
                  </a:cubicBezTo>
                  <a:cubicBezTo>
                    <a:pt x="155" y="74"/>
                    <a:pt x="178" y="106"/>
                    <a:pt x="178" y="106"/>
                  </a:cubicBezTo>
                  <a:cubicBezTo>
                    <a:pt x="197" y="31"/>
                    <a:pt x="146" y="0"/>
                    <a:pt x="14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Rectangle 8">
              <a:extLst>
                <a:ext uri="{FF2B5EF4-FFF2-40B4-BE49-F238E27FC236}">
                  <a16:creationId xmlns:a16="http://schemas.microsoft.com/office/drawing/2014/main" id="{BBF92C69-AA8E-3AAE-231B-A0546958E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solidFill>
              <a:srgbClr val="80808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Rectangle 9">
              <a:extLst>
                <a:ext uri="{FF2B5EF4-FFF2-40B4-BE49-F238E27FC236}">
                  <a16:creationId xmlns:a16="http://schemas.microsoft.com/office/drawing/2014/main" id="{75E346B1-96A5-A765-131F-3342BD620B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80"/>
              <a:ext cx="243" cy="54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id="{FED16F5D-9326-4F57-3D93-12C0CDB34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7" y="1885"/>
              <a:ext cx="308" cy="521"/>
            </a:xfrm>
            <a:custGeom>
              <a:avLst/>
              <a:gdLst>
                <a:gd name="T0" fmla="*/ 220 w 269"/>
                <a:gd name="T1" fmla="*/ 45 h 457"/>
                <a:gd name="T2" fmla="*/ 130 w 269"/>
                <a:gd name="T3" fmla="*/ 0 h 457"/>
                <a:gd name="T4" fmla="*/ 109 w 269"/>
                <a:gd name="T5" fmla="*/ 457 h 457"/>
                <a:gd name="T6" fmla="*/ 269 w 269"/>
                <a:gd name="T7" fmla="*/ 188 h 457"/>
                <a:gd name="T8" fmla="*/ 220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220" y="45"/>
                  </a:moveTo>
                  <a:cubicBezTo>
                    <a:pt x="220" y="45"/>
                    <a:pt x="154" y="48"/>
                    <a:pt x="130" y="0"/>
                  </a:cubicBezTo>
                  <a:cubicBezTo>
                    <a:pt x="130" y="0"/>
                    <a:pt x="0" y="214"/>
                    <a:pt x="109" y="457"/>
                  </a:cubicBezTo>
                  <a:cubicBezTo>
                    <a:pt x="109" y="457"/>
                    <a:pt x="151" y="243"/>
                    <a:pt x="269" y="188"/>
                  </a:cubicBezTo>
                  <a:lnTo>
                    <a:pt x="220" y="4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id="{B1627FE1-EAE2-C5E7-F4C6-120178729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1886"/>
              <a:ext cx="307" cy="521"/>
            </a:xfrm>
            <a:custGeom>
              <a:avLst/>
              <a:gdLst>
                <a:gd name="T0" fmla="*/ 49 w 269"/>
                <a:gd name="T1" fmla="*/ 45 h 457"/>
                <a:gd name="T2" fmla="*/ 139 w 269"/>
                <a:gd name="T3" fmla="*/ 0 h 457"/>
                <a:gd name="T4" fmla="*/ 160 w 269"/>
                <a:gd name="T5" fmla="*/ 457 h 457"/>
                <a:gd name="T6" fmla="*/ 0 w 269"/>
                <a:gd name="T7" fmla="*/ 188 h 457"/>
                <a:gd name="T8" fmla="*/ 49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49" y="45"/>
                  </a:moveTo>
                  <a:cubicBezTo>
                    <a:pt x="49" y="45"/>
                    <a:pt x="115" y="48"/>
                    <a:pt x="139" y="0"/>
                  </a:cubicBezTo>
                  <a:cubicBezTo>
                    <a:pt x="139" y="0"/>
                    <a:pt x="269" y="214"/>
                    <a:pt x="160" y="457"/>
                  </a:cubicBezTo>
                  <a:cubicBezTo>
                    <a:pt x="160" y="457"/>
                    <a:pt x="118" y="243"/>
                    <a:pt x="0" y="188"/>
                  </a:cubicBezTo>
                  <a:cubicBezTo>
                    <a:pt x="49" y="45"/>
                    <a:pt x="49" y="45"/>
                    <a:pt x="49" y="45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id="{3E5D9923-0D8D-1B19-093A-EC2E99AAA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9" y="1046"/>
              <a:ext cx="443" cy="1137"/>
            </a:xfrm>
            <a:custGeom>
              <a:avLst/>
              <a:gdLst>
                <a:gd name="T0" fmla="*/ 300 w 386"/>
                <a:gd name="T1" fmla="*/ 995 h 995"/>
                <a:gd name="T2" fmla="*/ 386 w 386"/>
                <a:gd name="T3" fmla="*/ 580 h 995"/>
                <a:gd name="T4" fmla="*/ 193 w 386"/>
                <a:gd name="T5" fmla="*/ 0 h 995"/>
                <a:gd name="T6" fmla="*/ 0 w 386"/>
                <a:gd name="T7" fmla="*/ 580 h 995"/>
                <a:gd name="T8" fmla="*/ 86 w 386"/>
                <a:gd name="T9" fmla="*/ 995 h 995"/>
                <a:gd name="T10" fmla="*/ 300 w 386"/>
                <a:gd name="T1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995">
                  <a:moveTo>
                    <a:pt x="300" y="995"/>
                  </a:moveTo>
                  <a:cubicBezTo>
                    <a:pt x="352" y="891"/>
                    <a:pt x="386" y="781"/>
                    <a:pt x="386" y="580"/>
                  </a:cubicBezTo>
                  <a:cubicBezTo>
                    <a:pt x="386" y="260"/>
                    <a:pt x="193" y="0"/>
                    <a:pt x="193" y="0"/>
                  </a:cubicBezTo>
                  <a:cubicBezTo>
                    <a:pt x="193" y="0"/>
                    <a:pt x="0" y="260"/>
                    <a:pt x="0" y="580"/>
                  </a:cubicBezTo>
                  <a:cubicBezTo>
                    <a:pt x="0" y="781"/>
                    <a:pt x="34" y="891"/>
                    <a:pt x="86" y="995"/>
                  </a:cubicBezTo>
                  <a:cubicBezTo>
                    <a:pt x="300" y="995"/>
                    <a:pt x="300" y="995"/>
                    <a:pt x="300" y="995"/>
                  </a:cubicBezTo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id="{AA3AB0FE-6A5D-C3CC-DA1D-F71823019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" y="2122"/>
              <a:ext cx="297" cy="58"/>
            </a:xfrm>
            <a:custGeom>
              <a:avLst/>
              <a:gdLst>
                <a:gd name="T0" fmla="*/ 0 w 260"/>
                <a:gd name="T1" fmla="*/ 0 h 50"/>
                <a:gd name="T2" fmla="*/ 23 w 260"/>
                <a:gd name="T3" fmla="*/ 50 h 50"/>
                <a:gd name="T4" fmla="*/ 237 w 260"/>
                <a:gd name="T5" fmla="*/ 50 h 50"/>
                <a:gd name="T6" fmla="*/ 260 w 260"/>
                <a:gd name="T7" fmla="*/ 0 h 50"/>
                <a:gd name="T8" fmla="*/ 0 w 2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50">
                  <a:moveTo>
                    <a:pt x="0" y="0"/>
                  </a:moveTo>
                  <a:cubicBezTo>
                    <a:pt x="7" y="17"/>
                    <a:pt x="15" y="33"/>
                    <a:pt x="23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5" y="33"/>
                    <a:pt x="253" y="17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61C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 14">
              <a:extLst>
                <a:ext uri="{FF2B5EF4-FFF2-40B4-BE49-F238E27FC236}">
                  <a16:creationId xmlns:a16="http://schemas.microsoft.com/office/drawing/2014/main" id="{9587EBAA-0FB1-5B45-77F5-CA555A2AF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1047"/>
              <a:ext cx="290" cy="276"/>
            </a:xfrm>
            <a:custGeom>
              <a:avLst/>
              <a:gdLst>
                <a:gd name="T0" fmla="*/ 254 w 254"/>
                <a:gd name="T1" fmla="*/ 243 h 243"/>
                <a:gd name="T2" fmla="*/ 127 w 254"/>
                <a:gd name="T3" fmla="*/ 0 h 243"/>
                <a:gd name="T4" fmla="*/ 0 w 254"/>
                <a:gd name="T5" fmla="*/ 243 h 243"/>
                <a:gd name="T6" fmla="*/ 254 w 254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43">
                  <a:moveTo>
                    <a:pt x="254" y="243"/>
                  </a:moveTo>
                  <a:cubicBezTo>
                    <a:pt x="198" y="96"/>
                    <a:pt x="127" y="0"/>
                    <a:pt x="127" y="0"/>
                  </a:cubicBezTo>
                  <a:cubicBezTo>
                    <a:pt x="127" y="0"/>
                    <a:pt x="56" y="96"/>
                    <a:pt x="0" y="243"/>
                  </a:cubicBezTo>
                  <a:cubicBezTo>
                    <a:pt x="254" y="243"/>
                    <a:pt x="254" y="243"/>
                    <a:pt x="254" y="243"/>
                  </a:cubicBezTo>
                </a:path>
              </a:pathLst>
            </a:custGeom>
            <a:solidFill>
              <a:srgbClr val="C00000">
                <a:alpha val="70000"/>
              </a:srgb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id="{5DCF0BF9-2DBE-6585-FF52-61A7BB0F4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1" y="1884"/>
              <a:ext cx="49" cy="521"/>
            </a:xfrm>
            <a:custGeom>
              <a:avLst/>
              <a:gdLst>
                <a:gd name="T0" fmla="*/ 0 w 43"/>
                <a:gd name="T1" fmla="*/ 228 h 457"/>
                <a:gd name="T2" fmla="*/ 21 w 43"/>
                <a:gd name="T3" fmla="*/ 457 h 457"/>
                <a:gd name="T4" fmla="*/ 43 w 43"/>
                <a:gd name="T5" fmla="*/ 228 h 457"/>
                <a:gd name="T6" fmla="*/ 21 w 43"/>
                <a:gd name="T7" fmla="*/ 0 h 457"/>
                <a:gd name="T8" fmla="*/ 0 w 43"/>
                <a:gd name="T9" fmla="*/ 2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7">
                  <a:moveTo>
                    <a:pt x="0" y="228"/>
                  </a:moveTo>
                  <a:cubicBezTo>
                    <a:pt x="0" y="355"/>
                    <a:pt x="21" y="457"/>
                    <a:pt x="21" y="457"/>
                  </a:cubicBezTo>
                  <a:cubicBezTo>
                    <a:pt x="21" y="457"/>
                    <a:pt x="43" y="355"/>
                    <a:pt x="43" y="228"/>
                  </a:cubicBezTo>
                  <a:cubicBezTo>
                    <a:pt x="43" y="102"/>
                    <a:pt x="33" y="0"/>
                    <a:pt x="21" y="0"/>
                  </a:cubicBezTo>
                  <a:cubicBezTo>
                    <a:pt x="9" y="0"/>
                    <a:pt x="0" y="102"/>
                    <a:pt x="0" y="228"/>
                  </a:cubicBezTo>
                </a:path>
              </a:pathLst>
            </a:custGeom>
            <a:solidFill>
              <a:srgbClr val="D01617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Oval 16">
              <a:extLst>
                <a:ext uri="{FF2B5EF4-FFF2-40B4-BE49-F238E27FC236}">
                  <a16:creationId xmlns:a16="http://schemas.microsoft.com/office/drawing/2014/main" id="{6F98A1D9-25A9-DAC5-A7F7-10CCEFEFD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" y="1445"/>
              <a:ext cx="210" cy="2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Oval 17">
              <a:extLst>
                <a:ext uri="{FF2B5EF4-FFF2-40B4-BE49-F238E27FC236}">
                  <a16:creationId xmlns:a16="http://schemas.microsoft.com/office/drawing/2014/main" id="{5F28A4D2-E13C-7F86-CE41-7018E560A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1470"/>
              <a:ext cx="153" cy="15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Freeform 18">
              <a:extLst>
                <a:ext uri="{FF2B5EF4-FFF2-40B4-BE49-F238E27FC236}">
                  <a16:creationId xmlns:a16="http://schemas.microsoft.com/office/drawing/2014/main" id="{6A7E5B3D-5B04-1776-6C72-95DAF8CB0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" y="2184"/>
              <a:ext cx="100" cy="54"/>
            </a:xfrm>
            <a:custGeom>
              <a:avLst/>
              <a:gdLst>
                <a:gd name="T0" fmla="*/ 88 w 88"/>
                <a:gd name="T1" fmla="*/ 0 h 48"/>
                <a:gd name="T2" fmla="*/ 2 w 88"/>
                <a:gd name="T3" fmla="*/ 0 h 48"/>
                <a:gd name="T4" fmla="*/ 1 w 88"/>
                <a:gd name="T5" fmla="*/ 35 h 48"/>
                <a:gd name="T6" fmla="*/ 0 w 88"/>
                <a:gd name="T7" fmla="*/ 48 h 48"/>
                <a:gd name="T8" fmla="*/ 88 w 88"/>
                <a:gd name="T9" fmla="*/ 48 h 48"/>
                <a:gd name="T10" fmla="*/ 88 w 8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8">
                  <a:moveTo>
                    <a:pt x="8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2"/>
                    <a:pt x="1" y="24"/>
                    <a:pt x="1" y="35"/>
                  </a:cubicBezTo>
                  <a:cubicBezTo>
                    <a:pt x="0" y="39"/>
                    <a:pt x="0" y="44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48515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19">
              <a:extLst>
                <a:ext uri="{FF2B5EF4-FFF2-40B4-BE49-F238E27FC236}">
                  <a16:creationId xmlns:a16="http://schemas.microsoft.com/office/drawing/2014/main" id="{1EBA40FD-1A7F-D040-CB65-77FFA2583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" y="2184"/>
              <a:ext cx="3" cy="39"/>
            </a:xfrm>
            <a:custGeom>
              <a:avLst/>
              <a:gdLst>
                <a:gd name="T0" fmla="*/ 1 w 1"/>
                <a:gd name="T1" fmla="*/ 0 h 35"/>
                <a:gd name="T2" fmla="*/ 1 w 1"/>
                <a:gd name="T3" fmla="*/ 0 h 35"/>
                <a:gd name="T4" fmla="*/ 0 w 1"/>
                <a:gd name="T5" fmla="*/ 35 h 35"/>
                <a:gd name="T6" fmla="*/ 1 w 1"/>
                <a:gd name="T7" fmla="*/ 0 h 35"/>
                <a:gd name="T8" fmla="*/ 1 w 1"/>
                <a:gd name="T9" fmla="*/ 0 h 35"/>
                <a:gd name="T10" fmla="*/ 1 w 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4"/>
                    <a:pt x="0" y="35"/>
                  </a:cubicBezTo>
                  <a:cubicBezTo>
                    <a:pt x="0" y="24"/>
                    <a:pt x="1" y="1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Freeform 20">
              <a:extLst>
                <a:ext uri="{FF2B5EF4-FFF2-40B4-BE49-F238E27FC236}">
                  <a16:creationId xmlns:a16="http://schemas.microsoft.com/office/drawing/2014/main" id="{50488673-1DFE-2FF0-491A-EF4B8A7019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7" y="1886"/>
              <a:ext cx="225" cy="521"/>
            </a:xfrm>
            <a:custGeom>
              <a:avLst/>
              <a:gdLst>
                <a:gd name="T0" fmla="*/ 0 w 196"/>
                <a:gd name="T1" fmla="*/ 192 h 457"/>
                <a:gd name="T2" fmla="*/ 0 w 196"/>
                <a:gd name="T3" fmla="*/ 192 h 457"/>
                <a:gd name="T4" fmla="*/ 152 w 196"/>
                <a:gd name="T5" fmla="*/ 457 h 457"/>
                <a:gd name="T6" fmla="*/ 0 w 196"/>
                <a:gd name="T7" fmla="*/ 192 h 457"/>
                <a:gd name="T8" fmla="*/ 44 w 196"/>
                <a:gd name="T9" fmla="*/ 45 h 457"/>
                <a:gd name="T10" fmla="*/ 44 w 196"/>
                <a:gd name="T11" fmla="*/ 45 h 457"/>
                <a:gd name="T12" fmla="*/ 44 w 196"/>
                <a:gd name="T13" fmla="*/ 45 h 457"/>
                <a:gd name="T14" fmla="*/ 44 w 196"/>
                <a:gd name="T15" fmla="*/ 45 h 457"/>
                <a:gd name="T16" fmla="*/ 45 w 196"/>
                <a:gd name="T17" fmla="*/ 45 h 457"/>
                <a:gd name="T18" fmla="*/ 44 w 196"/>
                <a:gd name="T19" fmla="*/ 45 h 457"/>
                <a:gd name="T20" fmla="*/ 45 w 196"/>
                <a:gd name="T21" fmla="*/ 45 h 457"/>
                <a:gd name="T22" fmla="*/ 129 w 196"/>
                <a:gd name="T23" fmla="*/ 3 h 457"/>
                <a:gd name="T24" fmla="*/ 45 w 196"/>
                <a:gd name="T25" fmla="*/ 45 h 457"/>
                <a:gd name="T26" fmla="*/ 129 w 196"/>
                <a:gd name="T27" fmla="*/ 3 h 457"/>
                <a:gd name="T28" fmla="*/ 130 w 196"/>
                <a:gd name="T29" fmla="*/ 2 h 457"/>
                <a:gd name="T30" fmla="*/ 129 w 196"/>
                <a:gd name="T31" fmla="*/ 3 h 457"/>
                <a:gd name="T32" fmla="*/ 130 w 196"/>
                <a:gd name="T33" fmla="*/ 2 h 457"/>
                <a:gd name="T34" fmla="*/ 130 w 196"/>
                <a:gd name="T35" fmla="*/ 1 h 457"/>
                <a:gd name="T36" fmla="*/ 130 w 196"/>
                <a:gd name="T37" fmla="*/ 2 h 457"/>
                <a:gd name="T38" fmla="*/ 130 w 196"/>
                <a:gd name="T39" fmla="*/ 1 h 457"/>
                <a:gd name="T40" fmla="*/ 131 w 196"/>
                <a:gd name="T41" fmla="*/ 0 h 457"/>
                <a:gd name="T42" fmla="*/ 130 w 196"/>
                <a:gd name="T43" fmla="*/ 1 h 457"/>
                <a:gd name="T44" fmla="*/ 131 w 196"/>
                <a:gd name="T45" fmla="*/ 0 h 457"/>
                <a:gd name="T46" fmla="*/ 196 w 196"/>
                <a:gd name="T47" fmla="*/ 255 h 457"/>
                <a:gd name="T48" fmla="*/ 131 w 196"/>
                <a:gd name="T4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457"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5"/>
                    <a:pt x="112" y="252"/>
                    <a:pt x="0" y="192"/>
                  </a:cubicBezTo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moveTo>
                    <a:pt x="45" y="45"/>
                  </a:moveTo>
                  <a:cubicBezTo>
                    <a:pt x="45" y="45"/>
                    <a:pt x="44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moveTo>
                    <a:pt x="129" y="3"/>
                  </a:moveTo>
                  <a:cubicBezTo>
                    <a:pt x="108" y="41"/>
                    <a:pt x="60" y="45"/>
                    <a:pt x="45" y="45"/>
                  </a:cubicBezTo>
                  <a:cubicBezTo>
                    <a:pt x="60" y="45"/>
                    <a:pt x="108" y="41"/>
                    <a:pt x="129" y="3"/>
                  </a:cubicBezTo>
                  <a:moveTo>
                    <a:pt x="130" y="2"/>
                  </a:moveTo>
                  <a:cubicBezTo>
                    <a:pt x="129" y="2"/>
                    <a:pt x="129" y="2"/>
                    <a:pt x="129" y="3"/>
                  </a:cubicBezTo>
                  <a:cubicBezTo>
                    <a:pt x="129" y="2"/>
                    <a:pt x="129" y="2"/>
                    <a:pt x="130" y="2"/>
                  </a:cubicBezTo>
                  <a:moveTo>
                    <a:pt x="130" y="1"/>
                  </a:move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1"/>
                  </a:cubicBezTo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1" y="0"/>
                    <a:pt x="131" y="0"/>
                  </a:cubicBezTo>
                  <a:cubicBezTo>
                    <a:pt x="131" y="0"/>
                    <a:pt x="196" y="10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00446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Freeform 22">
              <a:extLst>
                <a:ext uri="{FF2B5EF4-FFF2-40B4-BE49-F238E27FC236}">
                  <a16:creationId xmlns:a16="http://schemas.microsoft.com/office/drawing/2014/main" id="{E863F835-5C07-225C-BB94-8123108F5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" y="1938"/>
              <a:ext cx="47" cy="168"/>
            </a:xfrm>
            <a:custGeom>
              <a:avLst/>
              <a:gdLst>
                <a:gd name="T0" fmla="*/ 41 w 41"/>
                <a:gd name="T1" fmla="*/ 0 h 147"/>
                <a:gd name="T2" fmla="*/ 41 w 41"/>
                <a:gd name="T3" fmla="*/ 0 h 147"/>
                <a:gd name="T4" fmla="*/ 0 w 41"/>
                <a:gd name="T5" fmla="*/ 147 h 147"/>
                <a:gd name="T6" fmla="*/ 0 w 41"/>
                <a:gd name="T7" fmla="*/ 147 h 147"/>
                <a:gd name="T8" fmla="*/ 0 w 41"/>
                <a:gd name="T9" fmla="*/ 147 h 147"/>
                <a:gd name="T10" fmla="*/ 41 w 41"/>
                <a:gd name="T11" fmla="*/ 0 h 147"/>
                <a:gd name="T12" fmla="*/ 41 w 4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7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56"/>
                    <a:pt x="17" y="104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04"/>
                    <a:pt x="32" y="5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Freeform 23">
              <a:extLst>
                <a:ext uri="{FF2B5EF4-FFF2-40B4-BE49-F238E27FC236}">
                  <a16:creationId xmlns:a16="http://schemas.microsoft.com/office/drawing/2014/main" id="{6CAA1539-A93F-8959-803A-3B3CE538B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Freeform 24">
              <a:extLst>
                <a:ext uri="{FF2B5EF4-FFF2-40B4-BE49-F238E27FC236}">
                  <a16:creationId xmlns:a16="http://schemas.microsoft.com/office/drawing/2014/main" id="{D4DB1955-4EC8-324E-A591-D7774C9388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1" y="1095"/>
              <a:ext cx="190" cy="1032"/>
            </a:xfrm>
            <a:custGeom>
              <a:avLst/>
              <a:gdLst>
                <a:gd name="T0" fmla="*/ 103 w 166"/>
                <a:gd name="T1" fmla="*/ 905 h 905"/>
                <a:gd name="T2" fmla="*/ 104 w 166"/>
                <a:gd name="T3" fmla="*/ 904 h 905"/>
                <a:gd name="T4" fmla="*/ 166 w 166"/>
                <a:gd name="T5" fmla="*/ 545 h 905"/>
                <a:gd name="T6" fmla="*/ 166 w 166"/>
                <a:gd name="T7" fmla="*/ 544 h 905"/>
                <a:gd name="T8" fmla="*/ 166 w 166"/>
                <a:gd name="T9" fmla="*/ 544 h 905"/>
                <a:gd name="T10" fmla="*/ 166 w 166"/>
                <a:gd name="T11" fmla="*/ 543 h 905"/>
                <a:gd name="T12" fmla="*/ 166 w 166"/>
                <a:gd name="T13" fmla="*/ 542 h 905"/>
                <a:gd name="T14" fmla="*/ 166 w 166"/>
                <a:gd name="T15" fmla="*/ 542 h 905"/>
                <a:gd name="T16" fmla="*/ 166 w 166"/>
                <a:gd name="T17" fmla="*/ 542 h 905"/>
                <a:gd name="T18" fmla="*/ 166 w 166"/>
                <a:gd name="T19" fmla="*/ 541 h 905"/>
                <a:gd name="T20" fmla="*/ 166 w 166"/>
                <a:gd name="T21" fmla="*/ 541 h 905"/>
                <a:gd name="T22" fmla="*/ 166 w 166"/>
                <a:gd name="T23" fmla="*/ 541 h 905"/>
                <a:gd name="T24" fmla="*/ 166 w 166"/>
                <a:gd name="T25" fmla="*/ 540 h 905"/>
                <a:gd name="T26" fmla="*/ 166 w 166"/>
                <a:gd name="T27" fmla="*/ 540 h 905"/>
                <a:gd name="T28" fmla="*/ 166 w 166"/>
                <a:gd name="T29" fmla="*/ 539 h 905"/>
                <a:gd name="T30" fmla="*/ 166 w 166"/>
                <a:gd name="T31" fmla="*/ 538 h 905"/>
                <a:gd name="T32" fmla="*/ 166 w 166"/>
                <a:gd name="T33" fmla="*/ 538 h 905"/>
                <a:gd name="T34" fmla="*/ 166 w 166"/>
                <a:gd name="T35" fmla="*/ 537 h 905"/>
                <a:gd name="T36" fmla="*/ 166 w 166"/>
                <a:gd name="T37" fmla="*/ 537 h 905"/>
                <a:gd name="T38" fmla="*/ 166 w 166"/>
                <a:gd name="T39" fmla="*/ 537 h 905"/>
                <a:gd name="T40" fmla="*/ 166 w 166"/>
                <a:gd name="T41" fmla="*/ 536 h 905"/>
                <a:gd name="T42" fmla="*/ 166 w 166"/>
                <a:gd name="T43" fmla="*/ 535 h 905"/>
                <a:gd name="T44" fmla="*/ 166 w 166"/>
                <a:gd name="T45" fmla="*/ 535 h 905"/>
                <a:gd name="T46" fmla="*/ 166 w 166"/>
                <a:gd name="T47" fmla="*/ 534 h 905"/>
                <a:gd name="T48" fmla="*/ 166 w 166"/>
                <a:gd name="T49" fmla="*/ 533 h 905"/>
                <a:gd name="T50" fmla="*/ 166 w 166"/>
                <a:gd name="T51" fmla="*/ 533 h 905"/>
                <a:gd name="T52" fmla="*/ 166 w 166"/>
                <a:gd name="T53" fmla="*/ 533 h 905"/>
                <a:gd name="T54" fmla="*/ 166 w 166"/>
                <a:gd name="T55" fmla="*/ 532 h 905"/>
                <a:gd name="T56" fmla="*/ 166 w 166"/>
                <a:gd name="T57" fmla="*/ 532 h 905"/>
                <a:gd name="T58" fmla="*/ 166 w 166"/>
                <a:gd name="T59" fmla="*/ 531 h 905"/>
                <a:gd name="T60" fmla="*/ 166 w 166"/>
                <a:gd name="T61" fmla="*/ 530 h 905"/>
                <a:gd name="T62" fmla="*/ 166 w 166"/>
                <a:gd name="T63" fmla="*/ 530 h 905"/>
                <a:gd name="T64" fmla="*/ 166 w 166"/>
                <a:gd name="T65" fmla="*/ 529 h 905"/>
                <a:gd name="T66" fmla="*/ 166 w 166"/>
                <a:gd name="T67" fmla="*/ 528 h 905"/>
                <a:gd name="T68" fmla="*/ 166 w 166"/>
                <a:gd name="T69" fmla="*/ 528 h 905"/>
                <a:gd name="T70" fmla="*/ 166 w 166"/>
                <a:gd name="T71" fmla="*/ 528 h 905"/>
                <a:gd name="T72" fmla="*/ 166 w 166"/>
                <a:gd name="T73" fmla="*/ 525 h 905"/>
                <a:gd name="T74" fmla="*/ 166 w 166"/>
                <a:gd name="T75" fmla="*/ 525 h 905"/>
                <a:gd name="T76" fmla="*/ 166 w 166"/>
                <a:gd name="T77" fmla="*/ 525 h 905"/>
                <a:gd name="T78" fmla="*/ 0 w 166"/>
                <a:gd name="T79" fmla="*/ 0 h 905"/>
                <a:gd name="T80" fmla="*/ 0 w 166"/>
                <a:gd name="T8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905">
                  <a:moveTo>
                    <a:pt x="104" y="904"/>
                  </a:moveTo>
                  <a:cubicBezTo>
                    <a:pt x="104" y="904"/>
                    <a:pt x="103" y="905"/>
                    <a:pt x="103" y="905"/>
                  </a:cubicBezTo>
                  <a:cubicBezTo>
                    <a:pt x="103" y="905"/>
                    <a:pt x="103" y="905"/>
                    <a:pt x="103" y="905"/>
                  </a:cubicBezTo>
                  <a:cubicBezTo>
                    <a:pt x="103" y="905"/>
                    <a:pt x="104" y="904"/>
                    <a:pt x="104" y="904"/>
                  </a:cubicBezTo>
                  <a:moveTo>
                    <a:pt x="166" y="545"/>
                  </a:moveTo>
                  <a:cubicBezTo>
                    <a:pt x="166" y="545"/>
                    <a:pt x="166" y="545"/>
                    <a:pt x="166" y="545"/>
                  </a:cubicBezTo>
                  <a:cubicBezTo>
                    <a:pt x="166" y="545"/>
                    <a:pt x="166" y="545"/>
                    <a:pt x="166" y="545"/>
                  </a:cubicBezTo>
                  <a:moveTo>
                    <a:pt x="166" y="544"/>
                  </a:moveTo>
                  <a:cubicBezTo>
                    <a:pt x="166" y="544"/>
                    <a:pt x="166" y="544"/>
                    <a:pt x="166" y="544"/>
                  </a:cubicBezTo>
                  <a:cubicBezTo>
                    <a:pt x="166" y="544"/>
                    <a:pt x="166" y="544"/>
                    <a:pt x="166" y="544"/>
                  </a:cubicBezTo>
                  <a:moveTo>
                    <a:pt x="166" y="543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3"/>
                  </a:cubicBezTo>
                  <a:moveTo>
                    <a:pt x="166" y="542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6" y="543"/>
                    <a:pt x="166" y="543"/>
                    <a:pt x="166" y="542"/>
                  </a:cubicBezTo>
                  <a:moveTo>
                    <a:pt x="166" y="542"/>
                  </a:moveTo>
                  <a:cubicBezTo>
                    <a:pt x="166" y="542"/>
                    <a:pt x="166" y="542"/>
                    <a:pt x="166" y="542"/>
                  </a:cubicBezTo>
                  <a:cubicBezTo>
                    <a:pt x="166" y="542"/>
                    <a:pt x="166" y="542"/>
                    <a:pt x="166" y="542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1"/>
                  </a:moveTo>
                  <a:cubicBezTo>
                    <a:pt x="166" y="541"/>
                    <a:pt x="166" y="541"/>
                    <a:pt x="166" y="541"/>
                  </a:cubicBezTo>
                  <a:cubicBezTo>
                    <a:pt x="166" y="541"/>
                    <a:pt x="166" y="541"/>
                    <a:pt x="166" y="541"/>
                  </a:cubicBezTo>
                  <a:moveTo>
                    <a:pt x="166" y="540"/>
                  </a:moveTo>
                  <a:cubicBezTo>
                    <a:pt x="166" y="540"/>
                    <a:pt x="166" y="540"/>
                    <a:pt x="166" y="540"/>
                  </a:cubicBezTo>
                  <a:cubicBezTo>
                    <a:pt x="166" y="540"/>
                    <a:pt x="166" y="540"/>
                    <a:pt x="166" y="540"/>
                  </a:cubicBezTo>
                  <a:moveTo>
                    <a:pt x="166" y="539"/>
                  </a:moveTo>
                  <a:cubicBezTo>
                    <a:pt x="166" y="539"/>
                    <a:pt x="166" y="539"/>
                    <a:pt x="166" y="539"/>
                  </a:cubicBezTo>
                  <a:cubicBezTo>
                    <a:pt x="166" y="539"/>
                    <a:pt x="166" y="539"/>
                    <a:pt x="166" y="539"/>
                  </a:cubicBezTo>
                  <a:moveTo>
                    <a:pt x="166" y="538"/>
                  </a:moveTo>
                  <a:cubicBezTo>
                    <a:pt x="166" y="538"/>
                    <a:pt x="166" y="538"/>
                    <a:pt x="166" y="538"/>
                  </a:cubicBezTo>
                  <a:cubicBezTo>
                    <a:pt x="166" y="538"/>
                    <a:pt x="166" y="538"/>
                    <a:pt x="166" y="538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7"/>
                  </a:moveTo>
                  <a:cubicBezTo>
                    <a:pt x="166" y="537"/>
                    <a:pt x="166" y="537"/>
                    <a:pt x="166" y="537"/>
                  </a:cubicBezTo>
                  <a:cubicBezTo>
                    <a:pt x="166" y="537"/>
                    <a:pt x="166" y="537"/>
                    <a:pt x="166" y="537"/>
                  </a:cubicBezTo>
                  <a:moveTo>
                    <a:pt x="166" y="536"/>
                  </a:moveTo>
                  <a:cubicBezTo>
                    <a:pt x="166" y="536"/>
                    <a:pt x="166" y="536"/>
                    <a:pt x="166" y="536"/>
                  </a:cubicBezTo>
                  <a:cubicBezTo>
                    <a:pt x="166" y="536"/>
                    <a:pt x="166" y="536"/>
                    <a:pt x="166" y="536"/>
                  </a:cubicBezTo>
                  <a:moveTo>
                    <a:pt x="166" y="535"/>
                  </a:moveTo>
                  <a:cubicBezTo>
                    <a:pt x="166" y="535"/>
                    <a:pt x="166" y="535"/>
                    <a:pt x="166" y="535"/>
                  </a:cubicBezTo>
                  <a:cubicBezTo>
                    <a:pt x="166" y="535"/>
                    <a:pt x="166" y="535"/>
                    <a:pt x="166" y="535"/>
                  </a:cubicBezTo>
                  <a:moveTo>
                    <a:pt x="166" y="534"/>
                  </a:moveTo>
                  <a:cubicBezTo>
                    <a:pt x="166" y="534"/>
                    <a:pt x="166" y="534"/>
                    <a:pt x="166" y="534"/>
                  </a:cubicBezTo>
                  <a:cubicBezTo>
                    <a:pt x="166" y="534"/>
                    <a:pt x="166" y="534"/>
                    <a:pt x="166" y="534"/>
                  </a:cubicBezTo>
                  <a:moveTo>
                    <a:pt x="166" y="533"/>
                  </a:moveTo>
                  <a:cubicBezTo>
                    <a:pt x="166" y="533"/>
                    <a:pt x="166" y="533"/>
                    <a:pt x="166" y="533"/>
                  </a:cubicBezTo>
                  <a:cubicBezTo>
                    <a:pt x="166" y="533"/>
                    <a:pt x="166" y="533"/>
                    <a:pt x="166" y="533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3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2"/>
                  </a:moveTo>
                  <a:cubicBezTo>
                    <a:pt x="166" y="532"/>
                    <a:pt x="166" y="532"/>
                    <a:pt x="166" y="532"/>
                  </a:cubicBezTo>
                  <a:cubicBezTo>
                    <a:pt x="166" y="532"/>
                    <a:pt x="166" y="532"/>
                    <a:pt x="166" y="532"/>
                  </a:cubicBezTo>
                  <a:moveTo>
                    <a:pt x="166" y="531"/>
                  </a:moveTo>
                  <a:cubicBezTo>
                    <a:pt x="166" y="531"/>
                    <a:pt x="166" y="531"/>
                    <a:pt x="166" y="531"/>
                  </a:cubicBezTo>
                  <a:cubicBezTo>
                    <a:pt x="166" y="531"/>
                    <a:pt x="166" y="531"/>
                    <a:pt x="166" y="531"/>
                  </a:cubicBezTo>
                  <a:moveTo>
                    <a:pt x="166" y="530"/>
                  </a:moveTo>
                  <a:cubicBezTo>
                    <a:pt x="166" y="530"/>
                    <a:pt x="166" y="530"/>
                    <a:pt x="166" y="530"/>
                  </a:cubicBezTo>
                  <a:cubicBezTo>
                    <a:pt x="166" y="530"/>
                    <a:pt x="166" y="530"/>
                    <a:pt x="166" y="530"/>
                  </a:cubicBezTo>
                  <a:moveTo>
                    <a:pt x="166" y="529"/>
                  </a:moveTo>
                  <a:cubicBezTo>
                    <a:pt x="166" y="529"/>
                    <a:pt x="166" y="529"/>
                    <a:pt x="166" y="529"/>
                  </a:cubicBezTo>
                  <a:cubicBezTo>
                    <a:pt x="166" y="529"/>
                    <a:pt x="166" y="529"/>
                    <a:pt x="166" y="529"/>
                  </a:cubicBezTo>
                  <a:moveTo>
                    <a:pt x="166" y="528"/>
                  </a:moveTo>
                  <a:cubicBezTo>
                    <a:pt x="166" y="528"/>
                    <a:pt x="166" y="528"/>
                    <a:pt x="166" y="529"/>
                  </a:cubicBezTo>
                  <a:cubicBezTo>
                    <a:pt x="166" y="528"/>
                    <a:pt x="166" y="528"/>
                    <a:pt x="166" y="528"/>
                  </a:cubicBezTo>
                  <a:moveTo>
                    <a:pt x="166" y="526"/>
                  </a:moveTo>
                  <a:cubicBezTo>
                    <a:pt x="166" y="527"/>
                    <a:pt x="166" y="527"/>
                    <a:pt x="166" y="528"/>
                  </a:cubicBezTo>
                  <a:cubicBezTo>
                    <a:pt x="166" y="527"/>
                    <a:pt x="166" y="527"/>
                    <a:pt x="166" y="526"/>
                  </a:cubicBezTo>
                  <a:moveTo>
                    <a:pt x="166" y="525"/>
                  </a:moveTo>
                  <a:cubicBezTo>
                    <a:pt x="166" y="526"/>
                    <a:pt x="166" y="526"/>
                    <a:pt x="166" y="526"/>
                  </a:cubicBezTo>
                  <a:cubicBezTo>
                    <a:pt x="166" y="526"/>
                    <a:pt x="166" y="526"/>
                    <a:pt x="166" y="525"/>
                  </a:cubicBezTo>
                  <a:moveTo>
                    <a:pt x="166" y="524"/>
                  </a:moveTo>
                  <a:cubicBezTo>
                    <a:pt x="166" y="525"/>
                    <a:pt x="166" y="525"/>
                    <a:pt x="166" y="525"/>
                  </a:cubicBezTo>
                  <a:cubicBezTo>
                    <a:pt x="166" y="525"/>
                    <a:pt x="166" y="525"/>
                    <a:pt x="166" y="524"/>
                  </a:cubicBezTo>
                  <a:moveTo>
                    <a:pt x="0" y="0"/>
                  </a:moveTo>
                  <a:cubicBezTo>
                    <a:pt x="51" y="83"/>
                    <a:pt x="162" y="286"/>
                    <a:pt x="166" y="524"/>
                  </a:cubicBezTo>
                  <a:cubicBezTo>
                    <a:pt x="162" y="286"/>
                    <a:pt x="51" y="83"/>
                    <a:pt x="0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Freeform 25">
              <a:extLst>
                <a:ext uri="{FF2B5EF4-FFF2-40B4-BE49-F238E27FC236}">
                  <a16:creationId xmlns:a16="http://schemas.microsoft.com/office/drawing/2014/main" id="{171A58C4-9790-E986-D682-1F7CD27A4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056"/>
              <a:ext cx="221" cy="1068"/>
            </a:xfrm>
            <a:custGeom>
              <a:avLst/>
              <a:gdLst>
                <a:gd name="T0" fmla="*/ 86 w 193"/>
                <a:gd name="T1" fmla="*/ 137 h 935"/>
                <a:gd name="T2" fmla="*/ 86 w 193"/>
                <a:gd name="T3" fmla="*/ 137 h 935"/>
                <a:gd name="T4" fmla="*/ 127 w 193"/>
                <a:gd name="T5" fmla="*/ 233 h 935"/>
                <a:gd name="T6" fmla="*/ 127 w 193"/>
                <a:gd name="T7" fmla="*/ 233 h 935"/>
                <a:gd name="T8" fmla="*/ 0 w 193"/>
                <a:gd name="T9" fmla="*/ 338 h 935"/>
                <a:gd name="T10" fmla="*/ 91 w 193"/>
                <a:gd name="T11" fmla="*/ 430 h 935"/>
                <a:gd name="T12" fmla="*/ 0 w 193"/>
                <a:gd name="T13" fmla="*/ 521 h 935"/>
                <a:gd name="T14" fmla="*/ 0 w 193"/>
                <a:gd name="T15" fmla="*/ 726 h 935"/>
                <a:gd name="T16" fmla="*/ 0 w 193"/>
                <a:gd name="T17" fmla="*/ 726 h 935"/>
                <a:gd name="T18" fmla="*/ 0 w 193"/>
                <a:gd name="T19" fmla="*/ 726 h 935"/>
                <a:gd name="T20" fmla="*/ 0 w 193"/>
                <a:gd name="T21" fmla="*/ 726 h 935"/>
                <a:gd name="T22" fmla="*/ 0 w 193"/>
                <a:gd name="T23" fmla="*/ 726 h 935"/>
                <a:gd name="T24" fmla="*/ 0 w 193"/>
                <a:gd name="T25" fmla="*/ 726 h 935"/>
                <a:gd name="T26" fmla="*/ 0 w 193"/>
                <a:gd name="T27" fmla="*/ 726 h 935"/>
                <a:gd name="T28" fmla="*/ 0 w 193"/>
                <a:gd name="T29" fmla="*/ 726 h 935"/>
                <a:gd name="T30" fmla="*/ 0 w 193"/>
                <a:gd name="T31" fmla="*/ 726 h 935"/>
                <a:gd name="T32" fmla="*/ 1 w 193"/>
                <a:gd name="T33" fmla="*/ 726 h 935"/>
                <a:gd name="T34" fmla="*/ 1 w 193"/>
                <a:gd name="T35" fmla="*/ 726 h 935"/>
                <a:gd name="T36" fmla="*/ 1 w 193"/>
                <a:gd name="T37" fmla="*/ 726 h 935"/>
                <a:gd name="T38" fmla="*/ 1 w 193"/>
                <a:gd name="T39" fmla="*/ 726 h 935"/>
                <a:gd name="T40" fmla="*/ 1 w 193"/>
                <a:gd name="T41" fmla="*/ 726 h 935"/>
                <a:gd name="T42" fmla="*/ 1 w 193"/>
                <a:gd name="T43" fmla="*/ 726 h 935"/>
                <a:gd name="T44" fmla="*/ 1 w 193"/>
                <a:gd name="T45" fmla="*/ 726 h 935"/>
                <a:gd name="T46" fmla="*/ 1 w 193"/>
                <a:gd name="T47" fmla="*/ 726 h 935"/>
                <a:gd name="T48" fmla="*/ 1 w 193"/>
                <a:gd name="T49" fmla="*/ 726 h 935"/>
                <a:gd name="T50" fmla="*/ 1 w 193"/>
                <a:gd name="T51" fmla="*/ 726 h 935"/>
                <a:gd name="T52" fmla="*/ 1 w 193"/>
                <a:gd name="T53" fmla="*/ 726 h 935"/>
                <a:gd name="T54" fmla="*/ 1 w 193"/>
                <a:gd name="T55" fmla="*/ 726 h 935"/>
                <a:gd name="T56" fmla="*/ 1 w 193"/>
                <a:gd name="T57" fmla="*/ 726 h 935"/>
                <a:gd name="T58" fmla="*/ 1 w 193"/>
                <a:gd name="T59" fmla="*/ 726 h 935"/>
                <a:gd name="T60" fmla="*/ 1 w 193"/>
                <a:gd name="T61" fmla="*/ 726 h 935"/>
                <a:gd name="T62" fmla="*/ 1 w 193"/>
                <a:gd name="T63" fmla="*/ 726 h 935"/>
                <a:gd name="T64" fmla="*/ 1 w 193"/>
                <a:gd name="T65" fmla="*/ 726 h 935"/>
                <a:gd name="T66" fmla="*/ 2 w 193"/>
                <a:gd name="T67" fmla="*/ 727 h 935"/>
                <a:gd name="T68" fmla="*/ 2 w 193"/>
                <a:gd name="T69" fmla="*/ 727 h 935"/>
                <a:gd name="T70" fmla="*/ 2 w 193"/>
                <a:gd name="T71" fmla="*/ 727 h 935"/>
                <a:gd name="T72" fmla="*/ 2 w 193"/>
                <a:gd name="T73" fmla="*/ 727 h 935"/>
                <a:gd name="T74" fmla="*/ 130 w 193"/>
                <a:gd name="T75" fmla="*/ 935 h 935"/>
                <a:gd name="T76" fmla="*/ 178 w 193"/>
                <a:gd name="T77" fmla="*/ 771 h 935"/>
                <a:gd name="T78" fmla="*/ 193 w 193"/>
                <a:gd name="T79" fmla="*/ 574 h 935"/>
                <a:gd name="T80" fmla="*/ 193 w 193"/>
                <a:gd name="T81" fmla="*/ 573 h 935"/>
                <a:gd name="T82" fmla="*/ 193 w 193"/>
                <a:gd name="T83" fmla="*/ 572 h 935"/>
                <a:gd name="T84" fmla="*/ 193 w 193"/>
                <a:gd name="T85" fmla="*/ 571 h 935"/>
                <a:gd name="T86" fmla="*/ 193 w 193"/>
                <a:gd name="T87" fmla="*/ 570 h 935"/>
                <a:gd name="T88" fmla="*/ 193 w 193"/>
                <a:gd name="T89" fmla="*/ 570 h 935"/>
                <a:gd name="T90" fmla="*/ 193 w 193"/>
                <a:gd name="T91" fmla="*/ 568 h 935"/>
                <a:gd name="T92" fmla="*/ 193 w 193"/>
                <a:gd name="T93" fmla="*/ 567 h 935"/>
                <a:gd name="T94" fmla="*/ 193 w 193"/>
                <a:gd name="T95" fmla="*/ 566 h 935"/>
                <a:gd name="T96" fmla="*/ 193 w 193"/>
                <a:gd name="T97" fmla="*/ 565 h 935"/>
                <a:gd name="T98" fmla="*/ 193 w 193"/>
                <a:gd name="T99" fmla="*/ 563 h 935"/>
                <a:gd name="T100" fmla="*/ 193 w 193"/>
                <a:gd name="T101" fmla="*/ 562 h 935"/>
                <a:gd name="T102" fmla="*/ 193 w 193"/>
                <a:gd name="T103" fmla="*/ 561 h 935"/>
                <a:gd name="T104" fmla="*/ 193 w 193"/>
                <a:gd name="T105" fmla="*/ 560 h 935"/>
                <a:gd name="T106" fmla="*/ 193 w 193"/>
                <a:gd name="T107" fmla="*/ 559 h 935"/>
                <a:gd name="T108" fmla="*/ 193 w 193"/>
                <a:gd name="T109" fmla="*/ 556 h 935"/>
                <a:gd name="T110" fmla="*/ 193 w 193"/>
                <a:gd name="T111" fmla="*/ 555 h 935"/>
                <a:gd name="T112" fmla="*/ 27 w 193"/>
                <a:gd name="T113" fmla="*/ 3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3" h="935"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85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100" y="166"/>
                    <a:pt x="114" y="198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" y="338"/>
                    <a:pt x="91" y="379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30"/>
                    <a:pt x="91" y="430"/>
                    <a:pt x="91" y="430"/>
                  </a:cubicBezTo>
                  <a:cubicBezTo>
                    <a:pt x="91" y="480"/>
                    <a:pt x="50" y="521"/>
                    <a:pt x="0" y="521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6"/>
                    <a:pt x="0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1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2" y="727"/>
                    <a:pt x="2" y="727"/>
                    <a:pt x="2" y="727"/>
                  </a:cubicBezTo>
                  <a:cubicBezTo>
                    <a:pt x="12" y="735"/>
                    <a:pt x="21" y="824"/>
                    <a:pt x="21" y="935"/>
                  </a:cubicBezTo>
                  <a:cubicBezTo>
                    <a:pt x="130" y="935"/>
                    <a:pt x="130" y="935"/>
                    <a:pt x="130" y="935"/>
                  </a:cubicBezTo>
                  <a:cubicBezTo>
                    <a:pt x="130" y="935"/>
                    <a:pt x="131" y="934"/>
                    <a:pt x="131" y="934"/>
                  </a:cubicBezTo>
                  <a:cubicBezTo>
                    <a:pt x="133" y="929"/>
                    <a:pt x="135" y="924"/>
                    <a:pt x="137" y="918"/>
                  </a:cubicBezTo>
                  <a:cubicBezTo>
                    <a:pt x="154" y="875"/>
                    <a:pt x="169" y="827"/>
                    <a:pt x="178" y="771"/>
                  </a:cubicBezTo>
                  <a:cubicBezTo>
                    <a:pt x="188" y="716"/>
                    <a:pt x="193" y="653"/>
                    <a:pt x="193" y="575"/>
                  </a:cubicBezTo>
                  <a:cubicBezTo>
                    <a:pt x="193" y="575"/>
                    <a:pt x="193" y="575"/>
                    <a:pt x="193" y="575"/>
                  </a:cubicBezTo>
                  <a:cubicBezTo>
                    <a:pt x="193" y="575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2"/>
                    <a:pt x="193" y="562"/>
                    <a:pt x="193" y="562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1"/>
                    <a:pt x="193" y="561"/>
                    <a:pt x="193" y="561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60"/>
                    <a:pt x="193" y="560"/>
                  </a:cubicBezTo>
                  <a:cubicBezTo>
                    <a:pt x="193" y="560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9"/>
                    <a:pt x="193" y="559"/>
                    <a:pt x="193" y="559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8"/>
                    <a:pt x="193" y="558"/>
                    <a:pt x="193" y="558"/>
                  </a:cubicBezTo>
                  <a:cubicBezTo>
                    <a:pt x="193" y="557"/>
                    <a:pt x="193" y="557"/>
                    <a:pt x="193" y="556"/>
                  </a:cubicBezTo>
                  <a:cubicBezTo>
                    <a:pt x="193" y="556"/>
                    <a:pt x="193" y="556"/>
                    <a:pt x="193" y="556"/>
                  </a:cubicBezTo>
                  <a:cubicBezTo>
                    <a:pt x="193" y="556"/>
                    <a:pt x="193" y="556"/>
                    <a:pt x="193" y="555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3" y="555"/>
                    <a:pt x="193" y="555"/>
                    <a:pt x="193" y="554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89" y="316"/>
                    <a:pt x="78" y="113"/>
                    <a:pt x="27" y="30"/>
                  </a:cubicBezTo>
                  <a:cubicBezTo>
                    <a:pt x="18" y="17"/>
                    <a:pt x="12" y="7"/>
                    <a:pt x="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Freeform 26">
              <a:extLst>
                <a:ext uri="{FF2B5EF4-FFF2-40B4-BE49-F238E27FC236}">
                  <a16:creationId xmlns:a16="http://schemas.microsoft.com/office/drawing/2014/main" id="{CCE099CD-4DAF-B49B-892C-2903BFB17A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2" y="1058"/>
              <a:ext cx="144" cy="264"/>
            </a:xfrm>
            <a:custGeom>
              <a:avLst/>
              <a:gdLst>
                <a:gd name="T0" fmla="*/ 127 w 127"/>
                <a:gd name="T1" fmla="*/ 233 h 233"/>
                <a:gd name="T2" fmla="*/ 0 w 127"/>
                <a:gd name="T3" fmla="*/ 233 h 233"/>
                <a:gd name="T4" fmla="*/ 127 w 127"/>
                <a:gd name="T5" fmla="*/ 233 h 233"/>
                <a:gd name="T6" fmla="*/ 127 w 127"/>
                <a:gd name="T7" fmla="*/ 233 h 233"/>
                <a:gd name="T8" fmla="*/ 127 w 127"/>
                <a:gd name="T9" fmla="*/ 233 h 233"/>
                <a:gd name="T10" fmla="*/ 127 w 127"/>
                <a:gd name="T11" fmla="*/ 233 h 233"/>
                <a:gd name="T12" fmla="*/ 127 w 127"/>
                <a:gd name="T13" fmla="*/ 233 h 233"/>
                <a:gd name="T14" fmla="*/ 86 w 127"/>
                <a:gd name="T15" fmla="*/ 137 h 233"/>
                <a:gd name="T16" fmla="*/ 86 w 127"/>
                <a:gd name="T17" fmla="*/ 137 h 233"/>
                <a:gd name="T18" fmla="*/ 86 w 127"/>
                <a:gd name="T19" fmla="*/ 137 h 233"/>
                <a:gd name="T20" fmla="*/ 86 w 127"/>
                <a:gd name="T21" fmla="*/ 137 h 233"/>
                <a:gd name="T22" fmla="*/ 86 w 127"/>
                <a:gd name="T23" fmla="*/ 137 h 233"/>
                <a:gd name="T24" fmla="*/ 86 w 127"/>
                <a:gd name="T25" fmla="*/ 137 h 233"/>
                <a:gd name="T26" fmla="*/ 7 w 127"/>
                <a:gd name="T27" fmla="*/ 0 h 233"/>
                <a:gd name="T28" fmla="*/ 85 w 127"/>
                <a:gd name="T29" fmla="*/ 136 h 233"/>
                <a:gd name="T30" fmla="*/ 7 w 127"/>
                <a:gd name="T31" fmla="*/ 0 h 233"/>
                <a:gd name="T32" fmla="*/ 7 w 127"/>
                <a:gd name="T3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33">
                  <a:moveTo>
                    <a:pt x="127" y="233"/>
                  </a:moveTo>
                  <a:cubicBezTo>
                    <a:pt x="0" y="233"/>
                    <a:pt x="0" y="233"/>
                    <a:pt x="0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127" y="233"/>
                  </a:move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86" y="137"/>
                  </a:moveTo>
                  <a:cubicBezTo>
                    <a:pt x="86" y="137"/>
                    <a:pt x="86" y="137"/>
                    <a:pt x="86" y="137"/>
                  </a:cubicBezTo>
                  <a:cubicBezTo>
                    <a:pt x="86" y="137"/>
                    <a:pt x="86" y="137"/>
                    <a:pt x="86" y="137"/>
                  </a:cubicBezTo>
                  <a:moveTo>
                    <a:pt x="7" y="0"/>
                  </a:moveTo>
                  <a:cubicBezTo>
                    <a:pt x="21" y="20"/>
                    <a:pt x="52" y="68"/>
                    <a:pt x="85" y="136"/>
                  </a:cubicBezTo>
                  <a:cubicBezTo>
                    <a:pt x="52" y="68"/>
                    <a:pt x="21" y="2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 27">
              <a:extLst>
                <a:ext uri="{FF2B5EF4-FFF2-40B4-BE49-F238E27FC236}">
                  <a16:creationId xmlns:a16="http://schemas.microsoft.com/office/drawing/2014/main" id="{79BCB0D8-B9A5-803B-8BE2-CCE70A4CD5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8"/>
              <a:ext cx="25" cy="239"/>
            </a:xfrm>
            <a:custGeom>
              <a:avLst/>
              <a:gdLst>
                <a:gd name="T0" fmla="*/ 21 w 21"/>
                <a:gd name="T1" fmla="*/ 209 h 209"/>
                <a:gd name="T2" fmla="*/ 2 w 21"/>
                <a:gd name="T3" fmla="*/ 1 h 209"/>
                <a:gd name="T4" fmla="*/ 2 w 21"/>
                <a:gd name="T5" fmla="*/ 1 h 209"/>
                <a:gd name="T6" fmla="*/ 2 w 21"/>
                <a:gd name="T7" fmla="*/ 1 h 209"/>
                <a:gd name="T8" fmla="*/ 2 w 21"/>
                <a:gd name="T9" fmla="*/ 1 h 209"/>
                <a:gd name="T10" fmla="*/ 2 w 21"/>
                <a:gd name="T11" fmla="*/ 1 h 209"/>
                <a:gd name="T12" fmla="*/ 2 w 21"/>
                <a:gd name="T13" fmla="*/ 1 h 209"/>
                <a:gd name="T14" fmla="*/ 1 w 21"/>
                <a:gd name="T15" fmla="*/ 0 h 209"/>
                <a:gd name="T16" fmla="*/ 1 w 21"/>
                <a:gd name="T17" fmla="*/ 0 h 209"/>
                <a:gd name="T18" fmla="*/ 1 w 21"/>
                <a:gd name="T19" fmla="*/ 0 h 209"/>
                <a:gd name="T20" fmla="*/ 1 w 21"/>
                <a:gd name="T21" fmla="*/ 0 h 209"/>
                <a:gd name="T22" fmla="*/ 1 w 21"/>
                <a:gd name="T23" fmla="*/ 0 h 209"/>
                <a:gd name="T24" fmla="*/ 1 w 21"/>
                <a:gd name="T25" fmla="*/ 0 h 209"/>
                <a:gd name="T26" fmla="*/ 1 w 21"/>
                <a:gd name="T27" fmla="*/ 0 h 209"/>
                <a:gd name="T28" fmla="*/ 1 w 21"/>
                <a:gd name="T29" fmla="*/ 0 h 209"/>
                <a:gd name="T30" fmla="*/ 1 w 21"/>
                <a:gd name="T31" fmla="*/ 0 h 209"/>
                <a:gd name="T32" fmla="*/ 1 w 21"/>
                <a:gd name="T33" fmla="*/ 0 h 209"/>
                <a:gd name="T34" fmla="*/ 1 w 21"/>
                <a:gd name="T35" fmla="*/ 0 h 209"/>
                <a:gd name="T36" fmla="*/ 1 w 21"/>
                <a:gd name="T37" fmla="*/ 0 h 209"/>
                <a:gd name="T38" fmla="*/ 1 w 21"/>
                <a:gd name="T39" fmla="*/ 0 h 209"/>
                <a:gd name="T40" fmla="*/ 1 w 21"/>
                <a:gd name="T41" fmla="*/ 0 h 209"/>
                <a:gd name="T42" fmla="*/ 1 w 21"/>
                <a:gd name="T43" fmla="*/ 0 h 209"/>
                <a:gd name="T44" fmla="*/ 1 w 21"/>
                <a:gd name="T45" fmla="*/ 0 h 209"/>
                <a:gd name="T46" fmla="*/ 1 w 21"/>
                <a:gd name="T47" fmla="*/ 0 h 209"/>
                <a:gd name="T48" fmla="*/ 1 w 21"/>
                <a:gd name="T49" fmla="*/ 0 h 209"/>
                <a:gd name="T50" fmla="*/ 1 w 21"/>
                <a:gd name="T51" fmla="*/ 0 h 209"/>
                <a:gd name="T52" fmla="*/ 1 w 21"/>
                <a:gd name="T53" fmla="*/ 0 h 209"/>
                <a:gd name="T54" fmla="*/ 1 w 21"/>
                <a:gd name="T55" fmla="*/ 0 h 209"/>
                <a:gd name="T56" fmla="*/ 1 w 21"/>
                <a:gd name="T57" fmla="*/ 0 h 209"/>
                <a:gd name="T58" fmla="*/ 1 w 21"/>
                <a:gd name="T59" fmla="*/ 0 h 209"/>
                <a:gd name="T60" fmla="*/ 1 w 21"/>
                <a:gd name="T61" fmla="*/ 0 h 209"/>
                <a:gd name="T62" fmla="*/ 1 w 21"/>
                <a:gd name="T63" fmla="*/ 0 h 209"/>
                <a:gd name="T64" fmla="*/ 0 w 21"/>
                <a:gd name="T65" fmla="*/ 0 h 209"/>
                <a:gd name="T66" fmla="*/ 0 w 21"/>
                <a:gd name="T67" fmla="*/ 0 h 209"/>
                <a:gd name="T68" fmla="*/ 0 w 21"/>
                <a:gd name="T69" fmla="*/ 0 h 209"/>
                <a:gd name="T70" fmla="*/ 0 w 21"/>
                <a:gd name="T71" fmla="*/ 0 h 209"/>
                <a:gd name="T72" fmla="*/ 0 w 21"/>
                <a:gd name="T73" fmla="*/ 0 h 209"/>
                <a:gd name="T74" fmla="*/ 0 w 21"/>
                <a:gd name="T75" fmla="*/ 0 h 209"/>
                <a:gd name="T76" fmla="*/ 0 w 21"/>
                <a:gd name="T77" fmla="*/ 0 h 209"/>
                <a:gd name="T78" fmla="*/ 0 w 21"/>
                <a:gd name="T79" fmla="*/ 0 h 209"/>
                <a:gd name="T80" fmla="*/ 0 w 21"/>
                <a:gd name="T81" fmla="*/ 0 h 209"/>
                <a:gd name="T82" fmla="*/ 0 w 21"/>
                <a:gd name="T83" fmla="*/ 0 h 209"/>
                <a:gd name="T84" fmla="*/ 0 w 21"/>
                <a:gd name="T85" fmla="*/ 0 h 209"/>
                <a:gd name="T86" fmla="*/ 0 w 21"/>
                <a:gd name="T87" fmla="*/ 0 h 209"/>
                <a:gd name="T88" fmla="*/ 0 w 21"/>
                <a:gd name="T8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" h="209">
                  <a:moveTo>
                    <a:pt x="2" y="1"/>
                  </a:moveTo>
                  <a:cubicBezTo>
                    <a:pt x="12" y="9"/>
                    <a:pt x="21" y="98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8"/>
                    <a:pt x="12" y="9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Freeform 28">
              <a:extLst>
                <a:ext uri="{FF2B5EF4-FFF2-40B4-BE49-F238E27FC236}">
                  <a16:creationId xmlns:a16="http://schemas.microsoft.com/office/drawing/2014/main" id="{01034FE7-47F4-7E75-B2E4-B67E5D8CF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1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FCFCF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Freeform 29">
              <a:extLst>
                <a:ext uri="{FF2B5EF4-FFF2-40B4-BE49-F238E27FC236}">
                  <a16:creationId xmlns:a16="http://schemas.microsoft.com/office/drawing/2014/main" id="{86F5DC17-AD8B-CC33-4A21-8CD427732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2179"/>
              <a:ext cx="0" cy="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8F9E5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Freeform 30">
              <a:extLst>
                <a:ext uri="{FF2B5EF4-FFF2-40B4-BE49-F238E27FC236}">
                  <a16:creationId xmlns:a16="http://schemas.microsoft.com/office/drawing/2014/main" id="{1B48D00D-3BC2-F3A6-106B-6149379E1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2156"/>
              <a:ext cx="15" cy="28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0 w 12"/>
                <a:gd name="T7" fmla="*/ 23 h 24"/>
                <a:gd name="T8" fmla="*/ 1 w 12"/>
                <a:gd name="T9" fmla="*/ 22 h 24"/>
                <a:gd name="T10" fmla="*/ 12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4" y="15"/>
                    <a:pt x="8" y="7"/>
                    <a:pt x="12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Freeform 31">
              <a:extLst>
                <a:ext uri="{FF2B5EF4-FFF2-40B4-BE49-F238E27FC236}">
                  <a16:creationId xmlns:a16="http://schemas.microsoft.com/office/drawing/2014/main" id="{730CD87C-A120-2E57-7C59-FE2BBF905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1051"/>
              <a:ext cx="0" cy="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Freeform 32">
              <a:extLst>
                <a:ext uri="{FF2B5EF4-FFF2-40B4-BE49-F238E27FC236}">
                  <a16:creationId xmlns:a16="http://schemas.microsoft.com/office/drawing/2014/main" id="{A01DDC95-9B31-8C52-5231-B4CFF06B3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" y="2126"/>
              <a:ext cx="11" cy="25"/>
            </a:xfrm>
            <a:custGeom>
              <a:avLst/>
              <a:gdLst>
                <a:gd name="T0" fmla="*/ 11 w 11"/>
                <a:gd name="T1" fmla="*/ 0 h 24"/>
                <a:gd name="T2" fmla="*/ 0 w 11"/>
                <a:gd name="T3" fmla="*/ 24 h 24"/>
                <a:gd name="T4" fmla="*/ 1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1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4" y="16"/>
                    <a:pt x="8" y="8"/>
                    <a:pt x="11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Rectangle 33">
              <a:extLst>
                <a:ext uri="{FF2B5EF4-FFF2-40B4-BE49-F238E27FC236}">
                  <a16:creationId xmlns:a16="http://schemas.microsoft.com/office/drawing/2014/main" id="{AB998EE9-B58C-920C-B5AA-9FA9A59E7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" y="1047"/>
              <a:ext cx="0" cy="0"/>
            </a:xfrm>
            <a:prstGeom prst="rect">
              <a:avLst/>
            </a:prstGeom>
            <a:solidFill>
              <a:srgbClr val="E94E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Freeform 34">
              <a:extLst>
                <a:ext uri="{FF2B5EF4-FFF2-40B4-BE49-F238E27FC236}">
                  <a16:creationId xmlns:a16="http://schemas.microsoft.com/office/drawing/2014/main" id="{2310E7DA-7E0C-3DEB-55E9-99E8E70C2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3" y="10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 35">
              <a:extLst>
                <a:ext uri="{FF2B5EF4-FFF2-40B4-BE49-F238E27FC236}">
                  <a16:creationId xmlns:a16="http://schemas.microsoft.com/office/drawing/2014/main" id="{72BEABAF-28FF-7EB9-FA4C-2BA6D70AC5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127 w 127"/>
                <a:gd name="T1" fmla="*/ 242 h 242"/>
                <a:gd name="T2" fmla="*/ 127 w 127"/>
                <a:gd name="T3" fmla="*/ 242 h 242"/>
                <a:gd name="T4" fmla="*/ 127 w 127"/>
                <a:gd name="T5" fmla="*/ 242 h 242"/>
                <a:gd name="T6" fmla="*/ 127 w 127"/>
                <a:gd name="T7" fmla="*/ 242 h 242"/>
                <a:gd name="T8" fmla="*/ 86 w 127"/>
                <a:gd name="T9" fmla="*/ 146 h 242"/>
                <a:gd name="T10" fmla="*/ 127 w 127"/>
                <a:gd name="T11" fmla="*/ 242 h 242"/>
                <a:gd name="T12" fmla="*/ 86 w 127"/>
                <a:gd name="T13" fmla="*/ 146 h 242"/>
                <a:gd name="T14" fmla="*/ 86 w 127"/>
                <a:gd name="T15" fmla="*/ 146 h 242"/>
                <a:gd name="T16" fmla="*/ 86 w 127"/>
                <a:gd name="T17" fmla="*/ 146 h 242"/>
                <a:gd name="T18" fmla="*/ 86 w 127"/>
                <a:gd name="T19" fmla="*/ 146 h 242"/>
                <a:gd name="T20" fmla="*/ 85 w 127"/>
                <a:gd name="T21" fmla="*/ 145 h 242"/>
                <a:gd name="T22" fmla="*/ 86 w 127"/>
                <a:gd name="T23" fmla="*/ 146 h 242"/>
                <a:gd name="T24" fmla="*/ 85 w 127"/>
                <a:gd name="T25" fmla="*/ 145 h 242"/>
                <a:gd name="T26" fmla="*/ 6 w 127"/>
                <a:gd name="T27" fmla="*/ 8 h 242"/>
                <a:gd name="T28" fmla="*/ 7 w 127"/>
                <a:gd name="T29" fmla="*/ 9 h 242"/>
                <a:gd name="T30" fmla="*/ 7 w 127"/>
                <a:gd name="T31" fmla="*/ 9 h 242"/>
                <a:gd name="T32" fmla="*/ 6 w 127"/>
                <a:gd name="T33" fmla="*/ 8 h 242"/>
                <a:gd name="T34" fmla="*/ 0 w 127"/>
                <a:gd name="T35" fmla="*/ 0 h 242"/>
                <a:gd name="T36" fmla="*/ 0 w 127"/>
                <a:gd name="T37" fmla="*/ 0 h 242"/>
                <a:gd name="T38" fmla="*/ 0 w 127"/>
                <a:gd name="T39" fmla="*/ 0 h 242"/>
                <a:gd name="T40" fmla="*/ 0 w 127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242">
                  <a:moveTo>
                    <a:pt x="127" y="242"/>
                  </a:move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moveTo>
                    <a:pt x="86" y="146"/>
                  </a:moveTo>
                  <a:cubicBezTo>
                    <a:pt x="100" y="175"/>
                    <a:pt x="114" y="207"/>
                    <a:pt x="127" y="242"/>
                  </a:cubicBezTo>
                  <a:cubicBezTo>
                    <a:pt x="114" y="207"/>
                    <a:pt x="100" y="175"/>
                    <a:pt x="86" y="146"/>
                  </a:cubicBezTo>
                  <a:moveTo>
                    <a:pt x="86" y="146"/>
                  </a:moveTo>
                  <a:cubicBezTo>
                    <a:pt x="86" y="146"/>
                    <a:pt x="86" y="146"/>
                    <a:pt x="86" y="146"/>
                  </a:cubicBezTo>
                  <a:cubicBezTo>
                    <a:pt x="86" y="146"/>
                    <a:pt x="86" y="146"/>
                    <a:pt x="86" y="146"/>
                  </a:cubicBezTo>
                  <a:moveTo>
                    <a:pt x="85" y="145"/>
                  </a:moveTo>
                  <a:cubicBezTo>
                    <a:pt x="85" y="146"/>
                    <a:pt x="86" y="146"/>
                    <a:pt x="86" y="146"/>
                  </a:cubicBezTo>
                  <a:cubicBezTo>
                    <a:pt x="86" y="146"/>
                    <a:pt x="85" y="146"/>
                    <a:pt x="85" y="145"/>
                  </a:cubicBezTo>
                  <a:moveTo>
                    <a:pt x="6" y="8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4E46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Freeform 36">
              <a:extLst>
                <a:ext uri="{FF2B5EF4-FFF2-40B4-BE49-F238E27FC236}">
                  <a16:creationId xmlns:a16="http://schemas.microsoft.com/office/drawing/2014/main" id="{9D1EEE06-12ED-D02F-BAE2-A707C3E07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1047"/>
              <a:ext cx="143" cy="275"/>
            </a:xfrm>
            <a:custGeom>
              <a:avLst/>
              <a:gdLst>
                <a:gd name="T0" fmla="*/ 0 w 127"/>
                <a:gd name="T1" fmla="*/ 0 h 243"/>
                <a:gd name="T2" fmla="*/ 0 w 127"/>
                <a:gd name="T3" fmla="*/ 243 h 243"/>
                <a:gd name="T4" fmla="*/ 127 w 127"/>
                <a:gd name="T5" fmla="*/ 243 h 243"/>
                <a:gd name="T6" fmla="*/ 127 w 127"/>
                <a:gd name="T7" fmla="*/ 243 h 243"/>
                <a:gd name="T8" fmla="*/ 127 w 127"/>
                <a:gd name="T9" fmla="*/ 243 h 243"/>
                <a:gd name="T10" fmla="*/ 86 w 127"/>
                <a:gd name="T11" fmla="*/ 147 h 243"/>
                <a:gd name="T12" fmla="*/ 86 w 127"/>
                <a:gd name="T13" fmla="*/ 147 h 243"/>
                <a:gd name="T14" fmla="*/ 86 w 127"/>
                <a:gd name="T15" fmla="*/ 147 h 243"/>
                <a:gd name="T16" fmla="*/ 86 w 127"/>
                <a:gd name="T17" fmla="*/ 147 h 243"/>
                <a:gd name="T18" fmla="*/ 85 w 127"/>
                <a:gd name="T19" fmla="*/ 146 h 243"/>
                <a:gd name="T20" fmla="*/ 7 w 127"/>
                <a:gd name="T21" fmla="*/ 10 h 243"/>
                <a:gd name="T22" fmla="*/ 7 w 127"/>
                <a:gd name="T23" fmla="*/ 10 h 243"/>
                <a:gd name="T24" fmla="*/ 7 w 127"/>
                <a:gd name="T25" fmla="*/ 10 h 243"/>
                <a:gd name="T26" fmla="*/ 6 w 127"/>
                <a:gd name="T27" fmla="*/ 9 h 243"/>
                <a:gd name="T28" fmla="*/ 4 w 127"/>
                <a:gd name="T29" fmla="*/ 7 h 243"/>
                <a:gd name="T30" fmla="*/ 4 w 127"/>
                <a:gd name="T31" fmla="*/ 5 h 243"/>
                <a:gd name="T32" fmla="*/ 4 w 127"/>
                <a:gd name="T33" fmla="*/ 5 h 243"/>
                <a:gd name="T34" fmla="*/ 3 w 127"/>
                <a:gd name="T35" fmla="*/ 4 h 243"/>
                <a:gd name="T36" fmla="*/ 2 w 127"/>
                <a:gd name="T37" fmla="*/ 3 h 243"/>
                <a:gd name="T38" fmla="*/ 2 w 127"/>
                <a:gd name="T39" fmla="*/ 3 h 243"/>
                <a:gd name="T40" fmla="*/ 2 w 127"/>
                <a:gd name="T41" fmla="*/ 3 h 243"/>
                <a:gd name="T42" fmla="*/ 1 w 127"/>
                <a:gd name="T43" fmla="*/ 1 h 243"/>
                <a:gd name="T44" fmla="*/ 0 w 127"/>
                <a:gd name="T45" fmla="*/ 1 h 243"/>
                <a:gd name="T46" fmla="*/ 0 w 127"/>
                <a:gd name="T47" fmla="*/ 1 h 243"/>
                <a:gd name="T48" fmla="*/ 0 w 127"/>
                <a:gd name="T49" fmla="*/ 0 h 243"/>
                <a:gd name="T50" fmla="*/ 0 w 127"/>
                <a:gd name="T5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243">
                  <a:moveTo>
                    <a:pt x="0" y="0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4" y="208"/>
                    <a:pt x="100" y="176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5" y="147"/>
                    <a:pt x="85" y="146"/>
                  </a:cubicBezTo>
                  <a:cubicBezTo>
                    <a:pt x="52" y="78"/>
                    <a:pt x="21" y="3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Freeform 37">
              <a:extLst>
                <a:ext uri="{FF2B5EF4-FFF2-40B4-BE49-F238E27FC236}">
                  <a16:creationId xmlns:a16="http://schemas.microsoft.com/office/drawing/2014/main" id="{78A67D31-6806-DFF2-9810-4261C7D6A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3" y="1886"/>
              <a:ext cx="3" cy="1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1 w 2"/>
                <a:gd name="T21" fmla="*/ 0 h 1"/>
                <a:gd name="T22" fmla="*/ 1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1 w 2"/>
                <a:gd name="T33" fmla="*/ 0 h 1"/>
                <a:gd name="T34" fmla="*/ 1 w 2"/>
                <a:gd name="T35" fmla="*/ 0 h 1"/>
                <a:gd name="T36" fmla="*/ 1 w 2"/>
                <a:gd name="T37" fmla="*/ 0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  <a:gd name="T44" fmla="*/ 1 w 2"/>
                <a:gd name="T45" fmla="*/ 0 h 1"/>
                <a:gd name="T46" fmla="*/ 1 w 2"/>
                <a:gd name="T47" fmla="*/ 0 h 1"/>
                <a:gd name="T48" fmla="*/ 1 w 2"/>
                <a:gd name="T49" fmla="*/ 0 h 1"/>
                <a:gd name="T50" fmla="*/ 1 w 2"/>
                <a:gd name="T51" fmla="*/ 0 h 1"/>
                <a:gd name="T52" fmla="*/ 1 w 2"/>
                <a:gd name="T53" fmla="*/ 0 h 1"/>
                <a:gd name="T54" fmla="*/ 1 w 2"/>
                <a:gd name="T55" fmla="*/ 0 h 1"/>
                <a:gd name="T56" fmla="*/ 1 w 2"/>
                <a:gd name="T57" fmla="*/ 0 h 1"/>
                <a:gd name="T58" fmla="*/ 1 w 2"/>
                <a:gd name="T59" fmla="*/ 0 h 1"/>
                <a:gd name="T60" fmla="*/ 1 w 2"/>
                <a:gd name="T61" fmla="*/ 0 h 1"/>
                <a:gd name="T62" fmla="*/ 0 w 2"/>
                <a:gd name="T63" fmla="*/ 0 h 1"/>
                <a:gd name="T64" fmla="*/ 0 w 2"/>
                <a:gd name="T65" fmla="*/ 0 h 1"/>
                <a:gd name="T66" fmla="*/ 0 w 2"/>
                <a:gd name="T67" fmla="*/ 0 h 1"/>
                <a:gd name="T68" fmla="*/ 0 w 2"/>
                <a:gd name="T69" fmla="*/ 0 h 1"/>
                <a:gd name="T70" fmla="*/ 0 w 2"/>
                <a:gd name="T71" fmla="*/ 0 h 1"/>
                <a:gd name="T72" fmla="*/ 0 w 2"/>
                <a:gd name="T73" fmla="*/ 0 h 1"/>
                <a:gd name="T74" fmla="*/ 0 w 2"/>
                <a:gd name="T75" fmla="*/ 0 h 1"/>
                <a:gd name="T76" fmla="*/ 0 w 2"/>
                <a:gd name="T77" fmla="*/ 0 h 1"/>
                <a:gd name="T78" fmla="*/ 0 w 2"/>
                <a:gd name="T79" fmla="*/ 0 h 1"/>
                <a:gd name="T80" fmla="*/ 0 w 2"/>
                <a:gd name="T81" fmla="*/ 0 h 1"/>
                <a:gd name="T82" fmla="*/ 0 w 2"/>
                <a:gd name="T83" fmla="*/ 0 h 1"/>
                <a:gd name="T84" fmla="*/ 0 w 2"/>
                <a:gd name="T85" fmla="*/ 0 h 1"/>
                <a:gd name="T86" fmla="*/ 0 w 2"/>
                <a:gd name="T87" fmla="*/ 0 h 1"/>
                <a:gd name="T88" fmla="*/ 0 w 2"/>
                <a:gd name="T8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1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Freeform 38">
              <a:extLst>
                <a:ext uri="{FF2B5EF4-FFF2-40B4-BE49-F238E27FC236}">
                  <a16:creationId xmlns:a16="http://schemas.microsoft.com/office/drawing/2014/main" id="{7B8B2AB3-8F9C-EAEC-0ED5-04DA24C24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" y="2125"/>
              <a:ext cx="123" cy="55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1 w 109"/>
                <a:gd name="T5" fmla="*/ 19 h 50"/>
                <a:gd name="T6" fmla="*/ 0 w 109"/>
                <a:gd name="T7" fmla="*/ 50 h 50"/>
                <a:gd name="T8" fmla="*/ 86 w 109"/>
                <a:gd name="T9" fmla="*/ 50 h 50"/>
                <a:gd name="T10" fmla="*/ 86 w 109"/>
                <a:gd name="T11" fmla="*/ 50 h 50"/>
                <a:gd name="T12" fmla="*/ 98 w 109"/>
                <a:gd name="T13" fmla="*/ 26 h 50"/>
                <a:gd name="T14" fmla="*/ 98 w 109"/>
                <a:gd name="T15" fmla="*/ 24 h 50"/>
                <a:gd name="T16" fmla="*/ 109 w 109"/>
                <a:gd name="T17" fmla="*/ 0 h 50"/>
                <a:gd name="T18" fmla="*/ 109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3"/>
                    <a:pt x="1" y="19"/>
                  </a:cubicBezTo>
                  <a:cubicBezTo>
                    <a:pt x="1" y="30"/>
                    <a:pt x="0" y="40"/>
                    <a:pt x="0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90" y="42"/>
                    <a:pt x="94" y="34"/>
                    <a:pt x="98" y="26"/>
                  </a:cubicBezTo>
                  <a:cubicBezTo>
                    <a:pt x="98" y="25"/>
                    <a:pt x="98" y="25"/>
                    <a:pt x="98" y="24"/>
                  </a:cubicBezTo>
                  <a:cubicBezTo>
                    <a:pt x="102" y="16"/>
                    <a:pt x="106" y="8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B61C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Freeform 39">
              <a:extLst>
                <a:ext uri="{FF2B5EF4-FFF2-40B4-BE49-F238E27FC236}">
                  <a16:creationId xmlns:a16="http://schemas.microsoft.com/office/drawing/2014/main" id="{D533D9DA-5182-9843-182D-EE34EFBE9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" y="2237"/>
              <a:ext cx="21" cy="171"/>
            </a:xfrm>
            <a:custGeom>
              <a:avLst/>
              <a:gdLst>
                <a:gd name="T0" fmla="*/ 19 w 19"/>
                <a:gd name="T1" fmla="*/ 0 h 150"/>
                <a:gd name="T2" fmla="*/ 19 w 19"/>
                <a:gd name="T3" fmla="*/ 0 h 150"/>
                <a:gd name="T4" fmla="*/ 0 w 19"/>
                <a:gd name="T5" fmla="*/ 150 h 150"/>
                <a:gd name="T6" fmla="*/ 19 w 19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85"/>
                    <a:pt x="1" y="147"/>
                    <a:pt x="0" y="150"/>
                  </a:cubicBezTo>
                  <a:cubicBezTo>
                    <a:pt x="1" y="147"/>
                    <a:pt x="13" y="85"/>
                    <a:pt x="19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Freeform 40">
              <a:extLst>
                <a:ext uri="{FF2B5EF4-FFF2-40B4-BE49-F238E27FC236}">
                  <a16:creationId xmlns:a16="http://schemas.microsoft.com/office/drawing/2014/main" id="{73F9FCFB-A756-EAD9-A37D-A7AD67E37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2" y="2220"/>
              <a:ext cx="0" cy="15"/>
            </a:xfrm>
            <a:custGeom>
              <a:avLst/>
              <a:gdLst>
                <a:gd name="T0" fmla="*/ 1 w 1"/>
                <a:gd name="T1" fmla="*/ 0 h 13"/>
                <a:gd name="T2" fmla="*/ 0 w 1"/>
                <a:gd name="T3" fmla="*/ 13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cubicBezTo>
                    <a:pt x="0" y="4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4"/>
                    <a:pt x="1" y="0"/>
                  </a:cubicBezTo>
                </a:path>
              </a:pathLst>
            </a:custGeom>
            <a:solidFill>
              <a:srgbClr val="113849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Freeform 41">
              <a:extLst>
                <a:ext uri="{FF2B5EF4-FFF2-40B4-BE49-F238E27FC236}">
                  <a16:creationId xmlns:a16="http://schemas.microsoft.com/office/drawing/2014/main" id="{F05B2664-2A16-4673-80E5-B4561055B1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" y="24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262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Freeform 43">
              <a:extLst>
                <a:ext uri="{FF2B5EF4-FFF2-40B4-BE49-F238E27FC236}">
                  <a16:creationId xmlns:a16="http://schemas.microsoft.com/office/drawing/2014/main" id="{290C4FFB-A410-7139-B3A3-5383A62A2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" y="1446"/>
              <a:ext cx="104" cy="208"/>
            </a:xfrm>
            <a:custGeom>
              <a:avLst/>
              <a:gdLst>
                <a:gd name="T0" fmla="*/ 0 w 91"/>
                <a:gd name="T1" fmla="*/ 0 h 183"/>
                <a:gd name="T2" fmla="*/ 0 w 91"/>
                <a:gd name="T3" fmla="*/ 24 h 183"/>
                <a:gd name="T4" fmla="*/ 0 w 91"/>
                <a:gd name="T5" fmla="*/ 24 h 183"/>
                <a:gd name="T6" fmla="*/ 67 w 91"/>
                <a:gd name="T7" fmla="*/ 92 h 183"/>
                <a:gd name="T8" fmla="*/ 67 w 91"/>
                <a:gd name="T9" fmla="*/ 92 h 183"/>
                <a:gd name="T10" fmla="*/ 67 w 91"/>
                <a:gd name="T11" fmla="*/ 92 h 183"/>
                <a:gd name="T12" fmla="*/ 67 w 91"/>
                <a:gd name="T13" fmla="*/ 92 h 183"/>
                <a:gd name="T14" fmla="*/ 67 w 91"/>
                <a:gd name="T15" fmla="*/ 92 h 183"/>
                <a:gd name="T16" fmla="*/ 0 w 91"/>
                <a:gd name="T17" fmla="*/ 159 h 183"/>
                <a:gd name="T18" fmla="*/ 0 w 91"/>
                <a:gd name="T19" fmla="*/ 183 h 183"/>
                <a:gd name="T20" fmla="*/ 91 w 91"/>
                <a:gd name="T21" fmla="*/ 92 h 183"/>
                <a:gd name="T22" fmla="*/ 0 w 91"/>
                <a:gd name="T2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8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7" y="24"/>
                    <a:pt x="67" y="54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129"/>
                    <a:pt x="37" y="159"/>
                    <a:pt x="0" y="1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50" y="183"/>
                    <a:pt x="91" y="142"/>
                    <a:pt x="91" y="92"/>
                  </a:cubicBezTo>
                  <a:cubicBezTo>
                    <a:pt x="91" y="41"/>
                    <a:pt x="50" y="0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8" name="KSO_Shape">
            <a:extLst>
              <a:ext uri="{FF2B5EF4-FFF2-40B4-BE49-F238E27FC236}">
                <a16:creationId xmlns:a16="http://schemas.microsoft.com/office/drawing/2014/main" id="{344615D3-942B-D31C-2D8E-AE6A20FD994E}"/>
              </a:ext>
            </a:extLst>
          </p:cNvPr>
          <p:cNvSpPr/>
          <p:nvPr/>
        </p:nvSpPr>
        <p:spPr>
          <a:xfrm>
            <a:off x="6830691" y="1904326"/>
            <a:ext cx="674516" cy="35163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21000">
                <a:srgbClr val="F5E4DA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FFFFFF"/>
              </a:solidFill>
              <a:ea typeface="思源黑体 CN Regular" panose="020B0500000000000000" charset="-122"/>
              <a:sym typeface="+mn-lt"/>
            </a:endParaRPr>
          </a:p>
        </p:txBody>
      </p:sp>
      <p:sp>
        <p:nvSpPr>
          <p:cNvPr id="99" name="KSO_Shape">
            <a:extLst>
              <a:ext uri="{FF2B5EF4-FFF2-40B4-BE49-F238E27FC236}">
                <a16:creationId xmlns:a16="http://schemas.microsoft.com/office/drawing/2014/main" id="{E265A469-294A-7555-DF9A-09153E7D3BF3}"/>
              </a:ext>
            </a:extLst>
          </p:cNvPr>
          <p:cNvSpPr/>
          <p:nvPr/>
        </p:nvSpPr>
        <p:spPr>
          <a:xfrm>
            <a:off x="4512779" y="3138767"/>
            <a:ext cx="421334" cy="219646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21000">
                <a:srgbClr val="F5E4DA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FFFFFF"/>
              </a:solidFill>
              <a:ea typeface="思源黑体 CN Regular" panose="020B0500000000000000" charset="-122"/>
              <a:sym typeface="+mn-lt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D7CADE1C-33AA-CA1E-E802-69FFAEC0E3AB}"/>
              </a:ext>
            </a:extLst>
          </p:cNvPr>
          <p:cNvGrpSpPr/>
          <p:nvPr/>
        </p:nvGrpSpPr>
        <p:grpSpPr>
          <a:xfrm>
            <a:off x="8514166" y="1755941"/>
            <a:ext cx="2966425" cy="816522"/>
            <a:chOff x="283598" y="1906534"/>
            <a:chExt cx="2966425" cy="816522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1A4D7CBE-FC89-6D41-DE1F-681F7E4D062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D8BA6B73-FDCA-7F90-9DF9-831F0B625A6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E9770EBB-8C7D-868F-BD70-B7A16B4D8471}"/>
              </a:ext>
            </a:extLst>
          </p:cNvPr>
          <p:cNvGrpSpPr/>
          <p:nvPr/>
        </p:nvGrpSpPr>
        <p:grpSpPr>
          <a:xfrm>
            <a:off x="717230" y="1758476"/>
            <a:ext cx="2966425" cy="816522"/>
            <a:chOff x="283598" y="1906534"/>
            <a:chExt cx="2966425" cy="816522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7EC7BE52-AD69-5706-5520-6B716B041BC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CB669583-D150-4B75-CD67-72E4343448A1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638454E-013F-CB1B-C1A2-89B0BCDC54DE}"/>
              </a:ext>
            </a:extLst>
          </p:cNvPr>
          <p:cNvGrpSpPr/>
          <p:nvPr/>
        </p:nvGrpSpPr>
        <p:grpSpPr>
          <a:xfrm>
            <a:off x="8514166" y="3165529"/>
            <a:ext cx="2966425" cy="816522"/>
            <a:chOff x="283598" y="1906534"/>
            <a:chExt cx="2966425" cy="816522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B4A8713C-5F32-EE02-A817-DF8EAD1362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86B29D03-7377-075B-48F8-6DC50B30CCB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6DD77AAB-0508-25F6-B443-249CD5176D24}"/>
              </a:ext>
            </a:extLst>
          </p:cNvPr>
          <p:cNvGrpSpPr/>
          <p:nvPr/>
        </p:nvGrpSpPr>
        <p:grpSpPr>
          <a:xfrm>
            <a:off x="717230" y="3168064"/>
            <a:ext cx="2966425" cy="816522"/>
            <a:chOff x="283598" y="1906534"/>
            <a:chExt cx="2966425" cy="816522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0C757677-720D-E573-8799-04E6AE7A0C5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CD3B5B35-FB97-3E62-E519-FE1486437DB5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D64DC271-5746-AB07-06D0-9248CBEE8AE0}"/>
              </a:ext>
            </a:extLst>
          </p:cNvPr>
          <p:cNvGrpSpPr/>
          <p:nvPr/>
        </p:nvGrpSpPr>
        <p:grpSpPr>
          <a:xfrm>
            <a:off x="8514166" y="4527206"/>
            <a:ext cx="2966425" cy="816522"/>
            <a:chOff x="283598" y="1906534"/>
            <a:chExt cx="2966425" cy="816522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6DBE42D9-EBE2-C7C0-2D16-797B2DAF4F0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6ED25D36-C78C-979B-3D80-8F53646B361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E541AA4F-2D8C-7946-1321-695AB9F33FF3}"/>
              </a:ext>
            </a:extLst>
          </p:cNvPr>
          <p:cNvGrpSpPr/>
          <p:nvPr/>
        </p:nvGrpSpPr>
        <p:grpSpPr>
          <a:xfrm>
            <a:off x="717230" y="4529741"/>
            <a:ext cx="2966425" cy="816522"/>
            <a:chOff x="283598" y="1906534"/>
            <a:chExt cx="2966425" cy="816522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3ACA82A7-887B-61BB-BD69-E538C44CE7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A88A9DDB-77BF-D950-89D9-5E2FC978D0F9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1760967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5" name="íṩľïdê">
            <a:extLst>
              <a:ext uri="{FF2B5EF4-FFF2-40B4-BE49-F238E27FC236}">
                <a16:creationId xmlns:a16="http://schemas.microsoft.com/office/drawing/2014/main" id="{19041AF8-83FF-ECAE-28F1-A571D24DA8AE}"/>
              </a:ext>
            </a:extLst>
          </p:cNvPr>
          <p:cNvSpPr/>
          <p:nvPr/>
        </p:nvSpPr>
        <p:spPr>
          <a:xfrm>
            <a:off x="5235713" y="2348547"/>
            <a:ext cx="1906808" cy="1716124"/>
          </a:xfrm>
          <a:custGeom>
            <a:avLst/>
            <a:gdLst>
              <a:gd name="T0" fmla="*/ 116 w 257"/>
              <a:gd name="T1" fmla="*/ 232 h 232"/>
              <a:gd name="T2" fmla="*/ 124 w 257"/>
              <a:gd name="T3" fmla="*/ 224 h 232"/>
              <a:gd name="T4" fmla="*/ 116 w 257"/>
              <a:gd name="T5" fmla="*/ 216 h 232"/>
              <a:gd name="T6" fmla="*/ 16 w 257"/>
              <a:gd name="T7" fmla="*/ 116 h 232"/>
              <a:gd name="T8" fmla="*/ 116 w 257"/>
              <a:gd name="T9" fmla="*/ 16 h 232"/>
              <a:gd name="T10" fmla="*/ 216 w 257"/>
              <a:gd name="T11" fmla="*/ 116 h 232"/>
              <a:gd name="T12" fmla="*/ 212 w 257"/>
              <a:gd name="T13" fmla="*/ 150 h 232"/>
              <a:gd name="T14" fmla="*/ 204 w 257"/>
              <a:gd name="T15" fmla="*/ 132 h 232"/>
              <a:gd name="T16" fmla="*/ 194 w 257"/>
              <a:gd name="T17" fmla="*/ 127 h 232"/>
              <a:gd name="T18" fmla="*/ 189 w 257"/>
              <a:gd name="T19" fmla="*/ 138 h 232"/>
              <a:gd name="T20" fmla="*/ 204 w 257"/>
              <a:gd name="T21" fmla="*/ 174 h 232"/>
              <a:gd name="T22" fmla="*/ 204 w 257"/>
              <a:gd name="T23" fmla="*/ 175 h 232"/>
              <a:gd name="T24" fmla="*/ 204 w 257"/>
              <a:gd name="T25" fmla="*/ 175 h 232"/>
              <a:gd name="T26" fmla="*/ 205 w 257"/>
              <a:gd name="T27" fmla="*/ 176 h 232"/>
              <a:gd name="T28" fmla="*/ 205 w 257"/>
              <a:gd name="T29" fmla="*/ 176 h 232"/>
              <a:gd name="T30" fmla="*/ 206 w 257"/>
              <a:gd name="T31" fmla="*/ 177 h 232"/>
              <a:gd name="T32" fmla="*/ 207 w 257"/>
              <a:gd name="T33" fmla="*/ 178 h 232"/>
              <a:gd name="T34" fmla="*/ 208 w 257"/>
              <a:gd name="T35" fmla="*/ 178 h 232"/>
              <a:gd name="T36" fmla="*/ 209 w 257"/>
              <a:gd name="T37" fmla="*/ 179 h 232"/>
              <a:gd name="T38" fmla="*/ 210 w 257"/>
              <a:gd name="T39" fmla="*/ 179 h 232"/>
              <a:gd name="T40" fmla="*/ 210 w 257"/>
              <a:gd name="T41" fmla="*/ 179 h 232"/>
              <a:gd name="T42" fmla="*/ 211 w 257"/>
              <a:gd name="T43" fmla="*/ 179 h 232"/>
              <a:gd name="T44" fmla="*/ 211 w 257"/>
              <a:gd name="T45" fmla="*/ 179 h 232"/>
              <a:gd name="T46" fmla="*/ 212 w 257"/>
              <a:gd name="T47" fmla="*/ 179 h 232"/>
              <a:gd name="T48" fmla="*/ 213 w 257"/>
              <a:gd name="T49" fmla="*/ 179 h 232"/>
              <a:gd name="T50" fmla="*/ 214 w 257"/>
              <a:gd name="T51" fmla="*/ 179 h 232"/>
              <a:gd name="T52" fmla="*/ 215 w 257"/>
              <a:gd name="T53" fmla="*/ 178 h 232"/>
              <a:gd name="T54" fmla="*/ 215 w 257"/>
              <a:gd name="T55" fmla="*/ 178 h 232"/>
              <a:gd name="T56" fmla="*/ 252 w 257"/>
              <a:gd name="T57" fmla="*/ 157 h 232"/>
              <a:gd name="T58" fmla="*/ 255 w 257"/>
              <a:gd name="T59" fmla="*/ 146 h 232"/>
              <a:gd name="T60" fmla="*/ 244 w 257"/>
              <a:gd name="T61" fmla="*/ 143 h 232"/>
              <a:gd name="T62" fmla="*/ 228 w 257"/>
              <a:gd name="T63" fmla="*/ 152 h 232"/>
              <a:gd name="T64" fmla="*/ 232 w 257"/>
              <a:gd name="T65" fmla="*/ 116 h 232"/>
              <a:gd name="T66" fmla="*/ 116 w 257"/>
              <a:gd name="T67" fmla="*/ 0 h 232"/>
              <a:gd name="T68" fmla="*/ 0 w 257"/>
              <a:gd name="T69" fmla="*/ 116 h 232"/>
              <a:gd name="T70" fmla="*/ 116 w 257"/>
              <a:gd name="T71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7" h="232">
                <a:moveTo>
                  <a:pt x="116" y="232"/>
                </a:moveTo>
                <a:cubicBezTo>
                  <a:pt x="121" y="232"/>
                  <a:pt x="124" y="229"/>
                  <a:pt x="124" y="224"/>
                </a:cubicBezTo>
                <a:cubicBezTo>
                  <a:pt x="124" y="220"/>
                  <a:pt x="121" y="216"/>
                  <a:pt x="116" y="216"/>
                </a:cubicBezTo>
                <a:cubicBezTo>
                  <a:pt x="61" y="216"/>
                  <a:pt x="16" y="171"/>
                  <a:pt x="16" y="116"/>
                </a:cubicBezTo>
                <a:cubicBezTo>
                  <a:pt x="16" y="61"/>
                  <a:pt x="61" y="16"/>
                  <a:pt x="116" y="16"/>
                </a:cubicBezTo>
                <a:cubicBezTo>
                  <a:pt x="171" y="16"/>
                  <a:pt x="216" y="61"/>
                  <a:pt x="216" y="116"/>
                </a:cubicBezTo>
                <a:cubicBezTo>
                  <a:pt x="216" y="117"/>
                  <a:pt x="217" y="134"/>
                  <a:pt x="212" y="150"/>
                </a:cubicBezTo>
                <a:cubicBezTo>
                  <a:pt x="204" y="132"/>
                  <a:pt x="204" y="132"/>
                  <a:pt x="204" y="132"/>
                </a:cubicBezTo>
                <a:cubicBezTo>
                  <a:pt x="202" y="128"/>
                  <a:pt x="198" y="126"/>
                  <a:pt x="194" y="127"/>
                </a:cubicBezTo>
                <a:cubicBezTo>
                  <a:pt x="189" y="129"/>
                  <a:pt x="187" y="134"/>
                  <a:pt x="189" y="138"/>
                </a:cubicBezTo>
                <a:cubicBezTo>
                  <a:pt x="204" y="174"/>
                  <a:pt x="204" y="174"/>
                  <a:pt x="204" y="174"/>
                </a:cubicBezTo>
                <a:cubicBezTo>
                  <a:pt x="204" y="174"/>
                  <a:pt x="204" y="174"/>
                  <a:pt x="204" y="175"/>
                </a:cubicBezTo>
                <a:cubicBezTo>
                  <a:pt x="204" y="175"/>
                  <a:pt x="204" y="175"/>
                  <a:pt x="204" y="175"/>
                </a:cubicBezTo>
                <a:cubicBezTo>
                  <a:pt x="204" y="175"/>
                  <a:pt x="204" y="175"/>
                  <a:pt x="205" y="176"/>
                </a:cubicBezTo>
                <a:cubicBezTo>
                  <a:pt x="205" y="176"/>
                  <a:pt x="205" y="176"/>
                  <a:pt x="205" y="176"/>
                </a:cubicBezTo>
                <a:cubicBezTo>
                  <a:pt x="205" y="177"/>
                  <a:pt x="206" y="177"/>
                  <a:pt x="206" y="177"/>
                </a:cubicBezTo>
                <a:cubicBezTo>
                  <a:pt x="206" y="177"/>
                  <a:pt x="207" y="178"/>
                  <a:pt x="207" y="178"/>
                </a:cubicBezTo>
                <a:cubicBezTo>
                  <a:pt x="207" y="178"/>
                  <a:pt x="207" y="178"/>
                  <a:pt x="208" y="178"/>
                </a:cubicBezTo>
                <a:cubicBezTo>
                  <a:pt x="208" y="178"/>
                  <a:pt x="208" y="179"/>
                  <a:pt x="209" y="179"/>
                </a:cubicBezTo>
                <a:cubicBezTo>
                  <a:pt x="209" y="179"/>
                  <a:pt x="209" y="179"/>
                  <a:pt x="210" y="179"/>
                </a:cubicBezTo>
                <a:cubicBezTo>
                  <a:pt x="210" y="179"/>
                  <a:pt x="210" y="179"/>
                  <a:pt x="210" y="179"/>
                </a:cubicBezTo>
                <a:cubicBezTo>
                  <a:pt x="211" y="179"/>
                  <a:pt x="211" y="179"/>
                  <a:pt x="211" y="179"/>
                </a:cubicBezTo>
                <a:cubicBezTo>
                  <a:pt x="211" y="179"/>
                  <a:pt x="211" y="179"/>
                  <a:pt x="211" y="179"/>
                </a:cubicBezTo>
                <a:cubicBezTo>
                  <a:pt x="211" y="179"/>
                  <a:pt x="212" y="179"/>
                  <a:pt x="212" y="179"/>
                </a:cubicBezTo>
                <a:cubicBezTo>
                  <a:pt x="212" y="179"/>
                  <a:pt x="213" y="179"/>
                  <a:pt x="213" y="179"/>
                </a:cubicBezTo>
                <a:cubicBezTo>
                  <a:pt x="213" y="179"/>
                  <a:pt x="214" y="179"/>
                  <a:pt x="214" y="179"/>
                </a:cubicBezTo>
                <a:cubicBezTo>
                  <a:pt x="214" y="178"/>
                  <a:pt x="215" y="178"/>
                  <a:pt x="215" y="178"/>
                </a:cubicBezTo>
                <a:cubicBezTo>
                  <a:pt x="215" y="178"/>
                  <a:pt x="215" y="178"/>
                  <a:pt x="215" y="178"/>
                </a:cubicBezTo>
                <a:cubicBezTo>
                  <a:pt x="252" y="157"/>
                  <a:pt x="252" y="157"/>
                  <a:pt x="252" y="157"/>
                </a:cubicBezTo>
                <a:cubicBezTo>
                  <a:pt x="256" y="154"/>
                  <a:pt x="257" y="149"/>
                  <a:pt x="255" y="146"/>
                </a:cubicBezTo>
                <a:cubicBezTo>
                  <a:pt x="253" y="142"/>
                  <a:pt x="248" y="140"/>
                  <a:pt x="244" y="143"/>
                </a:cubicBezTo>
                <a:cubicBezTo>
                  <a:pt x="228" y="152"/>
                  <a:pt x="228" y="152"/>
                  <a:pt x="228" y="152"/>
                </a:cubicBezTo>
                <a:cubicBezTo>
                  <a:pt x="233" y="134"/>
                  <a:pt x="232" y="117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lose/>
              </a:path>
            </a:pathLst>
          </a:custGeom>
          <a:solidFill>
            <a:srgbClr val="D01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ṣḻídê">
            <a:extLst>
              <a:ext uri="{FF2B5EF4-FFF2-40B4-BE49-F238E27FC236}">
                <a16:creationId xmlns:a16="http://schemas.microsoft.com/office/drawing/2014/main" id="{13040261-421D-8E75-1F7F-01C6BA3240DD}"/>
              </a:ext>
            </a:extLst>
          </p:cNvPr>
          <p:cNvSpPr/>
          <p:nvPr/>
        </p:nvSpPr>
        <p:spPr>
          <a:xfrm rot="10800000">
            <a:off x="4309951" y="1423404"/>
            <a:ext cx="2112784" cy="1775074"/>
          </a:xfrm>
          <a:custGeom>
            <a:avLst/>
            <a:gdLst>
              <a:gd name="connsiteX0" fmla="*/ 370825 w 2466521"/>
              <a:gd name="connsiteY0" fmla="*/ 2072270 h 2072270"/>
              <a:gd name="connsiteX1" fmla="*/ 303147 w 2466521"/>
              <a:gd name="connsiteY1" fmla="*/ 2068853 h 2072270"/>
              <a:gd name="connsiteX2" fmla="*/ 284239 w 2466521"/>
              <a:gd name="connsiteY2" fmla="*/ 2066281 h 2072270"/>
              <a:gd name="connsiteX3" fmla="*/ 47099 w 2466521"/>
              <a:gd name="connsiteY3" fmla="*/ 1877727 h 2072270"/>
              <a:gd name="connsiteX4" fmla="*/ 62381 w 2466521"/>
              <a:gd name="connsiteY4" fmla="*/ 1481505 h 2072270"/>
              <a:gd name="connsiteX5" fmla="*/ 215929 w 2466521"/>
              <a:gd name="connsiteY5" fmla="*/ 1344762 h 2072270"/>
              <a:gd name="connsiteX6" fmla="*/ 307716 w 2466521"/>
              <a:gd name="connsiteY6" fmla="*/ 1313682 h 2072270"/>
              <a:gd name="connsiteX7" fmla="*/ 370825 w 2466521"/>
              <a:gd name="connsiteY7" fmla="*/ 1316868 h 2072270"/>
              <a:gd name="connsiteX8" fmla="*/ 1705439 w 2466521"/>
              <a:gd name="connsiteY8" fmla="*/ 112493 h 2072270"/>
              <a:gd name="connsiteX9" fmla="*/ 1709142 w 2466521"/>
              <a:gd name="connsiteY9" fmla="*/ 39163 h 2072270"/>
              <a:gd name="connsiteX10" fmla="*/ 1718451 w 2466521"/>
              <a:gd name="connsiteY10" fmla="*/ 53001 h 2072270"/>
              <a:gd name="connsiteX11" fmla="*/ 1815545 w 2466521"/>
              <a:gd name="connsiteY11" fmla="*/ 136486 h 2072270"/>
              <a:gd name="connsiteX12" fmla="*/ 2300446 w 2466521"/>
              <a:gd name="connsiteY12" fmla="*/ 155189 h 2072270"/>
              <a:gd name="connsiteX13" fmla="*/ 2403682 w 2466521"/>
              <a:gd name="connsiteY13" fmla="*/ 79431 h 2072270"/>
              <a:gd name="connsiteX14" fmla="*/ 2466521 w 2466521"/>
              <a:gd name="connsiteY14" fmla="*/ 0 h 2072270"/>
              <a:gd name="connsiteX15" fmla="*/ 2456941 w 2466521"/>
              <a:gd name="connsiteY15" fmla="*/ 189728 h 2072270"/>
              <a:gd name="connsiteX16" fmla="*/ 370825 w 2466521"/>
              <a:gd name="connsiteY16" fmla="*/ 2072270 h 2072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66521" h="2072270">
                <a:moveTo>
                  <a:pt x="370825" y="2072270"/>
                </a:moveTo>
                <a:lnTo>
                  <a:pt x="303147" y="2068853"/>
                </a:lnTo>
                <a:lnTo>
                  <a:pt x="284239" y="2066281"/>
                </a:lnTo>
                <a:cubicBezTo>
                  <a:pt x="184305" y="2038557"/>
                  <a:pt x="98017" y="1971400"/>
                  <a:pt x="47099" y="1877727"/>
                </a:cubicBezTo>
                <a:cubicBezTo>
                  <a:pt x="-20793" y="1752830"/>
                  <a:pt x="-14929" y="1600802"/>
                  <a:pt x="62381" y="1481505"/>
                </a:cubicBezTo>
                <a:cubicBezTo>
                  <a:pt x="101036" y="1421857"/>
                  <a:pt x="154456" y="1375169"/>
                  <a:pt x="215929" y="1344762"/>
                </a:cubicBezTo>
                <a:lnTo>
                  <a:pt x="307716" y="1313682"/>
                </a:lnTo>
                <a:lnTo>
                  <a:pt x="370825" y="1316868"/>
                </a:lnTo>
                <a:cubicBezTo>
                  <a:pt x="1065430" y="1316868"/>
                  <a:pt x="1636739" y="788972"/>
                  <a:pt x="1705439" y="112493"/>
                </a:cubicBezTo>
                <a:lnTo>
                  <a:pt x="1709142" y="39163"/>
                </a:lnTo>
                <a:lnTo>
                  <a:pt x="1718451" y="53001"/>
                </a:lnTo>
                <a:cubicBezTo>
                  <a:pt x="1746512" y="84662"/>
                  <a:pt x="1779046" y="112833"/>
                  <a:pt x="1815545" y="136486"/>
                </a:cubicBezTo>
                <a:cubicBezTo>
                  <a:pt x="1961542" y="231099"/>
                  <a:pt x="2147595" y="238275"/>
                  <a:pt x="2300446" y="155189"/>
                </a:cubicBezTo>
                <a:cubicBezTo>
                  <a:pt x="2338659" y="134418"/>
                  <a:pt x="2373266" y="108837"/>
                  <a:pt x="2403682" y="79431"/>
                </a:cubicBezTo>
                <a:lnTo>
                  <a:pt x="2466521" y="0"/>
                </a:lnTo>
                <a:lnTo>
                  <a:pt x="2456941" y="189728"/>
                </a:lnTo>
                <a:cubicBezTo>
                  <a:pt x="2349556" y="1247124"/>
                  <a:pt x="1456552" y="2072270"/>
                  <a:pt x="370825" y="207227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685754"/>
            <a:endParaRPr sz="13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iṥ1iḍé">
            <a:extLst>
              <a:ext uri="{FF2B5EF4-FFF2-40B4-BE49-F238E27FC236}">
                <a16:creationId xmlns:a16="http://schemas.microsoft.com/office/drawing/2014/main" id="{0F9AB236-8088-7ECE-EC4C-478EFFA29694}"/>
              </a:ext>
            </a:extLst>
          </p:cNvPr>
          <p:cNvSpPr/>
          <p:nvPr/>
        </p:nvSpPr>
        <p:spPr>
          <a:xfrm rot="10800000">
            <a:off x="6306466" y="1442482"/>
            <a:ext cx="1594833" cy="2055986"/>
          </a:xfrm>
          <a:custGeom>
            <a:avLst/>
            <a:gdLst>
              <a:gd name="connsiteX0" fmla="*/ 1807547 w 1861852"/>
              <a:gd name="connsiteY0" fmla="*/ 2400216 h 2400216"/>
              <a:gd name="connsiteX1" fmla="*/ 1674335 w 1861852"/>
              <a:gd name="connsiteY1" fmla="*/ 2379885 h 2400216"/>
              <a:gd name="connsiteX2" fmla="*/ 0 w 1861852"/>
              <a:gd name="connsiteY2" fmla="*/ 325545 h 2400216"/>
              <a:gd name="connsiteX3" fmla="*/ 1464 w 1861852"/>
              <a:gd name="connsiteY3" fmla="*/ 296556 h 2400216"/>
              <a:gd name="connsiteX4" fmla="*/ 3139 w 1861852"/>
              <a:gd name="connsiteY4" fmla="*/ 284239 h 2400216"/>
              <a:gd name="connsiteX5" fmla="*/ 191693 w 1861852"/>
              <a:gd name="connsiteY5" fmla="*/ 47099 h 2400216"/>
              <a:gd name="connsiteX6" fmla="*/ 587915 w 1861852"/>
              <a:gd name="connsiteY6" fmla="*/ 62381 h 2400216"/>
              <a:gd name="connsiteX7" fmla="*/ 724658 w 1861852"/>
              <a:gd name="connsiteY7" fmla="*/ 215929 h 2400216"/>
              <a:gd name="connsiteX8" fmla="*/ 756229 w 1861852"/>
              <a:gd name="connsiteY8" fmla="*/ 309165 h 2400216"/>
              <a:gd name="connsiteX9" fmla="*/ 755402 w 1861852"/>
              <a:gd name="connsiteY9" fmla="*/ 325545 h 2400216"/>
              <a:gd name="connsiteX10" fmla="*/ 1826575 w 1861852"/>
              <a:gd name="connsiteY10" fmla="*/ 1639830 h 2400216"/>
              <a:gd name="connsiteX11" fmla="*/ 1861852 w 1861852"/>
              <a:gd name="connsiteY11" fmla="*/ 1645214 h 2400216"/>
              <a:gd name="connsiteX12" fmla="*/ 1799125 w 1861852"/>
              <a:gd name="connsiteY12" fmla="*/ 1687413 h 2400216"/>
              <a:gd name="connsiteX13" fmla="*/ 1715640 w 1861852"/>
              <a:gd name="connsiteY13" fmla="*/ 1784507 h 2400216"/>
              <a:gd name="connsiteX14" fmla="*/ 1696937 w 1861852"/>
              <a:gd name="connsiteY14" fmla="*/ 2269408 h 2400216"/>
              <a:gd name="connsiteX15" fmla="*/ 1772695 w 1861852"/>
              <a:gd name="connsiteY15" fmla="*/ 2372644 h 2400216"/>
              <a:gd name="connsiteX16" fmla="*/ 1807547 w 1861852"/>
              <a:gd name="connsiteY16" fmla="*/ 2400216 h 240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61852" h="2400216">
                <a:moveTo>
                  <a:pt x="1807547" y="2400216"/>
                </a:moveTo>
                <a:lnTo>
                  <a:pt x="1674335" y="2379885"/>
                </a:lnTo>
                <a:cubicBezTo>
                  <a:pt x="718794" y="2184353"/>
                  <a:pt x="0" y="1338891"/>
                  <a:pt x="0" y="325545"/>
                </a:cubicBezTo>
                <a:lnTo>
                  <a:pt x="1464" y="296556"/>
                </a:lnTo>
                <a:lnTo>
                  <a:pt x="3139" y="284239"/>
                </a:lnTo>
                <a:cubicBezTo>
                  <a:pt x="30863" y="184305"/>
                  <a:pt x="98020" y="98017"/>
                  <a:pt x="191693" y="47099"/>
                </a:cubicBezTo>
                <a:cubicBezTo>
                  <a:pt x="316590" y="-20793"/>
                  <a:pt x="468618" y="-14929"/>
                  <a:pt x="587915" y="62381"/>
                </a:cubicBezTo>
                <a:cubicBezTo>
                  <a:pt x="647564" y="101036"/>
                  <a:pt x="694251" y="154456"/>
                  <a:pt x="724658" y="215929"/>
                </a:cubicBezTo>
                <a:lnTo>
                  <a:pt x="756229" y="309165"/>
                </a:lnTo>
                <a:lnTo>
                  <a:pt x="755402" y="325545"/>
                </a:lnTo>
                <a:cubicBezTo>
                  <a:pt x="755402" y="973843"/>
                  <a:pt x="1215258" y="1514736"/>
                  <a:pt x="1826575" y="1639830"/>
                </a:cubicBezTo>
                <a:lnTo>
                  <a:pt x="1861852" y="1645214"/>
                </a:lnTo>
                <a:lnTo>
                  <a:pt x="1799125" y="1687413"/>
                </a:lnTo>
                <a:cubicBezTo>
                  <a:pt x="1767464" y="1715474"/>
                  <a:pt x="1739293" y="1748008"/>
                  <a:pt x="1715640" y="1784507"/>
                </a:cubicBezTo>
                <a:cubicBezTo>
                  <a:pt x="1621027" y="1930504"/>
                  <a:pt x="1613851" y="2116557"/>
                  <a:pt x="1696937" y="2269408"/>
                </a:cubicBezTo>
                <a:cubicBezTo>
                  <a:pt x="1717709" y="2307621"/>
                  <a:pt x="1743290" y="2342228"/>
                  <a:pt x="1772695" y="2372644"/>
                </a:cubicBezTo>
                <a:lnTo>
                  <a:pt x="1807547" y="2400216"/>
                </a:lnTo>
                <a:close/>
              </a:path>
            </a:pathLst>
          </a:cu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sz="1600" b="1">
              <a:solidFill>
                <a:srgbClr val="FFFFFF"/>
              </a:solidFill>
              <a:ea typeface="思源黑体 CN Regular" panose="020B0500000000000000" charset="-122"/>
              <a:sym typeface="+mn-lt"/>
            </a:endParaRPr>
          </a:p>
        </p:txBody>
      </p:sp>
      <p:sp>
        <p:nvSpPr>
          <p:cNvPr id="8" name="î$1ïḋe">
            <a:extLst>
              <a:ext uri="{FF2B5EF4-FFF2-40B4-BE49-F238E27FC236}">
                <a16:creationId xmlns:a16="http://schemas.microsoft.com/office/drawing/2014/main" id="{B8624915-6450-1F16-ABFA-71C1C0F1D1C1}"/>
              </a:ext>
            </a:extLst>
          </p:cNvPr>
          <p:cNvSpPr/>
          <p:nvPr/>
        </p:nvSpPr>
        <p:spPr>
          <a:xfrm rot="10800000">
            <a:off x="4317789" y="3090542"/>
            <a:ext cx="1578547" cy="1902533"/>
          </a:xfrm>
          <a:custGeom>
            <a:avLst/>
            <a:gdLst>
              <a:gd name="connsiteX0" fmla="*/ 1444238 w 1842839"/>
              <a:gd name="connsiteY0" fmla="*/ 2220782 h 2221070"/>
              <a:gd name="connsiteX1" fmla="*/ 1248227 w 1842839"/>
              <a:gd name="connsiteY1" fmla="*/ 2158690 h 2221070"/>
              <a:gd name="connsiteX2" fmla="*/ 1111484 w 1842839"/>
              <a:gd name="connsiteY2" fmla="*/ 2005141 h 2221070"/>
              <a:gd name="connsiteX3" fmla="*/ 1091568 w 1842839"/>
              <a:gd name="connsiteY3" fmla="*/ 1946324 h 2221070"/>
              <a:gd name="connsiteX4" fmla="*/ 1090906 w 1842839"/>
              <a:gd name="connsiteY4" fmla="*/ 1933225 h 2221070"/>
              <a:gd name="connsiteX5" fmla="*/ 1073259 w 1842839"/>
              <a:gd name="connsiteY5" fmla="*/ 1817593 h 2221070"/>
              <a:gd name="connsiteX6" fmla="*/ 1072426 w 1842839"/>
              <a:gd name="connsiteY6" fmla="*/ 1803275 h 2221070"/>
              <a:gd name="connsiteX7" fmla="*/ 1071057 w 1842839"/>
              <a:gd name="connsiteY7" fmla="*/ 1803169 h 2221070"/>
              <a:gd name="connsiteX8" fmla="*/ 1070577 w 1842839"/>
              <a:gd name="connsiteY8" fmla="*/ 1800023 h 2221070"/>
              <a:gd name="connsiteX9" fmla="*/ 26659 w 1842839"/>
              <a:gd name="connsiteY9" fmla="*/ 756105 h 2221070"/>
              <a:gd name="connsiteX10" fmla="*/ 0 w 1842839"/>
              <a:gd name="connsiteY10" fmla="*/ 752036 h 2221070"/>
              <a:gd name="connsiteX11" fmla="*/ 71201 w 1842839"/>
              <a:gd name="connsiteY11" fmla="*/ 704136 h 2221070"/>
              <a:gd name="connsiteX12" fmla="*/ 154686 w 1842839"/>
              <a:gd name="connsiteY12" fmla="*/ 607042 h 2221070"/>
              <a:gd name="connsiteX13" fmla="*/ 173389 w 1842839"/>
              <a:gd name="connsiteY13" fmla="*/ 122141 h 2221070"/>
              <a:gd name="connsiteX14" fmla="*/ 97631 w 1842839"/>
              <a:gd name="connsiteY14" fmla="*/ 18905 h 2221070"/>
              <a:gd name="connsiteX15" fmla="*/ 73735 w 1842839"/>
              <a:gd name="connsiteY15" fmla="*/ 0 h 2221070"/>
              <a:gd name="connsiteX16" fmla="*/ 178899 w 1842839"/>
              <a:gd name="connsiteY16" fmla="*/ 16050 h 2221070"/>
              <a:gd name="connsiteX17" fmla="*/ 1842408 w 1842839"/>
              <a:gd name="connsiteY17" fmla="*/ 1855990 h 2221070"/>
              <a:gd name="connsiteX18" fmla="*/ 1842839 w 1842839"/>
              <a:gd name="connsiteY18" fmla="*/ 1864516 h 2221070"/>
              <a:gd name="connsiteX19" fmla="*/ 1833003 w 1842839"/>
              <a:gd name="connsiteY19" fmla="*/ 1936832 h 2221070"/>
              <a:gd name="connsiteX20" fmla="*/ 1644449 w 1842839"/>
              <a:gd name="connsiteY20" fmla="*/ 2173972 h 2221070"/>
              <a:gd name="connsiteX21" fmla="*/ 1444238 w 1842839"/>
              <a:gd name="connsiteY21" fmla="*/ 2220782 h 222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42839" h="2221070">
                <a:moveTo>
                  <a:pt x="1444238" y="2220782"/>
                </a:moveTo>
                <a:cubicBezTo>
                  <a:pt x="1375707" y="2218139"/>
                  <a:pt x="1307876" y="2197345"/>
                  <a:pt x="1248227" y="2158690"/>
                </a:cubicBezTo>
                <a:cubicBezTo>
                  <a:pt x="1188579" y="2120035"/>
                  <a:pt x="1141891" y="2066615"/>
                  <a:pt x="1111484" y="2005141"/>
                </a:cubicBezTo>
                <a:lnTo>
                  <a:pt x="1091568" y="1946324"/>
                </a:lnTo>
                <a:lnTo>
                  <a:pt x="1090906" y="1933225"/>
                </a:lnTo>
                <a:lnTo>
                  <a:pt x="1073259" y="1817593"/>
                </a:lnTo>
                <a:lnTo>
                  <a:pt x="1072426" y="1803275"/>
                </a:lnTo>
                <a:lnTo>
                  <a:pt x="1071057" y="1803169"/>
                </a:lnTo>
                <a:lnTo>
                  <a:pt x="1070577" y="1800023"/>
                </a:lnTo>
                <a:cubicBezTo>
                  <a:pt x="963354" y="1276037"/>
                  <a:pt x="550645" y="863328"/>
                  <a:pt x="26659" y="756105"/>
                </a:cubicBezTo>
                <a:lnTo>
                  <a:pt x="0" y="752036"/>
                </a:lnTo>
                <a:lnTo>
                  <a:pt x="71201" y="704136"/>
                </a:lnTo>
                <a:cubicBezTo>
                  <a:pt x="102862" y="676075"/>
                  <a:pt x="131033" y="643541"/>
                  <a:pt x="154686" y="607042"/>
                </a:cubicBezTo>
                <a:cubicBezTo>
                  <a:pt x="249299" y="461045"/>
                  <a:pt x="256475" y="274992"/>
                  <a:pt x="173389" y="122141"/>
                </a:cubicBezTo>
                <a:cubicBezTo>
                  <a:pt x="152618" y="83928"/>
                  <a:pt x="127037" y="49321"/>
                  <a:pt x="97631" y="18905"/>
                </a:cubicBezTo>
                <a:lnTo>
                  <a:pt x="73735" y="0"/>
                </a:lnTo>
                <a:lnTo>
                  <a:pt x="178899" y="16050"/>
                </a:lnTo>
                <a:cubicBezTo>
                  <a:pt x="1066187" y="197616"/>
                  <a:pt x="1749341" y="939580"/>
                  <a:pt x="1842408" y="1855990"/>
                </a:cubicBezTo>
                <a:lnTo>
                  <a:pt x="1842839" y="1864516"/>
                </a:lnTo>
                <a:lnTo>
                  <a:pt x="1833003" y="1936832"/>
                </a:lnTo>
                <a:cubicBezTo>
                  <a:pt x="1805279" y="2036766"/>
                  <a:pt x="1738122" y="2123054"/>
                  <a:pt x="1644449" y="2173972"/>
                </a:cubicBezTo>
                <a:cubicBezTo>
                  <a:pt x="1582001" y="2207918"/>
                  <a:pt x="1512769" y="2223425"/>
                  <a:pt x="1444238" y="2220782"/>
                </a:cubicBezTo>
                <a:close/>
              </a:path>
            </a:pathLst>
          </a:custGeom>
          <a:solidFill>
            <a:schemeClr val="bg1"/>
          </a:solidFill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sz="1600" b="1">
              <a:solidFill>
                <a:srgbClr val="FFFFFF"/>
              </a:solidFill>
              <a:ea typeface="思源黑体 CN Regular" panose="020B0500000000000000" charset="-122"/>
              <a:sym typeface="+mn-lt"/>
            </a:endParaRPr>
          </a:p>
        </p:txBody>
      </p:sp>
      <p:sp>
        <p:nvSpPr>
          <p:cNvPr id="9" name="ïş1iďé">
            <a:extLst>
              <a:ext uri="{FF2B5EF4-FFF2-40B4-BE49-F238E27FC236}">
                <a16:creationId xmlns:a16="http://schemas.microsoft.com/office/drawing/2014/main" id="{25940AA5-82D9-344A-C0E5-0F1EC6437C3A}"/>
              </a:ext>
            </a:extLst>
          </p:cNvPr>
          <p:cNvSpPr/>
          <p:nvPr/>
        </p:nvSpPr>
        <p:spPr>
          <a:xfrm rot="10800000">
            <a:off x="5772809" y="3386414"/>
            <a:ext cx="2116163" cy="1629404"/>
          </a:xfrm>
          <a:custGeom>
            <a:avLst/>
            <a:gdLst>
              <a:gd name="connsiteX0" fmla="*/ 756723 w 2470467"/>
              <a:gd name="connsiteY0" fmla="*/ 1902212 h 1902212"/>
              <a:gd name="connsiteX1" fmla="*/ 717833 w 2470467"/>
              <a:gd name="connsiteY1" fmla="*/ 1844405 h 1902212"/>
              <a:gd name="connsiteX2" fmla="*/ 620739 w 2470467"/>
              <a:gd name="connsiteY2" fmla="*/ 1760920 h 1902212"/>
              <a:gd name="connsiteX3" fmla="*/ 135838 w 2470467"/>
              <a:gd name="connsiteY3" fmla="*/ 1742217 h 1902212"/>
              <a:gd name="connsiteX4" fmla="*/ 32602 w 2470467"/>
              <a:gd name="connsiteY4" fmla="*/ 1817975 h 1902212"/>
              <a:gd name="connsiteX5" fmla="*/ 0 w 2470467"/>
              <a:gd name="connsiteY5" fmla="*/ 1859186 h 1902212"/>
              <a:gd name="connsiteX6" fmla="*/ 28211 w 2470467"/>
              <a:gd name="connsiteY6" fmla="*/ 1674335 h 1902212"/>
              <a:gd name="connsiteX7" fmla="*/ 2082551 w 2470467"/>
              <a:gd name="connsiteY7" fmla="*/ 0 h 1902212"/>
              <a:gd name="connsiteX8" fmla="*/ 2195875 w 2470467"/>
              <a:gd name="connsiteY8" fmla="*/ 5722 h 1902212"/>
              <a:gd name="connsiteX9" fmla="*/ 2280810 w 2470467"/>
              <a:gd name="connsiteY9" fmla="*/ 41993 h 1902212"/>
              <a:gd name="connsiteX10" fmla="*/ 2423369 w 2470467"/>
              <a:gd name="connsiteY10" fmla="*/ 190157 h 1902212"/>
              <a:gd name="connsiteX11" fmla="*/ 2408087 w 2470467"/>
              <a:gd name="connsiteY11" fmla="*/ 586379 h 1902212"/>
              <a:gd name="connsiteX12" fmla="*/ 2157128 w 2470467"/>
              <a:gd name="connsiteY12" fmla="*/ 756107 h 1902212"/>
              <a:gd name="connsiteX13" fmla="*/ 2128954 w 2470467"/>
              <a:gd name="connsiteY13" fmla="*/ 757745 h 1902212"/>
              <a:gd name="connsiteX14" fmla="*/ 2082551 w 2470467"/>
              <a:gd name="connsiteY14" fmla="*/ 755402 h 1902212"/>
              <a:gd name="connsiteX15" fmla="*/ 768266 w 2470467"/>
              <a:gd name="connsiteY15" fmla="*/ 1826575 h 1902212"/>
              <a:gd name="connsiteX16" fmla="*/ 756723 w 2470467"/>
              <a:gd name="connsiteY16" fmla="*/ 1902212 h 190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70467" h="1902212">
                <a:moveTo>
                  <a:pt x="756723" y="1902212"/>
                </a:moveTo>
                <a:lnTo>
                  <a:pt x="717833" y="1844405"/>
                </a:lnTo>
                <a:cubicBezTo>
                  <a:pt x="689772" y="1812744"/>
                  <a:pt x="657238" y="1784573"/>
                  <a:pt x="620739" y="1760920"/>
                </a:cubicBezTo>
                <a:cubicBezTo>
                  <a:pt x="474742" y="1666307"/>
                  <a:pt x="288689" y="1659131"/>
                  <a:pt x="135838" y="1742217"/>
                </a:cubicBezTo>
                <a:cubicBezTo>
                  <a:pt x="97625" y="1762989"/>
                  <a:pt x="63018" y="1788570"/>
                  <a:pt x="32602" y="1817975"/>
                </a:cubicBezTo>
                <a:lnTo>
                  <a:pt x="0" y="1859186"/>
                </a:lnTo>
                <a:lnTo>
                  <a:pt x="28211" y="1674335"/>
                </a:lnTo>
                <a:cubicBezTo>
                  <a:pt x="223744" y="718794"/>
                  <a:pt x="1069206" y="0"/>
                  <a:pt x="2082551" y="0"/>
                </a:cubicBezTo>
                <a:lnTo>
                  <a:pt x="2195875" y="5722"/>
                </a:lnTo>
                <a:lnTo>
                  <a:pt x="2280810" y="41993"/>
                </a:lnTo>
                <a:cubicBezTo>
                  <a:pt x="2339758" y="77045"/>
                  <a:pt x="2389424" y="127708"/>
                  <a:pt x="2423369" y="190157"/>
                </a:cubicBezTo>
                <a:cubicBezTo>
                  <a:pt x="2491261" y="315054"/>
                  <a:pt x="2485397" y="467082"/>
                  <a:pt x="2408087" y="586379"/>
                </a:cubicBezTo>
                <a:cubicBezTo>
                  <a:pt x="2350105" y="675852"/>
                  <a:pt x="2258900" y="736163"/>
                  <a:pt x="2157128" y="756107"/>
                </a:cubicBezTo>
                <a:lnTo>
                  <a:pt x="2128954" y="757745"/>
                </a:lnTo>
                <a:lnTo>
                  <a:pt x="2082551" y="755402"/>
                </a:lnTo>
                <a:cubicBezTo>
                  <a:pt x="1434253" y="755402"/>
                  <a:pt x="893360" y="1215258"/>
                  <a:pt x="768266" y="1826575"/>
                </a:cubicBezTo>
                <a:lnTo>
                  <a:pt x="756723" y="190221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685754"/>
            <a:endParaRPr sz="135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ï$lîḍé">
            <a:extLst>
              <a:ext uri="{FF2B5EF4-FFF2-40B4-BE49-F238E27FC236}">
                <a16:creationId xmlns:a16="http://schemas.microsoft.com/office/drawing/2014/main" id="{887F6EAE-32B6-5BB3-B11C-1B2E4D4F10FC}"/>
              </a:ext>
            </a:extLst>
          </p:cNvPr>
          <p:cNvSpPr txBox="1"/>
          <p:nvPr/>
        </p:nvSpPr>
        <p:spPr>
          <a:xfrm>
            <a:off x="5772739" y="1541210"/>
            <a:ext cx="611964" cy="4363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12" name="ïṥḻîḋe">
            <a:extLst>
              <a:ext uri="{FF2B5EF4-FFF2-40B4-BE49-F238E27FC236}">
                <a16:creationId xmlns:a16="http://schemas.microsoft.com/office/drawing/2014/main" id="{E527E9C9-9C0A-3190-3309-A9894E830E14}"/>
              </a:ext>
            </a:extLst>
          </p:cNvPr>
          <p:cNvSpPr txBox="1"/>
          <p:nvPr/>
        </p:nvSpPr>
        <p:spPr>
          <a:xfrm>
            <a:off x="7289335" y="2986826"/>
            <a:ext cx="611964" cy="4363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13" name="î$lîḍe">
            <a:extLst>
              <a:ext uri="{FF2B5EF4-FFF2-40B4-BE49-F238E27FC236}">
                <a16:creationId xmlns:a16="http://schemas.microsoft.com/office/drawing/2014/main" id="{D3EA3DCE-F931-54C9-D529-8E54DECAB380}"/>
              </a:ext>
            </a:extLst>
          </p:cNvPr>
          <p:cNvSpPr txBox="1"/>
          <p:nvPr/>
        </p:nvSpPr>
        <p:spPr>
          <a:xfrm>
            <a:off x="5772739" y="4473403"/>
            <a:ext cx="611964" cy="4363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14" name="ïṩ1ide">
            <a:extLst>
              <a:ext uri="{FF2B5EF4-FFF2-40B4-BE49-F238E27FC236}">
                <a16:creationId xmlns:a16="http://schemas.microsoft.com/office/drawing/2014/main" id="{55E31743-D2E7-8D9B-2E02-5A58799CD18B}"/>
              </a:ext>
            </a:extLst>
          </p:cNvPr>
          <p:cNvSpPr txBox="1"/>
          <p:nvPr/>
        </p:nvSpPr>
        <p:spPr>
          <a:xfrm>
            <a:off x="4345542" y="3168244"/>
            <a:ext cx="611964" cy="4363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grpSp>
        <p:nvGrpSpPr>
          <p:cNvPr id="39" name="组合 38" descr="D:\51PPT模板网\51pptmoban.com\图片001.jpg">
            <a:extLst>
              <a:ext uri="{FF2B5EF4-FFF2-40B4-BE49-F238E27FC236}">
                <a16:creationId xmlns:a16="http://schemas.microsoft.com/office/drawing/2014/main" id="{6CF066E1-B323-FA79-2052-E182C4F2E3CE}"/>
              </a:ext>
            </a:extLst>
          </p:cNvPr>
          <p:cNvGrpSpPr/>
          <p:nvPr/>
        </p:nvGrpSpPr>
        <p:grpSpPr>
          <a:xfrm>
            <a:off x="5687853" y="2836529"/>
            <a:ext cx="808197" cy="733424"/>
            <a:chOff x="5687853" y="2836529"/>
            <a:chExt cx="808197" cy="73342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A561A03-6B4C-0786-0065-DFA72008DB16}"/>
                </a:ext>
              </a:extLst>
            </p:cNvPr>
            <p:cNvSpPr/>
            <p:nvPr/>
          </p:nvSpPr>
          <p:spPr>
            <a:xfrm>
              <a:off x="5986748" y="3347069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solidFill>
              <a:srgbClr val="D016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6ECBABE-25B1-8A08-EC85-8B9FE4B01BD2}"/>
                </a:ext>
              </a:extLst>
            </p:cNvPr>
            <p:cNvSpPr/>
            <p:nvPr/>
          </p:nvSpPr>
          <p:spPr>
            <a:xfrm>
              <a:off x="5943600" y="344546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solidFill>
              <a:srgbClr val="D016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52BFAF1-DF41-C3A8-6D90-5633BB4B1397}"/>
                </a:ext>
              </a:extLst>
            </p:cNvPr>
            <p:cNvSpPr/>
            <p:nvPr/>
          </p:nvSpPr>
          <p:spPr>
            <a:xfrm>
              <a:off x="6175914" y="3347069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solidFill>
              <a:srgbClr val="D016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9F55C21-CCA4-E0AC-F8C5-7D568C7C6A96}"/>
                </a:ext>
              </a:extLst>
            </p:cNvPr>
            <p:cNvSpPr/>
            <p:nvPr/>
          </p:nvSpPr>
          <p:spPr>
            <a:xfrm>
              <a:off x="6134100" y="344546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solidFill>
              <a:srgbClr val="D016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94E6B6E-A04E-5435-FD25-8CF13ECF2D6D}"/>
                </a:ext>
              </a:extLst>
            </p:cNvPr>
            <p:cNvSpPr/>
            <p:nvPr/>
          </p:nvSpPr>
          <p:spPr>
            <a:xfrm>
              <a:off x="6366414" y="3347069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solidFill>
              <a:srgbClr val="D016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175ED18-7DF4-B8C1-BB50-B17252BBBE87}"/>
                </a:ext>
              </a:extLst>
            </p:cNvPr>
            <p:cNvSpPr/>
            <p:nvPr/>
          </p:nvSpPr>
          <p:spPr>
            <a:xfrm>
              <a:off x="6324600" y="3445462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solidFill>
              <a:srgbClr val="D016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2A34824-8034-6616-4B69-63754D7EF267}"/>
                </a:ext>
              </a:extLst>
            </p:cNvPr>
            <p:cNvSpPr/>
            <p:nvPr/>
          </p:nvSpPr>
          <p:spPr>
            <a:xfrm>
              <a:off x="5786818" y="2933874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solidFill>
              <a:srgbClr val="D016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18EED8-3E08-1872-D74D-481D442A97C4}"/>
                </a:ext>
              </a:extLst>
            </p:cNvPr>
            <p:cNvSpPr/>
            <p:nvPr/>
          </p:nvSpPr>
          <p:spPr>
            <a:xfrm>
              <a:off x="5687853" y="2964500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solidFill>
              <a:srgbClr val="D016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384DE34-BE4A-95AB-47DB-1F8E8FC53ACC}"/>
                </a:ext>
              </a:extLst>
            </p:cNvPr>
            <p:cNvSpPr/>
            <p:nvPr/>
          </p:nvSpPr>
          <p:spPr>
            <a:xfrm>
              <a:off x="5867400" y="2836529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solidFill>
              <a:srgbClr val="D016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75333F6-BB9F-BA14-44F5-0322F49D0308}"/>
              </a:ext>
            </a:extLst>
          </p:cNvPr>
          <p:cNvGrpSpPr/>
          <p:nvPr/>
        </p:nvGrpSpPr>
        <p:grpSpPr>
          <a:xfrm>
            <a:off x="7873473" y="1565514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5DF9DFC-EA9B-56DF-D0CC-E438B378DBD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4078607-4A8D-1106-5C65-D9588B5F07E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8011B7D-3D91-DBDF-168C-8F86E6B558A5}"/>
              </a:ext>
            </a:extLst>
          </p:cNvPr>
          <p:cNvGrpSpPr/>
          <p:nvPr/>
        </p:nvGrpSpPr>
        <p:grpSpPr>
          <a:xfrm>
            <a:off x="1336135" y="1568049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E8190E9-EDC3-B1A0-0EC4-4550318178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499E1B2-A4F8-4279-D802-C4D81C10F4E4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B9A3AF1-404C-A376-3482-42071042F4D3}"/>
              </a:ext>
            </a:extLst>
          </p:cNvPr>
          <p:cNvGrpSpPr/>
          <p:nvPr/>
        </p:nvGrpSpPr>
        <p:grpSpPr>
          <a:xfrm>
            <a:off x="7873473" y="4092762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1D0A914-869A-2760-6ED8-436E5D55B5F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62D2B5C-E0C8-BAB8-9345-5FC285F2A37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2E881B5-D2F0-F281-4E60-6072FCCF6327}"/>
              </a:ext>
            </a:extLst>
          </p:cNvPr>
          <p:cNvGrpSpPr/>
          <p:nvPr/>
        </p:nvGrpSpPr>
        <p:grpSpPr>
          <a:xfrm>
            <a:off x="1336135" y="4095297"/>
            <a:ext cx="2966425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A9260F7-7F5A-B2DB-2855-1032AF342AD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9853473-7C9E-48FF-F5B5-968CFD22115F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0705315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9ED69D-0902-5888-DCA1-05FD2AD4DF93}"/>
              </a:ext>
            </a:extLst>
          </p:cNvPr>
          <p:cNvGrpSpPr/>
          <p:nvPr/>
        </p:nvGrpSpPr>
        <p:grpSpPr>
          <a:xfrm flipH="1">
            <a:off x="2" y="2038350"/>
            <a:ext cx="12191998" cy="2332484"/>
            <a:chOff x="1" y="2038350"/>
            <a:chExt cx="12192000" cy="2332484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04B156B-D4FC-219E-C114-04790F973CBE}"/>
                </a:ext>
              </a:extLst>
            </p:cNvPr>
            <p:cNvSpPr/>
            <p:nvPr/>
          </p:nvSpPr>
          <p:spPr>
            <a:xfrm flipV="1">
              <a:off x="1" y="2038350"/>
              <a:ext cx="7264999" cy="1572255"/>
            </a:xfrm>
            <a:custGeom>
              <a:avLst/>
              <a:gdLst>
                <a:gd name="connsiteX0" fmla="*/ 1672438 w 7264999"/>
                <a:gd name="connsiteY0" fmla="*/ 1572057 h 1572255"/>
                <a:gd name="connsiteX1" fmla="*/ 1874873 w 7264999"/>
                <a:gd name="connsiteY1" fmla="*/ 1566680 h 1572255"/>
                <a:gd name="connsiteX2" fmla="*/ 7131871 w 7264999"/>
                <a:gd name="connsiteY2" fmla="*/ 52874 h 1572255"/>
                <a:gd name="connsiteX3" fmla="*/ 7264999 w 7264999"/>
                <a:gd name="connsiteY3" fmla="*/ 2403 h 1572255"/>
                <a:gd name="connsiteX4" fmla="*/ 7264999 w 7264999"/>
                <a:gd name="connsiteY4" fmla="*/ 0 h 1572255"/>
                <a:gd name="connsiteX5" fmla="*/ 7037343 w 7264999"/>
                <a:gd name="connsiteY5" fmla="*/ 61699 h 1572255"/>
                <a:gd name="connsiteX6" fmla="*/ 2069424 w 7264999"/>
                <a:gd name="connsiteY6" fmla="*/ 999996 h 1572255"/>
                <a:gd name="connsiteX7" fmla="*/ 338736 w 7264999"/>
                <a:gd name="connsiteY7" fmla="*/ 834761 h 1572255"/>
                <a:gd name="connsiteX8" fmla="*/ 0 w 7264999"/>
                <a:gd name="connsiteY8" fmla="*/ 774579 h 1572255"/>
                <a:gd name="connsiteX9" fmla="*/ 0 w 7264999"/>
                <a:gd name="connsiteY9" fmla="*/ 1390234 h 1572255"/>
                <a:gd name="connsiteX10" fmla="*/ 215960 w 7264999"/>
                <a:gd name="connsiteY10" fmla="*/ 1432435 h 1572255"/>
                <a:gd name="connsiteX11" fmla="*/ 1672438 w 7264999"/>
                <a:gd name="connsiteY11" fmla="*/ 1572057 h 157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64999" h="1572255">
                  <a:moveTo>
                    <a:pt x="1672438" y="1572057"/>
                  </a:moveTo>
                  <a:cubicBezTo>
                    <a:pt x="1740177" y="1571494"/>
                    <a:pt x="1807659" y="1569727"/>
                    <a:pt x="1874873" y="1566680"/>
                  </a:cubicBezTo>
                  <a:cubicBezTo>
                    <a:pt x="3622449" y="1487467"/>
                    <a:pt x="5838569" y="551442"/>
                    <a:pt x="7131871" y="52874"/>
                  </a:cubicBezTo>
                  <a:lnTo>
                    <a:pt x="7264999" y="2403"/>
                  </a:lnTo>
                  <a:lnTo>
                    <a:pt x="7264999" y="0"/>
                  </a:lnTo>
                  <a:lnTo>
                    <a:pt x="7037343" y="61699"/>
                  </a:lnTo>
                  <a:cubicBezTo>
                    <a:pt x="5830589" y="393824"/>
                    <a:pt x="3828709" y="992570"/>
                    <a:pt x="2069424" y="999996"/>
                  </a:cubicBezTo>
                  <a:cubicBezTo>
                    <a:pt x="1528106" y="1002281"/>
                    <a:pt x="945130" y="935635"/>
                    <a:pt x="338736" y="834761"/>
                  </a:cubicBezTo>
                  <a:lnTo>
                    <a:pt x="0" y="774579"/>
                  </a:lnTo>
                  <a:lnTo>
                    <a:pt x="0" y="1390234"/>
                  </a:lnTo>
                  <a:lnTo>
                    <a:pt x="215960" y="1432435"/>
                  </a:lnTo>
                  <a:cubicBezTo>
                    <a:pt x="711533" y="1520908"/>
                    <a:pt x="1198270" y="1575996"/>
                    <a:pt x="1672438" y="1572057"/>
                  </a:cubicBezTo>
                  <a:close/>
                </a:path>
              </a:pathLst>
            </a:custGeom>
            <a:solidFill>
              <a:srgbClr val="D01617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/>
              <a:endParaRPr lang="zh-CN" altLang="en-US" sz="1600" b="1">
                <a:solidFill>
                  <a:srgbClr val="FFFFFF"/>
                </a:solidFill>
                <a:ea typeface="思源黑体 CN Regular" panose="020B0500000000000000" charset="-122"/>
              </a:endParaRPr>
            </a:p>
          </p:txBody>
        </p:sp>
        <p:sp>
          <p:nvSpPr>
            <p:cNvPr id="11" name="任意多边形: 形状 10" descr="D:\51PPT模板网\51pptmoban.com\图片001.jpg">
              <a:extLst>
                <a:ext uri="{FF2B5EF4-FFF2-40B4-BE49-F238E27FC236}">
                  <a16:creationId xmlns:a16="http://schemas.microsoft.com/office/drawing/2014/main" id="{34A6C3BD-2D27-16C9-4C62-63E0FBE870D9}"/>
                </a:ext>
              </a:extLst>
            </p:cNvPr>
            <p:cNvSpPr/>
            <p:nvPr/>
          </p:nvSpPr>
          <p:spPr>
            <a:xfrm flipH="1">
              <a:off x="4206554" y="3023656"/>
              <a:ext cx="7985447" cy="1347178"/>
            </a:xfrm>
            <a:custGeom>
              <a:avLst/>
              <a:gdLst>
                <a:gd name="connsiteX0" fmla="*/ 7985447 w 7985447"/>
                <a:gd name="connsiteY0" fmla="*/ 0 h 1347178"/>
                <a:gd name="connsiteX1" fmla="*/ 7765437 w 7985447"/>
                <a:gd name="connsiteY1" fmla="*/ 52866 h 1347178"/>
                <a:gd name="connsiteX2" fmla="*/ 2964354 w 7985447"/>
                <a:gd name="connsiteY2" fmla="*/ 856841 h 1347178"/>
                <a:gd name="connsiteX3" fmla="*/ 397973 w 7985447"/>
                <a:gd name="connsiteY3" fmla="*/ 567331 h 1347178"/>
                <a:gd name="connsiteX4" fmla="*/ 0 w 7985447"/>
                <a:gd name="connsiteY4" fmla="*/ 493519 h 1347178"/>
                <a:gd name="connsiteX5" fmla="*/ 0 w 7985447"/>
                <a:gd name="connsiteY5" fmla="*/ 999357 h 1347178"/>
                <a:gd name="connsiteX6" fmla="*/ 344421 w 7985447"/>
                <a:gd name="connsiteY6" fmla="*/ 1073495 h 1347178"/>
                <a:gd name="connsiteX7" fmla="*/ 2776337 w 7985447"/>
                <a:gd name="connsiteY7" fmla="*/ 1342402 h 1347178"/>
                <a:gd name="connsiteX8" fmla="*/ 7856789 w 7985447"/>
                <a:gd name="connsiteY8" fmla="*/ 45304 h 1347178"/>
                <a:gd name="connsiteX9" fmla="*/ 7985447 w 7985447"/>
                <a:gd name="connsiteY9" fmla="*/ 2058 h 134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85447" h="1347178">
                  <a:moveTo>
                    <a:pt x="7985447" y="0"/>
                  </a:moveTo>
                  <a:lnTo>
                    <a:pt x="7765437" y="52866"/>
                  </a:lnTo>
                  <a:cubicBezTo>
                    <a:pt x="6599209" y="337445"/>
                    <a:pt x="4664557" y="850478"/>
                    <a:pt x="2964354" y="856841"/>
                  </a:cubicBezTo>
                  <a:cubicBezTo>
                    <a:pt x="2179645" y="859778"/>
                    <a:pt x="1304355" y="729822"/>
                    <a:pt x="397973" y="567331"/>
                  </a:cubicBezTo>
                  <a:lnTo>
                    <a:pt x="0" y="493519"/>
                  </a:lnTo>
                  <a:lnTo>
                    <a:pt x="0" y="999357"/>
                  </a:lnTo>
                  <a:lnTo>
                    <a:pt x="344421" y="1073495"/>
                  </a:lnTo>
                  <a:cubicBezTo>
                    <a:pt x="1180153" y="1247198"/>
                    <a:pt x="1996851" y="1373728"/>
                    <a:pt x="2776337" y="1342402"/>
                  </a:cubicBezTo>
                  <a:cubicBezTo>
                    <a:pt x="4465225" y="1274528"/>
                    <a:pt x="6606920" y="472499"/>
                    <a:pt x="7856789" y="45304"/>
                  </a:cubicBezTo>
                  <a:lnTo>
                    <a:pt x="7985447" y="2058"/>
                  </a:lnTo>
                  <a:close/>
                </a:path>
              </a:pathLst>
            </a:custGeom>
            <a:solidFill>
              <a:srgbClr val="D01617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/>
              <a:endParaRPr lang="zh-CN" altLang="en-US" sz="1600" b="1">
                <a:solidFill>
                  <a:srgbClr val="FFFFFF"/>
                </a:solidFill>
                <a:ea typeface="思源黑体 CN Regular" panose="020B0500000000000000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377585A-E28E-42D4-C781-CAEAA627F14F}"/>
              </a:ext>
            </a:extLst>
          </p:cNvPr>
          <p:cNvCxnSpPr>
            <a:cxnSpLocks/>
          </p:cNvCxnSpPr>
          <p:nvPr/>
        </p:nvCxnSpPr>
        <p:spPr>
          <a:xfrm flipV="1">
            <a:off x="1285875" y="1400175"/>
            <a:ext cx="0" cy="2428875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D01617"/>
                </a:gs>
              </a:gsLst>
              <a:lin ang="54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4B3DEBD-99E8-9951-918B-1B5363B553A4}"/>
              </a:ext>
            </a:extLst>
          </p:cNvPr>
          <p:cNvGrpSpPr/>
          <p:nvPr/>
        </p:nvGrpSpPr>
        <p:grpSpPr>
          <a:xfrm>
            <a:off x="1336135" y="1400175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21CFED-2E46-8CFB-A43B-374BA47BEF0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EBACF06-5358-C642-7C23-73CACE995BB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4304BFC-305A-BED5-2538-EF50B4795CBA}"/>
              </a:ext>
            </a:extLst>
          </p:cNvPr>
          <p:cNvCxnSpPr>
            <a:cxnSpLocks/>
          </p:cNvCxnSpPr>
          <p:nvPr/>
        </p:nvCxnSpPr>
        <p:spPr>
          <a:xfrm flipV="1">
            <a:off x="3295650" y="2396167"/>
            <a:ext cx="0" cy="1347158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D01617"/>
                </a:gs>
              </a:gsLst>
              <a:lin ang="54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5628477-638A-D83F-5A12-9CE51793B498}"/>
              </a:ext>
            </a:extLst>
          </p:cNvPr>
          <p:cNvGrpSpPr/>
          <p:nvPr/>
        </p:nvGrpSpPr>
        <p:grpSpPr>
          <a:xfrm>
            <a:off x="3345910" y="2396167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143A6E6-A79D-ABA1-EEA7-B6A3A606DC5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C7AED92-E2FD-FCED-67EE-FB79EB17499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1A9560C-249E-6484-E318-E27AE1F1502D}"/>
              </a:ext>
            </a:extLst>
          </p:cNvPr>
          <p:cNvCxnSpPr>
            <a:cxnSpLocks/>
          </p:cNvCxnSpPr>
          <p:nvPr/>
        </p:nvCxnSpPr>
        <p:spPr>
          <a:xfrm>
            <a:off x="7664937" y="3025474"/>
            <a:ext cx="0" cy="1529201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D01617"/>
                </a:gs>
              </a:gsLst>
              <a:lin ang="54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0E614AB-87E5-283F-BA28-485F129A0776}"/>
              </a:ext>
            </a:extLst>
          </p:cNvPr>
          <p:cNvGrpSpPr/>
          <p:nvPr/>
        </p:nvGrpSpPr>
        <p:grpSpPr>
          <a:xfrm>
            <a:off x="4612787" y="3714624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8E7EB25-1183-24F5-7678-8B07115486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4D51C7C-B1D0-DDB2-CE08-7E05FE05DBCB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41BCCFB2-AD1B-F16F-5B48-3D75B4312CCA}"/>
              </a:ext>
            </a:extLst>
          </p:cNvPr>
          <p:cNvCxnSpPr>
            <a:cxnSpLocks/>
          </p:cNvCxnSpPr>
          <p:nvPr/>
        </p:nvCxnSpPr>
        <p:spPr>
          <a:xfrm>
            <a:off x="10865226" y="2485048"/>
            <a:ext cx="0" cy="2445375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D01617"/>
                </a:gs>
              </a:gsLst>
              <a:lin ang="540000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F56A873-E9DA-38A5-A70E-7F4FE1A07A1E}"/>
              </a:ext>
            </a:extLst>
          </p:cNvPr>
          <p:cNvGrpSpPr/>
          <p:nvPr/>
        </p:nvGrpSpPr>
        <p:grpSpPr>
          <a:xfrm>
            <a:off x="7879751" y="4229793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EB6C580-6542-9426-D254-408C699331F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7B3CE08-CC02-5D07-C7CB-6B0EB20E7242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5561112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图形 29">
            <a:extLst>
              <a:ext uri="{FF2B5EF4-FFF2-40B4-BE49-F238E27FC236}">
                <a16:creationId xmlns:a16="http://schemas.microsoft.com/office/drawing/2014/main" id="{65B1197E-15AB-D806-AC8A-EA0E8533F292}"/>
              </a:ext>
            </a:extLst>
          </p:cNvPr>
          <p:cNvGrpSpPr/>
          <p:nvPr/>
        </p:nvGrpSpPr>
        <p:grpSpPr>
          <a:xfrm>
            <a:off x="3055637" y="704097"/>
            <a:ext cx="2385192" cy="2270208"/>
            <a:chOff x="962438" y="2131549"/>
            <a:chExt cx="1128373" cy="1073977"/>
          </a:xfrm>
          <a:gradFill>
            <a:gsLst>
              <a:gs pos="0">
                <a:schemeClr val="bg1"/>
              </a:gs>
              <a:gs pos="100000">
                <a:srgbClr val="FFC000"/>
              </a:gs>
            </a:gsLst>
            <a:lin ang="5400000" scaled="1"/>
          </a:gra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701963A-200B-7DB4-6E64-9D17091FB63A}"/>
                </a:ext>
              </a:extLst>
            </p:cNvPr>
            <p:cNvSpPr/>
            <p:nvPr/>
          </p:nvSpPr>
          <p:spPr>
            <a:xfrm flipV="1">
              <a:off x="1206746" y="2131549"/>
              <a:ext cx="240645" cy="179127"/>
            </a:xfrm>
            <a:custGeom>
              <a:avLst/>
              <a:gdLst>
                <a:gd name="connsiteX0" fmla="*/ 17442 w 240645"/>
                <a:gd name="connsiteY0" fmla="*/ 175774 h 179127"/>
                <a:gd name="connsiteX1" fmla="*/ 23394 w 240645"/>
                <a:gd name="connsiteY1" fmla="*/ 112847 h 179127"/>
                <a:gd name="connsiteX2" fmla="*/ 203671 w 240645"/>
                <a:gd name="connsiteY2" fmla="*/ 9103 h 179127"/>
                <a:gd name="connsiteX3" fmla="*/ 232583 w 240645"/>
                <a:gd name="connsiteY3" fmla="*/ 11654 h 179127"/>
                <a:gd name="connsiteX4" fmla="*/ 240236 w 240645"/>
                <a:gd name="connsiteY4" fmla="*/ 9953 h 179127"/>
                <a:gd name="connsiteX5" fmla="*/ 231733 w 240645"/>
                <a:gd name="connsiteY5" fmla="*/ 25260 h 179127"/>
                <a:gd name="connsiteX6" fmla="*/ 223229 w 240645"/>
                <a:gd name="connsiteY6" fmla="*/ 51621 h 179127"/>
                <a:gd name="connsiteX7" fmla="*/ 231733 w 240645"/>
                <a:gd name="connsiteY7" fmla="*/ 67778 h 179127"/>
                <a:gd name="connsiteX8" fmla="*/ 240236 w 240645"/>
                <a:gd name="connsiteY8" fmla="*/ 69479 h 179127"/>
                <a:gd name="connsiteX9" fmla="*/ 147547 w 240645"/>
                <a:gd name="connsiteY9" fmla="*/ 143460 h 179127"/>
                <a:gd name="connsiteX10" fmla="*/ 17442 w 240645"/>
                <a:gd name="connsiteY10" fmla="*/ 175774 h 17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0645" h="179127">
                  <a:moveTo>
                    <a:pt x="17442" y="175774"/>
                  </a:moveTo>
                  <a:cubicBezTo>
                    <a:pt x="-8069" y="170672"/>
                    <a:pt x="-6369" y="149413"/>
                    <a:pt x="23394" y="112847"/>
                  </a:cubicBezTo>
                  <a:cubicBezTo>
                    <a:pt x="105029" y="11654"/>
                    <a:pt x="160302" y="-19809"/>
                    <a:pt x="203671" y="9103"/>
                  </a:cubicBezTo>
                  <a:cubicBezTo>
                    <a:pt x="221528" y="20158"/>
                    <a:pt x="226631" y="21008"/>
                    <a:pt x="232583" y="11654"/>
                  </a:cubicBezTo>
                  <a:cubicBezTo>
                    <a:pt x="237685" y="3150"/>
                    <a:pt x="240236" y="3150"/>
                    <a:pt x="240236" y="9953"/>
                  </a:cubicBezTo>
                  <a:cubicBezTo>
                    <a:pt x="240236" y="15056"/>
                    <a:pt x="236835" y="22709"/>
                    <a:pt x="231733" y="25260"/>
                  </a:cubicBezTo>
                  <a:cubicBezTo>
                    <a:pt x="227481" y="27811"/>
                    <a:pt x="223229" y="39716"/>
                    <a:pt x="223229" y="51621"/>
                  </a:cubicBezTo>
                  <a:cubicBezTo>
                    <a:pt x="223229" y="63526"/>
                    <a:pt x="226631" y="70329"/>
                    <a:pt x="231733" y="67778"/>
                  </a:cubicBezTo>
                  <a:cubicBezTo>
                    <a:pt x="236835" y="65227"/>
                    <a:pt x="240236" y="66077"/>
                    <a:pt x="240236" y="69479"/>
                  </a:cubicBezTo>
                  <a:cubicBezTo>
                    <a:pt x="240236" y="89887"/>
                    <a:pt x="209623" y="114548"/>
                    <a:pt x="147547" y="143460"/>
                  </a:cubicBezTo>
                  <a:cubicBezTo>
                    <a:pt x="82069" y="174073"/>
                    <a:pt x="49755" y="182577"/>
                    <a:pt x="17442" y="175774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F018C7-2419-2830-AC3B-B79F25B39318}"/>
                </a:ext>
              </a:extLst>
            </p:cNvPr>
            <p:cNvSpPr/>
            <p:nvPr/>
          </p:nvSpPr>
          <p:spPr>
            <a:xfrm flipV="1">
              <a:off x="962438" y="2419465"/>
              <a:ext cx="1128373" cy="786061"/>
            </a:xfrm>
            <a:custGeom>
              <a:avLst/>
              <a:gdLst>
                <a:gd name="connsiteX0" fmla="*/ 394192 w 1128373"/>
                <a:gd name="connsiteY0" fmla="*/ 779707 h 786061"/>
                <a:gd name="connsiteX1" fmla="*/ 342320 w 1128373"/>
                <a:gd name="connsiteY1" fmla="*/ 755046 h 786061"/>
                <a:gd name="connsiteX2" fmla="*/ 139933 w 1128373"/>
                <a:gd name="connsiteY2" fmla="*/ 648751 h 786061"/>
                <a:gd name="connsiteX3" fmla="*/ 44693 w 1128373"/>
                <a:gd name="connsiteY3" fmla="*/ 587525 h 786061"/>
                <a:gd name="connsiteX4" fmla="*/ 49795 w 1128373"/>
                <a:gd name="connsiteY4" fmla="*/ 512693 h 786061"/>
                <a:gd name="connsiteX5" fmla="*/ 122926 w 1128373"/>
                <a:gd name="connsiteY5" fmla="*/ 486332 h 786061"/>
                <a:gd name="connsiteX6" fmla="*/ 168846 w 1128373"/>
                <a:gd name="connsiteY6" fmla="*/ 465073 h 786061"/>
                <a:gd name="connsiteX7" fmla="*/ 208813 w 1128373"/>
                <a:gd name="connsiteY7" fmla="*/ 483781 h 786061"/>
                <a:gd name="connsiteX8" fmla="*/ 261535 w 1128373"/>
                <a:gd name="connsiteY8" fmla="*/ 535653 h 786061"/>
                <a:gd name="connsiteX9" fmla="*/ 281093 w 1128373"/>
                <a:gd name="connsiteY9" fmla="*/ 567966 h 786061"/>
                <a:gd name="connsiteX10" fmla="*/ 293849 w 1128373"/>
                <a:gd name="connsiteY10" fmla="*/ 597729 h 786061"/>
                <a:gd name="connsiteX11" fmla="*/ 315108 w 1128373"/>
                <a:gd name="connsiteY11" fmla="*/ 639397 h 786061"/>
                <a:gd name="connsiteX12" fmla="*/ 325312 w 1128373"/>
                <a:gd name="connsiteY12" fmla="*/ 655554 h 786061"/>
                <a:gd name="connsiteX13" fmla="*/ 366130 w 1128373"/>
                <a:gd name="connsiteY13" fmla="*/ 704024 h 786061"/>
                <a:gd name="connsiteX14" fmla="*/ 376334 w 1128373"/>
                <a:gd name="connsiteY14" fmla="*/ 688718 h 786061"/>
                <a:gd name="connsiteX15" fmla="*/ 367830 w 1128373"/>
                <a:gd name="connsiteY15" fmla="*/ 653003 h 786061"/>
                <a:gd name="connsiteX16" fmla="*/ 361878 w 1128373"/>
                <a:gd name="connsiteY16" fmla="*/ 635995 h 786061"/>
                <a:gd name="connsiteX17" fmla="*/ 348272 w 1128373"/>
                <a:gd name="connsiteY17" fmla="*/ 610485 h 786061"/>
                <a:gd name="connsiteX18" fmla="*/ 236875 w 1128373"/>
                <a:gd name="connsiteY18" fmla="*/ 402996 h 786061"/>
                <a:gd name="connsiteX19" fmla="*/ 181601 w 1128373"/>
                <a:gd name="connsiteY19" fmla="*/ 318810 h 786061"/>
                <a:gd name="connsiteX20" fmla="*/ 169696 w 1128373"/>
                <a:gd name="connsiteY20" fmla="*/ 261836 h 786061"/>
                <a:gd name="connsiteX21" fmla="*/ 178200 w 1128373"/>
                <a:gd name="connsiteY21" fmla="*/ 249931 h 786061"/>
                <a:gd name="connsiteX22" fmla="*/ 199459 w 1128373"/>
                <a:gd name="connsiteY22" fmla="*/ 212515 h 786061"/>
                <a:gd name="connsiteX23" fmla="*/ 220718 w 1128373"/>
                <a:gd name="connsiteY23" fmla="*/ 173399 h 786061"/>
                <a:gd name="connsiteX24" fmla="*/ 254732 w 1128373"/>
                <a:gd name="connsiteY24" fmla="*/ 161494 h 786061"/>
                <a:gd name="connsiteX25" fmla="*/ 285345 w 1128373"/>
                <a:gd name="connsiteY25" fmla="*/ 166596 h 786061"/>
                <a:gd name="connsiteX26" fmla="*/ 327013 w 1128373"/>
                <a:gd name="connsiteY26" fmla="*/ 205712 h 786061"/>
                <a:gd name="connsiteX27" fmla="*/ 334666 w 1128373"/>
                <a:gd name="connsiteY27" fmla="*/ 217617 h 786061"/>
                <a:gd name="connsiteX28" fmla="*/ 340619 w 1128373"/>
                <a:gd name="connsiteY28" fmla="*/ 237176 h 786061"/>
                <a:gd name="connsiteX29" fmla="*/ 357626 w 1128373"/>
                <a:gd name="connsiteY29" fmla="*/ 155541 h 786061"/>
                <a:gd name="connsiteX30" fmla="*/ 376334 w 1128373"/>
                <a:gd name="connsiteY30" fmla="*/ 43293 h 786061"/>
                <a:gd name="connsiteX31" fmla="*/ 390790 w 1128373"/>
                <a:gd name="connsiteY31" fmla="*/ 10129 h 786061"/>
                <a:gd name="connsiteX32" fmla="*/ 398443 w 1128373"/>
                <a:gd name="connsiteY32" fmla="*/ 5877 h 786061"/>
                <a:gd name="connsiteX33" fmla="*/ 416301 w 1128373"/>
                <a:gd name="connsiteY33" fmla="*/ 10979 h 786061"/>
                <a:gd name="connsiteX34" fmla="*/ 442662 w 1128373"/>
                <a:gd name="connsiteY34" fmla="*/ 22885 h 786061"/>
                <a:gd name="connsiteX35" fmla="*/ 440961 w 1128373"/>
                <a:gd name="connsiteY35" fmla="*/ 93465 h 786061"/>
                <a:gd name="connsiteX36" fmla="*/ 426505 w 1128373"/>
                <a:gd name="connsiteY36" fmla="*/ 249931 h 786061"/>
                <a:gd name="connsiteX37" fmla="*/ 429056 w 1128373"/>
                <a:gd name="connsiteY37" fmla="*/ 351975 h 786061"/>
                <a:gd name="connsiteX38" fmla="*/ 460520 w 1128373"/>
                <a:gd name="connsiteY38" fmla="*/ 381737 h 786061"/>
                <a:gd name="connsiteX39" fmla="*/ 488582 w 1128373"/>
                <a:gd name="connsiteY39" fmla="*/ 444664 h 786061"/>
                <a:gd name="connsiteX40" fmla="*/ 481779 w 1128373"/>
                <a:gd name="connsiteY40" fmla="*/ 439562 h 786061"/>
                <a:gd name="connsiteX41" fmla="*/ 470724 w 1128373"/>
                <a:gd name="connsiteY41" fmla="*/ 434460 h 786061"/>
                <a:gd name="connsiteX42" fmla="*/ 481779 w 1128373"/>
                <a:gd name="connsiteY42" fmla="*/ 458270 h 786061"/>
                <a:gd name="connsiteX43" fmla="*/ 497936 w 1128373"/>
                <a:gd name="connsiteY43" fmla="*/ 468474 h 786061"/>
                <a:gd name="connsiteX44" fmla="*/ 502188 w 1128373"/>
                <a:gd name="connsiteY44" fmla="*/ 452317 h 786061"/>
                <a:gd name="connsiteX45" fmla="*/ 546406 w 1128373"/>
                <a:gd name="connsiteY45" fmla="*/ 505040 h 786061"/>
                <a:gd name="connsiteX46" fmla="*/ 600830 w 1128373"/>
                <a:gd name="connsiteY46" fmla="*/ 535653 h 786061"/>
                <a:gd name="connsiteX47" fmla="*/ 606782 w 1128373"/>
                <a:gd name="connsiteY47" fmla="*/ 544156 h 786061"/>
                <a:gd name="connsiteX48" fmla="*/ 593176 w 1128373"/>
                <a:gd name="connsiteY48" fmla="*/ 545857 h 786061"/>
                <a:gd name="connsiteX49" fmla="*/ 594877 w 1128373"/>
                <a:gd name="connsiteY49" fmla="*/ 558612 h 786061"/>
                <a:gd name="connsiteX50" fmla="*/ 611884 w 1128373"/>
                <a:gd name="connsiteY50" fmla="*/ 572218 h 786061"/>
                <a:gd name="connsiteX51" fmla="*/ 628041 w 1128373"/>
                <a:gd name="connsiteY51" fmla="*/ 583273 h 786061"/>
                <a:gd name="connsiteX52" fmla="*/ 654402 w 1128373"/>
                <a:gd name="connsiteY52" fmla="*/ 604532 h 786061"/>
                <a:gd name="connsiteX53" fmla="*/ 653552 w 1128373"/>
                <a:gd name="connsiteY53" fmla="*/ 522047 h 786061"/>
                <a:gd name="connsiteX54" fmla="*/ 510691 w 1128373"/>
                <a:gd name="connsiteY54" fmla="*/ 227822 h 786061"/>
                <a:gd name="connsiteX55" fmla="*/ 495385 w 1128373"/>
                <a:gd name="connsiteY55" fmla="*/ 189555 h 786061"/>
                <a:gd name="connsiteX56" fmla="*/ 521746 w 1128373"/>
                <a:gd name="connsiteY56" fmla="*/ 215917 h 786061"/>
                <a:gd name="connsiteX57" fmla="*/ 534501 w 1128373"/>
                <a:gd name="connsiteY57" fmla="*/ 224420 h 786061"/>
                <a:gd name="connsiteX58" fmla="*/ 674811 w 1128373"/>
                <a:gd name="connsiteY58" fmla="*/ 363880 h 786061"/>
                <a:gd name="connsiteX59" fmla="*/ 716479 w 1128373"/>
                <a:gd name="connsiteY59" fmla="*/ 413201 h 786061"/>
                <a:gd name="connsiteX60" fmla="*/ 722431 w 1128373"/>
                <a:gd name="connsiteY60" fmla="*/ 428507 h 786061"/>
                <a:gd name="connsiteX61" fmla="*/ 730935 w 1128373"/>
                <a:gd name="connsiteY61" fmla="*/ 440412 h 786061"/>
                <a:gd name="connsiteX62" fmla="*/ 734336 w 1128373"/>
                <a:gd name="connsiteY62" fmla="*/ 427657 h 786061"/>
                <a:gd name="connsiteX63" fmla="*/ 752194 w 1128373"/>
                <a:gd name="connsiteY63" fmla="*/ 442113 h 786061"/>
                <a:gd name="connsiteX64" fmla="*/ 753895 w 1128373"/>
                <a:gd name="connsiteY64" fmla="*/ 476127 h 786061"/>
                <a:gd name="connsiteX65" fmla="*/ 758146 w 1128373"/>
                <a:gd name="connsiteY65" fmla="*/ 482930 h 786061"/>
                <a:gd name="connsiteX66" fmla="*/ 779406 w 1128373"/>
                <a:gd name="connsiteY66" fmla="*/ 566266 h 786061"/>
                <a:gd name="connsiteX67" fmla="*/ 710526 w 1128373"/>
                <a:gd name="connsiteY67" fmla="*/ 618988 h 786061"/>
                <a:gd name="connsiteX68" fmla="*/ 696070 w 1128373"/>
                <a:gd name="connsiteY68" fmla="*/ 630893 h 786061"/>
                <a:gd name="connsiteX69" fmla="*/ 827026 w 1128373"/>
                <a:gd name="connsiteY69" fmla="*/ 687017 h 786061"/>
                <a:gd name="connsiteX70" fmla="*/ 927368 w 1128373"/>
                <a:gd name="connsiteY70" fmla="*/ 478678 h 786061"/>
                <a:gd name="connsiteX71" fmla="*/ 793862 w 1128373"/>
                <a:gd name="connsiteY71" fmla="*/ 400445 h 786061"/>
                <a:gd name="connsiteX72" fmla="*/ 776004 w 1128373"/>
                <a:gd name="connsiteY72" fmla="*/ 414901 h 786061"/>
                <a:gd name="connsiteX73" fmla="*/ 770052 w 1128373"/>
                <a:gd name="connsiteY73" fmla="*/ 357927 h 786061"/>
                <a:gd name="connsiteX74" fmla="*/ 777705 w 1128373"/>
                <a:gd name="connsiteY74" fmla="*/ 266088 h 786061"/>
                <a:gd name="connsiteX75" fmla="*/ 787909 w 1128373"/>
                <a:gd name="connsiteY75" fmla="*/ 215066 h 786061"/>
                <a:gd name="connsiteX76" fmla="*/ 849135 w 1128373"/>
                <a:gd name="connsiteY76" fmla="*/ 215066 h 786061"/>
                <a:gd name="connsiteX77" fmla="*/ 906109 w 1128373"/>
                <a:gd name="connsiteY77" fmla="*/ 246530 h 786061"/>
                <a:gd name="connsiteX78" fmla="*/ 923117 w 1128373"/>
                <a:gd name="connsiteY78" fmla="*/ 252482 h 786061"/>
                <a:gd name="connsiteX79" fmla="*/ 930770 w 1128373"/>
                <a:gd name="connsiteY79" fmla="*/ 255884 h 786061"/>
                <a:gd name="connsiteX80" fmla="*/ 941825 w 1128373"/>
                <a:gd name="connsiteY80" fmla="*/ 273741 h 786061"/>
                <a:gd name="connsiteX81" fmla="*/ 1118700 w 1128373"/>
                <a:gd name="connsiteY81" fmla="*/ 557762 h 786061"/>
                <a:gd name="connsiteX82" fmla="*/ 1125503 w 1128373"/>
                <a:gd name="connsiteY82" fmla="*/ 573919 h 786061"/>
                <a:gd name="connsiteX83" fmla="*/ 1054072 w 1128373"/>
                <a:gd name="connsiteY83" fmla="*/ 652152 h 786061"/>
                <a:gd name="connsiteX84" fmla="*/ 994547 w 1128373"/>
                <a:gd name="connsiteY84" fmla="*/ 690419 h 786061"/>
                <a:gd name="connsiteX85" fmla="*/ 977540 w 1128373"/>
                <a:gd name="connsiteY85" fmla="*/ 699773 h 786061"/>
                <a:gd name="connsiteX86" fmla="*/ 878047 w 1128373"/>
                <a:gd name="connsiteY86" fmla="*/ 723583 h 786061"/>
                <a:gd name="connsiteX87" fmla="*/ 824475 w 1128373"/>
                <a:gd name="connsiteY87" fmla="*/ 717630 h 786061"/>
                <a:gd name="connsiteX88" fmla="*/ 807467 w 1128373"/>
                <a:gd name="connsiteY88" fmla="*/ 715079 h 786061"/>
                <a:gd name="connsiteX89" fmla="*/ 790460 w 1128373"/>
                <a:gd name="connsiteY89" fmla="*/ 710827 h 786061"/>
                <a:gd name="connsiteX90" fmla="*/ 777705 w 1128373"/>
                <a:gd name="connsiteY90" fmla="*/ 707426 h 786061"/>
                <a:gd name="connsiteX91" fmla="*/ 764949 w 1128373"/>
                <a:gd name="connsiteY91" fmla="*/ 703174 h 786061"/>
                <a:gd name="connsiteX92" fmla="*/ 752194 w 1128373"/>
                <a:gd name="connsiteY92" fmla="*/ 698922 h 786061"/>
                <a:gd name="connsiteX93" fmla="*/ 739438 w 1128373"/>
                <a:gd name="connsiteY93" fmla="*/ 694670 h 786061"/>
                <a:gd name="connsiteX94" fmla="*/ 730935 w 1128373"/>
                <a:gd name="connsiteY94" fmla="*/ 691269 h 786061"/>
                <a:gd name="connsiteX95" fmla="*/ 557461 w 1128373"/>
                <a:gd name="connsiteY95" fmla="*/ 586674 h 786061"/>
                <a:gd name="connsiteX96" fmla="*/ 450315 w 1128373"/>
                <a:gd name="connsiteY96" fmla="*/ 518645 h 786061"/>
                <a:gd name="connsiteX97" fmla="*/ 457118 w 1128373"/>
                <a:gd name="connsiteY97" fmla="*/ 550959 h 786061"/>
                <a:gd name="connsiteX98" fmla="*/ 472425 w 1128373"/>
                <a:gd name="connsiteY98" fmla="*/ 605382 h 786061"/>
                <a:gd name="connsiteX99" fmla="*/ 481779 w 1128373"/>
                <a:gd name="connsiteY99" fmla="*/ 635145 h 786061"/>
                <a:gd name="connsiteX100" fmla="*/ 502188 w 1128373"/>
                <a:gd name="connsiteY100" fmla="*/ 661506 h 786061"/>
                <a:gd name="connsiteX101" fmla="*/ 489432 w 1128373"/>
                <a:gd name="connsiteY101" fmla="*/ 716780 h 786061"/>
                <a:gd name="connsiteX102" fmla="*/ 454567 w 1128373"/>
                <a:gd name="connsiteY102" fmla="*/ 766951 h 786061"/>
                <a:gd name="connsiteX103" fmla="*/ 394192 w 1128373"/>
                <a:gd name="connsiteY103" fmla="*/ 779707 h 786061"/>
                <a:gd name="connsiteX104" fmla="*/ 520896 w 1128373"/>
                <a:gd name="connsiteY104" fmla="*/ 487182 h 786061"/>
                <a:gd name="connsiteX105" fmla="*/ 512392 w 1128373"/>
                <a:gd name="connsiteY105" fmla="*/ 477828 h 786061"/>
                <a:gd name="connsiteX106" fmla="*/ 514093 w 1128373"/>
                <a:gd name="connsiteY106" fmla="*/ 490584 h 786061"/>
                <a:gd name="connsiteX107" fmla="*/ 520896 w 1128373"/>
                <a:gd name="connsiteY107" fmla="*/ 487182 h 786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128373" h="786061">
                  <a:moveTo>
                    <a:pt x="394192" y="779707"/>
                  </a:moveTo>
                  <a:cubicBezTo>
                    <a:pt x="392491" y="776305"/>
                    <a:pt x="368681" y="765250"/>
                    <a:pt x="342320" y="755046"/>
                  </a:cubicBezTo>
                  <a:cubicBezTo>
                    <a:pt x="252181" y="719331"/>
                    <a:pt x="191805" y="687017"/>
                    <a:pt x="139933" y="648751"/>
                  </a:cubicBezTo>
                  <a:cubicBezTo>
                    <a:pt x="111871" y="627492"/>
                    <a:pt x="69353" y="600280"/>
                    <a:pt x="44693" y="587525"/>
                  </a:cubicBezTo>
                  <a:cubicBezTo>
                    <a:pt x="-17384" y="556912"/>
                    <a:pt x="-15683" y="526299"/>
                    <a:pt x="49795" y="512693"/>
                  </a:cubicBezTo>
                  <a:cubicBezTo>
                    <a:pt x="65102" y="509291"/>
                    <a:pt x="98266" y="497386"/>
                    <a:pt x="122926" y="486332"/>
                  </a:cubicBezTo>
                  <a:lnTo>
                    <a:pt x="168846" y="465073"/>
                  </a:lnTo>
                  <a:lnTo>
                    <a:pt x="208813" y="483781"/>
                  </a:lnTo>
                  <a:cubicBezTo>
                    <a:pt x="240276" y="499087"/>
                    <a:pt x="251331" y="510142"/>
                    <a:pt x="261535" y="535653"/>
                  </a:cubicBezTo>
                  <a:cubicBezTo>
                    <a:pt x="268338" y="553510"/>
                    <a:pt x="277692" y="567966"/>
                    <a:pt x="281093" y="567966"/>
                  </a:cubicBezTo>
                  <a:cubicBezTo>
                    <a:pt x="284495" y="567966"/>
                    <a:pt x="290447" y="581572"/>
                    <a:pt x="293849" y="597729"/>
                  </a:cubicBezTo>
                  <a:cubicBezTo>
                    <a:pt x="296400" y="614736"/>
                    <a:pt x="306604" y="632594"/>
                    <a:pt x="315108" y="639397"/>
                  </a:cubicBezTo>
                  <a:cubicBezTo>
                    <a:pt x="323612" y="645349"/>
                    <a:pt x="328714" y="653003"/>
                    <a:pt x="325312" y="655554"/>
                  </a:cubicBezTo>
                  <a:cubicBezTo>
                    <a:pt x="319360" y="662357"/>
                    <a:pt x="344871" y="692970"/>
                    <a:pt x="366130" y="704024"/>
                  </a:cubicBezTo>
                  <a:cubicBezTo>
                    <a:pt x="377184" y="710827"/>
                    <a:pt x="378885" y="707426"/>
                    <a:pt x="376334" y="688718"/>
                  </a:cubicBezTo>
                  <a:cubicBezTo>
                    <a:pt x="373783" y="675962"/>
                    <a:pt x="370381" y="659806"/>
                    <a:pt x="367830" y="653003"/>
                  </a:cubicBezTo>
                  <a:cubicBezTo>
                    <a:pt x="364429" y="646200"/>
                    <a:pt x="361878" y="638547"/>
                    <a:pt x="361878" y="635995"/>
                  </a:cubicBezTo>
                  <a:cubicBezTo>
                    <a:pt x="361027" y="633444"/>
                    <a:pt x="355075" y="622390"/>
                    <a:pt x="348272" y="610485"/>
                  </a:cubicBezTo>
                  <a:cubicBezTo>
                    <a:pt x="317659" y="555211"/>
                    <a:pt x="268338" y="464222"/>
                    <a:pt x="236875" y="402996"/>
                  </a:cubicBezTo>
                  <a:cubicBezTo>
                    <a:pt x="217316" y="365580"/>
                    <a:pt x="192656" y="328164"/>
                    <a:pt x="181601" y="318810"/>
                  </a:cubicBezTo>
                  <a:cubicBezTo>
                    <a:pt x="161192" y="303504"/>
                    <a:pt x="152689" y="261836"/>
                    <a:pt x="169696" y="261836"/>
                  </a:cubicBezTo>
                  <a:cubicBezTo>
                    <a:pt x="174798" y="261836"/>
                    <a:pt x="178200" y="256734"/>
                    <a:pt x="178200" y="249931"/>
                  </a:cubicBezTo>
                  <a:cubicBezTo>
                    <a:pt x="178200" y="243128"/>
                    <a:pt x="187554" y="226121"/>
                    <a:pt x="199459" y="212515"/>
                  </a:cubicBezTo>
                  <a:cubicBezTo>
                    <a:pt x="211364" y="198059"/>
                    <a:pt x="220718" y="181052"/>
                    <a:pt x="220718" y="173399"/>
                  </a:cubicBezTo>
                  <a:cubicBezTo>
                    <a:pt x="220718" y="162344"/>
                    <a:pt x="228371" y="159793"/>
                    <a:pt x="254732" y="161494"/>
                  </a:cubicBezTo>
                  <a:cubicBezTo>
                    <a:pt x="273440" y="162344"/>
                    <a:pt x="287046" y="164895"/>
                    <a:pt x="285345" y="166596"/>
                  </a:cubicBezTo>
                  <a:cubicBezTo>
                    <a:pt x="280243" y="171698"/>
                    <a:pt x="309155" y="198909"/>
                    <a:pt x="327013" y="205712"/>
                  </a:cubicBezTo>
                  <a:cubicBezTo>
                    <a:pt x="337217" y="209114"/>
                    <a:pt x="339768" y="214216"/>
                    <a:pt x="334666" y="217617"/>
                  </a:cubicBezTo>
                  <a:cubicBezTo>
                    <a:pt x="329564" y="221019"/>
                    <a:pt x="331265" y="228672"/>
                    <a:pt x="340619" y="237176"/>
                  </a:cubicBezTo>
                  <a:cubicBezTo>
                    <a:pt x="354225" y="250782"/>
                    <a:pt x="355075" y="245679"/>
                    <a:pt x="357626" y="155541"/>
                  </a:cubicBezTo>
                  <a:cubicBezTo>
                    <a:pt x="360177" y="79008"/>
                    <a:pt x="364429" y="56049"/>
                    <a:pt x="376334" y="43293"/>
                  </a:cubicBezTo>
                  <a:cubicBezTo>
                    <a:pt x="383987" y="33939"/>
                    <a:pt x="390790" y="19483"/>
                    <a:pt x="390790" y="10129"/>
                  </a:cubicBezTo>
                  <a:cubicBezTo>
                    <a:pt x="390790" y="-2626"/>
                    <a:pt x="392491" y="-3477"/>
                    <a:pt x="398443" y="5877"/>
                  </a:cubicBezTo>
                  <a:cubicBezTo>
                    <a:pt x="402695" y="11830"/>
                    <a:pt x="410348" y="14381"/>
                    <a:pt x="416301" y="10979"/>
                  </a:cubicBezTo>
                  <a:cubicBezTo>
                    <a:pt x="421403" y="7578"/>
                    <a:pt x="433308" y="12680"/>
                    <a:pt x="442662" y="22885"/>
                  </a:cubicBezTo>
                  <a:cubicBezTo>
                    <a:pt x="458819" y="39892"/>
                    <a:pt x="458819" y="40742"/>
                    <a:pt x="440961" y="93465"/>
                  </a:cubicBezTo>
                  <a:cubicBezTo>
                    <a:pt x="425655" y="139384"/>
                    <a:pt x="423954" y="162344"/>
                    <a:pt x="426505" y="249931"/>
                  </a:cubicBezTo>
                  <a:lnTo>
                    <a:pt x="429056" y="351975"/>
                  </a:lnTo>
                  <a:lnTo>
                    <a:pt x="460520" y="381737"/>
                  </a:lnTo>
                  <a:cubicBezTo>
                    <a:pt x="491133" y="408949"/>
                    <a:pt x="506439" y="444664"/>
                    <a:pt x="488582" y="444664"/>
                  </a:cubicBezTo>
                  <a:cubicBezTo>
                    <a:pt x="484330" y="444664"/>
                    <a:pt x="480928" y="442113"/>
                    <a:pt x="481779" y="439562"/>
                  </a:cubicBezTo>
                  <a:cubicBezTo>
                    <a:pt x="482629" y="437011"/>
                    <a:pt x="477527" y="434460"/>
                    <a:pt x="470724" y="434460"/>
                  </a:cubicBezTo>
                  <a:cubicBezTo>
                    <a:pt x="455418" y="434460"/>
                    <a:pt x="454567" y="433609"/>
                    <a:pt x="481779" y="458270"/>
                  </a:cubicBezTo>
                  <a:cubicBezTo>
                    <a:pt x="493684" y="469324"/>
                    <a:pt x="501337" y="474427"/>
                    <a:pt x="497936" y="468474"/>
                  </a:cubicBezTo>
                  <a:cubicBezTo>
                    <a:pt x="495385" y="463372"/>
                    <a:pt x="497085" y="455719"/>
                    <a:pt x="502188" y="452317"/>
                  </a:cubicBezTo>
                  <a:cubicBezTo>
                    <a:pt x="514943" y="444664"/>
                    <a:pt x="552359" y="489733"/>
                    <a:pt x="546406" y="505040"/>
                  </a:cubicBezTo>
                  <a:cubicBezTo>
                    <a:pt x="541304" y="519496"/>
                    <a:pt x="564264" y="532251"/>
                    <a:pt x="600830" y="535653"/>
                  </a:cubicBezTo>
                  <a:cubicBezTo>
                    <a:pt x="606782" y="536503"/>
                    <a:pt x="609333" y="539905"/>
                    <a:pt x="606782" y="544156"/>
                  </a:cubicBezTo>
                  <a:cubicBezTo>
                    <a:pt x="604231" y="548408"/>
                    <a:pt x="598278" y="548408"/>
                    <a:pt x="593176" y="545857"/>
                  </a:cubicBezTo>
                  <a:cubicBezTo>
                    <a:pt x="588074" y="542456"/>
                    <a:pt x="588924" y="547558"/>
                    <a:pt x="594877" y="558612"/>
                  </a:cubicBezTo>
                  <a:cubicBezTo>
                    <a:pt x="599979" y="568817"/>
                    <a:pt x="607632" y="574769"/>
                    <a:pt x="611884" y="572218"/>
                  </a:cubicBezTo>
                  <a:cubicBezTo>
                    <a:pt x="616136" y="569667"/>
                    <a:pt x="623789" y="574769"/>
                    <a:pt x="628041" y="583273"/>
                  </a:cubicBezTo>
                  <a:cubicBezTo>
                    <a:pt x="633143" y="592627"/>
                    <a:pt x="645048" y="601981"/>
                    <a:pt x="654402" y="604532"/>
                  </a:cubicBezTo>
                  <a:cubicBezTo>
                    <a:pt x="677362" y="610485"/>
                    <a:pt x="676512" y="589226"/>
                    <a:pt x="653552" y="522047"/>
                  </a:cubicBezTo>
                  <a:cubicBezTo>
                    <a:pt x="628891" y="449766"/>
                    <a:pt x="537903" y="263537"/>
                    <a:pt x="510691" y="227822"/>
                  </a:cubicBezTo>
                  <a:cubicBezTo>
                    <a:pt x="474126" y="181052"/>
                    <a:pt x="470724" y="173399"/>
                    <a:pt x="495385" y="189555"/>
                  </a:cubicBezTo>
                  <a:cubicBezTo>
                    <a:pt x="507290" y="197209"/>
                    <a:pt x="519195" y="209114"/>
                    <a:pt x="521746" y="215917"/>
                  </a:cubicBezTo>
                  <a:cubicBezTo>
                    <a:pt x="524297" y="223570"/>
                    <a:pt x="530249" y="226971"/>
                    <a:pt x="534501" y="224420"/>
                  </a:cubicBezTo>
                  <a:cubicBezTo>
                    <a:pt x="543855" y="218468"/>
                    <a:pt x="629742" y="303504"/>
                    <a:pt x="674811" y="363880"/>
                  </a:cubicBezTo>
                  <a:cubicBezTo>
                    <a:pt x="693519" y="389390"/>
                    <a:pt x="712227" y="412350"/>
                    <a:pt x="716479" y="413201"/>
                  </a:cubicBezTo>
                  <a:cubicBezTo>
                    <a:pt x="719880" y="414901"/>
                    <a:pt x="722431" y="421704"/>
                    <a:pt x="722431" y="428507"/>
                  </a:cubicBezTo>
                  <a:cubicBezTo>
                    <a:pt x="722431" y="435310"/>
                    <a:pt x="725833" y="440412"/>
                    <a:pt x="730935" y="440412"/>
                  </a:cubicBezTo>
                  <a:cubicBezTo>
                    <a:pt x="735187" y="440412"/>
                    <a:pt x="736887" y="434460"/>
                    <a:pt x="734336" y="427657"/>
                  </a:cubicBezTo>
                  <a:cubicBezTo>
                    <a:pt x="724132" y="402146"/>
                    <a:pt x="740289" y="415752"/>
                    <a:pt x="752194" y="442113"/>
                  </a:cubicBezTo>
                  <a:cubicBezTo>
                    <a:pt x="760698" y="463372"/>
                    <a:pt x="760698" y="471876"/>
                    <a:pt x="753895" y="476127"/>
                  </a:cubicBezTo>
                  <a:cubicBezTo>
                    <a:pt x="747092" y="480379"/>
                    <a:pt x="748792" y="482930"/>
                    <a:pt x="758146" y="482930"/>
                  </a:cubicBezTo>
                  <a:cubicBezTo>
                    <a:pt x="774303" y="482930"/>
                    <a:pt x="782807" y="517795"/>
                    <a:pt x="779406" y="566266"/>
                  </a:cubicBezTo>
                  <a:cubicBezTo>
                    <a:pt x="776854" y="598580"/>
                    <a:pt x="751344" y="618138"/>
                    <a:pt x="710526" y="618988"/>
                  </a:cubicBezTo>
                  <a:cubicBezTo>
                    <a:pt x="690968" y="618988"/>
                    <a:pt x="688417" y="621539"/>
                    <a:pt x="696070" y="630893"/>
                  </a:cubicBezTo>
                  <a:cubicBezTo>
                    <a:pt x="711377" y="649601"/>
                    <a:pt x="772603" y="675112"/>
                    <a:pt x="827026" y="687017"/>
                  </a:cubicBezTo>
                  <a:cubicBezTo>
                    <a:pt x="954580" y="713378"/>
                    <a:pt x="997098" y="626641"/>
                    <a:pt x="927368" y="478678"/>
                  </a:cubicBezTo>
                  <a:cubicBezTo>
                    <a:pt x="857639" y="328164"/>
                    <a:pt x="827876" y="310307"/>
                    <a:pt x="793862" y="400445"/>
                  </a:cubicBezTo>
                  <a:cubicBezTo>
                    <a:pt x="791311" y="408098"/>
                    <a:pt x="782807" y="414901"/>
                    <a:pt x="776004" y="414901"/>
                  </a:cubicBezTo>
                  <a:cubicBezTo>
                    <a:pt x="764949" y="414901"/>
                    <a:pt x="764099" y="405547"/>
                    <a:pt x="770052" y="357927"/>
                  </a:cubicBezTo>
                  <a:cubicBezTo>
                    <a:pt x="773453" y="325613"/>
                    <a:pt x="776854" y="284796"/>
                    <a:pt x="777705" y="266088"/>
                  </a:cubicBezTo>
                  <a:cubicBezTo>
                    <a:pt x="778555" y="247380"/>
                    <a:pt x="782807" y="224420"/>
                    <a:pt x="787909" y="215066"/>
                  </a:cubicBezTo>
                  <a:cubicBezTo>
                    <a:pt x="797263" y="199760"/>
                    <a:pt x="798113" y="199760"/>
                    <a:pt x="849135" y="215066"/>
                  </a:cubicBezTo>
                  <a:cubicBezTo>
                    <a:pt x="883150" y="225271"/>
                    <a:pt x="902708" y="235475"/>
                    <a:pt x="906109" y="246530"/>
                  </a:cubicBezTo>
                  <a:cubicBezTo>
                    <a:pt x="909511" y="259285"/>
                    <a:pt x="913763" y="260986"/>
                    <a:pt x="923117" y="252482"/>
                  </a:cubicBezTo>
                  <a:cubicBezTo>
                    <a:pt x="933321" y="243979"/>
                    <a:pt x="934171" y="244829"/>
                    <a:pt x="930770" y="255884"/>
                  </a:cubicBezTo>
                  <a:cubicBezTo>
                    <a:pt x="927368" y="264387"/>
                    <a:pt x="931620" y="270340"/>
                    <a:pt x="941825" y="273741"/>
                  </a:cubicBezTo>
                  <a:cubicBezTo>
                    <a:pt x="997098" y="291599"/>
                    <a:pt x="1099142" y="455719"/>
                    <a:pt x="1118700" y="557762"/>
                  </a:cubicBezTo>
                  <a:cubicBezTo>
                    <a:pt x="1119550" y="564565"/>
                    <a:pt x="1122952" y="571368"/>
                    <a:pt x="1125503" y="573919"/>
                  </a:cubicBezTo>
                  <a:cubicBezTo>
                    <a:pt x="1135707" y="584123"/>
                    <a:pt x="1111047" y="611335"/>
                    <a:pt x="1054072" y="652152"/>
                  </a:cubicBezTo>
                  <a:cubicBezTo>
                    <a:pt x="1021759" y="675962"/>
                    <a:pt x="994547" y="692970"/>
                    <a:pt x="994547" y="690419"/>
                  </a:cubicBezTo>
                  <a:cubicBezTo>
                    <a:pt x="994547" y="687017"/>
                    <a:pt x="986894" y="691269"/>
                    <a:pt x="977540" y="699773"/>
                  </a:cubicBezTo>
                  <a:cubicBezTo>
                    <a:pt x="956281" y="718481"/>
                    <a:pt x="947777" y="721032"/>
                    <a:pt x="878047" y="723583"/>
                  </a:cubicBezTo>
                  <a:cubicBezTo>
                    <a:pt x="848285" y="724433"/>
                    <a:pt x="824475" y="721882"/>
                    <a:pt x="824475" y="717630"/>
                  </a:cubicBezTo>
                  <a:cubicBezTo>
                    <a:pt x="824475" y="714229"/>
                    <a:pt x="816821" y="712528"/>
                    <a:pt x="807467" y="715079"/>
                  </a:cubicBezTo>
                  <a:cubicBezTo>
                    <a:pt x="798113" y="717630"/>
                    <a:pt x="790460" y="715929"/>
                    <a:pt x="790460" y="710827"/>
                  </a:cubicBezTo>
                  <a:cubicBezTo>
                    <a:pt x="790460" y="705725"/>
                    <a:pt x="784508" y="704024"/>
                    <a:pt x="777705" y="707426"/>
                  </a:cubicBezTo>
                  <a:cubicBezTo>
                    <a:pt x="770902" y="709977"/>
                    <a:pt x="764949" y="708276"/>
                    <a:pt x="764949" y="703174"/>
                  </a:cubicBezTo>
                  <a:cubicBezTo>
                    <a:pt x="764949" y="698072"/>
                    <a:pt x="758997" y="695521"/>
                    <a:pt x="752194" y="698922"/>
                  </a:cubicBezTo>
                  <a:cubicBezTo>
                    <a:pt x="745391" y="701473"/>
                    <a:pt x="739438" y="699773"/>
                    <a:pt x="739438" y="694670"/>
                  </a:cubicBezTo>
                  <a:cubicBezTo>
                    <a:pt x="739438" y="689568"/>
                    <a:pt x="735187" y="688718"/>
                    <a:pt x="730935" y="691269"/>
                  </a:cubicBezTo>
                  <a:cubicBezTo>
                    <a:pt x="719880" y="698072"/>
                    <a:pt x="688417" y="678514"/>
                    <a:pt x="557461" y="586674"/>
                  </a:cubicBezTo>
                  <a:cubicBezTo>
                    <a:pt x="502188" y="548408"/>
                    <a:pt x="453717" y="517795"/>
                    <a:pt x="450315" y="518645"/>
                  </a:cubicBezTo>
                  <a:cubicBezTo>
                    <a:pt x="446914" y="520346"/>
                    <a:pt x="450315" y="534802"/>
                    <a:pt x="457118" y="550959"/>
                  </a:cubicBezTo>
                  <a:cubicBezTo>
                    <a:pt x="464772" y="567116"/>
                    <a:pt x="471575" y="591777"/>
                    <a:pt x="472425" y="605382"/>
                  </a:cubicBezTo>
                  <a:cubicBezTo>
                    <a:pt x="473275" y="618988"/>
                    <a:pt x="477527" y="631744"/>
                    <a:pt x="481779" y="635145"/>
                  </a:cubicBezTo>
                  <a:cubicBezTo>
                    <a:pt x="485180" y="637696"/>
                    <a:pt x="495385" y="649601"/>
                    <a:pt x="502188" y="661506"/>
                  </a:cubicBezTo>
                  <a:cubicBezTo>
                    <a:pt x="515793" y="681915"/>
                    <a:pt x="514943" y="684466"/>
                    <a:pt x="489432" y="716780"/>
                  </a:cubicBezTo>
                  <a:cubicBezTo>
                    <a:pt x="474976" y="734637"/>
                    <a:pt x="459669" y="757597"/>
                    <a:pt x="454567" y="766951"/>
                  </a:cubicBezTo>
                  <a:cubicBezTo>
                    <a:pt x="446064" y="783108"/>
                    <a:pt x="402695" y="792462"/>
                    <a:pt x="394192" y="779707"/>
                  </a:cubicBezTo>
                  <a:close/>
                  <a:moveTo>
                    <a:pt x="520896" y="487182"/>
                  </a:moveTo>
                  <a:cubicBezTo>
                    <a:pt x="518344" y="479529"/>
                    <a:pt x="514093" y="475277"/>
                    <a:pt x="512392" y="477828"/>
                  </a:cubicBezTo>
                  <a:cubicBezTo>
                    <a:pt x="509841" y="480379"/>
                    <a:pt x="510691" y="485481"/>
                    <a:pt x="514093" y="490584"/>
                  </a:cubicBezTo>
                  <a:cubicBezTo>
                    <a:pt x="521746" y="504189"/>
                    <a:pt x="526848" y="501638"/>
                    <a:pt x="520896" y="487182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C46D08C-7D4F-3699-B289-3ECB2248FED6}"/>
                </a:ext>
              </a:extLst>
            </p:cNvPr>
            <p:cNvSpPr/>
            <p:nvPr/>
          </p:nvSpPr>
          <p:spPr>
            <a:xfrm flipV="1">
              <a:off x="1519672" y="2681916"/>
              <a:ext cx="16538" cy="28221"/>
            </a:xfrm>
            <a:custGeom>
              <a:avLst/>
              <a:gdLst>
                <a:gd name="connsiteX0" fmla="*/ 226 w 16538"/>
                <a:gd name="connsiteY0" fmla="*/ 23108 h 28221"/>
                <a:gd name="connsiteX1" fmla="*/ 2777 w 16538"/>
                <a:gd name="connsiteY1" fmla="*/ 5250 h 28221"/>
                <a:gd name="connsiteX2" fmla="*/ 14682 w 16538"/>
                <a:gd name="connsiteY2" fmla="*/ 7801 h 28221"/>
                <a:gd name="connsiteX3" fmla="*/ 226 w 16538"/>
                <a:gd name="connsiteY3" fmla="*/ 23108 h 2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38" h="28221">
                  <a:moveTo>
                    <a:pt x="226" y="23108"/>
                  </a:moveTo>
                  <a:cubicBezTo>
                    <a:pt x="-1475" y="19706"/>
                    <a:pt x="-624" y="11203"/>
                    <a:pt x="2777" y="5250"/>
                  </a:cubicBezTo>
                  <a:cubicBezTo>
                    <a:pt x="7879" y="-3253"/>
                    <a:pt x="11281" y="-2403"/>
                    <a:pt x="14682" y="7801"/>
                  </a:cubicBezTo>
                  <a:cubicBezTo>
                    <a:pt x="19784" y="21407"/>
                    <a:pt x="7879" y="35013"/>
                    <a:pt x="226" y="23108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A67A7CB-D0B5-C0E0-739B-1401124781D1}"/>
              </a:ext>
            </a:extLst>
          </p:cNvPr>
          <p:cNvGrpSpPr/>
          <p:nvPr/>
        </p:nvGrpSpPr>
        <p:grpSpPr>
          <a:xfrm>
            <a:off x="5493748" y="1599749"/>
            <a:ext cx="1503126" cy="876068"/>
            <a:chOff x="5124161" y="1780984"/>
            <a:chExt cx="1503126" cy="876068"/>
          </a:xfrm>
          <a:gradFill>
            <a:gsLst>
              <a:gs pos="0">
                <a:schemeClr val="bg1"/>
              </a:gs>
              <a:gs pos="100000">
                <a:srgbClr val="FFC000"/>
              </a:gs>
            </a:gsLst>
            <a:lin ang="5400000" scaled="1"/>
          </a:gra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297A438-BBC5-2A68-01D4-52AF9B7B89BB}"/>
                </a:ext>
              </a:extLst>
            </p:cNvPr>
            <p:cNvSpPr/>
            <p:nvPr/>
          </p:nvSpPr>
          <p:spPr>
            <a:xfrm flipV="1">
              <a:off x="5523996" y="1780984"/>
              <a:ext cx="1103291" cy="869539"/>
            </a:xfrm>
            <a:custGeom>
              <a:avLst/>
              <a:gdLst>
                <a:gd name="connsiteX0" fmla="*/ 207367 w 825541"/>
                <a:gd name="connsiteY0" fmla="*/ 640084 h 650635"/>
                <a:gd name="connsiteX1" fmla="*/ 199714 w 825541"/>
                <a:gd name="connsiteY1" fmla="*/ 635832 h 650635"/>
                <a:gd name="connsiteX2" fmla="*/ 186108 w 825541"/>
                <a:gd name="connsiteY2" fmla="*/ 583109 h 650635"/>
                <a:gd name="connsiteX3" fmla="*/ 187809 w 825541"/>
                <a:gd name="connsiteY3" fmla="*/ 513380 h 650635"/>
                <a:gd name="connsiteX4" fmla="*/ 197163 w 825541"/>
                <a:gd name="connsiteY4" fmla="*/ 444500 h 650635"/>
                <a:gd name="connsiteX5" fmla="*/ 267743 w 825541"/>
                <a:gd name="connsiteY5" fmla="*/ 395179 h 650635"/>
                <a:gd name="connsiteX6" fmla="*/ 311111 w 825541"/>
                <a:gd name="connsiteY6" fmla="*/ 372220 h 650635"/>
                <a:gd name="connsiteX7" fmla="*/ 364684 w 825541"/>
                <a:gd name="connsiteY7" fmla="*/ 358614 h 650635"/>
                <a:gd name="connsiteX8" fmla="*/ 401250 w 825541"/>
                <a:gd name="connsiteY8" fmla="*/ 349260 h 650635"/>
                <a:gd name="connsiteX9" fmla="*/ 465877 w 825541"/>
                <a:gd name="connsiteY9" fmla="*/ 185140 h 650635"/>
                <a:gd name="connsiteX10" fmla="*/ 341724 w 825541"/>
                <a:gd name="connsiteY10" fmla="*/ 168983 h 650635"/>
                <a:gd name="connsiteX11" fmla="*/ 177605 w 825541"/>
                <a:gd name="connsiteY11" fmla="*/ 202998 h 650635"/>
                <a:gd name="connsiteX12" fmla="*/ 83214 w 825541"/>
                <a:gd name="connsiteY12" fmla="*/ 354362 h 650635"/>
                <a:gd name="connsiteX13" fmla="*/ 31342 w 825541"/>
                <a:gd name="connsiteY13" fmla="*/ 449603 h 650635"/>
                <a:gd name="connsiteX14" fmla="*/ 19437 w 825541"/>
                <a:gd name="connsiteY14" fmla="*/ 454705 h 650635"/>
                <a:gd name="connsiteX15" fmla="*/ 22839 w 825541"/>
                <a:gd name="connsiteY15" fmla="*/ 239563 h 650635"/>
                <a:gd name="connsiteX16" fmla="*/ 58554 w 825541"/>
                <a:gd name="connsiteY16" fmla="*/ 157078 h 650635"/>
                <a:gd name="connsiteX17" fmla="*/ 192911 w 825541"/>
                <a:gd name="connsiteY17" fmla="*/ 55035 h 650635"/>
                <a:gd name="connsiteX18" fmla="*/ 210769 w 825541"/>
                <a:gd name="connsiteY18" fmla="*/ 48232 h 650635"/>
                <a:gd name="connsiteX19" fmla="*/ 330670 w 825541"/>
                <a:gd name="connsiteY19" fmla="*/ 25272 h 650635"/>
                <a:gd name="connsiteX20" fmla="*/ 338323 w 825541"/>
                <a:gd name="connsiteY20" fmla="*/ 22721 h 650635"/>
                <a:gd name="connsiteX21" fmla="*/ 374889 w 825541"/>
                <a:gd name="connsiteY21" fmla="*/ 16768 h 650635"/>
                <a:gd name="connsiteX22" fmla="*/ 419107 w 825541"/>
                <a:gd name="connsiteY22" fmla="*/ 13367 h 650635"/>
                <a:gd name="connsiteX23" fmla="*/ 490538 w 825541"/>
                <a:gd name="connsiteY23" fmla="*/ 15918 h 650635"/>
                <a:gd name="connsiteX24" fmla="*/ 496490 w 825541"/>
                <a:gd name="connsiteY24" fmla="*/ 15068 h 650635"/>
                <a:gd name="connsiteX25" fmla="*/ 504144 w 825541"/>
                <a:gd name="connsiteY25" fmla="*/ 4013 h 650635"/>
                <a:gd name="connsiteX26" fmla="*/ 511797 w 825541"/>
                <a:gd name="connsiteY26" fmla="*/ 15068 h 650635"/>
                <a:gd name="connsiteX27" fmla="*/ 520300 w 825541"/>
                <a:gd name="connsiteY27" fmla="*/ 13367 h 650635"/>
                <a:gd name="connsiteX28" fmla="*/ 543260 w 825541"/>
                <a:gd name="connsiteY28" fmla="*/ 13367 h 650635"/>
                <a:gd name="connsiteX29" fmla="*/ 562819 w 825541"/>
                <a:gd name="connsiteY29" fmla="*/ 9966 h 650635"/>
                <a:gd name="connsiteX30" fmla="*/ 579826 w 825541"/>
                <a:gd name="connsiteY30" fmla="*/ 9115 h 650635"/>
                <a:gd name="connsiteX31" fmla="*/ 601935 w 825541"/>
                <a:gd name="connsiteY31" fmla="*/ 18469 h 650635"/>
                <a:gd name="connsiteX32" fmla="*/ 624045 w 825541"/>
                <a:gd name="connsiteY32" fmla="*/ 21871 h 650635"/>
                <a:gd name="connsiteX33" fmla="*/ 634249 w 825541"/>
                <a:gd name="connsiteY33" fmla="*/ 26122 h 650635"/>
                <a:gd name="connsiteX34" fmla="*/ 703979 w 825541"/>
                <a:gd name="connsiteY34" fmla="*/ 20170 h 650635"/>
                <a:gd name="connsiteX35" fmla="*/ 717584 w 825541"/>
                <a:gd name="connsiteY35" fmla="*/ 26122 h 650635"/>
                <a:gd name="connsiteX36" fmla="*/ 733741 w 825541"/>
                <a:gd name="connsiteY36" fmla="*/ 40579 h 650635"/>
                <a:gd name="connsiteX37" fmla="*/ 729489 w 825541"/>
                <a:gd name="connsiteY37" fmla="*/ 55035 h 650635"/>
                <a:gd name="connsiteX38" fmla="*/ 718435 w 825541"/>
                <a:gd name="connsiteY38" fmla="*/ 72042 h 650635"/>
                <a:gd name="connsiteX39" fmla="*/ 721836 w 825541"/>
                <a:gd name="connsiteY39" fmla="*/ 83947 h 650635"/>
                <a:gd name="connsiteX40" fmla="*/ 729489 w 825541"/>
                <a:gd name="connsiteY40" fmla="*/ 88199 h 650635"/>
                <a:gd name="connsiteX41" fmla="*/ 740544 w 825541"/>
                <a:gd name="connsiteY41" fmla="*/ 92451 h 650635"/>
                <a:gd name="connsiteX42" fmla="*/ 750748 w 825541"/>
                <a:gd name="connsiteY42" fmla="*/ 124764 h 650635"/>
                <a:gd name="connsiteX43" fmla="*/ 725238 w 825541"/>
                <a:gd name="connsiteY43" fmla="*/ 172385 h 650635"/>
                <a:gd name="connsiteX44" fmla="*/ 699727 w 825541"/>
                <a:gd name="connsiteY44" fmla="*/ 181739 h 650635"/>
                <a:gd name="connsiteX45" fmla="*/ 654658 w 825541"/>
                <a:gd name="connsiteY45" fmla="*/ 207249 h 650635"/>
                <a:gd name="connsiteX46" fmla="*/ 601935 w 825541"/>
                <a:gd name="connsiteY46" fmla="*/ 233611 h 650635"/>
                <a:gd name="connsiteX47" fmla="*/ 519450 w 825541"/>
                <a:gd name="connsiteY47" fmla="*/ 305891 h 650635"/>
                <a:gd name="connsiteX48" fmla="*/ 438666 w 825541"/>
                <a:gd name="connsiteY48" fmla="*/ 378172 h 650635"/>
                <a:gd name="connsiteX49" fmla="*/ 402950 w 825541"/>
                <a:gd name="connsiteY49" fmla="*/ 463208 h 650635"/>
                <a:gd name="connsiteX50" fmla="*/ 420808 w 825541"/>
                <a:gd name="connsiteY50" fmla="*/ 532938 h 650635"/>
                <a:gd name="connsiteX51" fmla="*/ 578975 w 825541"/>
                <a:gd name="connsiteY51" fmla="*/ 485318 h 650635"/>
                <a:gd name="connsiteX52" fmla="*/ 731190 w 825541"/>
                <a:gd name="connsiteY52" fmla="*/ 407085 h 650635"/>
                <a:gd name="connsiteX53" fmla="*/ 783062 w 825541"/>
                <a:gd name="connsiteY53" fmla="*/ 421541 h 650635"/>
                <a:gd name="connsiteX54" fmla="*/ 797518 w 825541"/>
                <a:gd name="connsiteY54" fmla="*/ 430044 h 650635"/>
                <a:gd name="connsiteX55" fmla="*/ 797518 w 825541"/>
                <a:gd name="connsiteY55" fmla="*/ 441949 h 650635"/>
                <a:gd name="connsiteX56" fmla="*/ 813675 w 825541"/>
                <a:gd name="connsiteY56" fmla="*/ 462358 h 650635"/>
                <a:gd name="connsiteX57" fmla="*/ 725238 w 825541"/>
                <a:gd name="connsiteY57" fmla="*/ 583960 h 650635"/>
                <a:gd name="connsiteX58" fmla="*/ 559417 w 825541"/>
                <a:gd name="connsiteY58" fmla="*/ 600967 h 650635"/>
                <a:gd name="connsiteX59" fmla="*/ 372337 w 825541"/>
                <a:gd name="connsiteY59" fmla="*/ 575456 h 650635"/>
                <a:gd name="connsiteX60" fmla="*/ 342575 w 825541"/>
                <a:gd name="connsiteY60" fmla="*/ 564401 h 650635"/>
                <a:gd name="connsiteX61" fmla="*/ 217572 w 825541"/>
                <a:gd name="connsiteY61" fmla="*/ 650288 h 650635"/>
                <a:gd name="connsiteX62" fmla="*/ 207367 w 825541"/>
                <a:gd name="connsiteY62" fmla="*/ 640084 h 650635"/>
                <a:gd name="connsiteX63" fmla="*/ 725238 w 825541"/>
                <a:gd name="connsiteY63" fmla="*/ 38027 h 650635"/>
                <a:gd name="connsiteX64" fmla="*/ 721836 w 825541"/>
                <a:gd name="connsiteY64" fmla="*/ 29524 h 650635"/>
                <a:gd name="connsiteX65" fmla="*/ 708230 w 825541"/>
                <a:gd name="connsiteY65" fmla="*/ 38027 h 650635"/>
                <a:gd name="connsiteX66" fmla="*/ 711632 w 825541"/>
                <a:gd name="connsiteY66" fmla="*/ 46531 h 650635"/>
                <a:gd name="connsiteX67" fmla="*/ 725238 w 825541"/>
                <a:gd name="connsiteY67" fmla="*/ 38027 h 650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825541" h="650635">
                  <a:moveTo>
                    <a:pt x="207367" y="640084"/>
                  </a:moveTo>
                  <a:cubicBezTo>
                    <a:pt x="211619" y="634131"/>
                    <a:pt x="209068" y="632430"/>
                    <a:pt x="199714" y="635832"/>
                  </a:cubicBezTo>
                  <a:cubicBezTo>
                    <a:pt x="181006" y="642635"/>
                    <a:pt x="175054" y="620525"/>
                    <a:pt x="186108" y="583109"/>
                  </a:cubicBezTo>
                  <a:cubicBezTo>
                    <a:pt x="192061" y="561850"/>
                    <a:pt x="192911" y="538891"/>
                    <a:pt x="187809" y="513380"/>
                  </a:cubicBezTo>
                  <a:cubicBezTo>
                    <a:pt x="181006" y="481916"/>
                    <a:pt x="182707" y="470862"/>
                    <a:pt x="197163" y="444500"/>
                  </a:cubicBezTo>
                  <a:cubicBezTo>
                    <a:pt x="215021" y="413887"/>
                    <a:pt x="240531" y="395179"/>
                    <a:pt x="267743" y="395179"/>
                  </a:cubicBezTo>
                  <a:cubicBezTo>
                    <a:pt x="275396" y="395179"/>
                    <a:pt x="294955" y="384975"/>
                    <a:pt x="311111" y="372220"/>
                  </a:cubicBezTo>
                  <a:cubicBezTo>
                    <a:pt x="336622" y="352661"/>
                    <a:pt x="344276" y="350961"/>
                    <a:pt x="364684" y="358614"/>
                  </a:cubicBezTo>
                  <a:cubicBezTo>
                    <a:pt x="385093" y="367118"/>
                    <a:pt x="390195" y="365417"/>
                    <a:pt x="401250" y="349260"/>
                  </a:cubicBezTo>
                  <a:cubicBezTo>
                    <a:pt x="415706" y="326300"/>
                    <a:pt x="465877" y="199596"/>
                    <a:pt x="465877" y="185140"/>
                  </a:cubicBezTo>
                  <a:cubicBezTo>
                    <a:pt x="465877" y="168133"/>
                    <a:pt x="431863" y="163881"/>
                    <a:pt x="341724" y="168983"/>
                  </a:cubicBezTo>
                  <a:cubicBezTo>
                    <a:pt x="232028" y="174936"/>
                    <a:pt x="202265" y="180888"/>
                    <a:pt x="177605" y="202998"/>
                  </a:cubicBezTo>
                  <a:cubicBezTo>
                    <a:pt x="148692" y="228509"/>
                    <a:pt x="103623" y="300789"/>
                    <a:pt x="83214" y="354362"/>
                  </a:cubicBezTo>
                  <a:cubicBezTo>
                    <a:pt x="58554" y="416439"/>
                    <a:pt x="38145" y="454705"/>
                    <a:pt x="31342" y="449603"/>
                  </a:cubicBezTo>
                  <a:cubicBezTo>
                    <a:pt x="27941" y="447902"/>
                    <a:pt x="22839" y="449603"/>
                    <a:pt x="19437" y="454705"/>
                  </a:cubicBezTo>
                  <a:cubicBezTo>
                    <a:pt x="-9475" y="501475"/>
                    <a:pt x="-6074" y="325450"/>
                    <a:pt x="22839" y="239563"/>
                  </a:cubicBezTo>
                  <a:cubicBezTo>
                    <a:pt x="32193" y="212352"/>
                    <a:pt x="48350" y="174936"/>
                    <a:pt x="58554" y="157078"/>
                  </a:cubicBezTo>
                  <a:cubicBezTo>
                    <a:pt x="79813" y="119662"/>
                    <a:pt x="164849" y="55035"/>
                    <a:pt x="192911" y="55035"/>
                  </a:cubicBezTo>
                  <a:cubicBezTo>
                    <a:pt x="203115" y="55035"/>
                    <a:pt x="210769" y="52484"/>
                    <a:pt x="210769" y="48232"/>
                  </a:cubicBezTo>
                  <a:cubicBezTo>
                    <a:pt x="210769" y="39728"/>
                    <a:pt x="319615" y="19320"/>
                    <a:pt x="330670" y="25272"/>
                  </a:cubicBezTo>
                  <a:cubicBezTo>
                    <a:pt x="334922" y="28674"/>
                    <a:pt x="338323" y="26973"/>
                    <a:pt x="338323" y="22721"/>
                  </a:cubicBezTo>
                  <a:cubicBezTo>
                    <a:pt x="338323" y="19320"/>
                    <a:pt x="354480" y="15918"/>
                    <a:pt x="374889" y="16768"/>
                  </a:cubicBezTo>
                  <a:cubicBezTo>
                    <a:pt x="394447" y="17619"/>
                    <a:pt x="414856" y="16768"/>
                    <a:pt x="419107" y="13367"/>
                  </a:cubicBezTo>
                  <a:cubicBezTo>
                    <a:pt x="434414" y="4863"/>
                    <a:pt x="478633" y="6564"/>
                    <a:pt x="490538" y="15918"/>
                  </a:cubicBezTo>
                  <a:cubicBezTo>
                    <a:pt x="499892" y="22721"/>
                    <a:pt x="501592" y="22721"/>
                    <a:pt x="496490" y="15068"/>
                  </a:cubicBezTo>
                  <a:cubicBezTo>
                    <a:pt x="493089" y="8265"/>
                    <a:pt x="495640" y="4013"/>
                    <a:pt x="504144" y="4013"/>
                  </a:cubicBezTo>
                  <a:cubicBezTo>
                    <a:pt x="512647" y="4013"/>
                    <a:pt x="515198" y="8265"/>
                    <a:pt x="511797" y="15068"/>
                  </a:cubicBezTo>
                  <a:cubicBezTo>
                    <a:pt x="507545" y="21020"/>
                    <a:pt x="510946" y="21020"/>
                    <a:pt x="520300" y="13367"/>
                  </a:cubicBezTo>
                  <a:cubicBezTo>
                    <a:pt x="533056" y="2312"/>
                    <a:pt x="536457" y="2312"/>
                    <a:pt x="543260" y="13367"/>
                  </a:cubicBezTo>
                  <a:cubicBezTo>
                    <a:pt x="550063" y="23571"/>
                    <a:pt x="552614" y="22721"/>
                    <a:pt x="562819" y="9966"/>
                  </a:cubicBezTo>
                  <a:cubicBezTo>
                    <a:pt x="573023" y="-3640"/>
                    <a:pt x="574724" y="-3640"/>
                    <a:pt x="579826" y="9115"/>
                  </a:cubicBezTo>
                  <a:cubicBezTo>
                    <a:pt x="583227" y="17619"/>
                    <a:pt x="590880" y="21020"/>
                    <a:pt x="601935" y="18469"/>
                  </a:cubicBezTo>
                  <a:cubicBezTo>
                    <a:pt x="611289" y="15918"/>
                    <a:pt x="621493" y="17619"/>
                    <a:pt x="624045" y="21871"/>
                  </a:cubicBezTo>
                  <a:cubicBezTo>
                    <a:pt x="626596" y="26122"/>
                    <a:pt x="630847" y="27823"/>
                    <a:pt x="634249" y="26122"/>
                  </a:cubicBezTo>
                  <a:cubicBezTo>
                    <a:pt x="647855" y="18469"/>
                    <a:pt x="703979" y="13367"/>
                    <a:pt x="703979" y="20170"/>
                  </a:cubicBezTo>
                  <a:cubicBezTo>
                    <a:pt x="703979" y="24422"/>
                    <a:pt x="709931" y="26973"/>
                    <a:pt x="717584" y="26122"/>
                  </a:cubicBezTo>
                  <a:cubicBezTo>
                    <a:pt x="725238" y="26122"/>
                    <a:pt x="732891" y="32075"/>
                    <a:pt x="733741" y="40579"/>
                  </a:cubicBezTo>
                  <a:cubicBezTo>
                    <a:pt x="735442" y="48232"/>
                    <a:pt x="733741" y="55035"/>
                    <a:pt x="729489" y="55035"/>
                  </a:cubicBezTo>
                  <a:cubicBezTo>
                    <a:pt x="726088" y="55035"/>
                    <a:pt x="720986" y="62688"/>
                    <a:pt x="718435" y="72042"/>
                  </a:cubicBezTo>
                  <a:cubicBezTo>
                    <a:pt x="715884" y="81396"/>
                    <a:pt x="717584" y="87348"/>
                    <a:pt x="721836" y="83947"/>
                  </a:cubicBezTo>
                  <a:cubicBezTo>
                    <a:pt x="726088" y="81396"/>
                    <a:pt x="729489" y="83097"/>
                    <a:pt x="729489" y="88199"/>
                  </a:cubicBezTo>
                  <a:cubicBezTo>
                    <a:pt x="729489" y="93301"/>
                    <a:pt x="734592" y="95002"/>
                    <a:pt x="740544" y="92451"/>
                  </a:cubicBezTo>
                  <a:cubicBezTo>
                    <a:pt x="748197" y="89900"/>
                    <a:pt x="751599" y="98403"/>
                    <a:pt x="750748" y="124764"/>
                  </a:cubicBezTo>
                  <a:cubicBezTo>
                    <a:pt x="750748" y="157078"/>
                    <a:pt x="748197" y="163031"/>
                    <a:pt x="725238" y="172385"/>
                  </a:cubicBezTo>
                  <a:cubicBezTo>
                    <a:pt x="711632" y="178337"/>
                    <a:pt x="699727" y="182589"/>
                    <a:pt x="699727" y="181739"/>
                  </a:cubicBezTo>
                  <a:cubicBezTo>
                    <a:pt x="699727" y="180888"/>
                    <a:pt x="679318" y="192793"/>
                    <a:pt x="654658" y="207249"/>
                  </a:cubicBezTo>
                  <a:cubicBezTo>
                    <a:pt x="629997" y="221706"/>
                    <a:pt x="606187" y="233611"/>
                    <a:pt x="601935" y="233611"/>
                  </a:cubicBezTo>
                  <a:cubicBezTo>
                    <a:pt x="597683" y="233611"/>
                    <a:pt x="561118" y="265924"/>
                    <a:pt x="519450" y="305891"/>
                  </a:cubicBezTo>
                  <a:cubicBezTo>
                    <a:pt x="478633" y="345858"/>
                    <a:pt x="442067" y="378172"/>
                    <a:pt x="438666" y="378172"/>
                  </a:cubicBezTo>
                  <a:cubicBezTo>
                    <a:pt x="425060" y="378172"/>
                    <a:pt x="408053" y="418990"/>
                    <a:pt x="402950" y="463208"/>
                  </a:cubicBezTo>
                  <a:cubicBezTo>
                    <a:pt x="397848" y="507427"/>
                    <a:pt x="398699" y="511679"/>
                    <a:pt x="420808" y="532938"/>
                  </a:cubicBezTo>
                  <a:cubicBezTo>
                    <a:pt x="466728" y="577157"/>
                    <a:pt x="489687" y="569504"/>
                    <a:pt x="578975" y="485318"/>
                  </a:cubicBezTo>
                  <a:cubicBezTo>
                    <a:pt x="664862" y="404533"/>
                    <a:pt x="711632" y="379873"/>
                    <a:pt x="731190" y="407085"/>
                  </a:cubicBezTo>
                  <a:cubicBezTo>
                    <a:pt x="737143" y="415588"/>
                    <a:pt x="758402" y="422391"/>
                    <a:pt x="783062" y="421541"/>
                  </a:cubicBezTo>
                  <a:cubicBezTo>
                    <a:pt x="790715" y="421541"/>
                    <a:pt x="797518" y="424942"/>
                    <a:pt x="797518" y="430044"/>
                  </a:cubicBezTo>
                  <a:cubicBezTo>
                    <a:pt x="797518" y="434296"/>
                    <a:pt x="797518" y="439398"/>
                    <a:pt x="797518" y="441949"/>
                  </a:cubicBezTo>
                  <a:cubicBezTo>
                    <a:pt x="797518" y="444500"/>
                    <a:pt x="805172" y="453854"/>
                    <a:pt x="813675" y="462358"/>
                  </a:cubicBezTo>
                  <a:cubicBezTo>
                    <a:pt x="846839" y="495522"/>
                    <a:pt x="803471" y="555898"/>
                    <a:pt x="725238" y="583960"/>
                  </a:cubicBezTo>
                  <a:cubicBezTo>
                    <a:pt x="681869" y="600117"/>
                    <a:pt x="658059" y="602668"/>
                    <a:pt x="559417" y="600967"/>
                  </a:cubicBezTo>
                  <a:cubicBezTo>
                    <a:pt x="417407" y="600117"/>
                    <a:pt x="402950" y="597566"/>
                    <a:pt x="372337" y="575456"/>
                  </a:cubicBezTo>
                  <a:cubicBezTo>
                    <a:pt x="358732" y="565252"/>
                    <a:pt x="345976" y="560150"/>
                    <a:pt x="342575" y="564401"/>
                  </a:cubicBezTo>
                  <a:cubicBezTo>
                    <a:pt x="331520" y="583109"/>
                    <a:pt x="232878" y="650288"/>
                    <a:pt x="217572" y="650288"/>
                  </a:cubicBezTo>
                  <a:cubicBezTo>
                    <a:pt x="207367" y="650288"/>
                    <a:pt x="203115" y="646887"/>
                    <a:pt x="207367" y="640084"/>
                  </a:cubicBezTo>
                  <a:close/>
                  <a:moveTo>
                    <a:pt x="725238" y="38027"/>
                  </a:moveTo>
                  <a:cubicBezTo>
                    <a:pt x="727789" y="33776"/>
                    <a:pt x="726938" y="29524"/>
                    <a:pt x="721836" y="29524"/>
                  </a:cubicBezTo>
                  <a:cubicBezTo>
                    <a:pt x="717584" y="29524"/>
                    <a:pt x="710781" y="33776"/>
                    <a:pt x="708230" y="38027"/>
                  </a:cubicBezTo>
                  <a:cubicBezTo>
                    <a:pt x="705679" y="43130"/>
                    <a:pt x="706530" y="46531"/>
                    <a:pt x="711632" y="46531"/>
                  </a:cubicBezTo>
                  <a:cubicBezTo>
                    <a:pt x="715884" y="46531"/>
                    <a:pt x="722687" y="43130"/>
                    <a:pt x="725238" y="38027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8D1CD6A-F4B9-995A-09F6-C86D348B5D49}"/>
                </a:ext>
              </a:extLst>
            </p:cNvPr>
            <p:cNvSpPr/>
            <p:nvPr/>
          </p:nvSpPr>
          <p:spPr>
            <a:xfrm flipV="1">
              <a:off x="5124161" y="2099193"/>
              <a:ext cx="295948" cy="557859"/>
            </a:xfrm>
            <a:custGeom>
              <a:avLst/>
              <a:gdLst>
                <a:gd name="connsiteX0" fmla="*/ 57347 w 221444"/>
                <a:gd name="connsiteY0" fmla="*/ 381514 h 417420"/>
                <a:gd name="connsiteX1" fmla="*/ 16530 w 221444"/>
                <a:gd name="connsiteY1" fmla="*/ 123854 h 417420"/>
                <a:gd name="connsiteX2" fmla="*/ 25884 w 221444"/>
                <a:gd name="connsiteY2" fmla="*/ 102595 h 417420"/>
                <a:gd name="connsiteX3" fmla="*/ 56497 w 221444"/>
                <a:gd name="connsiteY3" fmla="*/ 46471 h 417420"/>
                <a:gd name="connsiteX4" fmla="*/ 76906 w 221444"/>
                <a:gd name="connsiteY4" fmla="*/ 29464 h 417420"/>
                <a:gd name="connsiteX5" fmla="*/ 134730 w 221444"/>
                <a:gd name="connsiteY5" fmla="*/ 8205 h 417420"/>
                <a:gd name="connsiteX6" fmla="*/ 155989 w 221444"/>
                <a:gd name="connsiteY6" fmla="*/ 2252 h 417420"/>
                <a:gd name="connsiteX7" fmla="*/ 221467 w 221444"/>
                <a:gd name="connsiteY7" fmla="*/ 26062 h 417420"/>
                <a:gd name="connsiteX8" fmla="*/ 199358 w 221444"/>
                <a:gd name="connsiteY8" fmla="*/ 83037 h 417420"/>
                <a:gd name="connsiteX9" fmla="*/ 140683 w 221444"/>
                <a:gd name="connsiteY9" fmla="*/ 253959 h 417420"/>
                <a:gd name="connsiteX10" fmla="*/ 73504 w 221444"/>
                <a:gd name="connsiteY10" fmla="*/ 417229 h 417420"/>
                <a:gd name="connsiteX11" fmla="*/ 57347 w 221444"/>
                <a:gd name="connsiteY11" fmla="*/ 381514 h 41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1444" h="417420">
                  <a:moveTo>
                    <a:pt x="57347" y="381514"/>
                  </a:moveTo>
                  <a:cubicBezTo>
                    <a:pt x="-3028" y="214843"/>
                    <a:pt x="-14083" y="143412"/>
                    <a:pt x="16530" y="123854"/>
                  </a:cubicBezTo>
                  <a:cubicBezTo>
                    <a:pt x="21632" y="121303"/>
                    <a:pt x="25884" y="111099"/>
                    <a:pt x="25884" y="102595"/>
                  </a:cubicBezTo>
                  <a:cubicBezTo>
                    <a:pt x="25884" y="77084"/>
                    <a:pt x="44592" y="42219"/>
                    <a:pt x="56497" y="46471"/>
                  </a:cubicBezTo>
                  <a:cubicBezTo>
                    <a:pt x="61599" y="48172"/>
                    <a:pt x="70953" y="41369"/>
                    <a:pt x="76906" y="29464"/>
                  </a:cubicBezTo>
                  <a:cubicBezTo>
                    <a:pt x="87110" y="10756"/>
                    <a:pt x="104967" y="4803"/>
                    <a:pt x="134730" y="8205"/>
                  </a:cubicBezTo>
                  <a:cubicBezTo>
                    <a:pt x="141533" y="9055"/>
                    <a:pt x="150887" y="6504"/>
                    <a:pt x="155989" y="2252"/>
                  </a:cubicBezTo>
                  <a:cubicBezTo>
                    <a:pt x="167894" y="-7102"/>
                    <a:pt x="221467" y="12457"/>
                    <a:pt x="221467" y="26062"/>
                  </a:cubicBezTo>
                  <a:cubicBezTo>
                    <a:pt x="221467" y="30314"/>
                    <a:pt x="211263" y="55825"/>
                    <a:pt x="199358" y="83037"/>
                  </a:cubicBezTo>
                  <a:cubicBezTo>
                    <a:pt x="187453" y="110248"/>
                    <a:pt x="160241" y="187631"/>
                    <a:pt x="140683" y="253959"/>
                  </a:cubicBezTo>
                  <a:cubicBezTo>
                    <a:pt x="108369" y="359404"/>
                    <a:pt x="84559" y="417229"/>
                    <a:pt x="73504" y="417229"/>
                  </a:cubicBezTo>
                  <a:cubicBezTo>
                    <a:pt x="71803" y="417229"/>
                    <a:pt x="65000" y="401072"/>
                    <a:pt x="57347" y="381514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6192ECA-F202-9A93-0B4B-B46B8D5D3F45}"/>
              </a:ext>
            </a:extLst>
          </p:cNvPr>
          <p:cNvSpPr/>
          <p:nvPr/>
        </p:nvSpPr>
        <p:spPr>
          <a:xfrm flipV="1">
            <a:off x="6881789" y="2362007"/>
            <a:ext cx="31118" cy="28093"/>
          </a:xfrm>
          <a:custGeom>
            <a:avLst/>
            <a:gdLst>
              <a:gd name="connsiteX0" fmla="*/ -947 w 23284"/>
              <a:gd name="connsiteY0" fmla="*/ 15668 h 21021"/>
              <a:gd name="connsiteX1" fmla="*/ 20312 w 23284"/>
              <a:gd name="connsiteY1" fmla="*/ 5464 h 21021"/>
              <a:gd name="connsiteX2" fmla="*/ 16910 w 23284"/>
              <a:gd name="connsiteY2" fmla="*/ 9716 h 21021"/>
              <a:gd name="connsiteX3" fmla="*/ 4155 w 23284"/>
              <a:gd name="connsiteY3" fmla="*/ 14818 h 21021"/>
              <a:gd name="connsiteX4" fmla="*/ -947 w 23284"/>
              <a:gd name="connsiteY4" fmla="*/ 15668 h 2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84" h="21021">
                <a:moveTo>
                  <a:pt x="-947" y="15668"/>
                </a:moveTo>
                <a:cubicBezTo>
                  <a:pt x="-1798" y="1212"/>
                  <a:pt x="12658" y="-5591"/>
                  <a:pt x="20312" y="5464"/>
                </a:cubicBezTo>
                <a:cubicBezTo>
                  <a:pt x="23713" y="11417"/>
                  <a:pt x="22863" y="13117"/>
                  <a:pt x="16910" y="9716"/>
                </a:cubicBezTo>
                <a:cubicBezTo>
                  <a:pt x="12658" y="7165"/>
                  <a:pt x="5855" y="9716"/>
                  <a:pt x="4155" y="14818"/>
                </a:cubicBezTo>
                <a:cubicBezTo>
                  <a:pt x="753" y="22471"/>
                  <a:pt x="-947" y="23322"/>
                  <a:pt x="-947" y="1566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2" name="图形 29">
            <a:extLst>
              <a:ext uri="{FF2B5EF4-FFF2-40B4-BE49-F238E27FC236}">
                <a16:creationId xmlns:a16="http://schemas.microsoft.com/office/drawing/2014/main" id="{9818DFB4-124A-7AC5-1305-62FD3252E958}"/>
              </a:ext>
            </a:extLst>
          </p:cNvPr>
          <p:cNvGrpSpPr/>
          <p:nvPr/>
        </p:nvGrpSpPr>
        <p:grpSpPr>
          <a:xfrm>
            <a:off x="7409280" y="2611050"/>
            <a:ext cx="830948" cy="1005841"/>
            <a:chOff x="7150753" y="2097970"/>
            <a:chExt cx="937208" cy="1134466"/>
          </a:xfrm>
          <a:gradFill>
            <a:gsLst>
              <a:gs pos="0">
                <a:schemeClr val="bg1"/>
              </a:gs>
              <a:gs pos="100000">
                <a:srgbClr val="FFC000"/>
              </a:gs>
            </a:gsLst>
            <a:lin ang="5400000" scaled="1"/>
          </a:gra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828FD2F-7315-7040-37AC-66DECA810AC2}"/>
                </a:ext>
              </a:extLst>
            </p:cNvPr>
            <p:cNvSpPr/>
            <p:nvPr/>
          </p:nvSpPr>
          <p:spPr>
            <a:xfrm flipV="1">
              <a:off x="7150753" y="2097970"/>
              <a:ext cx="669696" cy="1134466"/>
            </a:xfrm>
            <a:custGeom>
              <a:avLst/>
              <a:gdLst>
                <a:gd name="connsiteX0" fmla="*/ 349788 w 669696"/>
                <a:gd name="connsiteY0" fmla="*/ 1115924 h 1134466"/>
                <a:gd name="connsiteX1" fmla="*/ 333631 w 669696"/>
                <a:gd name="connsiteY1" fmla="*/ 996023 h 1134466"/>
                <a:gd name="connsiteX2" fmla="*/ 320876 w 669696"/>
                <a:gd name="connsiteY2" fmla="*/ 927144 h 1134466"/>
                <a:gd name="connsiteX3" fmla="*/ 205227 w 669696"/>
                <a:gd name="connsiteY3" fmla="*/ 873571 h 1134466"/>
                <a:gd name="connsiteX4" fmla="*/ 182267 w 669696"/>
                <a:gd name="connsiteY4" fmla="*/ 855714 h 1134466"/>
                <a:gd name="connsiteX5" fmla="*/ 169511 w 669696"/>
                <a:gd name="connsiteY5" fmla="*/ 845509 h 1134466"/>
                <a:gd name="connsiteX6" fmla="*/ 172063 w 669696"/>
                <a:gd name="connsiteY6" fmla="*/ 827652 h 1134466"/>
                <a:gd name="connsiteX7" fmla="*/ 233289 w 669696"/>
                <a:gd name="connsiteY7" fmla="*/ 780031 h 1134466"/>
                <a:gd name="connsiteX8" fmla="*/ 325978 w 669696"/>
                <a:gd name="connsiteY8" fmla="*/ 671185 h 1134466"/>
                <a:gd name="connsiteX9" fmla="*/ 258799 w 669696"/>
                <a:gd name="connsiteY9" fmla="*/ 594653 h 1134466"/>
                <a:gd name="connsiteX10" fmla="*/ 208628 w 669696"/>
                <a:gd name="connsiteY10" fmla="*/ 558937 h 1134466"/>
                <a:gd name="connsiteX11" fmla="*/ 150803 w 669696"/>
                <a:gd name="connsiteY11" fmla="*/ 520671 h 1134466"/>
                <a:gd name="connsiteX12" fmla="*/ 115939 w 669696"/>
                <a:gd name="connsiteY12" fmla="*/ 505365 h 1134466"/>
                <a:gd name="connsiteX13" fmla="*/ 87877 w 669696"/>
                <a:gd name="connsiteY13" fmla="*/ 480704 h 1134466"/>
                <a:gd name="connsiteX14" fmla="*/ 86176 w 669696"/>
                <a:gd name="connsiteY14" fmla="*/ 445839 h 1134466"/>
                <a:gd name="connsiteX15" fmla="*/ 209478 w 669696"/>
                <a:gd name="connsiteY15" fmla="*/ 393117 h 1134466"/>
                <a:gd name="connsiteX16" fmla="*/ 201825 w 669696"/>
                <a:gd name="connsiteY16" fmla="*/ 386314 h 1134466"/>
                <a:gd name="connsiteX17" fmla="*/ 149953 w 669696"/>
                <a:gd name="connsiteY17" fmla="*/ 356551 h 1134466"/>
                <a:gd name="connsiteX18" fmla="*/ 73421 w 669696"/>
                <a:gd name="connsiteY18" fmla="*/ 334442 h 1134466"/>
                <a:gd name="connsiteX19" fmla="*/ 21548 w 669696"/>
                <a:gd name="connsiteY19" fmla="*/ 338694 h 1134466"/>
                <a:gd name="connsiteX20" fmla="*/ 7943 w 669696"/>
                <a:gd name="connsiteY20" fmla="*/ 248555 h 1134466"/>
                <a:gd name="connsiteX21" fmla="*/ 35154 w 669696"/>
                <a:gd name="connsiteY21" fmla="*/ 189880 h 1134466"/>
                <a:gd name="connsiteX22" fmla="*/ 75972 w 669696"/>
                <a:gd name="connsiteY22" fmla="*/ 124402 h 1134466"/>
                <a:gd name="connsiteX23" fmla="*/ 132096 w 669696"/>
                <a:gd name="connsiteY23" fmla="*/ 103143 h 1134466"/>
                <a:gd name="connsiteX24" fmla="*/ 170362 w 669696"/>
                <a:gd name="connsiteY24" fmla="*/ 132056 h 1134466"/>
                <a:gd name="connsiteX25" fmla="*/ 226486 w 669696"/>
                <a:gd name="connsiteY25" fmla="*/ 139709 h 1134466"/>
                <a:gd name="connsiteX26" fmla="*/ 257949 w 669696"/>
                <a:gd name="connsiteY26" fmla="*/ 122702 h 1134466"/>
                <a:gd name="connsiteX27" fmla="*/ 277507 w 669696"/>
                <a:gd name="connsiteY27" fmla="*/ 105694 h 1134466"/>
                <a:gd name="connsiteX28" fmla="*/ 295365 w 669696"/>
                <a:gd name="connsiteY28" fmla="*/ 92939 h 1134466"/>
                <a:gd name="connsiteX29" fmla="*/ 303018 w 669696"/>
                <a:gd name="connsiteY29" fmla="*/ 89538 h 1134466"/>
                <a:gd name="connsiteX30" fmla="*/ 318325 w 669696"/>
                <a:gd name="connsiteY30" fmla="*/ 76782 h 1134466"/>
                <a:gd name="connsiteX31" fmla="*/ 371047 w 669696"/>
                <a:gd name="connsiteY31" fmla="*/ 37666 h 1134466"/>
                <a:gd name="connsiteX32" fmla="*/ 456083 w 669696"/>
                <a:gd name="connsiteY32" fmla="*/ -601 h 1134466"/>
                <a:gd name="connsiteX33" fmla="*/ 513058 w 669696"/>
                <a:gd name="connsiteY33" fmla="*/ 34264 h 1134466"/>
                <a:gd name="connsiteX34" fmla="*/ 516459 w 669696"/>
                <a:gd name="connsiteY34" fmla="*/ 51271 h 1134466"/>
                <a:gd name="connsiteX35" fmla="*/ 525813 w 669696"/>
                <a:gd name="connsiteY35" fmla="*/ 339544 h 1134466"/>
                <a:gd name="connsiteX36" fmla="*/ 532616 w 669696"/>
                <a:gd name="connsiteY36" fmla="*/ 530875 h 1134466"/>
                <a:gd name="connsiteX37" fmla="*/ 536017 w 669696"/>
                <a:gd name="connsiteY37" fmla="*/ 541930 h 1134466"/>
                <a:gd name="connsiteX38" fmla="*/ 584488 w 669696"/>
                <a:gd name="connsiteY38" fmla="*/ 569142 h 1134466"/>
                <a:gd name="connsiteX39" fmla="*/ 588740 w 669696"/>
                <a:gd name="connsiteY39" fmla="*/ 571693 h 1134466"/>
                <a:gd name="connsiteX40" fmla="*/ 632108 w 669696"/>
                <a:gd name="connsiteY40" fmla="*/ 604857 h 1134466"/>
                <a:gd name="connsiteX41" fmla="*/ 666973 w 669696"/>
                <a:gd name="connsiteY41" fmla="*/ 631218 h 1134466"/>
                <a:gd name="connsiteX42" fmla="*/ 650816 w 669696"/>
                <a:gd name="connsiteY42" fmla="*/ 660981 h 1134466"/>
                <a:gd name="connsiteX43" fmla="*/ 642313 w 669696"/>
                <a:gd name="connsiteY43" fmla="*/ 666933 h 1134466"/>
                <a:gd name="connsiteX44" fmla="*/ 638061 w 669696"/>
                <a:gd name="connsiteY44" fmla="*/ 679689 h 1134466"/>
                <a:gd name="connsiteX45" fmla="*/ 625305 w 669696"/>
                <a:gd name="connsiteY45" fmla="*/ 700948 h 1134466"/>
                <a:gd name="connsiteX46" fmla="*/ 613400 w 669696"/>
                <a:gd name="connsiteY46" fmla="*/ 718805 h 1134466"/>
                <a:gd name="connsiteX47" fmla="*/ 611700 w 669696"/>
                <a:gd name="connsiteY47" fmla="*/ 725608 h 1134466"/>
                <a:gd name="connsiteX48" fmla="*/ 598944 w 669696"/>
                <a:gd name="connsiteY48" fmla="*/ 726459 h 1134466"/>
                <a:gd name="connsiteX49" fmla="*/ 554725 w 669696"/>
                <a:gd name="connsiteY49" fmla="*/ 734112 h 1134466"/>
                <a:gd name="connsiteX50" fmla="*/ 541970 w 669696"/>
                <a:gd name="connsiteY50" fmla="*/ 759623 h 1134466"/>
                <a:gd name="connsiteX51" fmla="*/ 569182 w 669696"/>
                <a:gd name="connsiteY51" fmla="*/ 789385 h 1134466"/>
                <a:gd name="connsiteX52" fmla="*/ 575134 w 669696"/>
                <a:gd name="connsiteY52" fmla="*/ 802991 h 1134466"/>
                <a:gd name="connsiteX53" fmla="*/ 577685 w 669696"/>
                <a:gd name="connsiteY53" fmla="*/ 811495 h 1134466"/>
                <a:gd name="connsiteX54" fmla="*/ 583638 w 669696"/>
                <a:gd name="connsiteY54" fmla="*/ 828502 h 1134466"/>
                <a:gd name="connsiteX55" fmla="*/ 582787 w 669696"/>
                <a:gd name="connsiteY55" fmla="*/ 845509 h 1134466"/>
                <a:gd name="connsiteX56" fmla="*/ 583638 w 669696"/>
                <a:gd name="connsiteY56" fmla="*/ 865918 h 1134466"/>
                <a:gd name="connsiteX57" fmla="*/ 585338 w 669696"/>
                <a:gd name="connsiteY57" fmla="*/ 894830 h 1134466"/>
                <a:gd name="connsiteX58" fmla="*/ 578535 w 669696"/>
                <a:gd name="connsiteY58" fmla="*/ 927994 h 1134466"/>
                <a:gd name="connsiteX59" fmla="*/ 561528 w 669696"/>
                <a:gd name="connsiteY59" fmla="*/ 960308 h 1134466"/>
                <a:gd name="connsiteX60" fmla="*/ 558127 w 669696"/>
                <a:gd name="connsiteY60" fmla="*/ 975615 h 1134466"/>
                <a:gd name="connsiteX61" fmla="*/ 554725 w 669696"/>
                <a:gd name="connsiteY61" fmla="*/ 989220 h 1134466"/>
                <a:gd name="connsiteX62" fmla="*/ 402511 w 669696"/>
                <a:gd name="connsiteY62" fmla="*/ 1124428 h 1134466"/>
                <a:gd name="connsiteX63" fmla="*/ 349788 w 669696"/>
                <a:gd name="connsiteY63" fmla="*/ 1115924 h 1134466"/>
                <a:gd name="connsiteX64" fmla="*/ 370197 w 669696"/>
                <a:gd name="connsiteY64" fmla="*/ 266413 h 1134466"/>
                <a:gd name="connsiteX65" fmla="*/ 360843 w 669696"/>
                <a:gd name="connsiteY65" fmla="*/ 209439 h 1134466"/>
                <a:gd name="connsiteX66" fmla="*/ 273256 w 669696"/>
                <a:gd name="connsiteY66" fmla="*/ 207738 h 1134466"/>
                <a:gd name="connsiteX67" fmla="*/ 144851 w 669696"/>
                <a:gd name="connsiteY67" fmla="*/ 244303 h 1134466"/>
                <a:gd name="connsiteX68" fmla="*/ 200124 w 669696"/>
                <a:gd name="connsiteY68" fmla="*/ 353150 h 1134466"/>
                <a:gd name="connsiteX69" fmla="*/ 217982 w 669696"/>
                <a:gd name="connsiteY69" fmla="*/ 379511 h 1134466"/>
                <a:gd name="connsiteX70" fmla="*/ 246044 w 669696"/>
                <a:gd name="connsiteY70" fmla="*/ 383763 h 1134466"/>
                <a:gd name="connsiteX71" fmla="*/ 315774 w 669696"/>
                <a:gd name="connsiteY71" fmla="*/ 393117 h 1134466"/>
                <a:gd name="connsiteX72" fmla="*/ 358292 w 669696"/>
                <a:gd name="connsiteY72" fmla="*/ 407573 h 1134466"/>
                <a:gd name="connsiteX73" fmla="*/ 363394 w 669696"/>
                <a:gd name="connsiteY73" fmla="*/ 360803 h 1134466"/>
                <a:gd name="connsiteX74" fmla="*/ 370197 w 669696"/>
                <a:gd name="connsiteY74" fmla="*/ 266413 h 113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69696" h="1134466">
                  <a:moveTo>
                    <a:pt x="349788" y="1115924"/>
                  </a:moveTo>
                  <a:cubicBezTo>
                    <a:pt x="342135" y="1093815"/>
                    <a:pt x="339584" y="1076808"/>
                    <a:pt x="333631" y="996023"/>
                  </a:cubicBezTo>
                  <a:cubicBezTo>
                    <a:pt x="331080" y="963710"/>
                    <a:pt x="325128" y="933097"/>
                    <a:pt x="320876" y="927144"/>
                  </a:cubicBezTo>
                  <a:cubicBezTo>
                    <a:pt x="311522" y="916089"/>
                    <a:pt x="249445" y="887177"/>
                    <a:pt x="205227" y="873571"/>
                  </a:cubicBezTo>
                  <a:cubicBezTo>
                    <a:pt x="191621" y="869319"/>
                    <a:pt x="180566" y="860816"/>
                    <a:pt x="182267" y="855714"/>
                  </a:cubicBezTo>
                  <a:cubicBezTo>
                    <a:pt x="183117" y="849761"/>
                    <a:pt x="178015" y="845509"/>
                    <a:pt x="169511" y="845509"/>
                  </a:cubicBezTo>
                  <a:cubicBezTo>
                    <a:pt x="157606" y="845509"/>
                    <a:pt x="157606" y="843809"/>
                    <a:pt x="172063" y="827652"/>
                  </a:cubicBezTo>
                  <a:cubicBezTo>
                    <a:pt x="180566" y="817447"/>
                    <a:pt x="208628" y="796188"/>
                    <a:pt x="233289" y="780031"/>
                  </a:cubicBezTo>
                  <a:cubicBezTo>
                    <a:pt x="282610" y="746867"/>
                    <a:pt x="322577" y="700948"/>
                    <a:pt x="325978" y="671185"/>
                  </a:cubicBezTo>
                  <a:cubicBezTo>
                    <a:pt x="328529" y="652477"/>
                    <a:pt x="325128" y="648225"/>
                    <a:pt x="258799" y="594653"/>
                  </a:cubicBezTo>
                  <a:cubicBezTo>
                    <a:pt x="250296" y="587850"/>
                    <a:pt x="228186" y="571693"/>
                    <a:pt x="208628" y="558937"/>
                  </a:cubicBezTo>
                  <a:cubicBezTo>
                    <a:pt x="189070" y="545332"/>
                    <a:pt x="163559" y="528324"/>
                    <a:pt x="150803" y="520671"/>
                  </a:cubicBezTo>
                  <a:cubicBezTo>
                    <a:pt x="138898" y="512167"/>
                    <a:pt x="122742" y="505365"/>
                    <a:pt x="115939" y="505365"/>
                  </a:cubicBezTo>
                  <a:cubicBezTo>
                    <a:pt x="108285" y="505365"/>
                    <a:pt x="96380" y="494310"/>
                    <a:pt x="87877" y="480704"/>
                  </a:cubicBezTo>
                  <a:cubicBezTo>
                    <a:pt x="70019" y="450091"/>
                    <a:pt x="70019" y="445839"/>
                    <a:pt x="86176" y="445839"/>
                  </a:cubicBezTo>
                  <a:cubicBezTo>
                    <a:pt x="104884" y="445839"/>
                    <a:pt x="209478" y="400770"/>
                    <a:pt x="209478" y="393117"/>
                  </a:cubicBezTo>
                  <a:cubicBezTo>
                    <a:pt x="209478" y="388865"/>
                    <a:pt x="206077" y="386314"/>
                    <a:pt x="201825" y="386314"/>
                  </a:cubicBezTo>
                  <a:cubicBezTo>
                    <a:pt x="197573" y="386314"/>
                    <a:pt x="174614" y="372708"/>
                    <a:pt x="149953" y="356551"/>
                  </a:cubicBezTo>
                  <a:cubicBezTo>
                    <a:pt x="107435" y="328489"/>
                    <a:pt x="73421" y="318285"/>
                    <a:pt x="73421" y="334442"/>
                  </a:cubicBezTo>
                  <a:cubicBezTo>
                    <a:pt x="73421" y="348898"/>
                    <a:pt x="36005" y="351449"/>
                    <a:pt x="21548" y="338694"/>
                  </a:cubicBezTo>
                  <a:cubicBezTo>
                    <a:pt x="289" y="319986"/>
                    <a:pt x="-6513" y="271515"/>
                    <a:pt x="7943" y="248555"/>
                  </a:cubicBezTo>
                  <a:cubicBezTo>
                    <a:pt x="14746" y="237501"/>
                    <a:pt x="26651" y="211139"/>
                    <a:pt x="35154" y="189880"/>
                  </a:cubicBezTo>
                  <a:cubicBezTo>
                    <a:pt x="42808" y="167771"/>
                    <a:pt x="61515" y="138859"/>
                    <a:pt x="75972" y="124402"/>
                  </a:cubicBezTo>
                  <a:cubicBezTo>
                    <a:pt x="98081" y="103143"/>
                    <a:pt x="108285" y="99742"/>
                    <a:pt x="132096" y="103143"/>
                  </a:cubicBezTo>
                  <a:cubicBezTo>
                    <a:pt x="154205" y="106545"/>
                    <a:pt x="162709" y="114198"/>
                    <a:pt x="170362" y="132056"/>
                  </a:cubicBezTo>
                  <a:cubicBezTo>
                    <a:pt x="180566" y="160968"/>
                    <a:pt x="196723" y="162669"/>
                    <a:pt x="226486" y="139709"/>
                  </a:cubicBezTo>
                  <a:cubicBezTo>
                    <a:pt x="238391" y="130355"/>
                    <a:pt x="251997" y="122702"/>
                    <a:pt x="257949" y="122702"/>
                  </a:cubicBezTo>
                  <a:cubicBezTo>
                    <a:pt x="263902" y="122702"/>
                    <a:pt x="272405" y="115048"/>
                    <a:pt x="277507" y="105694"/>
                  </a:cubicBezTo>
                  <a:cubicBezTo>
                    <a:pt x="282610" y="96340"/>
                    <a:pt x="290263" y="90388"/>
                    <a:pt x="295365" y="92939"/>
                  </a:cubicBezTo>
                  <a:cubicBezTo>
                    <a:pt x="299617" y="96340"/>
                    <a:pt x="303018" y="94640"/>
                    <a:pt x="303018" y="89538"/>
                  </a:cubicBezTo>
                  <a:cubicBezTo>
                    <a:pt x="303018" y="85286"/>
                    <a:pt x="309821" y="79333"/>
                    <a:pt x="318325" y="76782"/>
                  </a:cubicBezTo>
                  <a:cubicBezTo>
                    <a:pt x="326828" y="74231"/>
                    <a:pt x="350639" y="56373"/>
                    <a:pt x="371047" y="37666"/>
                  </a:cubicBezTo>
                  <a:cubicBezTo>
                    <a:pt x="411014" y="1100"/>
                    <a:pt x="411014" y="1100"/>
                    <a:pt x="456083" y="-601"/>
                  </a:cubicBezTo>
                  <a:cubicBezTo>
                    <a:pt x="484996" y="-1451"/>
                    <a:pt x="524963" y="23209"/>
                    <a:pt x="513058" y="34264"/>
                  </a:cubicBezTo>
                  <a:cubicBezTo>
                    <a:pt x="509656" y="37666"/>
                    <a:pt x="511357" y="45319"/>
                    <a:pt x="516459" y="51271"/>
                  </a:cubicBezTo>
                  <a:cubicBezTo>
                    <a:pt x="526663" y="64027"/>
                    <a:pt x="528364" y="113348"/>
                    <a:pt x="525813" y="339544"/>
                  </a:cubicBezTo>
                  <a:cubicBezTo>
                    <a:pt x="523262" y="536828"/>
                    <a:pt x="523262" y="530875"/>
                    <a:pt x="532616" y="530875"/>
                  </a:cubicBezTo>
                  <a:cubicBezTo>
                    <a:pt x="536868" y="530875"/>
                    <a:pt x="538568" y="535978"/>
                    <a:pt x="536017" y="541930"/>
                  </a:cubicBezTo>
                  <a:cubicBezTo>
                    <a:pt x="530915" y="556386"/>
                    <a:pt x="570032" y="577645"/>
                    <a:pt x="584488" y="569142"/>
                  </a:cubicBezTo>
                  <a:cubicBezTo>
                    <a:pt x="591291" y="564890"/>
                    <a:pt x="592992" y="565740"/>
                    <a:pt x="588740" y="571693"/>
                  </a:cubicBezTo>
                  <a:cubicBezTo>
                    <a:pt x="585338" y="578496"/>
                    <a:pt x="600645" y="590401"/>
                    <a:pt x="632108" y="604857"/>
                  </a:cubicBezTo>
                  <a:cubicBezTo>
                    <a:pt x="663572" y="620163"/>
                    <a:pt x="676327" y="629517"/>
                    <a:pt x="666973" y="631218"/>
                  </a:cubicBezTo>
                  <a:cubicBezTo>
                    <a:pt x="653367" y="633769"/>
                    <a:pt x="648265" y="643123"/>
                    <a:pt x="650816" y="660981"/>
                  </a:cubicBezTo>
                  <a:cubicBezTo>
                    <a:pt x="650816" y="664382"/>
                    <a:pt x="647415" y="666933"/>
                    <a:pt x="642313" y="666933"/>
                  </a:cubicBezTo>
                  <a:cubicBezTo>
                    <a:pt x="637210" y="666933"/>
                    <a:pt x="634659" y="672886"/>
                    <a:pt x="638061" y="679689"/>
                  </a:cubicBezTo>
                  <a:cubicBezTo>
                    <a:pt x="640612" y="687342"/>
                    <a:pt x="635510" y="695846"/>
                    <a:pt x="625305" y="700948"/>
                  </a:cubicBezTo>
                  <a:cubicBezTo>
                    <a:pt x="615951" y="706050"/>
                    <a:pt x="610849" y="713703"/>
                    <a:pt x="613400" y="718805"/>
                  </a:cubicBezTo>
                  <a:cubicBezTo>
                    <a:pt x="616802" y="723057"/>
                    <a:pt x="615951" y="726459"/>
                    <a:pt x="611700" y="725608"/>
                  </a:cubicBezTo>
                  <a:cubicBezTo>
                    <a:pt x="608298" y="724758"/>
                    <a:pt x="602346" y="725608"/>
                    <a:pt x="598944" y="726459"/>
                  </a:cubicBezTo>
                  <a:cubicBezTo>
                    <a:pt x="583638" y="731561"/>
                    <a:pt x="574284" y="733261"/>
                    <a:pt x="554725" y="734112"/>
                  </a:cubicBezTo>
                  <a:cubicBezTo>
                    <a:pt x="535167" y="734962"/>
                    <a:pt x="534317" y="736663"/>
                    <a:pt x="541970" y="759623"/>
                  </a:cubicBezTo>
                  <a:cubicBezTo>
                    <a:pt x="547072" y="773228"/>
                    <a:pt x="558977" y="786834"/>
                    <a:pt x="569182" y="789385"/>
                  </a:cubicBezTo>
                  <a:cubicBezTo>
                    <a:pt x="584488" y="793637"/>
                    <a:pt x="586189" y="796188"/>
                    <a:pt x="575134" y="802991"/>
                  </a:cubicBezTo>
                  <a:cubicBezTo>
                    <a:pt x="564079" y="809794"/>
                    <a:pt x="564930" y="811495"/>
                    <a:pt x="577685" y="811495"/>
                  </a:cubicBezTo>
                  <a:cubicBezTo>
                    <a:pt x="590441" y="811495"/>
                    <a:pt x="591291" y="814046"/>
                    <a:pt x="583638" y="828502"/>
                  </a:cubicBezTo>
                  <a:cubicBezTo>
                    <a:pt x="577685" y="839557"/>
                    <a:pt x="577685" y="845509"/>
                    <a:pt x="582787" y="845509"/>
                  </a:cubicBezTo>
                  <a:cubicBezTo>
                    <a:pt x="588740" y="845509"/>
                    <a:pt x="588740" y="852312"/>
                    <a:pt x="583638" y="865918"/>
                  </a:cubicBezTo>
                  <a:cubicBezTo>
                    <a:pt x="579386" y="878673"/>
                    <a:pt x="579386" y="888878"/>
                    <a:pt x="585338" y="894830"/>
                  </a:cubicBezTo>
                  <a:cubicBezTo>
                    <a:pt x="592141" y="901633"/>
                    <a:pt x="590441" y="910987"/>
                    <a:pt x="578535" y="927994"/>
                  </a:cubicBezTo>
                  <a:cubicBezTo>
                    <a:pt x="570032" y="940750"/>
                    <a:pt x="562379" y="956056"/>
                    <a:pt x="561528" y="960308"/>
                  </a:cubicBezTo>
                  <a:cubicBezTo>
                    <a:pt x="561528" y="965410"/>
                    <a:pt x="559828" y="971363"/>
                    <a:pt x="558127" y="975615"/>
                  </a:cubicBezTo>
                  <a:cubicBezTo>
                    <a:pt x="557276" y="979016"/>
                    <a:pt x="555576" y="984969"/>
                    <a:pt x="554725" y="989220"/>
                  </a:cubicBezTo>
                  <a:cubicBezTo>
                    <a:pt x="552174" y="1013031"/>
                    <a:pt x="447580" y="1105720"/>
                    <a:pt x="402511" y="1124428"/>
                  </a:cubicBezTo>
                  <a:cubicBezTo>
                    <a:pt x="367646" y="1138884"/>
                    <a:pt x="356591" y="1137183"/>
                    <a:pt x="349788" y="1115924"/>
                  </a:cubicBezTo>
                  <a:close/>
                  <a:moveTo>
                    <a:pt x="370197" y="266413"/>
                  </a:moveTo>
                  <a:cubicBezTo>
                    <a:pt x="371047" y="237501"/>
                    <a:pt x="366795" y="214541"/>
                    <a:pt x="360843" y="209439"/>
                  </a:cubicBezTo>
                  <a:cubicBezTo>
                    <a:pt x="354040" y="204336"/>
                    <a:pt x="322577" y="203486"/>
                    <a:pt x="273256" y="207738"/>
                  </a:cubicBezTo>
                  <a:cubicBezTo>
                    <a:pt x="190770" y="215391"/>
                    <a:pt x="152504" y="226446"/>
                    <a:pt x="144851" y="244303"/>
                  </a:cubicBezTo>
                  <a:cubicBezTo>
                    <a:pt x="138048" y="263011"/>
                    <a:pt x="169511" y="324237"/>
                    <a:pt x="200124" y="353150"/>
                  </a:cubicBezTo>
                  <a:cubicBezTo>
                    <a:pt x="209478" y="362504"/>
                    <a:pt x="217982" y="374409"/>
                    <a:pt x="217982" y="379511"/>
                  </a:cubicBezTo>
                  <a:cubicBezTo>
                    <a:pt x="217982" y="384613"/>
                    <a:pt x="228186" y="387164"/>
                    <a:pt x="246044" y="383763"/>
                  </a:cubicBezTo>
                  <a:cubicBezTo>
                    <a:pt x="261351" y="381212"/>
                    <a:pt x="292814" y="385464"/>
                    <a:pt x="315774" y="393117"/>
                  </a:cubicBezTo>
                  <a:lnTo>
                    <a:pt x="358292" y="407573"/>
                  </a:lnTo>
                  <a:lnTo>
                    <a:pt x="363394" y="360803"/>
                  </a:lnTo>
                  <a:cubicBezTo>
                    <a:pt x="366795" y="335292"/>
                    <a:pt x="369346" y="292774"/>
                    <a:pt x="370197" y="266413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5FBC933-FE11-A5FC-6C46-626B3DE5633E}"/>
                </a:ext>
              </a:extLst>
            </p:cNvPr>
            <p:cNvSpPr/>
            <p:nvPr/>
          </p:nvSpPr>
          <p:spPr>
            <a:xfrm flipV="1">
              <a:off x="7751727" y="2796017"/>
              <a:ext cx="336234" cy="264246"/>
            </a:xfrm>
            <a:custGeom>
              <a:avLst/>
              <a:gdLst>
                <a:gd name="connsiteX0" fmla="*/ 14512 w 336234"/>
                <a:gd name="connsiteY0" fmla="*/ 256997 h 264246"/>
                <a:gd name="connsiteX1" fmla="*/ 11961 w 336234"/>
                <a:gd name="connsiteY1" fmla="*/ 209377 h 264246"/>
                <a:gd name="connsiteX2" fmla="*/ 24717 w 336234"/>
                <a:gd name="connsiteY2" fmla="*/ 189818 h 264246"/>
                <a:gd name="connsiteX3" fmla="*/ 58731 w 336234"/>
                <a:gd name="connsiteY3" fmla="*/ 138797 h 264246"/>
                <a:gd name="connsiteX4" fmla="*/ 110603 w 336234"/>
                <a:gd name="connsiteY4" fmla="*/ 62264 h 264246"/>
                <a:gd name="connsiteX5" fmla="*/ 142917 w 336234"/>
                <a:gd name="connsiteY5" fmla="*/ 26549 h 264246"/>
                <a:gd name="connsiteX6" fmla="*/ 187136 w 336234"/>
                <a:gd name="connsiteY6" fmla="*/ 17195 h 264246"/>
                <a:gd name="connsiteX7" fmla="*/ 316391 w 336234"/>
                <a:gd name="connsiteY7" fmla="*/ 20596 h 264246"/>
                <a:gd name="connsiteX8" fmla="*/ 322343 w 336234"/>
                <a:gd name="connsiteY8" fmla="*/ 107333 h 264246"/>
                <a:gd name="connsiteX9" fmla="*/ 217749 w 336234"/>
                <a:gd name="connsiteY9" fmla="*/ 209377 h 264246"/>
                <a:gd name="connsiteX10" fmla="*/ 173530 w 336234"/>
                <a:gd name="connsiteY10" fmla="*/ 237439 h 264246"/>
                <a:gd name="connsiteX11" fmla="*/ 91045 w 336234"/>
                <a:gd name="connsiteY11" fmla="*/ 263800 h 264246"/>
                <a:gd name="connsiteX12" fmla="*/ 14512 w 336234"/>
                <a:gd name="connsiteY12" fmla="*/ 256997 h 264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6234" h="264246">
                  <a:moveTo>
                    <a:pt x="14512" y="256997"/>
                  </a:moveTo>
                  <a:cubicBezTo>
                    <a:pt x="-4196" y="245942"/>
                    <a:pt x="-5046" y="215329"/>
                    <a:pt x="11961" y="209377"/>
                  </a:cubicBezTo>
                  <a:cubicBezTo>
                    <a:pt x="18764" y="205975"/>
                    <a:pt x="24717" y="197472"/>
                    <a:pt x="24717" y="189818"/>
                  </a:cubicBezTo>
                  <a:cubicBezTo>
                    <a:pt x="24717" y="182165"/>
                    <a:pt x="40023" y="159205"/>
                    <a:pt x="58731" y="138797"/>
                  </a:cubicBezTo>
                  <a:cubicBezTo>
                    <a:pt x="77439" y="118388"/>
                    <a:pt x="100399" y="83523"/>
                    <a:pt x="110603" y="62264"/>
                  </a:cubicBezTo>
                  <a:cubicBezTo>
                    <a:pt x="134413" y="12943"/>
                    <a:pt x="134413" y="12943"/>
                    <a:pt x="142917" y="26549"/>
                  </a:cubicBezTo>
                  <a:cubicBezTo>
                    <a:pt x="148869" y="35052"/>
                    <a:pt x="157373" y="33352"/>
                    <a:pt x="187136" y="17195"/>
                  </a:cubicBezTo>
                  <a:cubicBezTo>
                    <a:pt x="230504" y="-7466"/>
                    <a:pt x="278124" y="-5765"/>
                    <a:pt x="316391" y="20596"/>
                  </a:cubicBezTo>
                  <a:cubicBezTo>
                    <a:pt x="341051" y="38454"/>
                    <a:pt x="341901" y="49509"/>
                    <a:pt x="322343" y="107333"/>
                  </a:cubicBezTo>
                  <a:cubicBezTo>
                    <a:pt x="312139" y="139647"/>
                    <a:pt x="249212" y="200873"/>
                    <a:pt x="217749" y="209377"/>
                  </a:cubicBezTo>
                  <a:cubicBezTo>
                    <a:pt x="204993" y="211928"/>
                    <a:pt x="185435" y="224683"/>
                    <a:pt x="173530" y="237439"/>
                  </a:cubicBezTo>
                  <a:cubicBezTo>
                    <a:pt x="154822" y="257847"/>
                    <a:pt x="145468" y="261249"/>
                    <a:pt x="91045" y="263800"/>
                  </a:cubicBezTo>
                  <a:cubicBezTo>
                    <a:pt x="57030" y="264650"/>
                    <a:pt x="22165" y="262099"/>
                    <a:pt x="14512" y="256997"/>
                  </a:cubicBez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D762D1A-71B4-F9FB-748F-F6F9CD95ACA9}"/>
              </a:ext>
            </a:extLst>
          </p:cNvPr>
          <p:cNvSpPr/>
          <p:nvPr/>
        </p:nvSpPr>
        <p:spPr>
          <a:xfrm flipV="1">
            <a:off x="8265971" y="1920501"/>
            <a:ext cx="1316385" cy="2157778"/>
          </a:xfrm>
          <a:custGeom>
            <a:avLst/>
            <a:gdLst>
              <a:gd name="connsiteX0" fmla="*/ 273340 w 694592"/>
              <a:gd name="connsiteY0" fmla="*/ 1120711 h 1138555"/>
              <a:gd name="connsiteX1" fmla="*/ 255483 w 694592"/>
              <a:gd name="connsiteY1" fmla="*/ 1052682 h 1138555"/>
              <a:gd name="connsiteX2" fmla="*/ 167895 w 694592"/>
              <a:gd name="connsiteY2" fmla="*/ 970197 h 1138555"/>
              <a:gd name="connsiteX3" fmla="*/ 134731 w 694592"/>
              <a:gd name="connsiteY3" fmla="*/ 954040 h 1138555"/>
              <a:gd name="connsiteX4" fmla="*/ 127928 w 694592"/>
              <a:gd name="connsiteY4" fmla="*/ 943836 h 1138555"/>
              <a:gd name="connsiteX5" fmla="*/ 119425 w 694592"/>
              <a:gd name="connsiteY5" fmla="*/ 931931 h 1138555"/>
              <a:gd name="connsiteX6" fmla="*/ 174698 w 694592"/>
              <a:gd name="connsiteY6" fmla="*/ 891964 h 1138555"/>
              <a:gd name="connsiteX7" fmla="*/ 229972 w 694592"/>
              <a:gd name="connsiteY7" fmla="*/ 840942 h 1138555"/>
              <a:gd name="connsiteX8" fmla="*/ 202760 w 694592"/>
              <a:gd name="connsiteY8" fmla="*/ 797574 h 1138555"/>
              <a:gd name="connsiteX9" fmla="*/ 89662 w 694592"/>
              <a:gd name="connsiteY9" fmla="*/ 731245 h 1138555"/>
              <a:gd name="connsiteX10" fmla="*/ 72655 w 694592"/>
              <a:gd name="connsiteY10" fmla="*/ 773764 h 1138555"/>
              <a:gd name="connsiteX11" fmla="*/ 45443 w 694592"/>
              <a:gd name="connsiteY11" fmla="*/ 806928 h 1138555"/>
              <a:gd name="connsiteX12" fmla="*/ 8878 w 694592"/>
              <a:gd name="connsiteY12" fmla="*/ 732096 h 1138555"/>
              <a:gd name="connsiteX13" fmla="*/ 104118 w 694592"/>
              <a:gd name="connsiteY13" fmla="*/ 636855 h 1138555"/>
              <a:gd name="connsiteX14" fmla="*/ 123677 w 694592"/>
              <a:gd name="connsiteY14" fmla="*/ 636855 h 1138555"/>
              <a:gd name="connsiteX15" fmla="*/ 104969 w 694592"/>
              <a:gd name="connsiteY15" fmla="*/ 623250 h 1138555"/>
              <a:gd name="connsiteX16" fmla="*/ 85410 w 694592"/>
              <a:gd name="connsiteY16" fmla="*/ 598589 h 1138555"/>
              <a:gd name="connsiteX17" fmla="*/ 76907 w 694592"/>
              <a:gd name="connsiteY17" fmla="*/ 586684 h 1138555"/>
              <a:gd name="connsiteX18" fmla="*/ 20783 w 694592"/>
              <a:gd name="connsiteY18" fmla="*/ 545016 h 1138555"/>
              <a:gd name="connsiteX19" fmla="*/ 12279 w 694592"/>
              <a:gd name="connsiteY19" fmla="*/ 498246 h 1138555"/>
              <a:gd name="connsiteX20" fmla="*/ 56498 w 694592"/>
              <a:gd name="connsiteY20" fmla="*/ 464232 h 1138555"/>
              <a:gd name="connsiteX21" fmla="*/ 116023 w 694592"/>
              <a:gd name="connsiteY21" fmla="*/ 425115 h 1138555"/>
              <a:gd name="connsiteX22" fmla="*/ 143235 w 694592"/>
              <a:gd name="connsiteY22" fmla="*/ 425115 h 1138555"/>
              <a:gd name="connsiteX23" fmla="*/ 114323 w 694592"/>
              <a:gd name="connsiteY23" fmla="*/ 364740 h 1138555"/>
              <a:gd name="connsiteX24" fmla="*/ 53097 w 694592"/>
              <a:gd name="connsiteY24" fmla="*/ 255893 h 1138555"/>
              <a:gd name="connsiteX25" fmla="*/ 25885 w 694592"/>
              <a:gd name="connsiteY25" fmla="*/ 152999 h 1138555"/>
              <a:gd name="connsiteX26" fmla="*/ 86261 w 694592"/>
              <a:gd name="connsiteY26" fmla="*/ 195518 h 1138555"/>
              <a:gd name="connsiteX27" fmla="*/ 127078 w 694592"/>
              <a:gd name="connsiteY27" fmla="*/ 238036 h 1138555"/>
              <a:gd name="connsiteX28" fmla="*/ 150038 w 694592"/>
              <a:gd name="connsiteY28" fmla="*/ 268649 h 1138555"/>
              <a:gd name="connsiteX29" fmla="*/ 174698 w 694592"/>
              <a:gd name="connsiteY29" fmla="*/ 306915 h 1138555"/>
              <a:gd name="connsiteX30" fmla="*/ 178100 w 694592"/>
              <a:gd name="connsiteY30" fmla="*/ 314568 h 1138555"/>
              <a:gd name="connsiteX31" fmla="*/ 192556 w 694592"/>
              <a:gd name="connsiteY31" fmla="*/ 335827 h 1138555"/>
              <a:gd name="connsiteX32" fmla="*/ 207012 w 694592"/>
              <a:gd name="connsiteY32" fmla="*/ 357086 h 1138555"/>
              <a:gd name="connsiteX33" fmla="*/ 211264 w 694592"/>
              <a:gd name="connsiteY33" fmla="*/ 361338 h 1138555"/>
              <a:gd name="connsiteX34" fmla="*/ 237625 w 694592"/>
              <a:gd name="connsiteY34" fmla="*/ 431918 h 1138555"/>
              <a:gd name="connsiteX35" fmla="*/ 246979 w 694592"/>
              <a:gd name="connsiteY35" fmla="*/ 403856 h 1138555"/>
              <a:gd name="connsiteX36" fmla="*/ 255483 w 694592"/>
              <a:gd name="connsiteY36" fmla="*/ 378345 h 1138555"/>
              <a:gd name="connsiteX37" fmla="*/ 259734 w 694592"/>
              <a:gd name="connsiteY37" fmla="*/ 372393 h 1138555"/>
              <a:gd name="connsiteX38" fmla="*/ 252081 w 694592"/>
              <a:gd name="connsiteY38" fmla="*/ 263546 h 1138555"/>
              <a:gd name="connsiteX39" fmla="*/ 247829 w 694592"/>
              <a:gd name="connsiteY39" fmla="*/ 146197 h 1138555"/>
              <a:gd name="connsiteX40" fmla="*/ 246979 w 694592"/>
              <a:gd name="connsiteY40" fmla="*/ 127489 h 1138555"/>
              <a:gd name="connsiteX41" fmla="*/ 218067 w 694592"/>
              <a:gd name="connsiteY41" fmla="*/ 146197 h 1138555"/>
              <a:gd name="connsiteX42" fmla="*/ 190005 w 694592"/>
              <a:gd name="connsiteY42" fmla="*/ 170007 h 1138555"/>
              <a:gd name="connsiteX43" fmla="*/ 157691 w 694592"/>
              <a:gd name="connsiteY43" fmla="*/ 227831 h 1138555"/>
              <a:gd name="connsiteX44" fmla="*/ 200209 w 694592"/>
              <a:gd name="connsiteY44" fmla="*/ 88372 h 1138555"/>
              <a:gd name="connsiteX45" fmla="*/ 214665 w 694592"/>
              <a:gd name="connsiteY45" fmla="*/ 56058 h 1138555"/>
              <a:gd name="connsiteX46" fmla="*/ 244428 w 694592"/>
              <a:gd name="connsiteY46" fmla="*/ 28847 h 1138555"/>
              <a:gd name="connsiteX47" fmla="*/ 255483 w 694592"/>
              <a:gd name="connsiteY47" fmla="*/ 20343 h 1138555"/>
              <a:gd name="connsiteX48" fmla="*/ 263986 w 694592"/>
              <a:gd name="connsiteY48" fmla="*/ 12690 h 1138555"/>
              <a:gd name="connsiteX49" fmla="*/ 272490 w 694592"/>
              <a:gd name="connsiteY49" fmla="*/ 8438 h 1138555"/>
              <a:gd name="connsiteX50" fmla="*/ 334566 w 694592"/>
              <a:gd name="connsiteY50" fmla="*/ 38201 h 1138555"/>
              <a:gd name="connsiteX51" fmla="*/ 353274 w 694592"/>
              <a:gd name="connsiteY51" fmla="*/ 143645 h 1138555"/>
              <a:gd name="connsiteX52" fmla="*/ 337117 w 694592"/>
              <a:gd name="connsiteY52" fmla="*/ 262696 h 1138555"/>
              <a:gd name="connsiteX53" fmla="*/ 320960 w 694592"/>
              <a:gd name="connsiteY53" fmla="*/ 341780 h 1138555"/>
              <a:gd name="connsiteX54" fmla="*/ 316709 w 694592"/>
              <a:gd name="connsiteY54" fmla="*/ 372393 h 1138555"/>
              <a:gd name="connsiteX55" fmla="*/ 361778 w 694592"/>
              <a:gd name="connsiteY55" fmla="*/ 351984 h 1138555"/>
              <a:gd name="connsiteX56" fmla="*/ 486781 w 694592"/>
              <a:gd name="connsiteY56" fmla="*/ 292459 h 1138555"/>
              <a:gd name="connsiteX57" fmla="*/ 685766 w 694592"/>
              <a:gd name="connsiteY57" fmla="*/ 236335 h 1138555"/>
              <a:gd name="connsiteX58" fmla="*/ 672160 w 694592"/>
              <a:gd name="connsiteY58" fmla="*/ 283955 h 1138555"/>
              <a:gd name="connsiteX59" fmla="*/ 597328 w 694592"/>
              <a:gd name="connsiteY59" fmla="*/ 391951 h 1138555"/>
              <a:gd name="connsiteX60" fmla="*/ 436610 w 694592"/>
              <a:gd name="connsiteY60" fmla="*/ 411509 h 1138555"/>
              <a:gd name="connsiteX61" fmla="*/ 306504 w 694592"/>
              <a:gd name="connsiteY61" fmla="*/ 412360 h 1138555"/>
              <a:gd name="connsiteX62" fmla="*/ 306504 w 694592"/>
              <a:gd name="connsiteY62" fmla="*/ 448075 h 1138555"/>
              <a:gd name="connsiteX63" fmla="*/ 301402 w 694592"/>
              <a:gd name="connsiteY63" fmla="*/ 495695 h 1138555"/>
              <a:gd name="connsiteX64" fmla="*/ 313307 w 694592"/>
              <a:gd name="connsiteY64" fmla="*/ 525458 h 1138555"/>
              <a:gd name="connsiteX65" fmla="*/ 325212 w 694592"/>
              <a:gd name="connsiteY65" fmla="*/ 547567 h 1138555"/>
              <a:gd name="connsiteX66" fmla="*/ 343070 w 694592"/>
              <a:gd name="connsiteY66" fmla="*/ 550969 h 1138555"/>
              <a:gd name="connsiteX67" fmla="*/ 373683 w 694592"/>
              <a:gd name="connsiteY67" fmla="*/ 573929 h 1138555"/>
              <a:gd name="connsiteX68" fmla="*/ 409398 w 694592"/>
              <a:gd name="connsiteY68" fmla="*/ 597739 h 1138555"/>
              <a:gd name="connsiteX69" fmla="*/ 417051 w 694592"/>
              <a:gd name="connsiteY69" fmla="*/ 601991 h 1138555"/>
              <a:gd name="connsiteX70" fmla="*/ 434059 w 694592"/>
              <a:gd name="connsiteY70" fmla="*/ 610494 h 1138555"/>
              <a:gd name="connsiteX71" fmla="*/ 464672 w 694592"/>
              <a:gd name="connsiteY71" fmla="*/ 613045 h 1138555"/>
              <a:gd name="connsiteX72" fmla="*/ 486781 w 694592"/>
              <a:gd name="connsiteY72" fmla="*/ 661516 h 1138555"/>
              <a:gd name="connsiteX73" fmla="*/ 480829 w 694592"/>
              <a:gd name="connsiteY73" fmla="*/ 671720 h 1138555"/>
              <a:gd name="connsiteX74" fmla="*/ 434059 w 694592"/>
              <a:gd name="connsiteY74" fmla="*/ 692979 h 1138555"/>
              <a:gd name="connsiteX75" fmla="*/ 417051 w 694592"/>
              <a:gd name="connsiteY75" fmla="*/ 694680 h 1138555"/>
              <a:gd name="connsiteX76" fmla="*/ 361778 w 694592"/>
              <a:gd name="connsiteY76" fmla="*/ 696381 h 1138555"/>
              <a:gd name="connsiteX77" fmla="*/ 337117 w 694592"/>
              <a:gd name="connsiteY77" fmla="*/ 685326 h 1138555"/>
              <a:gd name="connsiteX78" fmla="*/ 392391 w 694592"/>
              <a:gd name="connsiteY78" fmla="*/ 735497 h 1138555"/>
              <a:gd name="connsiteX79" fmla="*/ 402595 w 694592"/>
              <a:gd name="connsiteY79" fmla="*/ 725293 h 1138555"/>
              <a:gd name="connsiteX80" fmla="*/ 446814 w 694592"/>
              <a:gd name="connsiteY80" fmla="*/ 750804 h 1138555"/>
              <a:gd name="connsiteX81" fmla="*/ 491883 w 694592"/>
              <a:gd name="connsiteY81" fmla="*/ 813731 h 1138555"/>
              <a:gd name="connsiteX82" fmla="*/ 380486 w 694592"/>
              <a:gd name="connsiteY82" fmla="*/ 863052 h 1138555"/>
              <a:gd name="connsiteX83" fmla="*/ 340519 w 694592"/>
              <a:gd name="connsiteY83" fmla="*/ 869004 h 1138555"/>
              <a:gd name="connsiteX84" fmla="*/ 364329 w 694592"/>
              <a:gd name="connsiteY84" fmla="*/ 886862 h 1138555"/>
              <a:gd name="connsiteX85" fmla="*/ 388139 w 694592"/>
              <a:gd name="connsiteY85" fmla="*/ 904719 h 1138555"/>
              <a:gd name="connsiteX86" fmla="*/ 394942 w 694592"/>
              <a:gd name="connsiteY86" fmla="*/ 925128 h 1138555"/>
              <a:gd name="connsiteX87" fmla="*/ 388139 w 694592"/>
              <a:gd name="connsiteY87" fmla="*/ 943836 h 1138555"/>
              <a:gd name="connsiteX88" fmla="*/ 374533 w 694592"/>
              <a:gd name="connsiteY88" fmla="*/ 953190 h 1138555"/>
              <a:gd name="connsiteX89" fmla="*/ 345621 w 694592"/>
              <a:gd name="connsiteY89" fmla="*/ 980402 h 1138555"/>
              <a:gd name="connsiteX90" fmla="*/ 349873 w 694592"/>
              <a:gd name="connsiteY90" fmla="*/ 1001661 h 1138555"/>
              <a:gd name="connsiteX91" fmla="*/ 323512 w 694592"/>
              <a:gd name="connsiteY91" fmla="*/ 1103704 h 1138555"/>
              <a:gd name="connsiteX92" fmla="*/ 273340 w 694592"/>
              <a:gd name="connsiteY92" fmla="*/ 1120711 h 1138555"/>
              <a:gd name="connsiteX93" fmla="*/ 340519 w 694592"/>
              <a:gd name="connsiteY93" fmla="*/ 842643 h 1138555"/>
              <a:gd name="connsiteX94" fmla="*/ 327763 w 694592"/>
              <a:gd name="connsiteY94" fmla="*/ 829887 h 1138555"/>
              <a:gd name="connsiteX95" fmla="*/ 320960 w 694592"/>
              <a:gd name="connsiteY95" fmla="*/ 844344 h 1138555"/>
              <a:gd name="connsiteX96" fmla="*/ 340519 w 694592"/>
              <a:gd name="connsiteY96" fmla="*/ 842643 h 1138555"/>
              <a:gd name="connsiteX97" fmla="*/ 223169 w 694592"/>
              <a:gd name="connsiteY97" fmla="*/ 742300 h 1138555"/>
              <a:gd name="connsiteX98" fmla="*/ 217216 w 694592"/>
              <a:gd name="connsiteY98" fmla="*/ 731245 h 1138555"/>
              <a:gd name="connsiteX99" fmla="*/ 202760 w 694592"/>
              <a:gd name="connsiteY99" fmla="*/ 713388 h 1138555"/>
              <a:gd name="connsiteX100" fmla="*/ 155140 w 694592"/>
              <a:gd name="connsiteY100" fmla="*/ 673421 h 1138555"/>
              <a:gd name="connsiteX101" fmla="*/ 121976 w 694592"/>
              <a:gd name="connsiteY101" fmla="*/ 649611 h 1138555"/>
              <a:gd name="connsiteX102" fmla="*/ 171297 w 694592"/>
              <a:gd name="connsiteY102" fmla="*/ 704884 h 1138555"/>
              <a:gd name="connsiteX103" fmla="*/ 229972 w 694592"/>
              <a:gd name="connsiteY103" fmla="*/ 750804 h 1138555"/>
              <a:gd name="connsiteX104" fmla="*/ 223169 w 694592"/>
              <a:gd name="connsiteY104" fmla="*/ 742300 h 1138555"/>
              <a:gd name="connsiteX105" fmla="*/ 161943 w 694592"/>
              <a:gd name="connsiteY105" fmla="*/ 653863 h 1138555"/>
              <a:gd name="connsiteX106" fmla="*/ 153439 w 694592"/>
              <a:gd name="connsiteY106" fmla="*/ 650461 h 1138555"/>
              <a:gd name="connsiteX107" fmla="*/ 153439 w 694592"/>
              <a:gd name="connsiteY107" fmla="*/ 663217 h 1138555"/>
              <a:gd name="connsiteX108" fmla="*/ 161943 w 694592"/>
              <a:gd name="connsiteY108" fmla="*/ 653863 h 1138555"/>
              <a:gd name="connsiteX109" fmla="*/ 263986 w 694592"/>
              <a:gd name="connsiteY109" fmla="*/ 458279 h 1138555"/>
              <a:gd name="connsiteX110" fmla="*/ 255483 w 694592"/>
              <a:gd name="connsiteY110" fmla="*/ 454878 h 1138555"/>
              <a:gd name="connsiteX111" fmla="*/ 246979 w 694592"/>
              <a:gd name="connsiteY111" fmla="*/ 449776 h 1138555"/>
              <a:gd name="connsiteX112" fmla="*/ 241877 w 694592"/>
              <a:gd name="connsiteY112" fmla="*/ 444674 h 1138555"/>
              <a:gd name="connsiteX113" fmla="*/ 256333 w 694592"/>
              <a:gd name="connsiteY113" fmla="*/ 467633 h 1138555"/>
              <a:gd name="connsiteX114" fmla="*/ 263986 w 694592"/>
              <a:gd name="connsiteY114" fmla="*/ 458279 h 1138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694592" h="1138555">
                <a:moveTo>
                  <a:pt x="273340" y="1120711"/>
                </a:moveTo>
                <a:cubicBezTo>
                  <a:pt x="269088" y="1109657"/>
                  <a:pt x="261435" y="1079044"/>
                  <a:pt x="255483" y="1052682"/>
                </a:cubicBezTo>
                <a:cubicBezTo>
                  <a:pt x="242727" y="997409"/>
                  <a:pt x="225720" y="980402"/>
                  <a:pt x="167895" y="970197"/>
                </a:cubicBezTo>
                <a:cubicBezTo>
                  <a:pt x="147487" y="966796"/>
                  <a:pt x="133031" y="959142"/>
                  <a:pt x="134731" y="954040"/>
                </a:cubicBezTo>
                <a:cubicBezTo>
                  <a:pt x="135582" y="948088"/>
                  <a:pt x="133031" y="943836"/>
                  <a:pt x="127928" y="943836"/>
                </a:cubicBezTo>
                <a:cubicBezTo>
                  <a:pt x="123677" y="943836"/>
                  <a:pt x="119425" y="938734"/>
                  <a:pt x="119425" y="931931"/>
                </a:cubicBezTo>
                <a:cubicBezTo>
                  <a:pt x="119425" y="925128"/>
                  <a:pt x="144085" y="907270"/>
                  <a:pt x="174698" y="891964"/>
                </a:cubicBezTo>
                <a:cubicBezTo>
                  <a:pt x="221468" y="867303"/>
                  <a:pt x="229972" y="859650"/>
                  <a:pt x="229972" y="840942"/>
                </a:cubicBezTo>
                <a:cubicBezTo>
                  <a:pt x="229972" y="825636"/>
                  <a:pt x="221468" y="812030"/>
                  <a:pt x="202760" y="797574"/>
                </a:cubicBezTo>
                <a:cubicBezTo>
                  <a:pt x="178100" y="779716"/>
                  <a:pt x="95615" y="731245"/>
                  <a:pt x="89662" y="731245"/>
                </a:cubicBezTo>
                <a:cubicBezTo>
                  <a:pt x="87961" y="731245"/>
                  <a:pt x="80308" y="750804"/>
                  <a:pt x="72655" y="773764"/>
                </a:cubicBezTo>
                <a:cubicBezTo>
                  <a:pt x="60750" y="810329"/>
                  <a:pt x="56498" y="815431"/>
                  <a:pt x="45443" y="806928"/>
                </a:cubicBezTo>
                <a:cubicBezTo>
                  <a:pt x="28436" y="792472"/>
                  <a:pt x="8878" y="752505"/>
                  <a:pt x="8878" y="732096"/>
                </a:cubicBezTo>
                <a:cubicBezTo>
                  <a:pt x="8878" y="708286"/>
                  <a:pt x="79458" y="637706"/>
                  <a:pt x="104118" y="636855"/>
                </a:cubicBezTo>
                <a:lnTo>
                  <a:pt x="123677" y="636855"/>
                </a:lnTo>
                <a:lnTo>
                  <a:pt x="104969" y="623250"/>
                </a:lnTo>
                <a:cubicBezTo>
                  <a:pt x="93914" y="616447"/>
                  <a:pt x="85410" y="604542"/>
                  <a:pt x="85410" y="598589"/>
                </a:cubicBezTo>
                <a:cubicBezTo>
                  <a:pt x="85410" y="591786"/>
                  <a:pt x="81158" y="586684"/>
                  <a:pt x="76907" y="586684"/>
                </a:cubicBezTo>
                <a:cubicBezTo>
                  <a:pt x="66702" y="586684"/>
                  <a:pt x="50545" y="574779"/>
                  <a:pt x="20783" y="545016"/>
                </a:cubicBezTo>
                <a:cubicBezTo>
                  <a:pt x="-1327" y="522907"/>
                  <a:pt x="-7279" y="490593"/>
                  <a:pt x="12279" y="498246"/>
                </a:cubicBezTo>
                <a:cubicBezTo>
                  <a:pt x="19082" y="500797"/>
                  <a:pt x="36940" y="487192"/>
                  <a:pt x="56498" y="464232"/>
                </a:cubicBezTo>
                <a:cubicBezTo>
                  <a:pt x="82859" y="432768"/>
                  <a:pt x="93914" y="425115"/>
                  <a:pt x="116023" y="425115"/>
                </a:cubicBezTo>
                <a:lnTo>
                  <a:pt x="143235" y="425115"/>
                </a:lnTo>
                <a:lnTo>
                  <a:pt x="114323" y="364740"/>
                </a:lnTo>
                <a:cubicBezTo>
                  <a:pt x="98166" y="331575"/>
                  <a:pt x="70104" y="282254"/>
                  <a:pt x="53097" y="255893"/>
                </a:cubicBezTo>
                <a:cubicBezTo>
                  <a:pt x="15681" y="199769"/>
                  <a:pt x="3776" y="152999"/>
                  <a:pt x="25885" y="152999"/>
                </a:cubicBezTo>
                <a:cubicBezTo>
                  <a:pt x="34389" y="152999"/>
                  <a:pt x="60750" y="171707"/>
                  <a:pt x="86261" y="195518"/>
                </a:cubicBezTo>
                <a:cubicBezTo>
                  <a:pt x="111771" y="218477"/>
                  <a:pt x="129629" y="238036"/>
                  <a:pt x="127078" y="238036"/>
                </a:cubicBezTo>
                <a:cubicBezTo>
                  <a:pt x="123677" y="238036"/>
                  <a:pt x="134731" y="251641"/>
                  <a:pt x="150038" y="268649"/>
                </a:cubicBezTo>
                <a:cubicBezTo>
                  <a:pt x="166195" y="285656"/>
                  <a:pt x="177249" y="302663"/>
                  <a:pt x="174698" y="306915"/>
                </a:cubicBezTo>
                <a:cubicBezTo>
                  <a:pt x="171297" y="311167"/>
                  <a:pt x="172998" y="314568"/>
                  <a:pt x="178100" y="314568"/>
                </a:cubicBezTo>
                <a:cubicBezTo>
                  <a:pt x="183202" y="314568"/>
                  <a:pt x="189154" y="323922"/>
                  <a:pt x="192556" y="335827"/>
                </a:cubicBezTo>
                <a:cubicBezTo>
                  <a:pt x="195107" y="347732"/>
                  <a:pt x="201910" y="357086"/>
                  <a:pt x="207012" y="357086"/>
                </a:cubicBezTo>
                <a:cubicBezTo>
                  <a:pt x="212114" y="357086"/>
                  <a:pt x="213815" y="358787"/>
                  <a:pt x="211264" y="361338"/>
                </a:cubicBezTo>
                <a:cubicBezTo>
                  <a:pt x="204461" y="368141"/>
                  <a:pt x="226570" y="428517"/>
                  <a:pt x="237625" y="431918"/>
                </a:cubicBezTo>
                <a:cubicBezTo>
                  <a:pt x="243578" y="433619"/>
                  <a:pt x="246979" y="422564"/>
                  <a:pt x="246979" y="403856"/>
                </a:cubicBezTo>
                <a:cubicBezTo>
                  <a:pt x="246979" y="385999"/>
                  <a:pt x="250380" y="374944"/>
                  <a:pt x="255483" y="378345"/>
                </a:cubicBezTo>
                <a:cubicBezTo>
                  <a:pt x="259734" y="380896"/>
                  <a:pt x="261435" y="378345"/>
                  <a:pt x="259734" y="372393"/>
                </a:cubicBezTo>
                <a:cubicBezTo>
                  <a:pt x="257183" y="366440"/>
                  <a:pt x="253782" y="317119"/>
                  <a:pt x="252081" y="263546"/>
                </a:cubicBezTo>
                <a:cubicBezTo>
                  <a:pt x="250380" y="209974"/>
                  <a:pt x="248680" y="157251"/>
                  <a:pt x="247829" y="146197"/>
                </a:cubicBezTo>
                <a:lnTo>
                  <a:pt x="246979" y="127489"/>
                </a:lnTo>
                <a:lnTo>
                  <a:pt x="218067" y="146197"/>
                </a:lnTo>
                <a:cubicBezTo>
                  <a:pt x="201910" y="157251"/>
                  <a:pt x="189154" y="167456"/>
                  <a:pt x="190005" y="170007"/>
                </a:cubicBezTo>
                <a:cubicBezTo>
                  <a:pt x="191705" y="175959"/>
                  <a:pt x="161092" y="231233"/>
                  <a:pt x="157691" y="227831"/>
                </a:cubicBezTo>
                <a:cubicBezTo>
                  <a:pt x="151738" y="221879"/>
                  <a:pt x="184903" y="111332"/>
                  <a:pt x="200209" y="88372"/>
                </a:cubicBezTo>
                <a:cubicBezTo>
                  <a:pt x="209563" y="74766"/>
                  <a:pt x="215516" y="60310"/>
                  <a:pt x="214665" y="56058"/>
                </a:cubicBezTo>
                <a:cubicBezTo>
                  <a:pt x="211264" y="44153"/>
                  <a:pt x="231672" y="24595"/>
                  <a:pt x="244428" y="28847"/>
                </a:cubicBezTo>
                <a:cubicBezTo>
                  <a:pt x="250380" y="31398"/>
                  <a:pt x="255483" y="27996"/>
                  <a:pt x="255483" y="20343"/>
                </a:cubicBezTo>
                <a:cubicBezTo>
                  <a:pt x="255483" y="13540"/>
                  <a:pt x="259734" y="10139"/>
                  <a:pt x="263986" y="12690"/>
                </a:cubicBezTo>
                <a:cubicBezTo>
                  <a:pt x="269088" y="15241"/>
                  <a:pt x="272490" y="13540"/>
                  <a:pt x="272490" y="8438"/>
                </a:cubicBezTo>
                <a:cubicBezTo>
                  <a:pt x="272490" y="-12821"/>
                  <a:pt x="311607" y="5887"/>
                  <a:pt x="334566" y="38201"/>
                </a:cubicBezTo>
                <a:cubicBezTo>
                  <a:pt x="357526" y="70514"/>
                  <a:pt x="358376" y="74766"/>
                  <a:pt x="353274" y="143645"/>
                </a:cubicBezTo>
                <a:cubicBezTo>
                  <a:pt x="350723" y="183612"/>
                  <a:pt x="343070" y="237185"/>
                  <a:pt x="337117" y="262696"/>
                </a:cubicBezTo>
                <a:cubicBezTo>
                  <a:pt x="330314" y="289057"/>
                  <a:pt x="323512" y="323922"/>
                  <a:pt x="320960" y="341780"/>
                </a:cubicBezTo>
                <a:lnTo>
                  <a:pt x="316709" y="372393"/>
                </a:lnTo>
                <a:lnTo>
                  <a:pt x="361778" y="351984"/>
                </a:lnTo>
                <a:cubicBezTo>
                  <a:pt x="387289" y="340929"/>
                  <a:pt x="443413" y="314568"/>
                  <a:pt x="486781" y="292459"/>
                </a:cubicBezTo>
                <a:cubicBezTo>
                  <a:pt x="632193" y="219328"/>
                  <a:pt x="725733" y="192966"/>
                  <a:pt x="685766" y="236335"/>
                </a:cubicBezTo>
                <a:cubicBezTo>
                  <a:pt x="678112" y="244839"/>
                  <a:pt x="672160" y="266098"/>
                  <a:pt x="672160" y="283955"/>
                </a:cubicBezTo>
                <a:cubicBezTo>
                  <a:pt x="672160" y="322221"/>
                  <a:pt x="642397" y="364740"/>
                  <a:pt x="597328" y="391951"/>
                </a:cubicBezTo>
                <a:cubicBezTo>
                  <a:pt x="568416" y="408958"/>
                  <a:pt x="553960" y="410659"/>
                  <a:pt x="436610" y="411509"/>
                </a:cubicBezTo>
                <a:lnTo>
                  <a:pt x="306504" y="412360"/>
                </a:lnTo>
                <a:lnTo>
                  <a:pt x="306504" y="448075"/>
                </a:lnTo>
                <a:cubicBezTo>
                  <a:pt x="306504" y="467633"/>
                  <a:pt x="303953" y="488892"/>
                  <a:pt x="301402" y="495695"/>
                </a:cubicBezTo>
                <a:cubicBezTo>
                  <a:pt x="298851" y="503349"/>
                  <a:pt x="303953" y="516104"/>
                  <a:pt x="313307" y="525458"/>
                </a:cubicBezTo>
                <a:cubicBezTo>
                  <a:pt x="322661" y="534812"/>
                  <a:pt x="328614" y="545016"/>
                  <a:pt x="325212" y="547567"/>
                </a:cubicBezTo>
                <a:cubicBezTo>
                  <a:pt x="320960" y="552670"/>
                  <a:pt x="337968" y="555221"/>
                  <a:pt x="343070" y="550969"/>
                </a:cubicBezTo>
                <a:cubicBezTo>
                  <a:pt x="343920" y="549268"/>
                  <a:pt x="357526" y="560323"/>
                  <a:pt x="373683" y="573929"/>
                </a:cubicBezTo>
                <a:cubicBezTo>
                  <a:pt x="388989" y="588385"/>
                  <a:pt x="405146" y="598589"/>
                  <a:pt x="409398" y="597739"/>
                </a:cubicBezTo>
                <a:cubicBezTo>
                  <a:pt x="413650" y="596038"/>
                  <a:pt x="417051" y="598589"/>
                  <a:pt x="417051" y="601991"/>
                </a:cubicBezTo>
                <a:cubicBezTo>
                  <a:pt x="417051" y="605392"/>
                  <a:pt x="424705" y="609644"/>
                  <a:pt x="434059" y="610494"/>
                </a:cubicBezTo>
                <a:cubicBezTo>
                  <a:pt x="443413" y="611344"/>
                  <a:pt x="457018" y="612195"/>
                  <a:pt x="464672" y="613045"/>
                </a:cubicBezTo>
                <a:cubicBezTo>
                  <a:pt x="482529" y="615596"/>
                  <a:pt x="502088" y="656414"/>
                  <a:pt x="486781" y="661516"/>
                </a:cubicBezTo>
                <a:cubicBezTo>
                  <a:pt x="480829" y="663217"/>
                  <a:pt x="478277" y="668319"/>
                  <a:pt x="480829" y="671720"/>
                </a:cubicBezTo>
                <a:cubicBezTo>
                  <a:pt x="487631" y="683625"/>
                  <a:pt x="452767" y="698932"/>
                  <a:pt x="434059" y="692979"/>
                </a:cubicBezTo>
                <a:cubicBezTo>
                  <a:pt x="424705" y="689578"/>
                  <a:pt x="417051" y="690428"/>
                  <a:pt x="417051" y="694680"/>
                </a:cubicBezTo>
                <a:cubicBezTo>
                  <a:pt x="417051" y="702333"/>
                  <a:pt x="374533" y="704034"/>
                  <a:pt x="361778" y="696381"/>
                </a:cubicBezTo>
                <a:cubicBezTo>
                  <a:pt x="357526" y="693830"/>
                  <a:pt x="345621" y="688727"/>
                  <a:pt x="337117" y="685326"/>
                </a:cubicBezTo>
                <a:cubicBezTo>
                  <a:pt x="313307" y="676822"/>
                  <a:pt x="359227" y="718490"/>
                  <a:pt x="392391" y="735497"/>
                </a:cubicBezTo>
                <a:cubicBezTo>
                  <a:pt x="419602" y="749953"/>
                  <a:pt x="425555" y="744001"/>
                  <a:pt x="402595" y="725293"/>
                </a:cubicBezTo>
                <a:cubicBezTo>
                  <a:pt x="376234" y="704034"/>
                  <a:pt x="411099" y="724443"/>
                  <a:pt x="446814" y="750804"/>
                </a:cubicBezTo>
                <a:cubicBezTo>
                  <a:pt x="495285" y="788220"/>
                  <a:pt x="503788" y="799274"/>
                  <a:pt x="491883" y="813731"/>
                </a:cubicBezTo>
                <a:cubicBezTo>
                  <a:pt x="475726" y="834139"/>
                  <a:pt x="423854" y="857099"/>
                  <a:pt x="380486" y="863052"/>
                </a:cubicBezTo>
                <a:lnTo>
                  <a:pt x="340519" y="869004"/>
                </a:lnTo>
                <a:lnTo>
                  <a:pt x="364329" y="886862"/>
                </a:lnTo>
                <a:cubicBezTo>
                  <a:pt x="377084" y="896216"/>
                  <a:pt x="388139" y="904719"/>
                  <a:pt x="388139" y="904719"/>
                </a:cubicBezTo>
                <a:cubicBezTo>
                  <a:pt x="388989" y="905570"/>
                  <a:pt x="392391" y="914073"/>
                  <a:pt x="394942" y="925128"/>
                </a:cubicBezTo>
                <a:cubicBezTo>
                  <a:pt x="400044" y="938734"/>
                  <a:pt x="397493" y="943836"/>
                  <a:pt x="388139" y="943836"/>
                </a:cubicBezTo>
                <a:cubicBezTo>
                  <a:pt x="380486" y="943836"/>
                  <a:pt x="374533" y="948088"/>
                  <a:pt x="374533" y="953190"/>
                </a:cubicBezTo>
                <a:cubicBezTo>
                  <a:pt x="374533" y="965945"/>
                  <a:pt x="352424" y="986354"/>
                  <a:pt x="345621" y="980402"/>
                </a:cubicBezTo>
                <a:cubicBezTo>
                  <a:pt x="343070" y="977000"/>
                  <a:pt x="344771" y="987204"/>
                  <a:pt x="349873" y="1001661"/>
                </a:cubicBezTo>
                <a:cubicBezTo>
                  <a:pt x="361778" y="1036525"/>
                  <a:pt x="355825" y="1058635"/>
                  <a:pt x="323512" y="1103704"/>
                </a:cubicBezTo>
                <a:cubicBezTo>
                  <a:pt x="292899" y="1144521"/>
                  <a:pt x="283545" y="1147072"/>
                  <a:pt x="273340" y="1120711"/>
                </a:cubicBezTo>
                <a:close/>
                <a:moveTo>
                  <a:pt x="340519" y="842643"/>
                </a:moveTo>
                <a:cubicBezTo>
                  <a:pt x="340519" y="838391"/>
                  <a:pt x="334566" y="833289"/>
                  <a:pt x="327763" y="829887"/>
                </a:cubicBezTo>
                <a:cubicBezTo>
                  <a:pt x="315008" y="825636"/>
                  <a:pt x="310756" y="834139"/>
                  <a:pt x="320960" y="844344"/>
                </a:cubicBezTo>
                <a:cubicBezTo>
                  <a:pt x="328614" y="852847"/>
                  <a:pt x="340519" y="851997"/>
                  <a:pt x="340519" y="842643"/>
                </a:cubicBezTo>
                <a:close/>
                <a:moveTo>
                  <a:pt x="223169" y="742300"/>
                </a:moveTo>
                <a:cubicBezTo>
                  <a:pt x="218067" y="739749"/>
                  <a:pt x="214665" y="734647"/>
                  <a:pt x="217216" y="731245"/>
                </a:cubicBezTo>
                <a:cubicBezTo>
                  <a:pt x="219767" y="726994"/>
                  <a:pt x="212965" y="719340"/>
                  <a:pt x="202760" y="713388"/>
                </a:cubicBezTo>
                <a:cubicBezTo>
                  <a:pt x="191705" y="707435"/>
                  <a:pt x="170446" y="689578"/>
                  <a:pt x="155140" y="673421"/>
                </a:cubicBezTo>
                <a:cubicBezTo>
                  <a:pt x="139833" y="657264"/>
                  <a:pt x="124527" y="646209"/>
                  <a:pt x="121976" y="649611"/>
                </a:cubicBezTo>
                <a:cubicBezTo>
                  <a:pt x="118574" y="652162"/>
                  <a:pt x="140684" y="677673"/>
                  <a:pt x="171297" y="704884"/>
                </a:cubicBezTo>
                <a:cubicBezTo>
                  <a:pt x="201059" y="732946"/>
                  <a:pt x="227421" y="753355"/>
                  <a:pt x="229972" y="750804"/>
                </a:cubicBezTo>
                <a:cubicBezTo>
                  <a:pt x="232523" y="748253"/>
                  <a:pt x="229121" y="744001"/>
                  <a:pt x="223169" y="742300"/>
                </a:cubicBezTo>
                <a:close/>
                <a:moveTo>
                  <a:pt x="161943" y="653863"/>
                </a:moveTo>
                <a:cubicBezTo>
                  <a:pt x="161943" y="649611"/>
                  <a:pt x="158541" y="647910"/>
                  <a:pt x="153439" y="650461"/>
                </a:cubicBezTo>
                <a:cubicBezTo>
                  <a:pt x="142385" y="657264"/>
                  <a:pt x="142385" y="663217"/>
                  <a:pt x="153439" y="663217"/>
                </a:cubicBezTo>
                <a:cubicBezTo>
                  <a:pt x="158541" y="663217"/>
                  <a:pt x="161943" y="658965"/>
                  <a:pt x="161943" y="653863"/>
                </a:cubicBezTo>
                <a:close/>
                <a:moveTo>
                  <a:pt x="263986" y="458279"/>
                </a:moveTo>
                <a:cubicBezTo>
                  <a:pt x="263986" y="454028"/>
                  <a:pt x="260585" y="452327"/>
                  <a:pt x="255483" y="454878"/>
                </a:cubicBezTo>
                <a:cubicBezTo>
                  <a:pt x="251231" y="457429"/>
                  <a:pt x="246979" y="455728"/>
                  <a:pt x="246979" y="449776"/>
                </a:cubicBezTo>
                <a:cubicBezTo>
                  <a:pt x="246979" y="443823"/>
                  <a:pt x="244428" y="441272"/>
                  <a:pt x="241877" y="444674"/>
                </a:cubicBezTo>
                <a:cubicBezTo>
                  <a:pt x="235074" y="450626"/>
                  <a:pt x="245278" y="467633"/>
                  <a:pt x="256333" y="467633"/>
                </a:cubicBezTo>
                <a:cubicBezTo>
                  <a:pt x="260585" y="467633"/>
                  <a:pt x="263986" y="463382"/>
                  <a:pt x="263986" y="458279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FFC000"/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55198BC-B4A3-050F-6604-B464109457E0}"/>
              </a:ext>
            </a:extLst>
          </p:cNvPr>
          <p:cNvSpPr txBox="1"/>
          <p:nvPr/>
        </p:nvSpPr>
        <p:spPr>
          <a:xfrm>
            <a:off x="6949585" y="1855205"/>
            <a:ext cx="1316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不改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747A3AE-D1D5-7106-4E7E-C6D39B2FFD1F}"/>
              </a:ext>
            </a:extLst>
          </p:cNvPr>
          <p:cNvSpPr txBox="1"/>
          <p:nvPr/>
        </p:nvSpPr>
        <p:spPr>
          <a:xfrm>
            <a:off x="9249052" y="2665805"/>
            <a:ext cx="1316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dirty="0"/>
              <a:t>可期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04DE7852-C4F7-3CC5-6ADE-BAE7677D5A7C}"/>
              </a:ext>
            </a:extLst>
          </p:cNvPr>
          <p:cNvSpPr/>
          <p:nvPr/>
        </p:nvSpPr>
        <p:spPr>
          <a:xfrm>
            <a:off x="9274105" y="555409"/>
            <a:ext cx="2429999" cy="1301422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图形 4">
            <a:extLst>
              <a:ext uri="{FF2B5EF4-FFF2-40B4-BE49-F238E27FC236}">
                <a16:creationId xmlns:a16="http://schemas.microsoft.com/office/drawing/2014/main" id="{F0D4512B-2538-ABDC-325A-52D8DAC70D44}"/>
              </a:ext>
            </a:extLst>
          </p:cNvPr>
          <p:cNvSpPr/>
          <p:nvPr/>
        </p:nvSpPr>
        <p:spPr>
          <a:xfrm>
            <a:off x="3783432" y="2500926"/>
            <a:ext cx="3789402" cy="571647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chemeClr val="bg1">
                  <a:alpha val="21000"/>
                </a:schemeClr>
              </a:gs>
              <a:gs pos="100000">
                <a:schemeClr val="accent2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 w="4846" cap="flat">
            <a:gradFill>
              <a:gsLst>
                <a:gs pos="0">
                  <a:srgbClr val="FFC000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2317DB0-956B-AC3E-2653-7D30D88E6FBE}"/>
              </a:ext>
            </a:extLst>
          </p:cNvPr>
          <p:cNvSpPr txBox="1"/>
          <p:nvPr/>
        </p:nvSpPr>
        <p:spPr>
          <a:xfrm>
            <a:off x="3667060" y="3056021"/>
            <a:ext cx="3709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党建工作汇报</a:t>
            </a:r>
            <a:r>
              <a:rPr lang="en-US" altLang="zh-CN" sz="28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PPT</a:t>
            </a:r>
            <a:r>
              <a: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模板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9126463-1890-F4C5-6E90-AA38A39EEB42}"/>
              </a:ext>
            </a:extLst>
          </p:cNvPr>
          <p:cNvGrpSpPr/>
          <p:nvPr/>
        </p:nvGrpSpPr>
        <p:grpSpPr>
          <a:xfrm>
            <a:off x="4119230" y="3856457"/>
            <a:ext cx="3946248" cy="322058"/>
            <a:chOff x="3093077" y="4037692"/>
            <a:chExt cx="3946248" cy="322058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694539B0-CD3C-A022-5F2B-0A32AD40E108}"/>
                </a:ext>
              </a:extLst>
            </p:cNvPr>
            <p:cNvGrpSpPr/>
            <p:nvPr/>
          </p:nvGrpSpPr>
          <p:grpSpPr>
            <a:xfrm>
              <a:off x="3093077" y="4037692"/>
              <a:ext cx="1879069" cy="322058"/>
              <a:chOff x="2990587" y="4028234"/>
              <a:chExt cx="1879069" cy="322058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538EB841-2B1D-D7EF-8E3B-952171A6F60C}"/>
                  </a:ext>
                </a:extLst>
              </p:cNvPr>
              <p:cNvSpPr/>
              <p:nvPr/>
            </p:nvSpPr>
            <p:spPr>
              <a:xfrm>
                <a:off x="2990587" y="4028234"/>
                <a:ext cx="1879069" cy="322058"/>
              </a:xfrm>
              <a:prstGeom prst="roundRect">
                <a:avLst>
                  <a:gd name="adj" fmla="val 50000"/>
                </a:avLst>
              </a:prstGeom>
              <a:noFill/>
              <a:ln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C000"/>
                    </a:solidFill>
                  </a:ln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6C67D40A-4509-FF26-56F9-23F502349D05}"/>
                  </a:ext>
                </a:extLst>
              </p:cNvPr>
              <p:cNvSpPr txBox="1"/>
              <p:nvPr/>
            </p:nvSpPr>
            <p:spPr>
              <a:xfrm>
                <a:off x="3338937" y="4069689"/>
                <a:ext cx="14406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gradFill>
                      <a:gsLst>
                        <a:gs pos="100000">
                          <a:srgbClr val="FFC000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sym typeface="+mn-lt"/>
                  </a:rPr>
                  <a:t>汇报人：</a:t>
                </a:r>
                <a:r>
                  <a:rPr lang="en-US" altLang="zh-CN" dirty="0">
                    <a:gradFill>
                      <a:gsLst>
                        <a:gs pos="100000">
                          <a:srgbClr val="FFC000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sym typeface="+mn-lt"/>
                  </a:rPr>
                  <a:t>51PPT</a:t>
                </a:r>
                <a:r>
                  <a:rPr lang="zh-CN" altLang="en-US" dirty="0">
                    <a:gradFill>
                      <a:gsLst>
                        <a:gs pos="100000">
                          <a:srgbClr val="FFC000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sym typeface="+mn-lt"/>
                  </a:rPr>
                  <a:t>模板网</a:t>
                </a:r>
              </a:p>
            </p:txBody>
          </p:sp>
          <p:sp>
            <p:nvSpPr>
              <p:cNvPr id="56" name="iconfont-10019-4889788">
                <a:extLst>
                  <a:ext uri="{FF2B5EF4-FFF2-40B4-BE49-F238E27FC236}">
                    <a16:creationId xmlns:a16="http://schemas.microsoft.com/office/drawing/2014/main" id="{4F3AF611-D194-C458-332A-AA25E0795BF4}"/>
                  </a:ext>
                </a:extLst>
              </p:cNvPr>
              <p:cNvSpPr/>
              <p:nvPr/>
            </p:nvSpPr>
            <p:spPr>
              <a:xfrm>
                <a:off x="3086565" y="4083613"/>
                <a:ext cx="212479" cy="212479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BE3353B-EFF6-91DA-D7CE-6929E58031F5}"/>
                </a:ext>
              </a:extLst>
            </p:cNvPr>
            <p:cNvGrpSpPr/>
            <p:nvPr/>
          </p:nvGrpSpPr>
          <p:grpSpPr>
            <a:xfrm>
              <a:off x="5160256" y="4037692"/>
              <a:ext cx="1879069" cy="322058"/>
              <a:chOff x="5160256" y="4037692"/>
              <a:chExt cx="1879069" cy="322058"/>
            </a:xfrm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4D68071C-A93F-2841-80CE-AC649024B45A}"/>
                  </a:ext>
                </a:extLst>
              </p:cNvPr>
              <p:cNvGrpSpPr/>
              <p:nvPr/>
            </p:nvGrpSpPr>
            <p:grpSpPr>
              <a:xfrm>
                <a:off x="5160256" y="4037692"/>
                <a:ext cx="1879069" cy="322058"/>
                <a:chOff x="2990587" y="4028234"/>
                <a:chExt cx="1879069" cy="322058"/>
              </a:xfrm>
            </p:grpSpPr>
            <p:sp>
              <p:nvSpPr>
                <p:cNvPr id="84" name="矩形: 圆角 83">
                  <a:extLst>
                    <a:ext uri="{FF2B5EF4-FFF2-40B4-BE49-F238E27FC236}">
                      <a16:creationId xmlns:a16="http://schemas.microsoft.com/office/drawing/2014/main" id="{3871BF0B-AF78-0985-21EA-50236948F395}"/>
                    </a:ext>
                  </a:extLst>
                </p:cNvPr>
                <p:cNvSpPr/>
                <p:nvPr/>
              </p:nvSpPr>
              <p:spPr>
                <a:xfrm>
                  <a:off x="2990587" y="4028234"/>
                  <a:ext cx="1879069" cy="322058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rgbClr val="FFC000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srgbClr val="FFC000"/>
                      </a:solidFill>
                    </a:ln>
                  </a:endParaRPr>
                </a:p>
              </p:txBody>
            </p:sp>
            <p:sp>
              <p:nvSpPr>
                <p:cNvPr id="85" name="文本框 84">
                  <a:extLst>
                    <a:ext uri="{FF2B5EF4-FFF2-40B4-BE49-F238E27FC236}">
                      <a16:creationId xmlns:a16="http://schemas.microsoft.com/office/drawing/2014/main" id="{AFBEF56D-D0AB-C6FD-7ABD-01ACE3EB4101}"/>
                    </a:ext>
                  </a:extLst>
                </p:cNvPr>
                <p:cNvSpPr txBox="1"/>
                <p:nvPr/>
              </p:nvSpPr>
              <p:spPr>
                <a:xfrm>
                  <a:off x="3338937" y="4069689"/>
                  <a:ext cx="144065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0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</a:defRPr>
                  </a:lvl1pPr>
                </a:lstStyle>
                <a:p>
                  <a:pPr algn="ctr"/>
                  <a:r>
                    <a:rPr lang="zh-CN" altLang="en-US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时间：</a:t>
                  </a:r>
                  <a:r>
                    <a:rPr lang="en-US" altLang="zh-CN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2023</a:t>
                  </a:r>
                  <a:r>
                    <a:rPr lang="zh-CN" altLang="en-US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年</a:t>
                  </a:r>
                  <a:r>
                    <a:rPr lang="en-US" altLang="zh-CN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11</a:t>
                  </a:r>
                  <a:r>
                    <a:rPr lang="zh-CN" altLang="en-US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月</a:t>
                  </a:r>
                  <a:r>
                    <a:rPr lang="en-US" altLang="zh-CN" dirty="0">
                      <a:gradFill>
                        <a:gsLst>
                          <a:gs pos="100000">
                            <a:srgbClr val="FFC000"/>
                          </a:gs>
                          <a:gs pos="0">
                            <a:schemeClr val="bg1"/>
                          </a:gs>
                        </a:gsLst>
                        <a:lin ang="5400000" scaled="1"/>
                      </a:gradFill>
                      <a:sym typeface="+mn-lt"/>
                    </a:rPr>
                    <a:t>9</a:t>
                  </a:r>
                  <a:endParaRPr lang="zh-CN" altLang="en-US" dirty="0">
                    <a:gradFill>
                      <a:gsLst>
                        <a:gs pos="100000">
                          <a:srgbClr val="FFC000"/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sym typeface="+mn-lt"/>
                  </a:endParaRPr>
                </a:p>
              </p:txBody>
            </p:sp>
          </p:grpSp>
          <p:sp>
            <p:nvSpPr>
              <p:cNvPr id="87" name="iconfont-11899-5651509">
                <a:extLst>
                  <a:ext uri="{FF2B5EF4-FFF2-40B4-BE49-F238E27FC236}">
                    <a16:creationId xmlns:a16="http://schemas.microsoft.com/office/drawing/2014/main" id="{015F6111-648D-711C-EB9A-569240EA3126}"/>
                  </a:ext>
                </a:extLst>
              </p:cNvPr>
              <p:cNvSpPr/>
              <p:nvPr/>
            </p:nvSpPr>
            <p:spPr>
              <a:xfrm>
                <a:off x="5256191" y="4093071"/>
                <a:ext cx="212522" cy="212479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" name="图形 2">
            <a:extLst>
              <a:ext uri="{FF2B5EF4-FFF2-40B4-BE49-F238E27FC236}">
                <a16:creationId xmlns:a16="http://schemas.microsoft.com/office/drawing/2014/main" id="{1364997C-B25C-DE77-445B-3B17AFE4B671}"/>
              </a:ext>
            </a:extLst>
          </p:cNvPr>
          <p:cNvSpPr/>
          <p:nvPr/>
        </p:nvSpPr>
        <p:spPr>
          <a:xfrm>
            <a:off x="838005" y="2674052"/>
            <a:ext cx="2359221" cy="3198997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2C527E11-8152-3A9B-1EAF-25678B9109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61" r="22256"/>
          <a:stretch>
            <a:fillRect/>
          </a:stretch>
        </p:blipFill>
        <p:spPr>
          <a:xfrm>
            <a:off x="0" y="4296370"/>
            <a:ext cx="12192000" cy="1732864"/>
          </a:xfrm>
          <a:custGeom>
            <a:avLst/>
            <a:gdLst>
              <a:gd name="connsiteX0" fmla="*/ 0 w 12192000"/>
              <a:gd name="connsiteY0" fmla="*/ 0 h 1732864"/>
              <a:gd name="connsiteX1" fmla="*/ 12192000 w 12192000"/>
              <a:gd name="connsiteY1" fmla="*/ 0 h 1732864"/>
              <a:gd name="connsiteX2" fmla="*/ 12192000 w 12192000"/>
              <a:gd name="connsiteY2" fmla="*/ 1732864 h 1732864"/>
              <a:gd name="connsiteX3" fmla="*/ 0 w 12192000"/>
              <a:gd name="connsiteY3" fmla="*/ 1732864 h 173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32864">
                <a:moveTo>
                  <a:pt x="0" y="0"/>
                </a:moveTo>
                <a:lnTo>
                  <a:pt x="12192000" y="0"/>
                </a:lnTo>
                <a:lnTo>
                  <a:pt x="12192000" y="1732864"/>
                </a:lnTo>
                <a:lnTo>
                  <a:pt x="0" y="1732864"/>
                </a:lnTo>
                <a:close/>
              </a:path>
            </a:pathLst>
          </a:cu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B7F376A8-A939-6A60-0AA0-2A1974270E9C}"/>
              </a:ext>
            </a:extLst>
          </p:cNvPr>
          <p:cNvGrpSpPr/>
          <p:nvPr/>
        </p:nvGrpSpPr>
        <p:grpSpPr>
          <a:xfrm>
            <a:off x="12190" y="4021600"/>
            <a:ext cx="12196085" cy="2833932"/>
            <a:chOff x="12190" y="4021600"/>
            <a:chExt cx="12196085" cy="2833932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977717F2-4AE0-9089-64E0-BD71CE35D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90" y="4021600"/>
              <a:ext cx="12167620" cy="2833932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3E9E886D-499D-36D2-F87A-5103053F1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329540"/>
              <a:ext cx="6112275" cy="25259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3515815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04DE7852-C4F7-3CC5-6ADE-BAE7677D5A7C}"/>
              </a:ext>
            </a:extLst>
          </p:cNvPr>
          <p:cNvSpPr/>
          <p:nvPr/>
        </p:nvSpPr>
        <p:spPr>
          <a:xfrm>
            <a:off x="9388405" y="452986"/>
            <a:ext cx="2429999" cy="1301422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图形 4" descr="D:\51PPT模板网\51pptmoban.com\图片001.jpg">
            <a:extLst>
              <a:ext uri="{FF2B5EF4-FFF2-40B4-BE49-F238E27FC236}">
                <a16:creationId xmlns:a16="http://schemas.microsoft.com/office/drawing/2014/main" id="{F0D4512B-2538-ABDC-325A-52D8DAC70D44}"/>
              </a:ext>
            </a:extLst>
          </p:cNvPr>
          <p:cNvSpPr/>
          <p:nvPr/>
        </p:nvSpPr>
        <p:spPr>
          <a:xfrm>
            <a:off x="6018014" y="1482490"/>
            <a:ext cx="4377626" cy="66038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chemeClr val="bg1">
                  <a:alpha val="21000"/>
                </a:schemeClr>
              </a:gs>
              <a:gs pos="100000">
                <a:schemeClr val="accent2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 w="4846" cap="flat">
            <a:gradFill>
              <a:gsLst>
                <a:gs pos="32000">
                  <a:srgbClr val="FFC000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图形 2">
            <a:extLst>
              <a:ext uri="{FF2B5EF4-FFF2-40B4-BE49-F238E27FC236}">
                <a16:creationId xmlns:a16="http://schemas.microsoft.com/office/drawing/2014/main" id="{1364997C-B25C-DE77-445B-3B17AFE4B671}"/>
              </a:ext>
            </a:extLst>
          </p:cNvPr>
          <p:cNvSpPr/>
          <p:nvPr/>
        </p:nvSpPr>
        <p:spPr>
          <a:xfrm>
            <a:off x="398592" y="3541515"/>
            <a:ext cx="1218782" cy="1652613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2C527E11-8152-3A9B-1EAF-25678B9109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61" r="22256"/>
          <a:stretch>
            <a:fillRect/>
          </a:stretch>
        </p:blipFill>
        <p:spPr>
          <a:xfrm>
            <a:off x="0" y="4296370"/>
            <a:ext cx="12192000" cy="1732864"/>
          </a:xfrm>
          <a:custGeom>
            <a:avLst/>
            <a:gdLst>
              <a:gd name="connsiteX0" fmla="*/ 0 w 12192000"/>
              <a:gd name="connsiteY0" fmla="*/ 0 h 1732864"/>
              <a:gd name="connsiteX1" fmla="*/ 12192000 w 12192000"/>
              <a:gd name="connsiteY1" fmla="*/ 0 h 1732864"/>
              <a:gd name="connsiteX2" fmla="*/ 12192000 w 12192000"/>
              <a:gd name="connsiteY2" fmla="*/ 1732864 h 1732864"/>
              <a:gd name="connsiteX3" fmla="*/ 0 w 12192000"/>
              <a:gd name="connsiteY3" fmla="*/ 1732864 h 173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32864">
                <a:moveTo>
                  <a:pt x="0" y="0"/>
                </a:moveTo>
                <a:lnTo>
                  <a:pt x="12192000" y="0"/>
                </a:lnTo>
                <a:lnTo>
                  <a:pt x="12192000" y="1732864"/>
                </a:lnTo>
                <a:lnTo>
                  <a:pt x="0" y="1732864"/>
                </a:lnTo>
                <a:close/>
              </a:path>
            </a:pathLst>
          </a:cu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B7F376A8-A939-6A60-0AA0-2A1974270E9C}"/>
              </a:ext>
            </a:extLst>
          </p:cNvPr>
          <p:cNvGrpSpPr/>
          <p:nvPr/>
        </p:nvGrpSpPr>
        <p:grpSpPr>
          <a:xfrm>
            <a:off x="12190" y="4021600"/>
            <a:ext cx="12196085" cy="2833932"/>
            <a:chOff x="12190" y="4021600"/>
            <a:chExt cx="12196085" cy="2833932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977717F2-4AE0-9089-64E0-BD71CE35D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90" y="4021600"/>
              <a:ext cx="12167620" cy="2833932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3E9E886D-499D-36D2-F87A-5103053F1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329540"/>
              <a:ext cx="6112275" cy="2525992"/>
            </a:xfrm>
            <a:prstGeom prst="rect">
              <a:avLst/>
            </a:prstGeom>
          </p:spPr>
        </p:pic>
      </p:grp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6114021" y="211744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55000"/>
                </a:srgbClr>
              </a:gs>
              <a:gs pos="100000">
                <a:srgbClr val="C00000">
                  <a:alpha val="0"/>
                </a:srgb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6911021" y="235054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B8666DB-3BBC-94D9-3350-2736205CF12D}"/>
              </a:ext>
            </a:extLst>
          </p:cNvPr>
          <p:cNvSpPr txBox="1"/>
          <p:nvPr/>
        </p:nvSpPr>
        <p:spPr>
          <a:xfrm>
            <a:off x="2040324" y="1206630"/>
            <a:ext cx="363272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239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239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6210028" y="222146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25400" cap="flat">
            <a:solidFill>
              <a:srgbClr val="FFC000"/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AF2DF8-3FF1-46CB-BD60-8E58394A60B3}"/>
              </a:ext>
            </a:extLst>
          </p:cNvPr>
          <p:cNvSpPr txBox="1"/>
          <p:nvPr/>
        </p:nvSpPr>
        <p:spPr>
          <a:xfrm>
            <a:off x="6018014" y="3045800"/>
            <a:ext cx="4535486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1409806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428BAF-3398-D958-89E4-A7E7E7B0E0D8}"/>
              </a:ext>
            </a:extLst>
          </p:cNvPr>
          <p:cNvSpPr txBox="1"/>
          <p:nvPr/>
        </p:nvSpPr>
        <p:spPr>
          <a:xfrm>
            <a:off x="211902" y="218467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F205DC9-4FA1-1281-473A-D5316D3E63A9}"/>
              </a:ext>
            </a:extLst>
          </p:cNvPr>
          <p:cNvGrpSpPr/>
          <p:nvPr/>
        </p:nvGrpSpPr>
        <p:grpSpPr>
          <a:xfrm>
            <a:off x="1753472" y="1433870"/>
            <a:ext cx="8685055" cy="1099076"/>
            <a:chOff x="1866403" y="1595795"/>
            <a:chExt cx="8685055" cy="1099076"/>
          </a:xfrm>
        </p:grpSpPr>
        <p:sp>
          <p:nvSpPr>
            <p:cNvPr id="34" name="【公众号：阿拉丁PPT】4">
              <a:extLst>
                <a:ext uri="{FF2B5EF4-FFF2-40B4-BE49-F238E27FC236}">
                  <a16:creationId xmlns:a16="http://schemas.microsoft.com/office/drawing/2014/main" id="{99729CAA-D0DE-7ED7-47E3-AD6894668AE0}"/>
                </a:ext>
              </a:extLst>
            </p:cNvPr>
            <p:cNvSpPr/>
            <p:nvPr/>
          </p:nvSpPr>
          <p:spPr>
            <a:xfrm>
              <a:off x="4929749" y="1595795"/>
              <a:ext cx="5621709" cy="1099076"/>
            </a:xfrm>
            <a:prstGeom prst="rect">
              <a:avLst/>
            </a:prstGeom>
            <a:noFill/>
            <a:ln w="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旗黑-50S" panose="00020600040101010101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17" name="【公众号：阿拉丁PPT】4">
              <a:extLst>
                <a:ext uri="{FF2B5EF4-FFF2-40B4-BE49-F238E27FC236}">
                  <a16:creationId xmlns:a16="http://schemas.microsoft.com/office/drawing/2014/main" id="{F3D541F4-D08E-7DA9-D4C2-6E924BFAFF97}"/>
                </a:ext>
              </a:extLst>
            </p:cNvPr>
            <p:cNvSpPr/>
            <p:nvPr/>
          </p:nvSpPr>
          <p:spPr>
            <a:xfrm>
              <a:off x="2243354" y="1595795"/>
              <a:ext cx="2686396" cy="1099076"/>
            </a:xfrm>
            <a:prstGeom prst="rect">
              <a:avLst/>
            </a:prstGeom>
            <a:solidFill>
              <a:srgbClr val="D01617"/>
            </a:solidFill>
            <a:ln w="0" cap="flat" cmpd="sng" algn="ctr">
              <a:solidFill>
                <a:srgbClr val="D01617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旗黑-50S" panose="00020600040101010101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20" name="【公众号：阿拉丁PPT】7">
              <a:extLst>
                <a:ext uri="{FF2B5EF4-FFF2-40B4-BE49-F238E27FC236}">
                  <a16:creationId xmlns:a16="http://schemas.microsoft.com/office/drawing/2014/main" id="{FB713BEC-BE6D-F053-60FE-59CEF243825C}"/>
                </a:ext>
              </a:extLst>
            </p:cNvPr>
            <p:cNvSpPr/>
            <p:nvPr/>
          </p:nvSpPr>
          <p:spPr>
            <a:xfrm>
              <a:off x="1866403" y="1789615"/>
              <a:ext cx="711436" cy="711436"/>
            </a:xfrm>
            <a:prstGeom prst="ellipse">
              <a:avLst/>
            </a:prstGeom>
            <a:solidFill>
              <a:srgbClr val="B61C00"/>
            </a:solidFill>
            <a:ln w="254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23" name="【公众号：阿拉丁PPT】10">
              <a:extLst>
                <a:ext uri="{FF2B5EF4-FFF2-40B4-BE49-F238E27FC236}">
                  <a16:creationId xmlns:a16="http://schemas.microsoft.com/office/drawing/2014/main" id="{BF9D4BFF-D0C0-4555-9095-B2C5A8A84FFD}"/>
                </a:ext>
              </a:extLst>
            </p:cNvPr>
            <p:cNvSpPr/>
            <p:nvPr/>
          </p:nvSpPr>
          <p:spPr>
            <a:xfrm>
              <a:off x="2806122" y="195937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思源黑体 CN Bold" panose="020B0800000000000000" pitchFamily="34" charset="-122"/>
                </a:rPr>
                <a:t>添加标题文本</a:t>
              </a:r>
            </a:p>
          </p:txBody>
        </p:sp>
        <p:sp>
          <p:nvSpPr>
            <p:cNvPr id="31" name="【公众号：阿拉丁PPT】16" descr="&#10;&#10;">
              <a:extLst>
                <a:ext uri="{FF2B5EF4-FFF2-40B4-BE49-F238E27FC236}">
                  <a16:creationId xmlns:a16="http://schemas.microsoft.com/office/drawing/2014/main" id="{5BDAC0BA-0D12-886A-57AC-EEA3ECA434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2009" y="1985638"/>
              <a:ext cx="300225" cy="319390"/>
            </a:xfrm>
            <a:custGeom>
              <a:avLst/>
              <a:gdLst>
                <a:gd name="T0" fmla="*/ 6350 w 47"/>
                <a:gd name="T1" fmla="*/ 0 h 50"/>
                <a:gd name="T2" fmla="*/ 6350 w 47"/>
                <a:gd name="T3" fmla="*/ 0 h 50"/>
                <a:gd name="T4" fmla="*/ 50800 w 47"/>
                <a:gd name="T5" fmla="*/ 0 h 50"/>
                <a:gd name="T6" fmla="*/ 57150 w 47"/>
                <a:gd name="T7" fmla="*/ 6350 h 50"/>
                <a:gd name="T8" fmla="*/ 57150 w 47"/>
                <a:gd name="T9" fmla="*/ 6350 h 50"/>
                <a:gd name="T10" fmla="*/ 57150 w 47"/>
                <a:gd name="T11" fmla="*/ 92075 h 50"/>
                <a:gd name="T12" fmla="*/ 92075 w 47"/>
                <a:gd name="T13" fmla="*/ 57150 h 50"/>
                <a:gd name="T14" fmla="*/ 98425 w 47"/>
                <a:gd name="T15" fmla="*/ 57150 h 50"/>
                <a:gd name="T16" fmla="*/ 101600 w 47"/>
                <a:gd name="T17" fmla="*/ 60325 h 50"/>
                <a:gd name="T18" fmla="*/ 101600 w 47"/>
                <a:gd name="T19" fmla="*/ 60325 h 50"/>
                <a:gd name="T20" fmla="*/ 101600 w 47"/>
                <a:gd name="T21" fmla="*/ 92075 h 50"/>
                <a:gd name="T22" fmla="*/ 136525 w 47"/>
                <a:gd name="T23" fmla="*/ 57150 h 50"/>
                <a:gd name="T24" fmla="*/ 146050 w 47"/>
                <a:gd name="T25" fmla="*/ 57150 h 50"/>
                <a:gd name="T26" fmla="*/ 149225 w 47"/>
                <a:gd name="T27" fmla="*/ 60325 h 50"/>
                <a:gd name="T28" fmla="*/ 149225 w 47"/>
                <a:gd name="T29" fmla="*/ 60325 h 50"/>
                <a:gd name="T30" fmla="*/ 149225 w 47"/>
                <a:gd name="T31" fmla="*/ 152400 h 50"/>
                <a:gd name="T32" fmla="*/ 142875 w 47"/>
                <a:gd name="T33" fmla="*/ 158750 h 50"/>
                <a:gd name="T34" fmla="*/ 142875 w 47"/>
                <a:gd name="T35" fmla="*/ 158750 h 50"/>
                <a:gd name="T36" fmla="*/ 6350 w 47"/>
                <a:gd name="T37" fmla="*/ 158750 h 50"/>
                <a:gd name="T38" fmla="*/ 0 w 47"/>
                <a:gd name="T39" fmla="*/ 152400 h 50"/>
                <a:gd name="T40" fmla="*/ 0 w 47"/>
                <a:gd name="T41" fmla="*/ 152400 h 50"/>
                <a:gd name="T42" fmla="*/ 0 w 47"/>
                <a:gd name="T43" fmla="*/ 6350 h 50"/>
                <a:gd name="T44" fmla="*/ 6350 w 47"/>
                <a:gd name="T45" fmla="*/ 0 h 50"/>
                <a:gd name="T46" fmla="*/ 12700 w 47"/>
                <a:gd name="T47" fmla="*/ 88900 h 50"/>
                <a:gd name="T48" fmla="*/ 12700 w 47"/>
                <a:gd name="T49" fmla="*/ 88900 h 50"/>
                <a:gd name="T50" fmla="*/ 44450 w 47"/>
                <a:gd name="T51" fmla="*/ 88900 h 50"/>
                <a:gd name="T52" fmla="*/ 44450 w 47"/>
                <a:gd name="T53" fmla="*/ 66675 h 50"/>
                <a:gd name="T54" fmla="*/ 12700 w 47"/>
                <a:gd name="T55" fmla="*/ 66675 h 50"/>
                <a:gd name="T56" fmla="*/ 12700 w 47"/>
                <a:gd name="T57" fmla="*/ 88900 h 50"/>
                <a:gd name="T58" fmla="*/ 44450 w 47"/>
                <a:gd name="T59" fmla="*/ 95250 h 50"/>
                <a:gd name="T60" fmla="*/ 44450 w 47"/>
                <a:gd name="T61" fmla="*/ 95250 h 50"/>
                <a:gd name="T62" fmla="*/ 12700 w 47"/>
                <a:gd name="T63" fmla="*/ 95250 h 50"/>
                <a:gd name="T64" fmla="*/ 12700 w 47"/>
                <a:gd name="T65" fmla="*/ 146050 h 50"/>
                <a:gd name="T66" fmla="*/ 136525 w 47"/>
                <a:gd name="T67" fmla="*/ 146050 h 50"/>
                <a:gd name="T68" fmla="*/ 136525 w 47"/>
                <a:gd name="T69" fmla="*/ 76200 h 50"/>
                <a:gd name="T70" fmla="*/ 98425 w 47"/>
                <a:gd name="T71" fmla="*/ 111125 h 50"/>
                <a:gd name="T72" fmla="*/ 95250 w 47"/>
                <a:gd name="T73" fmla="*/ 111125 h 50"/>
                <a:gd name="T74" fmla="*/ 88900 w 47"/>
                <a:gd name="T75" fmla="*/ 104775 h 50"/>
                <a:gd name="T76" fmla="*/ 88900 w 47"/>
                <a:gd name="T77" fmla="*/ 76200 h 50"/>
                <a:gd name="T78" fmla="*/ 53975 w 47"/>
                <a:gd name="T79" fmla="*/ 111125 h 50"/>
                <a:gd name="T80" fmla="*/ 50800 w 47"/>
                <a:gd name="T81" fmla="*/ 111125 h 50"/>
                <a:gd name="T82" fmla="*/ 44450 w 47"/>
                <a:gd name="T83" fmla="*/ 104775 h 50"/>
                <a:gd name="T84" fmla="*/ 44450 w 47"/>
                <a:gd name="T85" fmla="*/ 95250 h 50"/>
                <a:gd name="T86" fmla="*/ 44450 w 47"/>
                <a:gd name="T87" fmla="*/ 12700 h 50"/>
                <a:gd name="T88" fmla="*/ 44450 w 47"/>
                <a:gd name="T89" fmla="*/ 12700 h 50"/>
                <a:gd name="T90" fmla="*/ 12700 w 47"/>
                <a:gd name="T91" fmla="*/ 12700 h 50"/>
                <a:gd name="T92" fmla="*/ 12700 w 47"/>
                <a:gd name="T93" fmla="*/ 31750 h 50"/>
                <a:gd name="T94" fmla="*/ 44450 w 47"/>
                <a:gd name="T95" fmla="*/ 31750 h 50"/>
                <a:gd name="T96" fmla="*/ 44450 w 47"/>
                <a:gd name="T97" fmla="*/ 12700 h 50"/>
                <a:gd name="T98" fmla="*/ 12700 w 47"/>
                <a:gd name="T99" fmla="*/ 41275 h 50"/>
                <a:gd name="T100" fmla="*/ 12700 w 47"/>
                <a:gd name="T101" fmla="*/ 41275 h 50"/>
                <a:gd name="T102" fmla="*/ 12700 w 47"/>
                <a:gd name="T103" fmla="*/ 60325 h 50"/>
                <a:gd name="T104" fmla="*/ 44450 w 47"/>
                <a:gd name="T105" fmla="*/ 60325 h 50"/>
                <a:gd name="T106" fmla="*/ 44450 w 47"/>
                <a:gd name="T107" fmla="*/ 41275 h 50"/>
                <a:gd name="T108" fmla="*/ 12700 w 47"/>
                <a:gd name="T109" fmla="*/ 41275 h 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" h="5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7"/>
                    <a:pt x="31" y="17"/>
                    <a:pt x="31" y="18"/>
                  </a:cubicBezTo>
                  <a:cubicBezTo>
                    <a:pt x="32" y="18"/>
                    <a:pt x="32" y="18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4" y="17"/>
                    <a:pt x="45" y="17"/>
                    <a:pt x="46" y="18"/>
                  </a:cubicBezTo>
                  <a:cubicBezTo>
                    <a:pt x="46" y="18"/>
                    <a:pt x="47" y="18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9"/>
                    <a:pt x="46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4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8"/>
                    <a:pt x="4" y="28"/>
                    <a:pt x="4" y="28"/>
                  </a:cubicBezTo>
                  <a:close/>
                  <a:moveTo>
                    <a:pt x="14" y="30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0" y="35"/>
                  </a:cubicBezTo>
                  <a:cubicBezTo>
                    <a:pt x="29" y="35"/>
                    <a:pt x="28" y="35"/>
                    <a:pt x="28" y="3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5" y="35"/>
                    <a:pt x="14" y="35"/>
                    <a:pt x="14" y="33"/>
                  </a:cubicBezTo>
                  <a:cubicBezTo>
                    <a:pt x="14" y="30"/>
                    <a:pt x="14" y="30"/>
                    <a:pt x="14" y="30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旗黑-50S" panose="00020600040101010101" pitchFamily="18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A770976-984D-4241-75A8-6689E7BB3338}"/>
                </a:ext>
              </a:extLst>
            </p:cNvPr>
            <p:cNvSpPr txBox="1"/>
            <p:nvPr/>
          </p:nvSpPr>
          <p:spPr>
            <a:xfrm>
              <a:off x="5229750" y="1868999"/>
              <a:ext cx="4443167" cy="550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BC90493-3185-1963-5348-B1E8B14BE16C}"/>
              </a:ext>
            </a:extLst>
          </p:cNvPr>
          <p:cNvGrpSpPr/>
          <p:nvPr/>
        </p:nvGrpSpPr>
        <p:grpSpPr>
          <a:xfrm flipH="1">
            <a:off x="1753472" y="2824520"/>
            <a:ext cx="8685056" cy="1099076"/>
            <a:chOff x="1866403" y="1595795"/>
            <a:chExt cx="8685055" cy="1099076"/>
          </a:xfrm>
        </p:grpSpPr>
        <p:sp>
          <p:nvSpPr>
            <p:cNvPr id="39" name="【公众号：阿拉丁PPT】4">
              <a:extLst>
                <a:ext uri="{FF2B5EF4-FFF2-40B4-BE49-F238E27FC236}">
                  <a16:creationId xmlns:a16="http://schemas.microsoft.com/office/drawing/2014/main" id="{8D429365-20B8-A1E9-3451-ED88ACF50774}"/>
                </a:ext>
              </a:extLst>
            </p:cNvPr>
            <p:cNvSpPr/>
            <p:nvPr/>
          </p:nvSpPr>
          <p:spPr>
            <a:xfrm>
              <a:off x="4929749" y="1595795"/>
              <a:ext cx="5621709" cy="1099076"/>
            </a:xfrm>
            <a:prstGeom prst="rect">
              <a:avLst/>
            </a:prstGeom>
            <a:noFill/>
            <a:ln w="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旗黑-50S" panose="00020600040101010101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1" name="【公众号：阿拉丁PPT】4">
              <a:extLst>
                <a:ext uri="{FF2B5EF4-FFF2-40B4-BE49-F238E27FC236}">
                  <a16:creationId xmlns:a16="http://schemas.microsoft.com/office/drawing/2014/main" id="{5EE83EAF-F9B5-C50B-F34E-0B44533A6B2A}"/>
                </a:ext>
              </a:extLst>
            </p:cNvPr>
            <p:cNvSpPr/>
            <p:nvPr/>
          </p:nvSpPr>
          <p:spPr>
            <a:xfrm>
              <a:off x="2243354" y="1595795"/>
              <a:ext cx="2686396" cy="1099076"/>
            </a:xfrm>
            <a:prstGeom prst="rect">
              <a:avLst/>
            </a:prstGeom>
            <a:solidFill>
              <a:srgbClr val="D01617"/>
            </a:solidFill>
            <a:ln w="0" cap="flat" cmpd="sng" algn="ctr">
              <a:solidFill>
                <a:srgbClr val="D01617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旗黑-50S" panose="00020600040101010101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2" name="【公众号：阿拉丁PPT】7">
              <a:extLst>
                <a:ext uri="{FF2B5EF4-FFF2-40B4-BE49-F238E27FC236}">
                  <a16:creationId xmlns:a16="http://schemas.microsoft.com/office/drawing/2014/main" id="{6C4151B0-493C-F8EE-7D55-C2A25BB454D5}"/>
                </a:ext>
              </a:extLst>
            </p:cNvPr>
            <p:cNvSpPr/>
            <p:nvPr/>
          </p:nvSpPr>
          <p:spPr>
            <a:xfrm>
              <a:off x="1866403" y="1789615"/>
              <a:ext cx="711436" cy="711436"/>
            </a:xfrm>
            <a:prstGeom prst="ellipse">
              <a:avLst/>
            </a:prstGeom>
            <a:solidFill>
              <a:srgbClr val="B61C00"/>
            </a:solidFill>
            <a:ln w="254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43" name="【公众号：阿拉丁PPT】10">
              <a:extLst>
                <a:ext uri="{FF2B5EF4-FFF2-40B4-BE49-F238E27FC236}">
                  <a16:creationId xmlns:a16="http://schemas.microsoft.com/office/drawing/2014/main" id="{A1E995DB-E718-E651-87F7-B9D8FAAAACD0}"/>
                </a:ext>
              </a:extLst>
            </p:cNvPr>
            <p:cNvSpPr/>
            <p:nvPr/>
          </p:nvSpPr>
          <p:spPr>
            <a:xfrm>
              <a:off x="2806122" y="195937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思源黑体 CN Bold" panose="020B0800000000000000" pitchFamily="34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B239EA8-EA2C-85B7-7D72-AAAA495C69CE}"/>
                </a:ext>
              </a:extLst>
            </p:cNvPr>
            <p:cNvSpPr txBox="1"/>
            <p:nvPr/>
          </p:nvSpPr>
          <p:spPr>
            <a:xfrm>
              <a:off x="5229750" y="1868999"/>
              <a:ext cx="4443167" cy="550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BEF8BB2-BC2D-E292-3550-7C92B1951805}"/>
              </a:ext>
            </a:extLst>
          </p:cNvPr>
          <p:cNvGrpSpPr/>
          <p:nvPr/>
        </p:nvGrpSpPr>
        <p:grpSpPr>
          <a:xfrm>
            <a:off x="1753472" y="4215170"/>
            <a:ext cx="8685055" cy="1099076"/>
            <a:chOff x="1866403" y="1595795"/>
            <a:chExt cx="8685055" cy="1099076"/>
          </a:xfrm>
        </p:grpSpPr>
        <p:sp>
          <p:nvSpPr>
            <p:cNvPr id="48" name="【公众号：阿拉丁PPT】4">
              <a:extLst>
                <a:ext uri="{FF2B5EF4-FFF2-40B4-BE49-F238E27FC236}">
                  <a16:creationId xmlns:a16="http://schemas.microsoft.com/office/drawing/2014/main" id="{83AF0DAB-90FC-C00E-0003-0F400B14C39B}"/>
                </a:ext>
              </a:extLst>
            </p:cNvPr>
            <p:cNvSpPr/>
            <p:nvPr/>
          </p:nvSpPr>
          <p:spPr>
            <a:xfrm>
              <a:off x="4929749" y="1595795"/>
              <a:ext cx="5621709" cy="1099076"/>
            </a:xfrm>
            <a:prstGeom prst="rect">
              <a:avLst/>
            </a:prstGeom>
            <a:noFill/>
            <a:ln w="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旗黑-50S" panose="00020600040101010101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9" name="【公众号：阿拉丁PPT】4">
              <a:extLst>
                <a:ext uri="{FF2B5EF4-FFF2-40B4-BE49-F238E27FC236}">
                  <a16:creationId xmlns:a16="http://schemas.microsoft.com/office/drawing/2014/main" id="{CB720406-A602-02D0-4D14-062AD00A750B}"/>
                </a:ext>
              </a:extLst>
            </p:cNvPr>
            <p:cNvSpPr/>
            <p:nvPr/>
          </p:nvSpPr>
          <p:spPr>
            <a:xfrm>
              <a:off x="2243354" y="1595795"/>
              <a:ext cx="2686396" cy="1099076"/>
            </a:xfrm>
            <a:prstGeom prst="rect">
              <a:avLst/>
            </a:prstGeom>
            <a:solidFill>
              <a:srgbClr val="D01617"/>
            </a:solidFill>
            <a:ln w="0" cap="flat" cmpd="sng" algn="ctr">
              <a:solidFill>
                <a:srgbClr val="D01617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旗黑-50S" panose="00020600040101010101" pitchFamily="18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50" name="【公众号：阿拉丁PPT】7">
              <a:extLst>
                <a:ext uri="{FF2B5EF4-FFF2-40B4-BE49-F238E27FC236}">
                  <a16:creationId xmlns:a16="http://schemas.microsoft.com/office/drawing/2014/main" id="{745B887A-B637-6CAE-E112-51E2B5C29A54}"/>
                </a:ext>
              </a:extLst>
            </p:cNvPr>
            <p:cNvSpPr/>
            <p:nvPr/>
          </p:nvSpPr>
          <p:spPr>
            <a:xfrm>
              <a:off x="1866403" y="1789615"/>
              <a:ext cx="711436" cy="711436"/>
            </a:xfrm>
            <a:prstGeom prst="ellipse">
              <a:avLst/>
            </a:prstGeom>
            <a:solidFill>
              <a:srgbClr val="B61C00"/>
            </a:solidFill>
            <a:ln w="254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51" name="【公众号：阿拉丁PPT】10">
              <a:extLst>
                <a:ext uri="{FF2B5EF4-FFF2-40B4-BE49-F238E27FC236}">
                  <a16:creationId xmlns:a16="http://schemas.microsoft.com/office/drawing/2014/main" id="{B1EEEB7D-C0D7-4598-C2C7-3EE9EA133322}"/>
                </a:ext>
              </a:extLst>
            </p:cNvPr>
            <p:cNvSpPr/>
            <p:nvPr/>
          </p:nvSpPr>
          <p:spPr>
            <a:xfrm>
              <a:off x="2806122" y="195937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思源黑体 CN Bold" panose="020B0800000000000000" pitchFamily="34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82A0C4C-0BCB-F2D8-A1E2-4080F25EC3C2}"/>
                </a:ext>
              </a:extLst>
            </p:cNvPr>
            <p:cNvSpPr txBox="1"/>
            <p:nvPr/>
          </p:nvSpPr>
          <p:spPr>
            <a:xfrm>
              <a:off x="5229750" y="1868999"/>
              <a:ext cx="4443167" cy="5500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4" name="【公众号：阿拉丁PPT】17" descr="&#10;&#10;D:\51PPT模板网\51pptmoban.com\图片001.jpg">
            <a:extLst>
              <a:ext uri="{FF2B5EF4-FFF2-40B4-BE49-F238E27FC236}">
                <a16:creationId xmlns:a16="http://schemas.microsoft.com/office/drawing/2014/main" id="{F9993F5C-0F6C-768E-A287-9315FE8B9602}"/>
              </a:ext>
            </a:extLst>
          </p:cNvPr>
          <p:cNvSpPr>
            <a:spLocks noEditPoints="1"/>
          </p:cNvSpPr>
          <p:nvPr/>
        </p:nvSpPr>
        <p:spPr bwMode="auto">
          <a:xfrm>
            <a:off x="9942165" y="3213072"/>
            <a:ext cx="319390" cy="319390"/>
          </a:xfrm>
          <a:custGeom>
            <a:avLst/>
            <a:gdLst>
              <a:gd name="T0" fmla="*/ 158750 w 50"/>
              <a:gd name="T1" fmla="*/ 79375 h 50"/>
              <a:gd name="T2" fmla="*/ 79375 w 50"/>
              <a:gd name="T3" fmla="*/ 158750 h 50"/>
              <a:gd name="T4" fmla="*/ 79375 w 50"/>
              <a:gd name="T5" fmla="*/ 0 h 50"/>
              <a:gd name="T6" fmla="*/ 146050 w 50"/>
              <a:gd name="T7" fmla="*/ 82550 h 50"/>
              <a:gd name="T8" fmla="*/ 123825 w 50"/>
              <a:gd name="T9" fmla="*/ 127000 h 50"/>
              <a:gd name="T10" fmla="*/ 146050 w 50"/>
              <a:gd name="T11" fmla="*/ 82550 h 50"/>
              <a:gd name="T12" fmla="*/ 82550 w 50"/>
              <a:gd name="T13" fmla="*/ 76200 h 50"/>
              <a:gd name="T14" fmla="*/ 82550 w 50"/>
              <a:gd name="T15" fmla="*/ 12700 h 50"/>
              <a:gd name="T16" fmla="*/ 120650 w 50"/>
              <a:gd name="T17" fmla="*/ 133350 h 50"/>
              <a:gd name="T18" fmla="*/ 76200 w 50"/>
              <a:gd name="T19" fmla="*/ 82550 h 50"/>
              <a:gd name="T20" fmla="*/ 76200 w 50"/>
              <a:gd name="T21" fmla="*/ 82550 h 50"/>
              <a:gd name="T22" fmla="*/ 76200 w 50"/>
              <a:gd name="T23" fmla="*/ 82550 h 50"/>
              <a:gd name="T24" fmla="*/ 76200 w 50"/>
              <a:gd name="T25" fmla="*/ 82550 h 50"/>
              <a:gd name="T26" fmla="*/ 76200 w 50"/>
              <a:gd name="T27" fmla="*/ 82550 h 50"/>
              <a:gd name="T28" fmla="*/ 76200 w 50"/>
              <a:gd name="T29" fmla="*/ 82550 h 50"/>
              <a:gd name="T30" fmla="*/ 76200 w 50"/>
              <a:gd name="T31" fmla="*/ 82550 h 50"/>
              <a:gd name="T32" fmla="*/ 76200 w 50"/>
              <a:gd name="T33" fmla="*/ 82550 h 50"/>
              <a:gd name="T34" fmla="*/ 76200 w 50"/>
              <a:gd name="T35" fmla="*/ 82550 h 50"/>
              <a:gd name="T36" fmla="*/ 76200 w 50"/>
              <a:gd name="T37" fmla="*/ 82550 h 50"/>
              <a:gd name="T38" fmla="*/ 76200 w 50"/>
              <a:gd name="T39" fmla="*/ 82550 h 50"/>
              <a:gd name="T40" fmla="*/ 76200 w 50"/>
              <a:gd name="T41" fmla="*/ 82550 h 50"/>
              <a:gd name="T42" fmla="*/ 76200 w 50"/>
              <a:gd name="T43" fmla="*/ 82550 h 50"/>
              <a:gd name="T44" fmla="*/ 76200 w 50"/>
              <a:gd name="T45" fmla="*/ 82550 h 50"/>
              <a:gd name="T46" fmla="*/ 76200 w 50"/>
              <a:gd name="T47" fmla="*/ 82550 h 50"/>
              <a:gd name="T48" fmla="*/ 76200 w 50"/>
              <a:gd name="T49" fmla="*/ 82550 h 50"/>
              <a:gd name="T50" fmla="*/ 76200 w 50"/>
              <a:gd name="T51" fmla="*/ 82550 h 50"/>
              <a:gd name="T52" fmla="*/ 76200 w 50"/>
              <a:gd name="T53" fmla="*/ 79375 h 50"/>
              <a:gd name="T54" fmla="*/ 76200 w 50"/>
              <a:gd name="T55" fmla="*/ 79375 h 50"/>
              <a:gd name="T56" fmla="*/ 76200 w 50"/>
              <a:gd name="T57" fmla="*/ 79375 h 50"/>
              <a:gd name="T58" fmla="*/ 76200 w 50"/>
              <a:gd name="T59" fmla="*/ 79375 h 50"/>
              <a:gd name="T60" fmla="*/ 76200 w 50"/>
              <a:gd name="T61" fmla="*/ 79375 h 50"/>
              <a:gd name="T62" fmla="*/ 76200 w 50"/>
              <a:gd name="T63" fmla="*/ 79375 h 50"/>
              <a:gd name="T64" fmla="*/ 76200 w 50"/>
              <a:gd name="T65" fmla="*/ 79375 h 50"/>
              <a:gd name="T66" fmla="*/ 76200 w 50"/>
              <a:gd name="T67" fmla="*/ 79375 h 50"/>
              <a:gd name="T68" fmla="*/ 76200 w 50"/>
              <a:gd name="T69" fmla="*/ 79375 h 50"/>
              <a:gd name="T70" fmla="*/ 76200 w 50"/>
              <a:gd name="T71" fmla="*/ 79375 h 50"/>
              <a:gd name="T72" fmla="*/ 76200 w 50"/>
              <a:gd name="T73" fmla="*/ 79375 h 50"/>
              <a:gd name="T74" fmla="*/ 76200 w 50"/>
              <a:gd name="T75" fmla="*/ 79375 h 50"/>
              <a:gd name="T76" fmla="*/ 76200 w 50"/>
              <a:gd name="T77" fmla="*/ 79375 h 50"/>
              <a:gd name="T78" fmla="*/ 76200 w 50"/>
              <a:gd name="T79" fmla="*/ 79375 h 50"/>
              <a:gd name="T80" fmla="*/ 76200 w 50"/>
              <a:gd name="T81" fmla="*/ 79375 h 50"/>
              <a:gd name="T82" fmla="*/ 76200 w 50"/>
              <a:gd name="T83" fmla="*/ 79375 h 50"/>
              <a:gd name="T84" fmla="*/ 76200 w 50"/>
              <a:gd name="T85" fmla="*/ 79375 h 50"/>
              <a:gd name="T86" fmla="*/ 76200 w 50"/>
              <a:gd name="T87" fmla="*/ 79375 h 50"/>
              <a:gd name="T88" fmla="*/ 76200 w 50"/>
              <a:gd name="T89" fmla="*/ 79375 h 50"/>
              <a:gd name="T90" fmla="*/ 76200 w 50"/>
              <a:gd name="T91" fmla="*/ 79375 h 50"/>
              <a:gd name="T92" fmla="*/ 12700 w 50"/>
              <a:gd name="T93" fmla="*/ 79375 h 50"/>
              <a:gd name="T94" fmla="*/ 120650 w 50"/>
              <a:gd name="T95" fmla="*/ 133350 h 5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50" h="50">
                <a:moveTo>
                  <a:pt x="25" y="0"/>
                </a:moveTo>
                <a:cubicBezTo>
                  <a:pt x="38" y="0"/>
                  <a:pt x="50" y="11"/>
                  <a:pt x="50" y="25"/>
                </a:cubicBezTo>
                <a:cubicBezTo>
                  <a:pt x="50" y="32"/>
                  <a:pt x="47" y="38"/>
                  <a:pt x="42" y="43"/>
                </a:cubicBezTo>
                <a:cubicBezTo>
                  <a:pt x="38" y="47"/>
                  <a:pt x="32" y="50"/>
                  <a:pt x="25" y="50"/>
                </a:cubicBezTo>
                <a:cubicBezTo>
                  <a:pt x="11" y="50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3" y="36"/>
                  <a:pt x="45" y="32"/>
                  <a:pt x="46" y="26"/>
                </a:cubicBezTo>
                <a:close/>
                <a:moveTo>
                  <a:pt x="26" y="24"/>
                </a:moveTo>
                <a:cubicBezTo>
                  <a:pt x="26" y="24"/>
                  <a:pt x="26" y="24"/>
                  <a:pt x="26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13"/>
                  <a:pt x="37" y="5"/>
                  <a:pt x="26" y="4"/>
                </a:cubicBezTo>
                <a:cubicBezTo>
                  <a:pt x="26" y="24"/>
                  <a:pt x="26" y="24"/>
                  <a:pt x="26" y="24"/>
                </a:cubicBezTo>
                <a:close/>
                <a:moveTo>
                  <a:pt x="38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4"/>
                  <a:pt x="24" y="4"/>
                  <a:pt x="24" y="4"/>
                </a:cubicBezTo>
                <a:cubicBezTo>
                  <a:pt x="12" y="5"/>
                  <a:pt x="4" y="14"/>
                  <a:pt x="4" y="25"/>
                </a:cubicBezTo>
                <a:cubicBezTo>
                  <a:pt x="4" y="37"/>
                  <a:pt x="13" y="46"/>
                  <a:pt x="25" y="46"/>
                </a:cubicBezTo>
                <a:cubicBezTo>
                  <a:pt x="30" y="46"/>
                  <a:pt x="34" y="44"/>
                  <a:pt x="38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旗黑-50S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【公众号：阿拉丁PPT】18" descr="&#10;&#10;">
            <a:extLst>
              <a:ext uri="{FF2B5EF4-FFF2-40B4-BE49-F238E27FC236}">
                <a16:creationId xmlns:a16="http://schemas.microsoft.com/office/drawing/2014/main" id="{1C303798-1200-6C00-0F24-9BB3151B8AB0}"/>
              </a:ext>
            </a:extLst>
          </p:cNvPr>
          <p:cNvSpPr>
            <a:spLocks noEditPoints="1"/>
          </p:cNvSpPr>
          <p:nvPr/>
        </p:nvSpPr>
        <p:spPr bwMode="auto">
          <a:xfrm>
            <a:off x="1960617" y="4603225"/>
            <a:ext cx="316195" cy="313004"/>
          </a:xfrm>
          <a:custGeom>
            <a:avLst/>
            <a:gdLst>
              <a:gd name="T0" fmla="*/ 0 w 49"/>
              <a:gd name="T1" fmla="*/ 149225 h 49"/>
              <a:gd name="T2" fmla="*/ 150747 w 49"/>
              <a:gd name="T3" fmla="*/ 142875 h 49"/>
              <a:gd name="T4" fmla="*/ 150747 w 49"/>
              <a:gd name="T5" fmla="*/ 155575 h 49"/>
              <a:gd name="T6" fmla="*/ 6415 w 49"/>
              <a:gd name="T7" fmla="*/ 76200 h 49"/>
              <a:gd name="T8" fmla="*/ 6415 w 49"/>
              <a:gd name="T9" fmla="*/ 76200 h 49"/>
              <a:gd name="T10" fmla="*/ 44903 w 49"/>
              <a:gd name="T11" fmla="*/ 82550 h 49"/>
              <a:gd name="T12" fmla="*/ 44903 w 49"/>
              <a:gd name="T13" fmla="*/ 133350 h 49"/>
              <a:gd name="T14" fmla="*/ 41696 w 49"/>
              <a:gd name="T15" fmla="*/ 136525 h 49"/>
              <a:gd name="T16" fmla="*/ 0 w 49"/>
              <a:gd name="T17" fmla="*/ 133350 h 49"/>
              <a:gd name="T18" fmla="*/ 0 w 49"/>
              <a:gd name="T19" fmla="*/ 82550 h 49"/>
              <a:gd name="T20" fmla="*/ 35281 w 49"/>
              <a:gd name="T21" fmla="*/ 85725 h 49"/>
              <a:gd name="T22" fmla="*/ 9622 w 49"/>
              <a:gd name="T23" fmla="*/ 85725 h 49"/>
              <a:gd name="T24" fmla="*/ 35281 w 49"/>
              <a:gd name="T25" fmla="*/ 127000 h 49"/>
              <a:gd name="T26" fmla="*/ 115466 w 49"/>
              <a:gd name="T27" fmla="*/ 31750 h 49"/>
              <a:gd name="T28" fmla="*/ 115466 w 49"/>
              <a:gd name="T29" fmla="*/ 31750 h 49"/>
              <a:gd name="T30" fmla="*/ 157162 w 49"/>
              <a:gd name="T31" fmla="*/ 34925 h 49"/>
              <a:gd name="T32" fmla="*/ 157162 w 49"/>
              <a:gd name="T33" fmla="*/ 133350 h 49"/>
              <a:gd name="T34" fmla="*/ 150747 w 49"/>
              <a:gd name="T35" fmla="*/ 136525 h 49"/>
              <a:gd name="T36" fmla="*/ 112259 w 49"/>
              <a:gd name="T37" fmla="*/ 133350 h 49"/>
              <a:gd name="T38" fmla="*/ 112259 w 49"/>
              <a:gd name="T39" fmla="*/ 34925 h 49"/>
              <a:gd name="T40" fmla="*/ 147540 w 49"/>
              <a:gd name="T41" fmla="*/ 38100 h 49"/>
              <a:gd name="T42" fmla="*/ 121881 w 49"/>
              <a:gd name="T43" fmla="*/ 38100 h 49"/>
              <a:gd name="T44" fmla="*/ 147540 w 49"/>
              <a:gd name="T45" fmla="*/ 127000 h 49"/>
              <a:gd name="T46" fmla="*/ 60940 w 49"/>
              <a:gd name="T47" fmla="*/ 0 h 49"/>
              <a:gd name="T48" fmla="*/ 60940 w 49"/>
              <a:gd name="T49" fmla="*/ 0 h 49"/>
              <a:gd name="T50" fmla="*/ 99429 w 49"/>
              <a:gd name="T51" fmla="*/ 3175 h 49"/>
              <a:gd name="T52" fmla="*/ 99429 w 49"/>
              <a:gd name="T53" fmla="*/ 133350 h 49"/>
              <a:gd name="T54" fmla="*/ 96222 w 49"/>
              <a:gd name="T55" fmla="*/ 136525 h 49"/>
              <a:gd name="T56" fmla="*/ 57733 w 49"/>
              <a:gd name="T57" fmla="*/ 133350 h 49"/>
              <a:gd name="T58" fmla="*/ 57733 w 49"/>
              <a:gd name="T59" fmla="*/ 3175 h 49"/>
              <a:gd name="T60" fmla="*/ 93014 w 49"/>
              <a:gd name="T61" fmla="*/ 6350 h 49"/>
              <a:gd name="T62" fmla="*/ 64148 w 49"/>
              <a:gd name="T63" fmla="*/ 6350 h 49"/>
              <a:gd name="T64" fmla="*/ 93014 w 49"/>
              <a:gd name="T65" fmla="*/ 127000 h 4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9" h="49">
                <a:moveTo>
                  <a:pt x="2" y="49"/>
                </a:moveTo>
                <a:cubicBezTo>
                  <a:pt x="0" y="49"/>
                  <a:pt x="0" y="48"/>
                  <a:pt x="0" y="47"/>
                </a:cubicBezTo>
                <a:cubicBezTo>
                  <a:pt x="0" y="46"/>
                  <a:pt x="0" y="45"/>
                  <a:pt x="2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9" y="45"/>
                  <a:pt x="49" y="46"/>
                  <a:pt x="49" y="47"/>
                </a:cubicBezTo>
                <a:cubicBezTo>
                  <a:pt x="49" y="48"/>
                  <a:pt x="49" y="49"/>
                  <a:pt x="47" y="49"/>
                </a:cubicBezTo>
                <a:cubicBezTo>
                  <a:pt x="2" y="49"/>
                  <a:pt x="2" y="49"/>
                  <a:pt x="2" y="49"/>
                </a:cubicBezTo>
                <a:close/>
                <a:moveTo>
                  <a:pt x="2" y="24"/>
                </a:move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4" y="25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3" y="43"/>
                  <a:pt x="13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1" y="43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5"/>
                  <a:pt x="1" y="24"/>
                  <a:pt x="2" y="24"/>
                </a:cubicBezTo>
                <a:close/>
                <a:moveTo>
                  <a:pt x="11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40"/>
                  <a:pt x="3" y="40"/>
                  <a:pt x="3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27"/>
                  <a:pt x="11" y="27"/>
                  <a:pt x="11" y="27"/>
                </a:cubicBezTo>
                <a:close/>
                <a:moveTo>
                  <a:pt x="36" y="10"/>
                </a:move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8" y="10"/>
                  <a:pt x="49" y="10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8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5" y="42"/>
                  <a:pt x="35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0"/>
                  <a:pt x="36" y="10"/>
                  <a:pt x="36" y="10"/>
                </a:cubicBezTo>
                <a:close/>
                <a:moveTo>
                  <a:pt x="46" y="12"/>
                </a:moveTo>
                <a:cubicBezTo>
                  <a:pt x="46" y="12"/>
                  <a:pt x="46" y="12"/>
                  <a:pt x="46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40"/>
                  <a:pt x="38" y="40"/>
                  <a:pt x="3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12"/>
                  <a:pt x="46" y="12"/>
                  <a:pt x="46" y="12"/>
                </a:cubicBezTo>
                <a:close/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3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8" y="43"/>
                  <a:pt x="18" y="42"/>
                  <a:pt x="1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0"/>
                  <a:pt x="18" y="0"/>
                  <a:pt x="19" y="0"/>
                </a:cubicBezTo>
                <a:close/>
                <a:moveTo>
                  <a:pt x="29" y="2"/>
                </a:moveTo>
                <a:cubicBezTo>
                  <a:pt x="29" y="2"/>
                  <a:pt x="29" y="2"/>
                  <a:pt x="29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40"/>
                  <a:pt x="20" y="40"/>
                  <a:pt x="20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2"/>
                  <a:pt x="29" y="2"/>
                  <a:pt x="29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旗黑-50S" panose="00020600040101010101" pitchFamily="18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182875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428BAF-3398-D958-89E4-A7E7E7B0E0D8}"/>
              </a:ext>
            </a:extLst>
          </p:cNvPr>
          <p:cNvSpPr txBox="1"/>
          <p:nvPr/>
        </p:nvSpPr>
        <p:spPr>
          <a:xfrm>
            <a:off x="211902" y="218467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028E993F-8D17-C7A0-270A-2438B047DA4D}"/>
              </a:ext>
            </a:extLst>
          </p:cNvPr>
          <p:cNvSpPr>
            <a:spLocks noEditPoints="1"/>
          </p:cNvSpPr>
          <p:nvPr/>
        </p:nvSpPr>
        <p:spPr bwMode="auto">
          <a:xfrm rot="18947364">
            <a:off x="1737218" y="1116987"/>
            <a:ext cx="3526411" cy="5641657"/>
          </a:xfrm>
          <a:custGeom>
            <a:avLst/>
            <a:gdLst>
              <a:gd name="T0" fmla="*/ 282 w 564"/>
              <a:gd name="T1" fmla="*/ 0 h 904"/>
              <a:gd name="T2" fmla="*/ 564 w 564"/>
              <a:gd name="T3" fmla="*/ 282 h 904"/>
              <a:gd name="T4" fmla="*/ 323 w 564"/>
              <a:gd name="T5" fmla="*/ 560 h 904"/>
              <a:gd name="T6" fmla="*/ 323 w 564"/>
              <a:gd name="T7" fmla="*/ 627 h 904"/>
              <a:gd name="T8" fmla="*/ 333 w 564"/>
              <a:gd name="T9" fmla="*/ 627 h 904"/>
              <a:gd name="T10" fmla="*/ 333 w 564"/>
              <a:gd name="T11" fmla="*/ 904 h 904"/>
              <a:gd name="T12" fmla="*/ 234 w 564"/>
              <a:gd name="T13" fmla="*/ 904 h 904"/>
              <a:gd name="T14" fmla="*/ 234 w 564"/>
              <a:gd name="T15" fmla="*/ 627 h 904"/>
              <a:gd name="T16" fmla="*/ 245 w 564"/>
              <a:gd name="T17" fmla="*/ 627 h 904"/>
              <a:gd name="T18" fmla="*/ 245 w 564"/>
              <a:gd name="T19" fmla="*/ 561 h 904"/>
              <a:gd name="T20" fmla="*/ 0 w 564"/>
              <a:gd name="T21" fmla="*/ 282 h 904"/>
              <a:gd name="T22" fmla="*/ 282 w 564"/>
              <a:gd name="T23" fmla="*/ 0 h 904"/>
              <a:gd name="T24" fmla="*/ 282 w 564"/>
              <a:gd name="T25" fmla="*/ 41 h 904"/>
              <a:gd name="T26" fmla="*/ 523 w 564"/>
              <a:gd name="T27" fmla="*/ 282 h 904"/>
              <a:gd name="T28" fmla="*/ 282 w 564"/>
              <a:gd name="T29" fmla="*/ 522 h 904"/>
              <a:gd name="T30" fmla="*/ 41 w 564"/>
              <a:gd name="T31" fmla="*/ 282 h 904"/>
              <a:gd name="T32" fmla="*/ 282 w 564"/>
              <a:gd name="T33" fmla="*/ 41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4" h="904">
                <a:moveTo>
                  <a:pt x="282" y="0"/>
                </a:moveTo>
                <a:cubicBezTo>
                  <a:pt x="438" y="0"/>
                  <a:pt x="564" y="126"/>
                  <a:pt x="564" y="282"/>
                </a:cubicBezTo>
                <a:cubicBezTo>
                  <a:pt x="564" y="423"/>
                  <a:pt x="459" y="541"/>
                  <a:pt x="323" y="560"/>
                </a:cubicBezTo>
                <a:cubicBezTo>
                  <a:pt x="323" y="627"/>
                  <a:pt x="323" y="627"/>
                  <a:pt x="323" y="627"/>
                </a:cubicBezTo>
                <a:cubicBezTo>
                  <a:pt x="333" y="627"/>
                  <a:pt x="333" y="627"/>
                  <a:pt x="333" y="627"/>
                </a:cubicBezTo>
                <a:cubicBezTo>
                  <a:pt x="333" y="904"/>
                  <a:pt x="333" y="904"/>
                  <a:pt x="333" y="904"/>
                </a:cubicBezTo>
                <a:cubicBezTo>
                  <a:pt x="234" y="904"/>
                  <a:pt x="234" y="904"/>
                  <a:pt x="234" y="904"/>
                </a:cubicBezTo>
                <a:cubicBezTo>
                  <a:pt x="234" y="627"/>
                  <a:pt x="234" y="627"/>
                  <a:pt x="234" y="627"/>
                </a:cubicBezTo>
                <a:cubicBezTo>
                  <a:pt x="245" y="627"/>
                  <a:pt x="245" y="627"/>
                  <a:pt x="245" y="627"/>
                </a:cubicBezTo>
                <a:cubicBezTo>
                  <a:pt x="245" y="561"/>
                  <a:pt x="245" y="561"/>
                  <a:pt x="245" y="561"/>
                </a:cubicBezTo>
                <a:cubicBezTo>
                  <a:pt x="107" y="543"/>
                  <a:pt x="0" y="425"/>
                  <a:pt x="0" y="282"/>
                </a:cubicBezTo>
                <a:cubicBezTo>
                  <a:pt x="0" y="126"/>
                  <a:pt x="126" y="0"/>
                  <a:pt x="282" y="0"/>
                </a:cubicBezTo>
                <a:close/>
                <a:moveTo>
                  <a:pt x="282" y="41"/>
                </a:moveTo>
                <a:cubicBezTo>
                  <a:pt x="415" y="41"/>
                  <a:pt x="523" y="149"/>
                  <a:pt x="523" y="282"/>
                </a:cubicBezTo>
                <a:cubicBezTo>
                  <a:pt x="523" y="415"/>
                  <a:pt x="415" y="522"/>
                  <a:pt x="282" y="522"/>
                </a:cubicBezTo>
                <a:cubicBezTo>
                  <a:pt x="149" y="522"/>
                  <a:pt x="41" y="415"/>
                  <a:pt x="41" y="282"/>
                </a:cubicBezTo>
                <a:cubicBezTo>
                  <a:pt x="41" y="149"/>
                  <a:pt x="149" y="41"/>
                  <a:pt x="282" y="41"/>
                </a:cubicBezTo>
                <a:close/>
              </a:path>
            </a:pathLst>
          </a:custGeom>
          <a:noFill/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D6760EBA-2C34-1568-7070-98BF0E5DAAC7}"/>
              </a:ext>
            </a:extLst>
          </p:cNvPr>
          <p:cNvSpPr/>
          <p:nvPr/>
        </p:nvSpPr>
        <p:spPr bwMode="auto">
          <a:xfrm rot="18947364">
            <a:off x="1031357" y="2450353"/>
            <a:ext cx="1431876" cy="1428733"/>
          </a:xfrm>
          <a:custGeom>
            <a:avLst/>
            <a:gdLst>
              <a:gd name="T0" fmla="*/ 222 w 229"/>
              <a:gd name="T1" fmla="*/ 0 h 229"/>
              <a:gd name="T2" fmla="*/ 229 w 229"/>
              <a:gd name="T3" fmla="*/ 0 h 229"/>
              <a:gd name="T4" fmla="*/ 229 w 229"/>
              <a:gd name="T5" fmla="*/ 229 h 229"/>
              <a:gd name="T6" fmla="*/ 0 w 229"/>
              <a:gd name="T7" fmla="*/ 229 h 229"/>
              <a:gd name="T8" fmla="*/ 0 w 229"/>
              <a:gd name="T9" fmla="*/ 227 h 229"/>
              <a:gd name="T10" fmla="*/ 222 w 229"/>
              <a:gd name="T11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" h="229">
                <a:moveTo>
                  <a:pt x="222" y="0"/>
                </a:moveTo>
                <a:cubicBezTo>
                  <a:pt x="224" y="0"/>
                  <a:pt x="227" y="0"/>
                  <a:pt x="229" y="0"/>
                </a:cubicBezTo>
                <a:cubicBezTo>
                  <a:pt x="229" y="229"/>
                  <a:pt x="229" y="229"/>
                  <a:pt x="229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8"/>
                  <a:pt x="0" y="228"/>
                  <a:pt x="0" y="227"/>
                </a:cubicBezTo>
                <a:cubicBezTo>
                  <a:pt x="0" y="102"/>
                  <a:pt x="99" y="0"/>
                  <a:pt x="222" y="0"/>
                </a:cubicBezTo>
                <a:close/>
              </a:path>
            </a:pathLst>
          </a:custGeom>
          <a:solidFill>
            <a:srgbClr val="B61C00"/>
          </a:solidFill>
          <a:ln w="25400" cap="flat">
            <a:solidFill>
              <a:schemeClr val="bg1"/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CA2C3097-9D27-3213-5178-09090238522A}"/>
              </a:ext>
            </a:extLst>
          </p:cNvPr>
          <p:cNvSpPr/>
          <p:nvPr/>
        </p:nvSpPr>
        <p:spPr bwMode="auto">
          <a:xfrm rot="18947364">
            <a:off x="2026316" y="3474911"/>
            <a:ext cx="1431876" cy="1425400"/>
          </a:xfrm>
          <a:custGeom>
            <a:avLst/>
            <a:gdLst>
              <a:gd name="T0" fmla="*/ 222 w 229"/>
              <a:gd name="T1" fmla="*/ 228 h 228"/>
              <a:gd name="T2" fmla="*/ 229 w 229"/>
              <a:gd name="T3" fmla="*/ 228 h 228"/>
              <a:gd name="T4" fmla="*/ 229 w 229"/>
              <a:gd name="T5" fmla="*/ 0 h 228"/>
              <a:gd name="T6" fmla="*/ 0 w 229"/>
              <a:gd name="T7" fmla="*/ 0 h 228"/>
              <a:gd name="T8" fmla="*/ 0 w 229"/>
              <a:gd name="T9" fmla="*/ 1 h 228"/>
              <a:gd name="T10" fmla="*/ 222 w 229"/>
              <a:gd name="T11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" h="228">
                <a:moveTo>
                  <a:pt x="222" y="228"/>
                </a:moveTo>
                <a:cubicBezTo>
                  <a:pt x="224" y="228"/>
                  <a:pt x="227" y="228"/>
                  <a:pt x="229" y="228"/>
                </a:cubicBezTo>
                <a:cubicBezTo>
                  <a:pt x="229" y="0"/>
                  <a:pt x="229" y="0"/>
                  <a:pt x="2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26"/>
                  <a:pt x="99" y="228"/>
                  <a:pt x="222" y="228"/>
                </a:cubicBezTo>
                <a:close/>
              </a:path>
            </a:pathLst>
          </a:custGeom>
          <a:solidFill>
            <a:srgbClr val="D01617"/>
          </a:solid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934E9D29-9883-55E9-F659-AF28754199F9}"/>
              </a:ext>
            </a:extLst>
          </p:cNvPr>
          <p:cNvSpPr/>
          <p:nvPr/>
        </p:nvSpPr>
        <p:spPr bwMode="auto">
          <a:xfrm rot="18947364">
            <a:off x="2057227" y="1450617"/>
            <a:ext cx="1435206" cy="1428733"/>
          </a:xfrm>
          <a:custGeom>
            <a:avLst/>
            <a:gdLst>
              <a:gd name="T0" fmla="*/ 7 w 229"/>
              <a:gd name="T1" fmla="*/ 0 h 229"/>
              <a:gd name="T2" fmla="*/ 0 w 229"/>
              <a:gd name="T3" fmla="*/ 0 h 229"/>
              <a:gd name="T4" fmla="*/ 0 w 229"/>
              <a:gd name="T5" fmla="*/ 229 h 229"/>
              <a:gd name="T6" fmla="*/ 229 w 229"/>
              <a:gd name="T7" fmla="*/ 229 h 229"/>
              <a:gd name="T8" fmla="*/ 229 w 229"/>
              <a:gd name="T9" fmla="*/ 227 h 229"/>
              <a:gd name="T10" fmla="*/ 7 w 229"/>
              <a:gd name="T11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" h="229">
                <a:moveTo>
                  <a:pt x="7" y="0"/>
                </a:moveTo>
                <a:cubicBezTo>
                  <a:pt x="5" y="0"/>
                  <a:pt x="2" y="0"/>
                  <a:pt x="0" y="0"/>
                </a:cubicBezTo>
                <a:cubicBezTo>
                  <a:pt x="0" y="229"/>
                  <a:pt x="0" y="229"/>
                  <a:pt x="0" y="229"/>
                </a:cubicBezTo>
                <a:cubicBezTo>
                  <a:pt x="229" y="229"/>
                  <a:pt x="229" y="229"/>
                  <a:pt x="229" y="229"/>
                </a:cubicBezTo>
                <a:cubicBezTo>
                  <a:pt x="229" y="228"/>
                  <a:pt x="229" y="228"/>
                  <a:pt x="229" y="227"/>
                </a:cubicBezTo>
                <a:cubicBezTo>
                  <a:pt x="229" y="102"/>
                  <a:pt x="129" y="0"/>
                  <a:pt x="7" y="0"/>
                </a:cubicBezTo>
                <a:close/>
              </a:path>
            </a:pathLst>
          </a:custGeom>
          <a:solidFill>
            <a:srgbClr val="D01617"/>
          </a:solid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E4760B6C-6107-B8FF-C0AC-93CE02B8DA8B}"/>
              </a:ext>
            </a:extLst>
          </p:cNvPr>
          <p:cNvSpPr/>
          <p:nvPr/>
        </p:nvSpPr>
        <p:spPr bwMode="auto">
          <a:xfrm rot="18947364">
            <a:off x="3052186" y="2475177"/>
            <a:ext cx="1435206" cy="1425400"/>
          </a:xfrm>
          <a:custGeom>
            <a:avLst/>
            <a:gdLst>
              <a:gd name="T0" fmla="*/ 7 w 229"/>
              <a:gd name="T1" fmla="*/ 228 h 228"/>
              <a:gd name="T2" fmla="*/ 0 w 229"/>
              <a:gd name="T3" fmla="*/ 228 h 228"/>
              <a:gd name="T4" fmla="*/ 0 w 229"/>
              <a:gd name="T5" fmla="*/ 0 h 228"/>
              <a:gd name="T6" fmla="*/ 229 w 229"/>
              <a:gd name="T7" fmla="*/ 0 h 228"/>
              <a:gd name="T8" fmla="*/ 229 w 229"/>
              <a:gd name="T9" fmla="*/ 1 h 228"/>
              <a:gd name="T10" fmla="*/ 7 w 229"/>
              <a:gd name="T11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" h="228">
                <a:moveTo>
                  <a:pt x="7" y="228"/>
                </a:moveTo>
                <a:cubicBezTo>
                  <a:pt x="5" y="228"/>
                  <a:pt x="2" y="228"/>
                  <a:pt x="0" y="228"/>
                </a:cubicBezTo>
                <a:cubicBezTo>
                  <a:pt x="0" y="0"/>
                  <a:pt x="0" y="0"/>
                  <a:pt x="0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0"/>
                  <a:pt x="229" y="1"/>
                  <a:pt x="229" y="1"/>
                </a:cubicBezTo>
                <a:cubicBezTo>
                  <a:pt x="229" y="126"/>
                  <a:pt x="129" y="228"/>
                  <a:pt x="7" y="228"/>
                </a:cubicBezTo>
                <a:close/>
              </a:path>
            </a:pathLst>
          </a:custGeom>
          <a:solidFill>
            <a:srgbClr val="B61C00"/>
          </a:solidFill>
          <a:ln w="25400" cap="flat">
            <a:solidFill>
              <a:schemeClr val="bg1"/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grpSp>
        <p:nvGrpSpPr>
          <p:cNvPr id="9" name="Group 20">
            <a:extLst>
              <a:ext uri="{FF2B5EF4-FFF2-40B4-BE49-F238E27FC236}">
                <a16:creationId xmlns:a16="http://schemas.microsoft.com/office/drawing/2014/main" id="{D08CB8B8-61D6-CFA3-5F65-FA6328341676}"/>
              </a:ext>
            </a:extLst>
          </p:cNvPr>
          <p:cNvGrpSpPr/>
          <p:nvPr/>
        </p:nvGrpSpPr>
        <p:grpSpPr>
          <a:xfrm>
            <a:off x="3177933" y="3007610"/>
            <a:ext cx="644862" cy="351314"/>
            <a:chOff x="6750050" y="3321051"/>
            <a:chExt cx="195263" cy="106363"/>
          </a:xfrm>
          <a:solidFill>
            <a:schemeClr val="bg1"/>
          </a:solidFill>
        </p:grpSpPr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F7239DE0-248D-615B-4CD5-6261446255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id="{FD791E31-778E-A4AA-607D-03D4B07F36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22" name="Freeform 32">
              <a:extLst>
                <a:ext uri="{FF2B5EF4-FFF2-40B4-BE49-F238E27FC236}">
                  <a16:creationId xmlns:a16="http://schemas.microsoft.com/office/drawing/2014/main" id="{164A4B8D-5AFA-9CB4-77EB-4ACAF7E056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</p:grpSp>
      <p:grpSp>
        <p:nvGrpSpPr>
          <p:cNvPr id="10" name="Group 24">
            <a:extLst>
              <a:ext uri="{FF2B5EF4-FFF2-40B4-BE49-F238E27FC236}">
                <a16:creationId xmlns:a16="http://schemas.microsoft.com/office/drawing/2014/main" id="{29A50943-E633-2742-EEF1-D6E62530128B}"/>
              </a:ext>
            </a:extLst>
          </p:cNvPr>
          <p:cNvGrpSpPr/>
          <p:nvPr/>
        </p:nvGrpSpPr>
        <p:grpSpPr>
          <a:xfrm>
            <a:off x="1762403" y="2954755"/>
            <a:ext cx="372949" cy="466247"/>
            <a:chOff x="6751638" y="2265363"/>
            <a:chExt cx="158750" cy="198438"/>
          </a:xfrm>
          <a:solidFill>
            <a:schemeClr val="bg1"/>
          </a:solidFill>
        </p:grpSpPr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298CA2B3-834A-7729-B1D1-161BB03D88CC}"/>
                </a:ext>
              </a:extLst>
            </p:cNvPr>
            <p:cNvSpPr/>
            <p:nvPr/>
          </p:nvSpPr>
          <p:spPr bwMode="auto">
            <a:xfrm>
              <a:off x="6751638" y="2349501"/>
              <a:ext cx="158750" cy="65088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535E430D-7621-B38A-4FF6-720F92825B70}"/>
                </a:ext>
              </a:extLst>
            </p:cNvPr>
            <p:cNvSpPr/>
            <p:nvPr/>
          </p:nvSpPr>
          <p:spPr bwMode="auto">
            <a:xfrm>
              <a:off x="6751638" y="2397126"/>
              <a:ext cx="158750" cy="66675"/>
            </a:xfrm>
            <a:custGeom>
              <a:avLst/>
              <a:gdLst>
                <a:gd name="T0" fmla="*/ 49 w 98"/>
                <a:gd name="T1" fmla="*/ 16 h 41"/>
                <a:gd name="T2" fmla="*/ 2 w 98"/>
                <a:gd name="T3" fmla="*/ 0 h 41"/>
                <a:gd name="T4" fmla="*/ 0 w 98"/>
                <a:gd name="T5" fmla="*/ 5 h 41"/>
                <a:gd name="T6" fmla="*/ 0 w 98"/>
                <a:gd name="T7" fmla="*/ 20 h 41"/>
                <a:gd name="T8" fmla="*/ 49 w 98"/>
                <a:gd name="T9" fmla="*/ 41 h 41"/>
                <a:gd name="T10" fmla="*/ 98 w 98"/>
                <a:gd name="T11" fmla="*/ 20 h 41"/>
                <a:gd name="T12" fmla="*/ 98 w 98"/>
                <a:gd name="T13" fmla="*/ 5 h 41"/>
                <a:gd name="T14" fmla="*/ 96 w 98"/>
                <a:gd name="T15" fmla="*/ 0 h 41"/>
                <a:gd name="T16" fmla="*/ 49 w 98"/>
                <a:gd name="T17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202FE90C-70B2-680F-CA58-27DB7C422D51}"/>
                </a:ext>
              </a:extLst>
            </p:cNvPr>
            <p:cNvSpPr/>
            <p:nvPr/>
          </p:nvSpPr>
          <p:spPr bwMode="auto">
            <a:xfrm>
              <a:off x="6751638" y="2300288"/>
              <a:ext cx="158750" cy="65088"/>
            </a:xfrm>
            <a:custGeom>
              <a:avLst/>
              <a:gdLst>
                <a:gd name="T0" fmla="*/ 96 w 98"/>
                <a:gd name="T1" fmla="*/ 0 h 40"/>
                <a:gd name="T2" fmla="*/ 49 w 98"/>
                <a:gd name="T3" fmla="*/ 15 h 40"/>
                <a:gd name="T4" fmla="*/ 2 w 98"/>
                <a:gd name="T5" fmla="*/ 0 h 40"/>
                <a:gd name="T6" fmla="*/ 0 w 98"/>
                <a:gd name="T7" fmla="*/ 5 h 40"/>
                <a:gd name="T8" fmla="*/ 0 w 98"/>
                <a:gd name="T9" fmla="*/ 19 h 40"/>
                <a:gd name="T10" fmla="*/ 49 w 98"/>
                <a:gd name="T11" fmla="*/ 40 h 40"/>
                <a:gd name="T12" fmla="*/ 98 w 98"/>
                <a:gd name="T13" fmla="*/ 19 h 40"/>
                <a:gd name="T14" fmla="*/ 98 w 98"/>
                <a:gd name="T15" fmla="*/ 5 h 40"/>
                <a:gd name="T16" fmla="*/ 96 w 9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96" y="0"/>
                  </a:moveTo>
                  <a:cubicBezTo>
                    <a:pt x="95" y="8"/>
                    <a:pt x="75" y="15"/>
                    <a:pt x="49" y="15"/>
                  </a:cubicBezTo>
                  <a:cubicBezTo>
                    <a:pt x="23" y="15"/>
                    <a:pt x="3" y="8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1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19" name="Oval 21">
              <a:extLst>
                <a:ext uri="{FF2B5EF4-FFF2-40B4-BE49-F238E27FC236}">
                  <a16:creationId xmlns:a16="http://schemas.microsoft.com/office/drawing/2014/main" id="{C332651A-B390-006A-D397-4872AF2F4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4813" y="2265363"/>
              <a:ext cx="1524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</p:grpSp>
      <p:grpSp>
        <p:nvGrpSpPr>
          <p:cNvPr id="11" name="Group 29" descr="D:\51PPT模板网\51pptmoban.com\图片001.jpg">
            <a:extLst>
              <a:ext uri="{FF2B5EF4-FFF2-40B4-BE49-F238E27FC236}">
                <a16:creationId xmlns:a16="http://schemas.microsoft.com/office/drawing/2014/main" id="{28146E63-F20C-B68F-03BB-2F47247D3A14}"/>
              </a:ext>
            </a:extLst>
          </p:cNvPr>
          <p:cNvGrpSpPr/>
          <p:nvPr/>
        </p:nvGrpSpPr>
        <p:grpSpPr>
          <a:xfrm>
            <a:off x="2426944" y="2141815"/>
            <a:ext cx="630587" cy="431709"/>
            <a:chOff x="2324100" y="1814513"/>
            <a:chExt cx="266700" cy="182563"/>
          </a:xfrm>
          <a:solidFill>
            <a:schemeClr val="bg1"/>
          </a:solidFill>
        </p:grpSpPr>
        <p:sp>
          <p:nvSpPr>
            <p:cNvPr id="14" name="Freeform 55">
              <a:extLst>
                <a:ext uri="{FF2B5EF4-FFF2-40B4-BE49-F238E27FC236}">
                  <a16:creationId xmlns:a16="http://schemas.microsoft.com/office/drawing/2014/main" id="{33A5174B-7E98-4100-BD04-4E75B77DA4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4100" y="1814513"/>
              <a:ext cx="188913" cy="182563"/>
            </a:xfrm>
            <a:custGeom>
              <a:avLst/>
              <a:gdLst>
                <a:gd name="T0" fmla="*/ 86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6 w 99"/>
                <a:gd name="T7" fmla="*/ 37 h 97"/>
                <a:gd name="T8" fmla="*/ 83 w 99"/>
                <a:gd name="T9" fmla="*/ 31 h 97"/>
                <a:gd name="T10" fmla="*/ 88 w 99"/>
                <a:gd name="T11" fmla="*/ 18 h 97"/>
                <a:gd name="T12" fmla="*/ 81 w 99"/>
                <a:gd name="T13" fmla="*/ 10 h 97"/>
                <a:gd name="T14" fmla="*/ 67 w 99"/>
                <a:gd name="T15" fmla="*/ 16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3 h 97"/>
                <a:gd name="T24" fmla="*/ 32 w 99"/>
                <a:gd name="T25" fmla="*/ 16 h 97"/>
                <a:gd name="T26" fmla="*/ 18 w 99"/>
                <a:gd name="T27" fmla="*/ 11 h 97"/>
                <a:gd name="T28" fmla="*/ 11 w 99"/>
                <a:gd name="T29" fmla="*/ 18 h 97"/>
                <a:gd name="T30" fmla="*/ 16 w 99"/>
                <a:gd name="T31" fmla="*/ 32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9 w 99"/>
                <a:gd name="T45" fmla="*/ 87 h 97"/>
                <a:gd name="T46" fmla="*/ 32 w 99"/>
                <a:gd name="T47" fmla="*/ 81 h 97"/>
                <a:gd name="T48" fmla="*/ 38 w 99"/>
                <a:gd name="T49" fmla="*/ 84 h 97"/>
                <a:gd name="T50" fmla="*/ 45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9 h 97"/>
                <a:gd name="T62" fmla="*/ 83 w 99"/>
                <a:gd name="T63" fmla="*/ 66 h 97"/>
                <a:gd name="T64" fmla="*/ 86 w 99"/>
                <a:gd name="T65" fmla="*/ 60 h 97"/>
                <a:gd name="T66" fmla="*/ 50 w 99"/>
                <a:gd name="T67" fmla="*/ 64 h 97"/>
                <a:gd name="T68" fmla="*/ 34 w 99"/>
                <a:gd name="T69" fmla="*/ 49 h 97"/>
                <a:gd name="T70" fmla="*/ 50 w 99"/>
                <a:gd name="T71" fmla="*/ 33 h 97"/>
                <a:gd name="T72" fmla="*/ 66 w 99"/>
                <a:gd name="T73" fmla="*/ 49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60"/>
                  </a:moveTo>
                  <a:cubicBezTo>
                    <a:pt x="86" y="60"/>
                    <a:pt x="99" y="54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8" y="18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3"/>
                    <a:pt x="38" y="13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3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32" y="81"/>
                    <a:pt x="32" y="81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5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7"/>
                    <a:pt x="81" y="86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8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8" y="33"/>
                    <a:pt x="66" y="40"/>
                    <a:pt x="66" y="49"/>
                  </a:cubicBezTo>
                  <a:cubicBezTo>
                    <a:pt x="66" y="57"/>
                    <a:pt x="58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15" name="Freeform 56">
              <a:extLst>
                <a:ext uri="{FF2B5EF4-FFF2-40B4-BE49-F238E27FC236}">
                  <a16:creationId xmlns:a16="http://schemas.microsoft.com/office/drawing/2014/main" id="{E4C21672-7641-2701-33B5-FD304E1C1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1900" y="1905001"/>
              <a:ext cx="88900" cy="90488"/>
            </a:xfrm>
            <a:custGeom>
              <a:avLst/>
              <a:gdLst>
                <a:gd name="T0" fmla="*/ 41 w 47"/>
                <a:gd name="T1" fmla="*/ 23 h 48"/>
                <a:gd name="T2" fmla="*/ 41 w 47"/>
                <a:gd name="T3" fmla="*/ 20 h 48"/>
                <a:gd name="T4" fmla="*/ 45 w 47"/>
                <a:gd name="T5" fmla="*/ 14 h 48"/>
                <a:gd name="T6" fmla="*/ 42 w 47"/>
                <a:gd name="T7" fmla="*/ 9 h 48"/>
                <a:gd name="T8" fmla="*/ 35 w 47"/>
                <a:gd name="T9" fmla="*/ 11 h 48"/>
                <a:gd name="T10" fmla="*/ 33 w 47"/>
                <a:gd name="T11" fmla="*/ 9 h 48"/>
                <a:gd name="T12" fmla="*/ 31 w 47"/>
                <a:gd name="T13" fmla="*/ 2 h 48"/>
                <a:gd name="T14" fmla="*/ 26 w 47"/>
                <a:gd name="T15" fmla="*/ 1 h 48"/>
                <a:gd name="T16" fmla="*/ 22 w 47"/>
                <a:gd name="T17" fmla="*/ 6 h 48"/>
                <a:gd name="T18" fmla="*/ 19 w 47"/>
                <a:gd name="T19" fmla="*/ 7 h 48"/>
                <a:gd name="T20" fmla="*/ 14 w 47"/>
                <a:gd name="T21" fmla="*/ 3 h 48"/>
                <a:gd name="T22" fmla="*/ 9 w 47"/>
                <a:gd name="T23" fmla="*/ 5 h 48"/>
                <a:gd name="T24" fmla="*/ 10 w 47"/>
                <a:gd name="T25" fmla="*/ 12 h 48"/>
                <a:gd name="T26" fmla="*/ 8 w 47"/>
                <a:gd name="T27" fmla="*/ 15 h 48"/>
                <a:gd name="T28" fmla="*/ 1 w 47"/>
                <a:gd name="T29" fmla="*/ 16 h 48"/>
                <a:gd name="T30" fmla="*/ 0 w 47"/>
                <a:gd name="T31" fmla="*/ 21 h 48"/>
                <a:gd name="T32" fmla="*/ 6 w 47"/>
                <a:gd name="T33" fmla="*/ 25 h 48"/>
                <a:gd name="T34" fmla="*/ 6 w 47"/>
                <a:gd name="T35" fmla="*/ 28 h 48"/>
                <a:gd name="T36" fmla="*/ 2 w 47"/>
                <a:gd name="T37" fmla="*/ 34 h 48"/>
                <a:gd name="T38" fmla="*/ 5 w 47"/>
                <a:gd name="T39" fmla="*/ 39 h 48"/>
                <a:gd name="T40" fmla="*/ 12 w 47"/>
                <a:gd name="T41" fmla="*/ 38 h 48"/>
                <a:gd name="T42" fmla="*/ 14 w 47"/>
                <a:gd name="T43" fmla="*/ 39 h 48"/>
                <a:gd name="T44" fmla="*/ 15 w 47"/>
                <a:gd name="T45" fmla="*/ 46 h 48"/>
                <a:gd name="T46" fmla="*/ 20 w 47"/>
                <a:gd name="T47" fmla="*/ 48 h 48"/>
                <a:gd name="T48" fmla="*/ 24 w 47"/>
                <a:gd name="T49" fmla="*/ 42 h 48"/>
                <a:gd name="T50" fmla="*/ 27 w 47"/>
                <a:gd name="T51" fmla="*/ 42 h 48"/>
                <a:gd name="T52" fmla="*/ 33 w 47"/>
                <a:gd name="T53" fmla="*/ 46 h 48"/>
                <a:gd name="T54" fmla="*/ 38 w 47"/>
                <a:gd name="T55" fmla="*/ 43 h 48"/>
                <a:gd name="T56" fmla="*/ 37 w 47"/>
                <a:gd name="T57" fmla="*/ 36 h 48"/>
                <a:gd name="T58" fmla="*/ 38 w 47"/>
                <a:gd name="T59" fmla="*/ 33 h 48"/>
                <a:gd name="T60" fmla="*/ 45 w 47"/>
                <a:gd name="T61" fmla="*/ 32 h 48"/>
                <a:gd name="T62" fmla="*/ 46 w 47"/>
                <a:gd name="T63" fmla="*/ 27 h 48"/>
                <a:gd name="T64" fmla="*/ 41 w 47"/>
                <a:gd name="T65" fmla="*/ 23 h 48"/>
                <a:gd name="T66" fmla="*/ 31 w 47"/>
                <a:gd name="T67" fmla="*/ 26 h 48"/>
                <a:gd name="T68" fmla="*/ 22 w 47"/>
                <a:gd name="T69" fmla="*/ 31 h 48"/>
                <a:gd name="T70" fmla="*/ 16 w 47"/>
                <a:gd name="T71" fmla="*/ 22 h 48"/>
                <a:gd name="T72" fmla="*/ 25 w 47"/>
                <a:gd name="T73" fmla="*/ 17 h 48"/>
                <a:gd name="T74" fmla="*/ 31 w 47"/>
                <a:gd name="T75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8">
                  <a:moveTo>
                    <a:pt x="41" y="23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5" y="14"/>
                    <a:pt x="45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1"/>
                    <a:pt x="35" y="11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2" y="2"/>
                    <a:pt x="31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4" y="2"/>
                    <a:pt x="14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10" y="12"/>
                    <a:pt x="10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2" y="16"/>
                    <a:pt x="1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12" y="38"/>
                    <a:pt x="12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4" y="42"/>
                    <a:pt x="24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33" y="46"/>
                    <a:pt x="33" y="46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7" y="36"/>
                    <a:pt x="37" y="36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2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1" y="23"/>
                    <a:pt x="41" y="23"/>
                  </a:cubicBezTo>
                  <a:close/>
                  <a:moveTo>
                    <a:pt x="31" y="26"/>
                  </a:moveTo>
                  <a:cubicBezTo>
                    <a:pt x="30" y="30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6"/>
                    <a:pt x="25" y="17"/>
                  </a:cubicBezTo>
                  <a:cubicBezTo>
                    <a:pt x="29" y="18"/>
                    <a:pt x="32" y="22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</p:grpSp>
      <p:sp>
        <p:nvSpPr>
          <p:cNvPr id="12" name="Freeform 32">
            <a:extLst>
              <a:ext uri="{FF2B5EF4-FFF2-40B4-BE49-F238E27FC236}">
                <a16:creationId xmlns:a16="http://schemas.microsoft.com/office/drawing/2014/main" id="{3604D08E-43BF-FE64-59BF-62837087A3D9}"/>
              </a:ext>
            </a:extLst>
          </p:cNvPr>
          <p:cNvSpPr/>
          <p:nvPr/>
        </p:nvSpPr>
        <p:spPr bwMode="auto">
          <a:xfrm>
            <a:off x="2410675" y="3792529"/>
            <a:ext cx="541774" cy="478683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33A8A71-462E-7F37-40F1-096E2CD56BF3}"/>
              </a:ext>
            </a:extLst>
          </p:cNvPr>
          <p:cNvSpPr/>
          <p:nvPr/>
        </p:nvSpPr>
        <p:spPr>
          <a:xfrm>
            <a:off x="5816600" y="2155260"/>
            <a:ext cx="279400" cy="279400"/>
          </a:xfrm>
          <a:prstGeom prst="ellipse">
            <a:avLst/>
          </a:prstGeom>
          <a:solidFill>
            <a:srgbClr val="D01617"/>
          </a:solid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chemeClr val="tx1"/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9F0A7E2-3C65-D131-5324-2A5046451669}"/>
              </a:ext>
            </a:extLst>
          </p:cNvPr>
          <p:cNvGrpSpPr/>
          <p:nvPr/>
        </p:nvGrpSpPr>
        <p:grpSpPr>
          <a:xfrm>
            <a:off x="6213375" y="2062948"/>
            <a:ext cx="5094237" cy="585690"/>
            <a:chOff x="283598" y="1906534"/>
            <a:chExt cx="5094237" cy="58569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39B2D66-8DAC-FE35-0DFC-8E2D23370CC7}"/>
                </a:ext>
              </a:extLst>
            </p:cNvPr>
            <p:cNvSpPr txBox="1"/>
            <p:nvPr/>
          </p:nvSpPr>
          <p:spPr>
            <a:xfrm>
              <a:off x="283598" y="2190603"/>
              <a:ext cx="509423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A820B12-35BB-40D3-215C-27F959B9DAA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3F99F88D-0F65-1D5E-D4EE-2020E7DFC4FC}"/>
              </a:ext>
            </a:extLst>
          </p:cNvPr>
          <p:cNvSpPr/>
          <p:nvPr/>
        </p:nvSpPr>
        <p:spPr>
          <a:xfrm>
            <a:off x="5816600" y="2862616"/>
            <a:ext cx="279400" cy="279400"/>
          </a:xfrm>
          <a:prstGeom prst="ellipse">
            <a:avLst/>
          </a:prstGeom>
          <a:solidFill>
            <a:srgbClr val="B61C00"/>
          </a:solid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chemeClr val="tx1"/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D8A3A39-C56C-B5D9-9D7B-295C894DC0C5}"/>
              </a:ext>
            </a:extLst>
          </p:cNvPr>
          <p:cNvGrpSpPr/>
          <p:nvPr/>
        </p:nvGrpSpPr>
        <p:grpSpPr>
          <a:xfrm>
            <a:off x="6213375" y="2770304"/>
            <a:ext cx="5094237" cy="585690"/>
            <a:chOff x="283598" y="1906534"/>
            <a:chExt cx="5094237" cy="58569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BFE5B97-1601-2F2A-D855-C59CC583DA3D}"/>
                </a:ext>
              </a:extLst>
            </p:cNvPr>
            <p:cNvSpPr txBox="1"/>
            <p:nvPr/>
          </p:nvSpPr>
          <p:spPr>
            <a:xfrm>
              <a:off x="283598" y="2190603"/>
              <a:ext cx="509423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CE82318-E7D8-BE56-E74B-075688801E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4C49BFDD-17C3-6F16-ECB4-EC8F47D3AE2B}"/>
              </a:ext>
            </a:extLst>
          </p:cNvPr>
          <p:cNvSpPr/>
          <p:nvPr/>
        </p:nvSpPr>
        <p:spPr>
          <a:xfrm>
            <a:off x="5816600" y="3569972"/>
            <a:ext cx="279400" cy="279400"/>
          </a:xfrm>
          <a:prstGeom prst="ellipse">
            <a:avLst/>
          </a:prstGeom>
          <a:solidFill>
            <a:srgbClr val="D01617"/>
          </a:solid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chemeClr val="tx1"/>
              </a:solidFill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C6A05E3-8F7E-48F8-EF6A-3FEE331C1819}"/>
              </a:ext>
            </a:extLst>
          </p:cNvPr>
          <p:cNvGrpSpPr/>
          <p:nvPr/>
        </p:nvGrpSpPr>
        <p:grpSpPr>
          <a:xfrm>
            <a:off x="6213375" y="3477660"/>
            <a:ext cx="5094237" cy="585690"/>
            <a:chOff x="283598" y="1906534"/>
            <a:chExt cx="5094237" cy="58569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38453B7-D178-46F8-E8BB-91546C440291}"/>
                </a:ext>
              </a:extLst>
            </p:cNvPr>
            <p:cNvSpPr txBox="1"/>
            <p:nvPr/>
          </p:nvSpPr>
          <p:spPr>
            <a:xfrm>
              <a:off x="283598" y="2190603"/>
              <a:ext cx="509423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B4509AD-6093-719B-9632-B4EBF3FC56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9" name="椭圆 48">
            <a:extLst>
              <a:ext uri="{FF2B5EF4-FFF2-40B4-BE49-F238E27FC236}">
                <a16:creationId xmlns:a16="http://schemas.microsoft.com/office/drawing/2014/main" id="{DCF2860F-09E7-BD69-C7E3-BC90033BE482}"/>
              </a:ext>
            </a:extLst>
          </p:cNvPr>
          <p:cNvSpPr/>
          <p:nvPr/>
        </p:nvSpPr>
        <p:spPr>
          <a:xfrm>
            <a:off x="5816600" y="4277328"/>
            <a:ext cx="279400" cy="279400"/>
          </a:xfrm>
          <a:prstGeom prst="ellipse">
            <a:avLst/>
          </a:prstGeom>
          <a:solidFill>
            <a:srgbClr val="B61C00"/>
          </a:solid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chemeClr val="tx1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3A83375-C37A-E60A-8E65-5036770434DC}"/>
              </a:ext>
            </a:extLst>
          </p:cNvPr>
          <p:cNvGrpSpPr/>
          <p:nvPr/>
        </p:nvGrpSpPr>
        <p:grpSpPr>
          <a:xfrm>
            <a:off x="6213375" y="4185016"/>
            <a:ext cx="5094237" cy="585690"/>
            <a:chOff x="283598" y="1906534"/>
            <a:chExt cx="5094237" cy="58569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63D5274-2558-AA70-AE88-724B0EA17D34}"/>
                </a:ext>
              </a:extLst>
            </p:cNvPr>
            <p:cNvSpPr txBox="1"/>
            <p:nvPr/>
          </p:nvSpPr>
          <p:spPr>
            <a:xfrm>
              <a:off x="283598" y="2190603"/>
              <a:ext cx="509423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E9CB434-D558-B9ED-9A8D-AFE44CB0E58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6E599EC-D119-B54D-A1E5-9F0F1553A779}"/>
              </a:ext>
            </a:extLst>
          </p:cNvPr>
          <p:cNvSpPr/>
          <p:nvPr/>
        </p:nvSpPr>
        <p:spPr>
          <a:xfrm>
            <a:off x="5816600" y="1273042"/>
            <a:ext cx="4343472" cy="537143"/>
          </a:xfrm>
          <a:custGeom>
            <a:avLst/>
            <a:gdLst>
              <a:gd name="connsiteX0" fmla="*/ 0 w 4343472"/>
              <a:gd name="connsiteY0" fmla="*/ 0 h 537143"/>
              <a:gd name="connsiteX1" fmla="*/ 192513 w 4343472"/>
              <a:gd name="connsiteY1" fmla="*/ 0 h 537143"/>
              <a:gd name="connsiteX2" fmla="*/ 310062 w 4343472"/>
              <a:gd name="connsiteY2" fmla="*/ 0 h 537143"/>
              <a:gd name="connsiteX3" fmla="*/ 502389 w 4343472"/>
              <a:gd name="connsiteY3" fmla="*/ 0 h 537143"/>
              <a:gd name="connsiteX4" fmla="*/ 502576 w 4343472"/>
              <a:gd name="connsiteY4" fmla="*/ 0 h 537143"/>
              <a:gd name="connsiteX5" fmla="*/ 694903 w 4343472"/>
              <a:gd name="connsiteY5" fmla="*/ 0 h 537143"/>
              <a:gd name="connsiteX6" fmla="*/ 812452 w 4343472"/>
              <a:gd name="connsiteY6" fmla="*/ 0 h 537143"/>
              <a:gd name="connsiteX7" fmla="*/ 1004965 w 4343472"/>
              <a:gd name="connsiteY7" fmla="*/ 0 h 537143"/>
              <a:gd name="connsiteX8" fmla="*/ 1120561 w 4343472"/>
              <a:gd name="connsiteY8" fmla="*/ 0 h 537143"/>
              <a:gd name="connsiteX9" fmla="*/ 1313075 w 4343472"/>
              <a:gd name="connsiteY9" fmla="*/ 0 h 537143"/>
              <a:gd name="connsiteX10" fmla="*/ 1430624 w 4343472"/>
              <a:gd name="connsiteY10" fmla="*/ 0 h 537143"/>
              <a:gd name="connsiteX11" fmla="*/ 1622951 w 4343472"/>
              <a:gd name="connsiteY11" fmla="*/ 0 h 537143"/>
              <a:gd name="connsiteX12" fmla="*/ 1623138 w 4343472"/>
              <a:gd name="connsiteY12" fmla="*/ 0 h 537143"/>
              <a:gd name="connsiteX13" fmla="*/ 1815464 w 4343472"/>
              <a:gd name="connsiteY13" fmla="*/ 0 h 537143"/>
              <a:gd name="connsiteX14" fmla="*/ 1933013 w 4343472"/>
              <a:gd name="connsiteY14" fmla="*/ 0 h 537143"/>
              <a:gd name="connsiteX15" fmla="*/ 2125527 w 4343472"/>
              <a:gd name="connsiteY15" fmla="*/ 0 h 537143"/>
              <a:gd name="connsiteX16" fmla="*/ 2208676 w 4343472"/>
              <a:gd name="connsiteY16" fmla="*/ 0 h 537143"/>
              <a:gd name="connsiteX17" fmla="*/ 2401189 w 4343472"/>
              <a:gd name="connsiteY17" fmla="*/ 0 h 537143"/>
              <a:gd name="connsiteX18" fmla="*/ 2518738 w 4343472"/>
              <a:gd name="connsiteY18" fmla="*/ 0 h 537143"/>
              <a:gd name="connsiteX19" fmla="*/ 2711252 w 4343472"/>
              <a:gd name="connsiteY19" fmla="*/ 0 h 537143"/>
              <a:gd name="connsiteX20" fmla="*/ 2720335 w 4343472"/>
              <a:gd name="connsiteY20" fmla="*/ 0 h 537143"/>
              <a:gd name="connsiteX21" fmla="*/ 2912849 w 4343472"/>
              <a:gd name="connsiteY21" fmla="*/ 0 h 537143"/>
              <a:gd name="connsiteX22" fmla="*/ 3030397 w 4343472"/>
              <a:gd name="connsiteY22" fmla="*/ 0 h 537143"/>
              <a:gd name="connsiteX23" fmla="*/ 3222911 w 4343472"/>
              <a:gd name="connsiteY23" fmla="*/ 0 h 537143"/>
              <a:gd name="connsiteX24" fmla="*/ 3329237 w 4343472"/>
              <a:gd name="connsiteY24" fmla="*/ 0 h 537143"/>
              <a:gd name="connsiteX25" fmla="*/ 3521750 w 4343472"/>
              <a:gd name="connsiteY25" fmla="*/ 0 h 537143"/>
              <a:gd name="connsiteX26" fmla="*/ 3639299 w 4343472"/>
              <a:gd name="connsiteY26" fmla="*/ 0 h 537143"/>
              <a:gd name="connsiteX27" fmla="*/ 3831813 w 4343472"/>
              <a:gd name="connsiteY27" fmla="*/ 0 h 537143"/>
              <a:gd name="connsiteX28" fmla="*/ 3840896 w 4343472"/>
              <a:gd name="connsiteY28" fmla="*/ 0 h 537143"/>
              <a:gd name="connsiteX29" fmla="*/ 4033409 w 4343472"/>
              <a:gd name="connsiteY29" fmla="*/ 0 h 537143"/>
              <a:gd name="connsiteX30" fmla="*/ 4150958 w 4343472"/>
              <a:gd name="connsiteY30" fmla="*/ 0 h 537143"/>
              <a:gd name="connsiteX31" fmla="*/ 4343472 w 4343472"/>
              <a:gd name="connsiteY31" fmla="*/ 0 h 537143"/>
              <a:gd name="connsiteX32" fmla="*/ 4341860 w 4343472"/>
              <a:gd name="connsiteY32" fmla="*/ 31027 h 537143"/>
              <a:gd name="connsiteX33" fmla="*/ 4319221 w 4343472"/>
              <a:gd name="connsiteY33" fmla="*/ 109020 h 537143"/>
              <a:gd name="connsiteX34" fmla="*/ 4057718 w 4343472"/>
              <a:gd name="connsiteY34" fmla="*/ 292779 h 537143"/>
              <a:gd name="connsiteX35" fmla="*/ 4078921 w 4343472"/>
              <a:gd name="connsiteY35" fmla="*/ 476538 h 537143"/>
              <a:gd name="connsiteX36" fmla="*/ 4022490 w 4343472"/>
              <a:gd name="connsiteY36" fmla="*/ 530788 h 537143"/>
              <a:gd name="connsiteX37" fmla="*/ 4013919 w 4343472"/>
              <a:gd name="connsiteY37" fmla="*/ 537143 h 537143"/>
              <a:gd name="connsiteX38" fmla="*/ 3821405 w 4343472"/>
              <a:gd name="connsiteY38" fmla="*/ 537143 h 537143"/>
              <a:gd name="connsiteX39" fmla="*/ 3703857 w 4343472"/>
              <a:gd name="connsiteY39" fmla="*/ 537143 h 537143"/>
              <a:gd name="connsiteX40" fmla="*/ 3511343 w 4343472"/>
              <a:gd name="connsiteY40" fmla="*/ 537143 h 537143"/>
              <a:gd name="connsiteX41" fmla="*/ 3502260 w 4343472"/>
              <a:gd name="connsiteY41" fmla="*/ 537143 h 537143"/>
              <a:gd name="connsiteX42" fmla="*/ 3309746 w 4343472"/>
              <a:gd name="connsiteY42" fmla="*/ 537143 h 537143"/>
              <a:gd name="connsiteX43" fmla="*/ 3192197 w 4343472"/>
              <a:gd name="connsiteY43" fmla="*/ 537143 h 537143"/>
              <a:gd name="connsiteX44" fmla="*/ 2999683 w 4343472"/>
              <a:gd name="connsiteY44" fmla="*/ 537143 h 537143"/>
              <a:gd name="connsiteX45" fmla="*/ 2893358 w 4343472"/>
              <a:gd name="connsiteY45" fmla="*/ 537143 h 537143"/>
              <a:gd name="connsiteX46" fmla="*/ 2700844 w 4343472"/>
              <a:gd name="connsiteY46" fmla="*/ 537143 h 537143"/>
              <a:gd name="connsiteX47" fmla="*/ 2583295 w 4343472"/>
              <a:gd name="connsiteY47" fmla="*/ 537143 h 537143"/>
              <a:gd name="connsiteX48" fmla="*/ 2390782 w 4343472"/>
              <a:gd name="connsiteY48" fmla="*/ 537143 h 537143"/>
              <a:gd name="connsiteX49" fmla="*/ 2381699 w 4343472"/>
              <a:gd name="connsiteY49" fmla="*/ 537143 h 537143"/>
              <a:gd name="connsiteX50" fmla="*/ 2189185 w 4343472"/>
              <a:gd name="connsiteY50" fmla="*/ 537143 h 537143"/>
              <a:gd name="connsiteX51" fmla="*/ 2071636 w 4343472"/>
              <a:gd name="connsiteY51" fmla="*/ 537143 h 537143"/>
              <a:gd name="connsiteX52" fmla="*/ 1879123 w 4343472"/>
              <a:gd name="connsiteY52" fmla="*/ 537143 h 537143"/>
              <a:gd name="connsiteX53" fmla="*/ 1878441 w 4343472"/>
              <a:gd name="connsiteY53" fmla="*/ 537143 h 537143"/>
              <a:gd name="connsiteX54" fmla="*/ 1685927 w 4343472"/>
              <a:gd name="connsiteY54" fmla="*/ 537143 h 537143"/>
              <a:gd name="connsiteX55" fmla="*/ 1623138 w 4343472"/>
              <a:gd name="connsiteY55" fmla="*/ 537143 h 537143"/>
              <a:gd name="connsiteX56" fmla="*/ 1568378 w 4343472"/>
              <a:gd name="connsiteY56" fmla="*/ 537143 h 537143"/>
              <a:gd name="connsiteX57" fmla="*/ 1430624 w 4343472"/>
              <a:gd name="connsiteY57" fmla="*/ 537143 h 537143"/>
              <a:gd name="connsiteX58" fmla="*/ 1375865 w 4343472"/>
              <a:gd name="connsiteY58" fmla="*/ 537143 h 537143"/>
              <a:gd name="connsiteX59" fmla="*/ 1313075 w 4343472"/>
              <a:gd name="connsiteY59" fmla="*/ 537143 h 537143"/>
              <a:gd name="connsiteX60" fmla="*/ 1120561 w 4343472"/>
              <a:gd name="connsiteY60" fmla="*/ 537143 h 537143"/>
              <a:gd name="connsiteX61" fmla="*/ 757880 w 4343472"/>
              <a:gd name="connsiteY61" fmla="*/ 537143 h 537143"/>
              <a:gd name="connsiteX62" fmla="*/ 565366 w 4343472"/>
              <a:gd name="connsiteY62" fmla="*/ 537143 h 537143"/>
              <a:gd name="connsiteX63" fmla="*/ 502576 w 4343472"/>
              <a:gd name="connsiteY63" fmla="*/ 537143 h 537143"/>
              <a:gd name="connsiteX64" fmla="*/ 447817 w 4343472"/>
              <a:gd name="connsiteY64" fmla="*/ 537143 h 537143"/>
              <a:gd name="connsiteX65" fmla="*/ 310062 w 4343472"/>
              <a:gd name="connsiteY65" fmla="*/ 537143 h 537143"/>
              <a:gd name="connsiteX66" fmla="*/ 255303 w 4343472"/>
              <a:gd name="connsiteY66" fmla="*/ 537143 h 537143"/>
              <a:gd name="connsiteX67" fmla="*/ 192513 w 4343472"/>
              <a:gd name="connsiteY67" fmla="*/ 537143 h 537143"/>
              <a:gd name="connsiteX68" fmla="*/ 0 w 4343472"/>
              <a:gd name="connsiteY68" fmla="*/ 537143 h 53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4343472" h="537143">
                <a:moveTo>
                  <a:pt x="0" y="0"/>
                </a:moveTo>
                <a:lnTo>
                  <a:pt x="192513" y="0"/>
                </a:lnTo>
                <a:lnTo>
                  <a:pt x="310062" y="0"/>
                </a:lnTo>
                <a:lnTo>
                  <a:pt x="502389" y="0"/>
                </a:lnTo>
                <a:lnTo>
                  <a:pt x="502576" y="0"/>
                </a:lnTo>
                <a:lnTo>
                  <a:pt x="694903" y="0"/>
                </a:lnTo>
                <a:lnTo>
                  <a:pt x="812452" y="0"/>
                </a:lnTo>
                <a:lnTo>
                  <a:pt x="1004965" y="0"/>
                </a:lnTo>
                <a:lnTo>
                  <a:pt x="1120561" y="0"/>
                </a:lnTo>
                <a:lnTo>
                  <a:pt x="1313075" y="0"/>
                </a:lnTo>
                <a:lnTo>
                  <a:pt x="1430624" y="0"/>
                </a:lnTo>
                <a:lnTo>
                  <a:pt x="1622951" y="0"/>
                </a:lnTo>
                <a:lnTo>
                  <a:pt x="1623138" y="0"/>
                </a:lnTo>
                <a:lnTo>
                  <a:pt x="1815464" y="0"/>
                </a:lnTo>
                <a:lnTo>
                  <a:pt x="1933013" y="0"/>
                </a:lnTo>
                <a:lnTo>
                  <a:pt x="2125527" y="0"/>
                </a:lnTo>
                <a:lnTo>
                  <a:pt x="2208676" y="0"/>
                </a:lnTo>
                <a:lnTo>
                  <a:pt x="2401189" y="0"/>
                </a:lnTo>
                <a:lnTo>
                  <a:pt x="2518738" y="0"/>
                </a:lnTo>
                <a:lnTo>
                  <a:pt x="2711252" y="0"/>
                </a:lnTo>
                <a:lnTo>
                  <a:pt x="2720335" y="0"/>
                </a:lnTo>
                <a:lnTo>
                  <a:pt x="2912849" y="0"/>
                </a:lnTo>
                <a:lnTo>
                  <a:pt x="3030397" y="0"/>
                </a:lnTo>
                <a:lnTo>
                  <a:pt x="3222911" y="0"/>
                </a:lnTo>
                <a:lnTo>
                  <a:pt x="3329237" y="0"/>
                </a:lnTo>
                <a:lnTo>
                  <a:pt x="3521750" y="0"/>
                </a:lnTo>
                <a:lnTo>
                  <a:pt x="3639299" y="0"/>
                </a:lnTo>
                <a:lnTo>
                  <a:pt x="3831813" y="0"/>
                </a:lnTo>
                <a:lnTo>
                  <a:pt x="3840896" y="0"/>
                </a:lnTo>
                <a:lnTo>
                  <a:pt x="4033409" y="0"/>
                </a:lnTo>
                <a:lnTo>
                  <a:pt x="4150958" y="0"/>
                </a:lnTo>
                <a:lnTo>
                  <a:pt x="4343472" y="0"/>
                </a:lnTo>
                <a:lnTo>
                  <a:pt x="4341860" y="31027"/>
                </a:lnTo>
                <a:cubicBezTo>
                  <a:pt x="4337627" y="59509"/>
                  <a:pt x="4330412" y="85755"/>
                  <a:pt x="4319221" y="109020"/>
                </a:cubicBezTo>
                <a:cubicBezTo>
                  <a:pt x="4274460" y="202077"/>
                  <a:pt x="4097768" y="231526"/>
                  <a:pt x="4057718" y="292779"/>
                </a:cubicBezTo>
                <a:cubicBezTo>
                  <a:pt x="4017667" y="354032"/>
                  <a:pt x="4133106" y="407040"/>
                  <a:pt x="4078921" y="476538"/>
                </a:cubicBezTo>
                <a:cubicBezTo>
                  <a:pt x="4065375" y="493913"/>
                  <a:pt x="4046086" y="512061"/>
                  <a:pt x="4022490" y="530788"/>
                </a:cubicBezTo>
                <a:lnTo>
                  <a:pt x="4013919" y="537143"/>
                </a:lnTo>
                <a:lnTo>
                  <a:pt x="3821405" y="537143"/>
                </a:lnTo>
                <a:lnTo>
                  <a:pt x="3703857" y="537143"/>
                </a:lnTo>
                <a:lnTo>
                  <a:pt x="3511343" y="537143"/>
                </a:lnTo>
                <a:lnTo>
                  <a:pt x="3502260" y="537143"/>
                </a:lnTo>
                <a:lnTo>
                  <a:pt x="3309746" y="537143"/>
                </a:lnTo>
                <a:lnTo>
                  <a:pt x="3192197" y="537143"/>
                </a:lnTo>
                <a:lnTo>
                  <a:pt x="2999683" y="537143"/>
                </a:lnTo>
                <a:lnTo>
                  <a:pt x="2893358" y="537143"/>
                </a:lnTo>
                <a:lnTo>
                  <a:pt x="2700844" y="537143"/>
                </a:lnTo>
                <a:lnTo>
                  <a:pt x="2583295" y="537143"/>
                </a:lnTo>
                <a:lnTo>
                  <a:pt x="2390782" y="537143"/>
                </a:lnTo>
                <a:lnTo>
                  <a:pt x="2381699" y="537143"/>
                </a:lnTo>
                <a:lnTo>
                  <a:pt x="2189185" y="537143"/>
                </a:lnTo>
                <a:lnTo>
                  <a:pt x="2071636" y="537143"/>
                </a:lnTo>
                <a:lnTo>
                  <a:pt x="1879123" y="537143"/>
                </a:lnTo>
                <a:lnTo>
                  <a:pt x="1878441" y="537143"/>
                </a:lnTo>
                <a:lnTo>
                  <a:pt x="1685927" y="537143"/>
                </a:lnTo>
                <a:lnTo>
                  <a:pt x="1623138" y="537143"/>
                </a:lnTo>
                <a:lnTo>
                  <a:pt x="1568378" y="537143"/>
                </a:lnTo>
                <a:lnTo>
                  <a:pt x="1430624" y="537143"/>
                </a:lnTo>
                <a:lnTo>
                  <a:pt x="1375865" y="537143"/>
                </a:lnTo>
                <a:lnTo>
                  <a:pt x="1313075" y="537143"/>
                </a:lnTo>
                <a:lnTo>
                  <a:pt x="1120561" y="537143"/>
                </a:lnTo>
                <a:lnTo>
                  <a:pt x="757880" y="537143"/>
                </a:lnTo>
                <a:lnTo>
                  <a:pt x="565366" y="537143"/>
                </a:lnTo>
                <a:lnTo>
                  <a:pt x="502576" y="537143"/>
                </a:lnTo>
                <a:lnTo>
                  <a:pt x="447817" y="537143"/>
                </a:lnTo>
                <a:lnTo>
                  <a:pt x="310062" y="537143"/>
                </a:lnTo>
                <a:lnTo>
                  <a:pt x="255303" y="537143"/>
                </a:lnTo>
                <a:lnTo>
                  <a:pt x="192513" y="537143"/>
                </a:lnTo>
                <a:lnTo>
                  <a:pt x="0" y="537143"/>
                </a:lnTo>
                <a:close/>
              </a:path>
            </a:pathLst>
          </a:custGeom>
          <a:solidFill>
            <a:srgbClr val="D01617"/>
          </a:solidFill>
          <a:ln w="0" cap="flat" cmpd="sng" algn="ctr">
            <a:solidFill>
              <a:srgbClr val="D01617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61424A5-D21E-A7B4-AD97-7B3F27FC8230}"/>
              </a:ext>
            </a:extLst>
          </p:cNvPr>
          <p:cNvSpPr txBox="1"/>
          <p:nvPr/>
        </p:nvSpPr>
        <p:spPr>
          <a:xfrm>
            <a:off x="6042312" y="1367055"/>
            <a:ext cx="2882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7857710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428BAF-3398-D958-89E4-A7E7E7B0E0D8}"/>
              </a:ext>
            </a:extLst>
          </p:cNvPr>
          <p:cNvSpPr txBox="1"/>
          <p:nvPr/>
        </p:nvSpPr>
        <p:spPr>
          <a:xfrm>
            <a:off x="211902" y="218467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" name="圆角矩形 3">
            <a:extLst>
              <a:ext uri="{FF2B5EF4-FFF2-40B4-BE49-F238E27FC236}">
                <a16:creationId xmlns:a16="http://schemas.microsoft.com/office/drawing/2014/main" id="{9F1D9C5C-2894-6D3A-6A7D-1521151768EC}"/>
              </a:ext>
            </a:extLst>
          </p:cNvPr>
          <p:cNvSpPr/>
          <p:nvPr/>
        </p:nvSpPr>
        <p:spPr>
          <a:xfrm>
            <a:off x="1524075" y="1935597"/>
            <a:ext cx="1213498" cy="1239866"/>
          </a:xfrm>
          <a:prstGeom prst="roundRect">
            <a:avLst>
              <a:gd name="adj" fmla="val 0"/>
            </a:avLst>
          </a:prstGeom>
          <a:solidFill>
            <a:srgbClr val="D01617"/>
          </a:solidFill>
          <a:ln w="0" cap="flat" cmpd="sng" algn="ctr">
            <a:solidFill>
              <a:srgbClr val="D01617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单击添加标题文本</a:t>
            </a:r>
          </a:p>
        </p:txBody>
      </p:sp>
      <p:sp>
        <p:nvSpPr>
          <p:cNvPr id="5" name="圆角矩形 2">
            <a:extLst>
              <a:ext uri="{FF2B5EF4-FFF2-40B4-BE49-F238E27FC236}">
                <a16:creationId xmlns:a16="http://schemas.microsoft.com/office/drawing/2014/main" id="{056951AA-5955-DC32-C978-A34C70356441}"/>
              </a:ext>
            </a:extLst>
          </p:cNvPr>
          <p:cNvSpPr/>
          <p:nvPr/>
        </p:nvSpPr>
        <p:spPr>
          <a:xfrm>
            <a:off x="874712" y="3360688"/>
            <a:ext cx="10442575" cy="2002086"/>
          </a:xfrm>
          <a:prstGeom prst="roundRect">
            <a:avLst>
              <a:gd name="adj" fmla="val 0"/>
            </a:avLst>
          </a:prstGeom>
          <a:noFill/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pic>
        <p:nvPicPr>
          <p:cNvPr id="12" name="图片 11" descr="D:\51PPT模板网\51pptmoban.com\图片001.jpg">
            <a:extLst>
              <a:ext uri="{FF2B5EF4-FFF2-40B4-BE49-F238E27FC236}">
                <a16:creationId xmlns:a16="http://schemas.microsoft.com/office/drawing/2014/main" id="{F61252E1-1F4F-8151-9CD6-EE252723DD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5395" y="1131945"/>
            <a:ext cx="3238267" cy="3716586"/>
          </a:xfrm>
          <a:prstGeom prst="rect">
            <a:avLst/>
          </a:prstGeom>
          <a:ln>
            <a:noFill/>
          </a:ln>
          <a:effectLst>
            <a:outerShdw blurRad="190500" dir="18060000" sx="101000" sy="101000" algn="tl" rotWithShape="0">
              <a:srgbClr val="000000">
                <a:alpha val="16000"/>
              </a:srgbClr>
            </a:outerShdw>
          </a:effectLst>
        </p:spPr>
      </p:pic>
      <p:sp>
        <p:nvSpPr>
          <p:cNvPr id="17" name="圆角矩形 3">
            <a:extLst>
              <a:ext uri="{FF2B5EF4-FFF2-40B4-BE49-F238E27FC236}">
                <a16:creationId xmlns:a16="http://schemas.microsoft.com/office/drawing/2014/main" id="{24DA0D86-163B-DB0B-719D-F8F3AABBBC2B}"/>
              </a:ext>
            </a:extLst>
          </p:cNvPr>
          <p:cNvSpPr/>
          <p:nvPr/>
        </p:nvSpPr>
        <p:spPr>
          <a:xfrm>
            <a:off x="2936556" y="1935597"/>
            <a:ext cx="1213498" cy="1239866"/>
          </a:xfrm>
          <a:prstGeom prst="roundRect">
            <a:avLst>
              <a:gd name="adj" fmla="val 0"/>
            </a:avLst>
          </a:prstGeom>
          <a:solidFill>
            <a:srgbClr val="D01617"/>
          </a:solidFill>
          <a:ln w="0" cap="flat" cmpd="sng" algn="ctr">
            <a:solidFill>
              <a:srgbClr val="D01617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单击添加标题文本</a:t>
            </a:r>
          </a:p>
        </p:txBody>
      </p:sp>
      <p:sp>
        <p:nvSpPr>
          <p:cNvPr id="18" name="圆角矩形 3">
            <a:extLst>
              <a:ext uri="{FF2B5EF4-FFF2-40B4-BE49-F238E27FC236}">
                <a16:creationId xmlns:a16="http://schemas.microsoft.com/office/drawing/2014/main" id="{98A166F3-9DD3-04F6-A536-08755B8EB789}"/>
              </a:ext>
            </a:extLst>
          </p:cNvPr>
          <p:cNvSpPr/>
          <p:nvPr/>
        </p:nvSpPr>
        <p:spPr>
          <a:xfrm>
            <a:off x="4349037" y="1935597"/>
            <a:ext cx="1213498" cy="1239866"/>
          </a:xfrm>
          <a:prstGeom prst="roundRect">
            <a:avLst>
              <a:gd name="adj" fmla="val 0"/>
            </a:avLst>
          </a:prstGeom>
          <a:solidFill>
            <a:srgbClr val="D01617"/>
          </a:solidFill>
          <a:ln w="0" cap="flat" cmpd="sng" algn="ctr">
            <a:solidFill>
              <a:srgbClr val="D01617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单击添加标题文本</a:t>
            </a:r>
          </a:p>
        </p:txBody>
      </p:sp>
      <p:sp>
        <p:nvSpPr>
          <p:cNvPr id="19" name="圆角矩形 3">
            <a:extLst>
              <a:ext uri="{FF2B5EF4-FFF2-40B4-BE49-F238E27FC236}">
                <a16:creationId xmlns:a16="http://schemas.microsoft.com/office/drawing/2014/main" id="{11552D11-B7C4-F973-BD7B-AC28EAE8C9E5}"/>
              </a:ext>
            </a:extLst>
          </p:cNvPr>
          <p:cNvSpPr/>
          <p:nvPr/>
        </p:nvSpPr>
        <p:spPr>
          <a:xfrm>
            <a:off x="5761518" y="1935597"/>
            <a:ext cx="1213498" cy="1239866"/>
          </a:xfrm>
          <a:prstGeom prst="roundRect">
            <a:avLst>
              <a:gd name="adj" fmla="val 0"/>
            </a:avLst>
          </a:prstGeom>
          <a:solidFill>
            <a:srgbClr val="D01617"/>
          </a:solidFill>
          <a:ln w="0" cap="flat" cmpd="sng" algn="ctr">
            <a:solidFill>
              <a:srgbClr val="D01617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3FEAC58-8E9B-5F87-B965-A431624A0C9F}"/>
              </a:ext>
            </a:extLst>
          </p:cNvPr>
          <p:cNvSpPr txBox="1"/>
          <p:nvPr/>
        </p:nvSpPr>
        <p:spPr>
          <a:xfrm>
            <a:off x="1447800" y="4117900"/>
            <a:ext cx="5448300" cy="7924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/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002889D-2CF7-B71D-11FD-D6A411ED2F70}"/>
              </a:ext>
            </a:extLst>
          </p:cNvPr>
          <p:cNvSpPr txBox="1"/>
          <p:nvPr/>
        </p:nvSpPr>
        <p:spPr>
          <a:xfrm>
            <a:off x="1438275" y="3684531"/>
            <a:ext cx="6172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3778206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FF5CF18-63C7-544B-1FA1-99FB56B07CF8}"/>
              </a:ext>
            </a:extLst>
          </p:cNvPr>
          <p:cNvSpPr/>
          <p:nvPr/>
        </p:nvSpPr>
        <p:spPr>
          <a:xfrm>
            <a:off x="874713" y="3082126"/>
            <a:ext cx="10442575" cy="2060791"/>
          </a:xfrm>
          <a:prstGeom prst="roundRect">
            <a:avLst>
              <a:gd name="adj" fmla="val 0"/>
            </a:avLst>
          </a:prstGeom>
          <a:noFill/>
          <a:ln w="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6E136C1-6396-EF10-5E8D-985A68D1B6ED}"/>
              </a:ext>
            </a:extLst>
          </p:cNvPr>
          <p:cNvSpPr/>
          <p:nvPr/>
        </p:nvSpPr>
        <p:spPr>
          <a:xfrm>
            <a:off x="874713" y="1861105"/>
            <a:ext cx="10442575" cy="1481662"/>
          </a:xfrm>
          <a:prstGeom prst="roundRect">
            <a:avLst>
              <a:gd name="adj" fmla="val 0"/>
            </a:avLst>
          </a:prstGeom>
          <a:solidFill>
            <a:srgbClr val="D01617"/>
          </a:solidFill>
          <a:ln w="0" cap="flat" cmpd="sng" algn="ctr">
            <a:solidFill>
              <a:srgbClr val="D01617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FFFF"/>
              </a:solidFill>
              <a:ea typeface="思源黑体 CN Regular" panose="020B0500000000000000" charset="-122"/>
            </a:endParaRPr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id="{4D052A64-1B0A-8F48-3B85-DDEF63502679}"/>
              </a:ext>
            </a:extLst>
          </p:cNvPr>
          <p:cNvSpPr/>
          <p:nvPr/>
        </p:nvSpPr>
        <p:spPr>
          <a:xfrm rot="10800000">
            <a:off x="4129597" y="1627292"/>
            <a:ext cx="3932806" cy="718479"/>
          </a:xfrm>
          <a:prstGeom prst="trapezoid">
            <a:avLst>
              <a:gd name="adj" fmla="val 490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428BAF-3398-D958-89E4-A7E7E7B0E0D8}"/>
              </a:ext>
            </a:extLst>
          </p:cNvPr>
          <p:cNvSpPr txBox="1"/>
          <p:nvPr/>
        </p:nvSpPr>
        <p:spPr>
          <a:xfrm>
            <a:off x="211902" y="218467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pic>
        <p:nvPicPr>
          <p:cNvPr id="6" name="图片 5" descr="D:\51PPT模板网\51pptmoban.com\图片001.jpg">
            <a:extLst>
              <a:ext uri="{FF2B5EF4-FFF2-40B4-BE49-F238E27FC236}">
                <a16:creationId xmlns:a16="http://schemas.microsoft.com/office/drawing/2014/main" id="{61A16B32-BA28-30DA-62C9-BF13314927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07952" y="1106885"/>
            <a:ext cx="3320472" cy="1057883"/>
          </a:xfrm>
          <a:prstGeom prst="rect">
            <a:avLst/>
          </a:prstGeom>
          <a:effectLst>
            <a:reflection blurRad="6350" stA="26000" endPos="35000" dir="5400000" sy="-100000" algn="bl" rotWithShape="0"/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0587538-301F-7742-DBBA-6D5E5600EF67}"/>
              </a:ext>
            </a:extLst>
          </p:cNvPr>
          <p:cNvSpPr txBox="1"/>
          <p:nvPr/>
        </p:nvSpPr>
        <p:spPr>
          <a:xfrm>
            <a:off x="1743839" y="3566792"/>
            <a:ext cx="3724823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9D61DC-8EB5-151B-8DC0-50A79ED80914}"/>
              </a:ext>
            </a:extLst>
          </p:cNvPr>
          <p:cNvSpPr txBox="1"/>
          <p:nvPr/>
        </p:nvSpPr>
        <p:spPr>
          <a:xfrm>
            <a:off x="1734314" y="2909398"/>
            <a:ext cx="2476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1800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B1158A-C15D-B059-6A48-7EF68EF39A1E}"/>
              </a:ext>
            </a:extLst>
          </p:cNvPr>
          <p:cNvSpPr txBox="1"/>
          <p:nvPr/>
        </p:nvSpPr>
        <p:spPr>
          <a:xfrm>
            <a:off x="6816727" y="3566792"/>
            <a:ext cx="3724823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B09DD2-3855-6245-A66F-488E96A6660A}"/>
              </a:ext>
            </a:extLst>
          </p:cNvPr>
          <p:cNvSpPr txBox="1"/>
          <p:nvPr/>
        </p:nvSpPr>
        <p:spPr>
          <a:xfrm>
            <a:off x="6807202" y="2909398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+mn-ea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bg1"/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5614C08-FCD7-04EB-0786-185D324DA7D8}"/>
              </a:ext>
            </a:extLst>
          </p:cNvPr>
          <p:cNvCxnSpPr>
            <a:cxnSpLocks/>
          </p:cNvCxnSpPr>
          <p:nvPr/>
        </p:nvCxnSpPr>
        <p:spPr>
          <a:xfrm>
            <a:off x="6096000" y="3566792"/>
            <a:ext cx="0" cy="1317364"/>
          </a:xfrm>
          <a:prstGeom prst="line">
            <a:avLst/>
          </a:prstGeom>
          <a:ln w="38100" cap="rnd">
            <a:solidFill>
              <a:srgbClr val="D0161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58644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04DE7852-C4F7-3CC5-6ADE-BAE7677D5A7C}"/>
              </a:ext>
            </a:extLst>
          </p:cNvPr>
          <p:cNvSpPr/>
          <p:nvPr/>
        </p:nvSpPr>
        <p:spPr>
          <a:xfrm>
            <a:off x="9388405" y="452986"/>
            <a:ext cx="2429999" cy="1301422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7" name="图形 4">
            <a:extLst>
              <a:ext uri="{FF2B5EF4-FFF2-40B4-BE49-F238E27FC236}">
                <a16:creationId xmlns:a16="http://schemas.microsoft.com/office/drawing/2014/main" id="{F0D4512B-2538-ABDC-325A-52D8DAC70D44}"/>
              </a:ext>
            </a:extLst>
          </p:cNvPr>
          <p:cNvSpPr/>
          <p:nvPr/>
        </p:nvSpPr>
        <p:spPr>
          <a:xfrm>
            <a:off x="6018014" y="1482490"/>
            <a:ext cx="4377626" cy="66038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chemeClr val="bg1">
                  <a:alpha val="21000"/>
                </a:schemeClr>
              </a:gs>
              <a:gs pos="100000">
                <a:schemeClr val="accent2">
                  <a:lumMod val="40000"/>
                  <a:lumOff val="60000"/>
                  <a:alpha val="0"/>
                </a:schemeClr>
              </a:gs>
            </a:gsLst>
            <a:lin ang="5400000" scaled="1"/>
          </a:gradFill>
          <a:ln w="4846" cap="flat">
            <a:gradFill>
              <a:gsLst>
                <a:gs pos="32000">
                  <a:srgbClr val="FFC000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图形 2">
            <a:extLst>
              <a:ext uri="{FF2B5EF4-FFF2-40B4-BE49-F238E27FC236}">
                <a16:creationId xmlns:a16="http://schemas.microsoft.com/office/drawing/2014/main" id="{1364997C-B25C-DE77-445B-3B17AFE4B671}"/>
              </a:ext>
            </a:extLst>
          </p:cNvPr>
          <p:cNvSpPr/>
          <p:nvPr/>
        </p:nvSpPr>
        <p:spPr>
          <a:xfrm>
            <a:off x="398592" y="3541515"/>
            <a:ext cx="1218782" cy="1652613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2C527E11-8152-3A9B-1EAF-25678B9109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61" r="22256"/>
          <a:stretch>
            <a:fillRect/>
          </a:stretch>
        </p:blipFill>
        <p:spPr>
          <a:xfrm>
            <a:off x="0" y="4296370"/>
            <a:ext cx="12192000" cy="1732864"/>
          </a:xfrm>
          <a:custGeom>
            <a:avLst/>
            <a:gdLst>
              <a:gd name="connsiteX0" fmla="*/ 0 w 12192000"/>
              <a:gd name="connsiteY0" fmla="*/ 0 h 1732864"/>
              <a:gd name="connsiteX1" fmla="*/ 12192000 w 12192000"/>
              <a:gd name="connsiteY1" fmla="*/ 0 h 1732864"/>
              <a:gd name="connsiteX2" fmla="*/ 12192000 w 12192000"/>
              <a:gd name="connsiteY2" fmla="*/ 1732864 h 1732864"/>
              <a:gd name="connsiteX3" fmla="*/ 0 w 12192000"/>
              <a:gd name="connsiteY3" fmla="*/ 1732864 h 173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32864">
                <a:moveTo>
                  <a:pt x="0" y="0"/>
                </a:moveTo>
                <a:lnTo>
                  <a:pt x="12192000" y="0"/>
                </a:lnTo>
                <a:lnTo>
                  <a:pt x="12192000" y="1732864"/>
                </a:lnTo>
                <a:lnTo>
                  <a:pt x="0" y="1732864"/>
                </a:lnTo>
                <a:close/>
              </a:path>
            </a:pathLst>
          </a:cu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B7F376A8-A939-6A60-0AA0-2A1974270E9C}"/>
              </a:ext>
            </a:extLst>
          </p:cNvPr>
          <p:cNvGrpSpPr/>
          <p:nvPr/>
        </p:nvGrpSpPr>
        <p:grpSpPr>
          <a:xfrm>
            <a:off x="12190" y="4021600"/>
            <a:ext cx="12196085" cy="2833932"/>
            <a:chOff x="12190" y="4021600"/>
            <a:chExt cx="12196085" cy="2833932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977717F2-4AE0-9089-64E0-BD71CE35D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90" y="4021600"/>
              <a:ext cx="12167620" cy="2833932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3E9E886D-499D-36D2-F87A-5103053F1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329540"/>
              <a:ext cx="6112275" cy="2525992"/>
            </a:xfrm>
            <a:prstGeom prst="rect">
              <a:avLst/>
            </a:prstGeom>
          </p:spPr>
        </p:pic>
      </p:grp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6114021" y="211744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55000"/>
                </a:srgbClr>
              </a:gs>
              <a:gs pos="100000">
                <a:srgbClr val="C00000">
                  <a:alpha val="0"/>
                </a:srgb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6911021" y="235054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B8666DB-3BBC-94D9-3350-2736205CF12D}"/>
              </a:ext>
            </a:extLst>
          </p:cNvPr>
          <p:cNvSpPr txBox="1"/>
          <p:nvPr/>
        </p:nvSpPr>
        <p:spPr>
          <a:xfrm>
            <a:off x="1425372" y="1206630"/>
            <a:ext cx="469070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239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239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6210028" y="222146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25400" cap="flat">
            <a:solidFill>
              <a:srgbClr val="FFC000"/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AF2DF8-3FF1-46CB-BD60-8E58394A60B3}"/>
              </a:ext>
            </a:extLst>
          </p:cNvPr>
          <p:cNvSpPr txBox="1"/>
          <p:nvPr/>
        </p:nvSpPr>
        <p:spPr>
          <a:xfrm>
            <a:off x="6018014" y="3045800"/>
            <a:ext cx="4535486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0707266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EFA56D57-2681-338E-D679-5F5A9026D580}"/>
              </a:ext>
            </a:extLst>
          </p:cNvPr>
          <p:cNvSpPr/>
          <p:nvPr/>
        </p:nvSpPr>
        <p:spPr>
          <a:xfrm>
            <a:off x="-136919" y="180367"/>
            <a:ext cx="4343472" cy="72390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gradFill flip="none" rotWithShape="1">
            <a:gsLst>
              <a:gs pos="100000">
                <a:srgbClr val="FF0B0E">
                  <a:alpha val="0"/>
                </a:srgbClr>
              </a:gs>
              <a:gs pos="0">
                <a:srgbClr val="C00000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B186A3-5D37-7031-BBA2-5451C1DD4FBE}"/>
              </a:ext>
            </a:extLst>
          </p:cNvPr>
          <p:cNvSpPr txBox="1"/>
          <p:nvPr/>
        </p:nvSpPr>
        <p:spPr>
          <a:xfrm>
            <a:off x="1145176" y="41346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A33BCC-7BCA-C70F-4E93-FF49DA7FB0CC}"/>
              </a:ext>
            </a:extLst>
          </p:cNvPr>
          <p:cNvSpPr/>
          <p:nvPr/>
        </p:nvSpPr>
        <p:spPr>
          <a:xfrm>
            <a:off x="-40912" y="284386"/>
            <a:ext cx="4343472" cy="718480"/>
          </a:xfrm>
          <a:custGeom>
            <a:avLst/>
            <a:gdLst>
              <a:gd name="connsiteX0" fmla="*/ 0 w 4343472"/>
              <a:gd name="connsiteY0" fmla="*/ 0 h 723900"/>
              <a:gd name="connsiteX1" fmla="*/ 259448 w 4343472"/>
              <a:gd name="connsiteY1" fmla="*/ 0 h 723900"/>
              <a:gd name="connsiteX2" fmla="*/ 417867 w 4343472"/>
              <a:gd name="connsiteY2" fmla="*/ 0 h 723900"/>
              <a:gd name="connsiteX3" fmla="*/ 677063 w 4343472"/>
              <a:gd name="connsiteY3" fmla="*/ 0 h 723900"/>
              <a:gd name="connsiteX4" fmla="*/ 677315 w 4343472"/>
              <a:gd name="connsiteY4" fmla="*/ 0 h 723900"/>
              <a:gd name="connsiteX5" fmla="*/ 936511 w 4343472"/>
              <a:gd name="connsiteY5" fmla="*/ 0 h 723900"/>
              <a:gd name="connsiteX6" fmla="*/ 1094930 w 4343472"/>
              <a:gd name="connsiteY6" fmla="*/ 0 h 723900"/>
              <a:gd name="connsiteX7" fmla="*/ 1354378 w 4343472"/>
              <a:gd name="connsiteY7" fmla="*/ 0 h 723900"/>
              <a:gd name="connsiteX8" fmla="*/ 2976601 w 4343472"/>
              <a:gd name="connsiteY8" fmla="*/ 0 h 723900"/>
              <a:gd name="connsiteX9" fmla="*/ 3236049 w 4343472"/>
              <a:gd name="connsiteY9" fmla="*/ 0 h 723900"/>
              <a:gd name="connsiteX10" fmla="*/ 3394468 w 4343472"/>
              <a:gd name="connsiteY10" fmla="*/ 0 h 723900"/>
              <a:gd name="connsiteX11" fmla="*/ 3653916 w 4343472"/>
              <a:gd name="connsiteY11" fmla="*/ 0 h 723900"/>
              <a:gd name="connsiteX12" fmla="*/ 3666157 w 4343472"/>
              <a:gd name="connsiteY12" fmla="*/ 0 h 723900"/>
              <a:gd name="connsiteX13" fmla="*/ 3925605 w 4343472"/>
              <a:gd name="connsiteY13" fmla="*/ 0 h 723900"/>
              <a:gd name="connsiteX14" fmla="*/ 4084024 w 4343472"/>
              <a:gd name="connsiteY14" fmla="*/ 0 h 723900"/>
              <a:gd name="connsiteX15" fmla="*/ 4343472 w 4343472"/>
              <a:gd name="connsiteY15" fmla="*/ 0 h 723900"/>
              <a:gd name="connsiteX16" fmla="*/ 4341300 w 4343472"/>
              <a:gd name="connsiteY16" fmla="*/ 41814 h 723900"/>
              <a:gd name="connsiteX17" fmla="*/ 4310790 w 4343472"/>
              <a:gd name="connsiteY17" fmla="*/ 146924 h 723900"/>
              <a:gd name="connsiteX18" fmla="*/ 3958365 w 4343472"/>
              <a:gd name="connsiteY18" fmla="*/ 394574 h 723900"/>
              <a:gd name="connsiteX19" fmla="*/ 3986940 w 4343472"/>
              <a:gd name="connsiteY19" fmla="*/ 642224 h 723900"/>
              <a:gd name="connsiteX20" fmla="*/ 3910889 w 4343472"/>
              <a:gd name="connsiteY20" fmla="*/ 715336 h 723900"/>
              <a:gd name="connsiteX21" fmla="*/ 3899338 w 4343472"/>
              <a:gd name="connsiteY21" fmla="*/ 723900 h 723900"/>
              <a:gd name="connsiteX22" fmla="*/ 3639890 w 4343472"/>
              <a:gd name="connsiteY22" fmla="*/ 723900 h 723900"/>
              <a:gd name="connsiteX23" fmla="*/ 3481471 w 4343472"/>
              <a:gd name="connsiteY23" fmla="*/ 723900 h 723900"/>
              <a:gd name="connsiteX24" fmla="*/ 3222023 w 4343472"/>
              <a:gd name="connsiteY24" fmla="*/ 723900 h 723900"/>
              <a:gd name="connsiteX25" fmla="*/ 3209782 w 4343472"/>
              <a:gd name="connsiteY25" fmla="*/ 723900 h 723900"/>
              <a:gd name="connsiteX26" fmla="*/ 2950334 w 4343472"/>
              <a:gd name="connsiteY26" fmla="*/ 723900 h 723900"/>
              <a:gd name="connsiteX27" fmla="*/ 2791915 w 4343472"/>
              <a:gd name="connsiteY27" fmla="*/ 723900 h 723900"/>
              <a:gd name="connsiteX28" fmla="*/ 2532467 w 4343472"/>
              <a:gd name="connsiteY28" fmla="*/ 723900 h 723900"/>
              <a:gd name="connsiteX29" fmla="*/ 1021384 w 4343472"/>
              <a:gd name="connsiteY29" fmla="*/ 723900 h 723900"/>
              <a:gd name="connsiteX30" fmla="*/ 761936 w 4343472"/>
              <a:gd name="connsiteY30" fmla="*/ 723900 h 723900"/>
              <a:gd name="connsiteX31" fmla="*/ 677315 w 4343472"/>
              <a:gd name="connsiteY31" fmla="*/ 723900 h 723900"/>
              <a:gd name="connsiteX32" fmla="*/ 603517 w 4343472"/>
              <a:gd name="connsiteY32" fmla="*/ 723900 h 723900"/>
              <a:gd name="connsiteX33" fmla="*/ 417867 w 4343472"/>
              <a:gd name="connsiteY33" fmla="*/ 723900 h 723900"/>
              <a:gd name="connsiteX34" fmla="*/ 344069 w 4343472"/>
              <a:gd name="connsiteY34" fmla="*/ 723900 h 723900"/>
              <a:gd name="connsiteX35" fmla="*/ 259448 w 4343472"/>
              <a:gd name="connsiteY35" fmla="*/ 723900 h 723900"/>
              <a:gd name="connsiteX36" fmla="*/ 0 w 4343472"/>
              <a:gd name="connsiteY36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343472" h="723900">
                <a:moveTo>
                  <a:pt x="0" y="0"/>
                </a:moveTo>
                <a:lnTo>
                  <a:pt x="259448" y="0"/>
                </a:lnTo>
                <a:lnTo>
                  <a:pt x="417867" y="0"/>
                </a:lnTo>
                <a:lnTo>
                  <a:pt x="677063" y="0"/>
                </a:lnTo>
                <a:lnTo>
                  <a:pt x="677315" y="0"/>
                </a:lnTo>
                <a:lnTo>
                  <a:pt x="936511" y="0"/>
                </a:lnTo>
                <a:lnTo>
                  <a:pt x="1094930" y="0"/>
                </a:lnTo>
                <a:lnTo>
                  <a:pt x="1354378" y="0"/>
                </a:lnTo>
                <a:lnTo>
                  <a:pt x="2976601" y="0"/>
                </a:lnTo>
                <a:lnTo>
                  <a:pt x="3236049" y="0"/>
                </a:lnTo>
                <a:lnTo>
                  <a:pt x="3394468" y="0"/>
                </a:lnTo>
                <a:lnTo>
                  <a:pt x="3653916" y="0"/>
                </a:lnTo>
                <a:lnTo>
                  <a:pt x="3666157" y="0"/>
                </a:lnTo>
                <a:lnTo>
                  <a:pt x="3925605" y="0"/>
                </a:lnTo>
                <a:lnTo>
                  <a:pt x="4084024" y="0"/>
                </a:lnTo>
                <a:lnTo>
                  <a:pt x="4343472" y="0"/>
                </a:lnTo>
                <a:lnTo>
                  <a:pt x="4341300" y="41814"/>
                </a:lnTo>
                <a:cubicBezTo>
                  <a:pt x="4335595" y="80200"/>
                  <a:pt x="4325871" y="115571"/>
                  <a:pt x="4310790" y="146924"/>
                </a:cubicBezTo>
                <a:cubicBezTo>
                  <a:pt x="4250465" y="272336"/>
                  <a:pt x="4012340" y="312024"/>
                  <a:pt x="3958365" y="394574"/>
                </a:cubicBezTo>
                <a:cubicBezTo>
                  <a:pt x="3904390" y="477124"/>
                  <a:pt x="4059965" y="548562"/>
                  <a:pt x="3986940" y="642224"/>
                </a:cubicBezTo>
                <a:cubicBezTo>
                  <a:pt x="3968684" y="665640"/>
                  <a:pt x="3942689" y="690097"/>
                  <a:pt x="3910889" y="715336"/>
                </a:cubicBezTo>
                <a:lnTo>
                  <a:pt x="3899338" y="723900"/>
                </a:lnTo>
                <a:lnTo>
                  <a:pt x="3639890" y="723900"/>
                </a:lnTo>
                <a:lnTo>
                  <a:pt x="3481471" y="723900"/>
                </a:lnTo>
                <a:lnTo>
                  <a:pt x="3222023" y="723900"/>
                </a:lnTo>
                <a:lnTo>
                  <a:pt x="3209782" y="723900"/>
                </a:lnTo>
                <a:lnTo>
                  <a:pt x="2950334" y="723900"/>
                </a:lnTo>
                <a:lnTo>
                  <a:pt x="2791915" y="723900"/>
                </a:lnTo>
                <a:lnTo>
                  <a:pt x="2532467" y="723900"/>
                </a:lnTo>
                <a:lnTo>
                  <a:pt x="1021384" y="723900"/>
                </a:lnTo>
                <a:lnTo>
                  <a:pt x="761936" y="723900"/>
                </a:lnTo>
                <a:lnTo>
                  <a:pt x="677315" y="723900"/>
                </a:lnTo>
                <a:lnTo>
                  <a:pt x="603517" y="723900"/>
                </a:lnTo>
                <a:lnTo>
                  <a:pt x="417867" y="723900"/>
                </a:lnTo>
                <a:lnTo>
                  <a:pt x="344069" y="723900"/>
                </a:lnTo>
                <a:lnTo>
                  <a:pt x="259448" y="723900"/>
                </a:lnTo>
                <a:lnTo>
                  <a:pt x="0" y="723900"/>
                </a:lnTo>
                <a:close/>
              </a:path>
            </a:pathLst>
          </a:custGeom>
          <a:noFill/>
          <a:ln w="12700" cap="flat">
            <a:solidFill>
              <a:srgbClr val="FF0B0E">
                <a:alpha val="23000"/>
              </a:srgbClr>
            </a:solidFill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73738-9010-0FBF-66E9-DF86E16B402C}"/>
              </a:ext>
            </a:extLst>
          </p:cNvPr>
          <p:cNvSpPr txBox="1"/>
          <p:nvPr/>
        </p:nvSpPr>
        <p:spPr>
          <a:xfrm>
            <a:off x="211902" y="218467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n w="6350">
                  <a:gradFill>
                    <a:gsLst>
                      <a:gs pos="0">
                        <a:schemeClr val="bg1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84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400" dirty="0">
                <a:ln w="25400">
                  <a:gradFill>
                    <a:gsLst>
                      <a:gs pos="0">
                        <a:schemeClr val="bg1"/>
                      </a:gs>
                      <a:gs pos="100000">
                        <a:srgbClr val="FFC000"/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4400" dirty="0">
              <a:ln w="25400">
                <a:gradFill>
                  <a:gsLst>
                    <a:gs pos="0">
                      <a:schemeClr val="bg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2" name="Arrow: Right 17">
            <a:extLst>
              <a:ext uri="{FF2B5EF4-FFF2-40B4-BE49-F238E27FC236}">
                <a16:creationId xmlns:a16="http://schemas.microsoft.com/office/drawing/2014/main" id="{72FF465E-46F4-D603-1F5D-639CDBA0634B}"/>
              </a:ext>
            </a:extLst>
          </p:cNvPr>
          <p:cNvSpPr/>
          <p:nvPr/>
        </p:nvSpPr>
        <p:spPr>
          <a:xfrm>
            <a:off x="5608486" y="3026516"/>
            <a:ext cx="4409601" cy="2451420"/>
          </a:xfrm>
          <a:prstGeom prst="rightArrow">
            <a:avLst>
              <a:gd name="adj1" fmla="val 50000"/>
              <a:gd name="adj2" fmla="val 55396"/>
            </a:avLst>
          </a:prstGeom>
          <a:solidFill>
            <a:srgbClr val="D016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rgbClr val="222222"/>
              </a:solidFill>
              <a:cs typeface="+mn-ea"/>
              <a:sym typeface="+mn-lt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8BD523E0-DEB1-CD5E-C2F4-7610820E353D}"/>
              </a:ext>
            </a:extLst>
          </p:cNvPr>
          <p:cNvSpPr>
            <a:spLocks/>
          </p:cNvSpPr>
          <p:nvPr/>
        </p:nvSpPr>
        <p:spPr bwMode="auto">
          <a:xfrm rot="13500000">
            <a:off x="5175304" y="2232181"/>
            <a:ext cx="1523773" cy="2459344"/>
          </a:xfrm>
          <a:custGeom>
            <a:avLst/>
            <a:gdLst>
              <a:gd name="T0" fmla="*/ 0 w 418"/>
              <a:gd name="T1" fmla="*/ 676 h 676"/>
              <a:gd name="T2" fmla="*/ 0 w 418"/>
              <a:gd name="T3" fmla="*/ 0 h 676"/>
              <a:gd name="T4" fmla="*/ 418 w 418"/>
              <a:gd name="T5" fmla="*/ 162 h 676"/>
              <a:gd name="T6" fmla="*/ 418 w 418"/>
              <a:gd name="T7" fmla="*/ 676 h 676"/>
              <a:gd name="T8" fmla="*/ 0 w 418"/>
              <a:gd name="T9" fmla="*/ 676 h 676"/>
              <a:gd name="connsiteX0" fmla="*/ 0 w 11380"/>
              <a:gd name="connsiteY0" fmla="*/ 10000 h 10239"/>
              <a:gd name="connsiteX1" fmla="*/ 0 w 11380"/>
              <a:gd name="connsiteY1" fmla="*/ 0 h 10239"/>
              <a:gd name="connsiteX2" fmla="*/ 10000 w 11380"/>
              <a:gd name="connsiteY2" fmla="*/ 2396 h 10239"/>
              <a:gd name="connsiteX3" fmla="*/ 11380 w 11380"/>
              <a:gd name="connsiteY3" fmla="*/ 10239 h 10239"/>
              <a:gd name="connsiteX4" fmla="*/ 0 w 11380"/>
              <a:gd name="connsiteY4" fmla="*/ 10000 h 10239"/>
              <a:gd name="connsiteX0" fmla="*/ 0 w 11380"/>
              <a:gd name="connsiteY0" fmla="*/ 10000 h 10239"/>
              <a:gd name="connsiteX1" fmla="*/ 0 w 11380"/>
              <a:gd name="connsiteY1" fmla="*/ 0 h 10239"/>
              <a:gd name="connsiteX2" fmla="*/ 10986 w 11380"/>
              <a:gd name="connsiteY2" fmla="*/ 3710 h 10239"/>
              <a:gd name="connsiteX3" fmla="*/ 11380 w 11380"/>
              <a:gd name="connsiteY3" fmla="*/ 10239 h 10239"/>
              <a:gd name="connsiteX4" fmla="*/ 0 w 11380"/>
              <a:gd name="connsiteY4" fmla="*/ 10000 h 10239"/>
              <a:gd name="connsiteX0" fmla="*/ 394 w 11774"/>
              <a:gd name="connsiteY0" fmla="*/ 6834 h 7073"/>
              <a:gd name="connsiteX1" fmla="*/ 0 w 11774"/>
              <a:gd name="connsiteY1" fmla="*/ 0 h 7073"/>
              <a:gd name="connsiteX2" fmla="*/ 11380 w 11774"/>
              <a:gd name="connsiteY2" fmla="*/ 544 h 7073"/>
              <a:gd name="connsiteX3" fmla="*/ 11774 w 11774"/>
              <a:gd name="connsiteY3" fmla="*/ 7073 h 7073"/>
              <a:gd name="connsiteX4" fmla="*/ 394 w 11774"/>
              <a:gd name="connsiteY4" fmla="*/ 6834 h 7073"/>
              <a:gd name="connsiteX0" fmla="*/ 335 w 10000"/>
              <a:gd name="connsiteY0" fmla="*/ 9662 h 10000"/>
              <a:gd name="connsiteX1" fmla="*/ 0 w 10000"/>
              <a:gd name="connsiteY1" fmla="*/ 0 h 10000"/>
              <a:gd name="connsiteX2" fmla="*/ 9885 w 10000"/>
              <a:gd name="connsiteY2" fmla="*/ 621 h 10000"/>
              <a:gd name="connsiteX3" fmla="*/ 10000 w 10000"/>
              <a:gd name="connsiteY3" fmla="*/ 10000 h 10000"/>
              <a:gd name="connsiteX4" fmla="*/ 335 w 10000"/>
              <a:gd name="connsiteY4" fmla="*/ 9662 h 10000"/>
              <a:gd name="connsiteX0" fmla="*/ 776 w 10441"/>
              <a:gd name="connsiteY0" fmla="*/ 9699 h 10037"/>
              <a:gd name="connsiteX1" fmla="*/ 0 w 10441"/>
              <a:gd name="connsiteY1" fmla="*/ 0 h 10037"/>
              <a:gd name="connsiteX2" fmla="*/ 10326 w 10441"/>
              <a:gd name="connsiteY2" fmla="*/ 658 h 10037"/>
              <a:gd name="connsiteX3" fmla="*/ 10441 w 10441"/>
              <a:gd name="connsiteY3" fmla="*/ 10037 h 10037"/>
              <a:gd name="connsiteX4" fmla="*/ 776 w 10441"/>
              <a:gd name="connsiteY4" fmla="*/ 9699 h 10037"/>
              <a:gd name="connsiteX0" fmla="*/ 776 w 10441"/>
              <a:gd name="connsiteY0" fmla="*/ 9699 h 10037"/>
              <a:gd name="connsiteX1" fmla="*/ 0 w 10441"/>
              <a:gd name="connsiteY1" fmla="*/ 0 h 10037"/>
              <a:gd name="connsiteX2" fmla="*/ 9481 w 10441"/>
              <a:gd name="connsiteY2" fmla="*/ 788 h 10037"/>
              <a:gd name="connsiteX3" fmla="*/ 10441 w 10441"/>
              <a:gd name="connsiteY3" fmla="*/ 10037 h 10037"/>
              <a:gd name="connsiteX4" fmla="*/ 776 w 10441"/>
              <a:gd name="connsiteY4" fmla="*/ 9699 h 10037"/>
              <a:gd name="connsiteX0" fmla="*/ 776 w 10569"/>
              <a:gd name="connsiteY0" fmla="*/ 9699 h 10037"/>
              <a:gd name="connsiteX1" fmla="*/ 0 w 10569"/>
              <a:gd name="connsiteY1" fmla="*/ 0 h 10037"/>
              <a:gd name="connsiteX2" fmla="*/ 10546 w 10569"/>
              <a:gd name="connsiteY2" fmla="*/ 621 h 10037"/>
              <a:gd name="connsiteX3" fmla="*/ 10441 w 10569"/>
              <a:gd name="connsiteY3" fmla="*/ 10037 h 10037"/>
              <a:gd name="connsiteX4" fmla="*/ 776 w 10569"/>
              <a:gd name="connsiteY4" fmla="*/ 9699 h 10037"/>
              <a:gd name="connsiteX0" fmla="*/ 776 w 11653"/>
              <a:gd name="connsiteY0" fmla="*/ 9699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776 w 11653"/>
              <a:gd name="connsiteY4" fmla="*/ 9699 h 10241"/>
              <a:gd name="connsiteX0" fmla="*/ 1437 w 11653"/>
              <a:gd name="connsiteY0" fmla="*/ 9625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1437 w 11653"/>
              <a:gd name="connsiteY4" fmla="*/ 9625 h 10241"/>
              <a:gd name="connsiteX0" fmla="*/ 886 w 11653"/>
              <a:gd name="connsiteY0" fmla="*/ 9569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886 w 11653"/>
              <a:gd name="connsiteY4" fmla="*/ 9569 h 10241"/>
              <a:gd name="connsiteX0" fmla="*/ 984 w 11653"/>
              <a:gd name="connsiteY0" fmla="*/ 9516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984 w 11653"/>
              <a:gd name="connsiteY4" fmla="*/ 9516 h 10241"/>
              <a:gd name="connsiteX0" fmla="*/ 838 w 11653"/>
              <a:gd name="connsiteY0" fmla="*/ 9436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838 w 11653"/>
              <a:gd name="connsiteY4" fmla="*/ 9436 h 1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53" h="10241">
                <a:moveTo>
                  <a:pt x="838" y="9436"/>
                </a:moveTo>
                <a:cubicBezTo>
                  <a:pt x="726" y="6215"/>
                  <a:pt x="111" y="3221"/>
                  <a:pt x="0" y="0"/>
                </a:cubicBezTo>
                <a:lnTo>
                  <a:pt x="10546" y="621"/>
                </a:lnTo>
                <a:cubicBezTo>
                  <a:pt x="10658" y="3698"/>
                  <a:pt x="11542" y="7165"/>
                  <a:pt x="11653" y="10241"/>
                </a:cubicBezTo>
                <a:lnTo>
                  <a:pt x="838" y="943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222222"/>
              </a:solidFill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0091BA2-714A-DCE6-10D4-EB3FD70CEF60}"/>
              </a:ext>
            </a:extLst>
          </p:cNvPr>
          <p:cNvSpPr/>
          <p:nvPr/>
        </p:nvSpPr>
        <p:spPr>
          <a:xfrm>
            <a:off x="2774370" y="1351036"/>
            <a:ext cx="4363054" cy="2451419"/>
          </a:xfrm>
          <a:custGeom>
            <a:avLst/>
            <a:gdLst>
              <a:gd name="connsiteX0" fmla="*/ 1307195 w 4363054"/>
              <a:gd name="connsiteY0" fmla="*/ 0 h 2451419"/>
              <a:gd name="connsiteX1" fmla="*/ 1307195 w 4363054"/>
              <a:gd name="connsiteY1" fmla="*/ 612855 h 2451419"/>
              <a:gd name="connsiteX2" fmla="*/ 3442304 w 4363054"/>
              <a:gd name="connsiteY2" fmla="*/ 612855 h 2451419"/>
              <a:gd name="connsiteX3" fmla="*/ 3442304 w 4363054"/>
              <a:gd name="connsiteY3" fmla="*/ 615228 h 2451419"/>
              <a:gd name="connsiteX4" fmla="*/ 4363054 w 4363054"/>
              <a:gd name="connsiteY4" fmla="*/ 1839439 h 2451419"/>
              <a:gd name="connsiteX5" fmla="*/ 3442304 w 4363054"/>
              <a:gd name="connsiteY5" fmla="*/ 1839439 h 2451419"/>
              <a:gd name="connsiteX6" fmla="*/ 3442304 w 4363054"/>
              <a:gd name="connsiteY6" fmla="*/ 1838564 h 2451419"/>
              <a:gd name="connsiteX7" fmla="*/ 1307195 w 4363054"/>
              <a:gd name="connsiteY7" fmla="*/ 1838564 h 2451419"/>
              <a:gd name="connsiteX8" fmla="*/ 1307195 w 4363054"/>
              <a:gd name="connsiteY8" fmla="*/ 2451419 h 2451419"/>
              <a:gd name="connsiteX9" fmla="*/ 0 w 4363054"/>
              <a:gd name="connsiteY9" fmla="*/ 1225710 h 245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63054" h="2451419">
                <a:moveTo>
                  <a:pt x="1307195" y="0"/>
                </a:moveTo>
                <a:lnTo>
                  <a:pt x="1307195" y="612855"/>
                </a:lnTo>
                <a:lnTo>
                  <a:pt x="3442304" y="612855"/>
                </a:lnTo>
                <a:lnTo>
                  <a:pt x="3442304" y="615228"/>
                </a:lnTo>
                <a:lnTo>
                  <a:pt x="4363054" y="1839439"/>
                </a:lnTo>
                <a:lnTo>
                  <a:pt x="3442304" y="1839439"/>
                </a:lnTo>
                <a:lnTo>
                  <a:pt x="3442304" y="1838564"/>
                </a:lnTo>
                <a:lnTo>
                  <a:pt x="1307195" y="1838564"/>
                </a:lnTo>
                <a:lnTo>
                  <a:pt x="1307195" y="2451419"/>
                </a:lnTo>
                <a:lnTo>
                  <a:pt x="0" y="1225710"/>
                </a:lnTo>
                <a:close/>
              </a:path>
            </a:pathLst>
          </a:custGeom>
          <a:solidFill>
            <a:srgbClr val="D016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rgbClr val="222222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4FB4C38-2119-55EC-EC73-A8738B58A9EC}"/>
              </a:ext>
            </a:extLst>
          </p:cNvPr>
          <p:cNvGrpSpPr/>
          <p:nvPr/>
        </p:nvGrpSpPr>
        <p:grpSpPr>
          <a:xfrm>
            <a:off x="3716996" y="2143202"/>
            <a:ext cx="2706816" cy="816522"/>
            <a:chOff x="283599" y="1906534"/>
            <a:chExt cx="2706816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6E7CC72-99D2-E6DA-1CD0-B91E6896031A}"/>
                </a:ext>
              </a:extLst>
            </p:cNvPr>
            <p:cNvSpPr txBox="1"/>
            <p:nvPr/>
          </p:nvSpPr>
          <p:spPr>
            <a:xfrm>
              <a:off x="283599" y="2190603"/>
              <a:ext cx="270681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0C18912-CC5A-FEA1-3C0B-D5ECED74D3F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+mn-ea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3D607C29-C513-AF88-88A9-C5D365BFD031}"/>
              </a:ext>
            </a:extLst>
          </p:cNvPr>
          <p:cNvSpPr txBox="1"/>
          <p:nvPr/>
        </p:nvSpPr>
        <p:spPr>
          <a:xfrm>
            <a:off x="7956219" y="1198431"/>
            <a:ext cx="3034572" cy="15238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FCB6E08-85EB-3BF7-54EA-0D6942378FDC}"/>
              </a:ext>
            </a:extLst>
          </p:cNvPr>
          <p:cNvGrpSpPr/>
          <p:nvPr/>
        </p:nvGrpSpPr>
        <p:grpSpPr>
          <a:xfrm>
            <a:off x="6450971" y="3820561"/>
            <a:ext cx="2724629" cy="816522"/>
            <a:chOff x="283599" y="1906534"/>
            <a:chExt cx="272462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67570C9-E5CC-08CA-2A82-4BF3DB5C36BC}"/>
                </a:ext>
              </a:extLst>
            </p:cNvPr>
            <p:cNvSpPr txBox="1"/>
            <p:nvPr/>
          </p:nvSpPr>
          <p:spPr>
            <a:xfrm>
              <a:off x="283599" y="2190603"/>
              <a:ext cx="270681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5F6DAFE-2FA9-CDCF-4AE7-A0EDEE324D74}"/>
                </a:ext>
              </a:extLst>
            </p:cNvPr>
            <p:cNvSpPr txBox="1"/>
            <p:nvPr/>
          </p:nvSpPr>
          <p:spPr>
            <a:xfrm>
              <a:off x="1457804" y="190653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bg1"/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+mn-ea"/>
                  <a:cs typeface="阿里巴巴普惠体 2.0 115 Black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0E03878-6694-9A34-EF3B-FDC45D545282}"/>
              </a:ext>
            </a:extLst>
          </p:cNvPr>
          <p:cNvSpPr txBox="1"/>
          <p:nvPr/>
        </p:nvSpPr>
        <p:spPr>
          <a:xfrm>
            <a:off x="1199308" y="4104630"/>
            <a:ext cx="3034572" cy="15238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36084806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zy1m2et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2701</Words>
  <Application>Microsoft Office PowerPoint</Application>
  <PresentationFormat>宽屏</PresentationFormat>
  <Paragraphs>237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HarmonyOS Sans SC Light</vt:lpstr>
      <vt:lpstr>阿里巴巴普惠体 2.0 115 Black</vt:lpstr>
      <vt:lpstr>阿里巴巴普惠体 2.0 55 Regular</vt:lpstr>
      <vt:lpstr>阿里巴巴普惠体 2.0 65 Medium</vt:lpstr>
      <vt:lpstr>等线</vt:lpstr>
      <vt:lpstr>汉仪旗黑-50S</vt:lpstr>
      <vt:lpstr>华文新魏</vt:lpstr>
      <vt:lpstr>思源宋体 CN Heavy</vt:lpstr>
      <vt:lpstr>微软雅黑</vt:lpstr>
      <vt:lpstr>优设标题黑</vt:lpstr>
      <vt:lpstr>Arial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初心不改 未来可期——党建工作汇报ppt模板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102</cp:revision>
  <dcterms:created xsi:type="dcterms:W3CDTF">2023-11-09T01:45:32Z</dcterms:created>
  <dcterms:modified xsi:type="dcterms:W3CDTF">2023-11-09T11:01:17Z</dcterms:modified>
  <cp:contentStatus>初心不改 未来可期——党建工作汇报ppt模板，www.51pptmoban.com</cp:contentStatus>
  <cp:version>51pptmoban.com（V51-110902版）</cp:version>
</cp:coreProperties>
</file>