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967" r:id="rId2"/>
    <p:sldId id="317" r:id="rId3"/>
    <p:sldId id="316" r:id="rId4"/>
    <p:sldId id="322" r:id="rId5"/>
    <p:sldId id="323" r:id="rId6"/>
    <p:sldId id="355" r:id="rId7"/>
    <p:sldId id="328" r:id="rId8"/>
    <p:sldId id="321" r:id="rId9"/>
    <p:sldId id="329" r:id="rId10"/>
    <p:sldId id="352" r:id="rId11"/>
    <p:sldId id="966" r:id="rId12"/>
    <p:sldId id="351" r:id="rId13"/>
    <p:sldId id="353" r:id="rId14"/>
    <p:sldId id="350" r:id="rId15"/>
    <p:sldId id="1127" r:id="rId16"/>
    <p:sldId id="1126"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4" pos="7242" userDrawn="1">
          <p15:clr>
            <a:srgbClr val="A4A3A4"/>
          </p15:clr>
        </p15:guide>
        <p15:guide id="5" orient="horz" pos="573" userDrawn="1">
          <p15:clr>
            <a:srgbClr val="A4A3A4"/>
          </p15:clr>
        </p15:guide>
        <p15:guide id="7" orient="horz" pos="3974" userDrawn="1">
          <p15:clr>
            <a:srgbClr val="A4A3A4"/>
          </p15:clr>
        </p15:guide>
        <p15:guide id="8" pos="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BB00"/>
    <a:srgbClr val="0D6FFF"/>
    <a:srgbClr val="FFEDB3"/>
    <a:srgbClr val="FFAE37"/>
    <a:srgbClr val="0062F2"/>
    <a:srgbClr val="75ADFF"/>
    <a:srgbClr val="E7F1FF"/>
    <a:srgbClr val="D5E6FF"/>
    <a:srgbClr val="A3C8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88" autoAdjust="0"/>
    <p:restoredTop sz="94660"/>
  </p:normalViewPr>
  <p:slideViewPr>
    <p:cSldViewPr showGuides="1">
      <p:cViewPr>
        <p:scale>
          <a:sx n="50" d="100"/>
          <a:sy n="50" d="100"/>
        </p:scale>
        <p:origin x="1620" y="1008"/>
      </p:cViewPr>
      <p:guideLst>
        <p:guide pos="3840"/>
        <p:guide pos="7242"/>
        <p:guide orient="horz" pos="573"/>
        <p:guide orient="horz" pos="3974"/>
        <p:guide pos="438"/>
      </p:guideLst>
    </p:cSldViewPr>
  </p:slideViewPr>
  <p:notesTextViewPr>
    <p:cViewPr>
      <p:scale>
        <a:sx n="1" d="1"/>
        <a:sy n="1" d="1"/>
      </p:scale>
      <p:origin x="0" y="0"/>
    </p:cViewPr>
  </p:notesTextViewPr>
  <p:sorterViewPr>
    <p:cViewPr>
      <p:scale>
        <a:sx n="66" d="100"/>
        <a:sy n="66" d="100"/>
      </p:scale>
      <p:origin x="0" y="0"/>
    </p:cViewPr>
  </p:sorterViewPr>
  <p:gridSpacing cx="360000" cy="36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908101851851851E-2"/>
          <c:y val="0.31545924119532182"/>
          <c:w val="0.8847539351851853"/>
          <c:h val="0.5091061517113783"/>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c:v>
                </c:pt>
                <c:pt idx="1">
                  <c:v>2</c:v>
                </c:pt>
                <c:pt idx="2">
                  <c:v>3</c:v>
                </c:pt>
                <c:pt idx="3">
                  <c:v>4</c:v>
                </c:pt>
              </c:numCache>
            </c:numRef>
          </c:val>
          <c:extLst>
            <c:ext xmlns:c16="http://schemas.microsoft.com/office/drawing/2014/chart" uri="{C3380CC4-5D6E-409C-BE32-E72D297353CC}">
              <c16:uniqueId val="{00000000-FFE1-4A75-885D-B80F2A56D8E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4</c:v>
                </c:pt>
                <c:pt idx="2">
                  <c:v>1</c:v>
                </c:pt>
                <c:pt idx="3">
                  <c:v>2.8</c:v>
                </c:pt>
              </c:numCache>
            </c:numRef>
          </c:val>
          <c:extLst>
            <c:ext xmlns:c16="http://schemas.microsoft.com/office/drawing/2014/chart" uri="{C3380CC4-5D6E-409C-BE32-E72D297353CC}">
              <c16:uniqueId val="{00000001-FFE1-4A75-885D-B80F2A56D8E7}"/>
            </c:ext>
          </c:extLst>
        </c:ser>
        <c:dLbls>
          <c:showLegendKey val="0"/>
          <c:showVal val="0"/>
          <c:showCatName val="0"/>
          <c:showSerName val="0"/>
          <c:showPercent val="0"/>
          <c:showBubbleSize val="0"/>
        </c:dLbls>
        <c:gapWidth val="219"/>
        <c:overlap val="-27"/>
        <c:axId val="1425251264"/>
        <c:axId val="2001262672"/>
      </c:barChart>
      <c:catAx>
        <c:axId val="1425251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01262672"/>
        <c:crosses val="autoZero"/>
        <c:auto val="1"/>
        <c:lblAlgn val="ctr"/>
        <c:lblOffset val="100"/>
        <c:noMultiLvlLbl val="0"/>
      </c:catAx>
      <c:valAx>
        <c:axId val="2001262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25251264"/>
        <c:crosses val="autoZero"/>
        <c:crossBetween val="between"/>
        <c:majorUnit val="1"/>
      </c:valAx>
      <c:spPr>
        <a:noFill/>
        <a:ln>
          <a:noFill/>
        </a:ln>
        <a:effectLst/>
      </c:spPr>
    </c:plotArea>
    <c:legend>
      <c:legendPos val="b"/>
      <c:layout>
        <c:manualLayout>
          <c:xMode val="edge"/>
          <c:yMode val="edge"/>
          <c:x val="0.32627959920367167"/>
          <c:y val="0.92417098765432104"/>
          <c:w val="0.3157226851851852"/>
          <c:h val="7.582911392405063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CF8-463C-B2C9-F22DB73EED1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CF8-463C-B2C9-F22DB73EED1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CF8-463C-B2C9-F22DB73EED1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CF8-463C-B2C9-F22DB73EED18}"/>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ED4E-4F9E-AD16-2CDB6CB44E7F}"/>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A8024-5DEF-43BA-B48D-C27852E1DD98}" type="datetimeFigureOut">
              <a:rPr lang="zh-CN" altLang="en-US" smtClean="0"/>
              <a:t>2023/11/12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5BD23-7E8C-4925-A2EB-7F4115823D80}" type="slidenum">
              <a:rPr lang="zh-CN" altLang="en-US" smtClean="0"/>
              <a:t>‹#›</a:t>
            </a:fld>
            <a:endParaRPr lang="zh-CN" altLang="en-US"/>
          </a:p>
        </p:txBody>
      </p:sp>
    </p:spTree>
    <p:extLst>
      <p:ext uri="{BB962C8B-B14F-4D97-AF65-F5344CB8AC3E}">
        <p14:creationId xmlns:p14="http://schemas.microsoft.com/office/powerpoint/2010/main" val="13635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322D10-25B4-C0D7-17E1-3DDAA18F17AA}"/>
              </a:ext>
            </a:extLst>
          </p:cNvPr>
          <p:cNvPicPr>
            <a:picLocks noChangeAspect="1"/>
          </p:cNvPicPr>
          <p:nvPr userDrawn="1"/>
        </p:nvPicPr>
        <p:blipFill rotWithShape="1">
          <a:blip r:embed="rId2">
            <a:lum bright="70000" contrast="-70000"/>
            <a:alphaModFix amt="70000"/>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564013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12A30F-FFF8-FDFB-0148-9120D924B45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B06B326-D419-A4B8-1970-90AE7921FB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D6980D4-D501-951F-87F6-5634C0E71A7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6BFAD62-8729-6974-53A5-3702A57E8B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38F624F-8012-BBCE-52C1-ACE879F50102}"/>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3B81884-0CF3-4421-F21B-16A201539C66}"/>
              </a:ext>
            </a:extLst>
          </p:cNvPr>
          <p:cNvSpPr>
            <a:spLocks noGrp="1"/>
          </p:cNvSpPr>
          <p:nvPr>
            <p:ph type="dt" sz="half" idx="10"/>
          </p:nvPr>
        </p:nvSpPr>
        <p:spPr/>
        <p:txBody>
          <a:bodyPr/>
          <a:lstStyle/>
          <a:p>
            <a:fld id="{B889BEB2-F09B-4B05-8E87-071284D54AF9}" type="datetimeFigureOut">
              <a:rPr lang="zh-CN" altLang="en-US" smtClean="0"/>
              <a:t>2023/11/12</a:t>
            </a:fld>
            <a:endParaRPr lang="zh-CN" altLang="en-US"/>
          </a:p>
        </p:txBody>
      </p:sp>
      <p:sp>
        <p:nvSpPr>
          <p:cNvPr id="8" name="页脚占位符 7">
            <a:extLst>
              <a:ext uri="{FF2B5EF4-FFF2-40B4-BE49-F238E27FC236}">
                <a16:creationId xmlns:a16="http://schemas.microsoft.com/office/drawing/2014/main" id="{0D100E06-3355-645C-4D84-2C16895CC41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893F374-8ECA-7F5A-8591-5C9CE83CE544}"/>
              </a:ext>
            </a:extLst>
          </p:cNvPr>
          <p:cNvSpPr>
            <a:spLocks noGrp="1"/>
          </p:cNvSpPr>
          <p:nvPr>
            <p:ph type="sldNum" sz="quarter" idx="12"/>
          </p:nvPr>
        </p:nvSpPr>
        <p:spPr/>
        <p:txBody>
          <a:bodyPr/>
          <a:lstStyle/>
          <a:p>
            <a:fld id="{E42408A5-743D-422E-9AD9-C81E99320D40}" type="slidenum">
              <a:rPr lang="zh-CN" altLang="en-US" smtClean="0"/>
              <a:t>‹#›</a:t>
            </a:fld>
            <a:endParaRPr lang="zh-CN" altLang="en-US"/>
          </a:p>
        </p:txBody>
      </p:sp>
    </p:spTree>
    <p:extLst>
      <p:ext uri="{BB962C8B-B14F-4D97-AF65-F5344CB8AC3E}">
        <p14:creationId xmlns:p14="http://schemas.microsoft.com/office/powerpoint/2010/main" val="3559528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F5B59AE-856B-7465-C235-3E771ABCF153}"/>
              </a:ext>
            </a:extLst>
          </p:cNvPr>
          <p:cNvSpPr>
            <a:spLocks noGrp="1"/>
          </p:cNvSpPr>
          <p:nvPr>
            <p:ph type="dt" sz="half" idx="10"/>
          </p:nvPr>
        </p:nvSpPr>
        <p:spPr/>
        <p:txBody>
          <a:bodyPr/>
          <a:lstStyle/>
          <a:p>
            <a:fld id="{B889BEB2-F09B-4B05-8E87-071284D54AF9}" type="datetimeFigureOut">
              <a:rPr lang="zh-CN" altLang="en-US" smtClean="0"/>
              <a:t>2023/11/12</a:t>
            </a:fld>
            <a:endParaRPr lang="zh-CN" altLang="en-US"/>
          </a:p>
        </p:txBody>
      </p:sp>
      <p:sp>
        <p:nvSpPr>
          <p:cNvPr id="3" name="页脚占位符 2">
            <a:extLst>
              <a:ext uri="{FF2B5EF4-FFF2-40B4-BE49-F238E27FC236}">
                <a16:creationId xmlns:a16="http://schemas.microsoft.com/office/drawing/2014/main" id="{58233685-E3C0-9DD3-62C5-19A4CFDFA8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A213BD0-EB2F-F86C-4B6F-77CAD8BDC481}"/>
              </a:ext>
            </a:extLst>
          </p:cNvPr>
          <p:cNvSpPr>
            <a:spLocks noGrp="1"/>
          </p:cNvSpPr>
          <p:nvPr>
            <p:ph type="sldNum" sz="quarter" idx="12"/>
          </p:nvPr>
        </p:nvSpPr>
        <p:spPr/>
        <p:txBody>
          <a:bodyPr/>
          <a:lstStyle/>
          <a:p>
            <a:fld id="{E42408A5-743D-422E-9AD9-C81E99320D40}" type="slidenum">
              <a:rPr lang="zh-CN" altLang="en-US" smtClean="0"/>
              <a:t>‹#›</a:t>
            </a:fld>
            <a:endParaRPr lang="zh-CN" altLang="en-US"/>
          </a:p>
        </p:txBody>
      </p:sp>
    </p:spTree>
    <p:extLst>
      <p:ext uri="{BB962C8B-B14F-4D97-AF65-F5344CB8AC3E}">
        <p14:creationId xmlns:p14="http://schemas.microsoft.com/office/powerpoint/2010/main" val="4254356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BE3193-77F7-6759-00E6-A0B5EA68A57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0B84E94-6B6A-1208-54A8-09EBBE53064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17E7AC5-E1BF-47AF-529F-E14403FB2230}"/>
              </a:ext>
            </a:extLst>
          </p:cNvPr>
          <p:cNvSpPr>
            <a:spLocks noGrp="1"/>
          </p:cNvSpPr>
          <p:nvPr>
            <p:ph type="dt" sz="half" idx="10"/>
          </p:nvPr>
        </p:nvSpPr>
        <p:spPr/>
        <p:txBody>
          <a:bodyPr/>
          <a:lstStyle/>
          <a:p>
            <a:fld id="{B889BEB2-F09B-4B05-8E87-071284D54AF9}" type="datetimeFigureOut">
              <a:rPr lang="zh-CN" altLang="en-US" smtClean="0"/>
              <a:t>2023/11/12</a:t>
            </a:fld>
            <a:endParaRPr lang="zh-CN" altLang="en-US"/>
          </a:p>
        </p:txBody>
      </p:sp>
      <p:sp>
        <p:nvSpPr>
          <p:cNvPr id="5" name="页脚占位符 4">
            <a:extLst>
              <a:ext uri="{FF2B5EF4-FFF2-40B4-BE49-F238E27FC236}">
                <a16:creationId xmlns:a16="http://schemas.microsoft.com/office/drawing/2014/main" id="{5DAEDA80-1385-D635-2943-707C9B9521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7F315D-7516-D842-DC54-38849A6A2154}"/>
              </a:ext>
            </a:extLst>
          </p:cNvPr>
          <p:cNvSpPr>
            <a:spLocks noGrp="1"/>
          </p:cNvSpPr>
          <p:nvPr>
            <p:ph type="sldNum" sz="quarter" idx="12"/>
          </p:nvPr>
        </p:nvSpPr>
        <p:spPr/>
        <p:txBody>
          <a:bodyPr/>
          <a:lstStyle/>
          <a:p>
            <a:fld id="{E42408A5-743D-422E-9AD9-C81E99320D40}" type="slidenum">
              <a:rPr lang="zh-CN" altLang="en-US" smtClean="0"/>
              <a:t>‹#›</a:t>
            </a:fld>
            <a:endParaRPr lang="zh-CN" altLang="en-US"/>
          </a:p>
        </p:txBody>
      </p:sp>
    </p:spTree>
    <p:extLst>
      <p:ext uri="{BB962C8B-B14F-4D97-AF65-F5344CB8AC3E}">
        <p14:creationId xmlns:p14="http://schemas.microsoft.com/office/powerpoint/2010/main" val="870912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71D54A9-D62E-C5C9-D11F-BEC50645FF3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598C188-0588-2AA7-9A97-3297884D55C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2B1290F-989A-0CBD-72EC-58045920E17A}"/>
              </a:ext>
            </a:extLst>
          </p:cNvPr>
          <p:cNvSpPr>
            <a:spLocks noGrp="1"/>
          </p:cNvSpPr>
          <p:nvPr>
            <p:ph type="dt" sz="half" idx="10"/>
          </p:nvPr>
        </p:nvSpPr>
        <p:spPr/>
        <p:txBody>
          <a:bodyPr/>
          <a:lstStyle/>
          <a:p>
            <a:fld id="{B889BEB2-F09B-4B05-8E87-071284D54AF9}" type="datetimeFigureOut">
              <a:rPr lang="zh-CN" altLang="en-US" smtClean="0"/>
              <a:t>2023/11/12</a:t>
            </a:fld>
            <a:endParaRPr lang="zh-CN" altLang="en-US"/>
          </a:p>
        </p:txBody>
      </p:sp>
      <p:sp>
        <p:nvSpPr>
          <p:cNvPr id="5" name="页脚占位符 4">
            <a:extLst>
              <a:ext uri="{FF2B5EF4-FFF2-40B4-BE49-F238E27FC236}">
                <a16:creationId xmlns:a16="http://schemas.microsoft.com/office/drawing/2014/main" id="{FA7AFC84-F3A9-3658-2667-4F0FE5CABE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6B1F153-8DC1-622F-A21A-0A86E55DA02C}"/>
              </a:ext>
            </a:extLst>
          </p:cNvPr>
          <p:cNvSpPr>
            <a:spLocks noGrp="1"/>
          </p:cNvSpPr>
          <p:nvPr>
            <p:ph type="sldNum" sz="quarter" idx="12"/>
          </p:nvPr>
        </p:nvSpPr>
        <p:spPr/>
        <p:txBody>
          <a:bodyPr/>
          <a:lstStyle/>
          <a:p>
            <a:fld id="{E42408A5-743D-422E-9AD9-C81E99320D40}" type="slidenum">
              <a:rPr lang="zh-CN" altLang="en-US" smtClean="0"/>
              <a:t>‹#›</a:t>
            </a:fld>
            <a:endParaRPr lang="zh-CN" altLang="en-US"/>
          </a:p>
        </p:txBody>
      </p:sp>
    </p:spTree>
    <p:extLst>
      <p:ext uri="{BB962C8B-B14F-4D97-AF65-F5344CB8AC3E}">
        <p14:creationId xmlns:p14="http://schemas.microsoft.com/office/powerpoint/2010/main" val="1530335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幻灯片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9061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292187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2023/11/12</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94759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5885D27-1013-F021-6309-90F019BFA5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E8303AA-97D5-E98F-7B47-365A7F89A7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0ABD0D1-B3C4-AD75-AE9D-5DE2D75070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89BEB2-F09B-4B05-8E87-071284D54AF9}" type="datetimeFigureOut">
              <a:rPr lang="zh-CN" altLang="en-US" smtClean="0"/>
              <a:t>2023/11/12</a:t>
            </a:fld>
            <a:endParaRPr lang="zh-CN" altLang="en-US"/>
          </a:p>
        </p:txBody>
      </p:sp>
      <p:sp>
        <p:nvSpPr>
          <p:cNvPr id="5" name="页脚占位符 4">
            <a:extLst>
              <a:ext uri="{FF2B5EF4-FFF2-40B4-BE49-F238E27FC236}">
                <a16:creationId xmlns:a16="http://schemas.microsoft.com/office/drawing/2014/main" id="{88E2C87D-F69E-9F90-BB1B-47BDBEB28F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10B656A-8E00-1FFD-4A3D-BE069D6E12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2408A5-743D-422E-9AD9-C81E99320D40}" type="slidenum">
              <a:rPr lang="zh-CN" altLang="en-US" smtClean="0"/>
              <a:t>‹#›</a:t>
            </a:fld>
            <a:endParaRPr lang="zh-CN" altLang="en-US"/>
          </a:p>
        </p:txBody>
      </p:sp>
    </p:spTree>
    <p:extLst>
      <p:ext uri="{BB962C8B-B14F-4D97-AF65-F5344CB8AC3E}">
        <p14:creationId xmlns:p14="http://schemas.microsoft.com/office/powerpoint/2010/main" val="463661755"/>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5" r:id="rId3"/>
    <p:sldLayoutId id="2147483658" r:id="rId4"/>
    <p:sldLayoutId id="2147483659" r:id="rId5"/>
    <p:sldLayoutId id="2147483685" r:id="rId6"/>
    <p:sldLayoutId id="2147483688" r:id="rId7"/>
    <p:sldLayoutId id="214748368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3.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3A9CED5B-B6E6-E073-C866-3793E6578A5A}"/>
              </a:ext>
            </a:extLst>
          </p:cNvPr>
          <p:cNvSpPr/>
          <p:nvPr/>
        </p:nvSpPr>
        <p:spPr>
          <a:xfrm rot="5400000">
            <a:off x="4766650" y="-3857650"/>
            <a:ext cx="2658700" cy="12192000"/>
          </a:xfrm>
          <a:custGeom>
            <a:avLst/>
            <a:gdLst>
              <a:gd name="connsiteX0" fmla="*/ 0 w 4869000"/>
              <a:gd name="connsiteY0" fmla="*/ 12192000 h 12192000"/>
              <a:gd name="connsiteX1" fmla="*/ 0 w 4869000"/>
              <a:gd name="connsiteY1" fmla="*/ 0 h 12192000"/>
              <a:gd name="connsiteX2" fmla="*/ 3942144 w 4869000"/>
              <a:gd name="connsiteY2" fmla="*/ 0 h 12192000"/>
              <a:gd name="connsiteX3" fmla="*/ 4050510 w 4869000"/>
              <a:gd name="connsiteY3" fmla="*/ 289417 h 12192000"/>
              <a:gd name="connsiteX4" fmla="*/ 4869000 w 4869000"/>
              <a:gd name="connsiteY4" fmla="*/ 6096000 h 12192000"/>
              <a:gd name="connsiteX5" fmla="*/ 4050510 w 4869000"/>
              <a:gd name="connsiteY5" fmla="*/ 11902582 h 12192000"/>
              <a:gd name="connsiteX6" fmla="*/ 3942144 w 4869000"/>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9000" h="12192000">
                <a:moveTo>
                  <a:pt x="0" y="12192000"/>
                </a:moveTo>
                <a:lnTo>
                  <a:pt x="0" y="0"/>
                </a:lnTo>
                <a:lnTo>
                  <a:pt x="3942144" y="0"/>
                </a:lnTo>
                <a:lnTo>
                  <a:pt x="4050510" y="289417"/>
                </a:lnTo>
                <a:cubicBezTo>
                  <a:pt x="4556215" y="1775452"/>
                  <a:pt x="4869000" y="3828389"/>
                  <a:pt x="4869000" y="6096000"/>
                </a:cubicBezTo>
                <a:cubicBezTo>
                  <a:pt x="4869000" y="8363611"/>
                  <a:pt x="4556215" y="10416548"/>
                  <a:pt x="4050510" y="11902582"/>
                </a:cubicBezTo>
                <a:lnTo>
                  <a:pt x="3942144" y="12192000"/>
                </a:lnTo>
                <a:close/>
              </a:path>
            </a:pathLst>
          </a:cu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 name="图片 2" descr="会议室里的人们&#10;&#10;描述已自动生成">
            <a:extLst>
              <a:ext uri="{FF2B5EF4-FFF2-40B4-BE49-F238E27FC236}">
                <a16:creationId xmlns:a16="http://schemas.microsoft.com/office/drawing/2014/main" id="{E57CF4E0-7B09-99A7-2A0E-51AEEBDFE4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429000"/>
          </a:xfrm>
          <a:custGeom>
            <a:avLst/>
            <a:gdLst>
              <a:gd name="connsiteX0" fmla="*/ 0 w 12192000"/>
              <a:gd name="connsiteY0" fmla="*/ 0 h 3632200"/>
              <a:gd name="connsiteX1" fmla="*/ 12192000 w 12192000"/>
              <a:gd name="connsiteY1" fmla="*/ 0 h 3632200"/>
              <a:gd name="connsiteX2" fmla="*/ 12192000 w 12192000"/>
              <a:gd name="connsiteY2" fmla="*/ 2940780 h 3632200"/>
              <a:gd name="connsiteX3" fmla="*/ 11902583 w 12192000"/>
              <a:gd name="connsiteY3" fmla="*/ 3021619 h 3632200"/>
              <a:gd name="connsiteX4" fmla="*/ 6096000 w 12192000"/>
              <a:gd name="connsiteY4" fmla="*/ 3632200 h 3632200"/>
              <a:gd name="connsiteX5" fmla="*/ 289418 w 12192000"/>
              <a:gd name="connsiteY5" fmla="*/ 3021619 h 3632200"/>
              <a:gd name="connsiteX6" fmla="*/ 0 w 12192000"/>
              <a:gd name="connsiteY6" fmla="*/ 2940780 h 363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32200">
                <a:moveTo>
                  <a:pt x="0" y="0"/>
                </a:moveTo>
                <a:lnTo>
                  <a:pt x="12192000" y="0"/>
                </a:lnTo>
                <a:lnTo>
                  <a:pt x="12192000" y="2940780"/>
                </a:lnTo>
                <a:lnTo>
                  <a:pt x="11902583" y="3021619"/>
                </a:lnTo>
                <a:cubicBezTo>
                  <a:pt x="10416548" y="3398867"/>
                  <a:pt x="8363611" y="3632200"/>
                  <a:pt x="6096000" y="3632200"/>
                </a:cubicBezTo>
                <a:cubicBezTo>
                  <a:pt x="3828389" y="3632200"/>
                  <a:pt x="1775452" y="3398867"/>
                  <a:pt x="289418" y="3021619"/>
                </a:cubicBezTo>
                <a:lnTo>
                  <a:pt x="0" y="2940780"/>
                </a:lnTo>
                <a:close/>
              </a:path>
            </a:pathLst>
          </a:custGeom>
        </p:spPr>
      </p:pic>
      <p:sp>
        <p:nvSpPr>
          <p:cNvPr id="4" name="任意多边形: 形状 3">
            <a:extLst>
              <a:ext uri="{FF2B5EF4-FFF2-40B4-BE49-F238E27FC236}">
                <a16:creationId xmlns:a16="http://schemas.microsoft.com/office/drawing/2014/main" id="{09F1F7C2-4512-0E71-143B-A7A2DAE81552}"/>
              </a:ext>
            </a:extLst>
          </p:cNvPr>
          <p:cNvSpPr/>
          <p:nvPr/>
        </p:nvSpPr>
        <p:spPr>
          <a:xfrm rot="5400000">
            <a:off x="4365400" y="-4365400"/>
            <a:ext cx="3461200" cy="12192000"/>
          </a:xfrm>
          <a:custGeom>
            <a:avLst/>
            <a:gdLst>
              <a:gd name="connsiteX0" fmla="*/ 0 w 3461200"/>
              <a:gd name="connsiteY0" fmla="*/ 12192000 h 12192000"/>
              <a:gd name="connsiteX1" fmla="*/ 0 w 3461200"/>
              <a:gd name="connsiteY1" fmla="*/ 0 h 12192000"/>
              <a:gd name="connsiteX2" fmla="*/ 2769780 w 3461200"/>
              <a:gd name="connsiteY2" fmla="*/ 0 h 12192000"/>
              <a:gd name="connsiteX3" fmla="*/ 2850619 w 3461200"/>
              <a:gd name="connsiteY3" fmla="*/ 289417 h 12192000"/>
              <a:gd name="connsiteX4" fmla="*/ 3461200 w 3461200"/>
              <a:gd name="connsiteY4" fmla="*/ 6096000 h 12192000"/>
              <a:gd name="connsiteX5" fmla="*/ 2850619 w 3461200"/>
              <a:gd name="connsiteY5" fmla="*/ 11902582 h 12192000"/>
              <a:gd name="connsiteX6" fmla="*/ 2769779 w 3461200"/>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1200" h="12192000">
                <a:moveTo>
                  <a:pt x="0" y="12192000"/>
                </a:moveTo>
                <a:lnTo>
                  <a:pt x="0" y="0"/>
                </a:lnTo>
                <a:lnTo>
                  <a:pt x="2769780" y="0"/>
                </a:lnTo>
                <a:lnTo>
                  <a:pt x="2850619" y="289417"/>
                </a:lnTo>
                <a:cubicBezTo>
                  <a:pt x="3227868" y="1775452"/>
                  <a:pt x="3461200" y="3828389"/>
                  <a:pt x="3461200" y="6096000"/>
                </a:cubicBezTo>
                <a:cubicBezTo>
                  <a:pt x="3461200" y="8363611"/>
                  <a:pt x="3227867" y="10416548"/>
                  <a:pt x="2850619" y="11902582"/>
                </a:cubicBezTo>
                <a:lnTo>
                  <a:pt x="2769779" y="12192000"/>
                </a:lnTo>
                <a:close/>
              </a:path>
            </a:pathLst>
          </a:custGeom>
          <a:gradFill flip="none" rotWithShape="1">
            <a:gsLst>
              <a:gs pos="100000">
                <a:schemeClr val="accent1">
                  <a:lumMod val="100000"/>
                  <a:alpha val="54000"/>
                </a:schemeClr>
              </a:gs>
              <a:gs pos="0">
                <a:schemeClr val="accent1">
                  <a:lumMod val="100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583C44F7-8710-32F2-0C49-B4A9C95F9354}"/>
              </a:ext>
            </a:extLst>
          </p:cNvPr>
          <p:cNvSpPr txBox="1"/>
          <p:nvPr/>
        </p:nvSpPr>
        <p:spPr>
          <a:xfrm>
            <a:off x="2496000" y="1269000"/>
            <a:ext cx="7968848" cy="1200329"/>
          </a:xfrm>
          <a:prstGeom prst="rect">
            <a:avLst/>
          </a:prstGeom>
          <a:noFill/>
        </p:spPr>
        <p:txBody>
          <a:bodyPr wrap="none" rtlCol="0">
            <a:spAutoFit/>
          </a:bodyPr>
          <a:lstStyle/>
          <a:p>
            <a:r>
              <a:rPr lang="en-US" altLang="zh-CN" sz="7200" dirty="0">
                <a:solidFill>
                  <a:schemeClr val="bg1"/>
                </a:solidFill>
                <a:latin typeface="思源黑体 CN Bold" panose="020B0800000000000000" pitchFamily="34" charset="-122"/>
                <a:ea typeface="思源黑体 CN Bold" panose="020B0800000000000000" pitchFamily="34" charset="-122"/>
              </a:rPr>
              <a:t>20XX</a:t>
            </a:r>
            <a:r>
              <a:rPr lang="zh-CN" altLang="en-US" sz="7200" dirty="0">
                <a:solidFill>
                  <a:schemeClr val="bg1"/>
                </a:solidFill>
                <a:latin typeface="思源黑体 CN Bold" panose="020B0800000000000000" pitchFamily="34" charset="-122"/>
                <a:ea typeface="思源黑体 CN Bold" panose="020B0800000000000000" pitchFamily="34" charset="-122"/>
              </a:rPr>
              <a:t>年终总结汇报</a:t>
            </a:r>
          </a:p>
        </p:txBody>
      </p:sp>
      <p:sp>
        <p:nvSpPr>
          <p:cNvPr id="6" name="文本框 5">
            <a:extLst>
              <a:ext uri="{FF2B5EF4-FFF2-40B4-BE49-F238E27FC236}">
                <a16:creationId xmlns:a16="http://schemas.microsoft.com/office/drawing/2014/main" id="{1AABD26B-A9B9-474C-DC7E-CA21D00CC713}"/>
              </a:ext>
            </a:extLst>
          </p:cNvPr>
          <p:cNvSpPr txBox="1"/>
          <p:nvPr/>
        </p:nvSpPr>
        <p:spPr>
          <a:xfrm>
            <a:off x="10811419" y="189000"/>
            <a:ext cx="1044581" cy="461665"/>
          </a:xfrm>
          <a:prstGeom prst="rect">
            <a:avLst/>
          </a:prstGeom>
          <a:noFill/>
        </p:spPr>
        <p:txBody>
          <a:bodyPr wrap="none" rtlCol="0">
            <a:spAutoFit/>
          </a:bodyPr>
          <a:lstStyle/>
          <a:p>
            <a:r>
              <a:rPr lang="en-US" altLang="zh-CN" sz="2400" b="1" dirty="0">
                <a:solidFill>
                  <a:schemeClr val="bg1"/>
                </a:solidFill>
                <a:latin typeface="思源黑体 CN Regular" panose="020B0500000000000000" pitchFamily="34" charset="-122"/>
                <a:ea typeface="思源黑体 CN Regular" panose="020B0500000000000000" pitchFamily="34" charset="-122"/>
              </a:rPr>
              <a:t>LOGO</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 name="文本框 6">
            <a:extLst>
              <a:ext uri="{FF2B5EF4-FFF2-40B4-BE49-F238E27FC236}">
                <a16:creationId xmlns:a16="http://schemas.microsoft.com/office/drawing/2014/main" id="{0F870C72-1EE0-0B01-3CF2-1BDB3015AF41}"/>
              </a:ext>
            </a:extLst>
          </p:cNvPr>
          <p:cNvSpPr txBox="1"/>
          <p:nvPr/>
        </p:nvSpPr>
        <p:spPr>
          <a:xfrm>
            <a:off x="2496000" y="2335340"/>
            <a:ext cx="7154621" cy="338554"/>
          </a:xfrm>
          <a:prstGeom prst="rect">
            <a:avLst/>
          </a:prstGeom>
          <a:noFill/>
        </p:spPr>
        <p:txBody>
          <a:bodyPr wrap="square">
            <a:spAutoFit/>
          </a:bodyPr>
          <a:lstStyle/>
          <a:p>
            <a:r>
              <a:rPr lang="en-US" altLang="zh-CN" sz="1600" dirty="0">
                <a:solidFill>
                  <a:schemeClr val="bg1"/>
                </a:solidFill>
                <a:latin typeface="思源黑体 CN Regular" panose="020B0500000000000000" pitchFamily="34" charset="-122"/>
                <a:ea typeface="思源黑体 CN Regular" panose="020B0500000000000000" pitchFamily="34" charset="-122"/>
              </a:rPr>
              <a:t>                      The only way to do great work is to love what you do</a:t>
            </a:r>
            <a:endParaRPr lang="zh-CN" altLang="en-US" dirty="0">
              <a:solidFill>
                <a:schemeClr val="bg1"/>
              </a:solidFill>
              <a:latin typeface="思源黑体 CN Regular" panose="020B0500000000000000" pitchFamily="34" charset="-122"/>
              <a:ea typeface="思源黑体 CN Regular" panose="020B0500000000000000" pitchFamily="34" charset="-122"/>
            </a:endParaRPr>
          </a:p>
        </p:txBody>
      </p:sp>
      <p:sp>
        <p:nvSpPr>
          <p:cNvPr id="24" name="任意多边形: 形状 23">
            <a:extLst>
              <a:ext uri="{FF2B5EF4-FFF2-40B4-BE49-F238E27FC236}">
                <a16:creationId xmlns:a16="http://schemas.microsoft.com/office/drawing/2014/main" id="{EFA34029-8BB6-A3DB-52A7-182A7539A7C4}"/>
              </a:ext>
            </a:extLst>
          </p:cNvPr>
          <p:cNvSpPr/>
          <p:nvPr/>
        </p:nvSpPr>
        <p:spPr>
          <a:xfrm>
            <a:off x="11469196" y="6121400"/>
            <a:ext cx="722805" cy="736600"/>
          </a:xfrm>
          <a:custGeom>
            <a:avLst/>
            <a:gdLst>
              <a:gd name="connsiteX0" fmla="*/ 720675 w 722805"/>
              <a:gd name="connsiteY0" fmla="*/ 0 h 736600"/>
              <a:gd name="connsiteX1" fmla="*/ 722805 w 722805"/>
              <a:gd name="connsiteY1" fmla="*/ 108 h 736600"/>
              <a:gd name="connsiteX2" fmla="*/ 722805 w 722805"/>
              <a:gd name="connsiteY2" fmla="*/ 360552 h 736600"/>
              <a:gd name="connsiteX3" fmla="*/ 720676 w 722805"/>
              <a:gd name="connsiteY3" fmla="*/ 360337 h 736600"/>
              <a:gd name="connsiteX4" fmla="*/ 360338 w 722805"/>
              <a:gd name="connsiteY4" fmla="*/ 720675 h 736600"/>
              <a:gd name="connsiteX5" fmla="*/ 361943 w 722805"/>
              <a:gd name="connsiteY5" fmla="*/ 736600 h 736600"/>
              <a:gd name="connsiteX6" fmla="*/ 1605 w 722805"/>
              <a:gd name="connsiteY6" fmla="*/ 736600 h 736600"/>
              <a:gd name="connsiteX7" fmla="*/ 0 w 722805"/>
              <a:gd name="connsiteY7" fmla="*/ 720675 h 736600"/>
              <a:gd name="connsiteX8" fmla="*/ 720675 w 722805"/>
              <a:gd name="connsiteY8" fmla="*/ 0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805" h="736600">
                <a:moveTo>
                  <a:pt x="720675" y="0"/>
                </a:moveTo>
                <a:lnTo>
                  <a:pt x="722805" y="108"/>
                </a:lnTo>
                <a:lnTo>
                  <a:pt x="722805" y="360552"/>
                </a:lnTo>
                <a:lnTo>
                  <a:pt x="720676" y="360337"/>
                </a:lnTo>
                <a:cubicBezTo>
                  <a:pt x="521667" y="360337"/>
                  <a:pt x="360338" y="521666"/>
                  <a:pt x="360338" y="720675"/>
                </a:cubicBezTo>
                <a:lnTo>
                  <a:pt x="361943" y="736600"/>
                </a:lnTo>
                <a:lnTo>
                  <a:pt x="1605" y="736600"/>
                </a:lnTo>
                <a:lnTo>
                  <a:pt x="0" y="720675"/>
                </a:lnTo>
                <a:cubicBezTo>
                  <a:pt x="0" y="322657"/>
                  <a:pt x="322657" y="0"/>
                  <a:pt x="720675" y="0"/>
                </a:cubicBezTo>
                <a:close/>
              </a:path>
            </a:pathLst>
          </a:custGeom>
          <a:solidFill>
            <a:schemeClr val="accent1">
              <a:lumMod val="100000"/>
              <a:alpha val="6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2" name="矩形: 圆角 11">
            <a:extLst>
              <a:ext uri="{FF2B5EF4-FFF2-40B4-BE49-F238E27FC236}">
                <a16:creationId xmlns:a16="http://schemas.microsoft.com/office/drawing/2014/main" id="{9BB5A060-C195-A7AC-9545-BCDA58560FB9}"/>
              </a:ext>
            </a:extLst>
          </p:cNvPr>
          <p:cNvSpPr/>
          <p:nvPr/>
        </p:nvSpPr>
        <p:spPr>
          <a:xfrm>
            <a:off x="3610158" y="4509000"/>
            <a:ext cx="1980000" cy="540000"/>
          </a:xfrm>
          <a:prstGeom prst="roundRect">
            <a:avLst>
              <a:gd name="adj" fmla="val 50000"/>
            </a:avLst>
          </a:prstGeom>
          <a:gradFill flip="none" rotWithShape="1">
            <a:gsLst>
              <a:gs pos="100000">
                <a:schemeClr val="accent1">
                  <a:lumMod val="100000"/>
                </a:schemeClr>
              </a:gs>
              <a:gs pos="0">
                <a:schemeClr val="accent1">
                  <a:lumMod val="100000"/>
                </a:schemeClr>
              </a:gs>
            </a:gsLst>
            <a:lin ang="2700000" scaled="1"/>
            <a:tileRect/>
          </a:gradFill>
          <a:ln>
            <a:noFill/>
          </a:ln>
          <a:effectLst>
            <a:outerShdw blurRad="190500" dist="63500" dir="5400000" sx="92000" sy="92000" algn="t" rotWithShape="0">
              <a:schemeClr val="accent1">
                <a:lumMod val="100000"/>
                <a:alpha val="2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7C60F98F-AB70-BF9C-CF59-7FC0BC72C9B6}"/>
              </a:ext>
            </a:extLst>
          </p:cNvPr>
          <p:cNvSpPr txBox="1"/>
          <p:nvPr/>
        </p:nvSpPr>
        <p:spPr>
          <a:xfrm>
            <a:off x="3312661" y="4609723"/>
            <a:ext cx="1854995" cy="338554"/>
          </a:xfrm>
          <a:prstGeom prst="rect">
            <a:avLst/>
          </a:prstGeom>
          <a:noFill/>
        </p:spPr>
        <p:txBody>
          <a:bodyPr wrap="none" rtlCol="0">
            <a:spAutoFit/>
          </a:bodyPr>
          <a:lstStyle/>
          <a:p>
            <a:r>
              <a:rPr lang="zh-CN" altLang="en-US" sz="1600" dirty="0">
                <a:solidFill>
                  <a:schemeClr val="bg1"/>
                </a:solidFill>
                <a:latin typeface="思源黑体 CN Bold" panose="020B0800000000000000" pitchFamily="34" charset="-122"/>
                <a:ea typeface="思源黑体 CN Bold" panose="020B0800000000000000" pitchFamily="34" charset="-122"/>
              </a:rPr>
              <a:t>          汇报人：</a:t>
            </a:r>
            <a:r>
              <a:rPr lang="en-US" altLang="zh-CN" sz="1600" dirty="0">
                <a:solidFill>
                  <a:schemeClr val="bg1"/>
                </a:solidFill>
                <a:latin typeface="思源黑体 CN Bold" panose="020B0800000000000000" pitchFamily="34" charset="-122"/>
                <a:ea typeface="思源黑体 CN Bold" panose="020B0800000000000000" pitchFamily="34" charset="-122"/>
              </a:rPr>
              <a:t>XXX</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14" name="矩形: 圆角 13">
            <a:extLst>
              <a:ext uri="{FF2B5EF4-FFF2-40B4-BE49-F238E27FC236}">
                <a16:creationId xmlns:a16="http://schemas.microsoft.com/office/drawing/2014/main" id="{2AF9DA4E-7B35-EC18-8DB2-1C0FAF475899}"/>
              </a:ext>
            </a:extLst>
          </p:cNvPr>
          <p:cNvSpPr/>
          <p:nvPr/>
        </p:nvSpPr>
        <p:spPr>
          <a:xfrm>
            <a:off x="6601844" y="4509000"/>
            <a:ext cx="1980000" cy="540000"/>
          </a:xfrm>
          <a:prstGeom prst="roundRect">
            <a:avLst>
              <a:gd name="adj" fmla="val 50000"/>
            </a:avLst>
          </a:prstGeom>
          <a:gradFill flip="none" rotWithShape="1">
            <a:gsLst>
              <a:gs pos="100000">
                <a:schemeClr val="accent1">
                  <a:lumMod val="100000"/>
                </a:schemeClr>
              </a:gs>
              <a:gs pos="0">
                <a:schemeClr val="accent1">
                  <a:lumMod val="100000"/>
                </a:schemeClr>
              </a:gs>
            </a:gsLst>
            <a:lin ang="2700000" scaled="1"/>
            <a:tileRect/>
          </a:gradFill>
          <a:ln>
            <a:noFill/>
          </a:ln>
          <a:effectLst>
            <a:outerShdw blurRad="190500" dist="63500" dir="5400000" sx="92000" sy="92000" algn="t" rotWithShape="0">
              <a:schemeClr val="accent1">
                <a:lumMod val="100000"/>
                <a:alpha val="2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B78D409-9FE6-6BCF-E781-338A19857F00}"/>
              </a:ext>
            </a:extLst>
          </p:cNvPr>
          <p:cNvSpPr txBox="1"/>
          <p:nvPr/>
        </p:nvSpPr>
        <p:spPr>
          <a:xfrm>
            <a:off x="6111987" y="4609723"/>
            <a:ext cx="1835759" cy="338554"/>
          </a:xfrm>
          <a:prstGeom prst="rect">
            <a:avLst/>
          </a:prstGeom>
          <a:noFill/>
        </p:spPr>
        <p:txBody>
          <a:bodyPr wrap="none" rtlCol="0">
            <a:spAutoFit/>
          </a:bodyPr>
          <a:lstStyle/>
          <a:p>
            <a:r>
              <a:rPr lang="zh-CN" altLang="en-US" sz="1600" dirty="0">
                <a:solidFill>
                  <a:schemeClr val="bg1"/>
                </a:solidFill>
                <a:latin typeface="思源黑体 CN Bold" panose="020B0800000000000000" pitchFamily="34" charset="-122"/>
                <a:ea typeface="思源黑体 CN Bold" panose="020B0800000000000000" pitchFamily="34" charset="-122"/>
              </a:rPr>
              <a:t>              时间：</a:t>
            </a:r>
            <a:r>
              <a:rPr lang="en-US" altLang="zh-CN" sz="1600" dirty="0">
                <a:solidFill>
                  <a:schemeClr val="bg1"/>
                </a:solidFill>
                <a:latin typeface="思源黑体 CN Bold" panose="020B0800000000000000" pitchFamily="34" charset="-122"/>
                <a:ea typeface="思源黑体 CN Bold" panose="020B0800000000000000" pitchFamily="34" charset="-122"/>
              </a:rPr>
              <a:t>XXX</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893487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a:extLst>
              <a:ext uri="{FF2B5EF4-FFF2-40B4-BE49-F238E27FC236}">
                <a16:creationId xmlns:a16="http://schemas.microsoft.com/office/drawing/2014/main" id="{B15A09CE-64C3-D813-A200-F96F3F3163C2}"/>
              </a:ext>
            </a:extLst>
          </p:cNvPr>
          <p:cNvCxnSpPr>
            <a:cxnSpLocks/>
          </p:cNvCxnSpPr>
          <p:nvPr/>
        </p:nvCxnSpPr>
        <p:spPr>
          <a:xfrm>
            <a:off x="1811332" y="1361848"/>
            <a:ext cx="0" cy="2004769"/>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cxnSp>
        <p:nvCxnSpPr>
          <p:cNvPr id="17" name="直接连接符 16">
            <a:extLst>
              <a:ext uri="{FF2B5EF4-FFF2-40B4-BE49-F238E27FC236}">
                <a16:creationId xmlns:a16="http://schemas.microsoft.com/office/drawing/2014/main" id="{1A71BABE-8E10-1A3D-0CAF-E9445120DF3C}"/>
              </a:ext>
            </a:extLst>
          </p:cNvPr>
          <p:cNvCxnSpPr>
            <a:cxnSpLocks/>
          </p:cNvCxnSpPr>
          <p:nvPr/>
        </p:nvCxnSpPr>
        <p:spPr>
          <a:xfrm>
            <a:off x="4331332" y="4241848"/>
            <a:ext cx="0" cy="2004769"/>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cxnSp>
        <p:nvCxnSpPr>
          <p:cNvPr id="18" name="直接连接符 17">
            <a:extLst>
              <a:ext uri="{FF2B5EF4-FFF2-40B4-BE49-F238E27FC236}">
                <a16:creationId xmlns:a16="http://schemas.microsoft.com/office/drawing/2014/main" id="{8730DF3F-0A46-9D71-893D-F4B2B9C239AF}"/>
              </a:ext>
            </a:extLst>
          </p:cNvPr>
          <p:cNvCxnSpPr>
            <a:cxnSpLocks/>
          </p:cNvCxnSpPr>
          <p:nvPr/>
        </p:nvCxnSpPr>
        <p:spPr>
          <a:xfrm>
            <a:off x="6491332" y="1361848"/>
            <a:ext cx="0" cy="2004769"/>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cxnSp>
        <p:nvCxnSpPr>
          <p:cNvPr id="19" name="直接连接符 18">
            <a:extLst>
              <a:ext uri="{FF2B5EF4-FFF2-40B4-BE49-F238E27FC236}">
                <a16:creationId xmlns:a16="http://schemas.microsoft.com/office/drawing/2014/main" id="{7B226A13-88D0-F622-8FA4-36E99B068113}"/>
              </a:ext>
            </a:extLst>
          </p:cNvPr>
          <p:cNvCxnSpPr>
            <a:cxnSpLocks/>
          </p:cNvCxnSpPr>
          <p:nvPr/>
        </p:nvCxnSpPr>
        <p:spPr>
          <a:xfrm>
            <a:off x="8651332" y="4241848"/>
            <a:ext cx="0" cy="2004769"/>
          </a:xfrm>
          <a:prstGeom prst="line">
            <a:avLst/>
          </a:prstGeom>
          <a:noFill/>
          <a:ln w="15875" cap="flat" cmpd="sng" algn="ctr">
            <a:gradFill>
              <a:gsLst>
                <a:gs pos="39000">
                  <a:schemeClr val="accent1"/>
                </a:gs>
                <a:gs pos="100000">
                  <a:schemeClr val="accent1">
                    <a:alpha val="0"/>
                  </a:schemeClr>
                </a:gs>
              </a:gsLst>
              <a:lin ang="8400000" scaled="0"/>
            </a:gradFill>
            <a:prstDash val="solid"/>
            <a:miter lim="800000"/>
            <a:headEnd type="oval"/>
            <a:tailEnd type="none"/>
          </a:ln>
          <a:effectLst/>
        </p:spPr>
      </p:cxnSp>
      <p:grpSp>
        <p:nvGrpSpPr>
          <p:cNvPr id="20" name="组合 19">
            <a:extLst>
              <a:ext uri="{FF2B5EF4-FFF2-40B4-BE49-F238E27FC236}">
                <a16:creationId xmlns:a16="http://schemas.microsoft.com/office/drawing/2014/main" id="{562A003D-7855-6AD9-164A-2527933809EC}"/>
              </a:ext>
            </a:extLst>
          </p:cNvPr>
          <p:cNvGrpSpPr/>
          <p:nvPr/>
        </p:nvGrpSpPr>
        <p:grpSpPr>
          <a:xfrm>
            <a:off x="1243106" y="3075139"/>
            <a:ext cx="9806151" cy="662153"/>
            <a:chOff x="1207774" y="3342291"/>
            <a:chExt cx="9806151" cy="662153"/>
          </a:xfrm>
        </p:grpSpPr>
        <p:grpSp>
          <p:nvGrpSpPr>
            <p:cNvPr id="21" name="组合 20">
              <a:extLst>
                <a:ext uri="{FF2B5EF4-FFF2-40B4-BE49-F238E27FC236}">
                  <a16:creationId xmlns:a16="http://schemas.microsoft.com/office/drawing/2014/main" id="{4B38A8A6-E537-2FA6-8042-B24624CBE4BC}"/>
                </a:ext>
              </a:extLst>
            </p:cNvPr>
            <p:cNvGrpSpPr/>
            <p:nvPr/>
          </p:nvGrpSpPr>
          <p:grpSpPr>
            <a:xfrm>
              <a:off x="1207774" y="3342291"/>
              <a:ext cx="9806151" cy="662153"/>
              <a:chOff x="2364829" y="3358056"/>
              <a:chExt cx="7315201" cy="977462"/>
            </a:xfrm>
          </p:grpSpPr>
          <p:sp>
            <p:nvSpPr>
              <p:cNvPr id="26" name="箭头: V 形 25">
                <a:extLst>
                  <a:ext uri="{FF2B5EF4-FFF2-40B4-BE49-F238E27FC236}">
                    <a16:creationId xmlns:a16="http://schemas.microsoft.com/office/drawing/2014/main" id="{6598735D-3051-0B7F-FBD7-FE444C29B2D3}"/>
                  </a:ext>
                </a:extLst>
              </p:cNvPr>
              <p:cNvSpPr/>
              <p:nvPr/>
            </p:nvSpPr>
            <p:spPr>
              <a:xfrm>
                <a:off x="2364829" y="3358056"/>
                <a:ext cx="1954924" cy="977462"/>
              </a:xfrm>
              <a:prstGeom prst="chevron">
                <a:avLst/>
              </a:prstGeom>
              <a:solidFill>
                <a:schemeClr val="accent1">
                  <a:lumMod val="10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F2F2F"/>
                  </a:solidFill>
                  <a:effectLst/>
                  <a:uLnTx/>
                  <a:uFillTx/>
                  <a:ea typeface="思源黑体 CN Regular" panose="020B0500000000000000" pitchFamily="34" charset="-122"/>
                </a:endParaRPr>
              </a:p>
            </p:txBody>
          </p:sp>
          <p:sp>
            <p:nvSpPr>
              <p:cNvPr id="27" name="箭头: V 形 26">
                <a:extLst>
                  <a:ext uri="{FF2B5EF4-FFF2-40B4-BE49-F238E27FC236}">
                    <a16:creationId xmlns:a16="http://schemas.microsoft.com/office/drawing/2014/main" id="{1408C89D-B665-8B88-7C9C-14C49A9FCA25}"/>
                  </a:ext>
                </a:extLst>
              </p:cNvPr>
              <p:cNvSpPr/>
              <p:nvPr/>
            </p:nvSpPr>
            <p:spPr>
              <a:xfrm>
                <a:off x="4162098" y="3358056"/>
                <a:ext cx="1954924" cy="977462"/>
              </a:xfrm>
              <a:prstGeom prst="chevron">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F2F2F"/>
                  </a:solidFill>
                  <a:effectLst/>
                  <a:uLnTx/>
                  <a:uFillTx/>
                  <a:ea typeface="思源黑体 CN Regular" panose="020B0500000000000000" pitchFamily="34" charset="-122"/>
                </a:endParaRPr>
              </a:p>
            </p:txBody>
          </p:sp>
          <p:sp>
            <p:nvSpPr>
              <p:cNvPr id="28" name="箭头: V 形 27">
                <a:extLst>
                  <a:ext uri="{FF2B5EF4-FFF2-40B4-BE49-F238E27FC236}">
                    <a16:creationId xmlns:a16="http://schemas.microsoft.com/office/drawing/2014/main" id="{A877A2DF-85A4-1BD1-B9C7-2B2536FF64D3}"/>
                  </a:ext>
                </a:extLst>
              </p:cNvPr>
              <p:cNvSpPr/>
              <p:nvPr/>
            </p:nvSpPr>
            <p:spPr>
              <a:xfrm>
                <a:off x="5943602" y="3358056"/>
                <a:ext cx="1954924" cy="977462"/>
              </a:xfrm>
              <a:prstGeom prst="chevron">
                <a:avLst/>
              </a:prstGeom>
              <a:solidFill>
                <a:schemeClr val="accent1">
                  <a:lumMod val="100000"/>
                </a:schemeClr>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F2F2F"/>
                  </a:solidFill>
                  <a:effectLst/>
                  <a:uLnTx/>
                  <a:uFillTx/>
                  <a:ea typeface="思源黑体 CN Regular" panose="020B0500000000000000" pitchFamily="34" charset="-122"/>
                </a:endParaRPr>
              </a:p>
            </p:txBody>
          </p:sp>
          <p:sp>
            <p:nvSpPr>
              <p:cNvPr id="29" name="箭头: V 形 28">
                <a:extLst>
                  <a:ext uri="{FF2B5EF4-FFF2-40B4-BE49-F238E27FC236}">
                    <a16:creationId xmlns:a16="http://schemas.microsoft.com/office/drawing/2014/main" id="{9D68D670-8645-0DA5-7AA4-680B59EE1578}"/>
                  </a:ext>
                </a:extLst>
              </p:cNvPr>
              <p:cNvSpPr/>
              <p:nvPr/>
            </p:nvSpPr>
            <p:spPr>
              <a:xfrm>
                <a:off x="7725106" y="3358056"/>
                <a:ext cx="1954924" cy="977462"/>
              </a:xfrm>
              <a:prstGeom prst="chevron">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2F2F2F"/>
                  </a:solidFill>
                  <a:effectLst/>
                  <a:uLnTx/>
                  <a:uFillTx/>
                  <a:ea typeface="思源黑体 CN Regular" panose="020B0500000000000000" pitchFamily="34" charset="-122"/>
                </a:endParaRPr>
              </a:p>
            </p:txBody>
          </p:sp>
        </p:grpSp>
        <p:sp>
          <p:nvSpPr>
            <p:cNvPr id="22" name="文本框 21">
              <a:extLst>
                <a:ext uri="{FF2B5EF4-FFF2-40B4-BE49-F238E27FC236}">
                  <a16:creationId xmlns:a16="http://schemas.microsoft.com/office/drawing/2014/main" id="{F3B41539-7617-05C7-A264-FF433FDF986F}"/>
                </a:ext>
              </a:extLst>
            </p:cNvPr>
            <p:cNvSpPr txBox="1"/>
            <p:nvPr/>
          </p:nvSpPr>
          <p:spPr>
            <a:xfrm>
              <a:off x="2017987" y="3436883"/>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ea typeface="思源黑体 CN Regular" panose="020B0500000000000000" pitchFamily="34" charset="-122"/>
                </a:rPr>
                <a:t>01</a:t>
              </a:r>
              <a:endParaRPr kumimoji="0" lang="zh-CN" altLang="en-US" sz="2400" b="0" i="0" u="none" strike="noStrike" kern="0" cap="none" spc="0" normalizeH="0" baseline="0" noProof="0" dirty="0">
                <a:ln>
                  <a:noFill/>
                </a:ln>
                <a:solidFill>
                  <a:schemeClr val="bg1"/>
                </a:solidFill>
                <a:effectLst/>
                <a:uLnTx/>
                <a:uFillTx/>
                <a:ea typeface="思源黑体 CN Regular" panose="020B0500000000000000" pitchFamily="34" charset="-122"/>
              </a:endParaRPr>
            </a:p>
          </p:txBody>
        </p:sp>
        <p:sp>
          <p:nvSpPr>
            <p:cNvPr id="23" name="文本框 22">
              <a:extLst>
                <a:ext uri="{FF2B5EF4-FFF2-40B4-BE49-F238E27FC236}">
                  <a16:creationId xmlns:a16="http://schemas.microsoft.com/office/drawing/2014/main" id="{250BBF37-5215-CF60-454B-063425FE5BC2}"/>
                </a:ext>
              </a:extLst>
            </p:cNvPr>
            <p:cNvSpPr txBox="1"/>
            <p:nvPr/>
          </p:nvSpPr>
          <p:spPr>
            <a:xfrm>
              <a:off x="4493172" y="342111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ea typeface="思源黑体 CN Regular" panose="020B0500000000000000" pitchFamily="34" charset="-122"/>
                </a:rPr>
                <a:t>02</a:t>
              </a:r>
              <a:endParaRPr kumimoji="0" lang="zh-CN" altLang="en-US" sz="2400" b="0" i="0" u="none" strike="noStrike" kern="0" cap="none" spc="0" normalizeH="0" baseline="0" noProof="0" dirty="0">
                <a:ln>
                  <a:noFill/>
                </a:ln>
                <a:solidFill>
                  <a:schemeClr val="bg1"/>
                </a:solidFill>
                <a:effectLst/>
                <a:uLnTx/>
                <a:uFillTx/>
                <a:ea typeface="思源黑体 CN Regular" panose="020B0500000000000000" pitchFamily="34" charset="-122"/>
              </a:endParaRPr>
            </a:p>
          </p:txBody>
        </p:sp>
        <p:sp>
          <p:nvSpPr>
            <p:cNvPr id="24" name="文本框 23">
              <a:extLst>
                <a:ext uri="{FF2B5EF4-FFF2-40B4-BE49-F238E27FC236}">
                  <a16:creationId xmlns:a16="http://schemas.microsoft.com/office/drawing/2014/main" id="{13FD5802-E576-774B-AF2A-A0431B92CE77}"/>
                </a:ext>
              </a:extLst>
            </p:cNvPr>
            <p:cNvSpPr txBox="1"/>
            <p:nvPr/>
          </p:nvSpPr>
          <p:spPr>
            <a:xfrm>
              <a:off x="6826469" y="3421118"/>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ea typeface="思源黑体 CN Regular" panose="020B0500000000000000" pitchFamily="34" charset="-122"/>
                </a:rPr>
                <a:t>03</a:t>
              </a:r>
              <a:endParaRPr kumimoji="0" lang="zh-CN" altLang="en-US" sz="2400" b="0" i="0" u="none" strike="noStrike" kern="0" cap="none" spc="0" normalizeH="0" baseline="0" noProof="0" dirty="0">
                <a:ln>
                  <a:noFill/>
                </a:ln>
                <a:solidFill>
                  <a:schemeClr val="bg1"/>
                </a:solidFill>
                <a:effectLst/>
                <a:uLnTx/>
                <a:uFillTx/>
                <a:ea typeface="思源黑体 CN Regular" panose="020B0500000000000000" pitchFamily="34" charset="-122"/>
              </a:endParaRPr>
            </a:p>
          </p:txBody>
        </p:sp>
        <p:sp>
          <p:nvSpPr>
            <p:cNvPr id="25" name="文本框 24">
              <a:extLst>
                <a:ext uri="{FF2B5EF4-FFF2-40B4-BE49-F238E27FC236}">
                  <a16:creationId xmlns:a16="http://schemas.microsoft.com/office/drawing/2014/main" id="{A715DA2A-566B-6300-AE09-F0A00CB740DC}"/>
                </a:ext>
              </a:extLst>
            </p:cNvPr>
            <p:cNvSpPr txBox="1"/>
            <p:nvPr/>
          </p:nvSpPr>
          <p:spPr>
            <a:xfrm>
              <a:off x="9317421" y="3436884"/>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ea typeface="思源黑体 CN Regular" panose="020B0500000000000000" pitchFamily="34" charset="-122"/>
                </a:rPr>
                <a:t>04</a:t>
              </a:r>
              <a:endParaRPr kumimoji="0" lang="zh-CN" altLang="en-US" sz="2400" b="0" i="0" u="none" strike="noStrike" kern="0" cap="none" spc="0" normalizeH="0" baseline="0" noProof="0" dirty="0">
                <a:ln>
                  <a:noFill/>
                </a:ln>
                <a:solidFill>
                  <a:schemeClr val="bg1"/>
                </a:solidFill>
                <a:effectLst/>
                <a:uLnTx/>
                <a:uFillTx/>
                <a:ea typeface="思源黑体 CN Regular" panose="020B0500000000000000" pitchFamily="34" charset="-122"/>
              </a:endParaRPr>
            </a:p>
          </p:txBody>
        </p:sp>
      </p:grpSp>
      <p:sp>
        <p:nvSpPr>
          <p:cNvPr id="31" name="文本框 30">
            <a:extLst>
              <a:ext uri="{FF2B5EF4-FFF2-40B4-BE49-F238E27FC236}">
                <a16:creationId xmlns:a16="http://schemas.microsoft.com/office/drawing/2014/main" id="{87BB6F38-CCDB-E482-ABB4-3D54367B81EC}"/>
              </a:ext>
            </a:extLst>
          </p:cNvPr>
          <p:cNvSpPr txBox="1"/>
          <p:nvPr/>
        </p:nvSpPr>
        <p:spPr>
          <a:xfrm>
            <a:off x="1811332" y="1001848"/>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  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id="{511EC7CD-86DD-6FF4-42F7-FA7051110FAF}"/>
              </a:ext>
            </a:extLst>
          </p:cNvPr>
          <p:cNvSpPr txBox="1"/>
          <p:nvPr/>
        </p:nvSpPr>
        <p:spPr>
          <a:xfrm>
            <a:off x="1811332" y="1721848"/>
            <a:ext cx="1764668" cy="964303"/>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处输入文本在此处输  </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入文本在此处输入本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a:t>
            </a:r>
            <a:endParaRPr lang="zh-CN" altLang="en-US" sz="1200" dirty="0">
              <a:solidFill>
                <a:schemeClr val="tx1">
                  <a:alpha val="70000"/>
                </a:schemeClr>
              </a:solidFill>
            </a:endParaRPr>
          </a:p>
        </p:txBody>
      </p:sp>
      <p:sp>
        <p:nvSpPr>
          <p:cNvPr id="36" name="文本框 35">
            <a:extLst>
              <a:ext uri="{FF2B5EF4-FFF2-40B4-BE49-F238E27FC236}">
                <a16:creationId xmlns:a16="http://schemas.microsoft.com/office/drawing/2014/main" id="{8C954E94-A537-6ADE-34C3-DB8FE44D191E}"/>
              </a:ext>
            </a:extLst>
          </p:cNvPr>
          <p:cNvSpPr txBox="1"/>
          <p:nvPr/>
        </p:nvSpPr>
        <p:spPr>
          <a:xfrm>
            <a:off x="6491332" y="1001848"/>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  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952AC80C-52A1-AB9B-0B4B-A670CD40B90F}"/>
              </a:ext>
            </a:extLst>
          </p:cNvPr>
          <p:cNvSpPr txBox="1"/>
          <p:nvPr/>
        </p:nvSpPr>
        <p:spPr>
          <a:xfrm>
            <a:off x="6491332" y="1721848"/>
            <a:ext cx="1764668" cy="964303"/>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处输入文本在此处输  </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入文本在此处输入本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a:t>
            </a:r>
            <a:endParaRPr lang="zh-CN" altLang="en-US" sz="1200" dirty="0">
              <a:solidFill>
                <a:schemeClr val="tx1">
                  <a:alpha val="70000"/>
                </a:schemeClr>
              </a:solidFill>
            </a:endParaRPr>
          </a:p>
        </p:txBody>
      </p:sp>
      <p:sp>
        <p:nvSpPr>
          <p:cNvPr id="38" name="文本框 37">
            <a:extLst>
              <a:ext uri="{FF2B5EF4-FFF2-40B4-BE49-F238E27FC236}">
                <a16:creationId xmlns:a16="http://schemas.microsoft.com/office/drawing/2014/main" id="{91E6B022-E9ED-F871-DB43-B2BA80641EA0}"/>
              </a:ext>
            </a:extLst>
          </p:cNvPr>
          <p:cNvSpPr txBox="1"/>
          <p:nvPr/>
        </p:nvSpPr>
        <p:spPr>
          <a:xfrm>
            <a:off x="4331332" y="3881848"/>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  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B8B350E4-0DDF-E25A-E711-4C931A346E76}"/>
              </a:ext>
            </a:extLst>
          </p:cNvPr>
          <p:cNvSpPr txBox="1"/>
          <p:nvPr/>
        </p:nvSpPr>
        <p:spPr>
          <a:xfrm>
            <a:off x="4331332" y="4601848"/>
            <a:ext cx="1764668" cy="964303"/>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处输入文本在此处输  </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入文本在此处输入本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a:t>
            </a:r>
            <a:endParaRPr lang="zh-CN" altLang="en-US" sz="1200" dirty="0">
              <a:solidFill>
                <a:schemeClr val="tx1">
                  <a:alpha val="70000"/>
                </a:schemeClr>
              </a:solidFill>
            </a:endParaRPr>
          </a:p>
        </p:txBody>
      </p:sp>
      <p:sp>
        <p:nvSpPr>
          <p:cNvPr id="40" name="文本框 39">
            <a:extLst>
              <a:ext uri="{FF2B5EF4-FFF2-40B4-BE49-F238E27FC236}">
                <a16:creationId xmlns:a16="http://schemas.microsoft.com/office/drawing/2014/main" id="{F6131DF7-671D-6E58-2297-CE7E739F2346}"/>
              </a:ext>
            </a:extLst>
          </p:cNvPr>
          <p:cNvSpPr txBox="1"/>
          <p:nvPr/>
        </p:nvSpPr>
        <p:spPr>
          <a:xfrm>
            <a:off x="8651332" y="3881848"/>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  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41" name="文本框 40">
            <a:extLst>
              <a:ext uri="{FF2B5EF4-FFF2-40B4-BE49-F238E27FC236}">
                <a16:creationId xmlns:a16="http://schemas.microsoft.com/office/drawing/2014/main" id="{F462A3F2-FB1D-ADCF-7FAC-11E1DD03FDBF}"/>
              </a:ext>
            </a:extLst>
          </p:cNvPr>
          <p:cNvSpPr txBox="1"/>
          <p:nvPr/>
        </p:nvSpPr>
        <p:spPr>
          <a:xfrm>
            <a:off x="8651332" y="4601848"/>
            <a:ext cx="1764668" cy="964303"/>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处输入文本在此处输  </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入文本在此处输入本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a:t>
            </a:r>
            <a:endParaRPr lang="zh-CN" altLang="en-US" sz="1200" dirty="0">
              <a:solidFill>
                <a:schemeClr val="tx1">
                  <a:alpha val="70000"/>
                </a:schemeClr>
              </a:solidFill>
            </a:endParaRPr>
          </a:p>
        </p:txBody>
      </p:sp>
      <p:cxnSp>
        <p:nvCxnSpPr>
          <p:cNvPr id="42" name="直接连接符 41">
            <a:extLst>
              <a:ext uri="{FF2B5EF4-FFF2-40B4-BE49-F238E27FC236}">
                <a16:creationId xmlns:a16="http://schemas.microsoft.com/office/drawing/2014/main" id="{069366D6-00B5-782A-7041-FD20D128B6D9}"/>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任意多边形: 形状 42">
            <a:extLst>
              <a:ext uri="{FF2B5EF4-FFF2-40B4-BE49-F238E27FC236}">
                <a16:creationId xmlns:a16="http://schemas.microsoft.com/office/drawing/2014/main" id="{B5394A3D-6EC0-432A-68A4-2731DF8D620E}"/>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4" name="文本框 43">
            <a:extLst>
              <a:ext uri="{FF2B5EF4-FFF2-40B4-BE49-F238E27FC236}">
                <a16:creationId xmlns:a16="http://schemas.microsoft.com/office/drawing/2014/main" id="{23BF561F-DB27-439B-2BB3-3006DCED6E45}"/>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B912DA5D-B73E-B264-6D74-8B3D2E29C5A7}"/>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grpSp>
        <p:nvGrpSpPr>
          <p:cNvPr id="46" name="组合 45">
            <a:extLst>
              <a:ext uri="{FF2B5EF4-FFF2-40B4-BE49-F238E27FC236}">
                <a16:creationId xmlns:a16="http://schemas.microsoft.com/office/drawing/2014/main" id="{BE08A6EC-71ED-57F6-0E88-6C40E9064534}"/>
              </a:ext>
            </a:extLst>
          </p:cNvPr>
          <p:cNvGrpSpPr/>
          <p:nvPr/>
        </p:nvGrpSpPr>
        <p:grpSpPr>
          <a:xfrm>
            <a:off x="0" y="6548648"/>
            <a:ext cx="12216000" cy="360003"/>
            <a:chOff x="-24000" y="6669000"/>
            <a:chExt cx="12216000" cy="720003"/>
          </a:xfrm>
        </p:grpSpPr>
        <p:sp>
          <p:nvSpPr>
            <p:cNvPr id="47" name="任意多边形: 形状 46">
              <a:extLst>
                <a:ext uri="{FF2B5EF4-FFF2-40B4-BE49-F238E27FC236}">
                  <a16:creationId xmlns:a16="http://schemas.microsoft.com/office/drawing/2014/main" id="{9A9A6CFF-D476-CA95-B838-286E3DD53DA1}"/>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8" name="任意多边形: 形状 47">
              <a:extLst>
                <a:ext uri="{FF2B5EF4-FFF2-40B4-BE49-F238E27FC236}">
                  <a16:creationId xmlns:a16="http://schemas.microsoft.com/office/drawing/2014/main" id="{C4D6F23A-A819-4562-3D61-D6503A9C501F}"/>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709189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形状 67">
            <a:extLst>
              <a:ext uri="{FF2B5EF4-FFF2-40B4-BE49-F238E27FC236}">
                <a16:creationId xmlns:a16="http://schemas.microsoft.com/office/drawing/2014/main" id="{E455469F-B920-46EA-0519-5484B714C3C0}"/>
              </a:ext>
            </a:extLst>
          </p:cNvPr>
          <p:cNvSpPr/>
          <p:nvPr/>
        </p:nvSpPr>
        <p:spPr>
          <a:xfrm rot="8496896" flipH="1">
            <a:off x="773078" y="-91259"/>
            <a:ext cx="10645842" cy="6527958"/>
          </a:xfrm>
          <a:prstGeom prst="swooshArrow">
            <a:avLst>
              <a:gd name="adj1" fmla="val 21359"/>
              <a:gd name="adj2" fmla="val 29684"/>
            </a:avLst>
          </a:prstGeom>
          <a:gradFill flip="none" rotWithShape="1">
            <a:gsLst>
              <a:gs pos="0">
                <a:schemeClr val="accent1">
                  <a:lumMod val="60000"/>
                  <a:lumOff val="40000"/>
                </a:schemeClr>
              </a:gs>
              <a:gs pos="100000">
                <a:schemeClr val="accent1">
                  <a:alpha val="0"/>
                </a:schemeClr>
              </a:gs>
            </a:gsLst>
            <a:path path="rect">
              <a:fillToRect l="100000" t="100000"/>
            </a:path>
            <a:tileRect/>
          </a:gradFill>
          <a:ln>
            <a:noFill/>
          </a:ln>
          <a:effectLst>
            <a:outerShdw blurRad="241300" dist="177800" dir="5400000" algn="ctr" rotWithShape="0">
              <a:schemeClr val="accent1">
                <a:alpha val="31000"/>
              </a:scheme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hueOff val="0"/>
                  <a:satOff val="0"/>
                  <a:lumOff val="0"/>
                  <a:alphaOff val="0"/>
                </a:prstClr>
              </a:solidFill>
              <a:effectLst/>
              <a:uLnTx/>
              <a:uFillTx/>
              <a:latin typeface="等线" panose="020F0502020204030204"/>
              <a:ea typeface="等线" panose="02010600030101010101" pitchFamily="2" charset="-122"/>
              <a:cs typeface="+mn-cs"/>
            </a:endParaRPr>
          </a:p>
        </p:txBody>
      </p:sp>
      <p:cxnSp>
        <p:nvCxnSpPr>
          <p:cNvPr id="33" name="直接连接符 32">
            <a:extLst>
              <a:ext uri="{FF2B5EF4-FFF2-40B4-BE49-F238E27FC236}">
                <a16:creationId xmlns:a16="http://schemas.microsoft.com/office/drawing/2014/main" id="{06566D87-E981-B375-DEC5-789BEF13ADD2}"/>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任意多边形: 形状 33">
            <a:extLst>
              <a:ext uri="{FF2B5EF4-FFF2-40B4-BE49-F238E27FC236}">
                <a16:creationId xmlns:a16="http://schemas.microsoft.com/office/drawing/2014/main" id="{7D040C49-56D2-16F5-DE49-9BBC5A6E42C6}"/>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5" name="文本框 34">
            <a:extLst>
              <a:ext uri="{FF2B5EF4-FFF2-40B4-BE49-F238E27FC236}">
                <a16:creationId xmlns:a16="http://schemas.microsoft.com/office/drawing/2014/main" id="{7428FC23-9636-1E5C-8FFE-33425F1CFAE0}"/>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36" name="文本框 35">
            <a:extLst>
              <a:ext uri="{FF2B5EF4-FFF2-40B4-BE49-F238E27FC236}">
                <a16:creationId xmlns:a16="http://schemas.microsoft.com/office/drawing/2014/main" id="{4F55CF6A-A293-6227-8C80-D19CD8CEBFC9}"/>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45" name="矩形 44">
            <a:extLst>
              <a:ext uri="{FF2B5EF4-FFF2-40B4-BE49-F238E27FC236}">
                <a16:creationId xmlns:a16="http://schemas.microsoft.com/office/drawing/2014/main" id="{4B4CA1E2-4688-8E4A-AFA8-65E8D95EDD51}"/>
              </a:ext>
            </a:extLst>
          </p:cNvPr>
          <p:cNvSpPr/>
          <p:nvPr/>
        </p:nvSpPr>
        <p:spPr>
          <a:xfrm>
            <a:off x="515938" y="3273658"/>
            <a:ext cx="2993017" cy="3143017"/>
          </a:xfrm>
          <a:prstGeom prst="rect">
            <a:avLst/>
          </a:prstGeom>
          <a:solidFill>
            <a:schemeClr val="bg1"/>
          </a:solidFill>
          <a:ln w="25400" cap="flat" cmpd="sng" algn="ctr">
            <a:noFill/>
            <a:prstDash val="solid"/>
          </a:ln>
          <a:effectLst>
            <a:outerShdw blurRad="457200" dist="127000" dir="5400000" sx="95000" sy="95000" algn="ctr" rotWithShape="0">
              <a:schemeClr val="accent1">
                <a:lumMod val="100000"/>
                <a:alpha val="1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思源黑体 CN Regular" panose="020B0500000000000000" pitchFamily="34" charset="-122"/>
            </a:endParaRPr>
          </a:p>
        </p:txBody>
      </p:sp>
      <p:sp>
        <p:nvSpPr>
          <p:cNvPr id="46" name="矩形 45">
            <a:extLst>
              <a:ext uri="{FF2B5EF4-FFF2-40B4-BE49-F238E27FC236}">
                <a16:creationId xmlns:a16="http://schemas.microsoft.com/office/drawing/2014/main" id="{D16C94DE-AC4C-DCBC-A0FD-1408529EEDEE}"/>
              </a:ext>
            </a:extLst>
          </p:cNvPr>
          <p:cNvSpPr/>
          <p:nvPr/>
        </p:nvSpPr>
        <p:spPr>
          <a:xfrm>
            <a:off x="4599491" y="2400392"/>
            <a:ext cx="2993017" cy="4016283"/>
          </a:xfrm>
          <a:prstGeom prst="rect">
            <a:avLst/>
          </a:prstGeom>
          <a:solidFill>
            <a:schemeClr val="bg1"/>
          </a:solidFill>
          <a:ln w="25400" cap="flat" cmpd="sng" algn="ctr">
            <a:noFill/>
            <a:prstDash val="solid"/>
          </a:ln>
          <a:effectLst>
            <a:outerShdw blurRad="457200" dist="127000" dir="5400000" sx="95000" sy="95000" algn="ctr" rotWithShape="0">
              <a:schemeClr val="accent1">
                <a:lumMod val="100000"/>
                <a:alpha val="1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思源黑体 CN Regular" panose="020B0500000000000000" pitchFamily="34" charset="-122"/>
            </a:endParaRPr>
          </a:p>
        </p:txBody>
      </p:sp>
      <p:sp>
        <p:nvSpPr>
          <p:cNvPr id="47" name="矩形 46">
            <a:extLst>
              <a:ext uri="{FF2B5EF4-FFF2-40B4-BE49-F238E27FC236}">
                <a16:creationId xmlns:a16="http://schemas.microsoft.com/office/drawing/2014/main" id="{07C0D520-87C3-D096-8CCB-EC1B02DCCD93}"/>
              </a:ext>
            </a:extLst>
          </p:cNvPr>
          <p:cNvSpPr/>
          <p:nvPr/>
        </p:nvSpPr>
        <p:spPr>
          <a:xfrm>
            <a:off x="8683046" y="1892934"/>
            <a:ext cx="2993017" cy="4523741"/>
          </a:xfrm>
          <a:prstGeom prst="rect">
            <a:avLst/>
          </a:prstGeom>
          <a:solidFill>
            <a:schemeClr val="bg1"/>
          </a:solidFill>
          <a:ln w="25400" cap="flat" cmpd="sng" algn="ctr">
            <a:noFill/>
            <a:prstDash val="solid"/>
          </a:ln>
          <a:effectLst>
            <a:outerShdw blurRad="457200" dist="127000" dir="5400000" sx="95000" sy="95000" algn="ctr" rotWithShape="0">
              <a:schemeClr val="accent1">
                <a:lumMod val="100000"/>
                <a:alpha val="1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思源黑体 CN Regular" panose="020B0500000000000000" pitchFamily="34" charset="-122"/>
            </a:endParaRPr>
          </a:p>
        </p:txBody>
      </p:sp>
      <p:sp>
        <p:nvSpPr>
          <p:cNvPr id="48" name="矩形 47">
            <a:extLst>
              <a:ext uri="{FF2B5EF4-FFF2-40B4-BE49-F238E27FC236}">
                <a16:creationId xmlns:a16="http://schemas.microsoft.com/office/drawing/2014/main" id="{C399BCF1-ECDC-E635-18FC-6A959F48DBCF}"/>
              </a:ext>
            </a:extLst>
          </p:cNvPr>
          <p:cNvSpPr/>
          <p:nvPr/>
        </p:nvSpPr>
        <p:spPr>
          <a:xfrm>
            <a:off x="515938" y="3273659"/>
            <a:ext cx="2993017" cy="89935"/>
          </a:xfrm>
          <a:prstGeom prst="rect">
            <a:avLst/>
          </a:prstGeom>
          <a:solidFill>
            <a:schemeClr val="accent1">
              <a:lumMod val="10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49" name="矩形 48">
            <a:extLst>
              <a:ext uri="{FF2B5EF4-FFF2-40B4-BE49-F238E27FC236}">
                <a16:creationId xmlns:a16="http://schemas.microsoft.com/office/drawing/2014/main" id="{C4EE9853-650D-4D6A-866D-814B0EBFD760}"/>
              </a:ext>
            </a:extLst>
          </p:cNvPr>
          <p:cNvSpPr/>
          <p:nvPr/>
        </p:nvSpPr>
        <p:spPr>
          <a:xfrm>
            <a:off x="4599491" y="2400392"/>
            <a:ext cx="2993017" cy="8993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50" name="矩形 49">
            <a:extLst>
              <a:ext uri="{FF2B5EF4-FFF2-40B4-BE49-F238E27FC236}">
                <a16:creationId xmlns:a16="http://schemas.microsoft.com/office/drawing/2014/main" id="{3256BDD5-2284-BFD2-7E59-AAB229196055}"/>
              </a:ext>
            </a:extLst>
          </p:cNvPr>
          <p:cNvSpPr/>
          <p:nvPr/>
        </p:nvSpPr>
        <p:spPr>
          <a:xfrm>
            <a:off x="8683046" y="1892934"/>
            <a:ext cx="2993017" cy="89935"/>
          </a:xfrm>
          <a:prstGeom prst="rect">
            <a:avLst/>
          </a:prstGeom>
          <a:solidFill>
            <a:schemeClr val="accent1">
              <a:lumMod val="10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51" name="文本框 6">
            <a:extLst>
              <a:ext uri="{FF2B5EF4-FFF2-40B4-BE49-F238E27FC236}">
                <a16:creationId xmlns:a16="http://schemas.microsoft.com/office/drawing/2014/main" id="{83F21F93-2295-4F45-EA31-B52109EDEB5D}"/>
              </a:ext>
            </a:extLst>
          </p:cNvPr>
          <p:cNvSpPr txBox="1"/>
          <p:nvPr/>
        </p:nvSpPr>
        <p:spPr>
          <a:xfrm>
            <a:off x="4767401" y="2625415"/>
            <a:ext cx="2408599" cy="400110"/>
          </a:xfrm>
          <a:prstGeom prst="rect">
            <a:avLst/>
          </a:prstGeom>
          <a:noFill/>
        </p:spPr>
        <p:txBody>
          <a:bodyPr wrap="square" lIns="91440" tIns="45720" rIns="91440" bIns="45720">
            <a:spAutoFit/>
          </a:bodyPr>
          <a:lstStyle/>
          <a:p>
            <a:pPr marL="342900" indent="-342900" defTabSz="913508">
              <a:buFont typeface="Wingdings" panose="05000000000000000000" pitchFamily="2" charset="2"/>
              <a:buChar char="Ø"/>
              <a:defRPr/>
            </a:pPr>
            <a:r>
              <a:rPr lang="zh-CN" altLang="en-US" sz="2000" b="1" dirty="0">
                <a:solidFill>
                  <a:srgbClr val="FFC000"/>
                </a:solidFill>
                <a:latin typeface="思源黑体 CN Bold" panose="020B0800000000000000" pitchFamily="34" charset="-122"/>
                <a:ea typeface="思源黑体 CN Bold" panose="020B0800000000000000" pitchFamily="34" charset="-122"/>
              </a:rPr>
              <a:t>  请输入标题</a:t>
            </a:r>
          </a:p>
        </p:txBody>
      </p:sp>
      <p:sp>
        <p:nvSpPr>
          <p:cNvPr id="52" name="文本框 16">
            <a:extLst>
              <a:ext uri="{FF2B5EF4-FFF2-40B4-BE49-F238E27FC236}">
                <a16:creationId xmlns:a16="http://schemas.microsoft.com/office/drawing/2014/main" id="{B2C16B72-0A4C-70C7-A044-540D146AE6EA}"/>
              </a:ext>
            </a:extLst>
          </p:cNvPr>
          <p:cNvSpPr txBox="1"/>
          <p:nvPr/>
        </p:nvSpPr>
        <p:spPr>
          <a:xfrm>
            <a:off x="635212" y="3512386"/>
            <a:ext cx="1813317" cy="400110"/>
          </a:xfrm>
          <a:prstGeom prst="rect">
            <a:avLst/>
          </a:prstGeom>
          <a:noFill/>
        </p:spPr>
        <p:txBody>
          <a:bodyPr wrap="none" lIns="91440" tIns="45720" rIns="91440" bIns="45720">
            <a:spAutoFit/>
          </a:bodyPr>
          <a:lstStyle/>
          <a:p>
            <a:pPr marL="342900" indent="-342900" defTabSz="913508">
              <a:buFont typeface="Wingdings" panose="05000000000000000000" pitchFamily="2" charset="2"/>
              <a:buChar char="Ø"/>
              <a:defRPr/>
            </a:pPr>
            <a:r>
              <a:rPr lang="zh-CN" altLang="en-US" sz="2000" b="1" dirty="0">
                <a:solidFill>
                  <a:schemeClr val="accent1"/>
                </a:solidFill>
                <a:latin typeface="思源黑体 CN Bold" panose="020B0800000000000000" pitchFamily="34" charset="-122"/>
                <a:ea typeface="思源黑体 CN Bold" panose="020B0800000000000000" pitchFamily="34" charset="-122"/>
              </a:rPr>
              <a:t>请输入标题</a:t>
            </a:r>
          </a:p>
        </p:txBody>
      </p:sp>
      <p:sp>
        <p:nvSpPr>
          <p:cNvPr id="53" name="文本框 18">
            <a:extLst>
              <a:ext uri="{FF2B5EF4-FFF2-40B4-BE49-F238E27FC236}">
                <a16:creationId xmlns:a16="http://schemas.microsoft.com/office/drawing/2014/main" id="{CEA2CE4B-4C8B-ECF9-9E89-8B448E576E94}"/>
              </a:ext>
            </a:extLst>
          </p:cNvPr>
          <p:cNvSpPr txBox="1"/>
          <p:nvPr/>
        </p:nvSpPr>
        <p:spPr>
          <a:xfrm>
            <a:off x="8907601" y="2177030"/>
            <a:ext cx="1813317" cy="400110"/>
          </a:xfrm>
          <a:prstGeom prst="rect">
            <a:avLst/>
          </a:prstGeom>
          <a:noFill/>
        </p:spPr>
        <p:txBody>
          <a:bodyPr wrap="none" lIns="91440" tIns="45720" rIns="91440" bIns="45720">
            <a:spAutoFit/>
          </a:bodyPr>
          <a:lstStyle/>
          <a:p>
            <a:pPr marL="342900" indent="-342900" defTabSz="913508">
              <a:buFont typeface="Wingdings" panose="05000000000000000000" pitchFamily="2" charset="2"/>
              <a:buChar char="Ø"/>
              <a:defRPr/>
            </a:pPr>
            <a:r>
              <a:rPr lang="zh-CN" altLang="en-US" sz="2000" b="1" dirty="0">
                <a:solidFill>
                  <a:schemeClr val="accent1"/>
                </a:solidFill>
                <a:latin typeface="思源黑体 CN Bold" panose="020B0800000000000000" pitchFamily="34" charset="-122"/>
                <a:ea typeface="思源黑体 CN Bold" panose="020B0800000000000000" pitchFamily="34" charset="-122"/>
              </a:rPr>
              <a:t>请输入标题</a:t>
            </a:r>
          </a:p>
        </p:txBody>
      </p:sp>
      <p:cxnSp>
        <p:nvCxnSpPr>
          <p:cNvPr id="54" name="直接连接符 53">
            <a:extLst>
              <a:ext uri="{FF2B5EF4-FFF2-40B4-BE49-F238E27FC236}">
                <a16:creationId xmlns:a16="http://schemas.microsoft.com/office/drawing/2014/main" id="{6DD5F66E-348C-C56B-496D-BCD201CDA4A1}"/>
              </a:ext>
            </a:extLst>
          </p:cNvPr>
          <p:cNvCxnSpPr>
            <a:cxnSpLocks/>
          </p:cNvCxnSpPr>
          <p:nvPr/>
        </p:nvCxnSpPr>
        <p:spPr>
          <a:xfrm>
            <a:off x="751840" y="4033520"/>
            <a:ext cx="2407920" cy="0"/>
          </a:xfrm>
          <a:prstGeom prst="line">
            <a:avLst/>
          </a:prstGeom>
          <a:noFill/>
          <a:ln w="6350" cap="flat" cmpd="sng" algn="ctr">
            <a:solidFill>
              <a:schemeClr val="bg1">
                <a:lumMod val="75000"/>
              </a:schemeClr>
            </a:solidFill>
            <a:prstDash val="solid"/>
          </a:ln>
          <a:effectLst/>
        </p:spPr>
      </p:cxnSp>
      <p:cxnSp>
        <p:nvCxnSpPr>
          <p:cNvPr id="55" name="直接连接符 54">
            <a:extLst>
              <a:ext uri="{FF2B5EF4-FFF2-40B4-BE49-F238E27FC236}">
                <a16:creationId xmlns:a16="http://schemas.microsoft.com/office/drawing/2014/main" id="{0F54DCCC-AF14-AAFE-7E40-E155DACE28DB}"/>
              </a:ext>
            </a:extLst>
          </p:cNvPr>
          <p:cNvCxnSpPr>
            <a:cxnSpLocks/>
          </p:cNvCxnSpPr>
          <p:nvPr/>
        </p:nvCxnSpPr>
        <p:spPr>
          <a:xfrm>
            <a:off x="4866640" y="3190240"/>
            <a:ext cx="2407920" cy="0"/>
          </a:xfrm>
          <a:prstGeom prst="line">
            <a:avLst/>
          </a:prstGeom>
          <a:noFill/>
          <a:ln w="6350" cap="flat" cmpd="sng" algn="ctr">
            <a:solidFill>
              <a:schemeClr val="bg1">
                <a:lumMod val="75000"/>
              </a:schemeClr>
            </a:solidFill>
            <a:prstDash val="solid"/>
          </a:ln>
          <a:effectLst/>
        </p:spPr>
      </p:cxnSp>
      <p:cxnSp>
        <p:nvCxnSpPr>
          <p:cNvPr id="56" name="直接连接符 55">
            <a:extLst>
              <a:ext uri="{FF2B5EF4-FFF2-40B4-BE49-F238E27FC236}">
                <a16:creationId xmlns:a16="http://schemas.microsoft.com/office/drawing/2014/main" id="{4413548A-A184-FC78-542B-C8F15E92BA66}"/>
              </a:ext>
            </a:extLst>
          </p:cNvPr>
          <p:cNvCxnSpPr>
            <a:cxnSpLocks/>
          </p:cNvCxnSpPr>
          <p:nvPr/>
        </p:nvCxnSpPr>
        <p:spPr>
          <a:xfrm>
            <a:off x="9001760" y="2743200"/>
            <a:ext cx="2407920" cy="0"/>
          </a:xfrm>
          <a:prstGeom prst="line">
            <a:avLst/>
          </a:prstGeom>
          <a:noFill/>
          <a:ln w="6350" cap="flat" cmpd="sng" algn="ctr">
            <a:solidFill>
              <a:schemeClr val="bg1">
                <a:lumMod val="75000"/>
              </a:schemeClr>
            </a:solidFill>
            <a:prstDash val="solid"/>
          </a:ln>
          <a:effectLst/>
        </p:spPr>
      </p:cxnSp>
      <p:sp>
        <p:nvSpPr>
          <p:cNvPr id="60" name="文本框 59">
            <a:extLst>
              <a:ext uri="{FF2B5EF4-FFF2-40B4-BE49-F238E27FC236}">
                <a16:creationId xmlns:a16="http://schemas.microsoft.com/office/drawing/2014/main" id="{1E6F9E96-03D0-78E6-28CA-EF14DFA8BACB}"/>
              </a:ext>
            </a:extLst>
          </p:cNvPr>
          <p:cNvSpPr txBox="1"/>
          <p:nvPr/>
        </p:nvSpPr>
        <p:spPr>
          <a:xfrm>
            <a:off x="695325" y="4269507"/>
            <a:ext cx="2541360" cy="1254959"/>
          </a:xfrm>
          <a:prstGeom prst="rect">
            <a:avLst/>
          </a:prstGeom>
          <a:noFill/>
        </p:spPr>
        <p:txBody>
          <a:bodyPr wrap="square">
            <a:spAutoFit/>
          </a:bodyPr>
          <a:lstStyle/>
          <a:p>
            <a:pPr marL="285750" marR="0" lvl="0" indent="-285750"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sz="2400" dirty="0">
              <a:solidFill>
                <a:schemeClr val="tx1">
                  <a:alpha val="70000"/>
                </a:schemeClr>
              </a:solidFill>
            </a:endParaRPr>
          </a:p>
        </p:txBody>
      </p:sp>
      <p:sp>
        <p:nvSpPr>
          <p:cNvPr id="63" name="文本框 62">
            <a:extLst>
              <a:ext uri="{FF2B5EF4-FFF2-40B4-BE49-F238E27FC236}">
                <a16:creationId xmlns:a16="http://schemas.microsoft.com/office/drawing/2014/main" id="{D8029E99-AAAD-156B-1108-F1AE13E03DA5}"/>
              </a:ext>
            </a:extLst>
          </p:cNvPr>
          <p:cNvSpPr txBox="1"/>
          <p:nvPr/>
        </p:nvSpPr>
        <p:spPr>
          <a:xfrm>
            <a:off x="4825320" y="3429000"/>
            <a:ext cx="2541360" cy="1254959"/>
          </a:xfrm>
          <a:prstGeom prst="rect">
            <a:avLst/>
          </a:prstGeom>
          <a:noFill/>
        </p:spPr>
        <p:txBody>
          <a:bodyPr wrap="square">
            <a:spAutoFit/>
          </a:bodyPr>
          <a:lstStyle/>
          <a:p>
            <a:pPr marL="285750" marR="0" lvl="0" indent="-285750"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sz="2400" dirty="0">
              <a:solidFill>
                <a:schemeClr val="tx1">
                  <a:alpha val="70000"/>
                </a:schemeClr>
              </a:solidFill>
            </a:endParaRPr>
          </a:p>
        </p:txBody>
      </p:sp>
      <p:sp>
        <p:nvSpPr>
          <p:cNvPr id="64" name="文本框 63">
            <a:extLst>
              <a:ext uri="{FF2B5EF4-FFF2-40B4-BE49-F238E27FC236}">
                <a16:creationId xmlns:a16="http://schemas.microsoft.com/office/drawing/2014/main" id="{6C058CAF-CF04-0B67-C3DD-FA1154C7DA38}"/>
              </a:ext>
            </a:extLst>
          </p:cNvPr>
          <p:cNvSpPr txBox="1"/>
          <p:nvPr/>
        </p:nvSpPr>
        <p:spPr>
          <a:xfrm>
            <a:off x="4825320" y="4869000"/>
            <a:ext cx="2541360" cy="1254959"/>
          </a:xfrm>
          <a:prstGeom prst="rect">
            <a:avLst/>
          </a:prstGeom>
          <a:noFill/>
        </p:spPr>
        <p:txBody>
          <a:bodyPr wrap="square">
            <a:spAutoFit/>
          </a:bodyPr>
          <a:lstStyle/>
          <a:p>
            <a:pPr marL="285750" marR="0" lvl="0" indent="-285750"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sz="2400" dirty="0">
              <a:solidFill>
                <a:schemeClr val="tx1">
                  <a:alpha val="70000"/>
                </a:schemeClr>
              </a:solidFill>
            </a:endParaRPr>
          </a:p>
        </p:txBody>
      </p:sp>
      <p:sp>
        <p:nvSpPr>
          <p:cNvPr id="65" name="文本框 64">
            <a:extLst>
              <a:ext uri="{FF2B5EF4-FFF2-40B4-BE49-F238E27FC236}">
                <a16:creationId xmlns:a16="http://schemas.microsoft.com/office/drawing/2014/main" id="{5CC635DF-9E76-E76C-2267-5EB46D4B382A}"/>
              </a:ext>
            </a:extLst>
          </p:cNvPr>
          <p:cNvSpPr txBox="1"/>
          <p:nvPr/>
        </p:nvSpPr>
        <p:spPr>
          <a:xfrm>
            <a:off x="8954640" y="2894041"/>
            <a:ext cx="2541360" cy="1254959"/>
          </a:xfrm>
          <a:prstGeom prst="rect">
            <a:avLst/>
          </a:prstGeom>
          <a:noFill/>
        </p:spPr>
        <p:txBody>
          <a:bodyPr wrap="square">
            <a:spAutoFit/>
          </a:bodyPr>
          <a:lstStyle/>
          <a:p>
            <a:pPr marL="285750" marR="0" lvl="0" indent="-285750"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sz="2400" dirty="0">
              <a:solidFill>
                <a:schemeClr val="tx1">
                  <a:alpha val="70000"/>
                </a:schemeClr>
              </a:solidFill>
            </a:endParaRPr>
          </a:p>
        </p:txBody>
      </p:sp>
      <p:sp>
        <p:nvSpPr>
          <p:cNvPr id="66" name="文本框 65">
            <a:extLst>
              <a:ext uri="{FF2B5EF4-FFF2-40B4-BE49-F238E27FC236}">
                <a16:creationId xmlns:a16="http://schemas.microsoft.com/office/drawing/2014/main" id="{F8646BCB-DE92-C963-E146-B9C0DBCDE36D}"/>
              </a:ext>
            </a:extLst>
          </p:cNvPr>
          <p:cNvSpPr txBox="1"/>
          <p:nvPr/>
        </p:nvSpPr>
        <p:spPr>
          <a:xfrm>
            <a:off x="8954640" y="4334041"/>
            <a:ext cx="2541360" cy="1254959"/>
          </a:xfrm>
          <a:prstGeom prst="rect">
            <a:avLst/>
          </a:prstGeom>
          <a:noFill/>
        </p:spPr>
        <p:txBody>
          <a:bodyPr wrap="square">
            <a:spAutoFit/>
          </a:bodyPr>
          <a:lstStyle/>
          <a:p>
            <a:pPr marL="285750" marR="0" lvl="0" indent="-285750"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sz="2400" dirty="0">
              <a:solidFill>
                <a:schemeClr val="tx1">
                  <a:alpha val="70000"/>
                </a:schemeClr>
              </a:solidFill>
            </a:endParaRPr>
          </a:p>
        </p:txBody>
      </p:sp>
    </p:spTree>
    <p:extLst>
      <p:ext uri="{BB962C8B-B14F-4D97-AF65-F5344CB8AC3E}">
        <p14:creationId xmlns:p14="http://schemas.microsoft.com/office/powerpoint/2010/main" val="634943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14_6" descr="房间里的餐厅&#10;&#10;描述已自动生成">
            <a:extLst>
              <a:ext uri="{FF2B5EF4-FFF2-40B4-BE49-F238E27FC236}">
                <a16:creationId xmlns:a16="http://schemas.microsoft.com/office/drawing/2014/main" id="{A869D692-CD4E-176E-4897-6DFB478894D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434503" y="2367503"/>
            <a:ext cx="2232000" cy="2232000"/>
          </a:xfrm>
          <a:prstGeom prst="ellipse">
            <a:avLst/>
          </a:prstGeom>
          <a:ln w="28575">
            <a:solidFill>
              <a:schemeClr val="accent1">
                <a:lumMod val="100000"/>
              </a:schemeClr>
            </a:solidFill>
          </a:ln>
        </p:spPr>
      </p:pic>
      <p:sp>
        <p:nvSpPr>
          <p:cNvPr id="39" name="文本框 38">
            <a:extLst>
              <a:ext uri="{FF2B5EF4-FFF2-40B4-BE49-F238E27FC236}">
                <a16:creationId xmlns:a16="http://schemas.microsoft.com/office/drawing/2014/main" id="{54475A67-B9AB-8519-E1F6-D64C2DCEEA1C}"/>
              </a:ext>
            </a:extLst>
          </p:cNvPr>
          <p:cNvSpPr txBox="1"/>
          <p:nvPr/>
        </p:nvSpPr>
        <p:spPr>
          <a:xfrm>
            <a:off x="5375325" y="909000"/>
            <a:ext cx="396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40" name="文本框 39">
            <a:extLst>
              <a:ext uri="{FF2B5EF4-FFF2-40B4-BE49-F238E27FC236}">
                <a16:creationId xmlns:a16="http://schemas.microsoft.com/office/drawing/2014/main" id="{D7FCEFA5-6D39-51F7-C1A7-B52F62A0AE1D}"/>
              </a:ext>
            </a:extLst>
          </p:cNvPr>
          <p:cNvSpPr txBox="1"/>
          <p:nvPr/>
        </p:nvSpPr>
        <p:spPr>
          <a:xfrm>
            <a:off x="5376000" y="1629000"/>
            <a:ext cx="4320000" cy="66402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sz="2400" dirty="0">
              <a:solidFill>
                <a:schemeClr val="tx1">
                  <a:alpha val="70000"/>
                </a:schemeClr>
              </a:solidFill>
            </a:endParaRPr>
          </a:p>
        </p:txBody>
      </p:sp>
      <p:sp>
        <p:nvSpPr>
          <p:cNvPr id="41" name="椭圆 40">
            <a:extLst>
              <a:ext uri="{FF2B5EF4-FFF2-40B4-BE49-F238E27FC236}">
                <a16:creationId xmlns:a16="http://schemas.microsoft.com/office/drawing/2014/main" id="{19559D21-C996-597C-5542-13B59F6D6AF9}"/>
              </a:ext>
            </a:extLst>
          </p:cNvPr>
          <p:cNvSpPr/>
          <p:nvPr/>
        </p:nvSpPr>
        <p:spPr>
          <a:xfrm>
            <a:off x="696000" y="1269000"/>
            <a:ext cx="4306390" cy="4571262"/>
          </a:xfrm>
          <a:prstGeom prst="ellipse">
            <a:avLst/>
          </a:prstGeom>
          <a:noFill/>
          <a:ln w="12700" cap="flat" cmpd="sng" algn="ctr">
            <a:gradFill flip="none" rotWithShape="1">
              <a:gsLst>
                <a:gs pos="29000">
                  <a:schemeClr val="accent1">
                    <a:alpha val="0"/>
                  </a:schemeClr>
                </a:gs>
                <a:gs pos="100000">
                  <a:schemeClr val="accent1">
                    <a:alpha val="89000"/>
                  </a:schemeClr>
                </a:gs>
              </a:gsLst>
              <a:lin ang="0" scaled="1"/>
              <a:tileRect/>
            </a:gradFill>
            <a:prstDash val="solid"/>
            <a:miter lim="800000"/>
          </a:ln>
          <a:effectLst>
            <a:outerShdw blurRad="533400" dist="190500" dir="5400000" algn="t" rotWithShape="0">
              <a:schemeClr val="accent1">
                <a:lumMod val="100000"/>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endParaRPr>
          </a:p>
        </p:txBody>
      </p:sp>
      <p:sp>
        <p:nvSpPr>
          <p:cNvPr id="42" name="椭圆 41">
            <a:extLst>
              <a:ext uri="{FF2B5EF4-FFF2-40B4-BE49-F238E27FC236}">
                <a16:creationId xmlns:a16="http://schemas.microsoft.com/office/drawing/2014/main" id="{96AA3FD2-7863-D161-1266-27978F5892DA}"/>
              </a:ext>
            </a:extLst>
          </p:cNvPr>
          <p:cNvSpPr/>
          <p:nvPr/>
        </p:nvSpPr>
        <p:spPr>
          <a:xfrm>
            <a:off x="3648000" y="1139832"/>
            <a:ext cx="648000" cy="648000"/>
          </a:xfrm>
          <a:prstGeom prst="ellipse">
            <a:avLst/>
          </a:prstGeom>
          <a:solidFill>
            <a:schemeClr val="accent1">
              <a:lumMod val="100000"/>
            </a:schemeClr>
          </a:solidFill>
          <a:ln w="12700" cap="flat" cmpd="sng" algn="ctr">
            <a:noFill/>
            <a:prstDash val="solid"/>
            <a:miter lim="800000"/>
          </a:ln>
          <a:effectLst>
            <a:outerShdw blurRad="520700" dist="139700" dir="5400000" algn="t"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43" name="椭圆 42">
            <a:extLst>
              <a:ext uri="{FF2B5EF4-FFF2-40B4-BE49-F238E27FC236}">
                <a16:creationId xmlns:a16="http://schemas.microsoft.com/office/drawing/2014/main" id="{1F6C3B7C-77AC-F941-2D32-F100422A1F20}"/>
              </a:ext>
            </a:extLst>
          </p:cNvPr>
          <p:cNvSpPr/>
          <p:nvPr/>
        </p:nvSpPr>
        <p:spPr>
          <a:xfrm>
            <a:off x="4728000" y="3069000"/>
            <a:ext cx="648000" cy="648000"/>
          </a:xfrm>
          <a:prstGeom prst="ellipse">
            <a:avLst/>
          </a:prstGeom>
          <a:solidFill>
            <a:schemeClr val="accent1">
              <a:lumMod val="100000"/>
            </a:schemeClr>
          </a:solidFill>
          <a:ln w="12700" cap="flat" cmpd="sng" algn="ctr">
            <a:noFill/>
            <a:prstDash val="solid"/>
            <a:miter lim="800000"/>
          </a:ln>
          <a:effectLst>
            <a:outerShdw blurRad="520700" dist="139700" dir="5400000" algn="t"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44" name="椭圆 43">
            <a:extLst>
              <a:ext uri="{FF2B5EF4-FFF2-40B4-BE49-F238E27FC236}">
                <a16:creationId xmlns:a16="http://schemas.microsoft.com/office/drawing/2014/main" id="{704EE45C-E924-8D4A-A1B1-3D95CAD30717}"/>
              </a:ext>
            </a:extLst>
          </p:cNvPr>
          <p:cNvSpPr/>
          <p:nvPr/>
        </p:nvSpPr>
        <p:spPr>
          <a:xfrm>
            <a:off x="3936000" y="4941000"/>
            <a:ext cx="648000" cy="648000"/>
          </a:xfrm>
          <a:prstGeom prst="ellipse">
            <a:avLst/>
          </a:prstGeom>
          <a:solidFill>
            <a:schemeClr val="accent1">
              <a:lumMod val="100000"/>
            </a:schemeClr>
          </a:solidFill>
          <a:ln w="12700" cap="flat" cmpd="sng" algn="ctr">
            <a:noFill/>
            <a:prstDash val="solid"/>
            <a:miter lim="800000"/>
          </a:ln>
          <a:effectLst>
            <a:outerShdw blurRad="520700" dist="139700" dir="5400000" algn="t"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45" name="文本框 44">
            <a:extLst>
              <a:ext uri="{FF2B5EF4-FFF2-40B4-BE49-F238E27FC236}">
                <a16:creationId xmlns:a16="http://schemas.microsoft.com/office/drawing/2014/main" id="{B64007CC-A2F2-38FF-A040-DEB6CE762DCA}"/>
              </a:ext>
            </a:extLst>
          </p:cNvPr>
          <p:cNvSpPr txBox="1"/>
          <p:nvPr/>
        </p:nvSpPr>
        <p:spPr>
          <a:xfrm>
            <a:off x="3744146" y="1269000"/>
            <a:ext cx="470000" cy="400110"/>
          </a:xfrm>
          <a:prstGeom prst="rect">
            <a:avLst/>
          </a:prstGeom>
          <a:noFill/>
        </p:spPr>
        <p:txBody>
          <a:bodyPr wrap="none" rtlCol="0">
            <a:spAutoFit/>
          </a:bodyPr>
          <a:lstStyle/>
          <a:p>
            <a:r>
              <a:rPr lang="en-US" altLang="zh-CN" sz="2000" dirty="0">
                <a:solidFill>
                  <a:prstClr val="white"/>
                </a:solidFill>
                <a:latin typeface="思源黑体 CN Regular" panose="020B0500000000000000" pitchFamily="34" charset="-122"/>
                <a:ea typeface="思源黑体 CN Regular" panose="020B0500000000000000" pitchFamily="34" charset="-122"/>
              </a:rPr>
              <a:t>01</a:t>
            </a:r>
            <a:endParaRPr lang="zh-CN" altLang="en-US" sz="2000" dirty="0">
              <a:solidFill>
                <a:prstClr val="white"/>
              </a:solidFill>
              <a:latin typeface="思源黑体 CN Regular" panose="020B0500000000000000" pitchFamily="34" charset="-122"/>
              <a:ea typeface="思源黑体 CN Regular" panose="020B0500000000000000" pitchFamily="34" charset="-122"/>
            </a:endParaRPr>
          </a:p>
        </p:txBody>
      </p:sp>
      <p:sp>
        <p:nvSpPr>
          <p:cNvPr id="46" name="文本框 45">
            <a:extLst>
              <a:ext uri="{FF2B5EF4-FFF2-40B4-BE49-F238E27FC236}">
                <a16:creationId xmlns:a16="http://schemas.microsoft.com/office/drawing/2014/main" id="{4D020CFA-62C1-D16F-E062-CAE89FF76770}"/>
              </a:ext>
            </a:extLst>
          </p:cNvPr>
          <p:cNvSpPr txBox="1"/>
          <p:nvPr/>
        </p:nvSpPr>
        <p:spPr>
          <a:xfrm>
            <a:off x="4817000" y="3192945"/>
            <a:ext cx="470000" cy="400110"/>
          </a:xfrm>
          <a:prstGeom prst="rect">
            <a:avLst/>
          </a:prstGeom>
          <a:noFill/>
        </p:spPr>
        <p:txBody>
          <a:bodyPr wrap="none" rtlCol="0">
            <a:spAutoFit/>
          </a:bodyPr>
          <a:lstStyle/>
          <a:p>
            <a:r>
              <a:rPr lang="en-US" altLang="zh-CN" sz="2000" dirty="0">
                <a:solidFill>
                  <a:prstClr val="white"/>
                </a:solidFill>
                <a:latin typeface="思源黑体 CN Regular" panose="020B0500000000000000" pitchFamily="34" charset="-122"/>
                <a:ea typeface="思源黑体 CN Regular" panose="020B0500000000000000" pitchFamily="34" charset="-122"/>
              </a:rPr>
              <a:t>02</a:t>
            </a:r>
            <a:endParaRPr lang="zh-CN" altLang="en-US" sz="2000" dirty="0">
              <a:solidFill>
                <a:prstClr val="white"/>
              </a:solidFill>
              <a:latin typeface="思源黑体 CN Regular" panose="020B0500000000000000" pitchFamily="34" charset="-122"/>
              <a:ea typeface="思源黑体 CN Regular" panose="020B0500000000000000" pitchFamily="34" charset="-122"/>
            </a:endParaRPr>
          </a:p>
        </p:txBody>
      </p:sp>
      <p:sp>
        <p:nvSpPr>
          <p:cNvPr id="47" name="椭圆 46">
            <a:extLst>
              <a:ext uri="{FF2B5EF4-FFF2-40B4-BE49-F238E27FC236}">
                <a16:creationId xmlns:a16="http://schemas.microsoft.com/office/drawing/2014/main" id="{FBD7BF3B-1B0D-007B-2AC5-A41D241201F6}"/>
              </a:ext>
            </a:extLst>
          </p:cNvPr>
          <p:cNvSpPr/>
          <p:nvPr/>
        </p:nvSpPr>
        <p:spPr>
          <a:xfrm>
            <a:off x="1056000" y="1989000"/>
            <a:ext cx="2989006" cy="2989006"/>
          </a:xfrm>
          <a:prstGeom prst="ellipse">
            <a:avLst/>
          </a:prstGeom>
          <a:noFill/>
          <a:ln w="12700" cap="flat" cmpd="sng" algn="ctr">
            <a:solidFill>
              <a:schemeClr val="accent1"/>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48" name="文本框 47">
            <a:extLst>
              <a:ext uri="{FF2B5EF4-FFF2-40B4-BE49-F238E27FC236}">
                <a16:creationId xmlns:a16="http://schemas.microsoft.com/office/drawing/2014/main" id="{3BDE594B-6FC6-D261-C44F-A43FA843B30E}"/>
              </a:ext>
            </a:extLst>
          </p:cNvPr>
          <p:cNvSpPr txBox="1"/>
          <p:nvPr/>
        </p:nvSpPr>
        <p:spPr>
          <a:xfrm>
            <a:off x="4025000" y="5064945"/>
            <a:ext cx="470000" cy="400110"/>
          </a:xfrm>
          <a:prstGeom prst="rect">
            <a:avLst/>
          </a:prstGeom>
          <a:noFill/>
        </p:spPr>
        <p:txBody>
          <a:bodyPr wrap="none" rtlCol="0">
            <a:spAutoFit/>
          </a:bodyPr>
          <a:lstStyle/>
          <a:p>
            <a:r>
              <a:rPr lang="en-US" altLang="zh-CN" sz="2000" dirty="0">
                <a:solidFill>
                  <a:prstClr val="white"/>
                </a:solidFill>
                <a:latin typeface="思源黑体 CN Regular" panose="020B0500000000000000" pitchFamily="34" charset="-122"/>
                <a:ea typeface="思源黑体 CN Regular" panose="020B0500000000000000" pitchFamily="34" charset="-122"/>
              </a:rPr>
              <a:t>03</a:t>
            </a:r>
            <a:endParaRPr lang="zh-CN" altLang="en-US" sz="2000" dirty="0">
              <a:solidFill>
                <a:prstClr val="white"/>
              </a:solidFill>
              <a:latin typeface="思源黑体 CN Regular" panose="020B0500000000000000" pitchFamily="34" charset="-122"/>
              <a:ea typeface="思源黑体 CN Regular" panose="020B0500000000000000" pitchFamily="34" charset="-122"/>
            </a:endParaRPr>
          </a:p>
        </p:txBody>
      </p:sp>
      <p:sp>
        <p:nvSpPr>
          <p:cNvPr id="49" name="文本框 48">
            <a:extLst>
              <a:ext uri="{FF2B5EF4-FFF2-40B4-BE49-F238E27FC236}">
                <a16:creationId xmlns:a16="http://schemas.microsoft.com/office/drawing/2014/main" id="{E3A9811D-6FBC-2E6C-F911-CE497B358450}"/>
              </a:ext>
            </a:extLst>
          </p:cNvPr>
          <p:cNvSpPr txBox="1"/>
          <p:nvPr/>
        </p:nvSpPr>
        <p:spPr>
          <a:xfrm>
            <a:off x="6095325" y="2709000"/>
            <a:ext cx="396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50" name="文本框 49">
            <a:extLst>
              <a:ext uri="{FF2B5EF4-FFF2-40B4-BE49-F238E27FC236}">
                <a16:creationId xmlns:a16="http://schemas.microsoft.com/office/drawing/2014/main" id="{39A3D61C-D452-ED57-635E-EA4D3D8B44D3}"/>
              </a:ext>
            </a:extLst>
          </p:cNvPr>
          <p:cNvSpPr txBox="1"/>
          <p:nvPr/>
        </p:nvSpPr>
        <p:spPr>
          <a:xfrm>
            <a:off x="6096000" y="3429000"/>
            <a:ext cx="3960000" cy="66402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a:t>
            </a:r>
            <a:endParaRPr lang="zh-CN" altLang="en-US" dirty="0">
              <a:solidFill>
                <a:schemeClr val="tx1">
                  <a:alpha val="70000"/>
                </a:schemeClr>
              </a:solidFill>
            </a:endParaRPr>
          </a:p>
        </p:txBody>
      </p:sp>
      <p:sp>
        <p:nvSpPr>
          <p:cNvPr id="51" name="文本框 50">
            <a:extLst>
              <a:ext uri="{FF2B5EF4-FFF2-40B4-BE49-F238E27FC236}">
                <a16:creationId xmlns:a16="http://schemas.microsoft.com/office/drawing/2014/main" id="{983CA60C-85E2-C7E5-5A3F-71B6878F68ED}"/>
              </a:ext>
            </a:extLst>
          </p:cNvPr>
          <p:cNvSpPr txBox="1"/>
          <p:nvPr/>
        </p:nvSpPr>
        <p:spPr>
          <a:xfrm>
            <a:off x="5375325" y="4509000"/>
            <a:ext cx="396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52" name="文本框 51">
            <a:extLst>
              <a:ext uri="{FF2B5EF4-FFF2-40B4-BE49-F238E27FC236}">
                <a16:creationId xmlns:a16="http://schemas.microsoft.com/office/drawing/2014/main" id="{E54EF278-FD01-4411-6847-163CDCF4E014}"/>
              </a:ext>
            </a:extLst>
          </p:cNvPr>
          <p:cNvSpPr txBox="1"/>
          <p:nvPr/>
        </p:nvSpPr>
        <p:spPr>
          <a:xfrm>
            <a:off x="5376000" y="5229000"/>
            <a:ext cx="4320000" cy="66402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a:t>
            </a:r>
            <a:endParaRPr lang="zh-CN" altLang="en-US" sz="2400" dirty="0">
              <a:solidFill>
                <a:schemeClr val="tx1">
                  <a:alpha val="70000"/>
                </a:schemeClr>
              </a:solidFill>
            </a:endParaRPr>
          </a:p>
        </p:txBody>
      </p:sp>
      <p:grpSp>
        <p:nvGrpSpPr>
          <p:cNvPr id="57" name="组合 56">
            <a:extLst>
              <a:ext uri="{FF2B5EF4-FFF2-40B4-BE49-F238E27FC236}">
                <a16:creationId xmlns:a16="http://schemas.microsoft.com/office/drawing/2014/main" id="{D9815777-E657-9397-125F-CAF93DDB97E5}"/>
              </a:ext>
            </a:extLst>
          </p:cNvPr>
          <p:cNvGrpSpPr/>
          <p:nvPr/>
        </p:nvGrpSpPr>
        <p:grpSpPr>
          <a:xfrm>
            <a:off x="0" y="6548648"/>
            <a:ext cx="12216000" cy="360003"/>
            <a:chOff x="-24000" y="6669000"/>
            <a:chExt cx="12216000" cy="720003"/>
          </a:xfrm>
        </p:grpSpPr>
        <p:sp>
          <p:nvSpPr>
            <p:cNvPr id="58" name="任意多边形: 形状 57">
              <a:extLst>
                <a:ext uri="{FF2B5EF4-FFF2-40B4-BE49-F238E27FC236}">
                  <a16:creationId xmlns:a16="http://schemas.microsoft.com/office/drawing/2014/main" id="{C1796049-0EB6-09EF-192E-F7604710889E}"/>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9" name="任意多边形: 形状 58">
              <a:extLst>
                <a:ext uri="{FF2B5EF4-FFF2-40B4-BE49-F238E27FC236}">
                  <a16:creationId xmlns:a16="http://schemas.microsoft.com/office/drawing/2014/main" id="{96952F94-3819-3E67-F407-38C6BEA6F3E5}"/>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60" name="直接连接符 59">
            <a:extLst>
              <a:ext uri="{FF2B5EF4-FFF2-40B4-BE49-F238E27FC236}">
                <a16:creationId xmlns:a16="http://schemas.microsoft.com/office/drawing/2014/main" id="{3AB791BB-70EA-B967-217A-38807BBF91CE}"/>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任意多边形: 形状 60">
            <a:extLst>
              <a:ext uri="{FF2B5EF4-FFF2-40B4-BE49-F238E27FC236}">
                <a16:creationId xmlns:a16="http://schemas.microsoft.com/office/drawing/2014/main" id="{ACBD3A85-128F-8DA8-0D7E-F06F24ADB614}"/>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2" name="文本框 61">
            <a:extLst>
              <a:ext uri="{FF2B5EF4-FFF2-40B4-BE49-F238E27FC236}">
                <a16:creationId xmlns:a16="http://schemas.microsoft.com/office/drawing/2014/main" id="{E01A257E-361B-D801-556E-57F95957994A}"/>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240085B-9468-A4DD-DADE-A95CDEEE04B0}"/>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66370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 空心 1">
            <a:extLst>
              <a:ext uri="{FF2B5EF4-FFF2-40B4-BE49-F238E27FC236}">
                <a16:creationId xmlns:a16="http://schemas.microsoft.com/office/drawing/2014/main" id="{B8664CD8-9D9A-26E5-F581-9492F85E675F}"/>
              </a:ext>
            </a:extLst>
          </p:cNvPr>
          <p:cNvSpPr/>
          <p:nvPr/>
        </p:nvSpPr>
        <p:spPr>
          <a:xfrm>
            <a:off x="3936000" y="1269000"/>
            <a:ext cx="4320000" cy="4320000"/>
          </a:xfrm>
          <a:prstGeom prst="donut">
            <a:avLst>
              <a:gd name="adj" fmla="val 16684"/>
            </a:avLst>
          </a:prstGeom>
          <a:solidFill>
            <a:schemeClr val="accent1">
              <a:lumMod val="20000"/>
              <a:lumOff val="80000"/>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29" name="直接连接符 28">
            <a:extLst>
              <a:ext uri="{FF2B5EF4-FFF2-40B4-BE49-F238E27FC236}">
                <a16:creationId xmlns:a16="http://schemas.microsoft.com/office/drawing/2014/main" id="{31BDCDF8-5B75-0458-0ACF-4FB10402F50B}"/>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id="{BD24D146-9E23-1FCC-724C-1C83CAFA3EF2}"/>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7" name="文本框 16">
            <a:extLst>
              <a:ext uri="{FF2B5EF4-FFF2-40B4-BE49-F238E27FC236}">
                <a16:creationId xmlns:a16="http://schemas.microsoft.com/office/drawing/2014/main" id="{541C51BF-1CF6-38CC-1BBC-819A28933E40}"/>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D7E0BB93-A63E-8876-D6EF-8B21022473A1}"/>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59" name="椭圆 58">
            <a:extLst>
              <a:ext uri="{FF2B5EF4-FFF2-40B4-BE49-F238E27FC236}">
                <a16:creationId xmlns:a16="http://schemas.microsoft.com/office/drawing/2014/main" id="{027D26B7-FFDF-11D8-A068-EF4A4ED8CD46}"/>
              </a:ext>
            </a:extLst>
          </p:cNvPr>
          <p:cNvSpPr/>
          <p:nvPr/>
        </p:nvSpPr>
        <p:spPr>
          <a:xfrm>
            <a:off x="5106000" y="2385513"/>
            <a:ext cx="1980000" cy="1980000"/>
          </a:xfrm>
          <a:prstGeom prst="ellipse">
            <a:avLst/>
          </a:prstGeom>
          <a:solidFill>
            <a:schemeClr val="accent1">
              <a:lumMod val="100000"/>
            </a:schemeClr>
          </a:solidFill>
          <a:ln w="12700" cap="flat" cmpd="sng" algn="ctr">
            <a:noFill/>
            <a:prstDash val="solid"/>
            <a:miter lim="800000"/>
          </a:ln>
          <a:effectLst/>
        </p:spPr>
        <p:txBody>
          <a:bodyPr rtlCol="0" anchor="ctr"/>
          <a:lstStyle/>
          <a:p>
            <a:pPr algn="ctr" defTabSz="914400">
              <a:defRPr/>
            </a:pPr>
            <a:endParaRPr lang="zh-CN" altLang="en-US" kern="0" dirty="0">
              <a:solidFill>
                <a:prstClr val="white"/>
              </a:solidFill>
              <a:latin typeface="等线" panose="020F0502020204030204"/>
            </a:endParaRPr>
          </a:p>
        </p:txBody>
      </p:sp>
      <p:sp>
        <p:nvSpPr>
          <p:cNvPr id="60" name="椭圆 59">
            <a:extLst>
              <a:ext uri="{FF2B5EF4-FFF2-40B4-BE49-F238E27FC236}">
                <a16:creationId xmlns:a16="http://schemas.microsoft.com/office/drawing/2014/main" id="{E6551677-6BBE-D42F-6ADE-E4A8DDAC8FA4}"/>
              </a:ext>
            </a:extLst>
          </p:cNvPr>
          <p:cNvSpPr/>
          <p:nvPr/>
        </p:nvSpPr>
        <p:spPr>
          <a:xfrm>
            <a:off x="5430000" y="2709000"/>
            <a:ext cx="1332000" cy="1332000"/>
          </a:xfrm>
          <a:prstGeom prst="ellipse">
            <a:avLst/>
          </a:prstGeom>
          <a:solidFill>
            <a:sysClr val="window" lastClr="FFFFFF"/>
          </a:solidFill>
          <a:ln w="12700" cap="flat" cmpd="sng" algn="ctr">
            <a:noFill/>
            <a:prstDash val="solid"/>
            <a:miter lim="800000"/>
          </a:ln>
          <a:effectLst/>
        </p:spPr>
        <p:txBody>
          <a:bodyPr rtlCol="0" anchor="ctr"/>
          <a:lstStyle/>
          <a:p>
            <a:pPr algn="ctr" defTabSz="914400">
              <a:defRPr/>
            </a:pPr>
            <a:endParaRPr lang="en-US" altLang="zh-CN" sz="2000" kern="0" dirty="0">
              <a:solidFill>
                <a:srgbClr val="D92028"/>
              </a:solidFill>
              <a:latin typeface="思源黑体 CN Bold" panose="020B0800000000000000" pitchFamily="34" charset="-122"/>
              <a:ea typeface="思源黑体 CN Bold" panose="020B0800000000000000" pitchFamily="34" charset="-122"/>
            </a:endParaRPr>
          </a:p>
          <a:p>
            <a:pPr algn="ctr" defTabSz="914400">
              <a:defRPr/>
            </a:pPr>
            <a:endParaRPr lang="en-US" altLang="zh-CN" sz="2000" kern="0" dirty="0">
              <a:gradFill>
                <a:gsLst>
                  <a:gs pos="100000">
                    <a:srgbClr val="1D78FA"/>
                  </a:gs>
                  <a:gs pos="0">
                    <a:srgbClr val="0E64DE"/>
                  </a:gs>
                </a:gsLst>
                <a:lin ang="5400000" scaled="1"/>
              </a:gradFill>
              <a:latin typeface="思源黑体 CN Bold" panose="020B0800000000000000" pitchFamily="34" charset="-122"/>
              <a:ea typeface="思源黑体 CN Bold" panose="020B0800000000000000" pitchFamily="34" charset="-122"/>
            </a:endParaRPr>
          </a:p>
        </p:txBody>
      </p:sp>
      <p:sp>
        <p:nvSpPr>
          <p:cNvPr id="63" name="椭圆 62">
            <a:extLst>
              <a:ext uri="{FF2B5EF4-FFF2-40B4-BE49-F238E27FC236}">
                <a16:creationId xmlns:a16="http://schemas.microsoft.com/office/drawing/2014/main" id="{31CAA26A-26A0-9AD5-5FD7-E475DBDFEBCA}"/>
              </a:ext>
            </a:extLst>
          </p:cNvPr>
          <p:cNvSpPr/>
          <p:nvPr/>
        </p:nvSpPr>
        <p:spPr>
          <a:xfrm>
            <a:off x="4296000" y="1845000"/>
            <a:ext cx="720000" cy="720000"/>
          </a:xfrm>
          <a:prstGeom prst="ellipse">
            <a:avLst/>
          </a:prstGeom>
          <a:gradFill flip="none" rotWithShape="1">
            <a:gsLst>
              <a:gs pos="11000">
                <a:schemeClr val="accent1">
                  <a:lumMod val="60000"/>
                  <a:lumOff val="40000"/>
                </a:schemeClr>
              </a:gs>
              <a:gs pos="70000">
                <a:schemeClr val="accent1">
                  <a:lumMod val="100000"/>
                </a:schemeClr>
              </a:gs>
            </a:gsLst>
            <a:path path="circle">
              <a:fillToRect r="100000" b="100000"/>
            </a:path>
            <a:tileRect l="-100000" t="-100000"/>
          </a:gradFill>
          <a:ln>
            <a:noFill/>
          </a:ln>
          <a:effectLst>
            <a:outerShdw blurRad="406400" dist="317500" dir="5400000" algn="t" rotWithShape="0">
              <a:schemeClr val="accent1">
                <a:lumMod val="100000"/>
                <a:alpha val="37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a:extLst>
              <a:ext uri="{FF2B5EF4-FFF2-40B4-BE49-F238E27FC236}">
                <a16:creationId xmlns:a16="http://schemas.microsoft.com/office/drawing/2014/main" id="{A38AF780-D529-3DAB-8F48-A8FD51AAC462}"/>
              </a:ext>
            </a:extLst>
          </p:cNvPr>
          <p:cNvSpPr/>
          <p:nvPr/>
        </p:nvSpPr>
        <p:spPr>
          <a:xfrm>
            <a:off x="7248000" y="1845000"/>
            <a:ext cx="720000" cy="720000"/>
          </a:xfrm>
          <a:prstGeom prst="ellipse">
            <a:avLst/>
          </a:prstGeom>
          <a:gradFill flip="none" rotWithShape="1">
            <a:gsLst>
              <a:gs pos="70000">
                <a:schemeClr val="accent1"/>
              </a:gs>
              <a:gs pos="11000">
                <a:schemeClr val="accent1">
                  <a:lumMod val="60000"/>
                  <a:lumOff val="40000"/>
                </a:schemeClr>
              </a:gs>
            </a:gsLst>
            <a:path path="circle">
              <a:fillToRect r="100000" b="100000"/>
            </a:path>
            <a:tileRect l="-100000" t="-100000"/>
          </a:gradFill>
          <a:ln>
            <a:noFill/>
          </a:ln>
          <a:effectLst>
            <a:outerShdw blurRad="406400" dist="317500" dir="5400000" algn="t" rotWithShape="0">
              <a:schemeClr val="accent1">
                <a:lumMod val="100000"/>
                <a:alpha val="37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tick_327698">
            <a:extLst>
              <a:ext uri="{FF2B5EF4-FFF2-40B4-BE49-F238E27FC236}">
                <a16:creationId xmlns:a16="http://schemas.microsoft.com/office/drawing/2014/main" id="{765CA674-0DBC-61CF-D329-B092012C575E}"/>
              </a:ext>
            </a:extLst>
          </p:cNvPr>
          <p:cNvSpPr/>
          <p:nvPr/>
        </p:nvSpPr>
        <p:spPr>
          <a:xfrm>
            <a:off x="4458000" y="2007000"/>
            <a:ext cx="396000" cy="396000"/>
          </a:xfrm>
          <a:custGeom>
            <a:avLst/>
            <a:gdLst>
              <a:gd name="T0" fmla="*/ 3413 w 6827"/>
              <a:gd name="T1" fmla="*/ 0 h 6827"/>
              <a:gd name="T2" fmla="*/ 0 w 6827"/>
              <a:gd name="T3" fmla="*/ 3413 h 6827"/>
              <a:gd name="T4" fmla="*/ 3413 w 6827"/>
              <a:gd name="T5" fmla="*/ 6827 h 6827"/>
              <a:gd name="T6" fmla="*/ 6827 w 6827"/>
              <a:gd name="T7" fmla="*/ 3413 h 6827"/>
              <a:gd name="T8" fmla="*/ 3413 w 6827"/>
              <a:gd name="T9" fmla="*/ 0 h 6827"/>
              <a:gd name="T10" fmla="*/ 5155 w 6827"/>
              <a:gd name="T11" fmla="*/ 3022 h 6827"/>
              <a:gd name="T12" fmla="*/ 3370 w 6827"/>
              <a:gd name="T13" fmla="*/ 4807 h 6827"/>
              <a:gd name="T14" fmla="*/ 2990 w 6827"/>
              <a:gd name="T15" fmla="*/ 4964 h 6827"/>
              <a:gd name="T16" fmla="*/ 2611 w 6827"/>
              <a:gd name="T17" fmla="*/ 4807 h 6827"/>
              <a:gd name="T18" fmla="*/ 1672 w 6827"/>
              <a:gd name="T19" fmla="*/ 3868 h 6827"/>
              <a:gd name="T20" fmla="*/ 1672 w 6827"/>
              <a:gd name="T21" fmla="*/ 3109 h 6827"/>
              <a:gd name="T22" fmla="*/ 2431 w 6827"/>
              <a:gd name="T23" fmla="*/ 3109 h 6827"/>
              <a:gd name="T24" fmla="*/ 2990 w 6827"/>
              <a:gd name="T25" fmla="*/ 3668 h 6827"/>
              <a:gd name="T26" fmla="*/ 4395 w 6827"/>
              <a:gd name="T27" fmla="*/ 2263 h 6827"/>
              <a:gd name="T28" fmla="*/ 5155 w 6827"/>
              <a:gd name="T29" fmla="*/ 2263 h 6827"/>
              <a:gd name="T30" fmla="*/ 5155 w 6827"/>
              <a:gd name="T31" fmla="*/ 302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27" h="6827">
                <a:moveTo>
                  <a:pt x="3413" y="0"/>
                </a:moveTo>
                <a:cubicBezTo>
                  <a:pt x="1528" y="0"/>
                  <a:pt x="0" y="1528"/>
                  <a:pt x="0" y="3413"/>
                </a:cubicBezTo>
                <a:cubicBezTo>
                  <a:pt x="0" y="5298"/>
                  <a:pt x="1528" y="6827"/>
                  <a:pt x="3413" y="6827"/>
                </a:cubicBezTo>
                <a:cubicBezTo>
                  <a:pt x="5298" y="6827"/>
                  <a:pt x="6827" y="5298"/>
                  <a:pt x="6827" y="3413"/>
                </a:cubicBezTo>
                <a:cubicBezTo>
                  <a:pt x="6827" y="1528"/>
                  <a:pt x="5298" y="0"/>
                  <a:pt x="3413" y="0"/>
                </a:cubicBezTo>
                <a:close/>
                <a:moveTo>
                  <a:pt x="5155" y="3022"/>
                </a:moveTo>
                <a:lnTo>
                  <a:pt x="3370" y="4807"/>
                </a:lnTo>
                <a:cubicBezTo>
                  <a:pt x="3269" y="4907"/>
                  <a:pt x="3133" y="4964"/>
                  <a:pt x="2990" y="4964"/>
                </a:cubicBezTo>
                <a:cubicBezTo>
                  <a:pt x="2848" y="4964"/>
                  <a:pt x="2711" y="4907"/>
                  <a:pt x="2611" y="4807"/>
                </a:cubicBezTo>
                <a:lnTo>
                  <a:pt x="1672" y="3868"/>
                </a:lnTo>
                <a:cubicBezTo>
                  <a:pt x="1462" y="3659"/>
                  <a:pt x="1462" y="3319"/>
                  <a:pt x="1672" y="3109"/>
                </a:cubicBezTo>
                <a:cubicBezTo>
                  <a:pt x="1882" y="2899"/>
                  <a:pt x="2222" y="2899"/>
                  <a:pt x="2431" y="3109"/>
                </a:cubicBezTo>
                <a:lnTo>
                  <a:pt x="2990" y="3668"/>
                </a:lnTo>
                <a:lnTo>
                  <a:pt x="4395" y="2263"/>
                </a:lnTo>
                <a:cubicBezTo>
                  <a:pt x="4605" y="2053"/>
                  <a:pt x="4945" y="2053"/>
                  <a:pt x="5155" y="2263"/>
                </a:cubicBezTo>
                <a:cubicBezTo>
                  <a:pt x="5364" y="2473"/>
                  <a:pt x="5364" y="2813"/>
                  <a:pt x="5155" y="3022"/>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66" name="statistics-graph_716">
            <a:extLst>
              <a:ext uri="{FF2B5EF4-FFF2-40B4-BE49-F238E27FC236}">
                <a16:creationId xmlns:a16="http://schemas.microsoft.com/office/drawing/2014/main" id="{7EBBFD70-6206-BE09-2308-2253C45DCC8C}"/>
              </a:ext>
            </a:extLst>
          </p:cNvPr>
          <p:cNvSpPr/>
          <p:nvPr/>
        </p:nvSpPr>
        <p:spPr>
          <a:xfrm>
            <a:off x="7428000" y="2025000"/>
            <a:ext cx="360000" cy="360000"/>
          </a:xfrm>
          <a:custGeom>
            <a:avLst/>
            <a:gdLst>
              <a:gd name="connsiteX0" fmla="*/ 455986 w 570958"/>
              <a:gd name="connsiteY0" fmla="*/ 97956 h 417916"/>
              <a:gd name="connsiteX1" fmla="*/ 489570 w 570958"/>
              <a:gd name="connsiteY1" fmla="*/ 117311 h 417916"/>
              <a:gd name="connsiteX2" fmla="*/ 445652 w 570958"/>
              <a:gd name="connsiteY2" fmla="*/ 194733 h 417916"/>
              <a:gd name="connsiteX3" fmla="*/ 408192 w 570958"/>
              <a:gd name="connsiteY3" fmla="*/ 260541 h 417916"/>
              <a:gd name="connsiteX4" fmla="*/ 406900 w 570958"/>
              <a:gd name="connsiteY4" fmla="*/ 259251 h 417916"/>
              <a:gd name="connsiteX5" fmla="*/ 406900 w 570958"/>
              <a:gd name="connsiteY5" fmla="*/ 260541 h 417916"/>
              <a:gd name="connsiteX6" fmla="*/ 330689 w 570958"/>
              <a:gd name="connsiteY6" fmla="*/ 216669 h 417916"/>
              <a:gd name="connsiteX7" fmla="*/ 294521 w 570958"/>
              <a:gd name="connsiteY7" fmla="*/ 196023 h 417916"/>
              <a:gd name="connsiteX8" fmla="*/ 255770 w 570958"/>
              <a:gd name="connsiteY8" fmla="*/ 263122 h 417916"/>
              <a:gd name="connsiteX9" fmla="*/ 222185 w 570958"/>
              <a:gd name="connsiteY9" fmla="*/ 242476 h 417916"/>
              <a:gd name="connsiteX10" fmla="*/ 182142 w 570958"/>
              <a:gd name="connsiteY10" fmla="*/ 219250 h 417916"/>
              <a:gd name="connsiteX11" fmla="*/ 113681 w 570958"/>
              <a:gd name="connsiteY11" fmla="*/ 332801 h 417916"/>
              <a:gd name="connsiteX12" fmla="*/ 81388 w 570958"/>
              <a:gd name="connsiteY12" fmla="*/ 310865 h 417916"/>
              <a:gd name="connsiteX13" fmla="*/ 153724 w 570958"/>
              <a:gd name="connsiteY13" fmla="*/ 197314 h 417916"/>
              <a:gd name="connsiteX14" fmla="*/ 171808 w 570958"/>
              <a:gd name="connsiteY14" fmla="*/ 167635 h 417916"/>
              <a:gd name="connsiteX15" fmla="*/ 242853 w 570958"/>
              <a:gd name="connsiteY15" fmla="*/ 210217 h 417916"/>
              <a:gd name="connsiteX16" fmla="*/ 266104 w 570958"/>
              <a:gd name="connsiteY16" fmla="*/ 168926 h 417916"/>
              <a:gd name="connsiteX17" fmla="*/ 280312 w 570958"/>
              <a:gd name="connsiteY17" fmla="*/ 143119 h 417916"/>
              <a:gd name="connsiteX18" fmla="*/ 357815 w 570958"/>
              <a:gd name="connsiteY18" fmla="*/ 188281 h 417916"/>
              <a:gd name="connsiteX19" fmla="*/ 393983 w 570958"/>
              <a:gd name="connsiteY19" fmla="*/ 207636 h 417916"/>
              <a:gd name="connsiteX20" fmla="*/ 418526 w 570958"/>
              <a:gd name="connsiteY20" fmla="*/ 163764 h 417916"/>
              <a:gd name="connsiteX21" fmla="*/ 72338 w 570958"/>
              <a:gd name="connsiteY21" fmla="*/ 37406 h 417916"/>
              <a:gd name="connsiteX22" fmla="*/ 50378 w 570958"/>
              <a:gd name="connsiteY22" fmla="*/ 61913 h 417916"/>
              <a:gd name="connsiteX23" fmla="*/ 50378 w 570958"/>
              <a:gd name="connsiteY23" fmla="*/ 356003 h 417916"/>
              <a:gd name="connsiteX24" fmla="*/ 72338 w 570958"/>
              <a:gd name="connsiteY24" fmla="*/ 380510 h 417916"/>
              <a:gd name="connsiteX25" fmla="*/ 498620 w 570958"/>
              <a:gd name="connsiteY25" fmla="*/ 380510 h 417916"/>
              <a:gd name="connsiteX26" fmla="*/ 520580 w 570958"/>
              <a:gd name="connsiteY26" fmla="*/ 356003 h 417916"/>
              <a:gd name="connsiteX27" fmla="*/ 520580 w 570958"/>
              <a:gd name="connsiteY27" fmla="*/ 61913 h 417916"/>
              <a:gd name="connsiteX28" fmla="*/ 498620 w 570958"/>
              <a:gd name="connsiteY28" fmla="*/ 37406 h 417916"/>
              <a:gd name="connsiteX29" fmla="*/ 25835 w 570958"/>
              <a:gd name="connsiteY29" fmla="*/ 0 h 417916"/>
              <a:gd name="connsiteX30" fmla="*/ 545123 w 570958"/>
              <a:gd name="connsiteY30" fmla="*/ 0 h 417916"/>
              <a:gd name="connsiteX31" fmla="*/ 570958 w 570958"/>
              <a:gd name="connsiteY31" fmla="*/ 30957 h 417916"/>
              <a:gd name="connsiteX32" fmla="*/ 570958 w 570958"/>
              <a:gd name="connsiteY32" fmla="*/ 388249 h 417916"/>
              <a:gd name="connsiteX33" fmla="*/ 545123 w 570958"/>
              <a:gd name="connsiteY33" fmla="*/ 417916 h 417916"/>
              <a:gd name="connsiteX34" fmla="*/ 25835 w 570958"/>
              <a:gd name="connsiteY34" fmla="*/ 417916 h 417916"/>
              <a:gd name="connsiteX35" fmla="*/ 0 w 570958"/>
              <a:gd name="connsiteY35" fmla="*/ 388249 h 417916"/>
              <a:gd name="connsiteX36" fmla="*/ 0 w 570958"/>
              <a:gd name="connsiteY36" fmla="*/ 30957 h 417916"/>
              <a:gd name="connsiteX37" fmla="*/ 25835 w 570958"/>
              <a:gd name="connsiteY37" fmla="*/ 0 h 41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0958" h="417916">
                <a:moveTo>
                  <a:pt x="455986" y="97956"/>
                </a:moveTo>
                <a:lnTo>
                  <a:pt x="489570" y="117311"/>
                </a:lnTo>
                <a:lnTo>
                  <a:pt x="445652" y="194733"/>
                </a:lnTo>
                <a:lnTo>
                  <a:pt x="408192" y="260541"/>
                </a:lnTo>
                <a:lnTo>
                  <a:pt x="406900" y="259251"/>
                </a:lnTo>
                <a:lnTo>
                  <a:pt x="406900" y="260541"/>
                </a:lnTo>
                <a:lnTo>
                  <a:pt x="330689" y="216669"/>
                </a:lnTo>
                <a:lnTo>
                  <a:pt x="294521" y="196023"/>
                </a:lnTo>
                <a:lnTo>
                  <a:pt x="255770" y="263122"/>
                </a:lnTo>
                <a:lnTo>
                  <a:pt x="222185" y="242476"/>
                </a:lnTo>
                <a:lnTo>
                  <a:pt x="182142" y="219250"/>
                </a:lnTo>
                <a:lnTo>
                  <a:pt x="113681" y="332801"/>
                </a:lnTo>
                <a:lnTo>
                  <a:pt x="81388" y="310865"/>
                </a:lnTo>
                <a:lnTo>
                  <a:pt x="153724" y="197314"/>
                </a:lnTo>
                <a:lnTo>
                  <a:pt x="171808" y="167635"/>
                </a:lnTo>
                <a:lnTo>
                  <a:pt x="242853" y="210217"/>
                </a:lnTo>
                <a:lnTo>
                  <a:pt x="266104" y="168926"/>
                </a:lnTo>
                <a:lnTo>
                  <a:pt x="280312" y="143119"/>
                </a:lnTo>
                <a:lnTo>
                  <a:pt x="357815" y="188281"/>
                </a:lnTo>
                <a:lnTo>
                  <a:pt x="393983" y="207636"/>
                </a:lnTo>
                <a:lnTo>
                  <a:pt x="418526" y="163764"/>
                </a:lnTo>
                <a:close/>
                <a:moveTo>
                  <a:pt x="72338" y="37406"/>
                </a:moveTo>
                <a:cubicBezTo>
                  <a:pt x="60712" y="37406"/>
                  <a:pt x="50378" y="49015"/>
                  <a:pt x="50378" y="61913"/>
                </a:cubicBezTo>
                <a:lnTo>
                  <a:pt x="50378" y="356003"/>
                </a:lnTo>
                <a:cubicBezTo>
                  <a:pt x="50378" y="370191"/>
                  <a:pt x="60712" y="380510"/>
                  <a:pt x="72338" y="380510"/>
                </a:cubicBezTo>
                <a:lnTo>
                  <a:pt x="498620" y="380510"/>
                </a:lnTo>
                <a:cubicBezTo>
                  <a:pt x="510246" y="380510"/>
                  <a:pt x="520580" y="370191"/>
                  <a:pt x="520580" y="356003"/>
                </a:cubicBezTo>
                <a:lnTo>
                  <a:pt x="520580" y="61913"/>
                </a:lnTo>
                <a:cubicBezTo>
                  <a:pt x="520580" y="49015"/>
                  <a:pt x="510246" y="37406"/>
                  <a:pt x="498620" y="37406"/>
                </a:cubicBezTo>
                <a:close/>
                <a:moveTo>
                  <a:pt x="25835" y="0"/>
                </a:moveTo>
                <a:lnTo>
                  <a:pt x="545123" y="0"/>
                </a:lnTo>
                <a:cubicBezTo>
                  <a:pt x="559332" y="0"/>
                  <a:pt x="570958" y="14189"/>
                  <a:pt x="570958" y="30957"/>
                </a:cubicBezTo>
                <a:lnTo>
                  <a:pt x="570958" y="388249"/>
                </a:lnTo>
                <a:cubicBezTo>
                  <a:pt x="570958" y="405017"/>
                  <a:pt x="559332" y="417916"/>
                  <a:pt x="545123" y="417916"/>
                </a:cubicBezTo>
                <a:lnTo>
                  <a:pt x="25835" y="417916"/>
                </a:lnTo>
                <a:cubicBezTo>
                  <a:pt x="11626" y="417916"/>
                  <a:pt x="0" y="405017"/>
                  <a:pt x="0" y="388249"/>
                </a:cubicBezTo>
                <a:lnTo>
                  <a:pt x="0" y="30957"/>
                </a:lnTo>
                <a:cubicBezTo>
                  <a:pt x="0" y="14189"/>
                  <a:pt x="11626" y="0"/>
                  <a:pt x="25835"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67" name="iconfont-11253-5325649">
            <a:extLst>
              <a:ext uri="{FF2B5EF4-FFF2-40B4-BE49-F238E27FC236}">
                <a16:creationId xmlns:a16="http://schemas.microsoft.com/office/drawing/2014/main" id="{C7B8430B-E04C-9D8B-75CC-A12EC72C351E}"/>
              </a:ext>
            </a:extLst>
          </p:cNvPr>
          <p:cNvSpPr/>
          <p:nvPr/>
        </p:nvSpPr>
        <p:spPr>
          <a:xfrm>
            <a:off x="4296000" y="4329000"/>
            <a:ext cx="360000" cy="360000"/>
          </a:xfrm>
          <a:custGeom>
            <a:avLst/>
            <a:gdLst>
              <a:gd name="T0" fmla="*/ 4314 w 10001"/>
              <a:gd name="T1" fmla="*/ 444 h 7830"/>
              <a:gd name="T2" fmla="*/ 8740 w 10001"/>
              <a:gd name="T3" fmla="*/ 1260 h 7830"/>
              <a:gd name="T4" fmla="*/ 9757 w 10001"/>
              <a:gd name="T5" fmla="*/ 1361 h 7830"/>
              <a:gd name="T6" fmla="*/ 10001 w 10001"/>
              <a:gd name="T7" fmla="*/ 4964 h 7830"/>
              <a:gd name="T8" fmla="*/ 9157 w 10001"/>
              <a:gd name="T9" fmla="*/ 5206 h 7830"/>
              <a:gd name="T10" fmla="*/ 8791 w 10001"/>
              <a:gd name="T11" fmla="*/ 5399 h 7830"/>
              <a:gd name="T12" fmla="*/ 5454 w 10001"/>
              <a:gd name="T13" fmla="*/ 1494 h 7830"/>
              <a:gd name="T14" fmla="*/ 3642 w 10001"/>
              <a:gd name="T15" fmla="*/ 2251 h 7830"/>
              <a:gd name="T16" fmla="*/ 2504 w 10001"/>
              <a:gd name="T17" fmla="*/ 1868 h 7830"/>
              <a:gd name="T18" fmla="*/ 295 w 10001"/>
              <a:gd name="T19" fmla="*/ 5196 h 7830"/>
              <a:gd name="T20" fmla="*/ 1180 w 10001"/>
              <a:gd name="T21" fmla="*/ 4752 h 7830"/>
              <a:gd name="T22" fmla="*/ 2797 w 10001"/>
              <a:gd name="T23" fmla="*/ 5095 h 7830"/>
              <a:gd name="T24" fmla="*/ 3988 w 10001"/>
              <a:gd name="T25" fmla="*/ 6155 h 7830"/>
              <a:gd name="T26" fmla="*/ 4639 w 10001"/>
              <a:gd name="T27" fmla="*/ 7567 h 7830"/>
              <a:gd name="T28" fmla="*/ 4588 w 10001"/>
              <a:gd name="T29" fmla="*/ 7669 h 7830"/>
              <a:gd name="T30" fmla="*/ 5411 w 10001"/>
              <a:gd name="T31" fmla="*/ 7134 h 7830"/>
              <a:gd name="T32" fmla="*/ 5421 w 10001"/>
              <a:gd name="T33" fmla="*/ 7124 h 7830"/>
              <a:gd name="T34" fmla="*/ 6154 w 10001"/>
              <a:gd name="T35" fmla="*/ 7234 h 7830"/>
              <a:gd name="T36" fmla="*/ 6367 w 10001"/>
              <a:gd name="T37" fmla="*/ 6689 h 7830"/>
              <a:gd name="T38" fmla="*/ 6419 w 10001"/>
              <a:gd name="T39" fmla="*/ 6729 h 7830"/>
              <a:gd name="T40" fmla="*/ 7334 w 10001"/>
              <a:gd name="T41" fmla="*/ 6264 h 7830"/>
              <a:gd name="T42" fmla="*/ 7344 w 10001"/>
              <a:gd name="T43" fmla="*/ 6255 h 7830"/>
              <a:gd name="T44" fmla="*/ 8036 w 10001"/>
              <a:gd name="T45" fmla="*/ 6376 h 7830"/>
              <a:gd name="T46" fmla="*/ 8159 w 10001"/>
              <a:gd name="T47" fmla="*/ 5569 h 7830"/>
              <a:gd name="T48" fmla="*/ 5199 w 10001"/>
              <a:gd name="T49" fmla="*/ 1998 h 7830"/>
              <a:gd name="T50" fmla="*/ 3825 w 10001"/>
              <a:gd name="T51" fmla="*/ 2674 h 7830"/>
              <a:gd name="T52" fmla="*/ 1984 w 10001"/>
              <a:gd name="T53" fmla="*/ 2270 h 7830"/>
              <a:gd name="T54" fmla="*/ 2024 w 10001"/>
              <a:gd name="T55" fmla="*/ 1393 h 7830"/>
              <a:gd name="T56" fmla="*/ 244 w 10001"/>
              <a:gd name="T57" fmla="*/ 1383 h 7830"/>
              <a:gd name="T58" fmla="*/ 0 w 10001"/>
              <a:gd name="T59" fmla="*/ 4975 h 7830"/>
              <a:gd name="T60" fmla="*/ 2126 w 10001"/>
              <a:gd name="T61" fmla="*/ 4954 h 7830"/>
              <a:gd name="T62" fmla="*/ 1180 w 10001"/>
              <a:gd name="T63" fmla="*/ 5509 h 7830"/>
              <a:gd name="T64" fmla="*/ 1251 w 10001"/>
              <a:gd name="T65" fmla="*/ 6134 h 7830"/>
              <a:gd name="T66" fmla="*/ 1801 w 10001"/>
              <a:gd name="T67" fmla="*/ 6214 h 7830"/>
              <a:gd name="T68" fmla="*/ 1831 w 10001"/>
              <a:gd name="T69" fmla="*/ 6244 h 7830"/>
              <a:gd name="T70" fmla="*/ 2035 w 10001"/>
              <a:gd name="T71" fmla="*/ 6708 h 7830"/>
              <a:gd name="T72" fmla="*/ 2554 w 10001"/>
              <a:gd name="T73" fmla="*/ 6768 h 7830"/>
              <a:gd name="T74" fmla="*/ 2726 w 10001"/>
              <a:gd name="T75" fmla="*/ 7181 h 7830"/>
              <a:gd name="T76" fmla="*/ 3245 w 10001"/>
              <a:gd name="T77" fmla="*/ 7241 h 7830"/>
              <a:gd name="T78" fmla="*/ 3275 w 10001"/>
              <a:gd name="T79" fmla="*/ 7261 h 7830"/>
              <a:gd name="T80" fmla="*/ 3468 w 10001"/>
              <a:gd name="T81" fmla="*/ 7554 h 7830"/>
              <a:gd name="T82" fmla="*/ 4150 w 10001"/>
              <a:gd name="T83" fmla="*/ 7423 h 7830"/>
              <a:gd name="T84" fmla="*/ 4130 w 10001"/>
              <a:gd name="T85" fmla="*/ 6736 h 7830"/>
              <a:gd name="T86" fmla="*/ 3611 w 10001"/>
              <a:gd name="T87" fmla="*/ 6645 h 7830"/>
              <a:gd name="T88" fmla="*/ 3184 w 10001"/>
              <a:gd name="T89" fmla="*/ 6161 h 7830"/>
              <a:gd name="T90" fmla="*/ 2949 w 10001"/>
              <a:gd name="T91" fmla="*/ 6141 h 7830"/>
              <a:gd name="T92" fmla="*/ 2319 w 10001"/>
              <a:gd name="T93" fmla="*/ 5576 h 7830"/>
              <a:gd name="T94" fmla="*/ 2126 w 10001"/>
              <a:gd name="T95" fmla="*/ 4954 h 7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01" h="7830">
                <a:moveTo>
                  <a:pt x="2574" y="1755"/>
                </a:moveTo>
                <a:lnTo>
                  <a:pt x="4314" y="444"/>
                </a:lnTo>
                <a:cubicBezTo>
                  <a:pt x="4791" y="91"/>
                  <a:pt x="5422" y="0"/>
                  <a:pt x="5972" y="211"/>
                </a:cubicBezTo>
                <a:lnTo>
                  <a:pt x="8740" y="1260"/>
                </a:lnTo>
                <a:cubicBezTo>
                  <a:pt x="8924" y="1331"/>
                  <a:pt x="9116" y="1361"/>
                  <a:pt x="9300" y="1361"/>
                </a:cubicBezTo>
                <a:lnTo>
                  <a:pt x="9757" y="1361"/>
                </a:lnTo>
                <a:cubicBezTo>
                  <a:pt x="9890" y="1361"/>
                  <a:pt x="10001" y="1463"/>
                  <a:pt x="10001" y="1594"/>
                </a:cubicBezTo>
                <a:lnTo>
                  <a:pt x="10001" y="4964"/>
                </a:lnTo>
                <a:cubicBezTo>
                  <a:pt x="10001" y="5095"/>
                  <a:pt x="9889" y="5206"/>
                  <a:pt x="9757" y="5206"/>
                </a:cubicBezTo>
                <a:lnTo>
                  <a:pt x="9157" y="5206"/>
                </a:lnTo>
                <a:cubicBezTo>
                  <a:pt x="9076" y="5206"/>
                  <a:pt x="8985" y="5236"/>
                  <a:pt x="8924" y="5288"/>
                </a:cubicBezTo>
                <a:lnTo>
                  <a:pt x="8791" y="5399"/>
                </a:lnTo>
                <a:cubicBezTo>
                  <a:pt x="8761" y="5429"/>
                  <a:pt x="8710" y="5419"/>
                  <a:pt x="8679" y="5389"/>
                </a:cubicBezTo>
                <a:lnTo>
                  <a:pt x="5454" y="1494"/>
                </a:lnTo>
                <a:cubicBezTo>
                  <a:pt x="5372" y="1393"/>
                  <a:pt x="5230" y="1373"/>
                  <a:pt x="5117" y="1434"/>
                </a:cubicBezTo>
                <a:lnTo>
                  <a:pt x="3642" y="2251"/>
                </a:lnTo>
                <a:cubicBezTo>
                  <a:pt x="3347" y="2413"/>
                  <a:pt x="2991" y="2433"/>
                  <a:pt x="2676" y="2301"/>
                </a:cubicBezTo>
                <a:cubicBezTo>
                  <a:pt x="2514" y="2230"/>
                  <a:pt x="2432" y="2039"/>
                  <a:pt x="2504" y="1868"/>
                </a:cubicBezTo>
                <a:cubicBezTo>
                  <a:pt x="2502" y="1826"/>
                  <a:pt x="2532" y="1786"/>
                  <a:pt x="2574" y="1755"/>
                </a:cubicBezTo>
                <a:close/>
                <a:moveTo>
                  <a:pt x="295" y="5196"/>
                </a:moveTo>
                <a:lnTo>
                  <a:pt x="814" y="5196"/>
                </a:lnTo>
                <a:lnTo>
                  <a:pt x="1180" y="4752"/>
                </a:lnTo>
                <a:cubicBezTo>
                  <a:pt x="1505" y="4359"/>
                  <a:pt x="2095" y="4309"/>
                  <a:pt x="2492" y="4631"/>
                </a:cubicBezTo>
                <a:cubicBezTo>
                  <a:pt x="2635" y="4752"/>
                  <a:pt x="2746" y="4914"/>
                  <a:pt x="2797" y="5095"/>
                </a:cubicBezTo>
                <a:cubicBezTo>
                  <a:pt x="3112" y="5176"/>
                  <a:pt x="3358" y="5417"/>
                  <a:pt x="3449" y="5731"/>
                </a:cubicBezTo>
                <a:cubicBezTo>
                  <a:pt x="3672" y="5801"/>
                  <a:pt x="3876" y="5944"/>
                  <a:pt x="3988" y="6155"/>
                </a:cubicBezTo>
                <a:cubicBezTo>
                  <a:pt x="4181" y="6185"/>
                  <a:pt x="4364" y="6276"/>
                  <a:pt x="4506" y="6417"/>
                </a:cubicBezTo>
                <a:cubicBezTo>
                  <a:pt x="4801" y="6730"/>
                  <a:pt x="4863" y="7195"/>
                  <a:pt x="4639" y="7567"/>
                </a:cubicBezTo>
                <a:lnTo>
                  <a:pt x="4588" y="7659"/>
                </a:lnTo>
                <a:lnTo>
                  <a:pt x="4588" y="7669"/>
                </a:lnTo>
                <a:cubicBezTo>
                  <a:pt x="4831" y="7830"/>
                  <a:pt x="5158" y="7780"/>
                  <a:pt x="5330" y="7537"/>
                </a:cubicBezTo>
                <a:cubicBezTo>
                  <a:pt x="5411" y="7416"/>
                  <a:pt x="5443" y="7275"/>
                  <a:pt x="5411" y="7134"/>
                </a:cubicBezTo>
                <a:lnTo>
                  <a:pt x="5411" y="7124"/>
                </a:lnTo>
                <a:lnTo>
                  <a:pt x="5421" y="7124"/>
                </a:lnTo>
                <a:lnTo>
                  <a:pt x="5462" y="7164"/>
                </a:lnTo>
                <a:cubicBezTo>
                  <a:pt x="5646" y="7345"/>
                  <a:pt x="5941" y="7376"/>
                  <a:pt x="6154" y="7234"/>
                </a:cubicBezTo>
                <a:cubicBezTo>
                  <a:pt x="6326" y="7112"/>
                  <a:pt x="6407" y="6901"/>
                  <a:pt x="6367" y="6699"/>
                </a:cubicBezTo>
                <a:lnTo>
                  <a:pt x="6367" y="6689"/>
                </a:lnTo>
                <a:lnTo>
                  <a:pt x="6377" y="6689"/>
                </a:lnTo>
                <a:lnTo>
                  <a:pt x="6419" y="6729"/>
                </a:lnTo>
                <a:cubicBezTo>
                  <a:pt x="6601" y="6910"/>
                  <a:pt x="6886" y="6940"/>
                  <a:pt x="7110" y="6799"/>
                </a:cubicBezTo>
                <a:cubicBezTo>
                  <a:pt x="7282" y="6678"/>
                  <a:pt x="7375" y="6466"/>
                  <a:pt x="7334" y="6264"/>
                </a:cubicBezTo>
                <a:lnTo>
                  <a:pt x="7334" y="6255"/>
                </a:lnTo>
                <a:lnTo>
                  <a:pt x="7344" y="6255"/>
                </a:lnTo>
                <a:lnTo>
                  <a:pt x="7385" y="6295"/>
                </a:lnTo>
                <a:cubicBezTo>
                  <a:pt x="7557" y="6466"/>
                  <a:pt x="7832" y="6496"/>
                  <a:pt x="8036" y="6376"/>
                </a:cubicBezTo>
                <a:cubicBezTo>
                  <a:pt x="8290" y="6225"/>
                  <a:pt x="8372" y="5903"/>
                  <a:pt x="8220" y="5650"/>
                </a:cubicBezTo>
                <a:cubicBezTo>
                  <a:pt x="8200" y="5620"/>
                  <a:pt x="8179" y="5590"/>
                  <a:pt x="8159" y="5569"/>
                </a:cubicBezTo>
                <a:lnTo>
                  <a:pt x="7834" y="5175"/>
                </a:lnTo>
                <a:lnTo>
                  <a:pt x="5199" y="1998"/>
                </a:lnTo>
                <a:cubicBezTo>
                  <a:pt x="5169" y="1968"/>
                  <a:pt x="5127" y="1958"/>
                  <a:pt x="5086" y="1978"/>
                </a:cubicBezTo>
                <a:lnTo>
                  <a:pt x="3825" y="2674"/>
                </a:lnTo>
                <a:cubicBezTo>
                  <a:pt x="3418" y="2896"/>
                  <a:pt x="2940" y="2936"/>
                  <a:pt x="2503" y="2775"/>
                </a:cubicBezTo>
                <a:cubicBezTo>
                  <a:pt x="2259" y="2694"/>
                  <a:pt x="2075" y="2503"/>
                  <a:pt x="1984" y="2270"/>
                </a:cubicBezTo>
                <a:cubicBezTo>
                  <a:pt x="1913" y="2028"/>
                  <a:pt x="1942" y="1765"/>
                  <a:pt x="2075" y="1554"/>
                </a:cubicBezTo>
                <a:cubicBezTo>
                  <a:pt x="2105" y="1494"/>
                  <a:pt x="2085" y="1423"/>
                  <a:pt x="2024" y="1393"/>
                </a:cubicBezTo>
                <a:cubicBezTo>
                  <a:pt x="2004" y="1383"/>
                  <a:pt x="1982" y="1383"/>
                  <a:pt x="1963" y="1383"/>
                </a:cubicBezTo>
                <a:lnTo>
                  <a:pt x="244" y="1383"/>
                </a:lnTo>
                <a:cubicBezTo>
                  <a:pt x="111" y="1383"/>
                  <a:pt x="0" y="1484"/>
                  <a:pt x="0" y="1615"/>
                </a:cubicBezTo>
                <a:lnTo>
                  <a:pt x="0" y="4975"/>
                </a:lnTo>
                <a:cubicBezTo>
                  <a:pt x="51" y="5095"/>
                  <a:pt x="163" y="5196"/>
                  <a:pt x="295" y="5196"/>
                </a:cubicBezTo>
                <a:close/>
                <a:moveTo>
                  <a:pt x="2126" y="4954"/>
                </a:moveTo>
                <a:cubicBezTo>
                  <a:pt x="1923" y="4843"/>
                  <a:pt x="1679" y="4894"/>
                  <a:pt x="1536" y="5075"/>
                </a:cubicBezTo>
                <a:lnTo>
                  <a:pt x="1180" y="5509"/>
                </a:lnTo>
                <a:cubicBezTo>
                  <a:pt x="1028" y="5700"/>
                  <a:pt x="1048" y="5983"/>
                  <a:pt x="1241" y="6134"/>
                </a:cubicBezTo>
                <a:lnTo>
                  <a:pt x="1251" y="6134"/>
                </a:lnTo>
                <a:lnTo>
                  <a:pt x="1303" y="6174"/>
                </a:lnTo>
                <a:cubicBezTo>
                  <a:pt x="1445" y="6285"/>
                  <a:pt x="1649" y="6295"/>
                  <a:pt x="1801" y="6214"/>
                </a:cubicBezTo>
                <a:cubicBezTo>
                  <a:pt x="1811" y="6204"/>
                  <a:pt x="1821" y="6214"/>
                  <a:pt x="1831" y="6224"/>
                </a:cubicBezTo>
                <a:lnTo>
                  <a:pt x="1831" y="6244"/>
                </a:lnTo>
                <a:cubicBezTo>
                  <a:pt x="1801" y="6405"/>
                  <a:pt x="1861" y="6576"/>
                  <a:pt x="1994" y="6678"/>
                </a:cubicBezTo>
                <a:lnTo>
                  <a:pt x="2035" y="6708"/>
                </a:lnTo>
                <a:cubicBezTo>
                  <a:pt x="2178" y="6819"/>
                  <a:pt x="2360" y="6829"/>
                  <a:pt x="2524" y="6758"/>
                </a:cubicBezTo>
                <a:cubicBezTo>
                  <a:pt x="2534" y="6748"/>
                  <a:pt x="2554" y="6758"/>
                  <a:pt x="2554" y="6768"/>
                </a:cubicBezTo>
                <a:lnTo>
                  <a:pt x="2554" y="6778"/>
                </a:lnTo>
                <a:cubicBezTo>
                  <a:pt x="2534" y="6929"/>
                  <a:pt x="2605" y="7080"/>
                  <a:pt x="2726" y="7181"/>
                </a:cubicBezTo>
                <a:lnTo>
                  <a:pt x="2756" y="7201"/>
                </a:lnTo>
                <a:cubicBezTo>
                  <a:pt x="2899" y="7313"/>
                  <a:pt x="3081" y="7333"/>
                  <a:pt x="3245" y="7241"/>
                </a:cubicBezTo>
                <a:cubicBezTo>
                  <a:pt x="3255" y="7231"/>
                  <a:pt x="3275" y="7241"/>
                  <a:pt x="3275" y="7251"/>
                </a:cubicBezTo>
                <a:lnTo>
                  <a:pt x="3275" y="7261"/>
                </a:lnTo>
                <a:cubicBezTo>
                  <a:pt x="3295" y="7373"/>
                  <a:pt x="3356" y="7474"/>
                  <a:pt x="3448" y="7544"/>
                </a:cubicBezTo>
                <a:lnTo>
                  <a:pt x="3468" y="7554"/>
                </a:lnTo>
                <a:cubicBezTo>
                  <a:pt x="3671" y="7705"/>
                  <a:pt x="3956" y="7675"/>
                  <a:pt x="4109" y="7473"/>
                </a:cubicBezTo>
                <a:cubicBezTo>
                  <a:pt x="4119" y="7453"/>
                  <a:pt x="4139" y="7433"/>
                  <a:pt x="4150" y="7423"/>
                </a:cubicBezTo>
                <a:lnTo>
                  <a:pt x="4211" y="7311"/>
                </a:lnTo>
                <a:cubicBezTo>
                  <a:pt x="4324" y="7120"/>
                  <a:pt x="4293" y="6888"/>
                  <a:pt x="4130" y="6736"/>
                </a:cubicBezTo>
                <a:cubicBezTo>
                  <a:pt x="3998" y="6615"/>
                  <a:pt x="3805" y="6585"/>
                  <a:pt x="3631" y="6655"/>
                </a:cubicBezTo>
                <a:cubicBezTo>
                  <a:pt x="3621" y="6655"/>
                  <a:pt x="3621" y="6655"/>
                  <a:pt x="3611" y="6645"/>
                </a:cubicBezTo>
                <a:lnTo>
                  <a:pt x="3611" y="6635"/>
                </a:lnTo>
                <a:cubicBezTo>
                  <a:pt x="3621" y="6393"/>
                  <a:pt x="3428" y="6181"/>
                  <a:pt x="3184" y="6161"/>
                </a:cubicBezTo>
                <a:cubicBezTo>
                  <a:pt x="3123" y="6161"/>
                  <a:pt x="3061" y="6171"/>
                  <a:pt x="3000" y="6191"/>
                </a:cubicBezTo>
                <a:cubicBezTo>
                  <a:pt x="2929" y="6201"/>
                  <a:pt x="2949" y="6141"/>
                  <a:pt x="2949" y="6141"/>
                </a:cubicBezTo>
                <a:cubicBezTo>
                  <a:pt x="3040" y="5909"/>
                  <a:pt x="2939" y="5658"/>
                  <a:pt x="2705" y="5556"/>
                </a:cubicBezTo>
                <a:cubicBezTo>
                  <a:pt x="2583" y="5506"/>
                  <a:pt x="2430" y="5516"/>
                  <a:pt x="2319" y="5576"/>
                </a:cubicBezTo>
                <a:cubicBezTo>
                  <a:pt x="2268" y="5586"/>
                  <a:pt x="2278" y="5536"/>
                  <a:pt x="2278" y="5536"/>
                </a:cubicBezTo>
                <a:cubicBezTo>
                  <a:pt x="2411" y="5348"/>
                  <a:pt x="2340" y="5075"/>
                  <a:pt x="2126" y="4954"/>
                </a:cubicBezTo>
                <a:close/>
                <a:moveTo>
                  <a:pt x="2126" y="4954"/>
                </a:move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nvGrpSpPr>
          <p:cNvPr id="68" name="组合 67">
            <a:extLst>
              <a:ext uri="{FF2B5EF4-FFF2-40B4-BE49-F238E27FC236}">
                <a16:creationId xmlns:a16="http://schemas.microsoft.com/office/drawing/2014/main" id="{812F0F1A-93E5-D397-CB2C-99E5B8263AB6}"/>
              </a:ext>
            </a:extLst>
          </p:cNvPr>
          <p:cNvGrpSpPr/>
          <p:nvPr/>
        </p:nvGrpSpPr>
        <p:grpSpPr>
          <a:xfrm>
            <a:off x="7356000" y="4059000"/>
            <a:ext cx="720000" cy="720000"/>
            <a:chOff x="7356000" y="3969000"/>
            <a:chExt cx="720000" cy="720000"/>
          </a:xfrm>
          <a:gradFill flip="none" rotWithShape="1">
            <a:gsLst>
              <a:gs pos="70000">
                <a:schemeClr val="accent1"/>
              </a:gs>
              <a:gs pos="11000">
                <a:schemeClr val="accent1">
                  <a:lumMod val="60000"/>
                  <a:lumOff val="40000"/>
                </a:schemeClr>
              </a:gs>
            </a:gsLst>
            <a:path path="circle">
              <a:fillToRect r="100000" b="100000"/>
            </a:path>
            <a:tileRect l="-100000" t="-100000"/>
          </a:gradFill>
          <a:effectLst>
            <a:outerShdw blurRad="406400" dist="317500" dir="5400000" algn="t" rotWithShape="0">
              <a:schemeClr val="accent1">
                <a:alpha val="37000"/>
              </a:schemeClr>
            </a:outerShdw>
          </a:effectLst>
        </p:grpSpPr>
        <p:sp>
          <p:nvSpPr>
            <p:cNvPr id="69" name="椭圆 68">
              <a:extLst>
                <a:ext uri="{FF2B5EF4-FFF2-40B4-BE49-F238E27FC236}">
                  <a16:creationId xmlns:a16="http://schemas.microsoft.com/office/drawing/2014/main" id="{73FA0F94-D9A6-B108-6C4A-C449B84757C4}"/>
                </a:ext>
              </a:extLst>
            </p:cNvPr>
            <p:cNvSpPr/>
            <p:nvPr/>
          </p:nvSpPr>
          <p:spPr>
            <a:xfrm>
              <a:off x="7356000" y="3969000"/>
              <a:ext cx="720000" cy="720000"/>
            </a:xfrm>
            <a:prstGeom prst="ellipse">
              <a:avLst/>
            </a:prstGeom>
            <a:grpFill/>
            <a:ln>
              <a:noFill/>
            </a:ln>
            <a:effectLst>
              <a:outerShdw blurRad="406400" dist="317500" dir="5400000" sx="92000" sy="92000" algn="t" rotWithShape="0">
                <a:schemeClr val="accent1">
                  <a:lumMod val="10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iconfont-11253-5325649">
              <a:extLst>
                <a:ext uri="{FF2B5EF4-FFF2-40B4-BE49-F238E27FC236}">
                  <a16:creationId xmlns:a16="http://schemas.microsoft.com/office/drawing/2014/main" id="{7F23FA9E-D10D-CB8B-67CA-76D96E605794}"/>
                </a:ext>
              </a:extLst>
            </p:cNvPr>
            <p:cNvSpPr/>
            <p:nvPr/>
          </p:nvSpPr>
          <p:spPr>
            <a:xfrm>
              <a:off x="7536000" y="4149000"/>
              <a:ext cx="360000" cy="360000"/>
            </a:xfrm>
            <a:custGeom>
              <a:avLst/>
              <a:gdLst>
                <a:gd name="T0" fmla="*/ 4314 w 10001"/>
                <a:gd name="T1" fmla="*/ 444 h 7830"/>
                <a:gd name="T2" fmla="*/ 8740 w 10001"/>
                <a:gd name="T3" fmla="*/ 1260 h 7830"/>
                <a:gd name="T4" fmla="*/ 9757 w 10001"/>
                <a:gd name="T5" fmla="*/ 1361 h 7830"/>
                <a:gd name="T6" fmla="*/ 10001 w 10001"/>
                <a:gd name="T7" fmla="*/ 4964 h 7830"/>
                <a:gd name="T8" fmla="*/ 9157 w 10001"/>
                <a:gd name="T9" fmla="*/ 5206 h 7830"/>
                <a:gd name="T10" fmla="*/ 8791 w 10001"/>
                <a:gd name="T11" fmla="*/ 5399 h 7830"/>
                <a:gd name="T12" fmla="*/ 5454 w 10001"/>
                <a:gd name="T13" fmla="*/ 1494 h 7830"/>
                <a:gd name="T14" fmla="*/ 3642 w 10001"/>
                <a:gd name="T15" fmla="*/ 2251 h 7830"/>
                <a:gd name="T16" fmla="*/ 2504 w 10001"/>
                <a:gd name="T17" fmla="*/ 1868 h 7830"/>
                <a:gd name="T18" fmla="*/ 295 w 10001"/>
                <a:gd name="T19" fmla="*/ 5196 h 7830"/>
                <a:gd name="T20" fmla="*/ 1180 w 10001"/>
                <a:gd name="T21" fmla="*/ 4752 h 7830"/>
                <a:gd name="T22" fmla="*/ 2797 w 10001"/>
                <a:gd name="T23" fmla="*/ 5095 h 7830"/>
                <a:gd name="T24" fmla="*/ 3988 w 10001"/>
                <a:gd name="T25" fmla="*/ 6155 h 7830"/>
                <a:gd name="T26" fmla="*/ 4639 w 10001"/>
                <a:gd name="T27" fmla="*/ 7567 h 7830"/>
                <a:gd name="T28" fmla="*/ 4588 w 10001"/>
                <a:gd name="T29" fmla="*/ 7669 h 7830"/>
                <a:gd name="T30" fmla="*/ 5411 w 10001"/>
                <a:gd name="T31" fmla="*/ 7134 h 7830"/>
                <a:gd name="T32" fmla="*/ 5421 w 10001"/>
                <a:gd name="T33" fmla="*/ 7124 h 7830"/>
                <a:gd name="T34" fmla="*/ 6154 w 10001"/>
                <a:gd name="T35" fmla="*/ 7234 h 7830"/>
                <a:gd name="T36" fmla="*/ 6367 w 10001"/>
                <a:gd name="T37" fmla="*/ 6689 h 7830"/>
                <a:gd name="T38" fmla="*/ 6419 w 10001"/>
                <a:gd name="T39" fmla="*/ 6729 h 7830"/>
                <a:gd name="T40" fmla="*/ 7334 w 10001"/>
                <a:gd name="T41" fmla="*/ 6264 h 7830"/>
                <a:gd name="T42" fmla="*/ 7344 w 10001"/>
                <a:gd name="T43" fmla="*/ 6255 h 7830"/>
                <a:gd name="T44" fmla="*/ 8036 w 10001"/>
                <a:gd name="T45" fmla="*/ 6376 h 7830"/>
                <a:gd name="T46" fmla="*/ 8159 w 10001"/>
                <a:gd name="T47" fmla="*/ 5569 h 7830"/>
                <a:gd name="T48" fmla="*/ 5199 w 10001"/>
                <a:gd name="T49" fmla="*/ 1998 h 7830"/>
                <a:gd name="T50" fmla="*/ 3825 w 10001"/>
                <a:gd name="T51" fmla="*/ 2674 h 7830"/>
                <a:gd name="T52" fmla="*/ 1984 w 10001"/>
                <a:gd name="T53" fmla="*/ 2270 h 7830"/>
                <a:gd name="T54" fmla="*/ 2024 w 10001"/>
                <a:gd name="T55" fmla="*/ 1393 h 7830"/>
                <a:gd name="T56" fmla="*/ 244 w 10001"/>
                <a:gd name="T57" fmla="*/ 1383 h 7830"/>
                <a:gd name="T58" fmla="*/ 0 w 10001"/>
                <a:gd name="T59" fmla="*/ 4975 h 7830"/>
                <a:gd name="T60" fmla="*/ 2126 w 10001"/>
                <a:gd name="T61" fmla="*/ 4954 h 7830"/>
                <a:gd name="T62" fmla="*/ 1180 w 10001"/>
                <a:gd name="T63" fmla="*/ 5509 h 7830"/>
                <a:gd name="T64" fmla="*/ 1251 w 10001"/>
                <a:gd name="T65" fmla="*/ 6134 h 7830"/>
                <a:gd name="T66" fmla="*/ 1801 w 10001"/>
                <a:gd name="T67" fmla="*/ 6214 h 7830"/>
                <a:gd name="T68" fmla="*/ 1831 w 10001"/>
                <a:gd name="T69" fmla="*/ 6244 h 7830"/>
                <a:gd name="T70" fmla="*/ 2035 w 10001"/>
                <a:gd name="T71" fmla="*/ 6708 h 7830"/>
                <a:gd name="T72" fmla="*/ 2554 w 10001"/>
                <a:gd name="T73" fmla="*/ 6768 h 7830"/>
                <a:gd name="T74" fmla="*/ 2726 w 10001"/>
                <a:gd name="T75" fmla="*/ 7181 h 7830"/>
                <a:gd name="T76" fmla="*/ 3245 w 10001"/>
                <a:gd name="T77" fmla="*/ 7241 h 7830"/>
                <a:gd name="T78" fmla="*/ 3275 w 10001"/>
                <a:gd name="T79" fmla="*/ 7261 h 7830"/>
                <a:gd name="T80" fmla="*/ 3468 w 10001"/>
                <a:gd name="T81" fmla="*/ 7554 h 7830"/>
                <a:gd name="T82" fmla="*/ 4150 w 10001"/>
                <a:gd name="T83" fmla="*/ 7423 h 7830"/>
                <a:gd name="T84" fmla="*/ 4130 w 10001"/>
                <a:gd name="T85" fmla="*/ 6736 h 7830"/>
                <a:gd name="T86" fmla="*/ 3611 w 10001"/>
                <a:gd name="T87" fmla="*/ 6645 h 7830"/>
                <a:gd name="T88" fmla="*/ 3184 w 10001"/>
                <a:gd name="T89" fmla="*/ 6161 h 7830"/>
                <a:gd name="T90" fmla="*/ 2949 w 10001"/>
                <a:gd name="T91" fmla="*/ 6141 h 7830"/>
                <a:gd name="T92" fmla="*/ 2319 w 10001"/>
                <a:gd name="T93" fmla="*/ 5576 h 7830"/>
                <a:gd name="T94" fmla="*/ 2126 w 10001"/>
                <a:gd name="T95" fmla="*/ 4954 h 7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01" h="7830">
                  <a:moveTo>
                    <a:pt x="2574" y="1755"/>
                  </a:moveTo>
                  <a:lnTo>
                    <a:pt x="4314" y="444"/>
                  </a:lnTo>
                  <a:cubicBezTo>
                    <a:pt x="4791" y="91"/>
                    <a:pt x="5422" y="0"/>
                    <a:pt x="5972" y="211"/>
                  </a:cubicBezTo>
                  <a:lnTo>
                    <a:pt x="8740" y="1260"/>
                  </a:lnTo>
                  <a:cubicBezTo>
                    <a:pt x="8924" y="1331"/>
                    <a:pt x="9116" y="1361"/>
                    <a:pt x="9300" y="1361"/>
                  </a:cubicBezTo>
                  <a:lnTo>
                    <a:pt x="9757" y="1361"/>
                  </a:lnTo>
                  <a:cubicBezTo>
                    <a:pt x="9890" y="1361"/>
                    <a:pt x="10001" y="1463"/>
                    <a:pt x="10001" y="1594"/>
                  </a:cubicBezTo>
                  <a:lnTo>
                    <a:pt x="10001" y="4964"/>
                  </a:lnTo>
                  <a:cubicBezTo>
                    <a:pt x="10001" y="5095"/>
                    <a:pt x="9889" y="5206"/>
                    <a:pt x="9757" y="5206"/>
                  </a:cubicBezTo>
                  <a:lnTo>
                    <a:pt x="9157" y="5206"/>
                  </a:lnTo>
                  <a:cubicBezTo>
                    <a:pt x="9076" y="5206"/>
                    <a:pt x="8985" y="5236"/>
                    <a:pt x="8924" y="5288"/>
                  </a:cubicBezTo>
                  <a:lnTo>
                    <a:pt x="8791" y="5399"/>
                  </a:lnTo>
                  <a:cubicBezTo>
                    <a:pt x="8761" y="5429"/>
                    <a:pt x="8710" y="5419"/>
                    <a:pt x="8679" y="5389"/>
                  </a:cubicBezTo>
                  <a:lnTo>
                    <a:pt x="5454" y="1494"/>
                  </a:lnTo>
                  <a:cubicBezTo>
                    <a:pt x="5372" y="1393"/>
                    <a:pt x="5230" y="1373"/>
                    <a:pt x="5117" y="1434"/>
                  </a:cubicBezTo>
                  <a:lnTo>
                    <a:pt x="3642" y="2251"/>
                  </a:lnTo>
                  <a:cubicBezTo>
                    <a:pt x="3347" y="2413"/>
                    <a:pt x="2991" y="2433"/>
                    <a:pt x="2676" y="2301"/>
                  </a:cubicBezTo>
                  <a:cubicBezTo>
                    <a:pt x="2514" y="2230"/>
                    <a:pt x="2432" y="2039"/>
                    <a:pt x="2504" y="1868"/>
                  </a:cubicBezTo>
                  <a:cubicBezTo>
                    <a:pt x="2502" y="1826"/>
                    <a:pt x="2532" y="1786"/>
                    <a:pt x="2574" y="1755"/>
                  </a:cubicBezTo>
                  <a:close/>
                  <a:moveTo>
                    <a:pt x="295" y="5196"/>
                  </a:moveTo>
                  <a:lnTo>
                    <a:pt x="814" y="5196"/>
                  </a:lnTo>
                  <a:lnTo>
                    <a:pt x="1180" y="4752"/>
                  </a:lnTo>
                  <a:cubicBezTo>
                    <a:pt x="1505" y="4359"/>
                    <a:pt x="2095" y="4309"/>
                    <a:pt x="2492" y="4631"/>
                  </a:cubicBezTo>
                  <a:cubicBezTo>
                    <a:pt x="2635" y="4752"/>
                    <a:pt x="2746" y="4914"/>
                    <a:pt x="2797" y="5095"/>
                  </a:cubicBezTo>
                  <a:cubicBezTo>
                    <a:pt x="3112" y="5176"/>
                    <a:pt x="3358" y="5417"/>
                    <a:pt x="3449" y="5731"/>
                  </a:cubicBezTo>
                  <a:cubicBezTo>
                    <a:pt x="3672" y="5801"/>
                    <a:pt x="3876" y="5944"/>
                    <a:pt x="3988" y="6155"/>
                  </a:cubicBezTo>
                  <a:cubicBezTo>
                    <a:pt x="4181" y="6185"/>
                    <a:pt x="4364" y="6276"/>
                    <a:pt x="4506" y="6417"/>
                  </a:cubicBezTo>
                  <a:cubicBezTo>
                    <a:pt x="4801" y="6730"/>
                    <a:pt x="4863" y="7195"/>
                    <a:pt x="4639" y="7567"/>
                  </a:cubicBezTo>
                  <a:lnTo>
                    <a:pt x="4588" y="7659"/>
                  </a:lnTo>
                  <a:lnTo>
                    <a:pt x="4588" y="7669"/>
                  </a:lnTo>
                  <a:cubicBezTo>
                    <a:pt x="4831" y="7830"/>
                    <a:pt x="5158" y="7780"/>
                    <a:pt x="5330" y="7537"/>
                  </a:cubicBezTo>
                  <a:cubicBezTo>
                    <a:pt x="5411" y="7416"/>
                    <a:pt x="5443" y="7275"/>
                    <a:pt x="5411" y="7134"/>
                  </a:cubicBezTo>
                  <a:lnTo>
                    <a:pt x="5411" y="7124"/>
                  </a:lnTo>
                  <a:lnTo>
                    <a:pt x="5421" y="7124"/>
                  </a:lnTo>
                  <a:lnTo>
                    <a:pt x="5462" y="7164"/>
                  </a:lnTo>
                  <a:cubicBezTo>
                    <a:pt x="5646" y="7345"/>
                    <a:pt x="5941" y="7376"/>
                    <a:pt x="6154" y="7234"/>
                  </a:cubicBezTo>
                  <a:cubicBezTo>
                    <a:pt x="6326" y="7112"/>
                    <a:pt x="6407" y="6901"/>
                    <a:pt x="6367" y="6699"/>
                  </a:cubicBezTo>
                  <a:lnTo>
                    <a:pt x="6367" y="6689"/>
                  </a:lnTo>
                  <a:lnTo>
                    <a:pt x="6377" y="6689"/>
                  </a:lnTo>
                  <a:lnTo>
                    <a:pt x="6419" y="6729"/>
                  </a:lnTo>
                  <a:cubicBezTo>
                    <a:pt x="6601" y="6910"/>
                    <a:pt x="6886" y="6940"/>
                    <a:pt x="7110" y="6799"/>
                  </a:cubicBezTo>
                  <a:cubicBezTo>
                    <a:pt x="7282" y="6678"/>
                    <a:pt x="7375" y="6466"/>
                    <a:pt x="7334" y="6264"/>
                  </a:cubicBezTo>
                  <a:lnTo>
                    <a:pt x="7334" y="6255"/>
                  </a:lnTo>
                  <a:lnTo>
                    <a:pt x="7344" y="6255"/>
                  </a:lnTo>
                  <a:lnTo>
                    <a:pt x="7385" y="6295"/>
                  </a:lnTo>
                  <a:cubicBezTo>
                    <a:pt x="7557" y="6466"/>
                    <a:pt x="7832" y="6496"/>
                    <a:pt x="8036" y="6376"/>
                  </a:cubicBezTo>
                  <a:cubicBezTo>
                    <a:pt x="8290" y="6225"/>
                    <a:pt x="8372" y="5903"/>
                    <a:pt x="8220" y="5650"/>
                  </a:cubicBezTo>
                  <a:cubicBezTo>
                    <a:pt x="8200" y="5620"/>
                    <a:pt x="8179" y="5590"/>
                    <a:pt x="8159" y="5569"/>
                  </a:cubicBezTo>
                  <a:lnTo>
                    <a:pt x="7834" y="5175"/>
                  </a:lnTo>
                  <a:lnTo>
                    <a:pt x="5199" y="1998"/>
                  </a:lnTo>
                  <a:cubicBezTo>
                    <a:pt x="5169" y="1968"/>
                    <a:pt x="5127" y="1958"/>
                    <a:pt x="5086" y="1978"/>
                  </a:cubicBezTo>
                  <a:lnTo>
                    <a:pt x="3825" y="2674"/>
                  </a:lnTo>
                  <a:cubicBezTo>
                    <a:pt x="3418" y="2896"/>
                    <a:pt x="2940" y="2936"/>
                    <a:pt x="2503" y="2775"/>
                  </a:cubicBezTo>
                  <a:cubicBezTo>
                    <a:pt x="2259" y="2694"/>
                    <a:pt x="2075" y="2503"/>
                    <a:pt x="1984" y="2270"/>
                  </a:cubicBezTo>
                  <a:cubicBezTo>
                    <a:pt x="1913" y="2028"/>
                    <a:pt x="1942" y="1765"/>
                    <a:pt x="2075" y="1554"/>
                  </a:cubicBezTo>
                  <a:cubicBezTo>
                    <a:pt x="2105" y="1494"/>
                    <a:pt x="2085" y="1423"/>
                    <a:pt x="2024" y="1393"/>
                  </a:cubicBezTo>
                  <a:cubicBezTo>
                    <a:pt x="2004" y="1383"/>
                    <a:pt x="1982" y="1383"/>
                    <a:pt x="1963" y="1383"/>
                  </a:cubicBezTo>
                  <a:lnTo>
                    <a:pt x="244" y="1383"/>
                  </a:lnTo>
                  <a:cubicBezTo>
                    <a:pt x="111" y="1383"/>
                    <a:pt x="0" y="1484"/>
                    <a:pt x="0" y="1615"/>
                  </a:cubicBezTo>
                  <a:lnTo>
                    <a:pt x="0" y="4975"/>
                  </a:lnTo>
                  <a:cubicBezTo>
                    <a:pt x="51" y="5095"/>
                    <a:pt x="163" y="5196"/>
                    <a:pt x="295" y="5196"/>
                  </a:cubicBezTo>
                  <a:close/>
                  <a:moveTo>
                    <a:pt x="2126" y="4954"/>
                  </a:moveTo>
                  <a:cubicBezTo>
                    <a:pt x="1923" y="4843"/>
                    <a:pt x="1679" y="4894"/>
                    <a:pt x="1536" y="5075"/>
                  </a:cubicBezTo>
                  <a:lnTo>
                    <a:pt x="1180" y="5509"/>
                  </a:lnTo>
                  <a:cubicBezTo>
                    <a:pt x="1028" y="5700"/>
                    <a:pt x="1048" y="5983"/>
                    <a:pt x="1241" y="6134"/>
                  </a:cubicBezTo>
                  <a:lnTo>
                    <a:pt x="1251" y="6134"/>
                  </a:lnTo>
                  <a:lnTo>
                    <a:pt x="1303" y="6174"/>
                  </a:lnTo>
                  <a:cubicBezTo>
                    <a:pt x="1445" y="6285"/>
                    <a:pt x="1649" y="6295"/>
                    <a:pt x="1801" y="6214"/>
                  </a:cubicBezTo>
                  <a:cubicBezTo>
                    <a:pt x="1811" y="6204"/>
                    <a:pt x="1821" y="6214"/>
                    <a:pt x="1831" y="6224"/>
                  </a:cubicBezTo>
                  <a:lnTo>
                    <a:pt x="1831" y="6244"/>
                  </a:lnTo>
                  <a:cubicBezTo>
                    <a:pt x="1801" y="6405"/>
                    <a:pt x="1861" y="6576"/>
                    <a:pt x="1994" y="6678"/>
                  </a:cubicBezTo>
                  <a:lnTo>
                    <a:pt x="2035" y="6708"/>
                  </a:lnTo>
                  <a:cubicBezTo>
                    <a:pt x="2178" y="6819"/>
                    <a:pt x="2360" y="6829"/>
                    <a:pt x="2524" y="6758"/>
                  </a:cubicBezTo>
                  <a:cubicBezTo>
                    <a:pt x="2534" y="6748"/>
                    <a:pt x="2554" y="6758"/>
                    <a:pt x="2554" y="6768"/>
                  </a:cubicBezTo>
                  <a:lnTo>
                    <a:pt x="2554" y="6778"/>
                  </a:lnTo>
                  <a:cubicBezTo>
                    <a:pt x="2534" y="6929"/>
                    <a:pt x="2605" y="7080"/>
                    <a:pt x="2726" y="7181"/>
                  </a:cubicBezTo>
                  <a:lnTo>
                    <a:pt x="2756" y="7201"/>
                  </a:lnTo>
                  <a:cubicBezTo>
                    <a:pt x="2899" y="7313"/>
                    <a:pt x="3081" y="7333"/>
                    <a:pt x="3245" y="7241"/>
                  </a:cubicBezTo>
                  <a:cubicBezTo>
                    <a:pt x="3255" y="7231"/>
                    <a:pt x="3275" y="7241"/>
                    <a:pt x="3275" y="7251"/>
                  </a:cubicBezTo>
                  <a:lnTo>
                    <a:pt x="3275" y="7261"/>
                  </a:lnTo>
                  <a:cubicBezTo>
                    <a:pt x="3295" y="7373"/>
                    <a:pt x="3356" y="7474"/>
                    <a:pt x="3448" y="7544"/>
                  </a:cubicBezTo>
                  <a:lnTo>
                    <a:pt x="3468" y="7554"/>
                  </a:lnTo>
                  <a:cubicBezTo>
                    <a:pt x="3671" y="7705"/>
                    <a:pt x="3956" y="7675"/>
                    <a:pt x="4109" y="7473"/>
                  </a:cubicBezTo>
                  <a:cubicBezTo>
                    <a:pt x="4119" y="7453"/>
                    <a:pt x="4139" y="7433"/>
                    <a:pt x="4150" y="7423"/>
                  </a:cubicBezTo>
                  <a:lnTo>
                    <a:pt x="4211" y="7311"/>
                  </a:lnTo>
                  <a:cubicBezTo>
                    <a:pt x="4324" y="7120"/>
                    <a:pt x="4293" y="6888"/>
                    <a:pt x="4130" y="6736"/>
                  </a:cubicBezTo>
                  <a:cubicBezTo>
                    <a:pt x="3998" y="6615"/>
                    <a:pt x="3805" y="6585"/>
                    <a:pt x="3631" y="6655"/>
                  </a:cubicBezTo>
                  <a:cubicBezTo>
                    <a:pt x="3621" y="6655"/>
                    <a:pt x="3621" y="6655"/>
                    <a:pt x="3611" y="6645"/>
                  </a:cubicBezTo>
                  <a:lnTo>
                    <a:pt x="3611" y="6635"/>
                  </a:lnTo>
                  <a:cubicBezTo>
                    <a:pt x="3621" y="6393"/>
                    <a:pt x="3428" y="6181"/>
                    <a:pt x="3184" y="6161"/>
                  </a:cubicBezTo>
                  <a:cubicBezTo>
                    <a:pt x="3123" y="6161"/>
                    <a:pt x="3061" y="6171"/>
                    <a:pt x="3000" y="6191"/>
                  </a:cubicBezTo>
                  <a:cubicBezTo>
                    <a:pt x="2929" y="6201"/>
                    <a:pt x="2949" y="6141"/>
                    <a:pt x="2949" y="6141"/>
                  </a:cubicBezTo>
                  <a:cubicBezTo>
                    <a:pt x="3040" y="5909"/>
                    <a:pt x="2939" y="5658"/>
                    <a:pt x="2705" y="5556"/>
                  </a:cubicBezTo>
                  <a:cubicBezTo>
                    <a:pt x="2583" y="5506"/>
                    <a:pt x="2430" y="5516"/>
                    <a:pt x="2319" y="5576"/>
                  </a:cubicBezTo>
                  <a:cubicBezTo>
                    <a:pt x="2268" y="5586"/>
                    <a:pt x="2278" y="5536"/>
                    <a:pt x="2278" y="5536"/>
                  </a:cubicBezTo>
                  <a:cubicBezTo>
                    <a:pt x="2411" y="5348"/>
                    <a:pt x="2340" y="5075"/>
                    <a:pt x="2126" y="4954"/>
                  </a:cubicBezTo>
                  <a:close/>
                  <a:moveTo>
                    <a:pt x="2126" y="4954"/>
                  </a:moveTo>
                  <a:close/>
                </a:path>
              </a:pathLst>
            </a:cu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71" name="组合 70">
            <a:extLst>
              <a:ext uri="{FF2B5EF4-FFF2-40B4-BE49-F238E27FC236}">
                <a16:creationId xmlns:a16="http://schemas.microsoft.com/office/drawing/2014/main" id="{04761EAA-F0F4-42A7-C60B-EC295EAC08DE}"/>
              </a:ext>
            </a:extLst>
          </p:cNvPr>
          <p:cNvGrpSpPr/>
          <p:nvPr/>
        </p:nvGrpSpPr>
        <p:grpSpPr>
          <a:xfrm>
            <a:off x="4116000" y="4059000"/>
            <a:ext cx="720000" cy="720000"/>
            <a:chOff x="4116000" y="4149000"/>
            <a:chExt cx="720000" cy="720000"/>
          </a:xfrm>
          <a:gradFill flip="none" rotWithShape="1">
            <a:gsLst>
              <a:gs pos="70000">
                <a:schemeClr val="accent1"/>
              </a:gs>
              <a:gs pos="11000">
                <a:schemeClr val="accent1">
                  <a:lumMod val="60000"/>
                  <a:lumOff val="40000"/>
                </a:schemeClr>
              </a:gs>
            </a:gsLst>
            <a:path path="circle">
              <a:fillToRect r="100000" b="100000"/>
            </a:path>
            <a:tileRect l="-100000" t="-100000"/>
          </a:gradFill>
          <a:effectLst>
            <a:outerShdw blurRad="406400" dist="317500" dir="5400000" algn="t" rotWithShape="0">
              <a:schemeClr val="accent1">
                <a:alpha val="24000"/>
              </a:schemeClr>
            </a:outerShdw>
          </a:effectLst>
        </p:grpSpPr>
        <p:sp>
          <p:nvSpPr>
            <p:cNvPr id="72" name="椭圆 71">
              <a:extLst>
                <a:ext uri="{FF2B5EF4-FFF2-40B4-BE49-F238E27FC236}">
                  <a16:creationId xmlns:a16="http://schemas.microsoft.com/office/drawing/2014/main" id="{53A46A70-E41C-AC8E-AD43-678524885A2B}"/>
                </a:ext>
              </a:extLst>
            </p:cNvPr>
            <p:cNvSpPr/>
            <p:nvPr/>
          </p:nvSpPr>
          <p:spPr>
            <a:xfrm>
              <a:off x="4116000" y="4149000"/>
              <a:ext cx="720000" cy="720000"/>
            </a:xfrm>
            <a:prstGeom prst="ellipse">
              <a:avLst/>
            </a:prstGeom>
            <a:grpFill/>
            <a:ln>
              <a:noFill/>
            </a:ln>
            <a:effectLst>
              <a:outerShdw blurRad="406400" dist="317500" dir="5400000" sx="92000" sy="92000" algn="t" rotWithShape="0">
                <a:schemeClr val="accent1">
                  <a:lumMod val="10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iconfont-11464-5383808">
              <a:extLst>
                <a:ext uri="{FF2B5EF4-FFF2-40B4-BE49-F238E27FC236}">
                  <a16:creationId xmlns:a16="http://schemas.microsoft.com/office/drawing/2014/main" id="{944F2FCF-2751-36BE-2065-8E0E132A4987}"/>
                </a:ext>
              </a:extLst>
            </p:cNvPr>
            <p:cNvSpPr/>
            <p:nvPr/>
          </p:nvSpPr>
          <p:spPr>
            <a:xfrm>
              <a:off x="4296000" y="4329000"/>
              <a:ext cx="360000" cy="360000"/>
            </a:xfrm>
            <a:custGeom>
              <a:avLst/>
              <a:gdLst>
                <a:gd name="connsiteX0" fmla="*/ 479515 w 609540"/>
                <a:gd name="connsiteY0" fmla="*/ 79862 h 471112"/>
                <a:gd name="connsiteX1" fmla="*/ 565135 w 609540"/>
                <a:gd name="connsiteY1" fmla="*/ 149295 h 471112"/>
                <a:gd name="connsiteX2" fmla="*/ 525278 w 609540"/>
                <a:gd name="connsiteY2" fmla="*/ 252064 h 471112"/>
                <a:gd name="connsiteX3" fmla="*/ 526564 w 609540"/>
                <a:gd name="connsiteY3" fmla="*/ 265827 h 471112"/>
                <a:gd name="connsiteX4" fmla="*/ 609279 w 609540"/>
                <a:gd name="connsiteY4" fmla="*/ 368643 h 471112"/>
                <a:gd name="connsiteX5" fmla="*/ 589850 w 609540"/>
                <a:gd name="connsiteY5" fmla="*/ 391406 h 471112"/>
                <a:gd name="connsiteX6" fmla="*/ 530278 w 609540"/>
                <a:gd name="connsiteY6" fmla="*/ 391406 h 471112"/>
                <a:gd name="connsiteX7" fmla="*/ 426705 w 609540"/>
                <a:gd name="connsiteY7" fmla="*/ 266208 h 471112"/>
                <a:gd name="connsiteX8" fmla="*/ 479087 w 609540"/>
                <a:gd name="connsiteY8" fmla="*/ 137723 h 471112"/>
                <a:gd name="connsiteX9" fmla="*/ 467849 w 609540"/>
                <a:gd name="connsiteY9" fmla="*/ 79958 h 471112"/>
                <a:gd name="connsiteX10" fmla="*/ 479515 w 609540"/>
                <a:gd name="connsiteY10" fmla="*/ 79862 h 471112"/>
                <a:gd name="connsiteX11" fmla="*/ 140131 w 609540"/>
                <a:gd name="connsiteY11" fmla="*/ 79862 h 471112"/>
                <a:gd name="connsiteX12" fmla="*/ 141512 w 609540"/>
                <a:gd name="connsiteY12" fmla="*/ 79958 h 471112"/>
                <a:gd name="connsiteX13" fmla="*/ 182750 w 609540"/>
                <a:gd name="connsiteY13" fmla="*/ 266255 h 471112"/>
                <a:gd name="connsiteX14" fmla="*/ 182703 w 609540"/>
                <a:gd name="connsiteY14" fmla="*/ 266255 h 471112"/>
                <a:gd name="connsiteX15" fmla="*/ 79225 w 609540"/>
                <a:gd name="connsiteY15" fmla="*/ 391454 h 471112"/>
                <a:gd name="connsiteX16" fmla="*/ 19701 w 609540"/>
                <a:gd name="connsiteY16" fmla="*/ 391454 h 471112"/>
                <a:gd name="connsiteX17" fmla="*/ 272 w 609540"/>
                <a:gd name="connsiteY17" fmla="*/ 368643 h 471112"/>
                <a:gd name="connsiteX18" fmla="*/ 82987 w 609540"/>
                <a:gd name="connsiteY18" fmla="*/ 265827 h 471112"/>
                <a:gd name="connsiteX19" fmla="*/ 84321 w 609540"/>
                <a:gd name="connsiteY19" fmla="*/ 252064 h 471112"/>
                <a:gd name="connsiteX20" fmla="*/ 45844 w 609540"/>
                <a:gd name="connsiteY20" fmla="*/ 144438 h 471112"/>
                <a:gd name="connsiteX21" fmla="*/ 140131 w 609540"/>
                <a:gd name="connsiteY21" fmla="*/ 79862 h 471112"/>
                <a:gd name="connsiteX22" fmla="*/ 312419 w 609540"/>
                <a:gd name="connsiteY22" fmla="*/ 209 h 471112"/>
                <a:gd name="connsiteX23" fmla="*/ 446289 w 609540"/>
                <a:gd name="connsiteY23" fmla="*/ 138475 h 471112"/>
                <a:gd name="connsiteX24" fmla="*/ 381616 w 609540"/>
                <a:gd name="connsiteY24" fmla="*/ 260451 h 471112"/>
                <a:gd name="connsiteX25" fmla="*/ 383521 w 609540"/>
                <a:gd name="connsiteY25" fmla="*/ 281312 h 471112"/>
                <a:gd name="connsiteX26" fmla="*/ 508439 w 609540"/>
                <a:gd name="connsiteY26" fmla="*/ 436629 h 471112"/>
                <a:gd name="connsiteX27" fmla="*/ 479197 w 609540"/>
                <a:gd name="connsiteY27" fmla="*/ 471112 h 471112"/>
                <a:gd name="connsiteX28" fmla="*/ 130352 w 609540"/>
                <a:gd name="connsiteY28" fmla="*/ 471112 h 471112"/>
                <a:gd name="connsiteX29" fmla="*/ 101064 w 609540"/>
                <a:gd name="connsiteY29" fmla="*/ 436629 h 471112"/>
                <a:gd name="connsiteX30" fmla="*/ 225981 w 609540"/>
                <a:gd name="connsiteY30" fmla="*/ 281265 h 471112"/>
                <a:gd name="connsiteX31" fmla="*/ 227934 w 609540"/>
                <a:gd name="connsiteY31" fmla="*/ 260451 h 471112"/>
                <a:gd name="connsiteX32" fmla="*/ 170118 w 609540"/>
                <a:gd name="connsiteY32" fmla="*/ 97848 h 471112"/>
                <a:gd name="connsiteX33" fmla="*/ 312419 w 609540"/>
                <a:gd name="connsiteY33" fmla="*/ 209 h 47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40" h="471112">
                  <a:moveTo>
                    <a:pt x="479515" y="79862"/>
                  </a:moveTo>
                  <a:cubicBezTo>
                    <a:pt x="520135" y="81958"/>
                    <a:pt x="554707" y="110007"/>
                    <a:pt x="565135" y="149295"/>
                  </a:cubicBezTo>
                  <a:cubicBezTo>
                    <a:pt x="575564" y="188584"/>
                    <a:pt x="559469" y="230110"/>
                    <a:pt x="525278" y="252064"/>
                  </a:cubicBezTo>
                  <a:cubicBezTo>
                    <a:pt x="519992" y="255493"/>
                    <a:pt x="520706" y="263446"/>
                    <a:pt x="526564" y="265827"/>
                  </a:cubicBezTo>
                  <a:cubicBezTo>
                    <a:pt x="569897" y="283685"/>
                    <a:pt x="601088" y="322497"/>
                    <a:pt x="609279" y="368643"/>
                  </a:cubicBezTo>
                  <a:cubicBezTo>
                    <a:pt x="611231" y="380596"/>
                    <a:pt x="601993" y="391502"/>
                    <a:pt x="589850" y="391406"/>
                  </a:cubicBezTo>
                  <a:lnTo>
                    <a:pt x="530278" y="391406"/>
                  </a:lnTo>
                  <a:cubicBezTo>
                    <a:pt x="511373" y="338879"/>
                    <a:pt x="474753" y="294591"/>
                    <a:pt x="426705" y="266208"/>
                  </a:cubicBezTo>
                  <a:cubicBezTo>
                    <a:pt x="461229" y="232491"/>
                    <a:pt x="480230" y="185964"/>
                    <a:pt x="479087" y="137723"/>
                  </a:cubicBezTo>
                  <a:cubicBezTo>
                    <a:pt x="478706" y="117960"/>
                    <a:pt x="474896" y="98435"/>
                    <a:pt x="467849" y="79958"/>
                  </a:cubicBezTo>
                  <a:cubicBezTo>
                    <a:pt x="471753" y="79672"/>
                    <a:pt x="475658" y="79672"/>
                    <a:pt x="479515" y="79862"/>
                  </a:cubicBezTo>
                  <a:close/>
                  <a:moveTo>
                    <a:pt x="140131" y="79862"/>
                  </a:moveTo>
                  <a:lnTo>
                    <a:pt x="141512" y="79958"/>
                  </a:lnTo>
                  <a:cubicBezTo>
                    <a:pt x="117178" y="144724"/>
                    <a:pt x="133369" y="217776"/>
                    <a:pt x="182750" y="266255"/>
                  </a:cubicBezTo>
                  <a:lnTo>
                    <a:pt x="182703" y="266255"/>
                  </a:lnTo>
                  <a:cubicBezTo>
                    <a:pt x="134702" y="294686"/>
                    <a:pt x="98130" y="338974"/>
                    <a:pt x="79225" y="391454"/>
                  </a:cubicBezTo>
                  <a:lnTo>
                    <a:pt x="19701" y="391454"/>
                  </a:lnTo>
                  <a:cubicBezTo>
                    <a:pt x="7558" y="391549"/>
                    <a:pt x="-1728" y="380596"/>
                    <a:pt x="272" y="368643"/>
                  </a:cubicBezTo>
                  <a:cubicBezTo>
                    <a:pt x="8463" y="322450"/>
                    <a:pt x="39653" y="283685"/>
                    <a:pt x="82987" y="265827"/>
                  </a:cubicBezTo>
                  <a:cubicBezTo>
                    <a:pt x="88844" y="263446"/>
                    <a:pt x="89606" y="255493"/>
                    <a:pt x="84321" y="252064"/>
                  </a:cubicBezTo>
                  <a:cubicBezTo>
                    <a:pt x="48558" y="229110"/>
                    <a:pt x="32749" y="184917"/>
                    <a:pt x="45844" y="144438"/>
                  </a:cubicBezTo>
                  <a:cubicBezTo>
                    <a:pt x="58987" y="104007"/>
                    <a:pt x="97702" y="77481"/>
                    <a:pt x="140131" y="79862"/>
                  </a:cubicBezTo>
                  <a:close/>
                  <a:moveTo>
                    <a:pt x="312419" y="209"/>
                  </a:moveTo>
                  <a:cubicBezTo>
                    <a:pt x="385950" y="4067"/>
                    <a:pt x="444622" y="64840"/>
                    <a:pt x="446289" y="138475"/>
                  </a:cubicBezTo>
                  <a:cubicBezTo>
                    <a:pt x="447385" y="187580"/>
                    <a:pt x="422906" y="233779"/>
                    <a:pt x="381616" y="260451"/>
                  </a:cubicBezTo>
                  <a:cubicBezTo>
                    <a:pt x="373520" y="265595"/>
                    <a:pt x="374663" y="277740"/>
                    <a:pt x="383521" y="281312"/>
                  </a:cubicBezTo>
                  <a:cubicBezTo>
                    <a:pt x="449004" y="308318"/>
                    <a:pt x="496104" y="366901"/>
                    <a:pt x="508439" y="436629"/>
                  </a:cubicBezTo>
                  <a:cubicBezTo>
                    <a:pt x="511534" y="454728"/>
                    <a:pt x="497533" y="471207"/>
                    <a:pt x="479197" y="471112"/>
                  </a:cubicBezTo>
                  <a:lnTo>
                    <a:pt x="130352" y="471112"/>
                  </a:lnTo>
                  <a:cubicBezTo>
                    <a:pt x="111969" y="471207"/>
                    <a:pt x="97968" y="454728"/>
                    <a:pt x="101064" y="436629"/>
                  </a:cubicBezTo>
                  <a:cubicBezTo>
                    <a:pt x="113398" y="366901"/>
                    <a:pt x="160498" y="308270"/>
                    <a:pt x="225981" y="281265"/>
                  </a:cubicBezTo>
                  <a:cubicBezTo>
                    <a:pt x="234792" y="277645"/>
                    <a:pt x="235935" y="265643"/>
                    <a:pt x="227934" y="260451"/>
                  </a:cubicBezTo>
                  <a:cubicBezTo>
                    <a:pt x="174023" y="225635"/>
                    <a:pt x="150307" y="158907"/>
                    <a:pt x="170118" y="97848"/>
                  </a:cubicBezTo>
                  <a:cubicBezTo>
                    <a:pt x="189930" y="36787"/>
                    <a:pt x="248317" y="-3268"/>
                    <a:pt x="312419" y="209"/>
                  </a:cubicBezTo>
                  <a:close/>
                </a:path>
              </a:pathLst>
            </a:cu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grpSp>
      <p:sp>
        <p:nvSpPr>
          <p:cNvPr id="74" name="文本框 73">
            <a:extLst>
              <a:ext uri="{FF2B5EF4-FFF2-40B4-BE49-F238E27FC236}">
                <a16:creationId xmlns:a16="http://schemas.microsoft.com/office/drawing/2014/main" id="{C9A99A57-A7A8-271B-8FE9-4B4D20AF2CB0}"/>
              </a:ext>
            </a:extLst>
          </p:cNvPr>
          <p:cNvSpPr txBox="1"/>
          <p:nvPr/>
        </p:nvSpPr>
        <p:spPr>
          <a:xfrm>
            <a:off x="5736000" y="3051835"/>
            <a:ext cx="720000" cy="646331"/>
          </a:xfrm>
          <a:prstGeom prst="rect">
            <a:avLst/>
          </a:prstGeom>
          <a:noFill/>
        </p:spPr>
        <p:txBody>
          <a:bodyPr wrap="square">
            <a:spAutoFit/>
          </a:bodyPr>
          <a:lstStyle/>
          <a:p>
            <a:r>
              <a:rPr kumimoji="0" lang="zh-CN" altLang="en-US"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rPr>
              <a:t> 输入</a:t>
            </a:r>
            <a:endParaRPr kumimoji="0" lang="en-US" altLang="zh-CN"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endParaRPr>
          </a:p>
          <a:p>
            <a:r>
              <a:rPr kumimoji="0" lang="zh-CN" altLang="en-US" b="0" i="0" u="none" strike="noStrike" kern="1200" cap="none" spc="0" normalizeH="0" baseline="0" noProof="0" dirty="0">
                <a:ln>
                  <a:noFill/>
                </a:ln>
                <a:solidFill>
                  <a:schemeClr val="accent1">
                    <a:lumMod val="100000"/>
                  </a:schemeClr>
                </a:solidFill>
                <a:effectLst/>
                <a:uLnTx/>
                <a:uFillTx/>
                <a:latin typeface="思源黑体 CN Bold" panose="020B0800000000000000" pitchFamily="34" charset="-122"/>
                <a:ea typeface="思源黑体 CN Bold" panose="020B0800000000000000" pitchFamily="34" charset="-122"/>
                <a:cs typeface="+mn-cs"/>
              </a:rPr>
              <a:t> 标题</a:t>
            </a:r>
            <a:endParaRPr lang="zh-CN" altLang="en-US" dirty="0">
              <a:solidFill>
                <a:schemeClr val="accent1">
                  <a:lumMod val="100000"/>
                </a:schemeClr>
              </a:solidFill>
            </a:endParaRPr>
          </a:p>
        </p:txBody>
      </p:sp>
      <p:sp>
        <p:nvSpPr>
          <p:cNvPr id="79" name="文本框 78">
            <a:extLst>
              <a:ext uri="{FF2B5EF4-FFF2-40B4-BE49-F238E27FC236}">
                <a16:creationId xmlns:a16="http://schemas.microsoft.com/office/drawing/2014/main" id="{12B5DBB6-CA97-590E-35CB-39521CF0E25D}"/>
              </a:ext>
            </a:extLst>
          </p:cNvPr>
          <p:cNvSpPr txBox="1"/>
          <p:nvPr/>
        </p:nvSpPr>
        <p:spPr>
          <a:xfrm>
            <a:off x="8231325" y="1588890"/>
            <a:ext cx="1464675" cy="400110"/>
          </a:xfrm>
          <a:prstGeom prst="rect">
            <a:avLst/>
          </a:prstGeom>
          <a:noFill/>
        </p:spPr>
        <p:txBody>
          <a:bodyPr wrap="square">
            <a:spAutoFit/>
          </a:bodyPr>
          <a:lstStyle/>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80" name="文本框 79">
            <a:extLst>
              <a:ext uri="{FF2B5EF4-FFF2-40B4-BE49-F238E27FC236}">
                <a16:creationId xmlns:a16="http://schemas.microsoft.com/office/drawing/2014/main" id="{7C2D6A59-5320-CE2F-E570-81254D86A20A}"/>
              </a:ext>
            </a:extLst>
          </p:cNvPr>
          <p:cNvSpPr txBox="1"/>
          <p:nvPr/>
        </p:nvSpPr>
        <p:spPr>
          <a:xfrm>
            <a:off x="8232000" y="1989000"/>
            <a:ext cx="2544000" cy="521105"/>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a:t>
            </a:r>
            <a:endParaRPr lang="zh-CN" altLang="en-US" dirty="0">
              <a:solidFill>
                <a:schemeClr val="tx1">
                  <a:alpha val="70000"/>
                </a:schemeClr>
              </a:solidFill>
            </a:endParaRPr>
          </a:p>
        </p:txBody>
      </p:sp>
      <p:sp>
        <p:nvSpPr>
          <p:cNvPr id="81" name="文本框 80">
            <a:extLst>
              <a:ext uri="{FF2B5EF4-FFF2-40B4-BE49-F238E27FC236}">
                <a16:creationId xmlns:a16="http://schemas.microsoft.com/office/drawing/2014/main" id="{237F15A3-F0B7-B671-D875-F315643A6650}"/>
              </a:ext>
            </a:extLst>
          </p:cNvPr>
          <p:cNvSpPr txBox="1"/>
          <p:nvPr/>
        </p:nvSpPr>
        <p:spPr>
          <a:xfrm>
            <a:off x="2496000" y="1629000"/>
            <a:ext cx="1800000" cy="400110"/>
          </a:xfrm>
          <a:prstGeom prst="rect">
            <a:avLst/>
          </a:prstGeom>
          <a:noFill/>
        </p:spPr>
        <p:txBody>
          <a:bodyPr wrap="square">
            <a:spAutoFit/>
          </a:bodyPr>
          <a:lstStyle/>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82" name="文本框 81">
            <a:extLst>
              <a:ext uri="{FF2B5EF4-FFF2-40B4-BE49-F238E27FC236}">
                <a16:creationId xmlns:a16="http://schemas.microsoft.com/office/drawing/2014/main" id="{9F10DDFD-69C5-1A27-B571-5E8D3DC8EB5E}"/>
              </a:ext>
            </a:extLst>
          </p:cNvPr>
          <p:cNvSpPr txBox="1"/>
          <p:nvPr/>
        </p:nvSpPr>
        <p:spPr>
          <a:xfrm>
            <a:off x="1056000" y="1989000"/>
            <a:ext cx="2880000" cy="521105"/>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a:t>
            </a:r>
            <a:endParaRPr lang="zh-CN" altLang="en-US" dirty="0">
              <a:solidFill>
                <a:schemeClr val="tx1">
                  <a:alpha val="70000"/>
                </a:schemeClr>
              </a:solidFill>
            </a:endParaRPr>
          </a:p>
        </p:txBody>
      </p:sp>
      <p:sp>
        <p:nvSpPr>
          <p:cNvPr id="83" name="文本框 82">
            <a:extLst>
              <a:ext uri="{FF2B5EF4-FFF2-40B4-BE49-F238E27FC236}">
                <a16:creationId xmlns:a16="http://schemas.microsoft.com/office/drawing/2014/main" id="{864A0741-8309-0FD8-28A0-7489ECB2AF7A}"/>
              </a:ext>
            </a:extLst>
          </p:cNvPr>
          <p:cNvSpPr txBox="1"/>
          <p:nvPr/>
        </p:nvSpPr>
        <p:spPr>
          <a:xfrm>
            <a:off x="2076874" y="4149000"/>
            <a:ext cx="1800000" cy="400110"/>
          </a:xfrm>
          <a:prstGeom prst="rect">
            <a:avLst/>
          </a:prstGeom>
          <a:noFill/>
        </p:spPr>
        <p:txBody>
          <a:bodyPr wrap="square">
            <a:spAutoFit/>
          </a:bodyPr>
          <a:lstStyle/>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84" name="文本框 83">
            <a:extLst>
              <a:ext uri="{FF2B5EF4-FFF2-40B4-BE49-F238E27FC236}">
                <a16:creationId xmlns:a16="http://schemas.microsoft.com/office/drawing/2014/main" id="{A6B51AF5-B136-D086-635F-A195DF653CA2}"/>
              </a:ext>
            </a:extLst>
          </p:cNvPr>
          <p:cNvSpPr txBox="1"/>
          <p:nvPr/>
        </p:nvSpPr>
        <p:spPr>
          <a:xfrm>
            <a:off x="636874" y="4509000"/>
            <a:ext cx="2880000" cy="521105"/>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a:t>
            </a:r>
            <a:endParaRPr lang="zh-CN" altLang="en-US" dirty="0">
              <a:solidFill>
                <a:schemeClr val="accent1">
                  <a:alpha val="70000"/>
                </a:schemeClr>
              </a:solidFill>
            </a:endParaRPr>
          </a:p>
        </p:txBody>
      </p:sp>
      <p:sp>
        <p:nvSpPr>
          <p:cNvPr id="85" name="文本框 84">
            <a:extLst>
              <a:ext uri="{FF2B5EF4-FFF2-40B4-BE49-F238E27FC236}">
                <a16:creationId xmlns:a16="http://schemas.microsoft.com/office/drawing/2014/main" id="{4185C739-8AE5-2FA1-826F-A76B527524F5}"/>
              </a:ext>
            </a:extLst>
          </p:cNvPr>
          <p:cNvSpPr txBox="1"/>
          <p:nvPr/>
        </p:nvSpPr>
        <p:spPr>
          <a:xfrm>
            <a:off x="8591325" y="4108890"/>
            <a:ext cx="1464675" cy="400110"/>
          </a:xfrm>
          <a:prstGeom prst="rect">
            <a:avLst/>
          </a:prstGeom>
          <a:noFill/>
        </p:spPr>
        <p:txBody>
          <a:bodyPr wrap="square">
            <a:spAutoFit/>
          </a:bodyPr>
          <a:lstStyle/>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86" name="文本框 85">
            <a:extLst>
              <a:ext uri="{FF2B5EF4-FFF2-40B4-BE49-F238E27FC236}">
                <a16:creationId xmlns:a16="http://schemas.microsoft.com/office/drawing/2014/main" id="{96A5A6CA-7D68-6FE1-10D5-A195B3507516}"/>
              </a:ext>
            </a:extLst>
          </p:cNvPr>
          <p:cNvSpPr txBox="1"/>
          <p:nvPr/>
        </p:nvSpPr>
        <p:spPr>
          <a:xfrm>
            <a:off x="8592000" y="4509000"/>
            <a:ext cx="2544000" cy="521105"/>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a:t>
            </a:r>
            <a:endParaRPr lang="zh-CN" altLang="en-US" dirty="0">
              <a:solidFill>
                <a:schemeClr val="tx1">
                  <a:alpha val="70000"/>
                </a:schemeClr>
              </a:solidFill>
            </a:endParaRPr>
          </a:p>
        </p:txBody>
      </p:sp>
      <p:grpSp>
        <p:nvGrpSpPr>
          <p:cNvPr id="4" name="组合 3">
            <a:extLst>
              <a:ext uri="{FF2B5EF4-FFF2-40B4-BE49-F238E27FC236}">
                <a16:creationId xmlns:a16="http://schemas.microsoft.com/office/drawing/2014/main" id="{1F24BDF6-5FAF-FEF9-8744-0FE7AB45725C}"/>
              </a:ext>
            </a:extLst>
          </p:cNvPr>
          <p:cNvGrpSpPr/>
          <p:nvPr/>
        </p:nvGrpSpPr>
        <p:grpSpPr>
          <a:xfrm>
            <a:off x="0" y="6548648"/>
            <a:ext cx="12216000" cy="360003"/>
            <a:chOff x="-24000" y="6669000"/>
            <a:chExt cx="12216000" cy="720003"/>
          </a:xfrm>
        </p:grpSpPr>
        <p:sp>
          <p:nvSpPr>
            <p:cNvPr id="5" name="任意多边形: 形状 4">
              <a:extLst>
                <a:ext uri="{FF2B5EF4-FFF2-40B4-BE49-F238E27FC236}">
                  <a16:creationId xmlns:a16="http://schemas.microsoft.com/office/drawing/2014/main" id="{13FBB716-5FC2-B2D9-DB8E-FB646CC74CC1}"/>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1568DBAF-7F5E-E06A-19F9-1F8F63408A4E}"/>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331108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843FB555-9E8A-FD0C-34FB-0BE87DEC9328}"/>
              </a:ext>
            </a:extLst>
          </p:cNvPr>
          <p:cNvSpPr/>
          <p:nvPr/>
        </p:nvSpPr>
        <p:spPr>
          <a:xfrm rot="10800000">
            <a:off x="7895997" y="0"/>
            <a:ext cx="4296003" cy="6858000"/>
          </a:xfrm>
          <a:custGeom>
            <a:avLst/>
            <a:gdLst>
              <a:gd name="connsiteX0" fmla="*/ 3354791 w 4296003"/>
              <a:gd name="connsiteY0" fmla="*/ 6858000 h 6858000"/>
              <a:gd name="connsiteX1" fmla="*/ 0 w 4296003"/>
              <a:gd name="connsiteY1" fmla="*/ 6858000 h 6858000"/>
              <a:gd name="connsiteX2" fmla="*/ 0 w 4296003"/>
              <a:gd name="connsiteY2" fmla="*/ 0 h 6858000"/>
              <a:gd name="connsiteX3" fmla="*/ 3391095 w 4296003"/>
              <a:gd name="connsiteY3" fmla="*/ 0 h 6858000"/>
              <a:gd name="connsiteX4" fmla="*/ 3391258 w 4296003"/>
              <a:gd name="connsiteY4" fmla="*/ 376 h 6858000"/>
              <a:gd name="connsiteX5" fmla="*/ 3427649 w 4296003"/>
              <a:gd name="connsiteY5" fmla="*/ 104923 h 6858000"/>
              <a:gd name="connsiteX6" fmla="*/ 4286067 w 4296003"/>
              <a:gd name="connsiteY6" fmla="*/ 3302257 h 6858000"/>
              <a:gd name="connsiteX7" fmla="*/ 3485522 w 4296003"/>
              <a:gd name="connsiteY7" fmla="*/ 66836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6003" h="6858000">
                <a:moveTo>
                  <a:pt x="3354791" y="6858000"/>
                </a:moveTo>
                <a:lnTo>
                  <a:pt x="0" y="6858000"/>
                </a:lnTo>
                <a:lnTo>
                  <a:pt x="0" y="0"/>
                </a:lnTo>
                <a:lnTo>
                  <a:pt x="3391095" y="0"/>
                </a:lnTo>
                <a:lnTo>
                  <a:pt x="3391258" y="376"/>
                </a:lnTo>
                <a:cubicBezTo>
                  <a:pt x="3411105" y="43906"/>
                  <a:pt x="3430952" y="87436"/>
                  <a:pt x="3427649" y="104923"/>
                </a:cubicBezTo>
                <a:cubicBezTo>
                  <a:pt x="3875328" y="940818"/>
                  <a:pt x="4209867" y="1904806"/>
                  <a:pt x="4286067" y="3302257"/>
                </a:cubicBezTo>
                <a:cubicBezTo>
                  <a:pt x="4362267" y="4699708"/>
                  <a:pt x="3991073" y="5975056"/>
                  <a:pt x="3485522" y="6683629"/>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 name="组合 1">
            <a:extLst>
              <a:ext uri="{FF2B5EF4-FFF2-40B4-BE49-F238E27FC236}">
                <a16:creationId xmlns:a16="http://schemas.microsoft.com/office/drawing/2014/main" id="{5503F3ED-3969-3695-D20B-190928294657}"/>
              </a:ext>
            </a:extLst>
          </p:cNvPr>
          <p:cNvGrpSpPr/>
          <p:nvPr/>
        </p:nvGrpSpPr>
        <p:grpSpPr>
          <a:xfrm>
            <a:off x="751984" y="1629000"/>
            <a:ext cx="5040001" cy="1044000"/>
            <a:chOff x="1055997" y="1629000"/>
            <a:chExt cx="4319987" cy="1044000"/>
          </a:xfrm>
          <a:effectLst>
            <a:outerShdw blurRad="228600" dist="76200" dir="5400000" sx="92000" sy="92000" algn="t" rotWithShape="0">
              <a:srgbClr val="0D6FFF">
                <a:alpha val="13000"/>
              </a:srgbClr>
            </a:outerShdw>
          </a:effectLst>
        </p:grpSpPr>
        <p:sp>
          <p:nvSpPr>
            <p:cNvPr id="3" name="矩形: 圆角 2">
              <a:extLst>
                <a:ext uri="{FF2B5EF4-FFF2-40B4-BE49-F238E27FC236}">
                  <a16:creationId xmlns:a16="http://schemas.microsoft.com/office/drawing/2014/main" id="{D65B1238-3112-4DA2-D230-B92494578989}"/>
                </a:ext>
              </a:extLst>
            </p:cNvPr>
            <p:cNvSpPr/>
            <p:nvPr/>
          </p:nvSpPr>
          <p:spPr>
            <a:xfrm>
              <a:off x="1056000" y="1629000"/>
              <a:ext cx="4320000" cy="1044000"/>
            </a:xfrm>
            <a:prstGeom prst="roundRect">
              <a:avLst>
                <a:gd name="adj" fmla="val 0"/>
              </a:avLst>
            </a:prstGeom>
            <a:solidFill>
              <a:schemeClr val="bg1"/>
            </a:solidFill>
            <a:ln w="12700" cap="flat" cmpd="sng" algn="ctr">
              <a:solidFill>
                <a:srgbClr val="FFFFFF"/>
              </a:solidFill>
              <a:prstDash val="solid"/>
              <a:miter lim="800000"/>
            </a:ln>
            <a:effectLst>
              <a:outerShdw blurRad="292100" dist="177800" sx="92000" sy="92000" algn="ctr" rotWithShape="0">
                <a:schemeClr val="accent1">
                  <a:alpha val="1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5" name="矩形: 圆角 4">
              <a:extLst>
                <a:ext uri="{FF2B5EF4-FFF2-40B4-BE49-F238E27FC236}">
                  <a16:creationId xmlns:a16="http://schemas.microsoft.com/office/drawing/2014/main" id="{ED5B1FC9-9868-F75E-0415-376D7E805C89}"/>
                </a:ext>
              </a:extLst>
            </p:cNvPr>
            <p:cNvSpPr/>
            <p:nvPr/>
          </p:nvSpPr>
          <p:spPr>
            <a:xfrm>
              <a:off x="1056000" y="1629000"/>
              <a:ext cx="45719" cy="1044000"/>
            </a:xfrm>
            <a:prstGeom prst="roundRect">
              <a:avLst>
                <a:gd name="adj" fmla="val 8169"/>
              </a:avLst>
            </a:prstGeom>
            <a:solidFill>
              <a:schemeClr val="accent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sp>
        <p:nvSpPr>
          <p:cNvPr id="6" name="任意多边形: 形状 5">
            <a:extLst>
              <a:ext uri="{FF2B5EF4-FFF2-40B4-BE49-F238E27FC236}">
                <a16:creationId xmlns:a16="http://schemas.microsoft.com/office/drawing/2014/main" id="{6CF619C4-72DD-70ED-DBD0-3521D675E6AB}"/>
              </a:ext>
            </a:extLst>
          </p:cNvPr>
          <p:cNvSpPr/>
          <p:nvPr/>
        </p:nvSpPr>
        <p:spPr>
          <a:xfrm rot="10800000">
            <a:off x="8314818" y="0"/>
            <a:ext cx="3877182" cy="6857999"/>
          </a:xfrm>
          <a:custGeom>
            <a:avLst/>
            <a:gdLst>
              <a:gd name="connsiteX0" fmla="*/ 3127931 w 3877182"/>
              <a:gd name="connsiteY0" fmla="*/ 6857999 h 6857999"/>
              <a:gd name="connsiteX1" fmla="*/ 0 w 3877182"/>
              <a:gd name="connsiteY1" fmla="*/ 6857999 h 6857999"/>
              <a:gd name="connsiteX2" fmla="*/ 0 w 3877182"/>
              <a:gd name="connsiteY2" fmla="*/ 0 h 6857999"/>
              <a:gd name="connsiteX3" fmla="*/ 3127930 w 3877182"/>
              <a:gd name="connsiteY3" fmla="*/ 0 h 6857999"/>
              <a:gd name="connsiteX4" fmla="*/ 3215532 w 3877182"/>
              <a:gd name="connsiteY4" fmla="*/ 162797 h 6857999"/>
              <a:gd name="connsiteX5" fmla="*/ 3877182 w 3877182"/>
              <a:gd name="connsiteY5" fmla="*/ 3429000 h 6857999"/>
              <a:gd name="connsiteX6" fmla="*/ 3215532 w 3877182"/>
              <a:gd name="connsiteY6" fmla="*/ 669520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7182" h="6857999">
                <a:moveTo>
                  <a:pt x="3127931" y="6857999"/>
                </a:moveTo>
                <a:lnTo>
                  <a:pt x="0" y="6857999"/>
                </a:lnTo>
                <a:lnTo>
                  <a:pt x="0" y="0"/>
                </a:lnTo>
                <a:lnTo>
                  <a:pt x="3127930" y="0"/>
                </a:lnTo>
                <a:lnTo>
                  <a:pt x="3215532" y="162797"/>
                </a:lnTo>
                <a:cubicBezTo>
                  <a:pt x="3624333" y="998692"/>
                  <a:pt x="3877182" y="2153469"/>
                  <a:pt x="3877182" y="3429000"/>
                </a:cubicBezTo>
                <a:cubicBezTo>
                  <a:pt x="3877182" y="4704531"/>
                  <a:pt x="3624333" y="5859308"/>
                  <a:pt x="3215532" y="6695202"/>
                </a:cubicBezTo>
                <a:close/>
              </a:path>
            </a:pathLst>
          </a:custGeom>
          <a:gradFill flip="none" rotWithShape="1">
            <a:gsLst>
              <a:gs pos="100000">
                <a:schemeClr val="accent1">
                  <a:lumMod val="100000"/>
                </a:schemeClr>
              </a:gs>
              <a:gs pos="0">
                <a:schemeClr val="accent1">
                  <a:lumMod val="10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 name="Picture 34_16" descr="桌子上放着笔记本电脑前的人们&#10;&#10;低可信度描述已自动生成">
            <a:extLst>
              <a:ext uri="{FF2B5EF4-FFF2-40B4-BE49-F238E27FC236}">
                <a16:creationId xmlns:a16="http://schemas.microsoft.com/office/drawing/2014/main" id="{7B22BDCE-3433-23DB-2A27-EE758894ECB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 r="-1063"/>
          <a:stretch/>
        </p:blipFill>
        <p:spPr>
          <a:xfrm rot="323239">
            <a:off x="7350878" y="1415413"/>
            <a:ext cx="3301458" cy="3880549"/>
          </a:xfrm>
          <a:prstGeom prst="rect">
            <a:avLst/>
          </a:prstGeom>
          <a:solidFill>
            <a:schemeClr val="accent1"/>
          </a:solidFill>
          <a:ln w="88900" cap="sq">
            <a:solidFill>
              <a:srgbClr val="FFFFFF"/>
            </a:solidFill>
            <a:miter lim="800000"/>
          </a:ln>
          <a:effectLst>
            <a:outerShdw blurRad="330200" dist="190500" dir="5400000" sx="96000" sy="96000" algn="t" rotWithShape="0">
              <a:schemeClr val="accent1">
                <a:alpha val="30000"/>
              </a:schemeClr>
            </a:outerShdw>
          </a:effectLst>
          <a:scene3d>
            <a:camera prst="orthographicFront"/>
            <a:lightRig rig="twoPt" dir="t">
              <a:rot lat="0" lon="0" rev="7200000"/>
            </a:lightRig>
          </a:scene3d>
          <a:sp3d>
            <a:bevelT w="25400" h="19050"/>
            <a:contourClr>
              <a:srgbClr val="FFFFFF"/>
            </a:contourClr>
          </a:sp3d>
        </p:spPr>
      </p:pic>
      <p:grpSp>
        <p:nvGrpSpPr>
          <p:cNvPr id="18" name="组合 17">
            <a:extLst>
              <a:ext uri="{FF2B5EF4-FFF2-40B4-BE49-F238E27FC236}">
                <a16:creationId xmlns:a16="http://schemas.microsoft.com/office/drawing/2014/main" id="{7AC1993C-B701-F5CE-8C9F-981084B91848}"/>
              </a:ext>
            </a:extLst>
          </p:cNvPr>
          <p:cNvGrpSpPr/>
          <p:nvPr/>
        </p:nvGrpSpPr>
        <p:grpSpPr>
          <a:xfrm>
            <a:off x="1056000" y="1710448"/>
            <a:ext cx="3960000" cy="881105"/>
            <a:chOff x="1056000" y="1629000"/>
            <a:chExt cx="3960000" cy="881105"/>
          </a:xfrm>
        </p:grpSpPr>
        <p:sp>
          <p:nvSpPr>
            <p:cNvPr id="16" name="文本框 15">
              <a:extLst>
                <a:ext uri="{FF2B5EF4-FFF2-40B4-BE49-F238E27FC236}">
                  <a16:creationId xmlns:a16="http://schemas.microsoft.com/office/drawing/2014/main" id="{02261136-E3CE-3FB7-45EB-CCF1640F6591}"/>
                </a:ext>
              </a:extLst>
            </p:cNvPr>
            <p:cNvSpPr txBox="1"/>
            <p:nvPr/>
          </p:nvSpPr>
          <p:spPr>
            <a:xfrm>
              <a:off x="1056000" y="1629000"/>
              <a:ext cx="1800000" cy="369332"/>
            </a:xfrm>
            <a:prstGeom prst="rect">
              <a:avLst/>
            </a:prstGeom>
            <a:noFill/>
          </p:spPr>
          <p:txBody>
            <a:bodyPr wrap="square">
              <a:spAutoFit/>
            </a:bodyPr>
            <a:lstStyle/>
            <a:p>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400" dirty="0">
                <a:solidFill>
                  <a:schemeClr val="accent1"/>
                </a:solidFill>
                <a:latin typeface="思源黑体 CN Bold" panose="020B0800000000000000" pitchFamily="34" charset="-122"/>
                <a:ea typeface="思源黑体 CN Bold" panose="020B0800000000000000" pitchFamily="34" charset="-122"/>
              </a:endParaRPr>
            </a:p>
          </p:txBody>
        </p:sp>
        <p:sp>
          <p:nvSpPr>
            <p:cNvPr id="17" name="文本框 16">
              <a:extLst>
                <a:ext uri="{FF2B5EF4-FFF2-40B4-BE49-F238E27FC236}">
                  <a16:creationId xmlns:a16="http://schemas.microsoft.com/office/drawing/2014/main" id="{4C9E168C-4E8E-B333-F7A4-627142584358}"/>
                </a:ext>
              </a:extLst>
            </p:cNvPr>
            <p:cNvSpPr txBox="1"/>
            <p:nvPr/>
          </p:nvSpPr>
          <p:spPr>
            <a:xfrm>
              <a:off x="1056000" y="1989000"/>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   输入本在此处输入文在此处输入文本在此处输入文本</a:t>
              </a:r>
              <a:endParaRPr lang="zh-CN" altLang="en-US" dirty="0">
                <a:solidFill>
                  <a:schemeClr val="tx1">
                    <a:alpha val="70000"/>
                  </a:schemeClr>
                </a:solidFill>
              </a:endParaRPr>
            </a:p>
          </p:txBody>
        </p:sp>
      </p:grpSp>
      <p:grpSp>
        <p:nvGrpSpPr>
          <p:cNvPr id="19" name="组合 18">
            <a:extLst>
              <a:ext uri="{FF2B5EF4-FFF2-40B4-BE49-F238E27FC236}">
                <a16:creationId xmlns:a16="http://schemas.microsoft.com/office/drawing/2014/main" id="{967CFB4E-831F-09E2-7F0F-8AA75EEFBEC6}"/>
              </a:ext>
            </a:extLst>
          </p:cNvPr>
          <p:cNvGrpSpPr/>
          <p:nvPr/>
        </p:nvGrpSpPr>
        <p:grpSpPr>
          <a:xfrm>
            <a:off x="751984" y="3069000"/>
            <a:ext cx="5040001" cy="1044000"/>
            <a:chOff x="1055997" y="1629000"/>
            <a:chExt cx="4319987" cy="1044000"/>
          </a:xfrm>
          <a:effectLst>
            <a:outerShdw blurRad="228600" dist="76200" dir="5400000" sx="92000" sy="92000" algn="t" rotWithShape="0">
              <a:srgbClr val="0D6FFF">
                <a:alpha val="13000"/>
              </a:srgbClr>
            </a:outerShdw>
          </a:effectLst>
        </p:grpSpPr>
        <p:sp>
          <p:nvSpPr>
            <p:cNvPr id="20" name="矩形: 圆角 19">
              <a:extLst>
                <a:ext uri="{FF2B5EF4-FFF2-40B4-BE49-F238E27FC236}">
                  <a16:creationId xmlns:a16="http://schemas.microsoft.com/office/drawing/2014/main" id="{6CFB0BD3-EF47-9CAB-638A-862B6DFC2300}"/>
                </a:ext>
              </a:extLst>
            </p:cNvPr>
            <p:cNvSpPr/>
            <p:nvPr/>
          </p:nvSpPr>
          <p:spPr>
            <a:xfrm>
              <a:off x="1056000" y="1629000"/>
              <a:ext cx="4320000" cy="1044000"/>
            </a:xfrm>
            <a:prstGeom prst="roundRect">
              <a:avLst>
                <a:gd name="adj" fmla="val 0"/>
              </a:avLst>
            </a:prstGeom>
            <a:solidFill>
              <a:schemeClr val="bg1"/>
            </a:solidFill>
            <a:ln w="12700" cap="flat" cmpd="sng" algn="ctr">
              <a:solidFill>
                <a:srgbClr val="FFFFFF"/>
              </a:solidFill>
              <a:prstDash val="solid"/>
              <a:miter lim="800000"/>
            </a:ln>
            <a:effectLst>
              <a:outerShdw blurRad="292100" dist="177800" sx="92000" sy="92000" algn="ctr" rotWithShape="0">
                <a:schemeClr val="accent1">
                  <a:alpha val="1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矩形: 圆角 20">
              <a:extLst>
                <a:ext uri="{FF2B5EF4-FFF2-40B4-BE49-F238E27FC236}">
                  <a16:creationId xmlns:a16="http://schemas.microsoft.com/office/drawing/2014/main" id="{28A7B518-C8CC-04A2-35C1-72F142634E41}"/>
                </a:ext>
              </a:extLst>
            </p:cNvPr>
            <p:cNvSpPr/>
            <p:nvPr/>
          </p:nvSpPr>
          <p:spPr>
            <a:xfrm>
              <a:off x="1056000" y="1629000"/>
              <a:ext cx="45719" cy="1044000"/>
            </a:xfrm>
            <a:prstGeom prst="roundRect">
              <a:avLst>
                <a:gd name="adj" fmla="val 8169"/>
              </a:avLst>
            </a:prstGeom>
            <a:solidFill>
              <a:schemeClr val="accent3"/>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latin typeface="思源黑体 CN Bold" panose="020B0800000000000000" pitchFamily="34" charset="-122"/>
                <a:ea typeface="思源黑体 CN Bold" panose="020B0800000000000000" pitchFamily="34" charset="-122"/>
              </a:endParaRPr>
            </a:p>
          </p:txBody>
        </p:sp>
      </p:grpSp>
      <p:grpSp>
        <p:nvGrpSpPr>
          <p:cNvPr id="22" name="组合 21">
            <a:extLst>
              <a:ext uri="{FF2B5EF4-FFF2-40B4-BE49-F238E27FC236}">
                <a16:creationId xmlns:a16="http://schemas.microsoft.com/office/drawing/2014/main" id="{5BA1991D-A417-B050-41E0-6432DE78C46E}"/>
              </a:ext>
            </a:extLst>
          </p:cNvPr>
          <p:cNvGrpSpPr/>
          <p:nvPr/>
        </p:nvGrpSpPr>
        <p:grpSpPr>
          <a:xfrm>
            <a:off x="1056000" y="3150448"/>
            <a:ext cx="3960000" cy="881105"/>
            <a:chOff x="1056000" y="1629000"/>
            <a:chExt cx="3960000" cy="881105"/>
          </a:xfrm>
        </p:grpSpPr>
        <p:sp>
          <p:nvSpPr>
            <p:cNvPr id="23" name="文本框 22">
              <a:extLst>
                <a:ext uri="{FF2B5EF4-FFF2-40B4-BE49-F238E27FC236}">
                  <a16:creationId xmlns:a16="http://schemas.microsoft.com/office/drawing/2014/main" id="{AED0D91C-BB1E-9DB0-6685-6AFCF23E16CA}"/>
                </a:ext>
              </a:extLst>
            </p:cNvPr>
            <p:cNvSpPr txBox="1"/>
            <p:nvPr/>
          </p:nvSpPr>
          <p:spPr>
            <a:xfrm>
              <a:off x="1056000" y="1629000"/>
              <a:ext cx="1800000" cy="369332"/>
            </a:xfrm>
            <a:prstGeom prst="rect">
              <a:avLst/>
            </a:prstGeom>
            <a:noFill/>
          </p:spPr>
          <p:txBody>
            <a:bodyPr wrap="square">
              <a:spAutoFit/>
            </a:bodyPr>
            <a:lstStyle/>
            <a:p>
              <a:r>
                <a:rPr kumimoji="0" lang="zh-CN" altLang="en-US" b="0" i="0" u="none" strike="noStrike" kern="1200" cap="none" spc="0" normalizeH="0" baseline="0" noProof="0" dirty="0">
                  <a:ln>
                    <a:noFill/>
                  </a:ln>
                  <a:solidFill>
                    <a:srgbClr val="FFC000"/>
                  </a:solidFill>
                  <a:effectLst/>
                  <a:uLnTx/>
                  <a:uFillTx/>
                  <a:latin typeface="思源黑体 CN Bold" panose="020B0800000000000000" pitchFamily="34" charset="-122"/>
                  <a:ea typeface="思源黑体 CN Bold" panose="020B0800000000000000" pitchFamily="34" charset="-122"/>
                </a:rPr>
                <a:t>输入小标题 </a:t>
              </a:r>
              <a:endParaRPr lang="zh-CN" altLang="en-US" sz="1400" dirty="0">
                <a:solidFill>
                  <a:srgbClr val="FFC000"/>
                </a:solidFill>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1207BACA-0861-252D-5491-4742EDE34B54}"/>
                </a:ext>
              </a:extLst>
            </p:cNvPr>
            <p:cNvSpPr txBox="1"/>
            <p:nvPr/>
          </p:nvSpPr>
          <p:spPr>
            <a:xfrm>
              <a:off x="1056000" y="1989000"/>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   输入本在此处输入文在此处输入文本在此处输入文本</a:t>
              </a:r>
              <a:endParaRPr lang="zh-CN" altLang="en-US" dirty="0">
                <a:solidFill>
                  <a:schemeClr val="tx1">
                    <a:alpha val="70000"/>
                  </a:schemeClr>
                </a:solidFill>
              </a:endParaRPr>
            </a:p>
          </p:txBody>
        </p:sp>
      </p:grpSp>
      <p:grpSp>
        <p:nvGrpSpPr>
          <p:cNvPr id="25" name="组合 24">
            <a:extLst>
              <a:ext uri="{FF2B5EF4-FFF2-40B4-BE49-F238E27FC236}">
                <a16:creationId xmlns:a16="http://schemas.microsoft.com/office/drawing/2014/main" id="{7F8C568F-94FF-C1D6-7E59-B2F0133BCAD3}"/>
              </a:ext>
            </a:extLst>
          </p:cNvPr>
          <p:cNvGrpSpPr/>
          <p:nvPr/>
        </p:nvGrpSpPr>
        <p:grpSpPr>
          <a:xfrm>
            <a:off x="751984" y="4509000"/>
            <a:ext cx="5040001" cy="1044000"/>
            <a:chOff x="1055997" y="1629000"/>
            <a:chExt cx="4319987" cy="1044000"/>
          </a:xfrm>
          <a:effectLst>
            <a:outerShdw blurRad="228600" dist="76200" dir="5400000" sx="92000" sy="92000" algn="t" rotWithShape="0">
              <a:srgbClr val="0D6FFF">
                <a:alpha val="13000"/>
              </a:srgbClr>
            </a:outerShdw>
          </a:effectLst>
        </p:grpSpPr>
        <p:sp>
          <p:nvSpPr>
            <p:cNvPr id="26" name="矩形: 圆角 25">
              <a:extLst>
                <a:ext uri="{FF2B5EF4-FFF2-40B4-BE49-F238E27FC236}">
                  <a16:creationId xmlns:a16="http://schemas.microsoft.com/office/drawing/2014/main" id="{3F7ECF09-44C5-5F0F-2611-286F62C18E43}"/>
                </a:ext>
              </a:extLst>
            </p:cNvPr>
            <p:cNvSpPr/>
            <p:nvPr/>
          </p:nvSpPr>
          <p:spPr>
            <a:xfrm>
              <a:off x="1056000" y="1629000"/>
              <a:ext cx="4320000" cy="1044000"/>
            </a:xfrm>
            <a:prstGeom prst="roundRect">
              <a:avLst>
                <a:gd name="adj" fmla="val 0"/>
              </a:avLst>
            </a:prstGeom>
            <a:solidFill>
              <a:schemeClr val="bg1"/>
            </a:solidFill>
            <a:ln w="12700" cap="flat" cmpd="sng" algn="ctr">
              <a:solidFill>
                <a:srgbClr val="FFFFFF"/>
              </a:solidFill>
              <a:prstDash val="solid"/>
              <a:miter lim="800000"/>
            </a:ln>
            <a:effectLst>
              <a:outerShdw blurRad="292100" dist="177800" sx="92000" sy="92000" algn="ctr" rotWithShape="0">
                <a:schemeClr val="accent1">
                  <a:alpha val="1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7" name="矩形: 圆角 26">
              <a:extLst>
                <a:ext uri="{FF2B5EF4-FFF2-40B4-BE49-F238E27FC236}">
                  <a16:creationId xmlns:a16="http://schemas.microsoft.com/office/drawing/2014/main" id="{71316218-7CD0-EBF3-F4BE-8FED97A1591D}"/>
                </a:ext>
              </a:extLst>
            </p:cNvPr>
            <p:cNvSpPr/>
            <p:nvPr/>
          </p:nvSpPr>
          <p:spPr>
            <a:xfrm>
              <a:off x="1056000" y="1629000"/>
              <a:ext cx="45719" cy="1044000"/>
            </a:xfrm>
            <a:prstGeom prst="roundRect">
              <a:avLst>
                <a:gd name="adj" fmla="val 8169"/>
              </a:avLst>
            </a:prstGeom>
            <a:solidFill>
              <a:schemeClr val="accent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id="{EAE896DD-0514-0336-AD34-126D17FA0FCC}"/>
              </a:ext>
            </a:extLst>
          </p:cNvPr>
          <p:cNvGrpSpPr/>
          <p:nvPr/>
        </p:nvGrpSpPr>
        <p:grpSpPr>
          <a:xfrm>
            <a:off x="1056000" y="4590448"/>
            <a:ext cx="3960000" cy="881105"/>
            <a:chOff x="1056000" y="1629000"/>
            <a:chExt cx="3960000" cy="881105"/>
          </a:xfrm>
        </p:grpSpPr>
        <p:sp>
          <p:nvSpPr>
            <p:cNvPr id="29" name="文本框 28">
              <a:extLst>
                <a:ext uri="{FF2B5EF4-FFF2-40B4-BE49-F238E27FC236}">
                  <a16:creationId xmlns:a16="http://schemas.microsoft.com/office/drawing/2014/main" id="{ECEA2CD9-10FC-09B2-40B8-8A62CD74B235}"/>
                </a:ext>
              </a:extLst>
            </p:cNvPr>
            <p:cNvSpPr txBox="1"/>
            <p:nvPr/>
          </p:nvSpPr>
          <p:spPr>
            <a:xfrm>
              <a:off x="1056000" y="1629000"/>
              <a:ext cx="1800000" cy="369332"/>
            </a:xfrm>
            <a:prstGeom prst="rect">
              <a:avLst/>
            </a:prstGeom>
            <a:noFill/>
          </p:spPr>
          <p:txBody>
            <a:bodyPr wrap="square">
              <a:spAutoFit/>
            </a:bodyPr>
            <a:lstStyle/>
            <a:p>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400" dirty="0">
                <a:solidFill>
                  <a:schemeClr val="accent1"/>
                </a:solidFill>
                <a:latin typeface="思源黑体 CN Bold" panose="020B0800000000000000" pitchFamily="34" charset="-122"/>
                <a:ea typeface="思源黑体 CN Bold" panose="020B0800000000000000" pitchFamily="34" charset="-122"/>
              </a:endParaRPr>
            </a:p>
          </p:txBody>
        </p:sp>
        <p:sp>
          <p:nvSpPr>
            <p:cNvPr id="30" name="文本框 29">
              <a:extLst>
                <a:ext uri="{FF2B5EF4-FFF2-40B4-BE49-F238E27FC236}">
                  <a16:creationId xmlns:a16="http://schemas.microsoft.com/office/drawing/2014/main" id="{4879BAB1-6D37-27B3-545D-1AC47E79C2D1}"/>
                </a:ext>
              </a:extLst>
            </p:cNvPr>
            <p:cNvSpPr txBox="1"/>
            <p:nvPr/>
          </p:nvSpPr>
          <p:spPr>
            <a:xfrm>
              <a:off x="1056000" y="1989000"/>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   输入本在此处输入文在此处输入文本在此处输入文本</a:t>
              </a:r>
              <a:endParaRPr lang="zh-CN" altLang="en-US" dirty="0">
                <a:solidFill>
                  <a:schemeClr val="tx1">
                    <a:alpha val="70000"/>
                  </a:schemeClr>
                </a:solidFill>
              </a:endParaRPr>
            </a:p>
          </p:txBody>
        </p:sp>
      </p:grpSp>
      <p:sp>
        <p:nvSpPr>
          <p:cNvPr id="31" name="文本框 30">
            <a:extLst>
              <a:ext uri="{FF2B5EF4-FFF2-40B4-BE49-F238E27FC236}">
                <a16:creationId xmlns:a16="http://schemas.microsoft.com/office/drawing/2014/main" id="{5E1C65FA-6558-2A2C-B516-15D70EC8D69B}"/>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32" name="任意多边形: 形状 31">
            <a:extLst>
              <a:ext uri="{FF2B5EF4-FFF2-40B4-BE49-F238E27FC236}">
                <a16:creationId xmlns:a16="http://schemas.microsoft.com/office/drawing/2014/main" id="{CE0C0F2F-CB0F-0F4B-CE85-DE5BC3B643B1}"/>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867006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3A9CED5B-B6E6-E073-C866-3793E6578A5A}"/>
              </a:ext>
            </a:extLst>
          </p:cNvPr>
          <p:cNvSpPr/>
          <p:nvPr/>
        </p:nvSpPr>
        <p:spPr>
          <a:xfrm rot="5400000">
            <a:off x="4766650" y="-3857650"/>
            <a:ext cx="2658700" cy="12192000"/>
          </a:xfrm>
          <a:custGeom>
            <a:avLst/>
            <a:gdLst>
              <a:gd name="connsiteX0" fmla="*/ 0 w 4869000"/>
              <a:gd name="connsiteY0" fmla="*/ 12192000 h 12192000"/>
              <a:gd name="connsiteX1" fmla="*/ 0 w 4869000"/>
              <a:gd name="connsiteY1" fmla="*/ 0 h 12192000"/>
              <a:gd name="connsiteX2" fmla="*/ 3942144 w 4869000"/>
              <a:gd name="connsiteY2" fmla="*/ 0 h 12192000"/>
              <a:gd name="connsiteX3" fmla="*/ 4050510 w 4869000"/>
              <a:gd name="connsiteY3" fmla="*/ 289417 h 12192000"/>
              <a:gd name="connsiteX4" fmla="*/ 4869000 w 4869000"/>
              <a:gd name="connsiteY4" fmla="*/ 6096000 h 12192000"/>
              <a:gd name="connsiteX5" fmla="*/ 4050510 w 4869000"/>
              <a:gd name="connsiteY5" fmla="*/ 11902582 h 12192000"/>
              <a:gd name="connsiteX6" fmla="*/ 3942144 w 4869000"/>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9000" h="12192000">
                <a:moveTo>
                  <a:pt x="0" y="12192000"/>
                </a:moveTo>
                <a:lnTo>
                  <a:pt x="0" y="0"/>
                </a:lnTo>
                <a:lnTo>
                  <a:pt x="3942144" y="0"/>
                </a:lnTo>
                <a:lnTo>
                  <a:pt x="4050510" y="289417"/>
                </a:lnTo>
                <a:cubicBezTo>
                  <a:pt x="4556215" y="1775452"/>
                  <a:pt x="4869000" y="3828389"/>
                  <a:pt x="4869000" y="6096000"/>
                </a:cubicBezTo>
                <a:cubicBezTo>
                  <a:pt x="4869000" y="8363611"/>
                  <a:pt x="4556215" y="10416548"/>
                  <a:pt x="4050510" y="11902582"/>
                </a:cubicBezTo>
                <a:lnTo>
                  <a:pt x="3942144" y="12192000"/>
                </a:lnTo>
                <a:close/>
              </a:path>
            </a:pathLst>
          </a:cu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 name="图片 2" descr="会议室里的人们&#10;&#10;描述已自动生成">
            <a:extLst>
              <a:ext uri="{FF2B5EF4-FFF2-40B4-BE49-F238E27FC236}">
                <a16:creationId xmlns:a16="http://schemas.microsoft.com/office/drawing/2014/main" id="{E57CF4E0-7B09-99A7-2A0E-51AEEBDFE4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429000"/>
          </a:xfrm>
          <a:custGeom>
            <a:avLst/>
            <a:gdLst>
              <a:gd name="connsiteX0" fmla="*/ 0 w 12192000"/>
              <a:gd name="connsiteY0" fmla="*/ 0 h 3632200"/>
              <a:gd name="connsiteX1" fmla="*/ 12192000 w 12192000"/>
              <a:gd name="connsiteY1" fmla="*/ 0 h 3632200"/>
              <a:gd name="connsiteX2" fmla="*/ 12192000 w 12192000"/>
              <a:gd name="connsiteY2" fmla="*/ 2940780 h 3632200"/>
              <a:gd name="connsiteX3" fmla="*/ 11902583 w 12192000"/>
              <a:gd name="connsiteY3" fmla="*/ 3021619 h 3632200"/>
              <a:gd name="connsiteX4" fmla="*/ 6096000 w 12192000"/>
              <a:gd name="connsiteY4" fmla="*/ 3632200 h 3632200"/>
              <a:gd name="connsiteX5" fmla="*/ 289418 w 12192000"/>
              <a:gd name="connsiteY5" fmla="*/ 3021619 h 3632200"/>
              <a:gd name="connsiteX6" fmla="*/ 0 w 12192000"/>
              <a:gd name="connsiteY6" fmla="*/ 2940780 h 363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32200">
                <a:moveTo>
                  <a:pt x="0" y="0"/>
                </a:moveTo>
                <a:lnTo>
                  <a:pt x="12192000" y="0"/>
                </a:lnTo>
                <a:lnTo>
                  <a:pt x="12192000" y="2940780"/>
                </a:lnTo>
                <a:lnTo>
                  <a:pt x="11902583" y="3021619"/>
                </a:lnTo>
                <a:cubicBezTo>
                  <a:pt x="10416548" y="3398867"/>
                  <a:pt x="8363611" y="3632200"/>
                  <a:pt x="6096000" y="3632200"/>
                </a:cubicBezTo>
                <a:cubicBezTo>
                  <a:pt x="3828389" y="3632200"/>
                  <a:pt x="1775452" y="3398867"/>
                  <a:pt x="289418" y="3021619"/>
                </a:cubicBezTo>
                <a:lnTo>
                  <a:pt x="0" y="2940780"/>
                </a:lnTo>
                <a:close/>
              </a:path>
            </a:pathLst>
          </a:custGeom>
        </p:spPr>
      </p:pic>
      <p:sp>
        <p:nvSpPr>
          <p:cNvPr id="4" name="任意多边形: 形状 3">
            <a:extLst>
              <a:ext uri="{FF2B5EF4-FFF2-40B4-BE49-F238E27FC236}">
                <a16:creationId xmlns:a16="http://schemas.microsoft.com/office/drawing/2014/main" id="{09F1F7C2-4512-0E71-143B-A7A2DAE81552}"/>
              </a:ext>
            </a:extLst>
          </p:cNvPr>
          <p:cNvSpPr/>
          <p:nvPr/>
        </p:nvSpPr>
        <p:spPr>
          <a:xfrm rot="5400000">
            <a:off x="4365400" y="-4365400"/>
            <a:ext cx="3461200" cy="12192000"/>
          </a:xfrm>
          <a:custGeom>
            <a:avLst/>
            <a:gdLst>
              <a:gd name="connsiteX0" fmla="*/ 0 w 3461200"/>
              <a:gd name="connsiteY0" fmla="*/ 12192000 h 12192000"/>
              <a:gd name="connsiteX1" fmla="*/ 0 w 3461200"/>
              <a:gd name="connsiteY1" fmla="*/ 0 h 12192000"/>
              <a:gd name="connsiteX2" fmla="*/ 2769780 w 3461200"/>
              <a:gd name="connsiteY2" fmla="*/ 0 h 12192000"/>
              <a:gd name="connsiteX3" fmla="*/ 2850619 w 3461200"/>
              <a:gd name="connsiteY3" fmla="*/ 289417 h 12192000"/>
              <a:gd name="connsiteX4" fmla="*/ 3461200 w 3461200"/>
              <a:gd name="connsiteY4" fmla="*/ 6096000 h 12192000"/>
              <a:gd name="connsiteX5" fmla="*/ 2850619 w 3461200"/>
              <a:gd name="connsiteY5" fmla="*/ 11902582 h 12192000"/>
              <a:gd name="connsiteX6" fmla="*/ 2769779 w 3461200"/>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1200" h="12192000">
                <a:moveTo>
                  <a:pt x="0" y="12192000"/>
                </a:moveTo>
                <a:lnTo>
                  <a:pt x="0" y="0"/>
                </a:lnTo>
                <a:lnTo>
                  <a:pt x="2769780" y="0"/>
                </a:lnTo>
                <a:lnTo>
                  <a:pt x="2850619" y="289417"/>
                </a:lnTo>
                <a:cubicBezTo>
                  <a:pt x="3227868" y="1775452"/>
                  <a:pt x="3461200" y="3828389"/>
                  <a:pt x="3461200" y="6096000"/>
                </a:cubicBezTo>
                <a:cubicBezTo>
                  <a:pt x="3461200" y="8363611"/>
                  <a:pt x="3227867" y="10416548"/>
                  <a:pt x="2850619" y="11902582"/>
                </a:cubicBezTo>
                <a:lnTo>
                  <a:pt x="2769779" y="12192000"/>
                </a:lnTo>
                <a:close/>
              </a:path>
            </a:pathLst>
          </a:custGeom>
          <a:gradFill flip="none" rotWithShape="1">
            <a:gsLst>
              <a:gs pos="100000">
                <a:schemeClr val="accent1">
                  <a:lumMod val="100000"/>
                  <a:alpha val="54000"/>
                </a:schemeClr>
              </a:gs>
              <a:gs pos="0">
                <a:schemeClr val="accent1">
                  <a:lumMod val="100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a:extLst>
              <a:ext uri="{FF2B5EF4-FFF2-40B4-BE49-F238E27FC236}">
                <a16:creationId xmlns:a16="http://schemas.microsoft.com/office/drawing/2014/main" id="{1AABD26B-A9B9-474C-DC7E-CA21D00CC713}"/>
              </a:ext>
            </a:extLst>
          </p:cNvPr>
          <p:cNvSpPr txBox="1"/>
          <p:nvPr/>
        </p:nvSpPr>
        <p:spPr>
          <a:xfrm>
            <a:off x="10811419" y="189000"/>
            <a:ext cx="1044581" cy="461665"/>
          </a:xfrm>
          <a:prstGeom prst="rect">
            <a:avLst/>
          </a:prstGeom>
          <a:noFill/>
        </p:spPr>
        <p:txBody>
          <a:bodyPr wrap="none" rtlCol="0">
            <a:spAutoFit/>
          </a:bodyPr>
          <a:lstStyle/>
          <a:p>
            <a:r>
              <a:rPr lang="en-US" altLang="zh-CN" sz="2400" b="1" dirty="0">
                <a:solidFill>
                  <a:schemeClr val="bg1"/>
                </a:solidFill>
                <a:latin typeface="思源黑体 CN Regular" panose="020B0500000000000000" pitchFamily="34" charset="-122"/>
                <a:ea typeface="思源黑体 CN Regular" panose="020B0500000000000000" pitchFamily="34" charset="-122"/>
              </a:rPr>
              <a:t>LOGO</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24" name="任意多边形: 形状 23">
            <a:extLst>
              <a:ext uri="{FF2B5EF4-FFF2-40B4-BE49-F238E27FC236}">
                <a16:creationId xmlns:a16="http://schemas.microsoft.com/office/drawing/2014/main" id="{EFA34029-8BB6-A3DB-52A7-182A7539A7C4}"/>
              </a:ext>
            </a:extLst>
          </p:cNvPr>
          <p:cNvSpPr/>
          <p:nvPr/>
        </p:nvSpPr>
        <p:spPr>
          <a:xfrm>
            <a:off x="11469196" y="6121400"/>
            <a:ext cx="722805" cy="736600"/>
          </a:xfrm>
          <a:custGeom>
            <a:avLst/>
            <a:gdLst>
              <a:gd name="connsiteX0" fmla="*/ 720675 w 722805"/>
              <a:gd name="connsiteY0" fmla="*/ 0 h 736600"/>
              <a:gd name="connsiteX1" fmla="*/ 722805 w 722805"/>
              <a:gd name="connsiteY1" fmla="*/ 108 h 736600"/>
              <a:gd name="connsiteX2" fmla="*/ 722805 w 722805"/>
              <a:gd name="connsiteY2" fmla="*/ 360552 h 736600"/>
              <a:gd name="connsiteX3" fmla="*/ 720676 w 722805"/>
              <a:gd name="connsiteY3" fmla="*/ 360337 h 736600"/>
              <a:gd name="connsiteX4" fmla="*/ 360338 w 722805"/>
              <a:gd name="connsiteY4" fmla="*/ 720675 h 736600"/>
              <a:gd name="connsiteX5" fmla="*/ 361943 w 722805"/>
              <a:gd name="connsiteY5" fmla="*/ 736600 h 736600"/>
              <a:gd name="connsiteX6" fmla="*/ 1605 w 722805"/>
              <a:gd name="connsiteY6" fmla="*/ 736600 h 736600"/>
              <a:gd name="connsiteX7" fmla="*/ 0 w 722805"/>
              <a:gd name="connsiteY7" fmla="*/ 720675 h 736600"/>
              <a:gd name="connsiteX8" fmla="*/ 720675 w 722805"/>
              <a:gd name="connsiteY8" fmla="*/ 0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805" h="736600">
                <a:moveTo>
                  <a:pt x="720675" y="0"/>
                </a:moveTo>
                <a:lnTo>
                  <a:pt x="722805" y="108"/>
                </a:lnTo>
                <a:lnTo>
                  <a:pt x="722805" y="360552"/>
                </a:lnTo>
                <a:lnTo>
                  <a:pt x="720676" y="360337"/>
                </a:lnTo>
                <a:cubicBezTo>
                  <a:pt x="521667" y="360337"/>
                  <a:pt x="360338" y="521666"/>
                  <a:pt x="360338" y="720675"/>
                </a:cubicBezTo>
                <a:lnTo>
                  <a:pt x="361943" y="736600"/>
                </a:lnTo>
                <a:lnTo>
                  <a:pt x="1605" y="736600"/>
                </a:lnTo>
                <a:lnTo>
                  <a:pt x="0" y="720675"/>
                </a:lnTo>
                <a:cubicBezTo>
                  <a:pt x="0" y="322657"/>
                  <a:pt x="322657" y="0"/>
                  <a:pt x="720675" y="0"/>
                </a:cubicBezTo>
                <a:close/>
              </a:path>
            </a:pathLst>
          </a:custGeom>
          <a:solidFill>
            <a:schemeClr val="accent1">
              <a:lumMod val="100000"/>
              <a:alpha val="6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2" name="文本框 11">
            <a:extLst>
              <a:ext uri="{FF2B5EF4-FFF2-40B4-BE49-F238E27FC236}">
                <a16:creationId xmlns:a16="http://schemas.microsoft.com/office/drawing/2014/main" id="{0215BAEE-F574-B0BD-3B0A-956E102F509C}"/>
              </a:ext>
            </a:extLst>
          </p:cNvPr>
          <p:cNvSpPr txBox="1"/>
          <p:nvPr/>
        </p:nvSpPr>
        <p:spPr>
          <a:xfrm>
            <a:off x="2136000" y="1269000"/>
            <a:ext cx="9012404" cy="1569660"/>
          </a:xfrm>
          <a:prstGeom prst="rect">
            <a:avLst/>
          </a:prstGeom>
          <a:noFill/>
        </p:spPr>
        <p:txBody>
          <a:bodyPr wrap="none" rtlCol="0">
            <a:spAutoFit/>
          </a:bodyPr>
          <a:lstStyle/>
          <a:p>
            <a:r>
              <a:rPr lang="zh-CN" altLang="en-US" sz="7200" dirty="0">
                <a:solidFill>
                  <a:schemeClr val="bg1"/>
                </a:solidFill>
                <a:latin typeface="思源黑体 CN Bold" panose="020B0800000000000000" pitchFamily="34" charset="-122"/>
                <a:ea typeface="思源黑体 CN Bold" panose="020B0800000000000000" pitchFamily="34" charset="-122"/>
              </a:rPr>
              <a:t> </a:t>
            </a:r>
            <a:r>
              <a:rPr lang="zh-CN" altLang="en-US" sz="9600" dirty="0">
                <a:solidFill>
                  <a:schemeClr val="bg1"/>
                </a:solidFill>
                <a:latin typeface="思源黑体 CN Bold" panose="020B0800000000000000" pitchFamily="34" charset="-122"/>
                <a:ea typeface="思源黑体 CN Bold" panose="020B0800000000000000" pitchFamily="34" charset="-122"/>
              </a:rPr>
              <a:t>谢谢您的观看！</a:t>
            </a:r>
            <a:endParaRPr lang="zh-CN" altLang="en-US" sz="7200" dirty="0">
              <a:solidFill>
                <a:schemeClr val="bg1"/>
              </a:solidFill>
              <a:latin typeface="思源黑体 CN Bold" panose="020B0800000000000000" pitchFamily="34" charset="-122"/>
              <a:ea typeface="思源黑体 CN Bold" panose="020B0800000000000000" pitchFamily="34" charset="-122"/>
            </a:endParaRPr>
          </a:p>
        </p:txBody>
      </p:sp>
      <p:sp>
        <p:nvSpPr>
          <p:cNvPr id="5" name="矩形: 圆角 4">
            <a:extLst>
              <a:ext uri="{FF2B5EF4-FFF2-40B4-BE49-F238E27FC236}">
                <a16:creationId xmlns:a16="http://schemas.microsoft.com/office/drawing/2014/main" id="{13BF99A3-4F59-9DB8-AF07-FB006661AD76}"/>
              </a:ext>
            </a:extLst>
          </p:cNvPr>
          <p:cNvSpPr/>
          <p:nvPr/>
        </p:nvSpPr>
        <p:spPr>
          <a:xfrm>
            <a:off x="3610158" y="4509000"/>
            <a:ext cx="1980000" cy="540000"/>
          </a:xfrm>
          <a:prstGeom prst="roundRect">
            <a:avLst>
              <a:gd name="adj" fmla="val 50000"/>
            </a:avLst>
          </a:prstGeom>
          <a:gradFill flip="none" rotWithShape="1">
            <a:gsLst>
              <a:gs pos="100000">
                <a:schemeClr val="accent1">
                  <a:lumMod val="100000"/>
                </a:schemeClr>
              </a:gs>
              <a:gs pos="0">
                <a:schemeClr val="accent1">
                  <a:lumMod val="100000"/>
                </a:schemeClr>
              </a:gs>
            </a:gsLst>
            <a:lin ang="2700000" scaled="1"/>
            <a:tileRect/>
          </a:gradFill>
          <a:ln>
            <a:noFill/>
          </a:ln>
          <a:effectLst>
            <a:outerShdw blurRad="190500" dist="63500" dir="5400000" sx="92000" sy="92000" algn="t" rotWithShape="0">
              <a:schemeClr val="accent1">
                <a:lumMod val="100000"/>
                <a:alpha val="2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0EEA835-B455-94AF-1E51-0B3E5DBE0D1B}"/>
              </a:ext>
            </a:extLst>
          </p:cNvPr>
          <p:cNvSpPr txBox="1"/>
          <p:nvPr/>
        </p:nvSpPr>
        <p:spPr>
          <a:xfrm>
            <a:off x="3312661" y="4609723"/>
            <a:ext cx="1854995" cy="338554"/>
          </a:xfrm>
          <a:prstGeom prst="rect">
            <a:avLst/>
          </a:prstGeom>
          <a:noFill/>
        </p:spPr>
        <p:txBody>
          <a:bodyPr wrap="none" rtlCol="0">
            <a:spAutoFit/>
          </a:bodyPr>
          <a:lstStyle/>
          <a:p>
            <a:r>
              <a:rPr lang="zh-CN" altLang="en-US" sz="1600" dirty="0">
                <a:solidFill>
                  <a:schemeClr val="bg1"/>
                </a:solidFill>
                <a:latin typeface="思源黑体 CN Bold" panose="020B0800000000000000" pitchFamily="34" charset="-122"/>
                <a:ea typeface="思源黑体 CN Bold" panose="020B0800000000000000" pitchFamily="34" charset="-122"/>
              </a:rPr>
              <a:t>          汇报人：</a:t>
            </a:r>
            <a:r>
              <a:rPr lang="en-US" altLang="zh-CN" sz="1600" dirty="0">
                <a:solidFill>
                  <a:schemeClr val="bg1"/>
                </a:solidFill>
                <a:latin typeface="思源黑体 CN Bold" panose="020B0800000000000000" pitchFamily="34" charset="-122"/>
                <a:ea typeface="思源黑体 CN Bold" panose="020B0800000000000000" pitchFamily="34" charset="-122"/>
              </a:rPr>
              <a:t>XXX</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
        <p:nvSpPr>
          <p:cNvPr id="13" name="矩形: 圆角 12">
            <a:extLst>
              <a:ext uri="{FF2B5EF4-FFF2-40B4-BE49-F238E27FC236}">
                <a16:creationId xmlns:a16="http://schemas.microsoft.com/office/drawing/2014/main" id="{475F94E4-3299-A550-17DE-3AB1BBF4B905}"/>
              </a:ext>
            </a:extLst>
          </p:cNvPr>
          <p:cNvSpPr/>
          <p:nvPr/>
        </p:nvSpPr>
        <p:spPr>
          <a:xfrm>
            <a:off x="6601844" y="4509000"/>
            <a:ext cx="1980000" cy="540000"/>
          </a:xfrm>
          <a:prstGeom prst="roundRect">
            <a:avLst>
              <a:gd name="adj" fmla="val 50000"/>
            </a:avLst>
          </a:prstGeom>
          <a:gradFill flip="none" rotWithShape="1">
            <a:gsLst>
              <a:gs pos="100000">
                <a:schemeClr val="accent1">
                  <a:lumMod val="100000"/>
                </a:schemeClr>
              </a:gs>
              <a:gs pos="0">
                <a:schemeClr val="accent1">
                  <a:lumMod val="100000"/>
                </a:schemeClr>
              </a:gs>
            </a:gsLst>
            <a:lin ang="2700000" scaled="1"/>
            <a:tileRect/>
          </a:gradFill>
          <a:ln>
            <a:noFill/>
          </a:ln>
          <a:effectLst>
            <a:outerShdw blurRad="190500" dist="63500" dir="5400000" sx="92000" sy="92000" algn="t" rotWithShape="0">
              <a:schemeClr val="accent1">
                <a:lumMod val="100000"/>
                <a:alpha val="2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B3EE58F-4E2F-1AFA-A067-CED4172F5AAE}"/>
              </a:ext>
            </a:extLst>
          </p:cNvPr>
          <p:cNvSpPr txBox="1"/>
          <p:nvPr/>
        </p:nvSpPr>
        <p:spPr>
          <a:xfrm>
            <a:off x="6111987" y="4609723"/>
            <a:ext cx="1835759" cy="338554"/>
          </a:xfrm>
          <a:prstGeom prst="rect">
            <a:avLst/>
          </a:prstGeom>
          <a:noFill/>
        </p:spPr>
        <p:txBody>
          <a:bodyPr wrap="none" rtlCol="0">
            <a:spAutoFit/>
          </a:bodyPr>
          <a:lstStyle/>
          <a:p>
            <a:r>
              <a:rPr lang="zh-CN" altLang="en-US" sz="1600" dirty="0">
                <a:solidFill>
                  <a:schemeClr val="bg1"/>
                </a:solidFill>
                <a:latin typeface="思源黑体 CN Bold" panose="020B0800000000000000" pitchFamily="34" charset="-122"/>
                <a:ea typeface="思源黑体 CN Bold" panose="020B0800000000000000" pitchFamily="34" charset="-122"/>
              </a:rPr>
              <a:t>              时间：</a:t>
            </a:r>
            <a:r>
              <a:rPr lang="en-US" altLang="zh-CN" sz="1600" dirty="0">
                <a:solidFill>
                  <a:schemeClr val="bg1"/>
                </a:solidFill>
                <a:latin typeface="思源黑体 CN Bold" panose="020B0800000000000000" pitchFamily="34" charset="-122"/>
                <a:ea typeface="思源黑体 CN Bold" panose="020B0800000000000000" pitchFamily="34" charset="-122"/>
              </a:rPr>
              <a:t>XXX</a:t>
            </a:r>
            <a:endParaRPr lang="zh-CN" altLang="en-US" dirty="0">
              <a:solidFill>
                <a:schemeClr val="bg1"/>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797631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94869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脚踏实地</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1373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艾迪鹅</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设计就业实战班学员</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用心做好每一份</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拥有一颗积极向上的心</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52191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17779537482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881434" y="689184"/>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pic>
        <p:nvPicPr>
          <p:cNvPr id="3" name="图片 2" descr="卡通人物&#10;&#10;描述已自动生成">
            <a:extLst>
              <a:ext uri="{FF2B5EF4-FFF2-40B4-BE49-F238E27FC236}">
                <a16:creationId xmlns:a16="http://schemas.microsoft.com/office/drawing/2014/main" id="{1C9EFEBD-32D3-B44A-B870-5FB7D04DCC4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68036" y="764213"/>
            <a:ext cx="1836000" cy="1836000"/>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脚踏实地</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011E05-5D5A-B198-005E-548B42A27F15}"/>
              </a:ext>
            </a:extLst>
          </p:cNvPr>
          <p:cNvPicPr>
            <a:picLocks noChangeAspect="1"/>
          </p:cNvPicPr>
          <p:nvPr/>
        </p:nvPicPr>
        <p:blipFill rotWithShape="1">
          <a:blip r:embed="rId2">
            <a:lum bright="70000" contrast="-70000"/>
            <a:alphaModFix amt="35000"/>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a:ext>
            </a:extLst>
          </a:blip>
          <a:srcRect/>
          <a:stretch/>
        </p:blipFill>
        <p:spPr>
          <a:xfrm>
            <a:off x="27877" y="7338"/>
            <a:ext cx="12192000" cy="6858000"/>
          </a:xfrm>
          <a:prstGeom prst="rect">
            <a:avLst/>
          </a:prstGeom>
        </p:spPr>
      </p:pic>
      <p:pic>
        <p:nvPicPr>
          <p:cNvPr id="10" name="图片 9" descr="会议室里的人们&#10;&#10;描述已自动生成">
            <a:extLst>
              <a:ext uri="{FF2B5EF4-FFF2-40B4-BE49-F238E27FC236}">
                <a16:creationId xmlns:a16="http://schemas.microsoft.com/office/drawing/2014/main" id="{A73D861C-84A2-5AE4-E381-79E9B756B9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7338"/>
            <a:ext cx="12192000" cy="3061662"/>
          </a:xfrm>
          <a:custGeom>
            <a:avLst/>
            <a:gdLst>
              <a:gd name="connsiteX0" fmla="*/ 0 w 12192000"/>
              <a:gd name="connsiteY0" fmla="*/ 0 h 3632200"/>
              <a:gd name="connsiteX1" fmla="*/ 12192000 w 12192000"/>
              <a:gd name="connsiteY1" fmla="*/ 0 h 3632200"/>
              <a:gd name="connsiteX2" fmla="*/ 12192000 w 12192000"/>
              <a:gd name="connsiteY2" fmla="*/ 2940780 h 3632200"/>
              <a:gd name="connsiteX3" fmla="*/ 11902583 w 12192000"/>
              <a:gd name="connsiteY3" fmla="*/ 3021619 h 3632200"/>
              <a:gd name="connsiteX4" fmla="*/ 6096000 w 12192000"/>
              <a:gd name="connsiteY4" fmla="*/ 3632200 h 3632200"/>
              <a:gd name="connsiteX5" fmla="*/ 289418 w 12192000"/>
              <a:gd name="connsiteY5" fmla="*/ 3021619 h 3632200"/>
              <a:gd name="connsiteX6" fmla="*/ 0 w 12192000"/>
              <a:gd name="connsiteY6" fmla="*/ 2940780 h 363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32200">
                <a:moveTo>
                  <a:pt x="0" y="0"/>
                </a:moveTo>
                <a:lnTo>
                  <a:pt x="12192000" y="0"/>
                </a:lnTo>
                <a:lnTo>
                  <a:pt x="12192000" y="2940780"/>
                </a:lnTo>
                <a:lnTo>
                  <a:pt x="11902583" y="3021619"/>
                </a:lnTo>
                <a:cubicBezTo>
                  <a:pt x="10416548" y="3398867"/>
                  <a:pt x="8363611" y="3632200"/>
                  <a:pt x="6096000" y="3632200"/>
                </a:cubicBezTo>
                <a:cubicBezTo>
                  <a:pt x="3828389" y="3632200"/>
                  <a:pt x="1775452" y="3398867"/>
                  <a:pt x="289418" y="3021619"/>
                </a:cubicBezTo>
                <a:lnTo>
                  <a:pt x="0" y="2940780"/>
                </a:lnTo>
                <a:close/>
              </a:path>
            </a:pathLst>
          </a:custGeom>
        </p:spPr>
      </p:pic>
      <p:sp>
        <p:nvSpPr>
          <p:cNvPr id="9" name="任意多边形: 形状 8">
            <a:extLst>
              <a:ext uri="{FF2B5EF4-FFF2-40B4-BE49-F238E27FC236}">
                <a16:creationId xmlns:a16="http://schemas.microsoft.com/office/drawing/2014/main" id="{85D43708-2575-E9DF-862F-C9227F71091B}"/>
              </a:ext>
            </a:extLst>
          </p:cNvPr>
          <p:cNvSpPr/>
          <p:nvPr/>
        </p:nvSpPr>
        <p:spPr>
          <a:xfrm rot="5400000">
            <a:off x="4553217" y="-4553217"/>
            <a:ext cx="3085565" cy="12192000"/>
          </a:xfrm>
          <a:custGeom>
            <a:avLst/>
            <a:gdLst>
              <a:gd name="connsiteX0" fmla="*/ 0 w 4869000"/>
              <a:gd name="connsiteY0" fmla="*/ 12192000 h 12192000"/>
              <a:gd name="connsiteX1" fmla="*/ 0 w 4869000"/>
              <a:gd name="connsiteY1" fmla="*/ 0 h 12192000"/>
              <a:gd name="connsiteX2" fmla="*/ 3942144 w 4869000"/>
              <a:gd name="connsiteY2" fmla="*/ 0 h 12192000"/>
              <a:gd name="connsiteX3" fmla="*/ 4050510 w 4869000"/>
              <a:gd name="connsiteY3" fmla="*/ 289417 h 12192000"/>
              <a:gd name="connsiteX4" fmla="*/ 4869000 w 4869000"/>
              <a:gd name="connsiteY4" fmla="*/ 6096000 h 12192000"/>
              <a:gd name="connsiteX5" fmla="*/ 4050510 w 4869000"/>
              <a:gd name="connsiteY5" fmla="*/ 11902582 h 12192000"/>
              <a:gd name="connsiteX6" fmla="*/ 3942144 w 4869000"/>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9000" h="12192000">
                <a:moveTo>
                  <a:pt x="0" y="12192000"/>
                </a:moveTo>
                <a:lnTo>
                  <a:pt x="0" y="0"/>
                </a:lnTo>
                <a:lnTo>
                  <a:pt x="3942144" y="0"/>
                </a:lnTo>
                <a:lnTo>
                  <a:pt x="4050510" y="289417"/>
                </a:lnTo>
                <a:cubicBezTo>
                  <a:pt x="4556215" y="1775452"/>
                  <a:pt x="4869000" y="3828389"/>
                  <a:pt x="4869000" y="6096000"/>
                </a:cubicBezTo>
                <a:cubicBezTo>
                  <a:pt x="4869000" y="8363611"/>
                  <a:pt x="4556215" y="10416548"/>
                  <a:pt x="4050510" y="11902582"/>
                </a:cubicBezTo>
                <a:lnTo>
                  <a:pt x="3942144" y="12192000"/>
                </a:lnTo>
                <a:close/>
              </a:path>
            </a:pathLst>
          </a:custGeom>
          <a:gradFill flip="none" rotWithShape="1">
            <a:gsLst>
              <a:gs pos="100000">
                <a:schemeClr val="accent1">
                  <a:lumMod val="100000"/>
                  <a:alpha val="64000"/>
                </a:schemeClr>
              </a:gs>
              <a:gs pos="0">
                <a:schemeClr val="accent1">
                  <a:lumMod val="100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120B6E05-D15C-50C6-6B5B-1B407E80BE1C}"/>
              </a:ext>
            </a:extLst>
          </p:cNvPr>
          <p:cNvSpPr txBox="1"/>
          <p:nvPr/>
        </p:nvSpPr>
        <p:spPr>
          <a:xfrm>
            <a:off x="5080337" y="1629000"/>
            <a:ext cx="2031325" cy="1200329"/>
          </a:xfrm>
          <a:prstGeom prst="rect">
            <a:avLst/>
          </a:prstGeom>
          <a:noFill/>
        </p:spPr>
        <p:txBody>
          <a:bodyPr wrap="none" rtlCol="0">
            <a:spAutoFit/>
          </a:bodyPr>
          <a:lstStyle/>
          <a:p>
            <a:r>
              <a:rPr lang="zh-CN" altLang="en-US" sz="7200" dirty="0">
                <a:solidFill>
                  <a:schemeClr val="bg1"/>
                </a:solidFill>
                <a:latin typeface="思源黑体 CN Bold" panose="020B0800000000000000" pitchFamily="34" charset="-122"/>
                <a:ea typeface="思源黑体 CN Bold" panose="020B0800000000000000" pitchFamily="34" charset="-122"/>
              </a:rPr>
              <a:t>目录</a:t>
            </a:r>
          </a:p>
        </p:txBody>
      </p:sp>
      <p:sp>
        <p:nvSpPr>
          <p:cNvPr id="13" name="文本框 12">
            <a:extLst>
              <a:ext uri="{FF2B5EF4-FFF2-40B4-BE49-F238E27FC236}">
                <a16:creationId xmlns:a16="http://schemas.microsoft.com/office/drawing/2014/main" id="{F2C0E890-1617-A891-0A33-B52D3B29E64E}"/>
              </a:ext>
            </a:extLst>
          </p:cNvPr>
          <p:cNvSpPr txBox="1"/>
          <p:nvPr/>
        </p:nvSpPr>
        <p:spPr>
          <a:xfrm>
            <a:off x="138277" y="549000"/>
            <a:ext cx="11567718" cy="2646878"/>
          </a:xfrm>
          <a:prstGeom prst="rect">
            <a:avLst/>
          </a:prstGeom>
          <a:noFill/>
        </p:spPr>
        <p:txBody>
          <a:bodyPr wrap="none" rtlCol="0">
            <a:spAutoFit/>
          </a:bodyPr>
          <a:lstStyle/>
          <a:p>
            <a:r>
              <a:rPr lang="en-US" altLang="zh-CN" sz="16600" b="1" dirty="0">
                <a:solidFill>
                  <a:schemeClr val="bg1">
                    <a:alpha val="13000"/>
                  </a:schemeClr>
                </a:solidFill>
                <a:latin typeface="思源黑体 CN Regular" panose="020B0500000000000000" pitchFamily="34" charset="-122"/>
                <a:ea typeface="思源黑体 CN Regular" panose="020B0500000000000000" pitchFamily="34" charset="-122"/>
              </a:rPr>
              <a:t>CONTENTS</a:t>
            </a:r>
            <a:endParaRPr lang="zh-CN" altLang="en-US" sz="16600" b="1" dirty="0">
              <a:solidFill>
                <a:schemeClr val="bg1">
                  <a:alpha val="13000"/>
                </a:schemeClr>
              </a:solidFill>
              <a:latin typeface="思源黑体 CN Regular" panose="020B0500000000000000" pitchFamily="34" charset="-122"/>
              <a:ea typeface="思源黑体 CN Regular" panose="020B0500000000000000" pitchFamily="34" charset="-122"/>
            </a:endParaRPr>
          </a:p>
        </p:txBody>
      </p:sp>
      <p:sp>
        <p:nvSpPr>
          <p:cNvPr id="14" name="矩形: 圆角 13">
            <a:extLst>
              <a:ext uri="{FF2B5EF4-FFF2-40B4-BE49-F238E27FC236}">
                <a16:creationId xmlns:a16="http://schemas.microsoft.com/office/drawing/2014/main" id="{DE0659FE-79F8-11A5-79B4-A91B47DD7914}"/>
              </a:ext>
            </a:extLst>
          </p:cNvPr>
          <p:cNvSpPr/>
          <p:nvPr/>
        </p:nvSpPr>
        <p:spPr>
          <a:xfrm>
            <a:off x="1416000" y="4113000"/>
            <a:ext cx="3456000" cy="756000"/>
          </a:xfrm>
          <a:prstGeom prst="roundRect">
            <a:avLst>
              <a:gd name="adj" fmla="val 8169"/>
            </a:avLst>
          </a:prstGeom>
          <a:solidFill>
            <a:schemeClr val="bg1"/>
          </a:solidFill>
          <a:ln w="12700" cap="flat" cmpd="sng" algn="ctr">
            <a:noFill/>
            <a:prstDash val="solid"/>
            <a:miter lim="800000"/>
          </a:ln>
          <a:effectLst>
            <a:outerShdw blurRad="304800" dist="152400" dir="5400000" algn="t" rotWithShape="0">
              <a:schemeClr val="accent1">
                <a:alpha val="12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9" name="矩形: 圆角 28">
            <a:extLst>
              <a:ext uri="{FF2B5EF4-FFF2-40B4-BE49-F238E27FC236}">
                <a16:creationId xmlns:a16="http://schemas.microsoft.com/office/drawing/2014/main" id="{39FF3F06-5327-B91E-1752-0F39E09AA230}"/>
              </a:ext>
            </a:extLst>
          </p:cNvPr>
          <p:cNvSpPr/>
          <p:nvPr/>
        </p:nvSpPr>
        <p:spPr>
          <a:xfrm flipH="1">
            <a:off x="1524000" y="4172971"/>
            <a:ext cx="612000" cy="612000"/>
          </a:xfrm>
          <a:prstGeom prst="roundRect">
            <a:avLst>
              <a:gd name="adj" fmla="val 8169"/>
            </a:avLst>
          </a:prstGeom>
          <a:solidFill>
            <a:schemeClr val="accent1">
              <a:lumMod val="100000"/>
            </a:schemeClr>
          </a:solidFill>
          <a:ln w="12700" cap="flat" cmpd="sng" algn="ctr">
            <a:noFill/>
            <a:prstDash val="solid"/>
            <a:miter lim="800000"/>
          </a:ln>
          <a:effectLst>
            <a:outerShdw blurRad="228600" dist="203200" dir="5400000" sx="95000" sy="95000" algn="t" rotWithShape="0">
              <a:schemeClr val="accent1">
                <a:lumMod val="100000"/>
                <a:alpha val="14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endParaRPr>
          </a:p>
        </p:txBody>
      </p:sp>
      <p:sp>
        <p:nvSpPr>
          <p:cNvPr id="33" name="文本框 32">
            <a:extLst>
              <a:ext uri="{FF2B5EF4-FFF2-40B4-BE49-F238E27FC236}">
                <a16:creationId xmlns:a16="http://schemas.microsoft.com/office/drawing/2014/main" id="{540EADBC-C8B0-2A06-9A13-055AE3D9D1D1}"/>
              </a:ext>
            </a:extLst>
          </p:cNvPr>
          <p:cNvSpPr txBox="1"/>
          <p:nvPr/>
        </p:nvSpPr>
        <p:spPr>
          <a:xfrm>
            <a:off x="1529277" y="4217361"/>
            <a:ext cx="601447" cy="523220"/>
          </a:xfrm>
          <a:prstGeom prst="rect">
            <a:avLst/>
          </a:prstGeom>
          <a:noFill/>
          <a:effectLst/>
        </p:spPr>
        <p:txBody>
          <a:bodyPr wrap="none" rtlCol="0">
            <a:spAutoFit/>
          </a:bodyPr>
          <a:lstStyle/>
          <a:p>
            <a:r>
              <a:rPr lang="en-US" altLang="zh-CN" sz="2800" b="1" dirty="0">
                <a:solidFill>
                  <a:schemeClr val="bg1"/>
                </a:solidFill>
                <a:latin typeface="思源黑体 CN Regular" panose="020B0500000000000000" pitchFamily="34" charset="-122"/>
                <a:ea typeface="思源黑体 CN Regular" panose="020B0500000000000000" pitchFamily="34" charset="-122"/>
              </a:rPr>
              <a:t>01</a:t>
            </a:r>
            <a:endParaRPr lang="zh-CN" altLang="en-US" sz="4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7" name="文本框 36">
            <a:extLst>
              <a:ext uri="{FF2B5EF4-FFF2-40B4-BE49-F238E27FC236}">
                <a16:creationId xmlns:a16="http://schemas.microsoft.com/office/drawing/2014/main" id="{484DB47F-3AA6-5AE2-8F77-913A1430E667}"/>
              </a:ext>
            </a:extLst>
          </p:cNvPr>
          <p:cNvSpPr txBox="1"/>
          <p:nvPr/>
        </p:nvSpPr>
        <p:spPr>
          <a:xfrm>
            <a:off x="2135999" y="4229390"/>
            <a:ext cx="2160001" cy="630942"/>
          </a:xfrm>
          <a:prstGeom prst="rect">
            <a:avLst/>
          </a:prstGeom>
          <a:noFill/>
        </p:spPr>
        <p:txBody>
          <a:bodyPr wrap="square" rtlCol="0">
            <a:spAutoFit/>
          </a:bodyPr>
          <a:lstStyle/>
          <a:p>
            <a:r>
              <a:rPr lang="zh-CN" altLang="en-US" sz="2400" dirty="0">
                <a:gradFill flip="none" rotWithShape="1">
                  <a:gsLst>
                    <a:gs pos="100000">
                      <a:schemeClr val="accent1">
                        <a:lumMod val="100000"/>
                      </a:schemeClr>
                    </a:gs>
                    <a:gs pos="0">
                      <a:schemeClr val="accent1">
                        <a:alpha val="83000"/>
                      </a:schemeClr>
                    </a:gs>
                  </a:gsLst>
                  <a:lin ang="2700000" scaled="1"/>
                  <a:tileRect/>
                </a:gradFill>
                <a:latin typeface="思源黑体 CN Bold" panose="020B0800000000000000" pitchFamily="34" charset="-122"/>
                <a:ea typeface="思源黑体 CN Bold" panose="020B0800000000000000" pitchFamily="34" charset="-122"/>
              </a:rPr>
              <a:t> </a:t>
            </a:r>
            <a:r>
              <a:rPr lang="zh-CN" altLang="en-US" sz="2400" dirty="0">
                <a:solidFill>
                  <a:schemeClr val="accent1"/>
                </a:solidFill>
                <a:latin typeface="思源黑体 CN Bold" panose="020B0800000000000000" pitchFamily="34" charset="-122"/>
                <a:ea typeface="思源黑体 CN Bold" panose="020B0800000000000000" pitchFamily="34" charset="-122"/>
              </a:rPr>
              <a:t>工作内容回顾</a:t>
            </a:r>
            <a:endParaRPr lang="en-US" altLang="zh-CN" sz="2400" dirty="0">
              <a:solidFill>
                <a:schemeClr val="accent1"/>
              </a:solidFill>
              <a:latin typeface="思源黑体 CN Bold" panose="020B0800000000000000" pitchFamily="34" charset="-122"/>
              <a:ea typeface="思源黑体 CN Bold" panose="020B0800000000000000" pitchFamily="34" charset="-122"/>
            </a:endParaRPr>
          </a:p>
          <a:p>
            <a:r>
              <a:rPr lang="en-US" altLang="zh-CN" sz="1100" dirty="0">
                <a:solidFill>
                  <a:schemeClr val="accent1">
                    <a:lumMod val="100000"/>
                  </a:schemeClr>
                </a:solidFill>
                <a:latin typeface="思源黑体 CN Regular" panose="020B0500000000000000" pitchFamily="34" charset="-122"/>
                <a:ea typeface="思源黑体 CN Regular" panose="020B0500000000000000" pitchFamily="34" charset="-122"/>
              </a:rPr>
              <a:t>   </a:t>
            </a:r>
            <a:r>
              <a:rPr lang="en-US" altLang="zh-CN" sz="1100" dirty="0">
                <a:solidFill>
                  <a:schemeClr val="accent1"/>
                </a:solidFill>
                <a:latin typeface="思源黑体 CN Regular" panose="020B0500000000000000" pitchFamily="34" charset="-122"/>
                <a:ea typeface="思源黑体 CN Regular" panose="020B0500000000000000" pitchFamily="34" charset="-122"/>
              </a:rPr>
              <a:t>Enter a subtitle</a:t>
            </a:r>
            <a:endParaRPr lang="zh-CN" altLang="en-US" sz="1100" dirty="0">
              <a:solidFill>
                <a:schemeClr val="accent1"/>
              </a:solidFill>
              <a:latin typeface="思源黑体 CN Regular" panose="020B0500000000000000" pitchFamily="34" charset="-122"/>
              <a:ea typeface="思源黑体 CN Regular" panose="020B0500000000000000" pitchFamily="34" charset="-122"/>
            </a:endParaRPr>
          </a:p>
        </p:txBody>
      </p:sp>
      <p:sp>
        <p:nvSpPr>
          <p:cNvPr id="43" name="矩形: 圆角 42">
            <a:extLst>
              <a:ext uri="{FF2B5EF4-FFF2-40B4-BE49-F238E27FC236}">
                <a16:creationId xmlns:a16="http://schemas.microsoft.com/office/drawing/2014/main" id="{9854E910-A92F-E8C0-F71A-ADCF21A70B79}"/>
              </a:ext>
            </a:extLst>
          </p:cNvPr>
          <p:cNvSpPr/>
          <p:nvPr/>
        </p:nvSpPr>
        <p:spPr>
          <a:xfrm>
            <a:off x="7176000" y="4113000"/>
            <a:ext cx="3456000" cy="756000"/>
          </a:xfrm>
          <a:prstGeom prst="roundRect">
            <a:avLst>
              <a:gd name="adj" fmla="val 8169"/>
            </a:avLst>
          </a:prstGeom>
          <a:solidFill>
            <a:schemeClr val="bg1"/>
          </a:solidFill>
          <a:ln w="12700" cap="flat" cmpd="sng" algn="ctr">
            <a:noFill/>
            <a:prstDash val="solid"/>
            <a:miter lim="800000"/>
          </a:ln>
          <a:effectLst>
            <a:outerShdw blurRad="304800" dist="152400" dir="5400000" algn="t" rotWithShape="0">
              <a:schemeClr val="accent1">
                <a:alpha val="12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4" name="矩形: 圆角 43">
            <a:extLst>
              <a:ext uri="{FF2B5EF4-FFF2-40B4-BE49-F238E27FC236}">
                <a16:creationId xmlns:a16="http://schemas.microsoft.com/office/drawing/2014/main" id="{FF5FEC80-DFEB-DDA9-9807-E8D1D1D55CE3}"/>
              </a:ext>
            </a:extLst>
          </p:cNvPr>
          <p:cNvSpPr/>
          <p:nvPr/>
        </p:nvSpPr>
        <p:spPr>
          <a:xfrm flipH="1">
            <a:off x="7284000" y="4172971"/>
            <a:ext cx="612000" cy="612000"/>
          </a:xfrm>
          <a:prstGeom prst="roundRect">
            <a:avLst>
              <a:gd name="adj" fmla="val 8169"/>
            </a:avLst>
          </a:prstGeom>
          <a:solidFill>
            <a:srgbClr val="FFC000"/>
          </a:solidFill>
          <a:ln w="12700" cap="flat" cmpd="sng" algn="ctr">
            <a:noFill/>
            <a:prstDash val="solid"/>
            <a:miter lim="800000"/>
          </a:ln>
          <a:effectLst>
            <a:outerShdw blurRad="228600" dist="203200" dir="5400000" sx="95000" sy="95000" algn="t" rotWithShape="0">
              <a:srgbClr val="FFC000">
                <a:alpha val="14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endParaRPr>
          </a:p>
        </p:txBody>
      </p:sp>
      <p:sp>
        <p:nvSpPr>
          <p:cNvPr id="45" name="文本框 44">
            <a:extLst>
              <a:ext uri="{FF2B5EF4-FFF2-40B4-BE49-F238E27FC236}">
                <a16:creationId xmlns:a16="http://schemas.microsoft.com/office/drawing/2014/main" id="{9CF9AEBF-5177-B709-9800-EFD5FAA36799}"/>
              </a:ext>
            </a:extLst>
          </p:cNvPr>
          <p:cNvSpPr txBox="1"/>
          <p:nvPr/>
        </p:nvSpPr>
        <p:spPr>
          <a:xfrm>
            <a:off x="7289277" y="4217361"/>
            <a:ext cx="601447" cy="523220"/>
          </a:xfrm>
          <a:prstGeom prst="rect">
            <a:avLst/>
          </a:prstGeom>
          <a:noFill/>
          <a:effectLst/>
        </p:spPr>
        <p:txBody>
          <a:bodyPr wrap="none" rtlCol="0">
            <a:spAutoFit/>
          </a:bodyPr>
          <a:lstStyle/>
          <a:p>
            <a:r>
              <a:rPr lang="en-US" altLang="zh-CN" sz="2800" b="1" dirty="0">
                <a:solidFill>
                  <a:schemeClr val="bg1"/>
                </a:solidFill>
                <a:latin typeface="思源黑体 CN Regular" panose="020B0500000000000000" pitchFamily="34" charset="-122"/>
                <a:ea typeface="思源黑体 CN Regular" panose="020B0500000000000000" pitchFamily="34" charset="-122"/>
              </a:rPr>
              <a:t>02</a:t>
            </a:r>
            <a:endParaRPr lang="zh-CN" altLang="en-US" sz="4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46" name="文本框 45">
            <a:extLst>
              <a:ext uri="{FF2B5EF4-FFF2-40B4-BE49-F238E27FC236}">
                <a16:creationId xmlns:a16="http://schemas.microsoft.com/office/drawing/2014/main" id="{F5E9ED85-1A16-805C-9607-F2BBEF3001EC}"/>
              </a:ext>
            </a:extLst>
          </p:cNvPr>
          <p:cNvSpPr txBox="1"/>
          <p:nvPr/>
        </p:nvSpPr>
        <p:spPr>
          <a:xfrm>
            <a:off x="7896000" y="4229390"/>
            <a:ext cx="2160000" cy="646331"/>
          </a:xfrm>
          <a:prstGeom prst="rect">
            <a:avLst/>
          </a:prstGeom>
          <a:noFill/>
        </p:spPr>
        <p:txBody>
          <a:bodyPr wrap="square" rtlCol="0">
            <a:spAutoFit/>
          </a:bodyPr>
          <a:lstStyle/>
          <a:p>
            <a:r>
              <a:rPr lang="zh-CN" altLang="en-US" sz="2400" dirty="0">
                <a:gradFill flip="none" rotWithShape="1">
                  <a:gsLst>
                    <a:gs pos="100000">
                      <a:schemeClr val="accent1">
                        <a:lumMod val="100000"/>
                      </a:schemeClr>
                    </a:gs>
                    <a:gs pos="0">
                      <a:schemeClr val="accent1">
                        <a:alpha val="83000"/>
                      </a:schemeClr>
                    </a:gs>
                  </a:gsLst>
                  <a:lin ang="2700000" scaled="1"/>
                  <a:tileRect/>
                </a:gradFill>
                <a:latin typeface="思源黑体 CN Bold" panose="020B0800000000000000" pitchFamily="34" charset="-122"/>
                <a:ea typeface="思源黑体 CN Bold" panose="020B0800000000000000" pitchFamily="34" charset="-122"/>
              </a:rPr>
              <a:t> </a:t>
            </a:r>
            <a:r>
              <a:rPr lang="zh-CN" altLang="en-US" sz="2400" dirty="0">
                <a:solidFill>
                  <a:schemeClr val="accent1"/>
                </a:solidFill>
                <a:latin typeface="思源黑体 CN Bold" panose="020B0800000000000000" pitchFamily="34" charset="-122"/>
                <a:ea typeface="思源黑体 CN Bold" panose="020B0800000000000000" pitchFamily="34" charset="-122"/>
              </a:rPr>
              <a:t>工作完成情况</a:t>
            </a:r>
            <a:endParaRPr lang="en-US" altLang="zh-CN" sz="2400" dirty="0">
              <a:solidFill>
                <a:schemeClr val="accent1"/>
              </a:solidFill>
              <a:latin typeface="思源黑体 CN Bold" panose="020B0800000000000000" pitchFamily="34" charset="-122"/>
              <a:ea typeface="思源黑体 CN Bold" panose="020B0800000000000000" pitchFamily="34" charset="-122"/>
            </a:endParaRPr>
          </a:p>
          <a:p>
            <a:r>
              <a:rPr lang="en-US" altLang="zh-CN" sz="1100" dirty="0">
                <a:solidFill>
                  <a:schemeClr val="accent1"/>
                </a:solidFill>
                <a:latin typeface="思源黑体 CN Regular" panose="020B0500000000000000" pitchFamily="34" charset="-122"/>
                <a:ea typeface="思源黑体 CN Regular" panose="020B0500000000000000" pitchFamily="34" charset="-122"/>
              </a:rPr>
              <a:t>    Enter a subtitle</a:t>
            </a:r>
            <a:endParaRPr lang="zh-CN" altLang="en-US" sz="1100" dirty="0">
              <a:solidFill>
                <a:schemeClr val="accent1"/>
              </a:solidFill>
              <a:latin typeface="思源黑体 CN Bold" panose="020B0800000000000000" pitchFamily="34" charset="-122"/>
              <a:ea typeface="思源黑体 CN Bold" panose="020B0800000000000000" pitchFamily="34" charset="-122"/>
            </a:endParaRPr>
          </a:p>
        </p:txBody>
      </p:sp>
      <p:sp>
        <p:nvSpPr>
          <p:cNvPr id="47" name="矩形: 圆角 46">
            <a:extLst>
              <a:ext uri="{FF2B5EF4-FFF2-40B4-BE49-F238E27FC236}">
                <a16:creationId xmlns:a16="http://schemas.microsoft.com/office/drawing/2014/main" id="{405A72F6-1EB2-EA33-D6E8-92DA2CA61AC7}"/>
              </a:ext>
            </a:extLst>
          </p:cNvPr>
          <p:cNvSpPr/>
          <p:nvPr/>
        </p:nvSpPr>
        <p:spPr>
          <a:xfrm>
            <a:off x="1416000" y="5229000"/>
            <a:ext cx="3456000" cy="756000"/>
          </a:xfrm>
          <a:prstGeom prst="roundRect">
            <a:avLst>
              <a:gd name="adj" fmla="val 8169"/>
            </a:avLst>
          </a:prstGeom>
          <a:solidFill>
            <a:schemeClr val="bg1"/>
          </a:solidFill>
          <a:ln w="12700" cap="flat" cmpd="sng" algn="ctr">
            <a:noFill/>
            <a:prstDash val="solid"/>
            <a:miter lim="800000"/>
          </a:ln>
          <a:effectLst>
            <a:outerShdw blurRad="304800" dist="152400" dir="5400000" algn="t" rotWithShape="0">
              <a:schemeClr val="accent1">
                <a:alpha val="12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8" name="矩形: 圆角 47">
            <a:extLst>
              <a:ext uri="{FF2B5EF4-FFF2-40B4-BE49-F238E27FC236}">
                <a16:creationId xmlns:a16="http://schemas.microsoft.com/office/drawing/2014/main" id="{10836713-27C4-896A-27B9-AF842D7BE5E9}"/>
              </a:ext>
            </a:extLst>
          </p:cNvPr>
          <p:cNvSpPr/>
          <p:nvPr/>
        </p:nvSpPr>
        <p:spPr>
          <a:xfrm flipH="1">
            <a:off x="1524000" y="5288971"/>
            <a:ext cx="612000" cy="612000"/>
          </a:xfrm>
          <a:prstGeom prst="roundRect">
            <a:avLst>
              <a:gd name="adj" fmla="val 8169"/>
            </a:avLst>
          </a:prstGeom>
          <a:solidFill>
            <a:srgbClr val="FFC000"/>
          </a:solidFill>
          <a:ln w="12700" cap="flat" cmpd="sng" algn="ctr">
            <a:noFill/>
            <a:prstDash val="solid"/>
            <a:miter lim="800000"/>
          </a:ln>
          <a:effectLst>
            <a:outerShdw blurRad="228600" dist="203200" dir="5400000" sx="95000" sy="95000" algn="t" rotWithShape="0">
              <a:srgbClr val="FFC000">
                <a:alpha val="14000"/>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endParaRPr>
          </a:p>
        </p:txBody>
      </p:sp>
      <p:sp>
        <p:nvSpPr>
          <p:cNvPr id="49" name="文本框 48">
            <a:extLst>
              <a:ext uri="{FF2B5EF4-FFF2-40B4-BE49-F238E27FC236}">
                <a16:creationId xmlns:a16="http://schemas.microsoft.com/office/drawing/2014/main" id="{DDAE0D29-FAC3-1ED9-7470-224639074A38}"/>
              </a:ext>
            </a:extLst>
          </p:cNvPr>
          <p:cNvSpPr txBox="1"/>
          <p:nvPr/>
        </p:nvSpPr>
        <p:spPr>
          <a:xfrm>
            <a:off x="1529277" y="5333361"/>
            <a:ext cx="601447" cy="523220"/>
          </a:xfrm>
          <a:prstGeom prst="rect">
            <a:avLst/>
          </a:prstGeom>
          <a:noFill/>
          <a:effectLst/>
        </p:spPr>
        <p:txBody>
          <a:bodyPr wrap="none" rtlCol="0">
            <a:spAutoFit/>
          </a:bodyPr>
          <a:lstStyle/>
          <a:p>
            <a:r>
              <a:rPr lang="en-US" altLang="zh-CN" sz="2800" b="1" dirty="0">
                <a:solidFill>
                  <a:schemeClr val="bg1"/>
                </a:solidFill>
                <a:latin typeface="思源黑体 CN Regular" panose="020B0500000000000000" pitchFamily="34" charset="-122"/>
                <a:ea typeface="思源黑体 CN Regular" panose="020B0500000000000000" pitchFamily="34" charset="-122"/>
              </a:rPr>
              <a:t>03</a:t>
            </a:r>
            <a:endParaRPr lang="zh-CN" altLang="en-US" sz="4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0" name="文本框 49">
            <a:extLst>
              <a:ext uri="{FF2B5EF4-FFF2-40B4-BE49-F238E27FC236}">
                <a16:creationId xmlns:a16="http://schemas.microsoft.com/office/drawing/2014/main" id="{43F03DCD-5E25-3F62-7100-E620DF420E6B}"/>
              </a:ext>
            </a:extLst>
          </p:cNvPr>
          <p:cNvSpPr txBox="1"/>
          <p:nvPr/>
        </p:nvSpPr>
        <p:spPr>
          <a:xfrm>
            <a:off x="1776000" y="5345390"/>
            <a:ext cx="2520000" cy="623248"/>
          </a:xfrm>
          <a:prstGeom prst="rect">
            <a:avLst/>
          </a:prstGeom>
          <a:noFill/>
        </p:spPr>
        <p:txBody>
          <a:bodyPr wrap="square" rtlCol="0">
            <a:sp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rPr>
              <a:t>      存在主要问题</a:t>
            </a:r>
            <a:endParaRPr lang="en-US" altLang="zh-CN" sz="2400" dirty="0">
              <a:solidFill>
                <a:schemeClr val="accent1"/>
              </a:solidFill>
              <a:latin typeface="思源黑体 CN Bold" panose="020B0800000000000000" pitchFamily="34" charset="-122"/>
              <a:ea typeface="思源黑体 CN Bold" panose="020B0800000000000000" pitchFamily="34" charset="-122"/>
            </a:endParaRPr>
          </a:p>
          <a:p>
            <a:r>
              <a:rPr lang="en-US" altLang="zh-CN" sz="1050" dirty="0">
                <a:solidFill>
                  <a:schemeClr val="accent1"/>
                </a:solidFill>
                <a:latin typeface="思源黑体 CN Regular" panose="020B0500000000000000" pitchFamily="34" charset="-122"/>
                <a:ea typeface="思源黑体 CN Regular" panose="020B0500000000000000" pitchFamily="34" charset="-122"/>
              </a:rPr>
              <a:t>                Enter a subtitle</a:t>
            </a:r>
            <a:endParaRPr lang="zh-CN" altLang="en-US" sz="2400" dirty="0">
              <a:solidFill>
                <a:schemeClr val="accent1"/>
              </a:solidFill>
              <a:latin typeface="思源黑体 CN Bold" panose="020B0800000000000000" pitchFamily="34" charset="-122"/>
              <a:ea typeface="思源黑体 CN Bold" panose="020B0800000000000000" pitchFamily="34" charset="-122"/>
            </a:endParaRPr>
          </a:p>
        </p:txBody>
      </p:sp>
      <p:sp>
        <p:nvSpPr>
          <p:cNvPr id="51" name="矩形: 圆角 50">
            <a:extLst>
              <a:ext uri="{FF2B5EF4-FFF2-40B4-BE49-F238E27FC236}">
                <a16:creationId xmlns:a16="http://schemas.microsoft.com/office/drawing/2014/main" id="{FD70C097-09C2-31D5-78EE-D6149491A2FC}"/>
              </a:ext>
            </a:extLst>
          </p:cNvPr>
          <p:cNvSpPr/>
          <p:nvPr/>
        </p:nvSpPr>
        <p:spPr>
          <a:xfrm>
            <a:off x="7176000" y="5229000"/>
            <a:ext cx="3456000" cy="756000"/>
          </a:xfrm>
          <a:prstGeom prst="roundRect">
            <a:avLst>
              <a:gd name="adj" fmla="val 8169"/>
            </a:avLst>
          </a:prstGeom>
          <a:solidFill>
            <a:schemeClr val="bg1"/>
          </a:solidFill>
          <a:ln w="12700" cap="flat" cmpd="sng" algn="ctr">
            <a:noFill/>
            <a:prstDash val="solid"/>
            <a:miter lim="800000"/>
          </a:ln>
          <a:effectLst>
            <a:outerShdw blurRad="304800" dist="152400" dir="5400000" algn="t" rotWithShape="0">
              <a:schemeClr val="accent1">
                <a:alpha val="12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52" name="矩形: 圆角 51">
            <a:extLst>
              <a:ext uri="{FF2B5EF4-FFF2-40B4-BE49-F238E27FC236}">
                <a16:creationId xmlns:a16="http://schemas.microsoft.com/office/drawing/2014/main" id="{5978E5CC-EB4E-E065-D931-9700AFF32E17}"/>
              </a:ext>
            </a:extLst>
          </p:cNvPr>
          <p:cNvSpPr/>
          <p:nvPr/>
        </p:nvSpPr>
        <p:spPr>
          <a:xfrm flipH="1">
            <a:off x="7284000" y="5288971"/>
            <a:ext cx="612000" cy="612000"/>
          </a:xfrm>
          <a:prstGeom prst="roundRect">
            <a:avLst>
              <a:gd name="adj" fmla="val 8169"/>
            </a:avLst>
          </a:prstGeom>
          <a:solidFill>
            <a:schemeClr val="accent1"/>
          </a:solidFill>
          <a:ln w="12700" cap="flat" cmpd="sng" algn="ctr">
            <a:noFill/>
            <a:prstDash val="solid"/>
            <a:miter lim="800000"/>
          </a:ln>
          <a:effectLst>
            <a:outerShdw blurRad="228600" dist="203200" dir="5400000" sx="95000" sy="95000" algn="t" rotWithShape="0">
              <a:schemeClr val="accent1">
                <a:alpha val="14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endParaRPr>
          </a:p>
        </p:txBody>
      </p:sp>
      <p:sp>
        <p:nvSpPr>
          <p:cNvPr id="53" name="文本框 52">
            <a:extLst>
              <a:ext uri="{FF2B5EF4-FFF2-40B4-BE49-F238E27FC236}">
                <a16:creationId xmlns:a16="http://schemas.microsoft.com/office/drawing/2014/main" id="{EEF61631-3FFA-054B-B267-06947622F939}"/>
              </a:ext>
            </a:extLst>
          </p:cNvPr>
          <p:cNvSpPr txBox="1"/>
          <p:nvPr/>
        </p:nvSpPr>
        <p:spPr>
          <a:xfrm>
            <a:off x="7289277" y="5333361"/>
            <a:ext cx="601447" cy="523220"/>
          </a:xfrm>
          <a:prstGeom prst="rect">
            <a:avLst/>
          </a:prstGeom>
          <a:noFill/>
          <a:effectLst/>
        </p:spPr>
        <p:txBody>
          <a:bodyPr wrap="none" rtlCol="0">
            <a:spAutoFit/>
          </a:bodyPr>
          <a:lstStyle/>
          <a:p>
            <a:r>
              <a:rPr lang="en-US" altLang="zh-CN" sz="2800" b="1" dirty="0">
                <a:solidFill>
                  <a:schemeClr val="bg1"/>
                </a:solidFill>
                <a:latin typeface="思源黑体 CN Regular" panose="020B0500000000000000" pitchFamily="34" charset="-122"/>
                <a:ea typeface="思源黑体 CN Regular" panose="020B0500000000000000" pitchFamily="34" charset="-122"/>
              </a:rPr>
              <a:t>04</a:t>
            </a:r>
            <a:endParaRPr lang="zh-CN" altLang="en-US" sz="40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54" name="文本框 53">
            <a:extLst>
              <a:ext uri="{FF2B5EF4-FFF2-40B4-BE49-F238E27FC236}">
                <a16:creationId xmlns:a16="http://schemas.microsoft.com/office/drawing/2014/main" id="{013C4DC1-0525-EEF4-20FE-C5332D4A0808}"/>
              </a:ext>
            </a:extLst>
          </p:cNvPr>
          <p:cNvSpPr txBox="1"/>
          <p:nvPr/>
        </p:nvSpPr>
        <p:spPr>
          <a:xfrm>
            <a:off x="7896000" y="5345390"/>
            <a:ext cx="2880000" cy="646331"/>
          </a:xfrm>
          <a:prstGeom prst="rect">
            <a:avLst/>
          </a:prstGeom>
          <a:noFill/>
        </p:spPr>
        <p:txBody>
          <a:bodyPr wrap="square" rtlCol="0">
            <a:sp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rPr>
              <a:t> 未来工作计划</a:t>
            </a:r>
            <a:endParaRPr lang="en-US" altLang="zh-CN" sz="2400" dirty="0">
              <a:solidFill>
                <a:schemeClr val="accent1"/>
              </a:solidFill>
              <a:latin typeface="思源黑体 CN Bold" panose="020B0800000000000000" pitchFamily="34" charset="-122"/>
              <a:ea typeface="思源黑体 CN Bold" panose="020B0800000000000000" pitchFamily="34" charset="-122"/>
            </a:endParaRPr>
          </a:p>
          <a:p>
            <a:r>
              <a:rPr lang="en-US" altLang="zh-CN" sz="1100" dirty="0">
                <a:solidFill>
                  <a:schemeClr val="accent1"/>
                </a:solidFill>
                <a:latin typeface="思源黑体 CN Regular" panose="020B0500000000000000" pitchFamily="34" charset="-122"/>
                <a:ea typeface="思源黑体 CN Regular" panose="020B0500000000000000" pitchFamily="34" charset="-122"/>
              </a:rPr>
              <a:t>     Enter a subtitle</a:t>
            </a:r>
            <a:endParaRPr lang="zh-CN" altLang="en-US" sz="1100" dirty="0">
              <a:solidFill>
                <a:schemeClr val="accent1"/>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052882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B3E3EAB2-39EE-EABC-9099-849CADABCF19}"/>
              </a:ext>
            </a:extLst>
          </p:cNvPr>
          <p:cNvSpPr/>
          <p:nvPr/>
        </p:nvSpPr>
        <p:spPr>
          <a:xfrm>
            <a:off x="696000" y="2012381"/>
            <a:ext cx="7920000" cy="3239637"/>
          </a:xfrm>
          <a:prstGeom prst="roundRect">
            <a:avLst>
              <a:gd name="adj" fmla="val 2342"/>
            </a:avLst>
          </a:prstGeom>
          <a:gradFill flip="none" rotWithShape="1">
            <a:gsLst>
              <a:gs pos="100000">
                <a:schemeClr val="accent1">
                  <a:lumMod val="100000"/>
                </a:schemeClr>
              </a:gs>
              <a:gs pos="0">
                <a:schemeClr val="accent1">
                  <a:lumMod val="100000"/>
                </a:schemeClr>
              </a:gs>
            </a:gsLst>
            <a:lin ang="2700000" scaled="1"/>
            <a:tileRect/>
          </a:gradFill>
          <a:ln w="12700" cap="flat" cmpd="sng" algn="ctr">
            <a:noFill/>
            <a:prstDash val="solid"/>
            <a:miter lim="800000"/>
          </a:ln>
          <a:effectLst>
            <a:outerShdw blurRad="647700" dist="393700" dir="5400000" sx="92000" sy="92000" algn="t" rotWithShape="0">
              <a:schemeClr val="accent1">
                <a:lumMod val="100000"/>
                <a:alpha val="3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思源黑体 CN Regular" panose="020B0500000000000000" pitchFamily="34" charset="-122"/>
              <a:cs typeface="+mn-cs"/>
            </a:endParaRPr>
          </a:p>
        </p:txBody>
      </p:sp>
      <p:pic>
        <p:nvPicPr>
          <p:cNvPr id="2" name="图片 1" descr="黑色的高楼&#10;&#10;描述已自动生成">
            <a:extLst>
              <a:ext uri="{FF2B5EF4-FFF2-40B4-BE49-F238E27FC236}">
                <a16:creationId xmlns:a16="http://schemas.microsoft.com/office/drawing/2014/main" id="{07B85EE4-0262-5EB7-8A74-62B941835598}"/>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a:ext>
            </a:extLst>
          </a:blip>
          <a:stretch>
            <a:fillRect/>
          </a:stretch>
        </p:blipFill>
        <p:spPr>
          <a:xfrm>
            <a:off x="4296000" y="0"/>
            <a:ext cx="10287000" cy="6858000"/>
          </a:xfrm>
          <a:prstGeom prst="rect">
            <a:avLst/>
          </a:prstGeom>
        </p:spPr>
      </p:pic>
      <p:sp>
        <p:nvSpPr>
          <p:cNvPr id="5" name="文本框 4">
            <a:extLst>
              <a:ext uri="{FF2B5EF4-FFF2-40B4-BE49-F238E27FC236}">
                <a16:creationId xmlns:a16="http://schemas.microsoft.com/office/drawing/2014/main" id="{ECC8E08B-DB40-3B06-B7AE-A0482698498B}"/>
              </a:ext>
            </a:extLst>
          </p:cNvPr>
          <p:cNvSpPr txBox="1"/>
          <p:nvPr/>
        </p:nvSpPr>
        <p:spPr>
          <a:xfrm>
            <a:off x="2856000" y="2801268"/>
            <a:ext cx="5400000" cy="1477328"/>
          </a:xfrm>
          <a:prstGeom prst="rect">
            <a:avLst/>
          </a:prstGeom>
          <a:noFill/>
        </p:spPr>
        <p:txBody>
          <a:bodyPr wrap="square" rtlCol="0">
            <a:spAutoFit/>
          </a:bodyPr>
          <a:lstStyle/>
          <a:p>
            <a:r>
              <a:rPr lang="zh-CN" altLang="en-US" sz="6000" dirty="0">
                <a:gradFill flip="none" rotWithShape="1">
                  <a:gsLst>
                    <a:gs pos="100000">
                      <a:schemeClr val="accent1">
                        <a:lumMod val="100000"/>
                      </a:schemeClr>
                    </a:gs>
                    <a:gs pos="0">
                      <a:schemeClr val="accent1">
                        <a:alpha val="83000"/>
                      </a:schemeClr>
                    </a:gs>
                  </a:gsLst>
                  <a:lin ang="2700000" scaled="1"/>
                  <a:tileRect/>
                </a:gradFill>
                <a:latin typeface="思源黑体 CN Bold" panose="020B0800000000000000" pitchFamily="34" charset="-122"/>
                <a:ea typeface="思源黑体 CN Bold" panose="020B0800000000000000" pitchFamily="34" charset="-122"/>
              </a:rPr>
              <a:t> </a:t>
            </a:r>
            <a:r>
              <a:rPr lang="zh-CN" altLang="en-US" sz="4800" dirty="0">
                <a:solidFill>
                  <a:schemeClr val="bg1"/>
                </a:solidFill>
                <a:latin typeface="思源黑体 CN Bold" panose="020B0800000000000000" pitchFamily="34" charset="-122"/>
                <a:ea typeface="思源黑体 CN Bold" panose="020B0800000000000000" pitchFamily="34" charset="-122"/>
              </a:rPr>
              <a:t>工作内容回顾</a:t>
            </a:r>
            <a:endParaRPr lang="en-US" altLang="zh-CN" sz="4800" dirty="0">
              <a:solidFill>
                <a:schemeClr val="bg1"/>
              </a:solidFill>
              <a:latin typeface="思源黑体 CN Bold" panose="020B0800000000000000" pitchFamily="34" charset="-122"/>
              <a:ea typeface="思源黑体 CN Bold" panose="020B0800000000000000" pitchFamily="34" charset="-122"/>
            </a:endParaRPr>
          </a:p>
          <a:p>
            <a:r>
              <a:rPr lang="en-US" altLang="zh-CN" sz="3000" dirty="0">
                <a:solidFill>
                  <a:schemeClr val="bg1"/>
                </a:solidFill>
                <a:latin typeface="思源黑体 CN Regular" panose="020B0500000000000000" pitchFamily="34" charset="-122"/>
                <a:ea typeface="思源黑体 CN Regular" panose="020B0500000000000000" pitchFamily="34" charset="-122"/>
              </a:rPr>
              <a:t>   </a:t>
            </a:r>
            <a:r>
              <a:rPr lang="en-US" altLang="zh-CN" sz="2400" dirty="0">
                <a:solidFill>
                  <a:schemeClr val="bg1"/>
                </a:solidFill>
                <a:latin typeface="思源黑体 CN Regular" panose="020B0500000000000000" pitchFamily="34" charset="-122"/>
                <a:ea typeface="思源黑体 CN Regular" panose="020B0500000000000000" pitchFamily="34" charset="-122"/>
              </a:rPr>
              <a:t>Enter a subtitle</a:t>
            </a:r>
            <a:endParaRPr lang="zh-CN" altLang="en-US" sz="3000" dirty="0">
              <a:solidFill>
                <a:schemeClr val="bg1"/>
              </a:solidFill>
              <a:latin typeface="思源黑体 CN Bold" panose="020B0800000000000000" pitchFamily="34" charset="-122"/>
              <a:ea typeface="思源黑体 CN Bold" panose="020B0800000000000000" pitchFamily="34" charset="-122"/>
            </a:endParaRPr>
          </a:p>
        </p:txBody>
      </p:sp>
      <p:sp>
        <p:nvSpPr>
          <p:cNvPr id="12" name="文本框 11">
            <a:extLst>
              <a:ext uri="{FF2B5EF4-FFF2-40B4-BE49-F238E27FC236}">
                <a16:creationId xmlns:a16="http://schemas.microsoft.com/office/drawing/2014/main" id="{92A4DAA8-5421-C573-928B-FE455C99C706}"/>
              </a:ext>
            </a:extLst>
          </p:cNvPr>
          <p:cNvSpPr txBox="1"/>
          <p:nvPr/>
        </p:nvSpPr>
        <p:spPr>
          <a:xfrm>
            <a:off x="10811419" y="189000"/>
            <a:ext cx="1198470" cy="461665"/>
          </a:xfrm>
          <a:prstGeom prst="rect">
            <a:avLst/>
          </a:prstGeom>
          <a:noFill/>
        </p:spPr>
        <p:txBody>
          <a:bodyPr wrap="square" rtlCol="0">
            <a:spAutoFit/>
          </a:bodyPr>
          <a:lstStyle/>
          <a:p>
            <a:r>
              <a:rPr lang="en-US" altLang="zh-CN" sz="2400" b="1" dirty="0">
                <a:solidFill>
                  <a:schemeClr val="accent1">
                    <a:lumMod val="100000"/>
                  </a:schemeClr>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lumMod val="100000"/>
                </a:schemeClr>
              </a:solidFill>
              <a:latin typeface="思源黑体 CN Regular" panose="020B0500000000000000" pitchFamily="34" charset="-122"/>
              <a:ea typeface="思源黑体 CN Regular" panose="020B0500000000000000" pitchFamily="34" charset="-122"/>
            </a:endParaRPr>
          </a:p>
        </p:txBody>
      </p:sp>
      <p:sp>
        <p:nvSpPr>
          <p:cNvPr id="8" name="任意多边形: 形状 7">
            <a:extLst>
              <a:ext uri="{FF2B5EF4-FFF2-40B4-BE49-F238E27FC236}">
                <a16:creationId xmlns:a16="http://schemas.microsoft.com/office/drawing/2014/main" id="{D8F4AC2A-240F-F126-7353-FE13BC7E0D52}"/>
              </a:ext>
            </a:extLst>
          </p:cNvPr>
          <p:cNvSpPr/>
          <p:nvPr/>
        </p:nvSpPr>
        <p:spPr>
          <a:xfrm>
            <a:off x="1" y="0"/>
            <a:ext cx="854205" cy="860558"/>
          </a:xfrm>
          <a:custGeom>
            <a:avLst/>
            <a:gdLst>
              <a:gd name="connsiteX0" fmla="*/ 465681 w 854205"/>
              <a:gd name="connsiteY0" fmla="*/ 0 h 860558"/>
              <a:gd name="connsiteX1" fmla="*/ 840036 w 854205"/>
              <a:gd name="connsiteY1" fmla="*/ 0 h 860558"/>
              <a:gd name="connsiteX2" fmla="*/ 854205 w 854205"/>
              <a:gd name="connsiteY2" fmla="*/ 140558 h 860558"/>
              <a:gd name="connsiteX3" fmla="*/ 134205 w 854205"/>
              <a:gd name="connsiteY3" fmla="*/ 860558 h 860558"/>
              <a:gd name="connsiteX4" fmla="*/ 60589 w 854205"/>
              <a:gd name="connsiteY4" fmla="*/ 856841 h 860558"/>
              <a:gd name="connsiteX5" fmla="*/ 0 w 854205"/>
              <a:gd name="connsiteY5" fmla="*/ 847594 h 860558"/>
              <a:gd name="connsiteX6" fmla="*/ 0 w 854205"/>
              <a:gd name="connsiteY6" fmla="*/ 474106 h 860558"/>
              <a:gd name="connsiteX7" fmla="*/ 61652 w 854205"/>
              <a:gd name="connsiteY7" fmla="*/ 493244 h 860558"/>
              <a:gd name="connsiteX8" fmla="*/ 134205 w 854205"/>
              <a:gd name="connsiteY8" fmla="*/ 500558 h 860558"/>
              <a:gd name="connsiteX9" fmla="*/ 494205 w 854205"/>
              <a:gd name="connsiteY9" fmla="*/ 140558 h 860558"/>
              <a:gd name="connsiteX10" fmla="*/ 465915 w 854205"/>
              <a:gd name="connsiteY10" fmla="*/ 430 h 86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205" h="860558">
                <a:moveTo>
                  <a:pt x="465681" y="0"/>
                </a:moveTo>
                <a:lnTo>
                  <a:pt x="840036" y="0"/>
                </a:lnTo>
                <a:lnTo>
                  <a:pt x="854205" y="140558"/>
                </a:lnTo>
                <a:cubicBezTo>
                  <a:pt x="854205" y="538203"/>
                  <a:pt x="531850" y="860558"/>
                  <a:pt x="134205" y="860558"/>
                </a:cubicBezTo>
                <a:cubicBezTo>
                  <a:pt x="109352" y="860558"/>
                  <a:pt x="84794" y="859299"/>
                  <a:pt x="60589" y="856841"/>
                </a:cubicBezTo>
                <a:lnTo>
                  <a:pt x="0" y="847594"/>
                </a:lnTo>
                <a:lnTo>
                  <a:pt x="0" y="474106"/>
                </a:lnTo>
                <a:lnTo>
                  <a:pt x="61652" y="493244"/>
                </a:lnTo>
                <a:cubicBezTo>
                  <a:pt x="85088" y="498040"/>
                  <a:pt x="109352" y="500558"/>
                  <a:pt x="134205" y="500558"/>
                </a:cubicBezTo>
                <a:cubicBezTo>
                  <a:pt x="333028" y="500558"/>
                  <a:pt x="494205" y="339381"/>
                  <a:pt x="494205" y="140558"/>
                </a:cubicBezTo>
                <a:cubicBezTo>
                  <a:pt x="494205" y="90852"/>
                  <a:pt x="484132" y="43499"/>
                  <a:pt x="465915" y="430"/>
                </a:cubicBezTo>
                <a:close/>
              </a:path>
            </a:pathLst>
          </a:custGeom>
          <a:gradFill flip="none" rotWithShape="1">
            <a:gsLst>
              <a:gs pos="100000">
                <a:schemeClr val="accent1">
                  <a:lumMod val="100000"/>
                </a:schemeClr>
              </a:gs>
              <a:gs pos="0">
                <a:schemeClr val="accent1">
                  <a:lumMod val="100000"/>
                </a:schemeClr>
              </a:gs>
            </a:gsLst>
            <a:lin ang="2700000" scaled="1"/>
            <a:tileRect/>
          </a:gradFill>
          <a:ln>
            <a:noFill/>
          </a:ln>
          <a:effectLst>
            <a:outerShdw blurRad="50800" dist="38100" dir="5400000" algn="t" rotWithShape="0">
              <a:schemeClr val="accent1">
                <a:lumMod val="10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文本框 8">
            <a:extLst>
              <a:ext uri="{FF2B5EF4-FFF2-40B4-BE49-F238E27FC236}">
                <a16:creationId xmlns:a16="http://schemas.microsoft.com/office/drawing/2014/main" id="{8046143F-D1B4-A7C5-19F2-3A158CA8315D}"/>
              </a:ext>
            </a:extLst>
          </p:cNvPr>
          <p:cNvSpPr txBox="1"/>
          <p:nvPr/>
        </p:nvSpPr>
        <p:spPr>
          <a:xfrm>
            <a:off x="1222219" y="2755102"/>
            <a:ext cx="1633781" cy="1569660"/>
          </a:xfrm>
          <a:prstGeom prst="rect">
            <a:avLst/>
          </a:prstGeom>
          <a:noFill/>
        </p:spPr>
        <p:txBody>
          <a:bodyPr wrap="none" rtlCol="0">
            <a:spAutoFit/>
          </a:bodyPr>
          <a:lstStyle/>
          <a:p>
            <a:r>
              <a:rPr lang="en-US" altLang="zh-CN" sz="9600" dirty="0">
                <a:solidFill>
                  <a:schemeClr val="bg1"/>
                </a:solidFill>
                <a:latin typeface="思源黑体 CN Bold" panose="020B0800000000000000" pitchFamily="34" charset="-122"/>
                <a:ea typeface="思源黑体 CN Bold" panose="020B0800000000000000" pitchFamily="34" charset="-122"/>
              </a:rPr>
              <a:t>01</a:t>
            </a:r>
            <a:endParaRPr lang="zh-CN" altLang="en-US" sz="9600" dirty="0">
              <a:solidFill>
                <a:schemeClr val="bg1"/>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336443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a:extLst>
              <a:ext uri="{FF2B5EF4-FFF2-40B4-BE49-F238E27FC236}">
                <a16:creationId xmlns:a16="http://schemas.microsoft.com/office/drawing/2014/main" id="{31BDCDF8-5B75-0458-0ACF-4FB10402F50B}"/>
              </a:ext>
            </a:extLst>
          </p:cNvPr>
          <p:cNvCxnSpPr>
            <a:cxnSpLocks/>
          </p:cNvCxnSpPr>
          <p:nvPr/>
        </p:nvCxnSpPr>
        <p:spPr>
          <a:xfrm>
            <a:off x="696000" y="712220"/>
            <a:ext cx="11160000" cy="0"/>
          </a:xfrm>
          <a:prstGeom prst="line">
            <a:avLst/>
          </a:prstGeom>
          <a:ln w="2222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id="{BD24D146-9E23-1FCC-724C-1C83CAFA3EF2}"/>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lumMod val="100000"/>
              <a:alpha val="2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7" name="文本框 16">
            <a:extLst>
              <a:ext uri="{FF2B5EF4-FFF2-40B4-BE49-F238E27FC236}">
                <a16:creationId xmlns:a16="http://schemas.microsoft.com/office/drawing/2014/main" id="{541C51BF-1CF6-38CC-1BBC-819A28933E40}"/>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a:t>
            </a:r>
            <a:r>
              <a:rPr lang="zh-CN" altLang="en-US" sz="2800" dirty="0">
                <a:solidFill>
                  <a:schemeClr val="accent1">
                    <a:lumMod val="100000"/>
                  </a:schemeClr>
                </a:solidFill>
                <a:latin typeface="思源黑体 CN Bold" panose="020B0800000000000000" pitchFamily="34" charset="-122"/>
                <a:ea typeface="思源黑体 CN Bold" panose="020B0800000000000000" pitchFamily="34" charset="-122"/>
              </a:rPr>
              <a:t>工作内容回顾</a:t>
            </a:r>
            <a:endParaRPr lang="en-US" altLang="zh-CN" sz="2800" dirty="0">
              <a:solidFill>
                <a:schemeClr val="accent1">
                  <a:lumMod val="100000"/>
                </a:schemeClr>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D7E0BB93-A63E-8876-D6EF-8B21022473A1}"/>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a:t>
            </a:r>
            <a:r>
              <a:rPr lang="en-US" altLang="zh-CN" sz="2400" b="1" dirty="0">
                <a:solidFill>
                  <a:schemeClr val="accent1">
                    <a:lumMod val="100000"/>
                  </a:schemeClr>
                </a:solidFill>
                <a:latin typeface="思源黑体 CN Regular" panose="020B0500000000000000" pitchFamily="34" charset="-122"/>
                <a:ea typeface="思源黑体 CN Regular" panose="020B0500000000000000" pitchFamily="34" charset="-122"/>
              </a:rPr>
              <a:t>LOGO</a:t>
            </a:r>
            <a:endParaRPr lang="zh-CN" altLang="en-US" sz="2400" b="1" dirty="0">
              <a:solidFill>
                <a:schemeClr val="accent1">
                  <a:lumMod val="100000"/>
                </a:schemeClr>
              </a:solidFill>
              <a:latin typeface="思源黑体 CN Regular" panose="020B0500000000000000" pitchFamily="34" charset="-122"/>
              <a:ea typeface="思源黑体 CN Regular" panose="020B0500000000000000" pitchFamily="34" charset="-122"/>
            </a:endParaRPr>
          </a:p>
        </p:txBody>
      </p:sp>
      <p:sp>
        <p:nvSpPr>
          <p:cNvPr id="7" name="矩形 6">
            <a:extLst>
              <a:ext uri="{FF2B5EF4-FFF2-40B4-BE49-F238E27FC236}">
                <a16:creationId xmlns:a16="http://schemas.microsoft.com/office/drawing/2014/main" id="{9734D85A-B5B4-2CF4-5C9C-3668FEAADF4E}"/>
              </a:ext>
            </a:extLst>
          </p:cNvPr>
          <p:cNvSpPr/>
          <p:nvPr/>
        </p:nvSpPr>
        <p:spPr>
          <a:xfrm>
            <a:off x="696000" y="1269000"/>
            <a:ext cx="10800000" cy="1799725"/>
          </a:xfrm>
          <a:prstGeom prst="rect">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34_16" descr="桌子上放着笔记本电脑前的人们&#10;&#10;低可信度描述已自动生成">
            <a:extLst>
              <a:ext uri="{FF2B5EF4-FFF2-40B4-BE49-F238E27FC236}">
                <a16:creationId xmlns:a16="http://schemas.microsoft.com/office/drawing/2014/main" id="{9B0AB157-AA25-CEEF-3F01-B7A98CF58E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791"/>
          <a:stretch/>
        </p:blipFill>
        <p:spPr>
          <a:xfrm>
            <a:off x="1056000" y="1848121"/>
            <a:ext cx="3927480" cy="3882483"/>
          </a:xfrm>
          <a:prstGeom prst="rect">
            <a:avLst/>
          </a:prstGeom>
          <a:effectLst>
            <a:reflection blurRad="6350" stA="52000" endA="300" endPos="14000" dir="5400000" sy="-100000" algn="bl" rotWithShape="0"/>
          </a:effectLst>
        </p:spPr>
      </p:pic>
      <p:cxnSp>
        <p:nvCxnSpPr>
          <p:cNvPr id="12" name="直接连接符 11">
            <a:extLst>
              <a:ext uri="{FF2B5EF4-FFF2-40B4-BE49-F238E27FC236}">
                <a16:creationId xmlns:a16="http://schemas.microsoft.com/office/drawing/2014/main" id="{341AC4D5-FA0B-0CC7-B789-E80E22C1D087}"/>
              </a:ext>
            </a:extLst>
          </p:cNvPr>
          <p:cNvCxnSpPr>
            <a:cxnSpLocks/>
          </p:cNvCxnSpPr>
          <p:nvPr/>
        </p:nvCxnSpPr>
        <p:spPr>
          <a:xfrm>
            <a:off x="6096000" y="1989000"/>
            <a:ext cx="72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EA9DE28-6CBB-50F6-4F6B-1DD239E2FD0D}"/>
              </a:ext>
            </a:extLst>
          </p:cNvPr>
          <p:cNvSpPr txBox="1"/>
          <p:nvPr/>
        </p:nvSpPr>
        <p:spPr>
          <a:xfrm>
            <a:off x="5854200" y="2188345"/>
            <a:ext cx="3600000" cy="52065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    在此处输入文本在此处输入文本在此处输入文本</a:t>
            </a:r>
            <a:endParaRPr kumimoji="0" lang="en-US" altLang="zh-CN" sz="12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    在此处输入文本在此处输入文本在此处输入文本</a:t>
            </a:r>
            <a:endParaRPr kumimoji="0" lang="en-US" altLang="zh-CN" sz="12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9" name="文本框 18">
            <a:extLst>
              <a:ext uri="{FF2B5EF4-FFF2-40B4-BE49-F238E27FC236}">
                <a16:creationId xmlns:a16="http://schemas.microsoft.com/office/drawing/2014/main" id="{D8DA430D-25EC-CD86-D971-D897068361BF}"/>
              </a:ext>
            </a:extLst>
          </p:cNvPr>
          <p:cNvSpPr txBox="1"/>
          <p:nvPr/>
        </p:nvSpPr>
        <p:spPr>
          <a:xfrm>
            <a:off x="6456000" y="4772976"/>
            <a:ext cx="1440000" cy="850554"/>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a:t>
            </a:r>
            <a:endParaRPr kumimoji="0" lang="en-US" altLang="zh-CN"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23" name="直接连接符 22">
            <a:extLst>
              <a:ext uri="{FF2B5EF4-FFF2-40B4-BE49-F238E27FC236}">
                <a16:creationId xmlns:a16="http://schemas.microsoft.com/office/drawing/2014/main" id="{465BE373-D5F2-A543-67F8-447D6C66765C}"/>
              </a:ext>
            </a:extLst>
          </p:cNvPr>
          <p:cNvCxnSpPr/>
          <p:nvPr/>
        </p:nvCxnSpPr>
        <p:spPr>
          <a:xfrm>
            <a:off x="8616000" y="4772976"/>
            <a:ext cx="0" cy="108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B7A5E168-F3A5-A7BF-A472-798FF2CB0BBE}"/>
              </a:ext>
            </a:extLst>
          </p:cNvPr>
          <p:cNvSpPr txBox="1"/>
          <p:nvPr/>
        </p:nvSpPr>
        <p:spPr>
          <a:xfrm>
            <a:off x="5736000" y="1465780"/>
            <a:ext cx="2476960" cy="523220"/>
          </a:xfrm>
          <a:prstGeom prst="rect">
            <a:avLst/>
          </a:prstGeom>
          <a:noFill/>
          <a:ln>
            <a:noFill/>
          </a:ln>
        </p:spPr>
        <p:txBody>
          <a:bodyPr wrap="none" rtlCol="0">
            <a:spAutoFit/>
          </a:bodyPr>
          <a:lstStyle/>
          <a:p>
            <a:r>
              <a:rPr lang="zh-CN" altLang="en-US" sz="2800" dirty="0">
                <a:solidFill>
                  <a:schemeClr val="bg1"/>
                </a:solidFill>
                <a:latin typeface="思源黑体 CN Regular" panose="020B0500000000000000" pitchFamily="34" charset="-122"/>
                <a:ea typeface="思源黑体 CN Regular" panose="020B0500000000000000" pitchFamily="34" charset="-122"/>
              </a:rPr>
              <a:t>   </a:t>
            </a:r>
            <a:r>
              <a:rPr lang="zh-CN" altLang="en-US" sz="2000" dirty="0">
                <a:solidFill>
                  <a:schemeClr val="bg1"/>
                </a:solidFill>
                <a:latin typeface="思源黑体 CN Bold" panose="020B0800000000000000" pitchFamily="34" charset="-122"/>
                <a:ea typeface="思源黑体 CN Bold" panose="020B0800000000000000" pitchFamily="34" charset="-122"/>
              </a:rPr>
              <a:t>此处输入文本标题</a:t>
            </a:r>
            <a:endParaRPr lang="zh-CN" altLang="en-US" sz="2800" dirty="0">
              <a:solidFill>
                <a:schemeClr val="bg1"/>
              </a:solidFill>
              <a:latin typeface="思源黑体 CN Bold" panose="020B0800000000000000" pitchFamily="34" charset="-122"/>
              <a:ea typeface="思源黑体 CN Bold" panose="020B0800000000000000" pitchFamily="34" charset="-122"/>
            </a:endParaRPr>
          </a:p>
        </p:txBody>
      </p:sp>
      <p:sp>
        <p:nvSpPr>
          <p:cNvPr id="38" name="矩形: 圆角 37">
            <a:extLst>
              <a:ext uri="{FF2B5EF4-FFF2-40B4-BE49-F238E27FC236}">
                <a16:creationId xmlns:a16="http://schemas.microsoft.com/office/drawing/2014/main" id="{EEFE9D95-B0A5-E557-FA63-EBB6BCEC42DB}"/>
              </a:ext>
            </a:extLst>
          </p:cNvPr>
          <p:cNvSpPr/>
          <p:nvPr/>
        </p:nvSpPr>
        <p:spPr>
          <a:xfrm>
            <a:off x="6119727" y="3393000"/>
            <a:ext cx="1716911" cy="396000"/>
          </a:xfrm>
          <a:prstGeom prst="roundRect">
            <a:avLst>
              <a:gd name="adj" fmla="val 50000"/>
            </a:avLst>
          </a:prstGeom>
          <a:solidFill>
            <a:schemeClr val="accent1">
              <a:lumMod val="100000"/>
            </a:schemeClr>
          </a:solidFill>
          <a:ln>
            <a:noFill/>
          </a:ln>
          <a:effectLst>
            <a:outerShdw blurRad="203200" dist="76200" dir="5400000" sx="98000" sy="98000" algn="t" rotWithShape="0">
              <a:schemeClr val="accent1">
                <a:lumMod val="100000"/>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id="{DEE1C20C-719E-33C8-428B-BD5E58D89139}"/>
              </a:ext>
            </a:extLst>
          </p:cNvPr>
          <p:cNvSpPr txBox="1"/>
          <p:nvPr/>
        </p:nvSpPr>
        <p:spPr>
          <a:xfrm>
            <a:off x="6036638" y="3437112"/>
            <a:ext cx="1800000" cy="307777"/>
          </a:xfrm>
          <a:prstGeom prst="rect">
            <a:avLst/>
          </a:prstGeom>
          <a:noFill/>
        </p:spPr>
        <p:txBody>
          <a:bodyPr wrap="square">
            <a:spAutoFit/>
          </a:bodyPr>
          <a:lstStyle/>
          <a:p>
            <a:r>
              <a:rPr kumimoji="0" lang="zh-CN" altLang="en-US" sz="14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rPr>
              <a:t>        输入文本标题</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4DE7BEC9-4248-9C90-19A2-AA8C01461FE4}"/>
              </a:ext>
            </a:extLst>
          </p:cNvPr>
          <p:cNvSpPr txBox="1"/>
          <p:nvPr/>
        </p:nvSpPr>
        <p:spPr>
          <a:xfrm>
            <a:off x="5854199" y="3892321"/>
            <a:ext cx="5642475" cy="742254"/>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在此处输入文本在此处输入文本在此处输入文本在此处输入本在此处输入文本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在此处输入文本在此处输入文本在此处输入文本在此处输入本在此处输入文本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5" name="矩形: 圆角 44">
            <a:extLst>
              <a:ext uri="{FF2B5EF4-FFF2-40B4-BE49-F238E27FC236}">
                <a16:creationId xmlns:a16="http://schemas.microsoft.com/office/drawing/2014/main" id="{355075E0-691B-D635-88DF-20CCCB5D29F0}"/>
              </a:ext>
            </a:extLst>
          </p:cNvPr>
          <p:cNvSpPr/>
          <p:nvPr/>
        </p:nvSpPr>
        <p:spPr>
          <a:xfrm>
            <a:off x="6119727" y="4833000"/>
            <a:ext cx="1716911" cy="396000"/>
          </a:xfrm>
          <a:prstGeom prst="roundRect">
            <a:avLst>
              <a:gd name="adj" fmla="val 50000"/>
            </a:avLst>
          </a:prstGeom>
          <a:solidFill>
            <a:schemeClr val="accent1">
              <a:lumMod val="100000"/>
            </a:schemeClr>
          </a:solidFill>
          <a:ln>
            <a:noFill/>
          </a:ln>
          <a:effectLst>
            <a:outerShdw blurRad="203200" dist="76200" dir="5400000" sx="98000" sy="98000" algn="t" rotWithShape="0">
              <a:schemeClr val="accent1">
                <a:lumMod val="100000"/>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id="{FC0EF738-A0E8-93E9-BC0F-230F7615291D}"/>
              </a:ext>
            </a:extLst>
          </p:cNvPr>
          <p:cNvSpPr txBox="1"/>
          <p:nvPr/>
        </p:nvSpPr>
        <p:spPr>
          <a:xfrm>
            <a:off x="6036638" y="4877112"/>
            <a:ext cx="1800000" cy="307777"/>
          </a:xfrm>
          <a:prstGeom prst="rect">
            <a:avLst/>
          </a:prstGeom>
          <a:noFill/>
        </p:spPr>
        <p:txBody>
          <a:bodyPr wrap="square">
            <a:spAutoFit/>
          </a:bodyPr>
          <a:lstStyle/>
          <a:p>
            <a:r>
              <a:rPr kumimoji="0" lang="zh-CN" altLang="en-US" sz="14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rPr>
              <a:t>        输入文本标题</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sp>
        <p:nvSpPr>
          <p:cNvPr id="52" name="文本框 51">
            <a:extLst>
              <a:ext uri="{FF2B5EF4-FFF2-40B4-BE49-F238E27FC236}">
                <a16:creationId xmlns:a16="http://schemas.microsoft.com/office/drawing/2014/main" id="{90BC15B7-E493-906B-819D-66F93B9ABA79}"/>
              </a:ext>
            </a:extLst>
          </p:cNvPr>
          <p:cNvSpPr txBox="1"/>
          <p:nvPr/>
        </p:nvSpPr>
        <p:spPr>
          <a:xfrm>
            <a:off x="5854200" y="5332321"/>
            <a:ext cx="5641800" cy="52065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在此处输入文本在此处输入文本在此处输入文本在此处输入本在此处输入文本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a:lnSpc>
                <a:spcPct val="120000"/>
              </a:lnSpc>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在此处输入文本在此处输入文本在此处输入文本在此处输入本在此处输入文本</a:t>
            </a:r>
            <a:endParaRPr kumimoji="0" lang="en-US" altLang="zh-CN"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57" name="组合 56">
            <a:extLst>
              <a:ext uri="{FF2B5EF4-FFF2-40B4-BE49-F238E27FC236}">
                <a16:creationId xmlns:a16="http://schemas.microsoft.com/office/drawing/2014/main" id="{F5C14004-F212-07E0-1F32-C3D0450270F8}"/>
              </a:ext>
            </a:extLst>
          </p:cNvPr>
          <p:cNvGrpSpPr/>
          <p:nvPr/>
        </p:nvGrpSpPr>
        <p:grpSpPr>
          <a:xfrm>
            <a:off x="0" y="6548648"/>
            <a:ext cx="12216000" cy="360003"/>
            <a:chOff x="-24000" y="6669000"/>
            <a:chExt cx="12216000" cy="720003"/>
          </a:xfrm>
        </p:grpSpPr>
        <p:sp>
          <p:nvSpPr>
            <p:cNvPr id="55" name="任意多边形: 形状 54">
              <a:extLst>
                <a:ext uri="{FF2B5EF4-FFF2-40B4-BE49-F238E27FC236}">
                  <a16:creationId xmlns:a16="http://schemas.microsoft.com/office/drawing/2014/main" id="{F98A6A4D-6596-C3BC-B738-A2DE783A0978}"/>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EE837B50-4F9A-9A33-5618-7B32FBF1B0F1}"/>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000826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9F82E12D-9E20-6A2C-581E-C0967AFC2D26}"/>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任意多边形: 形状 2">
            <a:extLst>
              <a:ext uri="{FF2B5EF4-FFF2-40B4-BE49-F238E27FC236}">
                <a16:creationId xmlns:a16="http://schemas.microsoft.com/office/drawing/2014/main" id="{B249894A-2988-8A37-3A4E-6198897FA547}"/>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文本框 4">
            <a:extLst>
              <a:ext uri="{FF2B5EF4-FFF2-40B4-BE49-F238E27FC236}">
                <a16:creationId xmlns:a16="http://schemas.microsoft.com/office/drawing/2014/main" id="{81DDD535-F9FF-112F-1A9C-3C9CFDB17089}"/>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6" name="文本框 5">
            <a:extLst>
              <a:ext uri="{FF2B5EF4-FFF2-40B4-BE49-F238E27FC236}">
                <a16:creationId xmlns:a16="http://schemas.microsoft.com/office/drawing/2014/main" id="{BD0F9FF7-9D2D-83EE-4817-A76EE462778D}"/>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4" name="矩形: 圆角 3">
            <a:extLst>
              <a:ext uri="{FF2B5EF4-FFF2-40B4-BE49-F238E27FC236}">
                <a16:creationId xmlns:a16="http://schemas.microsoft.com/office/drawing/2014/main" id="{785EAFC8-EBC0-A5FC-FDDE-82C93BC1DCDC}"/>
              </a:ext>
            </a:extLst>
          </p:cNvPr>
          <p:cNvSpPr/>
          <p:nvPr/>
        </p:nvSpPr>
        <p:spPr>
          <a:xfrm>
            <a:off x="1416000" y="1629000"/>
            <a:ext cx="2520000" cy="3600000"/>
          </a:xfrm>
          <a:prstGeom prst="roundRect">
            <a:avLst>
              <a:gd name="adj" fmla="val 3362"/>
            </a:avLst>
          </a:prstGeom>
          <a:solidFill>
            <a:sysClr val="window" lastClr="FFFFFF"/>
          </a:solidFill>
          <a:ln w="12700" cap="flat" cmpd="sng" algn="ctr">
            <a:solidFill>
              <a:schemeClr val="accent1">
                <a:lumMod val="100000"/>
              </a:schemeClr>
            </a:solidFill>
            <a:prstDash val="solid"/>
            <a:miter lim="800000"/>
          </a:ln>
          <a:effectLst>
            <a:outerShdw blurRad="457200" dist="241300" dir="5400000" sx="94000" sy="94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id="{5403865B-5E1C-BE11-05CC-A9B2F9722F02}"/>
              </a:ext>
            </a:extLst>
          </p:cNvPr>
          <p:cNvSpPr/>
          <p:nvPr/>
        </p:nvSpPr>
        <p:spPr>
          <a:xfrm rot="2700000">
            <a:off x="2226002" y="2047388"/>
            <a:ext cx="900000" cy="900000"/>
          </a:xfrm>
          <a:prstGeom prst="ellipse">
            <a:avLst/>
          </a:prstGeom>
          <a:gradFill flip="none" rotWithShape="1">
            <a:gsLst>
              <a:gs pos="0">
                <a:schemeClr val="accent1">
                  <a:lumMod val="60000"/>
                  <a:lumOff val="40000"/>
                </a:schemeClr>
              </a:gs>
              <a:gs pos="60000">
                <a:schemeClr val="accent1"/>
              </a:gs>
            </a:gsLst>
            <a:lin ang="2400000" scaled="0"/>
            <a:tileRect/>
          </a:gradFill>
          <a:ln w="12700" cap="flat" cmpd="sng" algn="ctr">
            <a:noFill/>
            <a:prstDash val="solid"/>
            <a:miter lim="800000"/>
          </a:ln>
          <a:effectLst>
            <a:outerShdw blurRad="330200" dist="304800" dir="5400000" algn="t" rotWithShape="0">
              <a:schemeClr val="accent1">
                <a:alpha val="8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Roboto Regular"/>
              <a:ea typeface="思源黑体 CN Regular"/>
            </a:endParaRPr>
          </a:p>
        </p:txBody>
      </p:sp>
      <p:sp>
        <p:nvSpPr>
          <p:cNvPr id="34" name="文本框 33">
            <a:extLst>
              <a:ext uri="{FF2B5EF4-FFF2-40B4-BE49-F238E27FC236}">
                <a16:creationId xmlns:a16="http://schemas.microsoft.com/office/drawing/2014/main" id="{4EACB651-9E13-8DAE-2D4A-EA21ABFF9334}"/>
              </a:ext>
            </a:extLst>
          </p:cNvPr>
          <p:cNvSpPr txBox="1"/>
          <p:nvPr/>
        </p:nvSpPr>
        <p:spPr>
          <a:xfrm>
            <a:off x="1776000" y="3198168"/>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rPr>
              <a:t>输入小标题 </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sp>
        <p:nvSpPr>
          <p:cNvPr id="60" name="文本框 59">
            <a:extLst>
              <a:ext uri="{FF2B5EF4-FFF2-40B4-BE49-F238E27FC236}">
                <a16:creationId xmlns:a16="http://schemas.microsoft.com/office/drawing/2014/main" id="{E3EF43B5-4D7F-4F97-78B8-591E6D1F50D8}"/>
              </a:ext>
            </a:extLst>
          </p:cNvPr>
          <p:cNvSpPr txBox="1"/>
          <p:nvPr/>
        </p:nvSpPr>
        <p:spPr>
          <a:xfrm>
            <a:off x="1776000" y="3639834"/>
            <a:ext cx="1800000" cy="333489"/>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rPr>
              <a:t>  </a:t>
            </a:r>
            <a:endParaRPr kumimoji="0" lang="en-US" altLang="zh-CN" sz="14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4" name="文本框 63">
            <a:extLst>
              <a:ext uri="{FF2B5EF4-FFF2-40B4-BE49-F238E27FC236}">
                <a16:creationId xmlns:a16="http://schemas.microsoft.com/office/drawing/2014/main" id="{B9305D27-0E18-2E71-2A9B-D5A11A80727A}"/>
              </a:ext>
            </a:extLst>
          </p:cNvPr>
          <p:cNvSpPr txBox="1"/>
          <p:nvPr/>
        </p:nvSpPr>
        <p:spPr>
          <a:xfrm>
            <a:off x="1776000" y="3634950"/>
            <a:ext cx="1800000" cy="1200329"/>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lang="zh-CN" altLang="en-US" sz="2400" dirty="0"/>
              <a:t> </a:t>
            </a:r>
          </a:p>
        </p:txBody>
      </p:sp>
      <p:sp>
        <p:nvSpPr>
          <p:cNvPr id="69" name="矩形: 圆角 68">
            <a:extLst>
              <a:ext uri="{FF2B5EF4-FFF2-40B4-BE49-F238E27FC236}">
                <a16:creationId xmlns:a16="http://schemas.microsoft.com/office/drawing/2014/main" id="{0F775D75-C44E-0715-83CF-CF7EEC19F420}"/>
              </a:ext>
            </a:extLst>
          </p:cNvPr>
          <p:cNvSpPr/>
          <p:nvPr/>
        </p:nvSpPr>
        <p:spPr>
          <a:xfrm>
            <a:off x="4836000" y="1629000"/>
            <a:ext cx="2520000" cy="3600000"/>
          </a:xfrm>
          <a:prstGeom prst="roundRect">
            <a:avLst>
              <a:gd name="adj" fmla="val 3362"/>
            </a:avLst>
          </a:prstGeom>
          <a:solidFill>
            <a:sysClr val="window" lastClr="FFFFFF"/>
          </a:solidFill>
          <a:ln w="12700" cap="flat" cmpd="sng" algn="ctr">
            <a:solidFill>
              <a:schemeClr val="accent1">
                <a:lumMod val="100000"/>
              </a:schemeClr>
            </a:solidFill>
            <a:prstDash val="solid"/>
            <a:miter lim="800000"/>
          </a:ln>
          <a:effectLst>
            <a:outerShdw blurRad="457200" dist="241300" dir="5400000" sx="94000" sy="94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5" name="文本框 74">
            <a:extLst>
              <a:ext uri="{FF2B5EF4-FFF2-40B4-BE49-F238E27FC236}">
                <a16:creationId xmlns:a16="http://schemas.microsoft.com/office/drawing/2014/main" id="{DC6D8F41-559C-0C38-6799-A39BBF986D86}"/>
              </a:ext>
            </a:extLst>
          </p:cNvPr>
          <p:cNvSpPr txBox="1"/>
          <p:nvPr/>
        </p:nvSpPr>
        <p:spPr>
          <a:xfrm>
            <a:off x="5196000" y="3198168"/>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rPr>
              <a:t>输入小标题 </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sp>
        <p:nvSpPr>
          <p:cNvPr id="76" name="文本框 75">
            <a:extLst>
              <a:ext uri="{FF2B5EF4-FFF2-40B4-BE49-F238E27FC236}">
                <a16:creationId xmlns:a16="http://schemas.microsoft.com/office/drawing/2014/main" id="{809A7398-BF35-C3B9-0B0D-2B3AC1C6F732}"/>
              </a:ext>
            </a:extLst>
          </p:cNvPr>
          <p:cNvSpPr txBox="1"/>
          <p:nvPr/>
        </p:nvSpPr>
        <p:spPr>
          <a:xfrm>
            <a:off x="5196000" y="3639834"/>
            <a:ext cx="1800000" cy="333489"/>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rPr>
              <a:t>  </a:t>
            </a:r>
            <a:endParaRPr kumimoji="0" lang="en-US" altLang="zh-CN" sz="14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77" name="文本框 76">
            <a:extLst>
              <a:ext uri="{FF2B5EF4-FFF2-40B4-BE49-F238E27FC236}">
                <a16:creationId xmlns:a16="http://schemas.microsoft.com/office/drawing/2014/main" id="{4DBCD91C-B891-D44A-4AC3-B8D88096949C}"/>
              </a:ext>
            </a:extLst>
          </p:cNvPr>
          <p:cNvSpPr txBox="1"/>
          <p:nvPr/>
        </p:nvSpPr>
        <p:spPr>
          <a:xfrm>
            <a:off x="5196000" y="3634950"/>
            <a:ext cx="1800000" cy="1200329"/>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lang="zh-CN" altLang="en-US" sz="2400" dirty="0"/>
              <a:t> </a:t>
            </a:r>
          </a:p>
        </p:txBody>
      </p:sp>
      <p:sp>
        <p:nvSpPr>
          <p:cNvPr id="79" name="矩形: 圆角 78">
            <a:extLst>
              <a:ext uri="{FF2B5EF4-FFF2-40B4-BE49-F238E27FC236}">
                <a16:creationId xmlns:a16="http://schemas.microsoft.com/office/drawing/2014/main" id="{F13BB180-CC1F-7DE6-95C1-F598CC72B529}"/>
              </a:ext>
            </a:extLst>
          </p:cNvPr>
          <p:cNvSpPr/>
          <p:nvPr/>
        </p:nvSpPr>
        <p:spPr>
          <a:xfrm>
            <a:off x="8256000" y="1629000"/>
            <a:ext cx="2520000" cy="3600000"/>
          </a:xfrm>
          <a:prstGeom prst="roundRect">
            <a:avLst>
              <a:gd name="adj" fmla="val 3362"/>
            </a:avLst>
          </a:prstGeom>
          <a:solidFill>
            <a:sysClr val="window" lastClr="FFFFFF"/>
          </a:solidFill>
          <a:ln w="12700" cap="flat" cmpd="sng" algn="ctr">
            <a:solidFill>
              <a:schemeClr val="accent1">
                <a:lumMod val="100000"/>
              </a:schemeClr>
            </a:solidFill>
            <a:prstDash val="solid"/>
            <a:miter lim="800000"/>
          </a:ln>
          <a:effectLst>
            <a:outerShdw blurRad="457200" dist="241300" dir="5400000" sx="94000" sy="94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3" name="椭圆 82">
            <a:extLst>
              <a:ext uri="{FF2B5EF4-FFF2-40B4-BE49-F238E27FC236}">
                <a16:creationId xmlns:a16="http://schemas.microsoft.com/office/drawing/2014/main" id="{01647B44-DD9B-C3E4-13C3-9001CE8F5176}"/>
              </a:ext>
            </a:extLst>
          </p:cNvPr>
          <p:cNvSpPr/>
          <p:nvPr/>
        </p:nvSpPr>
        <p:spPr>
          <a:xfrm rot="2700000">
            <a:off x="9065998" y="1988999"/>
            <a:ext cx="900000" cy="900000"/>
          </a:xfrm>
          <a:prstGeom prst="ellipse">
            <a:avLst/>
          </a:prstGeom>
          <a:gradFill flip="none" rotWithShape="1">
            <a:gsLst>
              <a:gs pos="0">
                <a:schemeClr val="accent1">
                  <a:lumMod val="60000"/>
                  <a:lumOff val="40000"/>
                </a:schemeClr>
              </a:gs>
              <a:gs pos="60000">
                <a:schemeClr val="accent1"/>
              </a:gs>
            </a:gsLst>
            <a:lin ang="2400000" scaled="0"/>
            <a:tileRect/>
          </a:gradFill>
          <a:ln w="12700" cap="flat" cmpd="sng" algn="ctr">
            <a:noFill/>
            <a:prstDash val="solid"/>
            <a:miter lim="800000"/>
          </a:ln>
          <a:effectLst>
            <a:outerShdw blurRad="330200" dist="304800" dir="5400000" algn="t" rotWithShape="0">
              <a:schemeClr val="accent1">
                <a:alpha val="8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Roboto Regular"/>
              <a:ea typeface="思源黑体 CN Regular"/>
            </a:endParaRPr>
          </a:p>
        </p:txBody>
      </p:sp>
      <p:sp>
        <p:nvSpPr>
          <p:cNvPr id="85" name="文本框 84">
            <a:extLst>
              <a:ext uri="{FF2B5EF4-FFF2-40B4-BE49-F238E27FC236}">
                <a16:creationId xmlns:a16="http://schemas.microsoft.com/office/drawing/2014/main" id="{69C581C6-C6FF-1F7E-1ECE-6A216D398103}"/>
              </a:ext>
            </a:extLst>
          </p:cNvPr>
          <p:cNvSpPr txBox="1"/>
          <p:nvPr/>
        </p:nvSpPr>
        <p:spPr>
          <a:xfrm>
            <a:off x="8616000" y="3198168"/>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rPr>
              <a:t>输入小标题 </a:t>
            </a:r>
            <a:endParaRPr lang="zh-CN" altLang="en-US" sz="2400" dirty="0">
              <a:solidFill>
                <a:schemeClr val="accent1"/>
              </a:solidFill>
              <a:latin typeface="思源黑体 CN Regular" panose="020B0500000000000000" pitchFamily="34" charset="-122"/>
              <a:ea typeface="思源黑体 CN Regular" panose="020B0500000000000000" pitchFamily="34" charset="-122"/>
            </a:endParaRPr>
          </a:p>
        </p:txBody>
      </p:sp>
      <p:sp>
        <p:nvSpPr>
          <p:cNvPr id="86" name="文本框 85">
            <a:extLst>
              <a:ext uri="{FF2B5EF4-FFF2-40B4-BE49-F238E27FC236}">
                <a16:creationId xmlns:a16="http://schemas.microsoft.com/office/drawing/2014/main" id="{A383BDCF-8AD2-A737-B8A3-B35B5266F307}"/>
              </a:ext>
            </a:extLst>
          </p:cNvPr>
          <p:cNvSpPr txBox="1"/>
          <p:nvPr/>
        </p:nvSpPr>
        <p:spPr>
          <a:xfrm>
            <a:off x="8616000" y="3639834"/>
            <a:ext cx="1800000" cy="333489"/>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rPr>
              <a:t>  </a:t>
            </a:r>
            <a:endParaRPr kumimoji="0" lang="en-US" altLang="zh-CN" sz="14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7" name="文本框 86">
            <a:extLst>
              <a:ext uri="{FF2B5EF4-FFF2-40B4-BE49-F238E27FC236}">
                <a16:creationId xmlns:a16="http://schemas.microsoft.com/office/drawing/2014/main" id="{6EA2DF53-0A42-21ED-C660-94B72206C329}"/>
              </a:ext>
            </a:extLst>
          </p:cNvPr>
          <p:cNvSpPr txBox="1"/>
          <p:nvPr/>
        </p:nvSpPr>
        <p:spPr>
          <a:xfrm>
            <a:off x="8616000" y="3634950"/>
            <a:ext cx="1800000" cy="1200329"/>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lang="zh-CN" altLang="en-US" sz="2400" dirty="0"/>
              <a:t> </a:t>
            </a:r>
          </a:p>
        </p:txBody>
      </p:sp>
      <p:grpSp>
        <p:nvGrpSpPr>
          <p:cNvPr id="90" name="组合 89">
            <a:extLst>
              <a:ext uri="{FF2B5EF4-FFF2-40B4-BE49-F238E27FC236}">
                <a16:creationId xmlns:a16="http://schemas.microsoft.com/office/drawing/2014/main" id="{3C910395-FE26-473F-18D0-A5D08FD7FF1A}"/>
              </a:ext>
            </a:extLst>
          </p:cNvPr>
          <p:cNvGrpSpPr/>
          <p:nvPr/>
        </p:nvGrpSpPr>
        <p:grpSpPr>
          <a:xfrm>
            <a:off x="0" y="6548648"/>
            <a:ext cx="12216000" cy="360003"/>
            <a:chOff x="-24000" y="6669000"/>
            <a:chExt cx="12216000" cy="720003"/>
          </a:xfrm>
        </p:grpSpPr>
        <p:sp>
          <p:nvSpPr>
            <p:cNvPr id="91" name="任意多边形: 形状 90">
              <a:extLst>
                <a:ext uri="{FF2B5EF4-FFF2-40B4-BE49-F238E27FC236}">
                  <a16:creationId xmlns:a16="http://schemas.microsoft.com/office/drawing/2014/main" id="{AA76F200-0A94-94DC-81E0-3EB220968017}"/>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2" name="任意多边形: 形状 91">
              <a:extLst>
                <a:ext uri="{FF2B5EF4-FFF2-40B4-BE49-F238E27FC236}">
                  <a16:creationId xmlns:a16="http://schemas.microsoft.com/office/drawing/2014/main" id="{C5458EE8-63B1-20C0-815F-5918134596E4}"/>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9" name="椭圆 8">
            <a:extLst>
              <a:ext uri="{FF2B5EF4-FFF2-40B4-BE49-F238E27FC236}">
                <a16:creationId xmlns:a16="http://schemas.microsoft.com/office/drawing/2014/main" id="{B3DC01F7-A6F9-0AE2-3B1A-95EEB00EC93D}"/>
              </a:ext>
            </a:extLst>
          </p:cNvPr>
          <p:cNvSpPr/>
          <p:nvPr/>
        </p:nvSpPr>
        <p:spPr>
          <a:xfrm rot="2700000">
            <a:off x="5658000" y="1963584"/>
            <a:ext cx="900000" cy="900000"/>
          </a:xfrm>
          <a:prstGeom prst="ellipse">
            <a:avLst/>
          </a:prstGeom>
          <a:gradFill flip="none" rotWithShape="1">
            <a:gsLst>
              <a:gs pos="0">
                <a:schemeClr val="accent1">
                  <a:lumMod val="60000"/>
                  <a:lumOff val="40000"/>
                </a:schemeClr>
              </a:gs>
              <a:gs pos="60000">
                <a:schemeClr val="accent1"/>
              </a:gs>
            </a:gsLst>
            <a:lin ang="2400000" scaled="0"/>
            <a:tileRect/>
          </a:gradFill>
          <a:ln w="12700" cap="flat" cmpd="sng" algn="ctr">
            <a:noFill/>
            <a:prstDash val="solid"/>
            <a:miter lim="800000"/>
          </a:ln>
          <a:effectLst>
            <a:outerShdw blurRad="330200" dist="304800" dir="5400000" algn="t" rotWithShape="0">
              <a:schemeClr val="accent1">
                <a:alpha val="8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Roboto Regular"/>
              <a:ea typeface="思源黑体 CN Regular"/>
            </a:endParaRPr>
          </a:p>
        </p:txBody>
      </p:sp>
      <p:sp>
        <p:nvSpPr>
          <p:cNvPr id="95" name="statistics-graph_716">
            <a:extLst>
              <a:ext uri="{FF2B5EF4-FFF2-40B4-BE49-F238E27FC236}">
                <a16:creationId xmlns:a16="http://schemas.microsoft.com/office/drawing/2014/main" id="{BB41B071-A1D9-A389-06CD-68B50DD4462E}"/>
              </a:ext>
            </a:extLst>
          </p:cNvPr>
          <p:cNvSpPr/>
          <p:nvPr/>
        </p:nvSpPr>
        <p:spPr>
          <a:xfrm>
            <a:off x="5926200" y="2231784"/>
            <a:ext cx="363600" cy="363600"/>
          </a:xfrm>
          <a:custGeom>
            <a:avLst/>
            <a:gdLst>
              <a:gd name="connsiteX0" fmla="*/ 455986 w 570958"/>
              <a:gd name="connsiteY0" fmla="*/ 97956 h 417916"/>
              <a:gd name="connsiteX1" fmla="*/ 489570 w 570958"/>
              <a:gd name="connsiteY1" fmla="*/ 117311 h 417916"/>
              <a:gd name="connsiteX2" fmla="*/ 445652 w 570958"/>
              <a:gd name="connsiteY2" fmla="*/ 194733 h 417916"/>
              <a:gd name="connsiteX3" fmla="*/ 408192 w 570958"/>
              <a:gd name="connsiteY3" fmla="*/ 260541 h 417916"/>
              <a:gd name="connsiteX4" fmla="*/ 406900 w 570958"/>
              <a:gd name="connsiteY4" fmla="*/ 259251 h 417916"/>
              <a:gd name="connsiteX5" fmla="*/ 406900 w 570958"/>
              <a:gd name="connsiteY5" fmla="*/ 260541 h 417916"/>
              <a:gd name="connsiteX6" fmla="*/ 330689 w 570958"/>
              <a:gd name="connsiteY6" fmla="*/ 216669 h 417916"/>
              <a:gd name="connsiteX7" fmla="*/ 294521 w 570958"/>
              <a:gd name="connsiteY7" fmla="*/ 196023 h 417916"/>
              <a:gd name="connsiteX8" fmla="*/ 255770 w 570958"/>
              <a:gd name="connsiteY8" fmla="*/ 263122 h 417916"/>
              <a:gd name="connsiteX9" fmla="*/ 222185 w 570958"/>
              <a:gd name="connsiteY9" fmla="*/ 242476 h 417916"/>
              <a:gd name="connsiteX10" fmla="*/ 182142 w 570958"/>
              <a:gd name="connsiteY10" fmla="*/ 219250 h 417916"/>
              <a:gd name="connsiteX11" fmla="*/ 113681 w 570958"/>
              <a:gd name="connsiteY11" fmla="*/ 332801 h 417916"/>
              <a:gd name="connsiteX12" fmla="*/ 81388 w 570958"/>
              <a:gd name="connsiteY12" fmla="*/ 310865 h 417916"/>
              <a:gd name="connsiteX13" fmla="*/ 153724 w 570958"/>
              <a:gd name="connsiteY13" fmla="*/ 197314 h 417916"/>
              <a:gd name="connsiteX14" fmla="*/ 171808 w 570958"/>
              <a:gd name="connsiteY14" fmla="*/ 167635 h 417916"/>
              <a:gd name="connsiteX15" fmla="*/ 242853 w 570958"/>
              <a:gd name="connsiteY15" fmla="*/ 210217 h 417916"/>
              <a:gd name="connsiteX16" fmla="*/ 266104 w 570958"/>
              <a:gd name="connsiteY16" fmla="*/ 168926 h 417916"/>
              <a:gd name="connsiteX17" fmla="*/ 280312 w 570958"/>
              <a:gd name="connsiteY17" fmla="*/ 143119 h 417916"/>
              <a:gd name="connsiteX18" fmla="*/ 357815 w 570958"/>
              <a:gd name="connsiteY18" fmla="*/ 188281 h 417916"/>
              <a:gd name="connsiteX19" fmla="*/ 393983 w 570958"/>
              <a:gd name="connsiteY19" fmla="*/ 207636 h 417916"/>
              <a:gd name="connsiteX20" fmla="*/ 418526 w 570958"/>
              <a:gd name="connsiteY20" fmla="*/ 163764 h 417916"/>
              <a:gd name="connsiteX21" fmla="*/ 72338 w 570958"/>
              <a:gd name="connsiteY21" fmla="*/ 37406 h 417916"/>
              <a:gd name="connsiteX22" fmla="*/ 50378 w 570958"/>
              <a:gd name="connsiteY22" fmla="*/ 61913 h 417916"/>
              <a:gd name="connsiteX23" fmla="*/ 50378 w 570958"/>
              <a:gd name="connsiteY23" fmla="*/ 356003 h 417916"/>
              <a:gd name="connsiteX24" fmla="*/ 72338 w 570958"/>
              <a:gd name="connsiteY24" fmla="*/ 380510 h 417916"/>
              <a:gd name="connsiteX25" fmla="*/ 498620 w 570958"/>
              <a:gd name="connsiteY25" fmla="*/ 380510 h 417916"/>
              <a:gd name="connsiteX26" fmla="*/ 520580 w 570958"/>
              <a:gd name="connsiteY26" fmla="*/ 356003 h 417916"/>
              <a:gd name="connsiteX27" fmla="*/ 520580 w 570958"/>
              <a:gd name="connsiteY27" fmla="*/ 61913 h 417916"/>
              <a:gd name="connsiteX28" fmla="*/ 498620 w 570958"/>
              <a:gd name="connsiteY28" fmla="*/ 37406 h 417916"/>
              <a:gd name="connsiteX29" fmla="*/ 25835 w 570958"/>
              <a:gd name="connsiteY29" fmla="*/ 0 h 417916"/>
              <a:gd name="connsiteX30" fmla="*/ 545123 w 570958"/>
              <a:gd name="connsiteY30" fmla="*/ 0 h 417916"/>
              <a:gd name="connsiteX31" fmla="*/ 570958 w 570958"/>
              <a:gd name="connsiteY31" fmla="*/ 30957 h 417916"/>
              <a:gd name="connsiteX32" fmla="*/ 570958 w 570958"/>
              <a:gd name="connsiteY32" fmla="*/ 388249 h 417916"/>
              <a:gd name="connsiteX33" fmla="*/ 545123 w 570958"/>
              <a:gd name="connsiteY33" fmla="*/ 417916 h 417916"/>
              <a:gd name="connsiteX34" fmla="*/ 25835 w 570958"/>
              <a:gd name="connsiteY34" fmla="*/ 417916 h 417916"/>
              <a:gd name="connsiteX35" fmla="*/ 0 w 570958"/>
              <a:gd name="connsiteY35" fmla="*/ 388249 h 417916"/>
              <a:gd name="connsiteX36" fmla="*/ 0 w 570958"/>
              <a:gd name="connsiteY36" fmla="*/ 30957 h 417916"/>
              <a:gd name="connsiteX37" fmla="*/ 25835 w 570958"/>
              <a:gd name="connsiteY37" fmla="*/ 0 h 41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0958" h="417916">
                <a:moveTo>
                  <a:pt x="455986" y="97956"/>
                </a:moveTo>
                <a:lnTo>
                  <a:pt x="489570" y="117311"/>
                </a:lnTo>
                <a:lnTo>
                  <a:pt x="445652" y="194733"/>
                </a:lnTo>
                <a:lnTo>
                  <a:pt x="408192" y="260541"/>
                </a:lnTo>
                <a:lnTo>
                  <a:pt x="406900" y="259251"/>
                </a:lnTo>
                <a:lnTo>
                  <a:pt x="406900" y="260541"/>
                </a:lnTo>
                <a:lnTo>
                  <a:pt x="330689" y="216669"/>
                </a:lnTo>
                <a:lnTo>
                  <a:pt x="294521" y="196023"/>
                </a:lnTo>
                <a:lnTo>
                  <a:pt x="255770" y="263122"/>
                </a:lnTo>
                <a:lnTo>
                  <a:pt x="222185" y="242476"/>
                </a:lnTo>
                <a:lnTo>
                  <a:pt x="182142" y="219250"/>
                </a:lnTo>
                <a:lnTo>
                  <a:pt x="113681" y="332801"/>
                </a:lnTo>
                <a:lnTo>
                  <a:pt x="81388" y="310865"/>
                </a:lnTo>
                <a:lnTo>
                  <a:pt x="153724" y="197314"/>
                </a:lnTo>
                <a:lnTo>
                  <a:pt x="171808" y="167635"/>
                </a:lnTo>
                <a:lnTo>
                  <a:pt x="242853" y="210217"/>
                </a:lnTo>
                <a:lnTo>
                  <a:pt x="266104" y="168926"/>
                </a:lnTo>
                <a:lnTo>
                  <a:pt x="280312" y="143119"/>
                </a:lnTo>
                <a:lnTo>
                  <a:pt x="357815" y="188281"/>
                </a:lnTo>
                <a:lnTo>
                  <a:pt x="393983" y="207636"/>
                </a:lnTo>
                <a:lnTo>
                  <a:pt x="418526" y="163764"/>
                </a:lnTo>
                <a:close/>
                <a:moveTo>
                  <a:pt x="72338" y="37406"/>
                </a:moveTo>
                <a:cubicBezTo>
                  <a:pt x="60712" y="37406"/>
                  <a:pt x="50378" y="49015"/>
                  <a:pt x="50378" y="61913"/>
                </a:cubicBezTo>
                <a:lnTo>
                  <a:pt x="50378" y="356003"/>
                </a:lnTo>
                <a:cubicBezTo>
                  <a:pt x="50378" y="370191"/>
                  <a:pt x="60712" y="380510"/>
                  <a:pt x="72338" y="380510"/>
                </a:cubicBezTo>
                <a:lnTo>
                  <a:pt x="498620" y="380510"/>
                </a:lnTo>
                <a:cubicBezTo>
                  <a:pt x="510246" y="380510"/>
                  <a:pt x="520580" y="370191"/>
                  <a:pt x="520580" y="356003"/>
                </a:cubicBezTo>
                <a:lnTo>
                  <a:pt x="520580" y="61913"/>
                </a:lnTo>
                <a:cubicBezTo>
                  <a:pt x="520580" y="49015"/>
                  <a:pt x="510246" y="37406"/>
                  <a:pt x="498620" y="37406"/>
                </a:cubicBezTo>
                <a:close/>
                <a:moveTo>
                  <a:pt x="25835" y="0"/>
                </a:moveTo>
                <a:lnTo>
                  <a:pt x="545123" y="0"/>
                </a:lnTo>
                <a:cubicBezTo>
                  <a:pt x="559332" y="0"/>
                  <a:pt x="570958" y="14189"/>
                  <a:pt x="570958" y="30957"/>
                </a:cubicBezTo>
                <a:lnTo>
                  <a:pt x="570958" y="388249"/>
                </a:lnTo>
                <a:cubicBezTo>
                  <a:pt x="570958" y="405017"/>
                  <a:pt x="559332" y="417916"/>
                  <a:pt x="545123" y="417916"/>
                </a:cubicBezTo>
                <a:lnTo>
                  <a:pt x="25835" y="417916"/>
                </a:lnTo>
                <a:cubicBezTo>
                  <a:pt x="11626" y="417916"/>
                  <a:pt x="0" y="405017"/>
                  <a:pt x="0" y="388249"/>
                </a:cubicBezTo>
                <a:lnTo>
                  <a:pt x="0" y="30957"/>
                </a:lnTo>
                <a:cubicBezTo>
                  <a:pt x="0" y="14189"/>
                  <a:pt x="11626" y="0"/>
                  <a:pt x="25835" y="0"/>
                </a:cubicBezTo>
                <a:close/>
              </a:path>
            </a:pathLst>
          </a:custGeom>
          <a:solidFill>
            <a:sysClr val="window" lastClr="FFFFFF"/>
          </a:solidFill>
          <a:ln w="12700" cap="flat" cmpd="sng" algn="ctr">
            <a:noFill/>
            <a:prstDash val="solid"/>
            <a:miter lim="800000"/>
          </a:ln>
          <a:effectLst/>
        </p:spPr>
        <p:txBody>
          <a:bodyPr rtlCol="0" anchor="ctr"/>
          <a:lstStyle/>
          <a:p>
            <a:pPr algn="ctr">
              <a:defRPr/>
            </a:pPr>
            <a:endParaRPr lang="en-US" kern="0">
              <a:solidFill>
                <a:prstClr val="white"/>
              </a:solidFill>
              <a:ea typeface="等线"/>
            </a:endParaRPr>
          </a:p>
        </p:txBody>
      </p:sp>
      <p:sp>
        <p:nvSpPr>
          <p:cNvPr id="13" name="iconfont-11145-7092360">
            <a:extLst>
              <a:ext uri="{FF2B5EF4-FFF2-40B4-BE49-F238E27FC236}">
                <a16:creationId xmlns:a16="http://schemas.microsoft.com/office/drawing/2014/main" id="{6458E26F-B731-740A-95EE-BCEFF7F124D1}"/>
              </a:ext>
            </a:extLst>
          </p:cNvPr>
          <p:cNvSpPr/>
          <p:nvPr/>
        </p:nvSpPr>
        <p:spPr>
          <a:xfrm>
            <a:off x="2478002" y="2281388"/>
            <a:ext cx="396000" cy="432000"/>
          </a:xfrm>
          <a:custGeom>
            <a:avLst/>
            <a:gdLst>
              <a:gd name="T0" fmla="*/ 9272 w 9600"/>
              <a:gd name="T1" fmla="*/ 821 h 11207"/>
              <a:gd name="T2" fmla="*/ 9600 w 9600"/>
              <a:gd name="T3" fmla="*/ 1215 h 11207"/>
              <a:gd name="T4" fmla="*/ 9600 w 9600"/>
              <a:gd name="T5" fmla="*/ 6415 h 11207"/>
              <a:gd name="T6" fmla="*/ 8836 w 9600"/>
              <a:gd name="T7" fmla="*/ 8681 h 11207"/>
              <a:gd name="T8" fmla="*/ 7221 w 9600"/>
              <a:gd name="T9" fmla="*/ 10141 h 11207"/>
              <a:gd name="T10" fmla="*/ 4918 w 9600"/>
              <a:gd name="T11" fmla="*/ 11188 h 11207"/>
              <a:gd name="T12" fmla="*/ 4709 w 9600"/>
              <a:gd name="T13" fmla="*/ 11189 h 11207"/>
              <a:gd name="T14" fmla="*/ 2392 w 9600"/>
              <a:gd name="T15" fmla="*/ 10151 h 11207"/>
              <a:gd name="T16" fmla="*/ 767 w 9600"/>
              <a:gd name="T17" fmla="*/ 8692 h 11207"/>
              <a:gd name="T18" fmla="*/ 0 w 9600"/>
              <a:gd name="T19" fmla="*/ 6415 h 11207"/>
              <a:gd name="T20" fmla="*/ 0 w 9600"/>
              <a:gd name="T21" fmla="*/ 1215 h 11207"/>
              <a:gd name="T22" fmla="*/ 327 w 9600"/>
              <a:gd name="T23" fmla="*/ 821 h 11207"/>
              <a:gd name="T24" fmla="*/ 4740 w 9600"/>
              <a:gd name="T25" fmla="*/ 9 h 11207"/>
              <a:gd name="T26" fmla="*/ 4885 w 9600"/>
              <a:gd name="T27" fmla="*/ 9 h 11207"/>
              <a:gd name="T28" fmla="*/ 9272 w 9600"/>
              <a:gd name="T29" fmla="*/ 821 h 11207"/>
              <a:gd name="T30" fmla="*/ 8800 w 9600"/>
              <a:gd name="T31" fmla="*/ 6415 h 11207"/>
              <a:gd name="T32" fmla="*/ 8800 w 9600"/>
              <a:gd name="T33" fmla="*/ 1630 h 11207"/>
              <a:gd name="T34" fmla="*/ 8718 w 9600"/>
              <a:gd name="T35" fmla="*/ 1532 h 11207"/>
              <a:gd name="T36" fmla="*/ 4830 w 9600"/>
              <a:gd name="T37" fmla="*/ 812 h 11207"/>
              <a:gd name="T38" fmla="*/ 4794 w 9600"/>
              <a:gd name="T39" fmla="*/ 812 h 11207"/>
              <a:gd name="T40" fmla="*/ 881 w 9600"/>
              <a:gd name="T41" fmla="*/ 1533 h 11207"/>
              <a:gd name="T42" fmla="*/ 799 w 9600"/>
              <a:gd name="T43" fmla="*/ 1631 h 11207"/>
              <a:gd name="T44" fmla="*/ 799 w 9600"/>
              <a:gd name="T45" fmla="*/ 6415 h 11207"/>
              <a:gd name="T46" fmla="*/ 4778 w 9600"/>
              <a:gd name="T47" fmla="*/ 10374 h 11207"/>
              <a:gd name="T48" fmla="*/ 4843 w 9600"/>
              <a:gd name="T49" fmla="*/ 10374 h 11207"/>
              <a:gd name="T50" fmla="*/ 6807 w 9600"/>
              <a:gd name="T51" fmla="*/ 9456 h 11207"/>
              <a:gd name="T52" fmla="*/ 8800 w 9600"/>
              <a:gd name="T53" fmla="*/ 6415 h 11207"/>
              <a:gd name="T54" fmla="*/ 4053 w 9600"/>
              <a:gd name="T55" fmla="*/ 6276 h 11207"/>
              <a:gd name="T56" fmla="*/ 6824 w 9600"/>
              <a:gd name="T57" fmla="*/ 4112 h 11207"/>
              <a:gd name="T58" fmla="*/ 7385 w 9600"/>
              <a:gd name="T59" fmla="*/ 4181 h 11207"/>
              <a:gd name="T60" fmla="*/ 7316 w 9600"/>
              <a:gd name="T61" fmla="*/ 4742 h 11207"/>
              <a:gd name="T62" fmla="*/ 4302 w 9600"/>
              <a:gd name="T63" fmla="*/ 7097 h 11207"/>
              <a:gd name="T64" fmla="*/ 4009 w 9600"/>
              <a:gd name="T65" fmla="*/ 7179 h 11207"/>
              <a:gd name="T66" fmla="*/ 3803 w 9600"/>
              <a:gd name="T67" fmla="*/ 7096 h 11207"/>
              <a:gd name="T68" fmla="*/ 2316 w 9600"/>
              <a:gd name="T69" fmla="*/ 5934 h 11207"/>
              <a:gd name="T70" fmla="*/ 2247 w 9600"/>
              <a:gd name="T71" fmla="*/ 5373 h 11207"/>
              <a:gd name="T72" fmla="*/ 2808 w 9600"/>
              <a:gd name="T73" fmla="*/ 5304 h 11207"/>
              <a:gd name="T74" fmla="*/ 4053 w 9600"/>
              <a:gd name="T75" fmla="*/ 6276 h 1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00" h="11207">
                <a:moveTo>
                  <a:pt x="9272" y="821"/>
                </a:moveTo>
                <a:cubicBezTo>
                  <a:pt x="9462" y="856"/>
                  <a:pt x="9600" y="1022"/>
                  <a:pt x="9600" y="1215"/>
                </a:cubicBezTo>
                <a:lnTo>
                  <a:pt x="9600" y="6415"/>
                </a:lnTo>
                <a:cubicBezTo>
                  <a:pt x="9600" y="7228"/>
                  <a:pt x="9343" y="7991"/>
                  <a:pt x="8836" y="8681"/>
                </a:cubicBezTo>
                <a:cubicBezTo>
                  <a:pt x="8443" y="9218"/>
                  <a:pt x="7899" y="9709"/>
                  <a:pt x="7221" y="10141"/>
                </a:cubicBezTo>
                <a:cubicBezTo>
                  <a:pt x="6086" y="10864"/>
                  <a:pt x="4965" y="11175"/>
                  <a:pt x="4918" y="11188"/>
                </a:cubicBezTo>
                <a:cubicBezTo>
                  <a:pt x="4849" y="11206"/>
                  <a:pt x="4777" y="11207"/>
                  <a:pt x="4709" y="11189"/>
                </a:cubicBezTo>
                <a:cubicBezTo>
                  <a:pt x="4662" y="11176"/>
                  <a:pt x="3534" y="10871"/>
                  <a:pt x="2392" y="10151"/>
                </a:cubicBezTo>
                <a:cubicBezTo>
                  <a:pt x="1710" y="9721"/>
                  <a:pt x="1163" y="9230"/>
                  <a:pt x="767" y="8692"/>
                </a:cubicBezTo>
                <a:cubicBezTo>
                  <a:pt x="258" y="8001"/>
                  <a:pt x="0" y="7234"/>
                  <a:pt x="0" y="6415"/>
                </a:cubicBezTo>
                <a:lnTo>
                  <a:pt x="0" y="1215"/>
                </a:lnTo>
                <a:cubicBezTo>
                  <a:pt x="0" y="1022"/>
                  <a:pt x="137" y="856"/>
                  <a:pt x="327" y="821"/>
                </a:cubicBezTo>
                <a:lnTo>
                  <a:pt x="4740" y="9"/>
                </a:lnTo>
                <a:cubicBezTo>
                  <a:pt x="4788" y="0"/>
                  <a:pt x="4837" y="0"/>
                  <a:pt x="4885" y="9"/>
                </a:cubicBezTo>
                <a:lnTo>
                  <a:pt x="9272" y="821"/>
                </a:lnTo>
                <a:close/>
                <a:moveTo>
                  <a:pt x="8800" y="6415"/>
                </a:moveTo>
                <a:lnTo>
                  <a:pt x="8800" y="1630"/>
                </a:lnTo>
                <a:cubicBezTo>
                  <a:pt x="8800" y="1582"/>
                  <a:pt x="8765" y="1541"/>
                  <a:pt x="8718" y="1532"/>
                </a:cubicBezTo>
                <a:lnTo>
                  <a:pt x="4830" y="812"/>
                </a:lnTo>
                <a:cubicBezTo>
                  <a:pt x="4818" y="810"/>
                  <a:pt x="4806" y="810"/>
                  <a:pt x="4794" y="812"/>
                </a:cubicBezTo>
                <a:lnTo>
                  <a:pt x="881" y="1533"/>
                </a:lnTo>
                <a:cubicBezTo>
                  <a:pt x="834" y="1541"/>
                  <a:pt x="800" y="1583"/>
                  <a:pt x="799" y="1631"/>
                </a:cubicBezTo>
                <a:lnTo>
                  <a:pt x="799" y="6415"/>
                </a:lnTo>
                <a:cubicBezTo>
                  <a:pt x="799" y="8149"/>
                  <a:pt x="2126" y="9469"/>
                  <a:pt x="4778" y="10374"/>
                </a:cubicBezTo>
                <a:cubicBezTo>
                  <a:pt x="4799" y="10381"/>
                  <a:pt x="4822" y="10381"/>
                  <a:pt x="4843" y="10374"/>
                </a:cubicBezTo>
                <a:cubicBezTo>
                  <a:pt x="5597" y="10118"/>
                  <a:pt x="6252" y="9812"/>
                  <a:pt x="6807" y="9456"/>
                </a:cubicBezTo>
                <a:cubicBezTo>
                  <a:pt x="8129" y="8609"/>
                  <a:pt x="8800" y="7586"/>
                  <a:pt x="8800" y="6415"/>
                </a:cubicBezTo>
                <a:close/>
                <a:moveTo>
                  <a:pt x="4053" y="6276"/>
                </a:moveTo>
                <a:lnTo>
                  <a:pt x="6824" y="4112"/>
                </a:lnTo>
                <a:cubicBezTo>
                  <a:pt x="6998" y="3976"/>
                  <a:pt x="7249" y="4007"/>
                  <a:pt x="7385" y="4181"/>
                </a:cubicBezTo>
                <a:cubicBezTo>
                  <a:pt x="7521" y="4355"/>
                  <a:pt x="7490" y="4606"/>
                  <a:pt x="7316" y="4742"/>
                </a:cubicBezTo>
                <a:lnTo>
                  <a:pt x="4302" y="7097"/>
                </a:lnTo>
                <a:cubicBezTo>
                  <a:pt x="4216" y="7165"/>
                  <a:pt x="4110" y="7191"/>
                  <a:pt x="4009" y="7179"/>
                </a:cubicBezTo>
                <a:cubicBezTo>
                  <a:pt x="3934" y="7172"/>
                  <a:pt x="3863" y="7143"/>
                  <a:pt x="3803" y="7096"/>
                </a:cubicBezTo>
                <a:lnTo>
                  <a:pt x="2316" y="5934"/>
                </a:lnTo>
                <a:cubicBezTo>
                  <a:pt x="2142" y="5798"/>
                  <a:pt x="2111" y="5547"/>
                  <a:pt x="2247" y="5373"/>
                </a:cubicBezTo>
                <a:cubicBezTo>
                  <a:pt x="2383" y="5199"/>
                  <a:pt x="2634" y="5168"/>
                  <a:pt x="2808" y="5304"/>
                </a:cubicBezTo>
                <a:lnTo>
                  <a:pt x="4053" y="62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confont-11144-5262052">
            <a:extLst>
              <a:ext uri="{FF2B5EF4-FFF2-40B4-BE49-F238E27FC236}">
                <a16:creationId xmlns:a16="http://schemas.microsoft.com/office/drawing/2014/main" id="{4B6BA5FD-FD66-F98E-D614-5763AB268D27}"/>
              </a:ext>
            </a:extLst>
          </p:cNvPr>
          <p:cNvSpPr/>
          <p:nvPr/>
        </p:nvSpPr>
        <p:spPr>
          <a:xfrm>
            <a:off x="9317998" y="2222999"/>
            <a:ext cx="396000" cy="432000"/>
          </a:xfrm>
          <a:custGeom>
            <a:avLst/>
            <a:gdLst>
              <a:gd name="connsiteX0" fmla="*/ 330006 w 553835"/>
              <a:gd name="connsiteY0" fmla="*/ 575143 h 609292"/>
              <a:gd name="connsiteX1" fmla="*/ 520546 w 553835"/>
              <a:gd name="connsiteY1" fmla="*/ 575143 h 609292"/>
              <a:gd name="connsiteX2" fmla="*/ 538500 w 553835"/>
              <a:gd name="connsiteY2" fmla="*/ 591860 h 609292"/>
              <a:gd name="connsiteX3" fmla="*/ 520546 w 553835"/>
              <a:gd name="connsiteY3" fmla="*/ 609292 h 609292"/>
              <a:gd name="connsiteX4" fmla="*/ 330006 w 553835"/>
              <a:gd name="connsiteY4" fmla="*/ 609292 h 609292"/>
              <a:gd name="connsiteX5" fmla="*/ 312099 w 553835"/>
              <a:gd name="connsiteY5" fmla="*/ 592194 h 609292"/>
              <a:gd name="connsiteX6" fmla="*/ 330006 w 553835"/>
              <a:gd name="connsiteY6" fmla="*/ 575143 h 609292"/>
              <a:gd name="connsiteX7" fmla="*/ 102604 w 553835"/>
              <a:gd name="connsiteY7" fmla="*/ 381011 h 609292"/>
              <a:gd name="connsiteX8" fmla="*/ 228901 w 553835"/>
              <a:gd name="connsiteY8" fmla="*/ 381011 h 609292"/>
              <a:gd name="connsiteX9" fmla="*/ 248474 w 553835"/>
              <a:gd name="connsiteY9" fmla="*/ 399634 h 609292"/>
              <a:gd name="connsiteX10" fmla="*/ 228901 w 553835"/>
              <a:gd name="connsiteY10" fmla="*/ 418256 h 609292"/>
              <a:gd name="connsiteX11" fmla="*/ 102604 w 553835"/>
              <a:gd name="connsiteY11" fmla="*/ 418256 h 609292"/>
              <a:gd name="connsiteX12" fmla="*/ 83031 w 553835"/>
              <a:gd name="connsiteY12" fmla="*/ 399634 h 609292"/>
              <a:gd name="connsiteX13" fmla="*/ 102604 w 553835"/>
              <a:gd name="connsiteY13" fmla="*/ 381011 h 609292"/>
              <a:gd name="connsiteX14" fmla="*/ 424966 w 553835"/>
              <a:gd name="connsiteY14" fmla="*/ 288756 h 609292"/>
              <a:gd name="connsiteX15" fmla="*/ 375391 w 553835"/>
              <a:gd name="connsiteY15" fmla="*/ 335669 h 609292"/>
              <a:gd name="connsiteX16" fmla="*/ 385153 w 553835"/>
              <a:gd name="connsiteY16" fmla="*/ 367961 h 609292"/>
              <a:gd name="connsiteX17" fmla="*/ 389725 w 553835"/>
              <a:gd name="connsiteY17" fmla="*/ 473838 h 609292"/>
              <a:gd name="connsiteX18" fmla="*/ 387439 w 553835"/>
              <a:gd name="connsiteY18" fmla="*/ 475695 h 609292"/>
              <a:gd name="connsiteX19" fmla="*/ 334244 w 553835"/>
              <a:gd name="connsiteY19" fmla="*/ 475695 h 609292"/>
              <a:gd name="connsiteX20" fmla="*/ 331339 w 553835"/>
              <a:gd name="connsiteY20" fmla="*/ 478839 h 609292"/>
              <a:gd name="connsiteX21" fmla="*/ 331339 w 553835"/>
              <a:gd name="connsiteY21" fmla="*/ 519513 h 609292"/>
              <a:gd name="connsiteX22" fmla="*/ 518308 w 553835"/>
              <a:gd name="connsiteY22" fmla="*/ 519513 h 609292"/>
              <a:gd name="connsiteX23" fmla="*/ 518308 w 553835"/>
              <a:gd name="connsiteY23" fmla="*/ 478839 h 609292"/>
              <a:gd name="connsiteX24" fmla="*/ 515356 w 553835"/>
              <a:gd name="connsiteY24" fmla="*/ 475695 h 609292"/>
              <a:gd name="connsiteX25" fmla="*/ 462494 w 553835"/>
              <a:gd name="connsiteY25" fmla="*/ 475695 h 609292"/>
              <a:gd name="connsiteX26" fmla="*/ 460208 w 553835"/>
              <a:gd name="connsiteY26" fmla="*/ 473838 h 609292"/>
              <a:gd name="connsiteX27" fmla="*/ 464780 w 553835"/>
              <a:gd name="connsiteY27" fmla="*/ 367961 h 609292"/>
              <a:gd name="connsiteX28" fmla="*/ 474542 w 553835"/>
              <a:gd name="connsiteY28" fmla="*/ 335669 h 609292"/>
              <a:gd name="connsiteX29" fmla="*/ 424966 w 553835"/>
              <a:gd name="connsiteY29" fmla="*/ 288756 h 609292"/>
              <a:gd name="connsiteX30" fmla="*/ 102604 w 553835"/>
              <a:gd name="connsiteY30" fmla="*/ 287803 h 609292"/>
              <a:gd name="connsiteX31" fmla="*/ 282049 w 553835"/>
              <a:gd name="connsiteY31" fmla="*/ 287803 h 609292"/>
              <a:gd name="connsiteX32" fmla="*/ 301622 w 553835"/>
              <a:gd name="connsiteY32" fmla="*/ 306473 h 609292"/>
              <a:gd name="connsiteX33" fmla="*/ 282097 w 553835"/>
              <a:gd name="connsiteY33" fmla="*/ 325096 h 609292"/>
              <a:gd name="connsiteX34" fmla="*/ 102604 w 553835"/>
              <a:gd name="connsiteY34" fmla="*/ 325096 h 609292"/>
              <a:gd name="connsiteX35" fmla="*/ 83031 w 553835"/>
              <a:gd name="connsiteY35" fmla="*/ 306473 h 609292"/>
              <a:gd name="connsiteX36" fmla="*/ 102604 w 553835"/>
              <a:gd name="connsiteY36" fmla="*/ 287803 h 609292"/>
              <a:gd name="connsiteX37" fmla="*/ 424300 w 553835"/>
              <a:gd name="connsiteY37" fmla="*/ 254606 h 609292"/>
              <a:gd name="connsiteX38" fmla="*/ 424966 w 553835"/>
              <a:gd name="connsiteY38" fmla="*/ 254606 h 609292"/>
              <a:gd name="connsiteX39" fmla="*/ 509831 w 553835"/>
              <a:gd name="connsiteY39" fmla="*/ 335669 h 609292"/>
              <a:gd name="connsiteX40" fmla="*/ 496116 w 553835"/>
              <a:gd name="connsiteY40" fmla="*/ 383773 h 609292"/>
              <a:gd name="connsiteX41" fmla="*/ 495449 w 553835"/>
              <a:gd name="connsiteY41" fmla="*/ 384726 h 609292"/>
              <a:gd name="connsiteX42" fmla="*/ 495449 w 553835"/>
              <a:gd name="connsiteY42" fmla="*/ 385059 h 609292"/>
              <a:gd name="connsiteX43" fmla="*/ 495116 w 553835"/>
              <a:gd name="connsiteY43" fmla="*/ 385679 h 609292"/>
              <a:gd name="connsiteX44" fmla="*/ 478162 w 553835"/>
              <a:gd name="connsiteY44" fmla="*/ 441260 h 609292"/>
              <a:gd name="connsiteX45" fmla="*/ 515689 w 553835"/>
              <a:gd name="connsiteY45" fmla="*/ 441260 h 609292"/>
              <a:gd name="connsiteX46" fmla="*/ 553835 w 553835"/>
              <a:gd name="connsiteY46" fmla="*/ 478839 h 609292"/>
              <a:gd name="connsiteX47" fmla="*/ 553835 w 553835"/>
              <a:gd name="connsiteY47" fmla="*/ 539041 h 609292"/>
              <a:gd name="connsiteX48" fmla="*/ 538215 w 553835"/>
              <a:gd name="connsiteY48" fmla="*/ 553996 h 609292"/>
              <a:gd name="connsiteX49" fmla="*/ 312099 w 553835"/>
              <a:gd name="connsiteY49" fmla="*/ 553996 h 609292"/>
              <a:gd name="connsiteX50" fmla="*/ 296098 w 553835"/>
              <a:gd name="connsiteY50" fmla="*/ 538803 h 609292"/>
              <a:gd name="connsiteX51" fmla="*/ 296098 w 553835"/>
              <a:gd name="connsiteY51" fmla="*/ 478839 h 609292"/>
              <a:gd name="connsiteX52" fmla="*/ 334244 w 553835"/>
              <a:gd name="connsiteY52" fmla="*/ 441260 h 609292"/>
              <a:gd name="connsiteX53" fmla="*/ 371771 w 553835"/>
              <a:gd name="connsiteY53" fmla="*/ 441260 h 609292"/>
              <a:gd name="connsiteX54" fmla="*/ 354817 w 553835"/>
              <a:gd name="connsiteY54" fmla="*/ 385679 h 609292"/>
              <a:gd name="connsiteX55" fmla="*/ 354484 w 553835"/>
              <a:gd name="connsiteY55" fmla="*/ 385345 h 609292"/>
              <a:gd name="connsiteX56" fmla="*/ 353532 w 553835"/>
              <a:gd name="connsiteY56" fmla="*/ 383488 h 609292"/>
              <a:gd name="connsiteX57" fmla="*/ 339816 w 553835"/>
              <a:gd name="connsiteY57" fmla="*/ 335669 h 609292"/>
              <a:gd name="connsiteX58" fmla="*/ 424300 w 553835"/>
              <a:gd name="connsiteY58" fmla="*/ 254606 h 609292"/>
              <a:gd name="connsiteX59" fmla="*/ 102604 w 553835"/>
              <a:gd name="connsiteY59" fmla="*/ 194690 h 609292"/>
              <a:gd name="connsiteX60" fmla="*/ 396250 w 553835"/>
              <a:gd name="connsiteY60" fmla="*/ 194690 h 609292"/>
              <a:gd name="connsiteX61" fmla="*/ 415870 w 553835"/>
              <a:gd name="connsiteY61" fmla="*/ 213265 h 609292"/>
              <a:gd name="connsiteX62" fmla="*/ 396250 w 553835"/>
              <a:gd name="connsiteY62" fmla="*/ 231935 h 609292"/>
              <a:gd name="connsiteX63" fmla="*/ 102604 w 553835"/>
              <a:gd name="connsiteY63" fmla="*/ 231935 h 609292"/>
              <a:gd name="connsiteX64" fmla="*/ 83031 w 553835"/>
              <a:gd name="connsiteY64" fmla="*/ 213265 h 609292"/>
              <a:gd name="connsiteX65" fmla="*/ 102604 w 553835"/>
              <a:gd name="connsiteY65" fmla="*/ 194690 h 609292"/>
              <a:gd name="connsiteX66" fmla="*/ 102604 w 553835"/>
              <a:gd name="connsiteY66" fmla="*/ 101482 h 609292"/>
              <a:gd name="connsiteX67" fmla="*/ 396250 w 553835"/>
              <a:gd name="connsiteY67" fmla="*/ 101482 h 609292"/>
              <a:gd name="connsiteX68" fmla="*/ 415870 w 553835"/>
              <a:gd name="connsiteY68" fmla="*/ 120105 h 609292"/>
              <a:gd name="connsiteX69" fmla="*/ 396250 w 553835"/>
              <a:gd name="connsiteY69" fmla="*/ 138775 h 609292"/>
              <a:gd name="connsiteX70" fmla="*/ 102604 w 553835"/>
              <a:gd name="connsiteY70" fmla="*/ 138775 h 609292"/>
              <a:gd name="connsiteX71" fmla="*/ 83031 w 553835"/>
              <a:gd name="connsiteY71" fmla="*/ 120105 h 609292"/>
              <a:gd name="connsiteX72" fmla="*/ 102604 w 553835"/>
              <a:gd name="connsiteY72" fmla="*/ 101482 h 609292"/>
              <a:gd name="connsiteX73" fmla="*/ 59804 w 553835"/>
              <a:gd name="connsiteY73" fmla="*/ 0 h 609292"/>
              <a:gd name="connsiteX74" fmla="*/ 438578 w 553835"/>
              <a:gd name="connsiteY74" fmla="*/ 0 h 609292"/>
              <a:gd name="connsiteX75" fmla="*/ 498382 w 553835"/>
              <a:gd name="connsiteY75" fmla="*/ 55859 h 609292"/>
              <a:gd name="connsiteX76" fmla="*/ 498382 w 553835"/>
              <a:gd name="connsiteY76" fmla="*/ 214056 h 609292"/>
              <a:gd name="connsiteX77" fmla="*/ 478479 w 553835"/>
              <a:gd name="connsiteY77" fmla="*/ 232676 h 609292"/>
              <a:gd name="connsiteX78" fmla="*/ 458529 w 553835"/>
              <a:gd name="connsiteY78" fmla="*/ 214056 h 609292"/>
              <a:gd name="connsiteX79" fmla="*/ 458529 w 553835"/>
              <a:gd name="connsiteY79" fmla="*/ 55859 h 609292"/>
              <a:gd name="connsiteX80" fmla="*/ 438578 w 553835"/>
              <a:gd name="connsiteY80" fmla="*/ 37239 h 609292"/>
              <a:gd name="connsiteX81" fmla="*/ 59804 w 553835"/>
              <a:gd name="connsiteY81" fmla="*/ 37239 h 609292"/>
              <a:gd name="connsiteX82" fmla="*/ 39853 w 553835"/>
              <a:gd name="connsiteY82" fmla="*/ 55859 h 609292"/>
              <a:gd name="connsiteX83" fmla="*/ 39853 w 553835"/>
              <a:gd name="connsiteY83" fmla="*/ 502638 h 609292"/>
              <a:gd name="connsiteX84" fmla="*/ 59804 w 553835"/>
              <a:gd name="connsiteY84" fmla="*/ 521210 h 609292"/>
              <a:gd name="connsiteX85" fmla="*/ 204981 w 553835"/>
              <a:gd name="connsiteY85" fmla="*/ 521210 h 609292"/>
              <a:gd name="connsiteX86" fmla="*/ 224931 w 553835"/>
              <a:gd name="connsiteY86" fmla="*/ 539830 h 609292"/>
              <a:gd name="connsiteX87" fmla="*/ 204981 w 553835"/>
              <a:gd name="connsiteY87" fmla="*/ 558497 h 609292"/>
              <a:gd name="connsiteX88" fmla="*/ 59804 w 553835"/>
              <a:gd name="connsiteY88" fmla="*/ 558497 h 609292"/>
              <a:gd name="connsiteX89" fmla="*/ 0 w 553835"/>
              <a:gd name="connsiteY89" fmla="*/ 502638 h 609292"/>
              <a:gd name="connsiteX90" fmla="*/ 0 w 553835"/>
              <a:gd name="connsiteY90" fmla="*/ 55859 h 609292"/>
              <a:gd name="connsiteX91" fmla="*/ 59804 w 553835"/>
              <a:gd name="connsiteY91" fmla="*/ 0 h 60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53835" h="609292">
                <a:moveTo>
                  <a:pt x="330006" y="575143"/>
                </a:moveTo>
                <a:lnTo>
                  <a:pt x="520546" y="575143"/>
                </a:lnTo>
                <a:cubicBezTo>
                  <a:pt x="530357" y="575143"/>
                  <a:pt x="538500" y="582573"/>
                  <a:pt x="538500" y="591860"/>
                </a:cubicBezTo>
                <a:cubicBezTo>
                  <a:pt x="538310" y="601624"/>
                  <a:pt x="530309" y="609387"/>
                  <a:pt x="520546" y="609292"/>
                </a:cubicBezTo>
                <a:lnTo>
                  <a:pt x="330006" y="609292"/>
                </a:lnTo>
                <a:cubicBezTo>
                  <a:pt x="320243" y="609292"/>
                  <a:pt x="312099" y="601529"/>
                  <a:pt x="312099" y="592194"/>
                </a:cubicBezTo>
                <a:cubicBezTo>
                  <a:pt x="312099" y="582858"/>
                  <a:pt x="320243" y="575143"/>
                  <a:pt x="330006" y="575143"/>
                </a:cubicBezTo>
                <a:close/>
                <a:moveTo>
                  <a:pt x="102604" y="381011"/>
                </a:moveTo>
                <a:lnTo>
                  <a:pt x="228901" y="381011"/>
                </a:lnTo>
                <a:cubicBezTo>
                  <a:pt x="239664" y="381011"/>
                  <a:pt x="248474" y="389393"/>
                  <a:pt x="248474" y="399634"/>
                </a:cubicBezTo>
                <a:cubicBezTo>
                  <a:pt x="248474" y="409874"/>
                  <a:pt x="239664" y="418256"/>
                  <a:pt x="228901" y="418256"/>
                </a:cubicBezTo>
                <a:lnTo>
                  <a:pt x="102604" y="418256"/>
                </a:lnTo>
                <a:cubicBezTo>
                  <a:pt x="91841" y="418256"/>
                  <a:pt x="83031" y="409874"/>
                  <a:pt x="83031" y="399634"/>
                </a:cubicBezTo>
                <a:cubicBezTo>
                  <a:pt x="83031" y="389393"/>
                  <a:pt x="91841" y="381011"/>
                  <a:pt x="102604" y="381011"/>
                </a:cubicBezTo>
                <a:close/>
                <a:moveTo>
                  <a:pt x="424966" y="288756"/>
                </a:moveTo>
                <a:cubicBezTo>
                  <a:pt x="396916" y="289089"/>
                  <a:pt x="375391" y="309236"/>
                  <a:pt x="375391" y="335669"/>
                </a:cubicBezTo>
                <a:cubicBezTo>
                  <a:pt x="375391" y="347433"/>
                  <a:pt x="378962" y="356483"/>
                  <a:pt x="385153" y="367961"/>
                </a:cubicBezTo>
                <a:cubicBezTo>
                  <a:pt x="415489" y="414874"/>
                  <a:pt x="417156" y="452405"/>
                  <a:pt x="389725" y="473838"/>
                </a:cubicBezTo>
                <a:lnTo>
                  <a:pt x="387439" y="475695"/>
                </a:lnTo>
                <a:lnTo>
                  <a:pt x="334244" y="475695"/>
                </a:lnTo>
                <a:cubicBezTo>
                  <a:pt x="332625" y="475695"/>
                  <a:pt x="331339" y="476981"/>
                  <a:pt x="331339" y="478839"/>
                </a:cubicBezTo>
                <a:lnTo>
                  <a:pt x="331339" y="519513"/>
                </a:lnTo>
                <a:lnTo>
                  <a:pt x="518308" y="519513"/>
                </a:lnTo>
                <a:lnTo>
                  <a:pt x="518308" y="478839"/>
                </a:lnTo>
                <a:cubicBezTo>
                  <a:pt x="518308" y="476981"/>
                  <a:pt x="516975" y="475695"/>
                  <a:pt x="515356" y="475695"/>
                </a:cubicBezTo>
                <a:lnTo>
                  <a:pt x="462494" y="475695"/>
                </a:lnTo>
                <a:lnTo>
                  <a:pt x="460208" y="473838"/>
                </a:lnTo>
                <a:cubicBezTo>
                  <a:pt x="433110" y="452405"/>
                  <a:pt x="434444" y="414874"/>
                  <a:pt x="464780" y="367961"/>
                </a:cubicBezTo>
                <a:cubicBezTo>
                  <a:pt x="470971" y="356768"/>
                  <a:pt x="474542" y="347767"/>
                  <a:pt x="474542" y="335669"/>
                </a:cubicBezTo>
                <a:cubicBezTo>
                  <a:pt x="474542" y="309236"/>
                  <a:pt x="453350" y="289089"/>
                  <a:pt x="424966" y="288756"/>
                </a:cubicBezTo>
                <a:close/>
                <a:moveTo>
                  <a:pt x="102604" y="287803"/>
                </a:moveTo>
                <a:lnTo>
                  <a:pt x="282049" y="287803"/>
                </a:lnTo>
                <a:cubicBezTo>
                  <a:pt x="292812" y="287803"/>
                  <a:pt x="301622" y="296233"/>
                  <a:pt x="301622" y="306473"/>
                </a:cubicBezTo>
                <a:cubicBezTo>
                  <a:pt x="301622" y="316713"/>
                  <a:pt x="292812" y="325096"/>
                  <a:pt x="282097" y="325096"/>
                </a:cubicBezTo>
                <a:lnTo>
                  <a:pt x="102604" y="325096"/>
                </a:lnTo>
                <a:cubicBezTo>
                  <a:pt x="91841" y="325096"/>
                  <a:pt x="83031" y="316713"/>
                  <a:pt x="83031" y="306473"/>
                </a:cubicBezTo>
                <a:cubicBezTo>
                  <a:pt x="83031" y="296233"/>
                  <a:pt x="91841" y="287803"/>
                  <a:pt x="102604" y="287803"/>
                </a:cubicBezTo>
                <a:close/>
                <a:moveTo>
                  <a:pt x="424300" y="254606"/>
                </a:moveTo>
                <a:lnTo>
                  <a:pt x="424966" y="254606"/>
                </a:lnTo>
                <a:cubicBezTo>
                  <a:pt x="472637" y="254940"/>
                  <a:pt x="509831" y="290613"/>
                  <a:pt x="509831" y="335669"/>
                </a:cubicBezTo>
                <a:cubicBezTo>
                  <a:pt x="509831" y="355863"/>
                  <a:pt x="502926" y="371390"/>
                  <a:pt x="496116" y="383773"/>
                </a:cubicBezTo>
                <a:cubicBezTo>
                  <a:pt x="496116" y="383773"/>
                  <a:pt x="495782" y="384440"/>
                  <a:pt x="495449" y="384726"/>
                </a:cubicBezTo>
                <a:lnTo>
                  <a:pt x="495449" y="385059"/>
                </a:lnTo>
                <a:lnTo>
                  <a:pt x="495116" y="385679"/>
                </a:lnTo>
                <a:cubicBezTo>
                  <a:pt x="479448" y="409874"/>
                  <a:pt x="473257" y="430354"/>
                  <a:pt x="478162" y="441260"/>
                </a:cubicBezTo>
                <a:lnTo>
                  <a:pt x="515689" y="441260"/>
                </a:lnTo>
                <a:cubicBezTo>
                  <a:pt x="536881" y="441260"/>
                  <a:pt x="553835" y="458025"/>
                  <a:pt x="553835" y="478839"/>
                </a:cubicBezTo>
                <a:lnTo>
                  <a:pt x="553835" y="539041"/>
                </a:lnTo>
                <a:cubicBezTo>
                  <a:pt x="553645" y="547518"/>
                  <a:pt x="546644" y="554234"/>
                  <a:pt x="538215" y="553996"/>
                </a:cubicBezTo>
                <a:lnTo>
                  <a:pt x="312099" y="553996"/>
                </a:lnTo>
                <a:cubicBezTo>
                  <a:pt x="303289" y="553996"/>
                  <a:pt x="296098" y="547137"/>
                  <a:pt x="296098" y="538803"/>
                </a:cubicBezTo>
                <a:lnTo>
                  <a:pt x="296098" y="478839"/>
                </a:lnTo>
                <a:cubicBezTo>
                  <a:pt x="296098" y="458025"/>
                  <a:pt x="313052" y="441260"/>
                  <a:pt x="334244" y="441260"/>
                </a:cubicBezTo>
                <a:lnTo>
                  <a:pt x="371771" y="441260"/>
                </a:lnTo>
                <a:cubicBezTo>
                  <a:pt x="376676" y="430068"/>
                  <a:pt x="370485" y="409874"/>
                  <a:pt x="354817" y="385679"/>
                </a:cubicBezTo>
                <a:lnTo>
                  <a:pt x="354484" y="385345"/>
                </a:lnTo>
                <a:cubicBezTo>
                  <a:pt x="354055" y="384821"/>
                  <a:pt x="353722" y="384154"/>
                  <a:pt x="353532" y="383488"/>
                </a:cubicBezTo>
                <a:cubicBezTo>
                  <a:pt x="346674" y="371057"/>
                  <a:pt x="339816" y="355863"/>
                  <a:pt x="339816" y="335669"/>
                </a:cubicBezTo>
                <a:cubicBezTo>
                  <a:pt x="339816" y="290613"/>
                  <a:pt x="376676" y="254892"/>
                  <a:pt x="424300" y="254606"/>
                </a:cubicBezTo>
                <a:close/>
                <a:moveTo>
                  <a:pt x="102604" y="194690"/>
                </a:moveTo>
                <a:lnTo>
                  <a:pt x="396250" y="194690"/>
                </a:lnTo>
                <a:cubicBezTo>
                  <a:pt x="407060" y="194690"/>
                  <a:pt x="415870" y="203025"/>
                  <a:pt x="415870" y="213265"/>
                </a:cubicBezTo>
                <a:cubicBezTo>
                  <a:pt x="415870" y="223553"/>
                  <a:pt x="407060" y="231935"/>
                  <a:pt x="396250" y="231935"/>
                </a:cubicBezTo>
                <a:lnTo>
                  <a:pt x="102604" y="231935"/>
                </a:lnTo>
                <a:cubicBezTo>
                  <a:pt x="91841" y="231935"/>
                  <a:pt x="83031" y="223553"/>
                  <a:pt x="83031" y="213265"/>
                </a:cubicBezTo>
                <a:cubicBezTo>
                  <a:pt x="83031" y="203025"/>
                  <a:pt x="91841" y="194690"/>
                  <a:pt x="102604" y="194690"/>
                </a:cubicBezTo>
                <a:close/>
                <a:moveTo>
                  <a:pt x="102604" y="101482"/>
                </a:moveTo>
                <a:lnTo>
                  <a:pt x="396250" y="101482"/>
                </a:lnTo>
                <a:cubicBezTo>
                  <a:pt x="407060" y="101482"/>
                  <a:pt x="415870" y="109865"/>
                  <a:pt x="415870" y="120105"/>
                </a:cubicBezTo>
                <a:cubicBezTo>
                  <a:pt x="415870" y="130345"/>
                  <a:pt x="407060" y="138775"/>
                  <a:pt x="396250" y="138775"/>
                </a:cubicBezTo>
                <a:lnTo>
                  <a:pt x="102604" y="138775"/>
                </a:lnTo>
                <a:cubicBezTo>
                  <a:pt x="91841" y="138775"/>
                  <a:pt x="83031" y="130345"/>
                  <a:pt x="83031" y="120105"/>
                </a:cubicBezTo>
                <a:cubicBezTo>
                  <a:pt x="83031" y="109865"/>
                  <a:pt x="91841" y="101482"/>
                  <a:pt x="102604" y="101482"/>
                </a:cubicBezTo>
                <a:close/>
                <a:moveTo>
                  <a:pt x="59804" y="0"/>
                </a:moveTo>
                <a:lnTo>
                  <a:pt x="438578" y="0"/>
                </a:lnTo>
                <a:cubicBezTo>
                  <a:pt x="471480" y="0"/>
                  <a:pt x="498382" y="25096"/>
                  <a:pt x="498382" y="55859"/>
                </a:cubicBezTo>
                <a:lnTo>
                  <a:pt x="498382" y="214056"/>
                </a:lnTo>
                <a:cubicBezTo>
                  <a:pt x="498382" y="224294"/>
                  <a:pt x="489431" y="232676"/>
                  <a:pt x="478479" y="232676"/>
                </a:cubicBezTo>
                <a:cubicBezTo>
                  <a:pt x="467480" y="232676"/>
                  <a:pt x="458529" y="224294"/>
                  <a:pt x="458529" y="214056"/>
                </a:cubicBezTo>
                <a:lnTo>
                  <a:pt x="458529" y="55859"/>
                </a:lnTo>
                <a:cubicBezTo>
                  <a:pt x="458529" y="45620"/>
                  <a:pt x="449530" y="37239"/>
                  <a:pt x="438578" y="37239"/>
                </a:cubicBezTo>
                <a:lnTo>
                  <a:pt x="59804" y="37239"/>
                </a:lnTo>
                <a:cubicBezTo>
                  <a:pt x="48852" y="37239"/>
                  <a:pt x="39853" y="45620"/>
                  <a:pt x="39853" y="55859"/>
                </a:cubicBezTo>
                <a:lnTo>
                  <a:pt x="39853" y="502638"/>
                </a:lnTo>
                <a:cubicBezTo>
                  <a:pt x="39853" y="512876"/>
                  <a:pt x="48852" y="521210"/>
                  <a:pt x="59804" y="521210"/>
                </a:cubicBezTo>
                <a:lnTo>
                  <a:pt x="204981" y="521210"/>
                </a:lnTo>
                <a:cubicBezTo>
                  <a:pt x="215980" y="521210"/>
                  <a:pt x="224931" y="529591"/>
                  <a:pt x="224931" y="539830"/>
                </a:cubicBezTo>
                <a:cubicBezTo>
                  <a:pt x="224931" y="550068"/>
                  <a:pt x="215980" y="558497"/>
                  <a:pt x="204981" y="558497"/>
                </a:cubicBezTo>
                <a:lnTo>
                  <a:pt x="59804" y="558497"/>
                </a:lnTo>
                <a:cubicBezTo>
                  <a:pt x="26902" y="558497"/>
                  <a:pt x="0" y="533353"/>
                  <a:pt x="0" y="502638"/>
                </a:cubicBezTo>
                <a:lnTo>
                  <a:pt x="0" y="55859"/>
                </a:lnTo>
                <a:cubicBezTo>
                  <a:pt x="0" y="25096"/>
                  <a:pt x="26902" y="0"/>
                  <a:pt x="598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34362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id="{C2EFE6EC-AA0D-4564-5943-176D9E70FAE5}"/>
              </a:ext>
            </a:extLst>
          </p:cNvPr>
          <p:cNvGrpSpPr/>
          <p:nvPr/>
        </p:nvGrpSpPr>
        <p:grpSpPr>
          <a:xfrm>
            <a:off x="1" y="3789362"/>
            <a:ext cx="12191999" cy="3068637"/>
            <a:chOff x="1" y="3069000"/>
            <a:chExt cx="12191999" cy="3789000"/>
          </a:xfrm>
        </p:grpSpPr>
        <p:sp>
          <p:nvSpPr>
            <p:cNvPr id="32" name="任意多边形: 形状 31">
              <a:extLst>
                <a:ext uri="{FF2B5EF4-FFF2-40B4-BE49-F238E27FC236}">
                  <a16:creationId xmlns:a16="http://schemas.microsoft.com/office/drawing/2014/main" id="{2F92615D-86A4-A0DC-C501-B8CFD101ABD0}"/>
                </a:ext>
              </a:extLst>
            </p:cNvPr>
            <p:cNvSpPr/>
            <p:nvPr/>
          </p:nvSpPr>
          <p:spPr>
            <a:xfrm>
              <a:off x="1" y="3069000"/>
              <a:ext cx="12191999" cy="3654963"/>
            </a:xfrm>
            <a:custGeom>
              <a:avLst/>
              <a:gdLst>
                <a:gd name="connsiteX0" fmla="*/ 12191999 w 12191999"/>
                <a:gd name="connsiteY0" fmla="*/ 0 h 3654963"/>
                <a:gd name="connsiteX1" fmla="*/ 12191999 w 12191999"/>
                <a:gd name="connsiteY1" fmla="*/ 3654963 h 3654963"/>
                <a:gd name="connsiteX2" fmla="*/ 0 w 12191999"/>
                <a:gd name="connsiteY2" fmla="*/ 3654963 h 3654963"/>
                <a:gd name="connsiteX3" fmla="*/ 0 w 12191999"/>
                <a:gd name="connsiteY3" fmla="*/ 1850004 h 3654963"/>
                <a:gd name="connsiteX4" fmla="*/ 227852 w 12191999"/>
                <a:gd name="connsiteY4" fmla="*/ 1800196 h 3654963"/>
                <a:gd name="connsiteX5" fmla="*/ 4325227 w 12191999"/>
                <a:gd name="connsiteY5" fmla="*/ 999872 h 3654963"/>
                <a:gd name="connsiteX6" fmla="*/ 9201675 w 12191999"/>
                <a:gd name="connsiteY6" fmla="*/ 632242 h 3654963"/>
                <a:gd name="connsiteX7" fmla="*/ 12110978 w 12191999"/>
                <a:gd name="connsiteY7" fmla="*/ 24874 h 36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3654963">
                  <a:moveTo>
                    <a:pt x="12191999" y="0"/>
                  </a:moveTo>
                  <a:lnTo>
                    <a:pt x="12191999" y="3654963"/>
                  </a:lnTo>
                  <a:lnTo>
                    <a:pt x="0" y="3654963"/>
                  </a:lnTo>
                  <a:lnTo>
                    <a:pt x="0" y="1850004"/>
                  </a:lnTo>
                  <a:lnTo>
                    <a:pt x="227852" y="1800196"/>
                  </a:lnTo>
                  <a:cubicBezTo>
                    <a:pt x="1411786" y="1533619"/>
                    <a:pt x="2141077" y="1267540"/>
                    <a:pt x="4325227" y="999872"/>
                  </a:cubicBezTo>
                  <a:cubicBezTo>
                    <a:pt x="5915810" y="804945"/>
                    <a:pt x="7293394" y="917671"/>
                    <a:pt x="9201675" y="632242"/>
                  </a:cubicBezTo>
                  <a:cubicBezTo>
                    <a:pt x="10394351" y="453849"/>
                    <a:pt x="11268325" y="269880"/>
                    <a:pt x="12110978" y="24874"/>
                  </a:cubicBez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思源黑体 CN Regular"/>
                <a:cs typeface="+mn-cs"/>
              </a:endParaRPr>
            </a:p>
          </p:txBody>
        </p:sp>
        <p:sp>
          <p:nvSpPr>
            <p:cNvPr id="31" name="任意多边形: 形状 30">
              <a:extLst>
                <a:ext uri="{FF2B5EF4-FFF2-40B4-BE49-F238E27FC236}">
                  <a16:creationId xmlns:a16="http://schemas.microsoft.com/office/drawing/2014/main" id="{3CC41412-DB5B-7C68-65A8-ACEAEE8F5101}"/>
                </a:ext>
              </a:extLst>
            </p:cNvPr>
            <p:cNvSpPr/>
            <p:nvPr/>
          </p:nvSpPr>
          <p:spPr>
            <a:xfrm>
              <a:off x="1" y="3203037"/>
              <a:ext cx="12191999" cy="3654963"/>
            </a:xfrm>
            <a:custGeom>
              <a:avLst/>
              <a:gdLst>
                <a:gd name="connsiteX0" fmla="*/ 12191999 w 12191999"/>
                <a:gd name="connsiteY0" fmla="*/ 0 h 3654963"/>
                <a:gd name="connsiteX1" fmla="*/ 12191999 w 12191999"/>
                <a:gd name="connsiteY1" fmla="*/ 3654963 h 3654963"/>
                <a:gd name="connsiteX2" fmla="*/ 0 w 12191999"/>
                <a:gd name="connsiteY2" fmla="*/ 3654963 h 3654963"/>
                <a:gd name="connsiteX3" fmla="*/ 0 w 12191999"/>
                <a:gd name="connsiteY3" fmla="*/ 1850004 h 3654963"/>
                <a:gd name="connsiteX4" fmla="*/ 227852 w 12191999"/>
                <a:gd name="connsiteY4" fmla="*/ 1800196 h 3654963"/>
                <a:gd name="connsiteX5" fmla="*/ 4325227 w 12191999"/>
                <a:gd name="connsiteY5" fmla="*/ 999872 h 3654963"/>
                <a:gd name="connsiteX6" fmla="*/ 9201675 w 12191999"/>
                <a:gd name="connsiteY6" fmla="*/ 632242 h 3654963"/>
                <a:gd name="connsiteX7" fmla="*/ 12110978 w 12191999"/>
                <a:gd name="connsiteY7" fmla="*/ 24874 h 36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3654963">
                  <a:moveTo>
                    <a:pt x="12191999" y="0"/>
                  </a:moveTo>
                  <a:lnTo>
                    <a:pt x="12191999" y="3654963"/>
                  </a:lnTo>
                  <a:lnTo>
                    <a:pt x="0" y="3654963"/>
                  </a:lnTo>
                  <a:lnTo>
                    <a:pt x="0" y="1850004"/>
                  </a:lnTo>
                  <a:lnTo>
                    <a:pt x="227852" y="1800196"/>
                  </a:lnTo>
                  <a:cubicBezTo>
                    <a:pt x="1411786" y="1533619"/>
                    <a:pt x="2141077" y="1267540"/>
                    <a:pt x="4325227" y="999872"/>
                  </a:cubicBezTo>
                  <a:cubicBezTo>
                    <a:pt x="5915810" y="804945"/>
                    <a:pt x="7293394" y="917671"/>
                    <a:pt x="9201675" y="632242"/>
                  </a:cubicBezTo>
                  <a:cubicBezTo>
                    <a:pt x="10394351" y="453849"/>
                    <a:pt x="11268325" y="269880"/>
                    <a:pt x="12110978" y="24874"/>
                  </a:cubicBezTo>
                  <a:close/>
                </a:path>
              </a:pathLst>
            </a:custGeom>
            <a:gradFill flip="none" rotWithShape="1">
              <a:gsLst>
                <a:gs pos="0">
                  <a:schemeClr val="accent1">
                    <a:lumMod val="100000"/>
                  </a:schemeClr>
                </a:gs>
                <a:gs pos="100000">
                  <a:schemeClr val="accent1"/>
                </a:gs>
              </a:gsLst>
              <a:lin ang="81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a typeface="思源黑体 CN Regular"/>
                <a:cs typeface="+mn-cs"/>
              </a:endParaRPr>
            </a:p>
          </p:txBody>
        </p:sp>
      </p:grpSp>
      <p:grpSp>
        <p:nvGrpSpPr>
          <p:cNvPr id="42" name="组合 41">
            <a:extLst>
              <a:ext uri="{FF2B5EF4-FFF2-40B4-BE49-F238E27FC236}">
                <a16:creationId xmlns:a16="http://schemas.microsoft.com/office/drawing/2014/main" id="{C540B2ED-8A22-EBB8-8E6B-F246EB7B7920}"/>
              </a:ext>
            </a:extLst>
          </p:cNvPr>
          <p:cNvGrpSpPr/>
          <p:nvPr/>
        </p:nvGrpSpPr>
        <p:grpSpPr>
          <a:xfrm>
            <a:off x="1056000" y="2349000"/>
            <a:ext cx="360000" cy="2520000"/>
            <a:chOff x="1056000" y="2349000"/>
            <a:chExt cx="360000" cy="2520000"/>
          </a:xfrm>
        </p:grpSpPr>
        <p:cxnSp>
          <p:nvCxnSpPr>
            <p:cNvPr id="38" name="直接连接符 37">
              <a:extLst>
                <a:ext uri="{FF2B5EF4-FFF2-40B4-BE49-F238E27FC236}">
                  <a16:creationId xmlns:a16="http://schemas.microsoft.com/office/drawing/2014/main" id="{32874FEC-5168-F781-3775-634C750E5ED5}"/>
                </a:ext>
              </a:extLst>
            </p:cNvPr>
            <p:cNvCxnSpPr>
              <a:cxnSpLocks/>
            </p:cNvCxnSpPr>
            <p:nvPr/>
          </p:nvCxnSpPr>
          <p:spPr>
            <a:xfrm>
              <a:off x="1056000" y="2349000"/>
              <a:ext cx="0" cy="2520000"/>
            </a:xfrm>
            <a:prstGeom prst="line">
              <a:avLst/>
            </a:prstGeom>
            <a:ln w="12700">
              <a:gradFill>
                <a:gsLst>
                  <a:gs pos="0">
                    <a:schemeClr val="accent1"/>
                  </a:gs>
                  <a:gs pos="96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0" name="直角三角形 39">
              <a:extLst>
                <a:ext uri="{FF2B5EF4-FFF2-40B4-BE49-F238E27FC236}">
                  <a16:creationId xmlns:a16="http://schemas.microsoft.com/office/drawing/2014/main" id="{8CDFF308-6F19-34E0-0B06-387041F987AA}"/>
                </a:ext>
              </a:extLst>
            </p:cNvPr>
            <p:cNvSpPr/>
            <p:nvPr/>
          </p:nvSpPr>
          <p:spPr>
            <a:xfrm rot="10800000" flipH="1">
              <a:off x="1056000" y="2349000"/>
              <a:ext cx="360000" cy="360000"/>
            </a:xfrm>
            <a:prstGeom prst="rtTriangle">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a:extLst>
              <a:ext uri="{FF2B5EF4-FFF2-40B4-BE49-F238E27FC236}">
                <a16:creationId xmlns:a16="http://schemas.microsoft.com/office/drawing/2014/main" id="{0B14502E-B1F1-02CA-1320-5C273C840A39}"/>
              </a:ext>
            </a:extLst>
          </p:cNvPr>
          <p:cNvSpPr txBox="1"/>
          <p:nvPr/>
        </p:nvSpPr>
        <p:spPr>
          <a:xfrm>
            <a:off x="1056000" y="2632218"/>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2400" dirty="0">
              <a:solidFill>
                <a:schemeClr val="accent1"/>
              </a:solidFill>
              <a:latin typeface="思源黑体 CN Bold" panose="020B0800000000000000" pitchFamily="34" charset="-122"/>
              <a:ea typeface="思源黑体 CN Bold" panose="020B0800000000000000" pitchFamily="34" charset="-122"/>
            </a:endParaRPr>
          </a:p>
        </p:txBody>
      </p:sp>
      <p:sp>
        <p:nvSpPr>
          <p:cNvPr id="54" name="文本框 53">
            <a:extLst>
              <a:ext uri="{FF2B5EF4-FFF2-40B4-BE49-F238E27FC236}">
                <a16:creationId xmlns:a16="http://schemas.microsoft.com/office/drawing/2014/main" id="{B1645BD2-72E1-202A-1ACE-90CAA1C5DBAE}"/>
              </a:ext>
            </a:extLst>
          </p:cNvPr>
          <p:cNvSpPr txBox="1"/>
          <p:nvPr/>
        </p:nvSpPr>
        <p:spPr>
          <a:xfrm>
            <a:off x="1056000" y="3069000"/>
            <a:ext cx="1800000" cy="769441"/>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55" name="组合 54">
            <a:extLst>
              <a:ext uri="{FF2B5EF4-FFF2-40B4-BE49-F238E27FC236}">
                <a16:creationId xmlns:a16="http://schemas.microsoft.com/office/drawing/2014/main" id="{AC8B66BF-B2A2-E216-E49B-A474F40CBD12}"/>
              </a:ext>
            </a:extLst>
          </p:cNvPr>
          <p:cNvGrpSpPr/>
          <p:nvPr/>
        </p:nvGrpSpPr>
        <p:grpSpPr>
          <a:xfrm>
            <a:off x="3936000" y="1629000"/>
            <a:ext cx="360000" cy="2520000"/>
            <a:chOff x="1056000" y="2349000"/>
            <a:chExt cx="360000" cy="2520000"/>
          </a:xfrm>
        </p:grpSpPr>
        <p:cxnSp>
          <p:nvCxnSpPr>
            <p:cNvPr id="56" name="直接连接符 55">
              <a:extLst>
                <a:ext uri="{FF2B5EF4-FFF2-40B4-BE49-F238E27FC236}">
                  <a16:creationId xmlns:a16="http://schemas.microsoft.com/office/drawing/2014/main" id="{B62B7F2A-A38C-014C-71C3-1E31D2FDEE71}"/>
                </a:ext>
              </a:extLst>
            </p:cNvPr>
            <p:cNvCxnSpPr>
              <a:cxnSpLocks/>
            </p:cNvCxnSpPr>
            <p:nvPr/>
          </p:nvCxnSpPr>
          <p:spPr>
            <a:xfrm>
              <a:off x="1056000" y="2349000"/>
              <a:ext cx="0" cy="2520000"/>
            </a:xfrm>
            <a:prstGeom prst="line">
              <a:avLst/>
            </a:prstGeom>
            <a:ln w="12700">
              <a:gradFill>
                <a:gsLst>
                  <a:gs pos="0">
                    <a:schemeClr val="accent1"/>
                  </a:gs>
                  <a:gs pos="96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7" name="直角三角形 56">
              <a:extLst>
                <a:ext uri="{FF2B5EF4-FFF2-40B4-BE49-F238E27FC236}">
                  <a16:creationId xmlns:a16="http://schemas.microsoft.com/office/drawing/2014/main" id="{A04F6A1F-ACA6-2131-5F30-A874706EBE12}"/>
                </a:ext>
              </a:extLst>
            </p:cNvPr>
            <p:cNvSpPr/>
            <p:nvPr/>
          </p:nvSpPr>
          <p:spPr>
            <a:xfrm rot="10800000" flipH="1">
              <a:off x="1056000" y="2349000"/>
              <a:ext cx="360000" cy="360000"/>
            </a:xfrm>
            <a:prstGeom prst="rtTriangle">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id="{B42BE1FF-F8C9-4D37-758A-C2B886839973}"/>
              </a:ext>
            </a:extLst>
          </p:cNvPr>
          <p:cNvSpPr txBox="1"/>
          <p:nvPr/>
        </p:nvSpPr>
        <p:spPr>
          <a:xfrm>
            <a:off x="3936000" y="1912218"/>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2400" dirty="0">
              <a:solidFill>
                <a:schemeClr val="accent1"/>
              </a:solidFill>
              <a:latin typeface="思源黑体 CN Bold" panose="020B0800000000000000" pitchFamily="34" charset="-122"/>
              <a:ea typeface="思源黑体 CN Bold" panose="020B0800000000000000" pitchFamily="34" charset="-122"/>
            </a:endParaRPr>
          </a:p>
        </p:txBody>
      </p:sp>
      <p:sp>
        <p:nvSpPr>
          <p:cNvPr id="59" name="文本框 58">
            <a:extLst>
              <a:ext uri="{FF2B5EF4-FFF2-40B4-BE49-F238E27FC236}">
                <a16:creationId xmlns:a16="http://schemas.microsoft.com/office/drawing/2014/main" id="{FB6904A8-ECFD-38BF-DBF6-3B9FFAC34191}"/>
              </a:ext>
            </a:extLst>
          </p:cNvPr>
          <p:cNvSpPr txBox="1"/>
          <p:nvPr/>
        </p:nvSpPr>
        <p:spPr>
          <a:xfrm>
            <a:off x="3936000" y="2349000"/>
            <a:ext cx="1800000" cy="769441"/>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60" name="组合 59">
            <a:extLst>
              <a:ext uri="{FF2B5EF4-FFF2-40B4-BE49-F238E27FC236}">
                <a16:creationId xmlns:a16="http://schemas.microsoft.com/office/drawing/2014/main" id="{5EF34499-29E1-5A98-3A25-06DD5C235DE2}"/>
              </a:ext>
            </a:extLst>
          </p:cNvPr>
          <p:cNvGrpSpPr/>
          <p:nvPr/>
        </p:nvGrpSpPr>
        <p:grpSpPr>
          <a:xfrm>
            <a:off x="6816000" y="2304773"/>
            <a:ext cx="360000" cy="1844590"/>
            <a:chOff x="1056000" y="2349000"/>
            <a:chExt cx="360000" cy="1844590"/>
          </a:xfrm>
        </p:grpSpPr>
        <p:cxnSp>
          <p:nvCxnSpPr>
            <p:cNvPr id="61" name="直接连接符 60">
              <a:extLst>
                <a:ext uri="{FF2B5EF4-FFF2-40B4-BE49-F238E27FC236}">
                  <a16:creationId xmlns:a16="http://schemas.microsoft.com/office/drawing/2014/main" id="{4497B4DC-C7A9-6F3D-3F85-C16E97D107B8}"/>
                </a:ext>
              </a:extLst>
            </p:cNvPr>
            <p:cNvCxnSpPr>
              <a:cxnSpLocks/>
            </p:cNvCxnSpPr>
            <p:nvPr/>
          </p:nvCxnSpPr>
          <p:spPr>
            <a:xfrm>
              <a:off x="1056000" y="2349000"/>
              <a:ext cx="0" cy="1844590"/>
            </a:xfrm>
            <a:prstGeom prst="line">
              <a:avLst/>
            </a:prstGeom>
            <a:ln w="12700">
              <a:gradFill>
                <a:gsLst>
                  <a:gs pos="0">
                    <a:schemeClr val="accent1"/>
                  </a:gs>
                  <a:gs pos="96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2" name="直角三角形 61">
              <a:extLst>
                <a:ext uri="{FF2B5EF4-FFF2-40B4-BE49-F238E27FC236}">
                  <a16:creationId xmlns:a16="http://schemas.microsoft.com/office/drawing/2014/main" id="{8437FC60-21D7-F24A-5F09-0639F480665F}"/>
                </a:ext>
              </a:extLst>
            </p:cNvPr>
            <p:cNvSpPr/>
            <p:nvPr/>
          </p:nvSpPr>
          <p:spPr>
            <a:xfrm rot="10800000" flipH="1">
              <a:off x="1056000" y="2349000"/>
              <a:ext cx="360000" cy="360000"/>
            </a:xfrm>
            <a:prstGeom prst="rtTriangle">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a:extLst>
              <a:ext uri="{FF2B5EF4-FFF2-40B4-BE49-F238E27FC236}">
                <a16:creationId xmlns:a16="http://schemas.microsoft.com/office/drawing/2014/main" id="{C6D92F4D-8797-8784-C4BF-F82672FE8F3B}"/>
              </a:ext>
            </a:extLst>
          </p:cNvPr>
          <p:cNvSpPr txBox="1"/>
          <p:nvPr/>
        </p:nvSpPr>
        <p:spPr>
          <a:xfrm>
            <a:off x="6816000" y="2587991"/>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2400" dirty="0">
              <a:solidFill>
                <a:schemeClr val="accent1"/>
              </a:solidFill>
              <a:latin typeface="思源黑体 CN Bold" panose="020B0800000000000000" pitchFamily="34" charset="-122"/>
              <a:ea typeface="思源黑体 CN Bold" panose="020B0800000000000000" pitchFamily="34" charset="-122"/>
            </a:endParaRPr>
          </a:p>
        </p:txBody>
      </p:sp>
      <p:sp>
        <p:nvSpPr>
          <p:cNvPr id="64" name="文本框 63">
            <a:extLst>
              <a:ext uri="{FF2B5EF4-FFF2-40B4-BE49-F238E27FC236}">
                <a16:creationId xmlns:a16="http://schemas.microsoft.com/office/drawing/2014/main" id="{54CEE099-AF38-E074-3D03-CCDD4F7CAC22}"/>
              </a:ext>
            </a:extLst>
          </p:cNvPr>
          <p:cNvSpPr txBox="1"/>
          <p:nvPr/>
        </p:nvSpPr>
        <p:spPr>
          <a:xfrm>
            <a:off x="6816000" y="3024773"/>
            <a:ext cx="1800000" cy="769441"/>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65" name="组合 64">
            <a:extLst>
              <a:ext uri="{FF2B5EF4-FFF2-40B4-BE49-F238E27FC236}">
                <a16:creationId xmlns:a16="http://schemas.microsoft.com/office/drawing/2014/main" id="{671F38B7-8CED-C4CE-1139-858CB42501E2}"/>
              </a:ext>
            </a:extLst>
          </p:cNvPr>
          <p:cNvGrpSpPr/>
          <p:nvPr/>
        </p:nvGrpSpPr>
        <p:grpSpPr>
          <a:xfrm>
            <a:off x="9696000" y="1629000"/>
            <a:ext cx="360000" cy="2160000"/>
            <a:chOff x="1056000" y="2349000"/>
            <a:chExt cx="360000" cy="2160000"/>
          </a:xfrm>
        </p:grpSpPr>
        <p:cxnSp>
          <p:nvCxnSpPr>
            <p:cNvPr id="66" name="直接连接符 65">
              <a:extLst>
                <a:ext uri="{FF2B5EF4-FFF2-40B4-BE49-F238E27FC236}">
                  <a16:creationId xmlns:a16="http://schemas.microsoft.com/office/drawing/2014/main" id="{9537038C-F464-ED85-3CC8-1D5167A7198B}"/>
                </a:ext>
              </a:extLst>
            </p:cNvPr>
            <p:cNvCxnSpPr>
              <a:cxnSpLocks/>
            </p:cNvCxnSpPr>
            <p:nvPr/>
          </p:nvCxnSpPr>
          <p:spPr>
            <a:xfrm>
              <a:off x="1056000" y="2349000"/>
              <a:ext cx="0" cy="2160000"/>
            </a:xfrm>
            <a:prstGeom prst="line">
              <a:avLst/>
            </a:prstGeom>
            <a:ln w="12700">
              <a:gradFill>
                <a:gsLst>
                  <a:gs pos="0">
                    <a:schemeClr val="accent1"/>
                  </a:gs>
                  <a:gs pos="96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7" name="直角三角形 66">
              <a:extLst>
                <a:ext uri="{FF2B5EF4-FFF2-40B4-BE49-F238E27FC236}">
                  <a16:creationId xmlns:a16="http://schemas.microsoft.com/office/drawing/2014/main" id="{F52277E4-96D0-8933-3037-74F7A124E5F2}"/>
                </a:ext>
              </a:extLst>
            </p:cNvPr>
            <p:cNvSpPr/>
            <p:nvPr/>
          </p:nvSpPr>
          <p:spPr>
            <a:xfrm rot="10800000" flipH="1">
              <a:off x="1056000" y="2349000"/>
              <a:ext cx="360000" cy="360000"/>
            </a:xfrm>
            <a:prstGeom prst="rtTriangle">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a:extLst>
              <a:ext uri="{FF2B5EF4-FFF2-40B4-BE49-F238E27FC236}">
                <a16:creationId xmlns:a16="http://schemas.microsoft.com/office/drawing/2014/main" id="{CE4E6143-659A-C1A2-1773-E3DD2885A69F}"/>
              </a:ext>
            </a:extLst>
          </p:cNvPr>
          <p:cNvSpPr txBox="1"/>
          <p:nvPr/>
        </p:nvSpPr>
        <p:spPr>
          <a:xfrm>
            <a:off x="9696000" y="1912218"/>
            <a:ext cx="1800000" cy="461665"/>
          </a:xfrm>
          <a:prstGeom prst="rect">
            <a:avLst/>
          </a:prstGeom>
          <a:noFill/>
        </p:spPr>
        <p:txBody>
          <a:bodyPr wrap="square">
            <a:spAutoFit/>
          </a:bodyPr>
          <a:lstStyle/>
          <a:p>
            <a:r>
              <a:rPr kumimoji="0" lang="zh-CN" altLang="en-US" sz="24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2400" dirty="0">
              <a:solidFill>
                <a:schemeClr val="accent1"/>
              </a:solidFill>
              <a:latin typeface="思源黑体 CN Bold" panose="020B0800000000000000" pitchFamily="34" charset="-122"/>
              <a:ea typeface="思源黑体 CN Bold" panose="020B0800000000000000" pitchFamily="34" charset="-122"/>
            </a:endParaRPr>
          </a:p>
        </p:txBody>
      </p:sp>
      <p:sp>
        <p:nvSpPr>
          <p:cNvPr id="69" name="文本框 68">
            <a:extLst>
              <a:ext uri="{FF2B5EF4-FFF2-40B4-BE49-F238E27FC236}">
                <a16:creationId xmlns:a16="http://schemas.microsoft.com/office/drawing/2014/main" id="{5349456C-154B-3AAE-89AC-20CFAF41915A}"/>
              </a:ext>
            </a:extLst>
          </p:cNvPr>
          <p:cNvSpPr txBox="1"/>
          <p:nvPr/>
        </p:nvSpPr>
        <p:spPr>
          <a:xfrm>
            <a:off x="9696675" y="2349000"/>
            <a:ext cx="1800000" cy="769441"/>
          </a:xfrm>
          <a:prstGeom prst="rect">
            <a:avLst/>
          </a:prstGeom>
          <a:noFill/>
        </p:spPr>
        <p:txBody>
          <a:bodyPr wrap="square">
            <a:spAutoFit/>
          </a:bodyPr>
          <a:lstStyle/>
          <a:p>
            <a:r>
              <a:rPr kumimoji="0" lang="zh-CN" altLang="en-US" sz="16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  在此处输入文本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75" name="直接连接符 74">
            <a:extLst>
              <a:ext uri="{FF2B5EF4-FFF2-40B4-BE49-F238E27FC236}">
                <a16:creationId xmlns:a16="http://schemas.microsoft.com/office/drawing/2014/main" id="{F58CA35E-0FDE-2282-6C20-9BC7AF744AC1}"/>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76" name="任意多边形: 形状 75">
            <a:extLst>
              <a:ext uri="{FF2B5EF4-FFF2-40B4-BE49-F238E27FC236}">
                <a16:creationId xmlns:a16="http://schemas.microsoft.com/office/drawing/2014/main" id="{8AF5D55B-4301-2ED1-505A-25396B00E8FD}"/>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7" name="文本框 76">
            <a:extLst>
              <a:ext uri="{FF2B5EF4-FFF2-40B4-BE49-F238E27FC236}">
                <a16:creationId xmlns:a16="http://schemas.microsoft.com/office/drawing/2014/main" id="{F8B66C44-687C-124F-0173-B8E04096FB93}"/>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78" name="文本框 77">
            <a:extLst>
              <a:ext uri="{FF2B5EF4-FFF2-40B4-BE49-F238E27FC236}">
                <a16:creationId xmlns:a16="http://schemas.microsoft.com/office/drawing/2014/main" id="{E3C29096-E39D-6B2D-849D-9DA8CA73E3C1}"/>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833318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9F82E12D-9E20-6A2C-581E-C0967AFC2D26}"/>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任意多边形: 形状 2">
            <a:extLst>
              <a:ext uri="{FF2B5EF4-FFF2-40B4-BE49-F238E27FC236}">
                <a16:creationId xmlns:a16="http://schemas.microsoft.com/office/drawing/2014/main" id="{B249894A-2988-8A37-3A4E-6198897FA547}"/>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文本框 4">
            <a:extLst>
              <a:ext uri="{FF2B5EF4-FFF2-40B4-BE49-F238E27FC236}">
                <a16:creationId xmlns:a16="http://schemas.microsoft.com/office/drawing/2014/main" id="{81DDD535-F9FF-112F-1A9C-3C9CFDB17089}"/>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6" name="文本框 5">
            <a:extLst>
              <a:ext uri="{FF2B5EF4-FFF2-40B4-BE49-F238E27FC236}">
                <a16:creationId xmlns:a16="http://schemas.microsoft.com/office/drawing/2014/main" id="{BD0F9FF7-9D2D-83EE-4817-A76EE462778D}"/>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grpSp>
        <p:nvGrpSpPr>
          <p:cNvPr id="57" name="组合 56">
            <a:extLst>
              <a:ext uri="{FF2B5EF4-FFF2-40B4-BE49-F238E27FC236}">
                <a16:creationId xmlns:a16="http://schemas.microsoft.com/office/drawing/2014/main" id="{E0967819-62B3-71DA-A7E7-021CD9767045}"/>
              </a:ext>
            </a:extLst>
          </p:cNvPr>
          <p:cNvGrpSpPr/>
          <p:nvPr/>
        </p:nvGrpSpPr>
        <p:grpSpPr>
          <a:xfrm>
            <a:off x="0" y="6548648"/>
            <a:ext cx="12216000" cy="360003"/>
            <a:chOff x="-24000" y="6669000"/>
            <a:chExt cx="12216000" cy="720003"/>
          </a:xfrm>
        </p:grpSpPr>
        <p:sp>
          <p:nvSpPr>
            <p:cNvPr id="58" name="任意多边形: 形状 57">
              <a:extLst>
                <a:ext uri="{FF2B5EF4-FFF2-40B4-BE49-F238E27FC236}">
                  <a16:creationId xmlns:a16="http://schemas.microsoft.com/office/drawing/2014/main" id="{C647BA30-86A4-694F-341F-8DB1F96AA0D3}"/>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9" name="任意多边形: 形状 58">
              <a:extLst>
                <a:ext uri="{FF2B5EF4-FFF2-40B4-BE49-F238E27FC236}">
                  <a16:creationId xmlns:a16="http://schemas.microsoft.com/office/drawing/2014/main" id="{F60E4335-B046-9E1F-4A4C-0E0FD2B55EF9}"/>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66" name="矩形: 圆角 46">
            <a:extLst>
              <a:ext uri="{FF2B5EF4-FFF2-40B4-BE49-F238E27FC236}">
                <a16:creationId xmlns:a16="http://schemas.microsoft.com/office/drawing/2014/main" id="{9F4C08FF-25EA-8FF4-72CE-96F405651BBF}"/>
              </a:ext>
            </a:extLst>
          </p:cNvPr>
          <p:cNvSpPr/>
          <p:nvPr/>
        </p:nvSpPr>
        <p:spPr>
          <a:xfrm>
            <a:off x="695325" y="1989000"/>
            <a:ext cx="5215357" cy="1440000"/>
          </a:xfrm>
          <a:prstGeom prst="roundRect">
            <a:avLst>
              <a:gd name="adj" fmla="val 0"/>
            </a:avLst>
          </a:prstGeom>
          <a:gradFill flip="none" rotWithShape="1">
            <a:gsLst>
              <a:gs pos="0">
                <a:srgbClr val="FFFFFF"/>
              </a:gs>
              <a:gs pos="100000">
                <a:srgbClr val="FFFFFF">
                  <a:alpha val="0"/>
                </a:srgbClr>
              </a:gs>
            </a:gsLst>
            <a:lin ang="0" scaled="1"/>
            <a:tileRect/>
          </a:gradFill>
          <a:ln w="9525" cap="flat" cmpd="sng" algn="ctr">
            <a:noFill/>
            <a:prstDash val="solid"/>
            <a:miter lim="800000"/>
          </a:ln>
          <a:effectLst>
            <a:outerShdw blurRad="723900" dist="508000" dir="5400000" algn="t" rotWithShape="0">
              <a:schemeClr val="accent1">
                <a:lumMod val="100000"/>
                <a:alpha val="15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思源黑体 CN Normal" panose="020B0400000000000000" pitchFamily="34" charset="-122"/>
            </a:endParaRPr>
          </a:p>
        </p:txBody>
      </p:sp>
      <p:grpSp>
        <p:nvGrpSpPr>
          <p:cNvPr id="80" name="组合 79">
            <a:extLst>
              <a:ext uri="{FF2B5EF4-FFF2-40B4-BE49-F238E27FC236}">
                <a16:creationId xmlns:a16="http://schemas.microsoft.com/office/drawing/2014/main" id="{BBD52C94-F93A-F9B3-7232-1D322C3E1342}"/>
              </a:ext>
            </a:extLst>
          </p:cNvPr>
          <p:cNvGrpSpPr/>
          <p:nvPr/>
        </p:nvGrpSpPr>
        <p:grpSpPr>
          <a:xfrm>
            <a:off x="1056000" y="1827895"/>
            <a:ext cx="3960000" cy="1241105"/>
            <a:chOff x="1056000" y="1827895"/>
            <a:chExt cx="3960000" cy="1241105"/>
          </a:xfrm>
        </p:grpSpPr>
        <p:sp>
          <p:nvSpPr>
            <p:cNvPr id="71" name="文本框 70">
              <a:extLst>
                <a:ext uri="{FF2B5EF4-FFF2-40B4-BE49-F238E27FC236}">
                  <a16:creationId xmlns:a16="http://schemas.microsoft.com/office/drawing/2014/main" id="{7DE1F052-FFBE-3081-DFAF-204B1C937EE8}"/>
                </a:ext>
              </a:extLst>
            </p:cNvPr>
            <p:cNvSpPr txBox="1"/>
            <p:nvPr/>
          </p:nvSpPr>
          <p:spPr>
            <a:xfrm>
              <a:off x="1056000" y="1827895"/>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72" name="文本框 71">
              <a:extLst>
                <a:ext uri="{FF2B5EF4-FFF2-40B4-BE49-F238E27FC236}">
                  <a16:creationId xmlns:a16="http://schemas.microsoft.com/office/drawing/2014/main" id="{47E9089A-6C71-6FF8-5ACA-934B56D7CF6A}"/>
                </a:ext>
              </a:extLst>
            </p:cNvPr>
            <p:cNvSpPr txBox="1"/>
            <p:nvPr/>
          </p:nvSpPr>
          <p:spPr>
            <a:xfrm>
              <a:off x="1056000" y="2547895"/>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grpSp>
      <p:cxnSp>
        <p:nvCxnSpPr>
          <p:cNvPr id="77" name="直接连接符 76">
            <a:extLst>
              <a:ext uri="{FF2B5EF4-FFF2-40B4-BE49-F238E27FC236}">
                <a16:creationId xmlns:a16="http://schemas.microsoft.com/office/drawing/2014/main" id="{54681C5E-A0E3-73FA-E3E7-FAF4D3905509}"/>
              </a:ext>
            </a:extLst>
          </p:cNvPr>
          <p:cNvCxnSpPr>
            <a:cxnSpLocks/>
          </p:cNvCxnSpPr>
          <p:nvPr/>
        </p:nvCxnSpPr>
        <p:spPr>
          <a:xfrm>
            <a:off x="695325" y="1989000"/>
            <a:ext cx="0" cy="1440000"/>
          </a:xfrm>
          <a:prstGeom prst="line">
            <a:avLst/>
          </a:prstGeom>
          <a:ln w="381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81" name="矩形: 圆角 46">
            <a:extLst>
              <a:ext uri="{FF2B5EF4-FFF2-40B4-BE49-F238E27FC236}">
                <a16:creationId xmlns:a16="http://schemas.microsoft.com/office/drawing/2014/main" id="{F1932E47-1BD3-2FD0-42CA-60E21286BA3D}"/>
              </a:ext>
            </a:extLst>
          </p:cNvPr>
          <p:cNvSpPr/>
          <p:nvPr/>
        </p:nvSpPr>
        <p:spPr>
          <a:xfrm>
            <a:off x="695325" y="4149000"/>
            <a:ext cx="5215357" cy="1440000"/>
          </a:xfrm>
          <a:prstGeom prst="roundRect">
            <a:avLst>
              <a:gd name="adj" fmla="val 0"/>
            </a:avLst>
          </a:prstGeom>
          <a:gradFill flip="none" rotWithShape="1">
            <a:gsLst>
              <a:gs pos="9000">
                <a:srgbClr val="FFFFFF"/>
              </a:gs>
              <a:gs pos="100000">
                <a:srgbClr val="FFFFFF">
                  <a:alpha val="0"/>
                </a:srgbClr>
              </a:gs>
            </a:gsLst>
            <a:lin ang="0" scaled="1"/>
            <a:tileRect/>
          </a:gradFill>
          <a:ln w="9525" cap="flat" cmpd="sng" algn="ctr">
            <a:noFill/>
            <a:prstDash val="solid"/>
            <a:miter lim="800000"/>
          </a:ln>
          <a:effectLst>
            <a:outerShdw blurRad="723900" dist="508000" dir="5400000" algn="t" rotWithShape="0">
              <a:schemeClr val="accent1">
                <a:lumMod val="100000"/>
                <a:alpha val="15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思源黑体 CN Normal" panose="020B0400000000000000" pitchFamily="34" charset="-122"/>
            </a:endParaRPr>
          </a:p>
        </p:txBody>
      </p:sp>
      <p:grpSp>
        <p:nvGrpSpPr>
          <p:cNvPr id="82" name="组合 81">
            <a:extLst>
              <a:ext uri="{FF2B5EF4-FFF2-40B4-BE49-F238E27FC236}">
                <a16:creationId xmlns:a16="http://schemas.microsoft.com/office/drawing/2014/main" id="{14A76F5E-D931-D3F2-3459-5325B6AD518A}"/>
              </a:ext>
            </a:extLst>
          </p:cNvPr>
          <p:cNvGrpSpPr/>
          <p:nvPr/>
        </p:nvGrpSpPr>
        <p:grpSpPr>
          <a:xfrm>
            <a:off x="1056000" y="3987895"/>
            <a:ext cx="3960000" cy="1241105"/>
            <a:chOff x="1056000" y="1827895"/>
            <a:chExt cx="3960000" cy="1241105"/>
          </a:xfrm>
        </p:grpSpPr>
        <p:sp>
          <p:nvSpPr>
            <p:cNvPr id="83" name="文本框 82">
              <a:extLst>
                <a:ext uri="{FF2B5EF4-FFF2-40B4-BE49-F238E27FC236}">
                  <a16:creationId xmlns:a16="http://schemas.microsoft.com/office/drawing/2014/main" id="{219F56E2-3C2D-DB64-3C61-4F32EF71C1B3}"/>
                </a:ext>
              </a:extLst>
            </p:cNvPr>
            <p:cNvSpPr txBox="1"/>
            <p:nvPr/>
          </p:nvSpPr>
          <p:spPr>
            <a:xfrm>
              <a:off x="1056000" y="1827895"/>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84" name="文本框 83">
              <a:extLst>
                <a:ext uri="{FF2B5EF4-FFF2-40B4-BE49-F238E27FC236}">
                  <a16:creationId xmlns:a16="http://schemas.microsoft.com/office/drawing/2014/main" id="{DAF420E7-1CAB-CB1F-BC20-32C773A198F1}"/>
                </a:ext>
              </a:extLst>
            </p:cNvPr>
            <p:cNvSpPr txBox="1"/>
            <p:nvPr/>
          </p:nvSpPr>
          <p:spPr>
            <a:xfrm>
              <a:off x="1056000" y="2547895"/>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grpSp>
      <p:cxnSp>
        <p:nvCxnSpPr>
          <p:cNvPr id="85" name="直接连接符 84">
            <a:extLst>
              <a:ext uri="{FF2B5EF4-FFF2-40B4-BE49-F238E27FC236}">
                <a16:creationId xmlns:a16="http://schemas.microsoft.com/office/drawing/2014/main" id="{DF1608BA-4B38-81E0-081E-1E7D19471C78}"/>
              </a:ext>
            </a:extLst>
          </p:cNvPr>
          <p:cNvCxnSpPr>
            <a:cxnSpLocks/>
          </p:cNvCxnSpPr>
          <p:nvPr/>
        </p:nvCxnSpPr>
        <p:spPr>
          <a:xfrm>
            <a:off x="695325" y="4149000"/>
            <a:ext cx="0" cy="1440000"/>
          </a:xfrm>
          <a:prstGeom prst="line">
            <a:avLst/>
          </a:prstGeom>
          <a:ln w="381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a16="http://schemas.microsoft.com/office/drawing/2014/main" id="{556FD63C-A97B-CBAC-4508-7594742E3EDC}"/>
              </a:ext>
            </a:extLst>
          </p:cNvPr>
          <p:cNvGrpSpPr/>
          <p:nvPr/>
        </p:nvGrpSpPr>
        <p:grpSpPr>
          <a:xfrm>
            <a:off x="6281318" y="1989000"/>
            <a:ext cx="5215357" cy="1440000"/>
            <a:chOff x="6281318" y="1989000"/>
            <a:chExt cx="5215357" cy="1440000"/>
          </a:xfrm>
        </p:grpSpPr>
        <p:sp>
          <p:nvSpPr>
            <p:cNvPr id="95" name="矩形: 圆角 46">
              <a:extLst>
                <a:ext uri="{FF2B5EF4-FFF2-40B4-BE49-F238E27FC236}">
                  <a16:creationId xmlns:a16="http://schemas.microsoft.com/office/drawing/2014/main" id="{E3BC61D7-7D1B-1818-196F-B904FF4C727D}"/>
                </a:ext>
              </a:extLst>
            </p:cNvPr>
            <p:cNvSpPr/>
            <p:nvPr/>
          </p:nvSpPr>
          <p:spPr>
            <a:xfrm flipH="1">
              <a:off x="6281318" y="1989000"/>
              <a:ext cx="5215357" cy="1440000"/>
            </a:xfrm>
            <a:prstGeom prst="roundRect">
              <a:avLst>
                <a:gd name="adj" fmla="val 0"/>
              </a:avLst>
            </a:prstGeom>
            <a:gradFill flip="none" rotWithShape="1">
              <a:gsLst>
                <a:gs pos="0">
                  <a:srgbClr val="FFFFFF"/>
                </a:gs>
                <a:gs pos="100000">
                  <a:srgbClr val="FFFFFF">
                    <a:alpha val="0"/>
                  </a:srgbClr>
                </a:gs>
              </a:gsLst>
              <a:lin ang="0" scaled="1"/>
              <a:tileRect/>
            </a:gradFill>
            <a:ln w="9525" cap="flat" cmpd="sng" algn="ctr">
              <a:noFill/>
              <a:prstDash val="solid"/>
              <a:miter lim="800000"/>
            </a:ln>
            <a:effectLst>
              <a:outerShdw blurRad="723900" dist="508000" dir="5400000" algn="t" rotWithShape="0">
                <a:schemeClr val="accent1">
                  <a:lumMod val="100000"/>
                  <a:alpha val="15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思源黑体 CN Normal" panose="020B0400000000000000" pitchFamily="34" charset="-122"/>
              </a:endParaRPr>
            </a:p>
          </p:txBody>
        </p:sp>
        <p:cxnSp>
          <p:nvCxnSpPr>
            <p:cNvPr id="99" name="直接连接符 98">
              <a:extLst>
                <a:ext uri="{FF2B5EF4-FFF2-40B4-BE49-F238E27FC236}">
                  <a16:creationId xmlns:a16="http://schemas.microsoft.com/office/drawing/2014/main" id="{5FDB5EC7-2EDC-40C7-4296-EE8CB32A12C1}"/>
                </a:ext>
              </a:extLst>
            </p:cNvPr>
            <p:cNvCxnSpPr>
              <a:cxnSpLocks/>
            </p:cNvCxnSpPr>
            <p:nvPr/>
          </p:nvCxnSpPr>
          <p:spPr>
            <a:xfrm>
              <a:off x="11496675" y="1989000"/>
              <a:ext cx="0" cy="1440000"/>
            </a:xfrm>
            <a:prstGeom prst="line">
              <a:avLst/>
            </a:prstGeom>
            <a:ln w="381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sp>
        <p:nvSpPr>
          <p:cNvPr id="97" name="文本框 96">
            <a:extLst>
              <a:ext uri="{FF2B5EF4-FFF2-40B4-BE49-F238E27FC236}">
                <a16:creationId xmlns:a16="http://schemas.microsoft.com/office/drawing/2014/main" id="{9904A54B-2ED5-3CF1-E3F2-1477BA522FF2}"/>
              </a:ext>
            </a:extLst>
          </p:cNvPr>
          <p:cNvSpPr txBox="1"/>
          <p:nvPr/>
        </p:nvSpPr>
        <p:spPr>
          <a:xfrm>
            <a:off x="8975999" y="1827895"/>
            <a:ext cx="2520001"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            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98" name="文本框 97">
            <a:extLst>
              <a:ext uri="{FF2B5EF4-FFF2-40B4-BE49-F238E27FC236}">
                <a16:creationId xmlns:a16="http://schemas.microsoft.com/office/drawing/2014/main" id="{7CEC1688-5F9C-620E-DFB9-E29A895C4297}"/>
              </a:ext>
            </a:extLst>
          </p:cNvPr>
          <p:cNvSpPr txBox="1"/>
          <p:nvPr/>
        </p:nvSpPr>
        <p:spPr>
          <a:xfrm>
            <a:off x="7176000" y="2547895"/>
            <a:ext cx="3960000" cy="521105"/>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grpSp>
        <p:nvGrpSpPr>
          <p:cNvPr id="108" name="组合 107">
            <a:extLst>
              <a:ext uri="{FF2B5EF4-FFF2-40B4-BE49-F238E27FC236}">
                <a16:creationId xmlns:a16="http://schemas.microsoft.com/office/drawing/2014/main" id="{028E5019-6EE8-5DA7-4700-2A3A1BA47C84}"/>
              </a:ext>
            </a:extLst>
          </p:cNvPr>
          <p:cNvGrpSpPr/>
          <p:nvPr/>
        </p:nvGrpSpPr>
        <p:grpSpPr>
          <a:xfrm>
            <a:off x="6281318" y="4149000"/>
            <a:ext cx="5215357" cy="1440000"/>
            <a:chOff x="6281318" y="1989000"/>
            <a:chExt cx="5215357" cy="1440000"/>
          </a:xfrm>
        </p:grpSpPr>
        <p:sp>
          <p:nvSpPr>
            <p:cNvPr id="109" name="矩形: 圆角 46">
              <a:extLst>
                <a:ext uri="{FF2B5EF4-FFF2-40B4-BE49-F238E27FC236}">
                  <a16:creationId xmlns:a16="http://schemas.microsoft.com/office/drawing/2014/main" id="{F7A642BB-2936-520E-3EAB-36E977BE44A8}"/>
                </a:ext>
              </a:extLst>
            </p:cNvPr>
            <p:cNvSpPr/>
            <p:nvPr/>
          </p:nvSpPr>
          <p:spPr>
            <a:xfrm flipH="1">
              <a:off x="6281318" y="1989000"/>
              <a:ext cx="5215357" cy="1440000"/>
            </a:xfrm>
            <a:prstGeom prst="roundRect">
              <a:avLst>
                <a:gd name="adj" fmla="val 0"/>
              </a:avLst>
            </a:prstGeom>
            <a:gradFill flip="none" rotWithShape="1">
              <a:gsLst>
                <a:gs pos="0">
                  <a:srgbClr val="FFFFFF"/>
                </a:gs>
                <a:gs pos="100000">
                  <a:srgbClr val="FFFFFF">
                    <a:alpha val="0"/>
                  </a:srgbClr>
                </a:gs>
              </a:gsLst>
              <a:lin ang="0" scaled="1"/>
              <a:tileRect/>
            </a:gradFill>
            <a:ln w="9525" cap="flat" cmpd="sng" algn="ctr">
              <a:noFill/>
              <a:prstDash val="solid"/>
              <a:miter lim="800000"/>
            </a:ln>
            <a:effectLst>
              <a:outerShdw blurRad="723900" dist="508000" dir="5400000" algn="t" rotWithShape="0">
                <a:schemeClr val="accent1">
                  <a:lumMod val="100000"/>
                  <a:alpha val="15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sym typeface="思源黑体 CN Normal" panose="020B0400000000000000" pitchFamily="34" charset="-122"/>
              </a:endParaRPr>
            </a:p>
          </p:txBody>
        </p:sp>
        <p:cxnSp>
          <p:nvCxnSpPr>
            <p:cNvPr id="110" name="直接连接符 109">
              <a:extLst>
                <a:ext uri="{FF2B5EF4-FFF2-40B4-BE49-F238E27FC236}">
                  <a16:creationId xmlns:a16="http://schemas.microsoft.com/office/drawing/2014/main" id="{7070F551-CA57-6FE5-2627-2087275B97BC}"/>
                </a:ext>
              </a:extLst>
            </p:cNvPr>
            <p:cNvCxnSpPr>
              <a:cxnSpLocks/>
            </p:cNvCxnSpPr>
            <p:nvPr/>
          </p:nvCxnSpPr>
          <p:spPr>
            <a:xfrm>
              <a:off x="11496675" y="1989000"/>
              <a:ext cx="0" cy="1440000"/>
            </a:xfrm>
            <a:prstGeom prst="line">
              <a:avLst/>
            </a:prstGeom>
            <a:ln w="38100">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grpSp>
      <p:sp>
        <p:nvSpPr>
          <p:cNvPr id="111" name="文本框 110">
            <a:extLst>
              <a:ext uri="{FF2B5EF4-FFF2-40B4-BE49-F238E27FC236}">
                <a16:creationId xmlns:a16="http://schemas.microsoft.com/office/drawing/2014/main" id="{C1299D07-E80B-2A94-F1C0-3815D0C060C9}"/>
              </a:ext>
            </a:extLst>
          </p:cNvPr>
          <p:cNvSpPr txBox="1"/>
          <p:nvPr/>
        </p:nvSpPr>
        <p:spPr>
          <a:xfrm>
            <a:off x="8975999" y="3987895"/>
            <a:ext cx="2520001"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            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112" name="文本框 111">
            <a:extLst>
              <a:ext uri="{FF2B5EF4-FFF2-40B4-BE49-F238E27FC236}">
                <a16:creationId xmlns:a16="http://schemas.microsoft.com/office/drawing/2014/main" id="{ECA75063-8FF8-E99A-5D1D-A4F1AD977EA3}"/>
              </a:ext>
            </a:extLst>
          </p:cNvPr>
          <p:cNvSpPr txBox="1"/>
          <p:nvPr/>
        </p:nvSpPr>
        <p:spPr>
          <a:xfrm>
            <a:off x="7176000" y="4707895"/>
            <a:ext cx="3960000" cy="521105"/>
          </a:xfrm>
          <a:prstGeom prst="rect">
            <a:avLst/>
          </a:prstGeom>
          <a:noFill/>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sp>
        <p:nvSpPr>
          <p:cNvPr id="113" name="椭圆 112">
            <a:extLst>
              <a:ext uri="{FF2B5EF4-FFF2-40B4-BE49-F238E27FC236}">
                <a16:creationId xmlns:a16="http://schemas.microsoft.com/office/drawing/2014/main" id="{44F4CBA1-616F-B026-454A-1A96E7D56C54}"/>
              </a:ext>
            </a:extLst>
          </p:cNvPr>
          <p:cNvSpPr/>
          <p:nvPr/>
        </p:nvSpPr>
        <p:spPr>
          <a:xfrm>
            <a:off x="4656000" y="2349000"/>
            <a:ext cx="2880000" cy="2880000"/>
          </a:xfrm>
          <a:prstGeom prst="ellipse">
            <a:avLst/>
          </a:prstGeom>
          <a:solidFill>
            <a:sysClr val="window" lastClr="FFFFFF"/>
          </a:solidFill>
          <a:ln w="12700" cap="flat" cmpd="sng" algn="ctr">
            <a:gradFill>
              <a:gsLst>
                <a:gs pos="77000">
                  <a:schemeClr val="accent1">
                    <a:alpha val="70000"/>
                  </a:schemeClr>
                </a:gs>
                <a:gs pos="23000">
                  <a:schemeClr val="accent1">
                    <a:alpha val="76000"/>
                  </a:schemeClr>
                </a:gs>
                <a:gs pos="0">
                  <a:schemeClr val="accent1">
                    <a:alpha val="0"/>
                  </a:schemeClr>
                </a:gs>
                <a:gs pos="100000">
                  <a:schemeClr val="accent1">
                    <a:alpha val="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sym typeface="思源黑体 CN Normal" panose="020B0400000000000000" pitchFamily="34" charset="-122"/>
            </a:endParaRPr>
          </a:p>
        </p:txBody>
      </p:sp>
      <p:sp>
        <p:nvSpPr>
          <p:cNvPr id="24" name="椭圆 23">
            <a:extLst>
              <a:ext uri="{FF2B5EF4-FFF2-40B4-BE49-F238E27FC236}">
                <a16:creationId xmlns:a16="http://schemas.microsoft.com/office/drawing/2014/main" id="{BA849477-5E4C-F554-5BB8-B3D7BB09C77A}"/>
              </a:ext>
            </a:extLst>
          </p:cNvPr>
          <p:cNvSpPr/>
          <p:nvPr/>
        </p:nvSpPr>
        <p:spPr>
          <a:xfrm>
            <a:off x="4979637" y="2709000"/>
            <a:ext cx="2232726" cy="2232726"/>
          </a:xfrm>
          <a:prstGeom prst="ellipse">
            <a:avLst/>
          </a:prstGeom>
          <a:gradFill flip="none" rotWithShape="1">
            <a:gsLst>
              <a:gs pos="38000">
                <a:schemeClr val="accent1">
                  <a:lumMod val="100000"/>
                </a:schemeClr>
              </a:gs>
              <a:gs pos="100000">
                <a:schemeClr val="accent1">
                  <a:lumMod val="100000"/>
                </a:schemeClr>
              </a:gs>
            </a:gsLst>
            <a:path path="circle">
              <a:fillToRect r="100000" b="100000"/>
            </a:path>
            <a:tileRect l="-100000" t="-100000"/>
          </a:gradFill>
          <a:ln>
            <a:noFill/>
          </a:ln>
          <a:effectLst>
            <a:outerShdw blurRad="190500" dist="76200" sx="98000" sy="98000" algn="ctr" rotWithShape="0">
              <a:schemeClr val="accent1">
                <a:lumMod val="10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id="{88751B10-A83C-D729-7CC3-9A74ADBBF736}"/>
              </a:ext>
            </a:extLst>
          </p:cNvPr>
          <p:cNvSpPr txBox="1"/>
          <p:nvPr/>
        </p:nvSpPr>
        <p:spPr>
          <a:xfrm>
            <a:off x="4836000" y="3712782"/>
            <a:ext cx="2520000" cy="461665"/>
          </a:xfrm>
          <a:prstGeom prst="rect">
            <a:avLst/>
          </a:prstGeom>
          <a:noFill/>
        </p:spPr>
        <p:txBody>
          <a:bodyPr wrap="square">
            <a:spAutoFit/>
          </a:bodyPr>
          <a:lstStyle/>
          <a:p>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     </a:t>
            </a:r>
            <a:r>
              <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输入文本标题 </a:t>
            </a:r>
            <a:endParaRPr lang="zh-CN" altLang="en-US" dirty="0"/>
          </a:p>
        </p:txBody>
      </p:sp>
      <p:sp>
        <p:nvSpPr>
          <p:cNvPr id="56" name="iconfont-11464-5383808">
            <a:extLst>
              <a:ext uri="{FF2B5EF4-FFF2-40B4-BE49-F238E27FC236}">
                <a16:creationId xmlns:a16="http://schemas.microsoft.com/office/drawing/2014/main" id="{DFEC2C32-BDA1-9E6F-5A25-E3815DB9EA0A}"/>
              </a:ext>
            </a:extLst>
          </p:cNvPr>
          <p:cNvSpPr/>
          <p:nvPr/>
        </p:nvSpPr>
        <p:spPr>
          <a:xfrm>
            <a:off x="5791800" y="3069000"/>
            <a:ext cx="684000" cy="612000"/>
          </a:xfrm>
          <a:custGeom>
            <a:avLst/>
            <a:gdLst>
              <a:gd name="connsiteX0" fmla="*/ 479515 w 609540"/>
              <a:gd name="connsiteY0" fmla="*/ 79862 h 471112"/>
              <a:gd name="connsiteX1" fmla="*/ 565135 w 609540"/>
              <a:gd name="connsiteY1" fmla="*/ 149295 h 471112"/>
              <a:gd name="connsiteX2" fmla="*/ 525278 w 609540"/>
              <a:gd name="connsiteY2" fmla="*/ 252064 h 471112"/>
              <a:gd name="connsiteX3" fmla="*/ 526564 w 609540"/>
              <a:gd name="connsiteY3" fmla="*/ 265827 h 471112"/>
              <a:gd name="connsiteX4" fmla="*/ 609279 w 609540"/>
              <a:gd name="connsiteY4" fmla="*/ 368643 h 471112"/>
              <a:gd name="connsiteX5" fmla="*/ 589850 w 609540"/>
              <a:gd name="connsiteY5" fmla="*/ 391406 h 471112"/>
              <a:gd name="connsiteX6" fmla="*/ 530278 w 609540"/>
              <a:gd name="connsiteY6" fmla="*/ 391406 h 471112"/>
              <a:gd name="connsiteX7" fmla="*/ 426705 w 609540"/>
              <a:gd name="connsiteY7" fmla="*/ 266208 h 471112"/>
              <a:gd name="connsiteX8" fmla="*/ 479087 w 609540"/>
              <a:gd name="connsiteY8" fmla="*/ 137723 h 471112"/>
              <a:gd name="connsiteX9" fmla="*/ 467849 w 609540"/>
              <a:gd name="connsiteY9" fmla="*/ 79958 h 471112"/>
              <a:gd name="connsiteX10" fmla="*/ 479515 w 609540"/>
              <a:gd name="connsiteY10" fmla="*/ 79862 h 471112"/>
              <a:gd name="connsiteX11" fmla="*/ 140131 w 609540"/>
              <a:gd name="connsiteY11" fmla="*/ 79862 h 471112"/>
              <a:gd name="connsiteX12" fmla="*/ 141512 w 609540"/>
              <a:gd name="connsiteY12" fmla="*/ 79958 h 471112"/>
              <a:gd name="connsiteX13" fmla="*/ 182750 w 609540"/>
              <a:gd name="connsiteY13" fmla="*/ 266255 h 471112"/>
              <a:gd name="connsiteX14" fmla="*/ 182703 w 609540"/>
              <a:gd name="connsiteY14" fmla="*/ 266255 h 471112"/>
              <a:gd name="connsiteX15" fmla="*/ 79225 w 609540"/>
              <a:gd name="connsiteY15" fmla="*/ 391454 h 471112"/>
              <a:gd name="connsiteX16" fmla="*/ 19701 w 609540"/>
              <a:gd name="connsiteY16" fmla="*/ 391454 h 471112"/>
              <a:gd name="connsiteX17" fmla="*/ 272 w 609540"/>
              <a:gd name="connsiteY17" fmla="*/ 368643 h 471112"/>
              <a:gd name="connsiteX18" fmla="*/ 82987 w 609540"/>
              <a:gd name="connsiteY18" fmla="*/ 265827 h 471112"/>
              <a:gd name="connsiteX19" fmla="*/ 84321 w 609540"/>
              <a:gd name="connsiteY19" fmla="*/ 252064 h 471112"/>
              <a:gd name="connsiteX20" fmla="*/ 45844 w 609540"/>
              <a:gd name="connsiteY20" fmla="*/ 144438 h 471112"/>
              <a:gd name="connsiteX21" fmla="*/ 140131 w 609540"/>
              <a:gd name="connsiteY21" fmla="*/ 79862 h 471112"/>
              <a:gd name="connsiteX22" fmla="*/ 312419 w 609540"/>
              <a:gd name="connsiteY22" fmla="*/ 209 h 471112"/>
              <a:gd name="connsiteX23" fmla="*/ 446289 w 609540"/>
              <a:gd name="connsiteY23" fmla="*/ 138475 h 471112"/>
              <a:gd name="connsiteX24" fmla="*/ 381616 w 609540"/>
              <a:gd name="connsiteY24" fmla="*/ 260451 h 471112"/>
              <a:gd name="connsiteX25" fmla="*/ 383521 w 609540"/>
              <a:gd name="connsiteY25" fmla="*/ 281312 h 471112"/>
              <a:gd name="connsiteX26" fmla="*/ 508439 w 609540"/>
              <a:gd name="connsiteY26" fmla="*/ 436629 h 471112"/>
              <a:gd name="connsiteX27" fmla="*/ 479197 w 609540"/>
              <a:gd name="connsiteY27" fmla="*/ 471112 h 471112"/>
              <a:gd name="connsiteX28" fmla="*/ 130352 w 609540"/>
              <a:gd name="connsiteY28" fmla="*/ 471112 h 471112"/>
              <a:gd name="connsiteX29" fmla="*/ 101064 w 609540"/>
              <a:gd name="connsiteY29" fmla="*/ 436629 h 471112"/>
              <a:gd name="connsiteX30" fmla="*/ 225981 w 609540"/>
              <a:gd name="connsiteY30" fmla="*/ 281265 h 471112"/>
              <a:gd name="connsiteX31" fmla="*/ 227934 w 609540"/>
              <a:gd name="connsiteY31" fmla="*/ 260451 h 471112"/>
              <a:gd name="connsiteX32" fmla="*/ 170118 w 609540"/>
              <a:gd name="connsiteY32" fmla="*/ 97848 h 471112"/>
              <a:gd name="connsiteX33" fmla="*/ 312419 w 609540"/>
              <a:gd name="connsiteY33" fmla="*/ 209 h 47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40" h="471112">
                <a:moveTo>
                  <a:pt x="479515" y="79862"/>
                </a:moveTo>
                <a:cubicBezTo>
                  <a:pt x="520135" y="81958"/>
                  <a:pt x="554707" y="110007"/>
                  <a:pt x="565135" y="149295"/>
                </a:cubicBezTo>
                <a:cubicBezTo>
                  <a:pt x="575564" y="188584"/>
                  <a:pt x="559469" y="230110"/>
                  <a:pt x="525278" y="252064"/>
                </a:cubicBezTo>
                <a:cubicBezTo>
                  <a:pt x="519992" y="255493"/>
                  <a:pt x="520706" y="263446"/>
                  <a:pt x="526564" y="265827"/>
                </a:cubicBezTo>
                <a:cubicBezTo>
                  <a:pt x="569897" y="283685"/>
                  <a:pt x="601088" y="322497"/>
                  <a:pt x="609279" y="368643"/>
                </a:cubicBezTo>
                <a:cubicBezTo>
                  <a:pt x="611231" y="380596"/>
                  <a:pt x="601993" y="391502"/>
                  <a:pt x="589850" y="391406"/>
                </a:cubicBezTo>
                <a:lnTo>
                  <a:pt x="530278" y="391406"/>
                </a:lnTo>
                <a:cubicBezTo>
                  <a:pt x="511373" y="338879"/>
                  <a:pt x="474753" y="294591"/>
                  <a:pt x="426705" y="266208"/>
                </a:cubicBezTo>
                <a:cubicBezTo>
                  <a:pt x="461229" y="232491"/>
                  <a:pt x="480230" y="185964"/>
                  <a:pt x="479087" y="137723"/>
                </a:cubicBezTo>
                <a:cubicBezTo>
                  <a:pt x="478706" y="117960"/>
                  <a:pt x="474896" y="98435"/>
                  <a:pt x="467849" y="79958"/>
                </a:cubicBezTo>
                <a:cubicBezTo>
                  <a:pt x="471753" y="79672"/>
                  <a:pt x="475658" y="79672"/>
                  <a:pt x="479515" y="79862"/>
                </a:cubicBezTo>
                <a:close/>
                <a:moveTo>
                  <a:pt x="140131" y="79862"/>
                </a:moveTo>
                <a:lnTo>
                  <a:pt x="141512" y="79958"/>
                </a:lnTo>
                <a:cubicBezTo>
                  <a:pt x="117178" y="144724"/>
                  <a:pt x="133369" y="217776"/>
                  <a:pt x="182750" y="266255"/>
                </a:cubicBezTo>
                <a:lnTo>
                  <a:pt x="182703" y="266255"/>
                </a:lnTo>
                <a:cubicBezTo>
                  <a:pt x="134702" y="294686"/>
                  <a:pt x="98130" y="338974"/>
                  <a:pt x="79225" y="391454"/>
                </a:cubicBezTo>
                <a:lnTo>
                  <a:pt x="19701" y="391454"/>
                </a:lnTo>
                <a:cubicBezTo>
                  <a:pt x="7558" y="391549"/>
                  <a:pt x="-1728" y="380596"/>
                  <a:pt x="272" y="368643"/>
                </a:cubicBezTo>
                <a:cubicBezTo>
                  <a:pt x="8463" y="322450"/>
                  <a:pt x="39653" y="283685"/>
                  <a:pt x="82987" y="265827"/>
                </a:cubicBezTo>
                <a:cubicBezTo>
                  <a:pt x="88844" y="263446"/>
                  <a:pt x="89606" y="255493"/>
                  <a:pt x="84321" y="252064"/>
                </a:cubicBezTo>
                <a:cubicBezTo>
                  <a:pt x="48558" y="229110"/>
                  <a:pt x="32749" y="184917"/>
                  <a:pt x="45844" y="144438"/>
                </a:cubicBezTo>
                <a:cubicBezTo>
                  <a:pt x="58987" y="104007"/>
                  <a:pt x="97702" y="77481"/>
                  <a:pt x="140131" y="79862"/>
                </a:cubicBezTo>
                <a:close/>
                <a:moveTo>
                  <a:pt x="312419" y="209"/>
                </a:moveTo>
                <a:cubicBezTo>
                  <a:pt x="385950" y="4067"/>
                  <a:pt x="444622" y="64840"/>
                  <a:pt x="446289" y="138475"/>
                </a:cubicBezTo>
                <a:cubicBezTo>
                  <a:pt x="447385" y="187580"/>
                  <a:pt x="422906" y="233779"/>
                  <a:pt x="381616" y="260451"/>
                </a:cubicBezTo>
                <a:cubicBezTo>
                  <a:pt x="373520" y="265595"/>
                  <a:pt x="374663" y="277740"/>
                  <a:pt x="383521" y="281312"/>
                </a:cubicBezTo>
                <a:cubicBezTo>
                  <a:pt x="449004" y="308318"/>
                  <a:pt x="496104" y="366901"/>
                  <a:pt x="508439" y="436629"/>
                </a:cubicBezTo>
                <a:cubicBezTo>
                  <a:pt x="511534" y="454728"/>
                  <a:pt x="497533" y="471207"/>
                  <a:pt x="479197" y="471112"/>
                </a:cubicBezTo>
                <a:lnTo>
                  <a:pt x="130352" y="471112"/>
                </a:lnTo>
                <a:cubicBezTo>
                  <a:pt x="111969" y="471207"/>
                  <a:pt x="97968" y="454728"/>
                  <a:pt x="101064" y="436629"/>
                </a:cubicBezTo>
                <a:cubicBezTo>
                  <a:pt x="113398" y="366901"/>
                  <a:pt x="160498" y="308270"/>
                  <a:pt x="225981" y="281265"/>
                </a:cubicBezTo>
                <a:cubicBezTo>
                  <a:pt x="234792" y="277645"/>
                  <a:pt x="235935" y="265643"/>
                  <a:pt x="227934" y="260451"/>
                </a:cubicBezTo>
                <a:cubicBezTo>
                  <a:pt x="174023" y="225635"/>
                  <a:pt x="150307" y="158907"/>
                  <a:pt x="170118" y="97848"/>
                </a:cubicBezTo>
                <a:cubicBezTo>
                  <a:pt x="189930" y="36787"/>
                  <a:pt x="248317" y="-3268"/>
                  <a:pt x="312419" y="209"/>
                </a:cubicBezTo>
                <a:close/>
              </a:path>
            </a:pathLst>
          </a:custGeom>
          <a:solidFill>
            <a:sysClr val="window" lastClr="FFFFFF"/>
          </a:solidFill>
          <a:ln w="12700" cap="flat" cmpd="sng" algn="ctr">
            <a:noFill/>
            <a:prstDash val="solid"/>
            <a:miter lim="800000"/>
          </a:ln>
          <a:effectLst/>
        </p:spPr>
        <p:txBody>
          <a:bodyPr rtlCol="0" anchor="ctr"/>
          <a:lstStyle/>
          <a:p>
            <a:pPr algn="ctr">
              <a:defRPr/>
            </a:pPr>
            <a:endParaRPr lang="en-US" kern="0">
              <a:solidFill>
                <a:prstClr val="white"/>
              </a:solidFill>
              <a:ea typeface="等线"/>
            </a:endParaRPr>
          </a:p>
        </p:txBody>
      </p:sp>
    </p:spTree>
    <p:extLst>
      <p:ext uri="{BB962C8B-B14F-4D97-AF65-F5344CB8AC3E}">
        <p14:creationId xmlns:p14="http://schemas.microsoft.com/office/powerpoint/2010/main" val="831034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id="{3802613C-C3EA-6E86-B96B-23C02D0FBA9F}"/>
              </a:ext>
            </a:extLst>
          </p:cNvPr>
          <p:cNvSpPr/>
          <p:nvPr/>
        </p:nvSpPr>
        <p:spPr>
          <a:xfrm rot="16200000">
            <a:off x="5101500" y="-232500"/>
            <a:ext cx="1989000" cy="12192000"/>
          </a:xfrm>
          <a:custGeom>
            <a:avLst/>
            <a:gdLst>
              <a:gd name="connsiteX0" fmla="*/ 0 w 4869000"/>
              <a:gd name="connsiteY0" fmla="*/ 12192000 h 12192000"/>
              <a:gd name="connsiteX1" fmla="*/ 0 w 4869000"/>
              <a:gd name="connsiteY1" fmla="*/ 0 h 12192000"/>
              <a:gd name="connsiteX2" fmla="*/ 3942144 w 4869000"/>
              <a:gd name="connsiteY2" fmla="*/ 0 h 12192000"/>
              <a:gd name="connsiteX3" fmla="*/ 4050510 w 4869000"/>
              <a:gd name="connsiteY3" fmla="*/ 289417 h 12192000"/>
              <a:gd name="connsiteX4" fmla="*/ 4869000 w 4869000"/>
              <a:gd name="connsiteY4" fmla="*/ 6096000 h 12192000"/>
              <a:gd name="connsiteX5" fmla="*/ 4050510 w 4869000"/>
              <a:gd name="connsiteY5" fmla="*/ 11902582 h 12192000"/>
              <a:gd name="connsiteX6" fmla="*/ 3942144 w 4869000"/>
              <a:gd name="connsiteY6"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9000" h="12192000">
                <a:moveTo>
                  <a:pt x="0" y="12192000"/>
                </a:moveTo>
                <a:lnTo>
                  <a:pt x="0" y="0"/>
                </a:lnTo>
                <a:lnTo>
                  <a:pt x="3942144" y="0"/>
                </a:lnTo>
                <a:lnTo>
                  <a:pt x="4050510" y="289417"/>
                </a:lnTo>
                <a:cubicBezTo>
                  <a:pt x="4556215" y="1775452"/>
                  <a:pt x="4869000" y="3828389"/>
                  <a:pt x="4869000" y="6096000"/>
                </a:cubicBezTo>
                <a:cubicBezTo>
                  <a:pt x="4869000" y="8363611"/>
                  <a:pt x="4556215" y="10416548"/>
                  <a:pt x="4050510" y="11902582"/>
                </a:cubicBezTo>
                <a:lnTo>
                  <a:pt x="3942144" y="12192000"/>
                </a:lnTo>
                <a:close/>
              </a:path>
            </a:pathLst>
          </a:custGeom>
          <a:gradFill flip="none" rotWithShape="1">
            <a:gsLst>
              <a:gs pos="100000">
                <a:schemeClr val="accent1">
                  <a:lumMod val="100000"/>
                </a:schemeClr>
              </a:gs>
              <a:gs pos="0">
                <a:schemeClr val="accent1">
                  <a:lumMod val="10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 name="直接连接符 1">
            <a:extLst>
              <a:ext uri="{FF2B5EF4-FFF2-40B4-BE49-F238E27FC236}">
                <a16:creationId xmlns:a16="http://schemas.microsoft.com/office/drawing/2014/main" id="{9F82E12D-9E20-6A2C-581E-C0967AFC2D26}"/>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任意多边形: 形状 2">
            <a:extLst>
              <a:ext uri="{FF2B5EF4-FFF2-40B4-BE49-F238E27FC236}">
                <a16:creationId xmlns:a16="http://schemas.microsoft.com/office/drawing/2014/main" id="{B249894A-2988-8A37-3A4E-6198897FA547}"/>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文本框 4">
            <a:extLst>
              <a:ext uri="{FF2B5EF4-FFF2-40B4-BE49-F238E27FC236}">
                <a16:creationId xmlns:a16="http://schemas.microsoft.com/office/drawing/2014/main" id="{81DDD535-F9FF-112F-1A9C-3C9CFDB17089}"/>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6" name="文本框 5">
            <a:extLst>
              <a:ext uri="{FF2B5EF4-FFF2-40B4-BE49-F238E27FC236}">
                <a16:creationId xmlns:a16="http://schemas.microsoft.com/office/drawing/2014/main" id="{BD0F9FF7-9D2D-83EE-4817-A76EE462778D}"/>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9" name="文本框 8">
            <a:extLst>
              <a:ext uri="{FF2B5EF4-FFF2-40B4-BE49-F238E27FC236}">
                <a16:creationId xmlns:a16="http://schemas.microsoft.com/office/drawing/2014/main" id="{38C6F889-8470-2CBD-A25C-C053A7929EA4}"/>
              </a:ext>
            </a:extLst>
          </p:cNvPr>
          <p:cNvSpPr txBox="1"/>
          <p:nvPr/>
        </p:nvSpPr>
        <p:spPr>
          <a:xfrm>
            <a:off x="4656000" y="1105780"/>
            <a:ext cx="2520000" cy="400110"/>
          </a:xfrm>
          <a:prstGeom prst="rect">
            <a:avLst/>
          </a:prstGeom>
          <a:noFill/>
        </p:spPr>
        <p:txBody>
          <a:bodyPr wrap="square">
            <a:spAutoFit/>
          </a:bodyPr>
          <a:lstStyle/>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此处输入文本标题</a:t>
            </a:r>
            <a:endParaRPr lang="zh-CN" altLang="en-US" dirty="0">
              <a:solidFill>
                <a:schemeClr val="accent1"/>
              </a:solidFill>
            </a:endParaRPr>
          </a:p>
        </p:txBody>
      </p:sp>
      <p:sp>
        <p:nvSpPr>
          <p:cNvPr id="11" name="文本框 10">
            <a:extLst>
              <a:ext uri="{FF2B5EF4-FFF2-40B4-BE49-F238E27FC236}">
                <a16:creationId xmlns:a16="http://schemas.microsoft.com/office/drawing/2014/main" id="{0734D9DB-0813-5CD6-5C53-B004CEE0CB00}"/>
              </a:ext>
            </a:extLst>
          </p:cNvPr>
          <p:cNvSpPr txBox="1"/>
          <p:nvPr/>
        </p:nvSpPr>
        <p:spPr>
          <a:xfrm>
            <a:off x="2496000" y="1629000"/>
            <a:ext cx="9168964" cy="29950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rPr>
              <a:t>    </a:t>
            </a:r>
            <a:endParaRPr lang="zh-CN" altLang="en-US" sz="2800" dirty="0">
              <a:solidFill>
                <a:schemeClr val="accent1">
                  <a:alpha val="70000"/>
                </a:schemeClr>
              </a:solidFill>
            </a:endParaRPr>
          </a:p>
        </p:txBody>
      </p:sp>
      <p:sp>
        <p:nvSpPr>
          <p:cNvPr id="13" name="文本框 12">
            <a:extLst>
              <a:ext uri="{FF2B5EF4-FFF2-40B4-BE49-F238E27FC236}">
                <a16:creationId xmlns:a16="http://schemas.microsoft.com/office/drawing/2014/main" id="{67CD4F7C-8427-0FA0-F72D-381679E4C2E3}"/>
              </a:ext>
            </a:extLst>
          </p:cNvPr>
          <p:cNvSpPr txBox="1"/>
          <p:nvPr/>
        </p:nvSpPr>
        <p:spPr>
          <a:xfrm>
            <a:off x="1056000" y="1629000"/>
            <a:ext cx="10440675" cy="884986"/>
          </a:xfrm>
          <a:prstGeom prst="rect">
            <a:avLst/>
          </a:prstGeom>
          <a:noFill/>
        </p:spPr>
        <p:txBody>
          <a:bodyPr wrap="square">
            <a:spAutoFit/>
          </a:bodyPr>
          <a:lstStyle/>
          <a:p>
            <a:pPr>
              <a:lnSpc>
                <a:spcPct val="120000"/>
              </a:lnSpc>
              <a:defRPr/>
            </a:pPr>
            <a:r>
              <a:rPr kumimoji="0" lang="zh-CN" altLang="en-US"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本在此处输入文本在此处输入文本在此处输入文本在此处输入本在此处输入文本在此处输入文本在此处输入文本在此处输入文本在此处输入本</a:t>
            </a:r>
            <a:endParaRPr kumimoji="0" lang="en-US" altLang="zh-CN" sz="14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chemeClr val="accent1">
                  <a:alpha val="70000"/>
                </a:schemeClr>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矩形: 圆角 30">
            <a:extLst>
              <a:ext uri="{FF2B5EF4-FFF2-40B4-BE49-F238E27FC236}">
                <a16:creationId xmlns:a16="http://schemas.microsoft.com/office/drawing/2014/main" id="{6E477CE0-C727-4012-20E9-B3B845C4DAC1}"/>
              </a:ext>
            </a:extLst>
          </p:cNvPr>
          <p:cNvSpPr/>
          <p:nvPr/>
        </p:nvSpPr>
        <p:spPr>
          <a:xfrm>
            <a:off x="1056000" y="2709000"/>
            <a:ext cx="4320000" cy="3600000"/>
          </a:xfrm>
          <a:prstGeom prst="roundRect">
            <a:avLst>
              <a:gd name="adj" fmla="val 1468"/>
            </a:avLst>
          </a:prstGeom>
          <a:solidFill>
            <a:schemeClr val="bg1"/>
          </a:solidFill>
          <a:ln>
            <a:solidFill>
              <a:schemeClr val="accent1">
                <a:lumMod val="100000"/>
              </a:schemeClr>
            </a:solidFill>
          </a:ln>
          <a:effectLst>
            <a:outerShdw blurRad="279400" dist="101600" dir="54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0" name="图表 29">
            <a:extLst>
              <a:ext uri="{FF2B5EF4-FFF2-40B4-BE49-F238E27FC236}">
                <a16:creationId xmlns:a16="http://schemas.microsoft.com/office/drawing/2014/main" id="{74512D96-A6FA-6C21-58AE-52DBCA9C191F}"/>
              </a:ext>
            </a:extLst>
          </p:cNvPr>
          <p:cNvGraphicFramePr/>
          <p:nvPr>
            <p:extLst>
              <p:ext uri="{D42A27DB-BD31-4B8C-83A1-F6EECF244321}">
                <p14:modId xmlns:p14="http://schemas.microsoft.com/office/powerpoint/2010/main" val="3406550116"/>
              </p:ext>
            </p:extLst>
          </p:nvPr>
        </p:nvGraphicFramePr>
        <p:xfrm>
          <a:off x="1056000" y="3069000"/>
          <a:ext cx="4320000" cy="2844000"/>
        </p:xfrm>
        <a:graphic>
          <a:graphicData uri="http://schemas.openxmlformats.org/drawingml/2006/chart">
            <c:chart xmlns:c="http://schemas.openxmlformats.org/drawingml/2006/chart" xmlns:r="http://schemas.openxmlformats.org/officeDocument/2006/relationships" r:id="rId2"/>
          </a:graphicData>
        </a:graphic>
      </p:graphicFrame>
      <p:sp>
        <p:nvSpPr>
          <p:cNvPr id="47" name="矩形: 圆角 46">
            <a:extLst>
              <a:ext uri="{FF2B5EF4-FFF2-40B4-BE49-F238E27FC236}">
                <a16:creationId xmlns:a16="http://schemas.microsoft.com/office/drawing/2014/main" id="{96CD523B-479B-5A32-AD60-5482FC26390A}"/>
              </a:ext>
            </a:extLst>
          </p:cNvPr>
          <p:cNvSpPr/>
          <p:nvPr/>
        </p:nvSpPr>
        <p:spPr>
          <a:xfrm>
            <a:off x="6816000" y="2709000"/>
            <a:ext cx="4320000" cy="3600000"/>
          </a:xfrm>
          <a:prstGeom prst="roundRect">
            <a:avLst>
              <a:gd name="adj" fmla="val 1468"/>
            </a:avLst>
          </a:prstGeom>
          <a:solidFill>
            <a:schemeClr val="bg1"/>
          </a:solidFill>
          <a:ln>
            <a:solidFill>
              <a:schemeClr val="accent1">
                <a:lumMod val="100000"/>
              </a:schemeClr>
            </a:solidFill>
          </a:ln>
          <a:effectLst>
            <a:outerShdw blurRad="279400" dist="101600" dir="5400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3" name="图表 52">
            <a:extLst>
              <a:ext uri="{FF2B5EF4-FFF2-40B4-BE49-F238E27FC236}">
                <a16:creationId xmlns:a16="http://schemas.microsoft.com/office/drawing/2014/main" id="{2197C5B7-B87D-4739-78CB-6ACC717F4993}"/>
              </a:ext>
            </a:extLst>
          </p:cNvPr>
          <p:cNvGraphicFramePr/>
          <p:nvPr>
            <p:extLst>
              <p:ext uri="{D42A27DB-BD31-4B8C-83A1-F6EECF244321}">
                <p14:modId xmlns:p14="http://schemas.microsoft.com/office/powerpoint/2010/main" val="2843320348"/>
              </p:ext>
            </p:extLst>
          </p:nvPr>
        </p:nvGraphicFramePr>
        <p:xfrm>
          <a:off x="6816000" y="3429000"/>
          <a:ext cx="4320002" cy="2520002"/>
        </p:xfrm>
        <a:graphic>
          <a:graphicData uri="http://schemas.openxmlformats.org/drawingml/2006/chart">
            <c:chart xmlns:c="http://schemas.openxmlformats.org/drawingml/2006/chart" xmlns:r="http://schemas.openxmlformats.org/officeDocument/2006/relationships" r:id="rId3"/>
          </a:graphicData>
        </a:graphic>
      </p:graphicFrame>
      <p:sp>
        <p:nvSpPr>
          <p:cNvPr id="58" name="文本框 57">
            <a:extLst>
              <a:ext uri="{FF2B5EF4-FFF2-40B4-BE49-F238E27FC236}">
                <a16:creationId xmlns:a16="http://schemas.microsoft.com/office/drawing/2014/main" id="{A83BBF48-50E7-A332-8E66-21C59E835D13}"/>
              </a:ext>
            </a:extLst>
          </p:cNvPr>
          <p:cNvSpPr txBox="1"/>
          <p:nvPr/>
        </p:nvSpPr>
        <p:spPr>
          <a:xfrm>
            <a:off x="1416000" y="2709000"/>
            <a:ext cx="3240000" cy="646331"/>
          </a:xfrm>
          <a:prstGeom prst="rect">
            <a:avLst/>
          </a:prstGeom>
          <a:noFill/>
        </p:spPr>
        <p:txBody>
          <a:bodyPr wrap="square">
            <a:spAutoFit/>
          </a:bodyPr>
          <a:lstStyle/>
          <a:p>
            <a:endParaRPr kumimoji="0" lang="en-US" altLang="zh-CN"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endParaRPr>
          </a:p>
          <a:p>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此处输入文本内容</a:t>
            </a:r>
            <a:endParaRPr lang="zh-CN" altLang="en-US" sz="1600" dirty="0">
              <a:solidFill>
                <a:schemeClr val="accent1"/>
              </a:solidFill>
            </a:endParaRPr>
          </a:p>
        </p:txBody>
      </p:sp>
      <p:sp>
        <p:nvSpPr>
          <p:cNvPr id="59" name="文本框 58">
            <a:extLst>
              <a:ext uri="{FF2B5EF4-FFF2-40B4-BE49-F238E27FC236}">
                <a16:creationId xmlns:a16="http://schemas.microsoft.com/office/drawing/2014/main" id="{D54F84B4-6D6D-251D-A692-6BF1785DCF2C}"/>
              </a:ext>
            </a:extLst>
          </p:cNvPr>
          <p:cNvSpPr txBox="1"/>
          <p:nvPr/>
        </p:nvSpPr>
        <p:spPr>
          <a:xfrm>
            <a:off x="7176000" y="2709000"/>
            <a:ext cx="3240000" cy="646331"/>
          </a:xfrm>
          <a:prstGeom prst="rect">
            <a:avLst/>
          </a:prstGeom>
          <a:noFill/>
        </p:spPr>
        <p:txBody>
          <a:bodyPr wrap="square">
            <a:spAutoFit/>
          </a:bodyPr>
          <a:lstStyle/>
          <a:p>
            <a:endParaRPr kumimoji="0" lang="en-US" altLang="zh-CN"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endParaRPr>
          </a:p>
          <a:p>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              此处输入文本</a:t>
            </a:r>
            <a:r>
              <a:rPr lang="zh-CN" altLang="en-US" dirty="0">
                <a:solidFill>
                  <a:schemeClr val="accent1"/>
                </a:solidFill>
                <a:latin typeface="思源黑体 CN Bold" panose="020B0800000000000000" pitchFamily="34" charset="-122"/>
                <a:ea typeface="思源黑体 CN Bold" panose="020B0800000000000000" pitchFamily="34" charset="-122"/>
              </a:rPr>
              <a:t>内容</a:t>
            </a:r>
            <a:endParaRPr lang="zh-CN" altLang="en-US" sz="1600" dirty="0">
              <a:solidFill>
                <a:schemeClr val="accent1"/>
              </a:solidFill>
            </a:endParaRPr>
          </a:p>
        </p:txBody>
      </p:sp>
    </p:spTree>
    <p:extLst>
      <p:ext uri="{BB962C8B-B14F-4D97-AF65-F5344CB8AC3E}">
        <p14:creationId xmlns:p14="http://schemas.microsoft.com/office/powerpoint/2010/main" val="680305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a:extLst>
              <a:ext uri="{FF2B5EF4-FFF2-40B4-BE49-F238E27FC236}">
                <a16:creationId xmlns:a16="http://schemas.microsoft.com/office/drawing/2014/main" id="{31BDCDF8-5B75-0458-0ACF-4FB10402F50B}"/>
              </a:ext>
            </a:extLst>
          </p:cNvPr>
          <p:cNvCxnSpPr>
            <a:cxnSpLocks/>
          </p:cNvCxnSpPr>
          <p:nvPr/>
        </p:nvCxnSpPr>
        <p:spPr>
          <a:xfrm>
            <a:off x="696000" y="712220"/>
            <a:ext cx="11160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id="{BD24D146-9E23-1FCC-724C-1C83CAFA3EF2}"/>
              </a:ext>
            </a:extLst>
          </p:cNvPr>
          <p:cNvSpPr/>
          <p:nvPr/>
        </p:nvSpPr>
        <p:spPr>
          <a:xfrm>
            <a:off x="153175" y="0"/>
            <a:ext cx="827664" cy="413832"/>
          </a:xfrm>
          <a:custGeom>
            <a:avLst/>
            <a:gdLst>
              <a:gd name="connsiteX0" fmla="*/ 0 w 827664"/>
              <a:gd name="connsiteY0" fmla="*/ 0 h 413832"/>
              <a:gd name="connsiteX1" fmla="*/ 206916 w 827664"/>
              <a:gd name="connsiteY1" fmla="*/ 0 h 413832"/>
              <a:gd name="connsiteX2" fmla="*/ 413832 w 827664"/>
              <a:gd name="connsiteY2" fmla="*/ 206916 h 413832"/>
              <a:gd name="connsiteX3" fmla="*/ 620748 w 827664"/>
              <a:gd name="connsiteY3" fmla="*/ 0 h 413832"/>
              <a:gd name="connsiteX4" fmla="*/ 827664 w 827664"/>
              <a:gd name="connsiteY4" fmla="*/ 0 h 413832"/>
              <a:gd name="connsiteX5" fmla="*/ 413832 w 827664"/>
              <a:gd name="connsiteY5" fmla="*/ 413832 h 413832"/>
              <a:gd name="connsiteX6" fmla="*/ 0 w 827664"/>
              <a:gd name="connsiteY6" fmla="*/ 0 h 4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664" h="413832">
                <a:moveTo>
                  <a:pt x="0" y="0"/>
                </a:moveTo>
                <a:lnTo>
                  <a:pt x="206916" y="0"/>
                </a:lnTo>
                <a:cubicBezTo>
                  <a:pt x="206916" y="114277"/>
                  <a:pt x="299555" y="206916"/>
                  <a:pt x="413832" y="206916"/>
                </a:cubicBezTo>
                <a:cubicBezTo>
                  <a:pt x="528109" y="206916"/>
                  <a:pt x="620748" y="114277"/>
                  <a:pt x="620748" y="0"/>
                </a:cubicBezTo>
                <a:lnTo>
                  <a:pt x="827664" y="0"/>
                </a:lnTo>
                <a:cubicBezTo>
                  <a:pt x="827664" y="228553"/>
                  <a:pt x="642385" y="413832"/>
                  <a:pt x="413832" y="413832"/>
                </a:cubicBezTo>
                <a:cubicBezTo>
                  <a:pt x="185279" y="413832"/>
                  <a:pt x="0" y="228553"/>
                  <a:pt x="0" y="0"/>
                </a:cubicBezTo>
                <a:close/>
              </a:path>
            </a:pathLst>
          </a:cu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7" name="文本框 16">
            <a:extLst>
              <a:ext uri="{FF2B5EF4-FFF2-40B4-BE49-F238E27FC236}">
                <a16:creationId xmlns:a16="http://schemas.microsoft.com/office/drawing/2014/main" id="{541C51BF-1CF6-38CC-1BBC-819A28933E40}"/>
              </a:ext>
            </a:extLst>
          </p:cNvPr>
          <p:cNvSpPr txBox="1"/>
          <p:nvPr/>
        </p:nvSpPr>
        <p:spPr>
          <a:xfrm>
            <a:off x="336000" y="189000"/>
            <a:ext cx="3600000" cy="523220"/>
          </a:xfrm>
          <a:prstGeom prst="rect">
            <a:avLst/>
          </a:prstGeom>
          <a:noFill/>
        </p:spPr>
        <p:txBody>
          <a:bodyPr wrap="square" rtlCol="0">
            <a:spAutoFit/>
          </a:bodyPr>
          <a:lstStyle/>
          <a:p>
            <a:pPr>
              <a:tabLst>
                <a:tab pos="2244725" algn="l"/>
              </a:tabLst>
            </a:pPr>
            <a:r>
              <a:rPr lang="zh-CN" altLang="en-US" sz="2800" dirty="0">
                <a:solidFill>
                  <a:schemeClr val="accent1"/>
                </a:solidFill>
                <a:latin typeface="思源黑体 CN Bold" panose="020B0800000000000000" pitchFamily="34" charset="-122"/>
                <a:ea typeface="思源黑体 CN Bold" panose="020B0800000000000000" pitchFamily="34" charset="-122"/>
              </a:rPr>
              <a:t>   工作内容回顾</a:t>
            </a:r>
            <a:endParaRPr lang="en-US" altLang="zh-CN" sz="2800" dirty="0">
              <a:solidFill>
                <a:schemeClr val="accent1"/>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D7E0BB93-A63E-8876-D6EF-8B21022473A1}"/>
              </a:ext>
            </a:extLst>
          </p:cNvPr>
          <p:cNvSpPr txBox="1"/>
          <p:nvPr/>
        </p:nvSpPr>
        <p:spPr>
          <a:xfrm>
            <a:off x="10811419" y="189000"/>
            <a:ext cx="1198470" cy="461665"/>
          </a:xfrm>
          <a:prstGeom prst="rect">
            <a:avLst/>
          </a:prstGeom>
          <a:noFill/>
        </p:spPr>
        <p:txBody>
          <a:bodyPr wrap="none" rtlCol="0">
            <a:spAutoFit/>
          </a:bodyPr>
          <a:lstStyle/>
          <a:p>
            <a:r>
              <a:rPr lang="en-US" altLang="zh-CN" sz="2400" b="1" dirty="0">
                <a:solidFill>
                  <a:schemeClr val="accent1"/>
                </a:solidFill>
                <a:latin typeface="思源黑体 CN Regular" panose="020B0500000000000000" pitchFamily="34" charset="-122"/>
                <a:ea typeface="思源黑体 CN Regular" panose="020B0500000000000000" pitchFamily="34" charset="-122"/>
              </a:rPr>
              <a:t>  LOGO</a:t>
            </a:r>
            <a:endParaRPr lang="zh-CN" altLang="en-US" sz="2400"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4" name="椭圆 3">
            <a:extLst>
              <a:ext uri="{FF2B5EF4-FFF2-40B4-BE49-F238E27FC236}">
                <a16:creationId xmlns:a16="http://schemas.microsoft.com/office/drawing/2014/main" id="{CB728046-84FA-8461-5999-124C8C258777}"/>
              </a:ext>
            </a:extLst>
          </p:cNvPr>
          <p:cNvSpPr/>
          <p:nvPr/>
        </p:nvSpPr>
        <p:spPr>
          <a:xfrm rot="8532749">
            <a:off x="5895597" y="1428598"/>
            <a:ext cx="792000" cy="792000"/>
          </a:xfrm>
          <a:prstGeom prst="ellipse">
            <a:avLst/>
          </a:prstGeom>
          <a:gradFill flip="none" rotWithShape="1">
            <a:gsLst>
              <a:gs pos="0">
                <a:schemeClr val="accent1">
                  <a:lumMod val="60000"/>
                  <a:lumOff val="40000"/>
                </a:schemeClr>
              </a:gs>
              <a:gs pos="70000">
                <a:schemeClr val="accent1">
                  <a:lumMod val="100000"/>
                </a:schemeClr>
              </a:gs>
            </a:gsLst>
            <a:path path="circle">
              <a:fillToRect l="100000" t="100000"/>
            </a:path>
            <a:tileRect r="-100000" b="-100000"/>
          </a:gradFill>
          <a:ln w="12700" cap="flat" cmpd="sng" algn="ctr">
            <a:noFill/>
            <a:prstDash val="solid"/>
            <a:miter lim="800000"/>
          </a:ln>
          <a:effectLst>
            <a:outerShdw blurRad="266700" dist="76200" dir="5400000" algn="t" rotWithShape="0">
              <a:schemeClr val="accent1">
                <a:lumMod val="100000"/>
                <a:alpha val="1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Roboto Regular"/>
              <a:ea typeface="思源黑体 CN Regular"/>
            </a:endParaRPr>
          </a:p>
        </p:txBody>
      </p:sp>
      <p:grpSp>
        <p:nvGrpSpPr>
          <p:cNvPr id="11" name="组合 10">
            <a:extLst>
              <a:ext uri="{FF2B5EF4-FFF2-40B4-BE49-F238E27FC236}">
                <a16:creationId xmlns:a16="http://schemas.microsoft.com/office/drawing/2014/main" id="{86E09CF7-85DB-7E87-4706-1A3BECD09266}"/>
              </a:ext>
            </a:extLst>
          </p:cNvPr>
          <p:cNvGrpSpPr/>
          <p:nvPr/>
        </p:nvGrpSpPr>
        <p:grpSpPr>
          <a:xfrm>
            <a:off x="6816000" y="1024046"/>
            <a:ext cx="3960000" cy="1241105"/>
            <a:chOff x="6816000" y="909000"/>
            <a:chExt cx="3960000" cy="1241105"/>
          </a:xfrm>
        </p:grpSpPr>
        <p:sp>
          <p:nvSpPr>
            <p:cNvPr id="9" name="文本框 8">
              <a:extLst>
                <a:ext uri="{FF2B5EF4-FFF2-40B4-BE49-F238E27FC236}">
                  <a16:creationId xmlns:a16="http://schemas.microsoft.com/office/drawing/2014/main" id="{58D61F8C-1F74-592B-96B3-895928DECD4A}"/>
                </a:ext>
              </a:extLst>
            </p:cNvPr>
            <p:cNvSpPr txBox="1"/>
            <p:nvPr/>
          </p:nvSpPr>
          <p:spPr>
            <a:xfrm>
              <a:off x="6816000" y="909000"/>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10" name="文本框 9">
              <a:extLst>
                <a:ext uri="{FF2B5EF4-FFF2-40B4-BE49-F238E27FC236}">
                  <a16:creationId xmlns:a16="http://schemas.microsoft.com/office/drawing/2014/main" id="{536AB98F-0884-E023-07D2-CFDF9E375276}"/>
                </a:ext>
              </a:extLst>
            </p:cNvPr>
            <p:cNvSpPr txBox="1"/>
            <p:nvPr/>
          </p:nvSpPr>
          <p:spPr>
            <a:xfrm>
              <a:off x="6816000" y="1629000"/>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grpSp>
      <p:sp>
        <p:nvSpPr>
          <p:cNvPr id="23" name="椭圆 22">
            <a:extLst>
              <a:ext uri="{FF2B5EF4-FFF2-40B4-BE49-F238E27FC236}">
                <a16:creationId xmlns:a16="http://schemas.microsoft.com/office/drawing/2014/main" id="{1034AD6E-4343-281A-D8A4-5D082CAEEF3A}"/>
              </a:ext>
            </a:extLst>
          </p:cNvPr>
          <p:cNvSpPr/>
          <p:nvPr/>
        </p:nvSpPr>
        <p:spPr>
          <a:xfrm rot="8532749">
            <a:off x="5895597" y="2952810"/>
            <a:ext cx="792000" cy="792000"/>
          </a:xfrm>
          <a:prstGeom prst="ellipse">
            <a:avLst/>
          </a:prstGeom>
          <a:gradFill flip="none" rotWithShape="1">
            <a:gsLst>
              <a:gs pos="0">
                <a:schemeClr val="accent1">
                  <a:lumMod val="60000"/>
                  <a:lumOff val="40000"/>
                </a:schemeClr>
              </a:gs>
              <a:gs pos="70000">
                <a:schemeClr val="accent1">
                  <a:lumMod val="100000"/>
                </a:schemeClr>
              </a:gs>
            </a:gsLst>
            <a:path path="circle">
              <a:fillToRect l="100000" t="100000"/>
            </a:path>
            <a:tileRect r="-100000" b="-100000"/>
          </a:gradFill>
          <a:ln w="12700" cap="flat" cmpd="sng" algn="ctr">
            <a:noFill/>
            <a:prstDash val="solid"/>
            <a:miter lim="800000"/>
          </a:ln>
          <a:effectLst>
            <a:outerShdw blurRad="266700" dist="76200" dir="5400000" algn="t" rotWithShape="0">
              <a:schemeClr val="accent1">
                <a:lumMod val="100000"/>
                <a:alpha val="1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Roboto Regular"/>
              <a:ea typeface="思源黑体 CN Regular"/>
            </a:endParaRPr>
          </a:p>
        </p:txBody>
      </p:sp>
      <p:grpSp>
        <p:nvGrpSpPr>
          <p:cNvPr id="24" name="组合 23">
            <a:extLst>
              <a:ext uri="{FF2B5EF4-FFF2-40B4-BE49-F238E27FC236}">
                <a16:creationId xmlns:a16="http://schemas.microsoft.com/office/drawing/2014/main" id="{1727EB40-F6F6-2D6A-6E58-F5F2DFED1039}"/>
              </a:ext>
            </a:extLst>
          </p:cNvPr>
          <p:cNvGrpSpPr/>
          <p:nvPr/>
        </p:nvGrpSpPr>
        <p:grpSpPr>
          <a:xfrm>
            <a:off x="6816000" y="2548258"/>
            <a:ext cx="3960000" cy="1241105"/>
            <a:chOff x="6816000" y="909000"/>
            <a:chExt cx="3960000" cy="1241105"/>
          </a:xfrm>
        </p:grpSpPr>
        <p:sp>
          <p:nvSpPr>
            <p:cNvPr id="25" name="文本框 24">
              <a:extLst>
                <a:ext uri="{FF2B5EF4-FFF2-40B4-BE49-F238E27FC236}">
                  <a16:creationId xmlns:a16="http://schemas.microsoft.com/office/drawing/2014/main" id="{EC84705E-DF1A-BB66-CC1D-5FE9CDED59B6}"/>
                </a:ext>
              </a:extLst>
            </p:cNvPr>
            <p:cNvSpPr txBox="1"/>
            <p:nvPr/>
          </p:nvSpPr>
          <p:spPr>
            <a:xfrm>
              <a:off x="6816000" y="909000"/>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id="{DE81A1FC-342B-BFC9-3FC0-1DB1E0F2DF64}"/>
                </a:ext>
              </a:extLst>
            </p:cNvPr>
            <p:cNvSpPr txBox="1"/>
            <p:nvPr/>
          </p:nvSpPr>
          <p:spPr>
            <a:xfrm>
              <a:off x="6816000" y="1629000"/>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grpSp>
      <p:sp>
        <p:nvSpPr>
          <p:cNvPr id="27" name="椭圆 26">
            <a:extLst>
              <a:ext uri="{FF2B5EF4-FFF2-40B4-BE49-F238E27FC236}">
                <a16:creationId xmlns:a16="http://schemas.microsoft.com/office/drawing/2014/main" id="{B2F97825-8204-3A97-C35D-16A80B5B3BCB}"/>
              </a:ext>
            </a:extLst>
          </p:cNvPr>
          <p:cNvSpPr/>
          <p:nvPr/>
        </p:nvSpPr>
        <p:spPr>
          <a:xfrm rot="8532749">
            <a:off x="5895597" y="4553552"/>
            <a:ext cx="792000" cy="792000"/>
          </a:xfrm>
          <a:prstGeom prst="ellipse">
            <a:avLst/>
          </a:prstGeom>
          <a:gradFill flip="none" rotWithShape="1">
            <a:gsLst>
              <a:gs pos="0">
                <a:schemeClr val="accent1">
                  <a:lumMod val="60000"/>
                  <a:lumOff val="40000"/>
                </a:schemeClr>
              </a:gs>
              <a:gs pos="70000">
                <a:schemeClr val="accent1">
                  <a:lumMod val="100000"/>
                </a:schemeClr>
              </a:gs>
            </a:gsLst>
            <a:path path="circle">
              <a:fillToRect l="100000" t="100000"/>
            </a:path>
            <a:tileRect r="-100000" b="-100000"/>
          </a:gradFill>
          <a:ln w="12700" cap="flat" cmpd="sng" algn="ctr">
            <a:noFill/>
            <a:prstDash val="solid"/>
            <a:miter lim="800000"/>
          </a:ln>
          <a:effectLst>
            <a:outerShdw blurRad="266700" dist="76200" dir="5400000" algn="t" rotWithShape="0">
              <a:schemeClr val="accent1">
                <a:lumMod val="100000"/>
                <a:alpha val="1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Roboto Regular"/>
              <a:ea typeface="思源黑体 CN Regular"/>
            </a:endParaRPr>
          </a:p>
        </p:txBody>
      </p:sp>
      <p:grpSp>
        <p:nvGrpSpPr>
          <p:cNvPr id="28" name="组合 27">
            <a:extLst>
              <a:ext uri="{FF2B5EF4-FFF2-40B4-BE49-F238E27FC236}">
                <a16:creationId xmlns:a16="http://schemas.microsoft.com/office/drawing/2014/main" id="{F37959B9-0854-40F0-A2CF-7052A7760460}"/>
              </a:ext>
            </a:extLst>
          </p:cNvPr>
          <p:cNvGrpSpPr/>
          <p:nvPr/>
        </p:nvGrpSpPr>
        <p:grpSpPr>
          <a:xfrm>
            <a:off x="6816000" y="4149000"/>
            <a:ext cx="3960000" cy="1241105"/>
            <a:chOff x="6816000" y="909000"/>
            <a:chExt cx="3960000" cy="1241105"/>
          </a:xfrm>
        </p:grpSpPr>
        <p:sp>
          <p:nvSpPr>
            <p:cNvPr id="30" name="文本框 29">
              <a:extLst>
                <a:ext uri="{FF2B5EF4-FFF2-40B4-BE49-F238E27FC236}">
                  <a16:creationId xmlns:a16="http://schemas.microsoft.com/office/drawing/2014/main" id="{D7DA6BDD-C445-7DD0-38DA-86F59CA3F5B5}"/>
                </a:ext>
              </a:extLst>
            </p:cNvPr>
            <p:cNvSpPr txBox="1"/>
            <p:nvPr/>
          </p:nvSpPr>
          <p:spPr>
            <a:xfrm>
              <a:off x="6816000" y="909000"/>
              <a:ext cx="1800000" cy="707886"/>
            </a:xfrm>
            <a:prstGeom prst="rect">
              <a:avLst/>
            </a:prstGeom>
            <a:noFill/>
          </p:spPr>
          <p:txBody>
            <a:bodyPr wrap="square">
              <a:spAutoFit/>
            </a:bodyPr>
            <a:lstStyle/>
            <a:p>
              <a:endParaRPr kumimoji="0" lang="en-US" altLang="zh-CN" sz="2000" b="0" i="0" u="none" strike="noStrike" kern="1200" cap="none" spc="0" normalizeH="0" baseline="0" noProof="0" dirty="0">
                <a:ln>
                  <a:noFill/>
                </a:ln>
                <a:solidFill>
                  <a:schemeClr val="accent1"/>
                </a:solidFill>
                <a:effectLst/>
                <a:uLnTx/>
                <a:uFillTx/>
                <a:latin typeface="思源黑体 CN Regular" panose="020B0500000000000000" pitchFamily="34" charset="-122"/>
                <a:ea typeface="思源黑体 CN Regular" panose="020B0500000000000000" pitchFamily="34" charset="-122"/>
                <a:cs typeface="+mn-cs"/>
              </a:endParaRPr>
            </a:p>
            <a:p>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rPr>
                <a:t>输入小标题 </a:t>
              </a:r>
              <a:endParaRPr lang="zh-CN" altLang="en-US" sz="1600" dirty="0">
                <a:solidFill>
                  <a:schemeClr val="accent1"/>
                </a:solidFill>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D13CE2B5-157C-A052-101D-1C970078FF59}"/>
                </a:ext>
              </a:extLst>
            </p:cNvPr>
            <p:cNvSpPr txBox="1"/>
            <p:nvPr/>
          </p:nvSpPr>
          <p:spPr>
            <a:xfrm>
              <a:off x="6816000" y="1629000"/>
              <a:ext cx="3960000" cy="52110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alpha val="70000"/>
                    </a:schemeClr>
                  </a:solidFill>
                  <a:effectLst/>
                  <a:uLnTx/>
                  <a:uFillTx/>
                  <a:latin typeface="思源黑体 CN Regular" panose="020B0500000000000000" pitchFamily="34" charset="-122"/>
                  <a:ea typeface="思源黑体 CN Regular" panose="020B0500000000000000" pitchFamily="34" charset="-122"/>
                  <a:cs typeface="+mn-cs"/>
                </a:rPr>
                <a:t>在此处输入文本在此处输入文本在此处输入文本在此处输入本在此处输入文在此处输入文本在此处输入文本</a:t>
              </a:r>
              <a:endParaRPr lang="zh-CN" altLang="en-US" dirty="0">
                <a:solidFill>
                  <a:schemeClr val="tx1">
                    <a:alpha val="70000"/>
                  </a:schemeClr>
                </a:solidFill>
              </a:endParaRPr>
            </a:p>
          </p:txBody>
        </p:sp>
      </p:grpSp>
      <p:sp>
        <p:nvSpPr>
          <p:cNvPr id="32" name="任意多边形: 形状 31">
            <a:extLst>
              <a:ext uri="{FF2B5EF4-FFF2-40B4-BE49-F238E27FC236}">
                <a16:creationId xmlns:a16="http://schemas.microsoft.com/office/drawing/2014/main" id="{49D0BAEF-2C0E-CC49-DEF3-5AD5C602B792}"/>
              </a:ext>
            </a:extLst>
          </p:cNvPr>
          <p:cNvSpPr/>
          <p:nvPr/>
        </p:nvSpPr>
        <p:spPr>
          <a:xfrm>
            <a:off x="6093597" y="1626598"/>
            <a:ext cx="396000" cy="396000"/>
          </a:xfrm>
          <a:custGeom>
            <a:avLst/>
            <a:gdLst>
              <a:gd name="T0" fmla="*/ 6564 w 6827"/>
              <a:gd name="T1" fmla="*/ 0 h 5426"/>
              <a:gd name="T2" fmla="*/ 5164 w 6827"/>
              <a:gd name="T3" fmla="*/ 0 h 5426"/>
              <a:gd name="T4" fmla="*/ 4901 w 6827"/>
              <a:gd name="T5" fmla="*/ 263 h 5426"/>
              <a:gd name="T6" fmla="*/ 4901 w 6827"/>
              <a:gd name="T7" fmla="*/ 4901 h 5426"/>
              <a:gd name="T8" fmla="*/ 4376 w 6827"/>
              <a:gd name="T9" fmla="*/ 4901 h 5426"/>
              <a:gd name="T10" fmla="*/ 4376 w 6827"/>
              <a:gd name="T11" fmla="*/ 1401 h 5426"/>
              <a:gd name="T12" fmla="*/ 4114 w 6827"/>
              <a:gd name="T13" fmla="*/ 1138 h 5426"/>
              <a:gd name="T14" fmla="*/ 2713 w 6827"/>
              <a:gd name="T15" fmla="*/ 1138 h 5426"/>
              <a:gd name="T16" fmla="*/ 2451 w 6827"/>
              <a:gd name="T17" fmla="*/ 1401 h 5426"/>
              <a:gd name="T18" fmla="*/ 2451 w 6827"/>
              <a:gd name="T19" fmla="*/ 4901 h 5426"/>
              <a:gd name="T20" fmla="*/ 1925 w 6827"/>
              <a:gd name="T21" fmla="*/ 4901 h 5426"/>
              <a:gd name="T22" fmla="*/ 1925 w 6827"/>
              <a:gd name="T23" fmla="*/ 2538 h 5426"/>
              <a:gd name="T24" fmla="*/ 1663 w 6827"/>
              <a:gd name="T25" fmla="*/ 2276 h 5426"/>
              <a:gd name="T26" fmla="*/ 263 w 6827"/>
              <a:gd name="T27" fmla="*/ 2276 h 5426"/>
              <a:gd name="T28" fmla="*/ 0 w 6827"/>
              <a:gd name="T29" fmla="*/ 2538 h 5426"/>
              <a:gd name="T30" fmla="*/ 0 w 6827"/>
              <a:gd name="T31" fmla="*/ 5164 h 5426"/>
              <a:gd name="T32" fmla="*/ 263 w 6827"/>
              <a:gd name="T33" fmla="*/ 5426 h 5426"/>
              <a:gd name="T34" fmla="*/ 438 w 6827"/>
              <a:gd name="T35" fmla="*/ 5426 h 5426"/>
              <a:gd name="T36" fmla="*/ 1663 w 6827"/>
              <a:gd name="T37" fmla="*/ 5426 h 5426"/>
              <a:gd name="T38" fmla="*/ 2713 w 6827"/>
              <a:gd name="T39" fmla="*/ 5426 h 5426"/>
              <a:gd name="T40" fmla="*/ 4113 w 6827"/>
              <a:gd name="T41" fmla="*/ 5426 h 5426"/>
              <a:gd name="T42" fmla="*/ 5164 w 6827"/>
              <a:gd name="T43" fmla="*/ 5426 h 5426"/>
              <a:gd name="T44" fmla="*/ 6564 w 6827"/>
              <a:gd name="T45" fmla="*/ 5426 h 5426"/>
              <a:gd name="T46" fmla="*/ 6827 w 6827"/>
              <a:gd name="T47" fmla="*/ 5164 h 5426"/>
              <a:gd name="T48" fmla="*/ 6827 w 6827"/>
              <a:gd name="T49" fmla="*/ 263 h 5426"/>
              <a:gd name="T50" fmla="*/ 6564 w 6827"/>
              <a:gd name="T51" fmla="*/ 0 h 5426"/>
              <a:gd name="T52" fmla="*/ 1400 w 6827"/>
              <a:gd name="T53" fmla="*/ 4901 h 5426"/>
              <a:gd name="T54" fmla="*/ 525 w 6827"/>
              <a:gd name="T55" fmla="*/ 4901 h 5426"/>
              <a:gd name="T56" fmla="*/ 525 w 6827"/>
              <a:gd name="T57" fmla="*/ 2801 h 5426"/>
              <a:gd name="T58" fmla="*/ 1400 w 6827"/>
              <a:gd name="T59" fmla="*/ 2801 h 5426"/>
              <a:gd name="T60" fmla="*/ 1400 w 6827"/>
              <a:gd name="T61" fmla="*/ 4901 h 5426"/>
              <a:gd name="T62" fmla="*/ 3851 w 6827"/>
              <a:gd name="T63" fmla="*/ 4901 h 5426"/>
              <a:gd name="T64" fmla="*/ 2976 w 6827"/>
              <a:gd name="T65" fmla="*/ 4901 h 5426"/>
              <a:gd name="T66" fmla="*/ 2976 w 6827"/>
              <a:gd name="T67" fmla="*/ 1663 h 5426"/>
              <a:gd name="T68" fmla="*/ 3851 w 6827"/>
              <a:gd name="T69" fmla="*/ 1663 h 5426"/>
              <a:gd name="T70" fmla="*/ 3851 w 6827"/>
              <a:gd name="T71" fmla="*/ 4901 h 5426"/>
              <a:gd name="T72" fmla="*/ 6302 w 6827"/>
              <a:gd name="T73" fmla="*/ 4901 h 5426"/>
              <a:gd name="T74" fmla="*/ 5426 w 6827"/>
              <a:gd name="T75" fmla="*/ 4901 h 5426"/>
              <a:gd name="T76" fmla="*/ 5426 w 6827"/>
              <a:gd name="T77" fmla="*/ 525 h 5426"/>
              <a:gd name="T78" fmla="*/ 6302 w 6827"/>
              <a:gd name="T79" fmla="*/ 525 h 5426"/>
              <a:gd name="T80" fmla="*/ 6302 w 6827"/>
              <a:gd name="T81" fmla="*/ 4901 h 5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27" h="5426">
                <a:moveTo>
                  <a:pt x="6564" y="0"/>
                </a:moveTo>
                <a:lnTo>
                  <a:pt x="5164" y="0"/>
                </a:lnTo>
                <a:cubicBezTo>
                  <a:pt x="5019" y="0"/>
                  <a:pt x="4901" y="118"/>
                  <a:pt x="4901" y="263"/>
                </a:cubicBezTo>
                <a:lnTo>
                  <a:pt x="4901" y="4901"/>
                </a:lnTo>
                <a:lnTo>
                  <a:pt x="4376" y="4901"/>
                </a:lnTo>
                <a:lnTo>
                  <a:pt x="4376" y="1401"/>
                </a:lnTo>
                <a:cubicBezTo>
                  <a:pt x="4376" y="1256"/>
                  <a:pt x="4259" y="1138"/>
                  <a:pt x="4114" y="1138"/>
                </a:cubicBezTo>
                <a:lnTo>
                  <a:pt x="2713" y="1138"/>
                </a:lnTo>
                <a:cubicBezTo>
                  <a:pt x="2568" y="1138"/>
                  <a:pt x="2451" y="1256"/>
                  <a:pt x="2451" y="1401"/>
                </a:cubicBezTo>
                <a:lnTo>
                  <a:pt x="2451" y="4901"/>
                </a:lnTo>
                <a:lnTo>
                  <a:pt x="1925" y="4901"/>
                </a:lnTo>
                <a:lnTo>
                  <a:pt x="1925" y="2538"/>
                </a:lnTo>
                <a:cubicBezTo>
                  <a:pt x="1925" y="2393"/>
                  <a:pt x="1808" y="2276"/>
                  <a:pt x="1663" y="2276"/>
                </a:cubicBezTo>
                <a:lnTo>
                  <a:pt x="263" y="2276"/>
                </a:lnTo>
                <a:cubicBezTo>
                  <a:pt x="118" y="2276"/>
                  <a:pt x="0" y="2393"/>
                  <a:pt x="0" y="2538"/>
                </a:cubicBezTo>
                <a:lnTo>
                  <a:pt x="0" y="5164"/>
                </a:lnTo>
                <a:cubicBezTo>
                  <a:pt x="0" y="5309"/>
                  <a:pt x="118" y="5426"/>
                  <a:pt x="263" y="5426"/>
                </a:cubicBezTo>
                <a:lnTo>
                  <a:pt x="438" y="5426"/>
                </a:lnTo>
                <a:lnTo>
                  <a:pt x="1663" y="5426"/>
                </a:lnTo>
                <a:lnTo>
                  <a:pt x="2713" y="5426"/>
                </a:lnTo>
                <a:lnTo>
                  <a:pt x="4113" y="5426"/>
                </a:lnTo>
                <a:lnTo>
                  <a:pt x="5164" y="5426"/>
                </a:lnTo>
                <a:lnTo>
                  <a:pt x="6564" y="5426"/>
                </a:lnTo>
                <a:cubicBezTo>
                  <a:pt x="6709" y="5426"/>
                  <a:pt x="6827" y="5309"/>
                  <a:pt x="6827" y="5164"/>
                </a:cubicBezTo>
                <a:lnTo>
                  <a:pt x="6827" y="263"/>
                </a:lnTo>
                <a:cubicBezTo>
                  <a:pt x="6827" y="118"/>
                  <a:pt x="6709" y="0"/>
                  <a:pt x="6564" y="0"/>
                </a:cubicBezTo>
                <a:close/>
                <a:moveTo>
                  <a:pt x="1400" y="4901"/>
                </a:moveTo>
                <a:lnTo>
                  <a:pt x="525" y="4901"/>
                </a:lnTo>
                <a:lnTo>
                  <a:pt x="525" y="2801"/>
                </a:lnTo>
                <a:lnTo>
                  <a:pt x="1400" y="2801"/>
                </a:lnTo>
                <a:lnTo>
                  <a:pt x="1400" y="4901"/>
                </a:lnTo>
                <a:close/>
                <a:moveTo>
                  <a:pt x="3851" y="4901"/>
                </a:moveTo>
                <a:lnTo>
                  <a:pt x="2976" y="4901"/>
                </a:lnTo>
                <a:lnTo>
                  <a:pt x="2976" y="1663"/>
                </a:lnTo>
                <a:lnTo>
                  <a:pt x="3851" y="1663"/>
                </a:lnTo>
                <a:lnTo>
                  <a:pt x="3851" y="4901"/>
                </a:lnTo>
                <a:close/>
                <a:moveTo>
                  <a:pt x="6302" y="4901"/>
                </a:moveTo>
                <a:lnTo>
                  <a:pt x="5426" y="4901"/>
                </a:lnTo>
                <a:lnTo>
                  <a:pt x="5426" y="525"/>
                </a:lnTo>
                <a:lnTo>
                  <a:pt x="6302" y="525"/>
                </a:lnTo>
                <a:lnTo>
                  <a:pt x="6302" y="49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ick_327698">
            <a:extLst>
              <a:ext uri="{FF2B5EF4-FFF2-40B4-BE49-F238E27FC236}">
                <a16:creationId xmlns:a16="http://schemas.microsoft.com/office/drawing/2014/main" id="{D8878CA5-853D-88C1-E5BC-EF7EFFD24406}"/>
              </a:ext>
            </a:extLst>
          </p:cNvPr>
          <p:cNvSpPr/>
          <p:nvPr/>
        </p:nvSpPr>
        <p:spPr>
          <a:xfrm>
            <a:off x="6075597" y="3132810"/>
            <a:ext cx="432000" cy="432000"/>
          </a:xfrm>
          <a:custGeom>
            <a:avLst/>
            <a:gdLst>
              <a:gd name="T0" fmla="*/ 3413 w 6827"/>
              <a:gd name="T1" fmla="*/ 0 h 6827"/>
              <a:gd name="T2" fmla="*/ 0 w 6827"/>
              <a:gd name="T3" fmla="*/ 3413 h 6827"/>
              <a:gd name="T4" fmla="*/ 3413 w 6827"/>
              <a:gd name="T5" fmla="*/ 6827 h 6827"/>
              <a:gd name="T6" fmla="*/ 6827 w 6827"/>
              <a:gd name="T7" fmla="*/ 3413 h 6827"/>
              <a:gd name="T8" fmla="*/ 3413 w 6827"/>
              <a:gd name="T9" fmla="*/ 0 h 6827"/>
              <a:gd name="T10" fmla="*/ 5155 w 6827"/>
              <a:gd name="T11" fmla="*/ 3022 h 6827"/>
              <a:gd name="T12" fmla="*/ 3370 w 6827"/>
              <a:gd name="T13" fmla="*/ 4807 h 6827"/>
              <a:gd name="T14" fmla="*/ 2990 w 6827"/>
              <a:gd name="T15" fmla="*/ 4964 h 6827"/>
              <a:gd name="T16" fmla="*/ 2611 w 6827"/>
              <a:gd name="T17" fmla="*/ 4807 h 6827"/>
              <a:gd name="T18" fmla="*/ 1672 w 6827"/>
              <a:gd name="T19" fmla="*/ 3868 h 6827"/>
              <a:gd name="T20" fmla="*/ 1672 w 6827"/>
              <a:gd name="T21" fmla="*/ 3109 h 6827"/>
              <a:gd name="T22" fmla="*/ 2431 w 6827"/>
              <a:gd name="T23" fmla="*/ 3109 h 6827"/>
              <a:gd name="T24" fmla="*/ 2990 w 6827"/>
              <a:gd name="T25" fmla="*/ 3668 h 6827"/>
              <a:gd name="T26" fmla="*/ 4395 w 6827"/>
              <a:gd name="T27" fmla="*/ 2263 h 6827"/>
              <a:gd name="T28" fmla="*/ 5155 w 6827"/>
              <a:gd name="T29" fmla="*/ 2263 h 6827"/>
              <a:gd name="T30" fmla="*/ 5155 w 6827"/>
              <a:gd name="T31" fmla="*/ 302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27" h="6827">
                <a:moveTo>
                  <a:pt x="3413" y="0"/>
                </a:moveTo>
                <a:cubicBezTo>
                  <a:pt x="1528" y="0"/>
                  <a:pt x="0" y="1528"/>
                  <a:pt x="0" y="3413"/>
                </a:cubicBezTo>
                <a:cubicBezTo>
                  <a:pt x="0" y="5298"/>
                  <a:pt x="1528" y="6827"/>
                  <a:pt x="3413" y="6827"/>
                </a:cubicBezTo>
                <a:cubicBezTo>
                  <a:pt x="5298" y="6827"/>
                  <a:pt x="6827" y="5298"/>
                  <a:pt x="6827" y="3413"/>
                </a:cubicBezTo>
                <a:cubicBezTo>
                  <a:pt x="6827" y="1528"/>
                  <a:pt x="5298" y="0"/>
                  <a:pt x="3413" y="0"/>
                </a:cubicBezTo>
                <a:close/>
                <a:moveTo>
                  <a:pt x="5155" y="3022"/>
                </a:moveTo>
                <a:lnTo>
                  <a:pt x="3370" y="4807"/>
                </a:lnTo>
                <a:cubicBezTo>
                  <a:pt x="3269" y="4907"/>
                  <a:pt x="3133" y="4964"/>
                  <a:pt x="2990" y="4964"/>
                </a:cubicBezTo>
                <a:cubicBezTo>
                  <a:pt x="2848" y="4964"/>
                  <a:pt x="2711" y="4907"/>
                  <a:pt x="2611" y="4807"/>
                </a:cubicBezTo>
                <a:lnTo>
                  <a:pt x="1672" y="3868"/>
                </a:lnTo>
                <a:cubicBezTo>
                  <a:pt x="1462" y="3659"/>
                  <a:pt x="1462" y="3319"/>
                  <a:pt x="1672" y="3109"/>
                </a:cubicBezTo>
                <a:cubicBezTo>
                  <a:pt x="1882" y="2899"/>
                  <a:pt x="2222" y="2899"/>
                  <a:pt x="2431" y="3109"/>
                </a:cubicBezTo>
                <a:lnTo>
                  <a:pt x="2990" y="3668"/>
                </a:lnTo>
                <a:lnTo>
                  <a:pt x="4395" y="2263"/>
                </a:lnTo>
                <a:cubicBezTo>
                  <a:pt x="4605" y="2053"/>
                  <a:pt x="4945" y="2053"/>
                  <a:pt x="5155" y="2263"/>
                </a:cubicBezTo>
                <a:cubicBezTo>
                  <a:pt x="5364" y="2473"/>
                  <a:pt x="5364" y="2813"/>
                  <a:pt x="5155" y="3022"/>
                </a:cubicBezTo>
                <a:close/>
              </a:path>
            </a:pathLst>
          </a:custGeom>
          <a:solidFill>
            <a:sysClr val="window" lastClr="FFFFFF"/>
          </a:solidFill>
          <a:ln w="12700" cap="flat" cmpd="sng" algn="ctr">
            <a:noFill/>
            <a:prstDash val="solid"/>
            <a:miter lim="800000"/>
          </a:ln>
          <a:effectLst/>
        </p:spPr>
        <p:txBody>
          <a:bodyPr rtlCol="0" anchor="ctr"/>
          <a:lstStyle/>
          <a:p>
            <a:pPr algn="ctr">
              <a:defRPr/>
            </a:pPr>
            <a:endParaRPr lang="en-US" kern="0">
              <a:solidFill>
                <a:prstClr val="white"/>
              </a:solidFill>
              <a:ea typeface="等线"/>
            </a:endParaRPr>
          </a:p>
        </p:txBody>
      </p:sp>
      <p:sp>
        <p:nvSpPr>
          <p:cNvPr id="51" name="iconfont-11253-5325649">
            <a:extLst>
              <a:ext uri="{FF2B5EF4-FFF2-40B4-BE49-F238E27FC236}">
                <a16:creationId xmlns:a16="http://schemas.microsoft.com/office/drawing/2014/main" id="{65127CD8-A0D2-4728-F89D-9FA96EA74CCE}"/>
              </a:ext>
            </a:extLst>
          </p:cNvPr>
          <p:cNvSpPr/>
          <p:nvPr/>
        </p:nvSpPr>
        <p:spPr>
          <a:xfrm>
            <a:off x="6075597" y="4733552"/>
            <a:ext cx="432000" cy="432000"/>
          </a:xfrm>
          <a:custGeom>
            <a:avLst/>
            <a:gdLst>
              <a:gd name="T0" fmla="*/ 4314 w 10001"/>
              <a:gd name="T1" fmla="*/ 444 h 7830"/>
              <a:gd name="T2" fmla="*/ 8740 w 10001"/>
              <a:gd name="T3" fmla="*/ 1260 h 7830"/>
              <a:gd name="T4" fmla="*/ 9757 w 10001"/>
              <a:gd name="T5" fmla="*/ 1361 h 7830"/>
              <a:gd name="T6" fmla="*/ 10001 w 10001"/>
              <a:gd name="T7" fmla="*/ 4964 h 7830"/>
              <a:gd name="T8" fmla="*/ 9157 w 10001"/>
              <a:gd name="T9" fmla="*/ 5206 h 7830"/>
              <a:gd name="T10" fmla="*/ 8791 w 10001"/>
              <a:gd name="T11" fmla="*/ 5399 h 7830"/>
              <a:gd name="T12" fmla="*/ 5454 w 10001"/>
              <a:gd name="T13" fmla="*/ 1494 h 7830"/>
              <a:gd name="T14" fmla="*/ 3642 w 10001"/>
              <a:gd name="T15" fmla="*/ 2251 h 7830"/>
              <a:gd name="T16" fmla="*/ 2504 w 10001"/>
              <a:gd name="T17" fmla="*/ 1868 h 7830"/>
              <a:gd name="T18" fmla="*/ 295 w 10001"/>
              <a:gd name="T19" fmla="*/ 5196 h 7830"/>
              <a:gd name="T20" fmla="*/ 1180 w 10001"/>
              <a:gd name="T21" fmla="*/ 4752 h 7830"/>
              <a:gd name="T22" fmla="*/ 2797 w 10001"/>
              <a:gd name="T23" fmla="*/ 5095 h 7830"/>
              <a:gd name="T24" fmla="*/ 3988 w 10001"/>
              <a:gd name="T25" fmla="*/ 6155 h 7830"/>
              <a:gd name="T26" fmla="*/ 4639 w 10001"/>
              <a:gd name="T27" fmla="*/ 7567 h 7830"/>
              <a:gd name="T28" fmla="*/ 4588 w 10001"/>
              <a:gd name="T29" fmla="*/ 7669 h 7830"/>
              <a:gd name="T30" fmla="*/ 5411 w 10001"/>
              <a:gd name="T31" fmla="*/ 7134 h 7830"/>
              <a:gd name="T32" fmla="*/ 5421 w 10001"/>
              <a:gd name="T33" fmla="*/ 7124 h 7830"/>
              <a:gd name="T34" fmla="*/ 6154 w 10001"/>
              <a:gd name="T35" fmla="*/ 7234 h 7830"/>
              <a:gd name="T36" fmla="*/ 6367 w 10001"/>
              <a:gd name="T37" fmla="*/ 6689 h 7830"/>
              <a:gd name="T38" fmla="*/ 6419 w 10001"/>
              <a:gd name="T39" fmla="*/ 6729 h 7830"/>
              <a:gd name="T40" fmla="*/ 7334 w 10001"/>
              <a:gd name="T41" fmla="*/ 6264 h 7830"/>
              <a:gd name="T42" fmla="*/ 7344 w 10001"/>
              <a:gd name="T43" fmla="*/ 6255 h 7830"/>
              <a:gd name="T44" fmla="*/ 8036 w 10001"/>
              <a:gd name="T45" fmla="*/ 6376 h 7830"/>
              <a:gd name="T46" fmla="*/ 8159 w 10001"/>
              <a:gd name="T47" fmla="*/ 5569 h 7830"/>
              <a:gd name="T48" fmla="*/ 5199 w 10001"/>
              <a:gd name="T49" fmla="*/ 1998 h 7830"/>
              <a:gd name="T50" fmla="*/ 3825 w 10001"/>
              <a:gd name="T51" fmla="*/ 2674 h 7830"/>
              <a:gd name="T52" fmla="*/ 1984 w 10001"/>
              <a:gd name="T53" fmla="*/ 2270 h 7830"/>
              <a:gd name="T54" fmla="*/ 2024 w 10001"/>
              <a:gd name="T55" fmla="*/ 1393 h 7830"/>
              <a:gd name="T56" fmla="*/ 244 w 10001"/>
              <a:gd name="T57" fmla="*/ 1383 h 7830"/>
              <a:gd name="T58" fmla="*/ 0 w 10001"/>
              <a:gd name="T59" fmla="*/ 4975 h 7830"/>
              <a:gd name="T60" fmla="*/ 2126 w 10001"/>
              <a:gd name="T61" fmla="*/ 4954 h 7830"/>
              <a:gd name="T62" fmla="*/ 1180 w 10001"/>
              <a:gd name="T63" fmla="*/ 5509 h 7830"/>
              <a:gd name="T64" fmla="*/ 1251 w 10001"/>
              <a:gd name="T65" fmla="*/ 6134 h 7830"/>
              <a:gd name="T66" fmla="*/ 1801 w 10001"/>
              <a:gd name="T67" fmla="*/ 6214 h 7830"/>
              <a:gd name="T68" fmla="*/ 1831 w 10001"/>
              <a:gd name="T69" fmla="*/ 6244 h 7830"/>
              <a:gd name="T70" fmla="*/ 2035 w 10001"/>
              <a:gd name="T71" fmla="*/ 6708 h 7830"/>
              <a:gd name="T72" fmla="*/ 2554 w 10001"/>
              <a:gd name="T73" fmla="*/ 6768 h 7830"/>
              <a:gd name="T74" fmla="*/ 2726 w 10001"/>
              <a:gd name="T75" fmla="*/ 7181 h 7830"/>
              <a:gd name="T76" fmla="*/ 3245 w 10001"/>
              <a:gd name="T77" fmla="*/ 7241 h 7830"/>
              <a:gd name="T78" fmla="*/ 3275 w 10001"/>
              <a:gd name="T79" fmla="*/ 7261 h 7830"/>
              <a:gd name="T80" fmla="*/ 3468 w 10001"/>
              <a:gd name="T81" fmla="*/ 7554 h 7830"/>
              <a:gd name="T82" fmla="*/ 4150 w 10001"/>
              <a:gd name="T83" fmla="*/ 7423 h 7830"/>
              <a:gd name="T84" fmla="*/ 4130 w 10001"/>
              <a:gd name="T85" fmla="*/ 6736 h 7830"/>
              <a:gd name="T86" fmla="*/ 3611 w 10001"/>
              <a:gd name="T87" fmla="*/ 6645 h 7830"/>
              <a:gd name="T88" fmla="*/ 3184 w 10001"/>
              <a:gd name="T89" fmla="*/ 6161 h 7830"/>
              <a:gd name="T90" fmla="*/ 2949 w 10001"/>
              <a:gd name="T91" fmla="*/ 6141 h 7830"/>
              <a:gd name="T92" fmla="*/ 2319 w 10001"/>
              <a:gd name="T93" fmla="*/ 5576 h 7830"/>
              <a:gd name="T94" fmla="*/ 2126 w 10001"/>
              <a:gd name="T95" fmla="*/ 4954 h 7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01" h="7830">
                <a:moveTo>
                  <a:pt x="2574" y="1755"/>
                </a:moveTo>
                <a:lnTo>
                  <a:pt x="4314" y="444"/>
                </a:lnTo>
                <a:cubicBezTo>
                  <a:pt x="4791" y="91"/>
                  <a:pt x="5422" y="0"/>
                  <a:pt x="5972" y="211"/>
                </a:cubicBezTo>
                <a:lnTo>
                  <a:pt x="8740" y="1260"/>
                </a:lnTo>
                <a:cubicBezTo>
                  <a:pt x="8924" y="1331"/>
                  <a:pt x="9116" y="1361"/>
                  <a:pt x="9300" y="1361"/>
                </a:cubicBezTo>
                <a:lnTo>
                  <a:pt x="9757" y="1361"/>
                </a:lnTo>
                <a:cubicBezTo>
                  <a:pt x="9890" y="1361"/>
                  <a:pt x="10001" y="1463"/>
                  <a:pt x="10001" y="1594"/>
                </a:cubicBezTo>
                <a:lnTo>
                  <a:pt x="10001" y="4964"/>
                </a:lnTo>
                <a:cubicBezTo>
                  <a:pt x="10001" y="5095"/>
                  <a:pt x="9889" y="5206"/>
                  <a:pt x="9757" y="5206"/>
                </a:cubicBezTo>
                <a:lnTo>
                  <a:pt x="9157" y="5206"/>
                </a:lnTo>
                <a:cubicBezTo>
                  <a:pt x="9076" y="5206"/>
                  <a:pt x="8985" y="5236"/>
                  <a:pt x="8924" y="5288"/>
                </a:cubicBezTo>
                <a:lnTo>
                  <a:pt x="8791" y="5399"/>
                </a:lnTo>
                <a:cubicBezTo>
                  <a:pt x="8761" y="5429"/>
                  <a:pt x="8710" y="5419"/>
                  <a:pt x="8679" y="5389"/>
                </a:cubicBezTo>
                <a:lnTo>
                  <a:pt x="5454" y="1494"/>
                </a:lnTo>
                <a:cubicBezTo>
                  <a:pt x="5372" y="1393"/>
                  <a:pt x="5230" y="1373"/>
                  <a:pt x="5117" y="1434"/>
                </a:cubicBezTo>
                <a:lnTo>
                  <a:pt x="3642" y="2251"/>
                </a:lnTo>
                <a:cubicBezTo>
                  <a:pt x="3347" y="2413"/>
                  <a:pt x="2991" y="2433"/>
                  <a:pt x="2676" y="2301"/>
                </a:cubicBezTo>
                <a:cubicBezTo>
                  <a:pt x="2514" y="2230"/>
                  <a:pt x="2432" y="2039"/>
                  <a:pt x="2504" y="1868"/>
                </a:cubicBezTo>
                <a:cubicBezTo>
                  <a:pt x="2502" y="1826"/>
                  <a:pt x="2532" y="1786"/>
                  <a:pt x="2574" y="1755"/>
                </a:cubicBezTo>
                <a:close/>
                <a:moveTo>
                  <a:pt x="295" y="5196"/>
                </a:moveTo>
                <a:lnTo>
                  <a:pt x="814" y="5196"/>
                </a:lnTo>
                <a:lnTo>
                  <a:pt x="1180" y="4752"/>
                </a:lnTo>
                <a:cubicBezTo>
                  <a:pt x="1505" y="4359"/>
                  <a:pt x="2095" y="4309"/>
                  <a:pt x="2492" y="4631"/>
                </a:cubicBezTo>
                <a:cubicBezTo>
                  <a:pt x="2635" y="4752"/>
                  <a:pt x="2746" y="4914"/>
                  <a:pt x="2797" y="5095"/>
                </a:cubicBezTo>
                <a:cubicBezTo>
                  <a:pt x="3112" y="5176"/>
                  <a:pt x="3358" y="5417"/>
                  <a:pt x="3449" y="5731"/>
                </a:cubicBezTo>
                <a:cubicBezTo>
                  <a:pt x="3672" y="5801"/>
                  <a:pt x="3876" y="5944"/>
                  <a:pt x="3988" y="6155"/>
                </a:cubicBezTo>
                <a:cubicBezTo>
                  <a:pt x="4181" y="6185"/>
                  <a:pt x="4364" y="6276"/>
                  <a:pt x="4506" y="6417"/>
                </a:cubicBezTo>
                <a:cubicBezTo>
                  <a:pt x="4801" y="6730"/>
                  <a:pt x="4863" y="7195"/>
                  <a:pt x="4639" y="7567"/>
                </a:cubicBezTo>
                <a:lnTo>
                  <a:pt x="4588" y="7659"/>
                </a:lnTo>
                <a:lnTo>
                  <a:pt x="4588" y="7669"/>
                </a:lnTo>
                <a:cubicBezTo>
                  <a:pt x="4831" y="7830"/>
                  <a:pt x="5158" y="7780"/>
                  <a:pt x="5330" y="7537"/>
                </a:cubicBezTo>
                <a:cubicBezTo>
                  <a:pt x="5411" y="7416"/>
                  <a:pt x="5443" y="7275"/>
                  <a:pt x="5411" y="7134"/>
                </a:cubicBezTo>
                <a:lnTo>
                  <a:pt x="5411" y="7124"/>
                </a:lnTo>
                <a:lnTo>
                  <a:pt x="5421" y="7124"/>
                </a:lnTo>
                <a:lnTo>
                  <a:pt x="5462" y="7164"/>
                </a:lnTo>
                <a:cubicBezTo>
                  <a:pt x="5646" y="7345"/>
                  <a:pt x="5941" y="7376"/>
                  <a:pt x="6154" y="7234"/>
                </a:cubicBezTo>
                <a:cubicBezTo>
                  <a:pt x="6326" y="7112"/>
                  <a:pt x="6407" y="6901"/>
                  <a:pt x="6367" y="6699"/>
                </a:cubicBezTo>
                <a:lnTo>
                  <a:pt x="6367" y="6689"/>
                </a:lnTo>
                <a:lnTo>
                  <a:pt x="6377" y="6689"/>
                </a:lnTo>
                <a:lnTo>
                  <a:pt x="6419" y="6729"/>
                </a:lnTo>
                <a:cubicBezTo>
                  <a:pt x="6601" y="6910"/>
                  <a:pt x="6886" y="6940"/>
                  <a:pt x="7110" y="6799"/>
                </a:cubicBezTo>
                <a:cubicBezTo>
                  <a:pt x="7282" y="6678"/>
                  <a:pt x="7375" y="6466"/>
                  <a:pt x="7334" y="6264"/>
                </a:cubicBezTo>
                <a:lnTo>
                  <a:pt x="7334" y="6255"/>
                </a:lnTo>
                <a:lnTo>
                  <a:pt x="7344" y="6255"/>
                </a:lnTo>
                <a:lnTo>
                  <a:pt x="7385" y="6295"/>
                </a:lnTo>
                <a:cubicBezTo>
                  <a:pt x="7557" y="6466"/>
                  <a:pt x="7832" y="6496"/>
                  <a:pt x="8036" y="6376"/>
                </a:cubicBezTo>
                <a:cubicBezTo>
                  <a:pt x="8290" y="6225"/>
                  <a:pt x="8372" y="5903"/>
                  <a:pt x="8220" y="5650"/>
                </a:cubicBezTo>
                <a:cubicBezTo>
                  <a:pt x="8200" y="5620"/>
                  <a:pt x="8179" y="5590"/>
                  <a:pt x="8159" y="5569"/>
                </a:cubicBezTo>
                <a:lnTo>
                  <a:pt x="7834" y="5175"/>
                </a:lnTo>
                <a:lnTo>
                  <a:pt x="5199" y="1998"/>
                </a:lnTo>
                <a:cubicBezTo>
                  <a:pt x="5169" y="1968"/>
                  <a:pt x="5127" y="1958"/>
                  <a:pt x="5086" y="1978"/>
                </a:cubicBezTo>
                <a:lnTo>
                  <a:pt x="3825" y="2674"/>
                </a:lnTo>
                <a:cubicBezTo>
                  <a:pt x="3418" y="2896"/>
                  <a:pt x="2940" y="2936"/>
                  <a:pt x="2503" y="2775"/>
                </a:cubicBezTo>
                <a:cubicBezTo>
                  <a:pt x="2259" y="2694"/>
                  <a:pt x="2075" y="2503"/>
                  <a:pt x="1984" y="2270"/>
                </a:cubicBezTo>
                <a:cubicBezTo>
                  <a:pt x="1913" y="2028"/>
                  <a:pt x="1942" y="1765"/>
                  <a:pt x="2075" y="1554"/>
                </a:cubicBezTo>
                <a:cubicBezTo>
                  <a:pt x="2105" y="1494"/>
                  <a:pt x="2085" y="1423"/>
                  <a:pt x="2024" y="1393"/>
                </a:cubicBezTo>
                <a:cubicBezTo>
                  <a:pt x="2004" y="1383"/>
                  <a:pt x="1982" y="1383"/>
                  <a:pt x="1963" y="1383"/>
                </a:cubicBezTo>
                <a:lnTo>
                  <a:pt x="244" y="1383"/>
                </a:lnTo>
                <a:cubicBezTo>
                  <a:pt x="111" y="1383"/>
                  <a:pt x="0" y="1484"/>
                  <a:pt x="0" y="1615"/>
                </a:cubicBezTo>
                <a:lnTo>
                  <a:pt x="0" y="4975"/>
                </a:lnTo>
                <a:cubicBezTo>
                  <a:pt x="51" y="5095"/>
                  <a:pt x="163" y="5196"/>
                  <a:pt x="295" y="5196"/>
                </a:cubicBezTo>
                <a:close/>
                <a:moveTo>
                  <a:pt x="2126" y="4954"/>
                </a:moveTo>
                <a:cubicBezTo>
                  <a:pt x="1923" y="4843"/>
                  <a:pt x="1679" y="4894"/>
                  <a:pt x="1536" y="5075"/>
                </a:cubicBezTo>
                <a:lnTo>
                  <a:pt x="1180" y="5509"/>
                </a:lnTo>
                <a:cubicBezTo>
                  <a:pt x="1028" y="5700"/>
                  <a:pt x="1048" y="5983"/>
                  <a:pt x="1241" y="6134"/>
                </a:cubicBezTo>
                <a:lnTo>
                  <a:pt x="1251" y="6134"/>
                </a:lnTo>
                <a:lnTo>
                  <a:pt x="1303" y="6174"/>
                </a:lnTo>
                <a:cubicBezTo>
                  <a:pt x="1445" y="6285"/>
                  <a:pt x="1649" y="6295"/>
                  <a:pt x="1801" y="6214"/>
                </a:cubicBezTo>
                <a:cubicBezTo>
                  <a:pt x="1811" y="6204"/>
                  <a:pt x="1821" y="6214"/>
                  <a:pt x="1831" y="6224"/>
                </a:cubicBezTo>
                <a:lnTo>
                  <a:pt x="1831" y="6244"/>
                </a:lnTo>
                <a:cubicBezTo>
                  <a:pt x="1801" y="6405"/>
                  <a:pt x="1861" y="6576"/>
                  <a:pt x="1994" y="6678"/>
                </a:cubicBezTo>
                <a:lnTo>
                  <a:pt x="2035" y="6708"/>
                </a:lnTo>
                <a:cubicBezTo>
                  <a:pt x="2178" y="6819"/>
                  <a:pt x="2360" y="6829"/>
                  <a:pt x="2524" y="6758"/>
                </a:cubicBezTo>
                <a:cubicBezTo>
                  <a:pt x="2534" y="6748"/>
                  <a:pt x="2554" y="6758"/>
                  <a:pt x="2554" y="6768"/>
                </a:cubicBezTo>
                <a:lnTo>
                  <a:pt x="2554" y="6778"/>
                </a:lnTo>
                <a:cubicBezTo>
                  <a:pt x="2534" y="6929"/>
                  <a:pt x="2605" y="7080"/>
                  <a:pt x="2726" y="7181"/>
                </a:cubicBezTo>
                <a:lnTo>
                  <a:pt x="2756" y="7201"/>
                </a:lnTo>
                <a:cubicBezTo>
                  <a:pt x="2899" y="7313"/>
                  <a:pt x="3081" y="7333"/>
                  <a:pt x="3245" y="7241"/>
                </a:cubicBezTo>
                <a:cubicBezTo>
                  <a:pt x="3255" y="7231"/>
                  <a:pt x="3275" y="7241"/>
                  <a:pt x="3275" y="7251"/>
                </a:cubicBezTo>
                <a:lnTo>
                  <a:pt x="3275" y="7261"/>
                </a:lnTo>
                <a:cubicBezTo>
                  <a:pt x="3295" y="7373"/>
                  <a:pt x="3356" y="7474"/>
                  <a:pt x="3448" y="7544"/>
                </a:cubicBezTo>
                <a:lnTo>
                  <a:pt x="3468" y="7554"/>
                </a:lnTo>
                <a:cubicBezTo>
                  <a:pt x="3671" y="7705"/>
                  <a:pt x="3956" y="7675"/>
                  <a:pt x="4109" y="7473"/>
                </a:cubicBezTo>
                <a:cubicBezTo>
                  <a:pt x="4119" y="7453"/>
                  <a:pt x="4139" y="7433"/>
                  <a:pt x="4150" y="7423"/>
                </a:cubicBezTo>
                <a:lnTo>
                  <a:pt x="4211" y="7311"/>
                </a:lnTo>
                <a:cubicBezTo>
                  <a:pt x="4324" y="7120"/>
                  <a:pt x="4293" y="6888"/>
                  <a:pt x="4130" y="6736"/>
                </a:cubicBezTo>
                <a:cubicBezTo>
                  <a:pt x="3998" y="6615"/>
                  <a:pt x="3805" y="6585"/>
                  <a:pt x="3631" y="6655"/>
                </a:cubicBezTo>
                <a:cubicBezTo>
                  <a:pt x="3621" y="6655"/>
                  <a:pt x="3621" y="6655"/>
                  <a:pt x="3611" y="6645"/>
                </a:cubicBezTo>
                <a:lnTo>
                  <a:pt x="3611" y="6635"/>
                </a:lnTo>
                <a:cubicBezTo>
                  <a:pt x="3621" y="6393"/>
                  <a:pt x="3428" y="6181"/>
                  <a:pt x="3184" y="6161"/>
                </a:cubicBezTo>
                <a:cubicBezTo>
                  <a:pt x="3123" y="6161"/>
                  <a:pt x="3061" y="6171"/>
                  <a:pt x="3000" y="6191"/>
                </a:cubicBezTo>
                <a:cubicBezTo>
                  <a:pt x="2929" y="6201"/>
                  <a:pt x="2949" y="6141"/>
                  <a:pt x="2949" y="6141"/>
                </a:cubicBezTo>
                <a:cubicBezTo>
                  <a:pt x="3040" y="5909"/>
                  <a:pt x="2939" y="5658"/>
                  <a:pt x="2705" y="5556"/>
                </a:cubicBezTo>
                <a:cubicBezTo>
                  <a:pt x="2583" y="5506"/>
                  <a:pt x="2430" y="5516"/>
                  <a:pt x="2319" y="5576"/>
                </a:cubicBezTo>
                <a:cubicBezTo>
                  <a:pt x="2268" y="5586"/>
                  <a:pt x="2278" y="5536"/>
                  <a:pt x="2278" y="5536"/>
                </a:cubicBezTo>
                <a:cubicBezTo>
                  <a:pt x="2411" y="5348"/>
                  <a:pt x="2340" y="5075"/>
                  <a:pt x="2126" y="4954"/>
                </a:cubicBezTo>
                <a:close/>
                <a:moveTo>
                  <a:pt x="2126" y="4954"/>
                </a:moveTo>
                <a:close/>
              </a:path>
            </a:pathLst>
          </a:custGeom>
          <a:solidFill>
            <a:sysClr val="window" lastClr="FFFFFF"/>
          </a:solidFill>
          <a:ln w="12700" cap="flat" cmpd="sng" algn="ctr">
            <a:noFill/>
            <a:prstDash val="solid"/>
            <a:miter lim="800000"/>
          </a:ln>
          <a:effectLst/>
        </p:spPr>
        <p:txBody>
          <a:bodyPr rtlCol="0" anchor="ctr"/>
          <a:lstStyle/>
          <a:p>
            <a:pPr algn="ctr">
              <a:defRPr/>
            </a:pPr>
            <a:endParaRPr lang="en-US" kern="0">
              <a:solidFill>
                <a:prstClr val="white"/>
              </a:solidFill>
              <a:ea typeface="等线"/>
            </a:endParaRPr>
          </a:p>
        </p:txBody>
      </p:sp>
      <p:grpSp>
        <p:nvGrpSpPr>
          <p:cNvPr id="52" name="组合 51">
            <a:extLst>
              <a:ext uri="{FF2B5EF4-FFF2-40B4-BE49-F238E27FC236}">
                <a16:creationId xmlns:a16="http://schemas.microsoft.com/office/drawing/2014/main" id="{B4FCE261-2779-221C-1FF6-D4B48CF00B25}"/>
              </a:ext>
            </a:extLst>
          </p:cNvPr>
          <p:cNvGrpSpPr/>
          <p:nvPr/>
        </p:nvGrpSpPr>
        <p:grpSpPr>
          <a:xfrm>
            <a:off x="-24000" y="6497997"/>
            <a:ext cx="12216000" cy="360003"/>
            <a:chOff x="-24000" y="6669000"/>
            <a:chExt cx="12216000" cy="720003"/>
          </a:xfrm>
        </p:grpSpPr>
        <p:sp>
          <p:nvSpPr>
            <p:cNvPr id="53" name="任意多边形: 形状 52">
              <a:extLst>
                <a:ext uri="{FF2B5EF4-FFF2-40B4-BE49-F238E27FC236}">
                  <a16:creationId xmlns:a16="http://schemas.microsoft.com/office/drawing/2014/main" id="{FC0DAFAA-A247-0706-5360-85AC3C5153E8}"/>
                </a:ext>
              </a:extLst>
            </p:cNvPr>
            <p:cNvSpPr/>
            <p:nvPr/>
          </p:nvSpPr>
          <p:spPr>
            <a:xfrm rot="10800000">
              <a:off x="-24000" y="6669000"/>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0" fmla="*/ 12192000 w 12192000"/>
                <a:gd name="connsiteY0" fmla="*/ 618992 h 618992"/>
                <a:gd name="connsiteX1" fmla="*/ 12057827 w 12192000"/>
                <a:gd name="connsiteY1" fmla="*/ 577154 h 618992"/>
                <a:gd name="connsiteX2" fmla="*/ 5960875 w 12192000"/>
                <a:gd name="connsiteY2" fmla="*/ 119963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60875 w 12192000"/>
                <a:gd name="connsiteY2" fmla="*/ 15381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37770 w 12192000"/>
                <a:gd name="connsiteY2" fmla="*/ 74831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3 w 12192000"/>
                <a:gd name="connsiteY2" fmla="*/ 108680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4 w 12192000"/>
                <a:gd name="connsiteY2" fmla="*/ 266639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 name="connsiteX0" fmla="*/ 12192000 w 12192000"/>
                <a:gd name="connsiteY0" fmla="*/ 618992 h 618992"/>
                <a:gd name="connsiteX1" fmla="*/ 12057827 w 12192000"/>
                <a:gd name="connsiteY1" fmla="*/ 577154 h 618992"/>
                <a:gd name="connsiteX2" fmla="*/ 5949325 w 12192000"/>
                <a:gd name="connsiteY2" fmla="*/ 176376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 name="connsiteX7" fmla="*/ 12192000 w 12192000"/>
                <a:gd name="connsiteY7" fmla="*/ 618992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8992">
                  <a:moveTo>
                    <a:pt x="12192000" y="618992"/>
                  </a:moveTo>
                  <a:lnTo>
                    <a:pt x="12057827" y="577154"/>
                  </a:lnTo>
                  <a:cubicBezTo>
                    <a:pt x="11056150" y="311048"/>
                    <a:pt x="8707988" y="176376"/>
                    <a:pt x="5949325" y="176376"/>
                  </a:cubicBezTo>
                  <a:cubicBezTo>
                    <a:pt x="3420551" y="176376"/>
                    <a:pt x="1205186" y="288865"/>
                    <a:pt x="67550" y="513284"/>
                  </a:cubicBezTo>
                  <a:lnTo>
                    <a:pt x="0" y="528531"/>
                  </a:lnTo>
                  <a:lnTo>
                    <a:pt x="0" y="0"/>
                  </a:lnTo>
                  <a:lnTo>
                    <a:pt x="12192000" y="0"/>
                  </a:lnTo>
                  <a:lnTo>
                    <a:pt x="12192000" y="618992"/>
                  </a:ln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AD2A3F4C-DA84-ACFA-5675-04EB6C589CAF}"/>
                </a:ext>
              </a:extLst>
            </p:cNvPr>
            <p:cNvSpPr/>
            <p:nvPr/>
          </p:nvSpPr>
          <p:spPr>
            <a:xfrm rot="10800000">
              <a:off x="-24000" y="6753998"/>
              <a:ext cx="12216000" cy="635005"/>
            </a:xfrm>
            <a:custGeom>
              <a:avLst/>
              <a:gdLst>
                <a:gd name="connsiteX0" fmla="*/ 12192000 w 12192000"/>
                <a:gd name="connsiteY0" fmla="*/ 618992 h 618992"/>
                <a:gd name="connsiteX1" fmla="*/ 12057827 w 12192000"/>
                <a:gd name="connsiteY1" fmla="*/ 577154 h 618992"/>
                <a:gd name="connsiteX2" fmla="*/ 5949300 w 12192000"/>
                <a:gd name="connsiteY2" fmla="*/ 172164 h 618992"/>
                <a:gd name="connsiteX3" fmla="*/ 67550 w 12192000"/>
                <a:gd name="connsiteY3" fmla="*/ 513284 h 618992"/>
                <a:gd name="connsiteX4" fmla="*/ 0 w 12192000"/>
                <a:gd name="connsiteY4" fmla="*/ 528531 h 618992"/>
                <a:gd name="connsiteX5" fmla="*/ 0 w 12192000"/>
                <a:gd name="connsiteY5" fmla="*/ 0 h 618992"/>
                <a:gd name="connsiteX6" fmla="*/ 12192000 w 12192000"/>
                <a:gd name="connsiteY6" fmla="*/ 0 h 61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18992">
                  <a:moveTo>
                    <a:pt x="12192000" y="618992"/>
                  </a:moveTo>
                  <a:lnTo>
                    <a:pt x="12057827" y="577154"/>
                  </a:lnTo>
                  <a:cubicBezTo>
                    <a:pt x="11056150" y="311048"/>
                    <a:pt x="8707963" y="172164"/>
                    <a:pt x="5949300" y="172164"/>
                  </a:cubicBezTo>
                  <a:cubicBezTo>
                    <a:pt x="3420526" y="172164"/>
                    <a:pt x="1205186" y="288865"/>
                    <a:pt x="67550" y="513284"/>
                  </a:cubicBezTo>
                  <a:lnTo>
                    <a:pt x="0" y="528531"/>
                  </a:lnTo>
                  <a:lnTo>
                    <a:pt x="0" y="0"/>
                  </a:lnTo>
                  <a:lnTo>
                    <a:pt x="12192000" y="0"/>
                  </a:lnTo>
                  <a:close/>
                </a:path>
              </a:pathLst>
            </a:custGeom>
            <a:gradFill flip="none" rotWithShape="1">
              <a:gsLst>
                <a:gs pos="0">
                  <a:schemeClr val="accent1">
                    <a:lumMod val="100000"/>
                  </a:schemeClr>
                </a:gs>
                <a:gs pos="100000">
                  <a:schemeClr val="accent1">
                    <a:lumMod val="100000"/>
                  </a:schemeClr>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 name="矩形 1">
            <a:extLst>
              <a:ext uri="{FF2B5EF4-FFF2-40B4-BE49-F238E27FC236}">
                <a16:creationId xmlns:a16="http://schemas.microsoft.com/office/drawing/2014/main" id="{E451D44A-33DC-3F49-F800-C3FD57C4739A}"/>
              </a:ext>
            </a:extLst>
          </p:cNvPr>
          <p:cNvSpPr/>
          <p:nvPr/>
        </p:nvSpPr>
        <p:spPr>
          <a:xfrm>
            <a:off x="695325" y="1989000"/>
            <a:ext cx="2880000" cy="3600000"/>
          </a:xfrm>
          <a:prstGeom prst="rect">
            <a:avLst/>
          </a:prstGeom>
          <a:solidFill>
            <a:schemeClr val="accent1">
              <a:lumMod val="10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40_19" descr="桌子上的人&#10;&#10;中度可信度描述已自动生成">
            <a:extLst>
              <a:ext uri="{FF2B5EF4-FFF2-40B4-BE49-F238E27FC236}">
                <a16:creationId xmlns:a16="http://schemas.microsoft.com/office/drawing/2014/main" id="{5011AA20-9AB6-5EDB-9E3E-B4BCE0B19E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56000" y="1400537"/>
            <a:ext cx="3713954" cy="3828463"/>
          </a:xfrm>
          <a:prstGeom prst="rect">
            <a:avLst/>
          </a:prstGeom>
        </p:spPr>
      </p:pic>
    </p:spTree>
    <p:extLst>
      <p:ext uri="{BB962C8B-B14F-4D97-AF65-F5344CB8AC3E}">
        <p14:creationId xmlns:p14="http://schemas.microsoft.com/office/powerpoint/2010/main" val="31795400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0cb5d518-b129-4867-ae20-c7b3af600994&quot;,&quot;Name&quot;:null,&quot;Kind&quot;:&quot;Custom&quot;,&quot;OldGuidesSetting&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ISLIDE.ICON" val="#380128;#380011;"/>
</p:tagLst>
</file>

<file path=ppt/theme/theme1.xml><?xml version="1.0" encoding="utf-8"?>
<a:theme xmlns:a="http://schemas.openxmlformats.org/drawingml/2006/main" name="Office 主题​​">
  <a:themeElements>
    <a:clrScheme name="自定义 51">
      <a:dk1>
        <a:sysClr val="windowText" lastClr="000000"/>
      </a:dk1>
      <a:lt1>
        <a:sysClr val="window" lastClr="FFFFFF"/>
      </a:lt1>
      <a:dk2>
        <a:srgbClr val="1F497D"/>
      </a:dk2>
      <a:lt2>
        <a:srgbClr val="EEECE1"/>
      </a:lt2>
      <a:accent1>
        <a:srgbClr val="0066FF"/>
      </a:accent1>
      <a:accent2>
        <a:srgbClr val="00B0F0"/>
      </a:accent2>
      <a:accent3>
        <a:srgbClr val="FFCC00"/>
      </a:accent3>
      <a:accent4>
        <a:srgbClr val="8064A2"/>
      </a:accent4>
      <a:accent5>
        <a:srgbClr val="4BACC6"/>
      </a:accent5>
      <a:accent6>
        <a:srgbClr val="F79646"/>
      </a:accent6>
      <a:hlink>
        <a:srgbClr val="0000FF"/>
      </a:hlink>
      <a:folHlink>
        <a:srgbClr val="800080"/>
      </a:folHlink>
    </a:clrScheme>
    <a:fontScheme name="自定义 9">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1163</TotalTime>
  <Words>1250</Words>
  <Application>Microsoft Office PowerPoint</Application>
  <PresentationFormat>宽屏</PresentationFormat>
  <Paragraphs>199</Paragraphs>
  <Slides>17</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OPPOSans H</vt:lpstr>
      <vt:lpstr>OPPOSans M</vt:lpstr>
      <vt:lpstr>Roboto Regular</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Arial</vt:lpstr>
      <vt:lpstr>Bahnschrift SemiBold</vt:lpstr>
      <vt:lpstr>Bahnschrift SemiLight</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弧度几何风简约商务蓝年终总结汇报ppt模板</dc:title>
  <dc:creator>©脚踏实地</dc:creator>
  <cp:keywords>P界达人</cp:keywords>
  <dc:description>51PPT模板网，幻灯片演示模板及素材免费下载！_x000d_
51PPT模板网 唯一访问网址：www.51pptmoban.com</dc:description>
  <cp:lastModifiedBy>51pptmoban .com</cp:lastModifiedBy>
  <cp:revision>13</cp:revision>
  <dcterms:created xsi:type="dcterms:W3CDTF">2023-08-23T02:12:34Z</dcterms:created>
  <dcterms:modified xsi:type="dcterms:W3CDTF">2023-11-12T11:34:28Z</dcterms:modified>
  <cp:contentStatus>弧度几何风简约商务蓝年终总结汇报ppt模板，www.51pptmoban.com</cp:contentStatus>
  <cp:version>51pptmoban.com（V51-111204版）</cp:version>
</cp:coreProperties>
</file>