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65" r:id="rId2"/>
    <p:sldId id="274" r:id="rId3"/>
    <p:sldId id="259" r:id="rId4"/>
    <p:sldId id="275" r:id="rId5"/>
    <p:sldId id="262" r:id="rId6"/>
    <p:sldId id="276" r:id="rId7"/>
    <p:sldId id="266" r:id="rId8"/>
    <p:sldId id="267" r:id="rId9"/>
    <p:sldId id="272" r:id="rId10"/>
    <p:sldId id="268" r:id="rId11"/>
    <p:sldId id="269" r:id="rId12"/>
    <p:sldId id="270" r:id="rId13"/>
    <p:sldId id="277" r:id="rId14"/>
    <p:sldId id="271" r:id="rId15"/>
    <p:sldId id="278" r:id="rId16"/>
    <p:sldId id="279" r:id="rId17"/>
    <p:sldId id="2007578501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1277" userDrawn="1">
          <p15:clr>
            <a:srgbClr val="A4A3A4"/>
          </p15:clr>
        </p15:guide>
        <p15:guide id="4" pos="6403" userDrawn="1">
          <p15:clr>
            <a:srgbClr val="A4A3A4"/>
          </p15:clr>
        </p15:guide>
        <p15:guide id="5" orient="horz" pos="663" userDrawn="1">
          <p15:clr>
            <a:srgbClr val="A4A3A4"/>
          </p15:clr>
        </p15:guide>
        <p15:guide id="6" orient="horz" pos="36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7543F"/>
    <a:srgbClr val="FAF0C0"/>
    <a:srgbClr val="F7D495"/>
    <a:srgbClr val="DD9036"/>
    <a:srgbClr val="008080"/>
    <a:srgbClr val="255C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016" autoAdjust="0"/>
  </p:normalViewPr>
  <p:slideViewPr>
    <p:cSldViewPr snapToGrid="0" showGuides="1">
      <p:cViewPr varScale="1">
        <p:scale>
          <a:sx n="67" d="100"/>
          <a:sy n="67" d="100"/>
        </p:scale>
        <p:origin x="90" y="648"/>
      </p:cViewPr>
      <p:guideLst>
        <p:guide orient="horz" pos="2160"/>
        <p:guide pos="3840"/>
        <p:guide pos="1277"/>
        <p:guide pos="6403"/>
        <p:guide orient="horz" pos="663"/>
        <p:guide orient="horz" pos="36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BF4E23-79D3-47ED-AC24-0E0C20EE7D5D}" type="datetimeFigureOut">
              <a:rPr lang="zh-CN" altLang="en-US" smtClean="0"/>
              <a:t>2023/11/12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898EB2-760F-4EB6-A34C-DA9CD45138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43439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1142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AD15F24-841A-92EF-F764-276DE0971B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D5A0CE3-665E-C1D0-65E1-D9FE95270D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96BF3F0-B83D-F2DE-35D7-F939E22A45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B7842-F336-4C9A-92FE-EFFCCE3C0CEF}" type="datetimeFigureOut">
              <a:rPr lang="zh-CN" altLang="en-US" smtClean="0"/>
              <a:t>2023/11/12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70E4338-83C9-2C5B-00FE-2E57EE939D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B7E17B1-5F4B-EE25-ABCD-010845C96A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1E718-70C9-42CD-A046-5AA366E305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95700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408A6EC-5A26-3050-C224-950EA7841E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8291C21A-C4EB-2531-C64F-F93CA7FAA7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14D8588-4F0A-E278-30EE-C30B4ECF0D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B7842-F336-4C9A-92FE-EFFCCE3C0CEF}" type="datetimeFigureOut">
              <a:rPr lang="zh-CN" altLang="en-US" smtClean="0"/>
              <a:t>2023/11/12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6B34D13-7FF0-A4E4-BFBE-72B0DED932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BA28CE8-CB44-6553-6B03-396DAA1856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1E718-70C9-42CD-A046-5AA366E305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2590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0DB05E85-07FD-5311-B1F4-43D012F9F6E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6F3D469E-1384-3ED9-6095-CB30C0A152C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B15F881-3FAF-8DCF-31DF-8497EB4153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B7842-F336-4C9A-92FE-EFFCCE3C0CEF}" type="datetimeFigureOut">
              <a:rPr lang="zh-CN" altLang="en-US" smtClean="0"/>
              <a:t>2023/11/12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1E2470D-846E-F429-D7DF-C8E9A2F03F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56E9815-5D55-6758-2D78-FA72BA87BA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1E718-70C9-42CD-A046-5AA366E305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4432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，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381F7462-B454-D9CD-1119-9123DEB0BCE3}"/>
              </a:ext>
            </a:extLst>
          </p:cNvPr>
          <p:cNvGrpSpPr/>
          <p:nvPr userDrawn="1"/>
        </p:nvGrpSpPr>
        <p:grpSpPr>
          <a:xfrm>
            <a:off x="807247" y="3092887"/>
            <a:ext cx="3513983" cy="1204794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CD7781A2-7670-D6F9-A580-785A1DE65734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2A4D029E-D190-E7B4-70E0-00738435A8A5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96A052D9-33D2-05C9-FE3E-8412E8D51A11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43D5FF14-27AB-8B0E-C2F9-88E9CD5F9BE2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51AC798E-FE52-EC3B-FD0C-BCE3D1C1B704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1C016A87-BDD4-1C42-3316-B7A035F0EEFB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FFDEDDD6-5E44-BA98-3A8F-6302E2250D16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2D727A78-EF4B-5F83-27D0-4AD30A854A43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D8312688-AD36-4859-1464-05EE093E5ED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5CEBDC48-9E45-99AF-B97F-B59AC451A954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BF4A00DA-5CEF-5570-193C-250CC047DF05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B7DD8678-13EA-F72A-D083-27B9CF906129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BD14739B-AE93-27AC-8F6B-8E4874CBBADB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17E8D5E6-EB10-8395-9D09-57FC8601C6DF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29CA6F38-2E68-8F40-EE35-E5EE46CB7707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C8910E4C-545E-B2B4-8952-DE2A9E9F4B2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C6C4CFDB-CDEA-CE4C-17EA-0CC7AE0EE6E2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037E21AA-4DE2-74E8-2B9D-5DBC614DD1D1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CB991AAA-E751-57B5-EF10-7DA2B8D67B73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70F2B64C-7F8A-DFBC-4BAB-AFFB9B313D04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658A6536-98F6-83EC-0AC7-A16909C846FF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F107A0A8-E8CB-9036-2C29-A8C9EDAD51DF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7D974A47-522C-A6D9-BAFC-5EF1625E71FD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7B13995B-738E-ACBD-B6BE-0426C80CF74F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A556163-D721-AE68-9072-3045DC96723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B5F5FDC2-9A70-F050-F49A-B60AFBAC9CD1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AA099248-1CF1-EB60-4EDC-F13AF85B4E29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59050F47-0621-336E-4DD3-B8DC1273BC6F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87770F5-089B-B30F-292E-607E8D099FEB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7EBE6C0E-6A20-538B-3A17-0396506413C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755E9D02-03E4-2FEA-BE57-F9CC76BFC8A1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621308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tx1">
            <a:lumMod val="65000"/>
            <a:lumOff val="3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0F40BF9-0CF4-8F3A-5E82-7AAF5713F1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CB788B5-641F-B8CF-95D0-1BA5CDC2A6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AF682E3-7D25-7568-808C-6A9F9E9DA6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B7842-F336-4C9A-92FE-EFFCCE3C0CEF}" type="datetimeFigureOut">
              <a:rPr lang="zh-CN" altLang="en-US" smtClean="0"/>
              <a:t>2023/11/12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74BAA3C-2750-4792-ECEB-F74DF56CF1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C8DA3A9-09C2-39DF-C078-20D5728B1A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1E718-70C9-42CD-A046-5AA366E305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07894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5E80D3E-7AEE-6A18-32EA-143B474D39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D39C833-E80E-C3C8-2162-B4427F614B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427A792-2FD6-A8E8-1646-C5CF01C647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B7842-F336-4C9A-92FE-EFFCCE3C0CEF}" type="datetimeFigureOut">
              <a:rPr lang="zh-CN" altLang="en-US" smtClean="0"/>
              <a:t>2023/11/12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80FAA53-779D-D681-E24D-6D6FDF18EE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39568A8-2EFA-CBBE-F92A-969256267C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1E718-70C9-42CD-A046-5AA366E305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97175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5146DA4-6C14-D897-C439-5C9571406F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805F662-F07D-D894-CBD4-AF88FA33E06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AEC4C3B-A92A-A4FA-5965-65784DD03D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41E8663-ED46-2F6F-A464-AB9D1C0E92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B7842-F336-4C9A-92FE-EFFCCE3C0CEF}" type="datetimeFigureOut">
              <a:rPr lang="zh-CN" altLang="en-US" smtClean="0"/>
              <a:t>2023/11/12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25C03FF-6F1F-880B-4464-3481EA3513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D054B0B-3EED-BF1E-EF8B-2057DA6C78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1E718-70C9-42CD-A046-5AA366E305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81399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7E5B693-CE13-88FB-7949-5DB5BC58A7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6A3FCBC-2CD6-44BD-F165-042CFAF89E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A05FAF41-E996-AD98-6909-3B31E9D8F9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62562C80-5C6A-45B2-31DD-B166CBD370B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21C3A932-3ED8-6354-B681-5079EC03B6B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549FEDAB-A6CB-100D-EB2B-EA4A11795F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B7842-F336-4C9A-92FE-EFFCCE3C0CEF}" type="datetimeFigureOut">
              <a:rPr lang="zh-CN" altLang="en-US" smtClean="0"/>
              <a:t>2023/11/12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C18919BC-5806-4E20-348E-CDEEA9C0F3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A97743CF-343D-DF58-6836-BA3CC2D586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1E718-70C9-42CD-A046-5AA366E305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12736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AB1B87E-02BE-6834-641F-83AC92A961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CE76D497-275C-FE59-5ADA-E8DD6415A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B7842-F336-4C9A-92FE-EFFCCE3C0CEF}" type="datetimeFigureOut">
              <a:rPr lang="zh-CN" altLang="en-US" smtClean="0"/>
              <a:t>2023/11/12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7BCAA26-AAE8-83A5-384D-ECF681188E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0BC64D3-D3D7-5CEE-BA64-6C01BDF4D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1E718-70C9-42CD-A046-5AA366E305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91426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CD75F2C3-9C95-A9E4-7156-DBDF81B785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B7842-F336-4C9A-92FE-EFFCCE3C0CEF}" type="datetimeFigureOut">
              <a:rPr lang="zh-CN" altLang="en-US" smtClean="0"/>
              <a:t>2023/11/12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1C12658E-CE87-C832-BEBC-42D5033288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71B77C2-1F15-BEFF-8129-B19AA45626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1E718-70C9-42CD-A046-5AA366E305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6660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497EF2F-3454-5606-C8F8-AB480B9CB2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D76F2E7-FD2A-E6C9-5C6E-4ED62D4E9E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CECB45EA-94A2-FA4F-A19A-651FC52FB4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E9DD4F7-34B1-EE53-3E24-1C65A67809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B7842-F336-4C9A-92FE-EFFCCE3C0CEF}" type="datetimeFigureOut">
              <a:rPr lang="zh-CN" altLang="en-US" smtClean="0"/>
              <a:t>2023/11/12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661497B8-E142-6A3E-F6E3-8E8E32EF35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226297A-6FBD-7011-6785-99A3B71776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1E718-70C9-42CD-A046-5AA366E305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02327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8C1AB79-15EA-F5CA-2E05-8C79241295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FAE8C634-A8AE-2218-FE58-4005BEA310B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3870698-8D67-58E4-22A9-A257582D95C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4FEEF80-D8CB-D4C1-946C-89AF505A3D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B7842-F336-4C9A-92FE-EFFCCE3C0CEF}" type="datetimeFigureOut">
              <a:rPr lang="zh-CN" altLang="en-US" smtClean="0"/>
              <a:t>2023/11/12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4119347-8AA6-4061-55DC-DC2B7E0DA7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446B9EB-C0EF-08F6-A35C-F31A9C221E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1E718-70C9-42CD-A046-5AA366E305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79256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65000"/>
            <a:lumOff val="3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E2B9B8C6-7600-FC5C-3467-70778FBF9C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D2819C3-48F9-A50F-E2FD-D49719533B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4D65ED1-F60F-FE9B-B2D0-38819F905F6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2B7842-F336-4C9A-92FE-EFFCCE3C0CEF}" type="datetimeFigureOut">
              <a:rPr lang="zh-CN" altLang="en-US" smtClean="0"/>
              <a:t>2023/11/12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B11F60D-15E4-3CFE-B863-0880207C23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B6C6B7F-07E8-39A7-B6DA-5272B8B1FB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01E718-70C9-42CD-A046-5AA366E305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29722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65000"/>
            <a:lumOff val="3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形 2">
            <a:extLst>
              <a:ext uri="{FF2B5EF4-FFF2-40B4-BE49-F238E27FC236}">
                <a16:creationId xmlns:a16="http://schemas.microsoft.com/office/drawing/2014/main" id="{61FDEE73-02BC-2AF2-9E74-013EE693F88A}"/>
              </a:ext>
            </a:extLst>
          </p:cNvPr>
          <p:cNvSpPr/>
          <p:nvPr/>
        </p:nvSpPr>
        <p:spPr>
          <a:xfrm>
            <a:off x="1842673" y="1356545"/>
            <a:ext cx="1558109" cy="1544183"/>
          </a:xfrm>
          <a:custGeom>
            <a:avLst/>
            <a:gdLst>
              <a:gd name="connsiteX0" fmla="*/ 2179062 w 4357982"/>
              <a:gd name="connsiteY0" fmla="*/ 0 h 4319033"/>
              <a:gd name="connsiteX1" fmla="*/ 1670703 w 4357982"/>
              <a:gd name="connsiteY1" fmla="*/ 13181 h 4319033"/>
              <a:gd name="connsiteX2" fmla="*/ 1153823 w 4357982"/>
              <a:gd name="connsiteY2" fmla="*/ 4865 h 4319033"/>
              <a:gd name="connsiteX3" fmla="*/ 101394 w 4357982"/>
              <a:gd name="connsiteY3" fmla="*/ 3435 h 4319033"/>
              <a:gd name="connsiteX4" fmla="*/ 310283 w 4357982"/>
              <a:gd name="connsiteY4" fmla="*/ 997519 h 4319033"/>
              <a:gd name="connsiteX5" fmla="*/ 90410 w 4357982"/>
              <a:gd name="connsiteY5" fmla="*/ 3136733 h 4319033"/>
              <a:gd name="connsiteX6" fmla="*/ 1717294 w 4357982"/>
              <a:gd name="connsiteY6" fmla="*/ 4060607 h 4319033"/>
              <a:gd name="connsiteX7" fmla="*/ 2178990 w 4357982"/>
              <a:gd name="connsiteY7" fmla="*/ 4319034 h 4319033"/>
              <a:gd name="connsiteX8" fmla="*/ 2640686 w 4357982"/>
              <a:gd name="connsiteY8" fmla="*/ 4060607 h 4319033"/>
              <a:gd name="connsiteX9" fmla="*/ 4267570 w 4357982"/>
              <a:gd name="connsiteY9" fmla="*/ 3136733 h 4319033"/>
              <a:gd name="connsiteX10" fmla="*/ 4047697 w 4357982"/>
              <a:gd name="connsiteY10" fmla="*/ 997519 h 4319033"/>
              <a:gd name="connsiteX11" fmla="*/ 4256586 w 4357982"/>
              <a:gd name="connsiteY11" fmla="*/ 3435 h 4319033"/>
              <a:gd name="connsiteX12" fmla="*/ 3321499 w 4357982"/>
              <a:gd name="connsiteY12" fmla="*/ 4865 h 4319033"/>
              <a:gd name="connsiteX13" fmla="*/ 2791581 w 4357982"/>
              <a:gd name="connsiteY13" fmla="*/ 13181 h 4319033"/>
              <a:gd name="connsiteX14" fmla="*/ 2178918 w 4357982"/>
              <a:gd name="connsiteY14" fmla="*/ 0 h 4319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357982" h="4319033">
                <a:moveTo>
                  <a:pt x="2179062" y="0"/>
                </a:moveTo>
                <a:lnTo>
                  <a:pt x="1670703" y="13181"/>
                </a:lnTo>
                <a:lnTo>
                  <a:pt x="1153823" y="4865"/>
                </a:lnTo>
                <a:lnTo>
                  <a:pt x="101394" y="3435"/>
                </a:lnTo>
                <a:cubicBezTo>
                  <a:pt x="101394" y="3435"/>
                  <a:pt x="365245" y="485359"/>
                  <a:pt x="310283" y="997519"/>
                </a:cubicBezTo>
                <a:cubicBezTo>
                  <a:pt x="255322" y="1509698"/>
                  <a:pt x="-186296" y="2745266"/>
                  <a:pt x="90410" y="3136733"/>
                </a:cubicBezTo>
                <a:cubicBezTo>
                  <a:pt x="431165" y="3618787"/>
                  <a:pt x="1387562" y="3899913"/>
                  <a:pt x="1717294" y="4060607"/>
                </a:cubicBezTo>
                <a:cubicBezTo>
                  <a:pt x="1902036" y="4150628"/>
                  <a:pt x="2067404" y="4248948"/>
                  <a:pt x="2178990" y="4319034"/>
                </a:cubicBezTo>
                <a:cubicBezTo>
                  <a:pt x="2290582" y="4248948"/>
                  <a:pt x="2455944" y="4150628"/>
                  <a:pt x="2640686" y="4060607"/>
                </a:cubicBezTo>
                <a:cubicBezTo>
                  <a:pt x="2970450" y="3899920"/>
                  <a:pt x="3926821" y="3618774"/>
                  <a:pt x="4267570" y="3136733"/>
                </a:cubicBezTo>
                <a:cubicBezTo>
                  <a:pt x="4544283" y="2745286"/>
                  <a:pt x="4102659" y="1509718"/>
                  <a:pt x="4047697" y="997519"/>
                </a:cubicBezTo>
                <a:cubicBezTo>
                  <a:pt x="3992736" y="485340"/>
                  <a:pt x="4256586" y="3435"/>
                  <a:pt x="4256586" y="3435"/>
                </a:cubicBezTo>
                <a:lnTo>
                  <a:pt x="3321499" y="4865"/>
                </a:lnTo>
                <a:lnTo>
                  <a:pt x="2791581" y="13181"/>
                </a:lnTo>
                <a:lnTo>
                  <a:pt x="2178918" y="0"/>
                </a:lnTo>
                <a:close/>
              </a:path>
            </a:pathLst>
          </a:custGeom>
          <a:gradFill flip="none" rotWithShape="1">
            <a:gsLst>
              <a:gs pos="0">
                <a:srgbClr val="FAF0C0"/>
              </a:gs>
              <a:gs pos="50000">
                <a:srgbClr val="EEC887"/>
              </a:gs>
              <a:gs pos="53000">
                <a:srgbClr val="F7D495"/>
              </a:gs>
              <a:gs pos="100000">
                <a:srgbClr val="FAF0C0"/>
              </a:gs>
            </a:gsLst>
            <a:lin ang="0" scaled="1"/>
            <a:tileRect/>
          </a:gradFill>
          <a:ln w="53232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7" name="图形 5" descr="D:\51PPT模板网\51pptmoban.com\图片001.jpg">
            <a:extLst>
              <a:ext uri="{FF2B5EF4-FFF2-40B4-BE49-F238E27FC236}">
                <a16:creationId xmlns:a16="http://schemas.microsoft.com/office/drawing/2014/main" id="{1E4789D2-CF4B-3088-8ADA-CAC73E761D0F}"/>
              </a:ext>
            </a:extLst>
          </p:cNvPr>
          <p:cNvSpPr/>
          <p:nvPr/>
        </p:nvSpPr>
        <p:spPr>
          <a:xfrm>
            <a:off x="4091771" y="1129901"/>
            <a:ext cx="1628574" cy="1992182"/>
          </a:xfrm>
          <a:custGeom>
            <a:avLst/>
            <a:gdLst>
              <a:gd name="connsiteX0" fmla="*/ 2727072 w 5450479"/>
              <a:gd name="connsiteY0" fmla="*/ 0 h 6667398"/>
              <a:gd name="connsiteX1" fmla="*/ 2750898 w 5450479"/>
              <a:gd name="connsiteY1" fmla="*/ 0 h 6667398"/>
              <a:gd name="connsiteX2" fmla="*/ 2853529 w 5450479"/>
              <a:gd name="connsiteY2" fmla="*/ 53149 h 6667398"/>
              <a:gd name="connsiteX3" fmla="*/ 2989150 w 5450479"/>
              <a:gd name="connsiteY3" fmla="*/ 122792 h 6667398"/>
              <a:gd name="connsiteX4" fmla="*/ 3213657 w 5450479"/>
              <a:gd name="connsiteY4" fmla="*/ 230005 h 6667398"/>
              <a:gd name="connsiteX5" fmla="*/ 3411590 w 5450479"/>
              <a:gd name="connsiteY5" fmla="*/ 321641 h 6667398"/>
              <a:gd name="connsiteX6" fmla="*/ 3513305 w 5450479"/>
              <a:gd name="connsiteY6" fmla="*/ 364709 h 6667398"/>
              <a:gd name="connsiteX7" fmla="*/ 3659922 w 5450479"/>
              <a:gd name="connsiteY7" fmla="*/ 427021 h 6667398"/>
              <a:gd name="connsiteX8" fmla="*/ 3808371 w 5450479"/>
              <a:gd name="connsiteY8" fmla="*/ 482003 h 6667398"/>
              <a:gd name="connsiteX9" fmla="*/ 3931163 w 5450479"/>
              <a:gd name="connsiteY9" fmla="*/ 525988 h 6667398"/>
              <a:gd name="connsiteX10" fmla="*/ 3995308 w 5450479"/>
              <a:gd name="connsiteY10" fmla="*/ 547980 h 6667398"/>
              <a:gd name="connsiteX11" fmla="*/ 4094274 w 5450479"/>
              <a:gd name="connsiteY11" fmla="*/ 579136 h 6667398"/>
              <a:gd name="connsiteX12" fmla="*/ 4248222 w 5450479"/>
              <a:gd name="connsiteY12" fmla="*/ 623121 h 6667398"/>
              <a:gd name="connsiteX13" fmla="*/ 4429660 w 5450479"/>
              <a:gd name="connsiteY13" fmla="*/ 668939 h 6667398"/>
              <a:gd name="connsiteX14" fmla="*/ 4543288 w 5450479"/>
              <a:gd name="connsiteY14" fmla="*/ 694597 h 6667398"/>
              <a:gd name="connsiteX15" fmla="*/ 4706399 w 5450479"/>
              <a:gd name="connsiteY15" fmla="*/ 725753 h 6667398"/>
              <a:gd name="connsiteX16" fmla="*/ 4878674 w 5450479"/>
              <a:gd name="connsiteY16" fmla="*/ 756909 h 6667398"/>
              <a:gd name="connsiteX17" fmla="*/ 5049116 w 5450479"/>
              <a:gd name="connsiteY17" fmla="*/ 784400 h 6667398"/>
              <a:gd name="connsiteX18" fmla="*/ 5186569 w 5450479"/>
              <a:gd name="connsiteY18" fmla="*/ 806392 h 6667398"/>
              <a:gd name="connsiteX19" fmla="*/ 5318524 w 5450479"/>
              <a:gd name="connsiteY19" fmla="*/ 832050 h 6667398"/>
              <a:gd name="connsiteX20" fmla="*/ 5449563 w 5450479"/>
              <a:gd name="connsiteY20" fmla="*/ 858625 h 6667398"/>
              <a:gd name="connsiteX21" fmla="*/ 5450479 w 5450479"/>
              <a:gd name="connsiteY21" fmla="*/ 859541 h 6667398"/>
              <a:gd name="connsiteX22" fmla="*/ 5444981 w 5450479"/>
              <a:gd name="connsiteY22" fmla="*/ 1132615 h 6667398"/>
              <a:gd name="connsiteX23" fmla="*/ 5417491 w 5450479"/>
              <a:gd name="connsiteY23" fmla="*/ 1838208 h 6667398"/>
              <a:gd name="connsiteX24" fmla="*/ 5382669 w 5450479"/>
              <a:gd name="connsiteY24" fmla="*/ 2443002 h 6667398"/>
              <a:gd name="connsiteX25" fmla="*/ 5353346 w 5450479"/>
              <a:gd name="connsiteY25" fmla="*/ 2738069 h 6667398"/>
              <a:gd name="connsiteX26" fmla="*/ 5314859 w 5450479"/>
              <a:gd name="connsiteY26" fmla="*/ 2970823 h 6667398"/>
              <a:gd name="connsiteX27" fmla="*/ 5267208 w 5450479"/>
              <a:gd name="connsiteY27" fmla="*/ 3192581 h 6667398"/>
              <a:gd name="connsiteX28" fmla="*/ 5221391 w 5450479"/>
              <a:gd name="connsiteY28" fmla="*/ 3388681 h 6667398"/>
              <a:gd name="connsiteX29" fmla="*/ 5173740 w 5450479"/>
              <a:gd name="connsiteY29" fmla="*/ 3570119 h 6667398"/>
              <a:gd name="connsiteX30" fmla="*/ 5140751 w 5450479"/>
              <a:gd name="connsiteY30" fmla="*/ 3687412 h 6667398"/>
              <a:gd name="connsiteX31" fmla="*/ 5124257 w 5450479"/>
              <a:gd name="connsiteY31" fmla="*/ 3738728 h 6667398"/>
              <a:gd name="connsiteX32" fmla="*/ 5098599 w 5450479"/>
              <a:gd name="connsiteY32" fmla="*/ 3815702 h 6667398"/>
              <a:gd name="connsiteX33" fmla="*/ 5052781 w 5450479"/>
              <a:gd name="connsiteY33" fmla="*/ 3947657 h 6667398"/>
              <a:gd name="connsiteX34" fmla="*/ 5001466 w 5450479"/>
              <a:gd name="connsiteY34" fmla="*/ 4085110 h 6667398"/>
              <a:gd name="connsiteX35" fmla="*/ 4951982 w 5450479"/>
              <a:gd name="connsiteY35" fmla="*/ 4207902 h 6667398"/>
              <a:gd name="connsiteX36" fmla="*/ 4876841 w 5450479"/>
              <a:gd name="connsiteY36" fmla="*/ 4380177 h 6667398"/>
              <a:gd name="connsiteX37" fmla="*/ 4821860 w 5450479"/>
              <a:gd name="connsiteY37" fmla="*/ 4497470 h 6667398"/>
              <a:gd name="connsiteX38" fmla="*/ 4754966 w 5450479"/>
              <a:gd name="connsiteY38" fmla="*/ 4617513 h 6667398"/>
              <a:gd name="connsiteX39" fmla="*/ 4685323 w 5450479"/>
              <a:gd name="connsiteY39" fmla="*/ 4740304 h 6667398"/>
              <a:gd name="connsiteX40" fmla="*/ 4628509 w 5450479"/>
              <a:gd name="connsiteY40" fmla="*/ 4837438 h 6667398"/>
              <a:gd name="connsiteX41" fmla="*/ 4569862 w 5450479"/>
              <a:gd name="connsiteY41" fmla="*/ 4936404 h 6667398"/>
              <a:gd name="connsiteX42" fmla="*/ 4527710 w 5450479"/>
              <a:gd name="connsiteY42" fmla="*/ 5002382 h 6667398"/>
              <a:gd name="connsiteX43" fmla="*/ 4481892 w 5450479"/>
              <a:gd name="connsiteY43" fmla="*/ 5072025 h 6667398"/>
              <a:gd name="connsiteX44" fmla="*/ 4441573 w 5450479"/>
              <a:gd name="connsiteY44" fmla="*/ 5130671 h 6667398"/>
              <a:gd name="connsiteX45" fmla="*/ 4397588 w 5450479"/>
              <a:gd name="connsiteY45" fmla="*/ 5192983 h 6667398"/>
              <a:gd name="connsiteX46" fmla="*/ 4364599 w 5450479"/>
              <a:gd name="connsiteY46" fmla="*/ 5240634 h 6667398"/>
              <a:gd name="connsiteX47" fmla="*/ 4329777 w 5450479"/>
              <a:gd name="connsiteY47" fmla="*/ 5290117 h 6667398"/>
              <a:gd name="connsiteX48" fmla="*/ 4285792 w 5450479"/>
              <a:gd name="connsiteY48" fmla="*/ 5350596 h 6667398"/>
              <a:gd name="connsiteX49" fmla="*/ 4239975 w 5450479"/>
              <a:gd name="connsiteY49" fmla="*/ 5412909 h 6667398"/>
              <a:gd name="connsiteX50" fmla="*/ 4197822 w 5450479"/>
              <a:gd name="connsiteY50" fmla="*/ 5467890 h 6667398"/>
              <a:gd name="connsiteX51" fmla="*/ 4123597 w 5450479"/>
              <a:gd name="connsiteY51" fmla="*/ 5554944 h 6667398"/>
              <a:gd name="connsiteX52" fmla="*/ 3989810 w 5450479"/>
              <a:gd name="connsiteY52" fmla="*/ 5701560 h 6667398"/>
              <a:gd name="connsiteX53" fmla="*/ 3854189 w 5450479"/>
              <a:gd name="connsiteY53" fmla="*/ 5842679 h 6667398"/>
              <a:gd name="connsiteX54" fmla="*/ 3776299 w 5450479"/>
              <a:gd name="connsiteY54" fmla="*/ 5916904 h 6667398"/>
              <a:gd name="connsiteX55" fmla="*/ 3686496 w 5450479"/>
              <a:gd name="connsiteY55" fmla="*/ 5995710 h 6667398"/>
              <a:gd name="connsiteX56" fmla="*/ 3600359 w 5450479"/>
              <a:gd name="connsiteY56" fmla="*/ 6072684 h 6667398"/>
              <a:gd name="connsiteX57" fmla="*/ 3523385 w 5450479"/>
              <a:gd name="connsiteY57" fmla="*/ 6140494 h 6667398"/>
              <a:gd name="connsiteX58" fmla="*/ 3442746 w 5450479"/>
              <a:gd name="connsiteY58" fmla="*/ 6210137 h 6667398"/>
              <a:gd name="connsiteX59" fmla="*/ 3398761 w 5450479"/>
              <a:gd name="connsiteY59" fmla="*/ 6246792 h 6667398"/>
              <a:gd name="connsiteX60" fmla="*/ 3330034 w 5450479"/>
              <a:gd name="connsiteY60" fmla="*/ 6304522 h 6667398"/>
              <a:gd name="connsiteX61" fmla="*/ 3263140 w 5450479"/>
              <a:gd name="connsiteY61" fmla="*/ 6358587 h 6667398"/>
              <a:gd name="connsiteX62" fmla="*/ 3219155 w 5450479"/>
              <a:gd name="connsiteY62" fmla="*/ 6389743 h 6667398"/>
              <a:gd name="connsiteX63" fmla="*/ 3142181 w 5450479"/>
              <a:gd name="connsiteY63" fmla="*/ 6437393 h 6667398"/>
              <a:gd name="connsiteX64" fmla="*/ 3068873 w 5450479"/>
              <a:gd name="connsiteY64" fmla="*/ 6483211 h 6667398"/>
              <a:gd name="connsiteX65" fmla="*/ 3029470 w 5450479"/>
              <a:gd name="connsiteY65" fmla="*/ 6507953 h 6667398"/>
              <a:gd name="connsiteX66" fmla="*/ 2983652 w 5450479"/>
              <a:gd name="connsiteY66" fmla="*/ 6537276 h 6667398"/>
              <a:gd name="connsiteX67" fmla="*/ 2948830 w 5450479"/>
              <a:gd name="connsiteY67" fmla="*/ 6561101 h 6667398"/>
              <a:gd name="connsiteX68" fmla="*/ 2901180 w 5450479"/>
              <a:gd name="connsiteY68" fmla="*/ 6586759 h 6667398"/>
              <a:gd name="connsiteX69" fmla="*/ 2813210 w 5450479"/>
              <a:gd name="connsiteY69" fmla="*/ 6628912 h 6667398"/>
              <a:gd name="connsiteX70" fmla="*/ 2741734 w 5450479"/>
              <a:gd name="connsiteY70" fmla="*/ 6660068 h 6667398"/>
              <a:gd name="connsiteX71" fmla="*/ 2721574 w 5450479"/>
              <a:gd name="connsiteY71" fmla="*/ 6667398 h 6667398"/>
              <a:gd name="connsiteX72" fmla="*/ 2699582 w 5450479"/>
              <a:gd name="connsiteY72" fmla="*/ 6661900 h 6667398"/>
              <a:gd name="connsiteX73" fmla="*/ 2651931 w 5450479"/>
              <a:gd name="connsiteY73" fmla="*/ 6643573 h 6667398"/>
              <a:gd name="connsiteX74" fmla="*/ 2565794 w 5450479"/>
              <a:gd name="connsiteY74" fmla="*/ 6599588 h 6667398"/>
              <a:gd name="connsiteX75" fmla="*/ 2496151 w 5450479"/>
              <a:gd name="connsiteY75" fmla="*/ 6561101 h 6667398"/>
              <a:gd name="connsiteX76" fmla="*/ 2449417 w 5450479"/>
              <a:gd name="connsiteY76" fmla="*/ 6529029 h 6667398"/>
              <a:gd name="connsiteX77" fmla="*/ 2392603 w 5450479"/>
              <a:gd name="connsiteY77" fmla="*/ 6492375 h 6667398"/>
              <a:gd name="connsiteX78" fmla="*/ 2317462 w 5450479"/>
              <a:gd name="connsiteY78" fmla="*/ 6446557 h 6667398"/>
              <a:gd name="connsiteX79" fmla="*/ 2240488 w 5450479"/>
              <a:gd name="connsiteY79" fmla="*/ 6398906 h 6667398"/>
              <a:gd name="connsiteX80" fmla="*/ 2196503 w 5450479"/>
              <a:gd name="connsiteY80" fmla="*/ 6367750 h 6667398"/>
              <a:gd name="connsiteX81" fmla="*/ 2144271 w 5450479"/>
              <a:gd name="connsiteY81" fmla="*/ 6326514 h 6667398"/>
              <a:gd name="connsiteX82" fmla="*/ 2066380 w 5450479"/>
              <a:gd name="connsiteY82" fmla="*/ 6261453 h 6667398"/>
              <a:gd name="connsiteX83" fmla="*/ 1982076 w 5450479"/>
              <a:gd name="connsiteY83" fmla="*/ 6189978 h 6667398"/>
              <a:gd name="connsiteX84" fmla="*/ 1877611 w 5450479"/>
              <a:gd name="connsiteY84" fmla="*/ 6098342 h 6667398"/>
              <a:gd name="connsiteX85" fmla="*/ 1789641 w 5450479"/>
              <a:gd name="connsiteY85" fmla="*/ 6021368 h 6667398"/>
              <a:gd name="connsiteX86" fmla="*/ 1705337 w 5450479"/>
              <a:gd name="connsiteY86" fmla="*/ 5948060 h 6667398"/>
              <a:gd name="connsiteX87" fmla="*/ 1632945 w 5450479"/>
              <a:gd name="connsiteY87" fmla="*/ 5882999 h 6667398"/>
              <a:gd name="connsiteX88" fmla="*/ 1567883 w 5450479"/>
              <a:gd name="connsiteY88" fmla="*/ 5817937 h 6667398"/>
              <a:gd name="connsiteX89" fmla="*/ 1487244 w 5450479"/>
              <a:gd name="connsiteY89" fmla="*/ 5735466 h 6667398"/>
              <a:gd name="connsiteX90" fmla="*/ 1386445 w 5450479"/>
              <a:gd name="connsiteY90" fmla="*/ 5625503 h 6667398"/>
              <a:gd name="connsiteX91" fmla="*/ 1292977 w 5450479"/>
              <a:gd name="connsiteY91" fmla="*/ 5521038 h 6667398"/>
              <a:gd name="connsiteX92" fmla="*/ 1247159 w 5450479"/>
              <a:gd name="connsiteY92" fmla="*/ 5464224 h 6667398"/>
              <a:gd name="connsiteX93" fmla="*/ 1199509 w 5450479"/>
              <a:gd name="connsiteY93" fmla="*/ 5403745 h 6667398"/>
              <a:gd name="connsiteX94" fmla="*/ 1164687 w 5450479"/>
              <a:gd name="connsiteY94" fmla="*/ 5356095 h 6667398"/>
              <a:gd name="connsiteX95" fmla="*/ 1128033 w 5450479"/>
              <a:gd name="connsiteY95" fmla="*/ 5304779 h 6667398"/>
              <a:gd name="connsiteX96" fmla="*/ 1093212 w 5450479"/>
              <a:gd name="connsiteY96" fmla="*/ 5257128 h 6667398"/>
              <a:gd name="connsiteX97" fmla="*/ 1066637 w 5450479"/>
              <a:gd name="connsiteY97" fmla="*/ 5219558 h 6667398"/>
              <a:gd name="connsiteX98" fmla="*/ 1036397 w 5450479"/>
              <a:gd name="connsiteY98" fmla="*/ 5176489 h 6667398"/>
              <a:gd name="connsiteX99" fmla="*/ 1003409 w 5450479"/>
              <a:gd name="connsiteY99" fmla="*/ 5128839 h 6667398"/>
              <a:gd name="connsiteX100" fmla="*/ 966754 w 5450479"/>
              <a:gd name="connsiteY100" fmla="*/ 5073857 h 6667398"/>
              <a:gd name="connsiteX101" fmla="*/ 931933 w 5450479"/>
              <a:gd name="connsiteY101" fmla="*/ 5020709 h 6667398"/>
              <a:gd name="connsiteX102" fmla="*/ 893446 w 5450479"/>
              <a:gd name="connsiteY102" fmla="*/ 4960229 h 6667398"/>
              <a:gd name="connsiteX103" fmla="*/ 858625 w 5450479"/>
              <a:gd name="connsiteY103" fmla="*/ 4903415 h 6667398"/>
              <a:gd name="connsiteX104" fmla="*/ 812807 w 5450479"/>
              <a:gd name="connsiteY104" fmla="*/ 4824609 h 6667398"/>
              <a:gd name="connsiteX105" fmla="*/ 763324 w 5450479"/>
              <a:gd name="connsiteY105" fmla="*/ 4742137 h 6667398"/>
              <a:gd name="connsiteX106" fmla="*/ 703761 w 5450479"/>
              <a:gd name="connsiteY106" fmla="*/ 4636756 h 6667398"/>
              <a:gd name="connsiteX107" fmla="*/ 632285 w 5450479"/>
              <a:gd name="connsiteY107" fmla="*/ 4506634 h 6667398"/>
              <a:gd name="connsiteX108" fmla="*/ 590133 w 5450479"/>
              <a:gd name="connsiteY108" fmla="*/ 4424162 h 6667398"/>
              <a:gd name="connsiteX109" fmla="*/ 538817 w 5450479"/>
              <a:gd name="connsiteY109" fmla="*/ 4308701 h 6667398"/>
              <a:gd name="connsiteX110" fmla="*/ 505828 w 5450479"/>
              <a:gd name="connsiteY110" fmla="*/ 4229894 h 6667398"/>
              <a:gd name="connsiteX111" fmla="*/ 472839 w 5450479"/>
              <a:gd name="connsiteY111" fmla="*/ 4145590 h 6667398"/>
              <a:gd name="connsiteX112" fmla="*/ 421523 w 5450479"/>
              <a:gd name="connsiteY112" fmla="*/ 4015467 h 6667398"/>
              <a:gd name="connsiteX113" fmla="*/ 370207 w 5450479"/>
              <a:gd name="connsiteY113" fmla="*/ 3870683 h 6667398"/>
              <a:gd name="connsiteX114" fmla="*/ 304230 w 5450479"/>
              <a:gd name="connsiteY114" fmla="*/ 3663587 h 6667398"/>
              <a:gd name="connsiteX115" fmla="*/ 230921 w 5450479"/>
              <a:gd name="connsiteY115" fmla="*/ 3396011 h 6667398"/>
              <a:gd name="connsiteX116" fmla="*/ 174107 w 5450479"/>
              <a:gd name="connsiteY116" fmla="*/ 3161424 h 6667398"/>
              <a:gd name="connsiteX117" fmla="*/ 128290 w 5450479"/>
              <a:gd name="connsiteY117" fmla="*/ 2937834 h 6667398"/>
              <a:gd name="connsiteX118" fmla="*/ 93468 w 5450479"/>
              <a:gd name="connsiteY118" fmla="*/ 2745399 h 6667398"/>
              <a:gd name="connsiteX119" fmla="*/ 69643 w 5450479"/>
              <a:gd name="connsiteY119" fmla="*/ 2464995 h 6667398"/>
              <a:gd name="connsiteX120" fmla="*/ 45818 w 5450479"/>
              <a:gd name="connsiteY120" fmla="*/ 2111282 h 6667398"/>
              <a:gd name="connsiteX121" fmla="*/ 32989 w 5450479"/>
              <a:gd name="connsiteY121" fmla="*/ 1858368 h 6667398"/>
              <a:gd name="connsiteX122" fmla="*/ 12829 w 5450479"/>
              <a:gd name="connsiteY122" fmla="*/ 1420350 h 6667398"/>
              <a:gd name="connsiteX123" fmla="*/ 0 w 5450479"/>
              <a:gd name="connsiteY123" fmla="*/ 989663 h 6667398"/>
              <a:gd name="connsiteX124" fmla="*/ 0 w 5450479"/>
              <a:gd name="connsiteY124" fmla="*/ 863206 h 6667398"/>
              <a:gd name="connsiteX125" fmla="*/ 11913 w 5450479"/>
              <a:gd name="connsiteY125" fmla="*/ 856792 h 6667398"/>
              <a:gd name="connsiteX126" fmla="*/ 76974 w 5450479"/>
              <a:gd name="connsiteY126" fmla="*/ 841214 h 6667398"/>
              <a:gd name="connsiteX127" fmla="*/ 223591 w 5450479"/>
              <a:gd name="connsiteY127" fmla="*/ 817389 h 6667398"/>
              <a:gd name="connsiteX128" fmla="*/ 507661 w 5450479"/>
              <a:gd name="connsiteY128" fmla="*/ 769738 h 6667398"/>
              <a:gd name="connsiteX129" fmla="*/ 780734 w 5450479"/>
              <a:gd name="connsiteY129" fmla="*/ 722088 h 6667398"/>
              <a:gd name="connsiteX130" fmla="*/ 998827 w 5450479"/>
              <a:gd name="connsiteY130" fmla="*/ 676270 h 6667398"/>
              <a:gd name="connsiteX131" fmla="*/ 1233414 w 5450479"/>
              <a:gd name="connsiteY131" fmla="*/ 617623 h 6667398"/>
              <a:gd name="connsiteX132" fmla="*/ 1403856 w 5450479"/>
              <a:gd name="connsiteY132" fmla="*/ 566307 h 6667398"/>
              <a:gd name="connsiteX133" fmla="*/ 1515651 w 5450479"/>
              <a:gd name="connsiteY133" fmla="*/ 529653 h 6667398"/>
              <a:gd name="connsiteX134" fmla="*/ 1592625 w 5450479"/>
              <a:gd name="connsiteY134" fmla="*/ 503995 h 6667398"/>
              <a:gd name="connsiteX135" fmla="*/ 1739242 w 5450479"/>
              <a:gd name="connsiteY135" fmla="*/ 449014 h 6667398"/>
              <a:gd name="connsiteX136" fmla="*/ 1945422 w 5450479"/>
              <a:gd name="connsiteY136" fmla="*/ 363793 h 6667398"/>
              <a:gd name="connsiteX137" fmla="*/ 2048053 w 5450479"/>
              <a:gd name="connsiteY137" fmla="*/ 319808 h 6667398"/>
              <a:gd name="connsiteX138" fmla="*/ 2140605 w 5450479"/>
              <a:gd name="connsiteY138" fmla="*/ 278572 h 6667398"/>
              <a:gd name="connsiteX139" fmla="*/ 2296386 w 5450479"/>
              <a:gd name="connsiteY139" fmla="*/ 205264 h 6667398"/>
              <a:gd name="connsiteX140" fmla="*/ 2433839 w 5450479"/>
              <a:gd name="connsiteY140" fmla="*/ 139286 h 6667398"/>
              <a:gd name="connsiteX141" fmla="*/ 2602448 w 5450479"/>
              <a:gd name="connsiteY141" fmla="*/ 53149 h 6667398"/>
              <a:gd name="connsiteX142" fmla="*/ 2703247 w 5450479"/>
              <a:gd name="connsiteY142" fmla="*/ 0 h 6667398"/>
              <a:gd name="connsiteX143" fmla="*/ 2727072 w 5450479"/>
              <a:gd name="connsiteY143" fmla="*/ 0 h 6667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</a:cxnLst>
            <a:rect l="l" t="t" r="r" b="b"/>
            <a:pathLst>
              <a:path w="5450479" h="6667398">
                <a:moveTo>
                  <a:pt x="2727072" y="0"/>
                </a:moveTo>
                <a:lnTo>
                  <a:pt x="2750898" y="0"/>
                </a:lnTo>
                <a:lnTo>
                  <a:pt x="2853529" y="53149"/>
                </a:lnTo>
                <a:cubicBezTo>
                  <a:pt x="2921951" y="88581"/>
                  <a:pt x="2967157" y="111795"/>
                  <a:pt x="2989150" y="122792"/>
                </a:cubicBezTo>
                <a:cubicBezTo>
                  <a:pt x="3011142" y="133788"/>
                  <a:pt x="3085978" y="169526"/>
                  <a:pt x="3213657" y="230005"/>
                </a:cubicBezTo>
                <a:cubicBezTo>
                  <a:pt x="3341336" y="290485"/>
                  <a:pt x="3407313" y="321030"/>
                  <a:pt x="3411590" y="321641"/>
                </a:cubicBezTo>
                <a:cubicBezTo>
                  <a:pt x="3415866" y="322251"/>
                  <a:pt x="3449771" y="336608"/>
                  <a:pt x="3513305" y="364709"/>
                </a:cubicBezTo>
                <a:cubicBezTo>
                  <a:pt x="3576839" y="392811"/>
                  <a:pt x="3625711" y="413582"/>
                  <a:pt x="3659922" y="427021"/>
                </a:cubicBezTo>
                <a:cubicBezTo>
                  <a:pt x="3694132" y="440461"/>
                  <a:pt x="3743615" y="458788"/>
                  <a:pt x="3808371" y="482003"/>
                </a:cubicBezTo>
                <a:cubicBezTo>
                  <a:pt x="3873127" y="505217"/>
                  <a:pt x="3914058" y="519879"/>
                  <a:pt x="3931163" y="525988"/>
                </a:cubicBezTo>
                <a:cubicBezTo>
                  <a:pt x="3948268" y="532097"/>
                  <a:pt x="3969650" y="539428"/>
                  <a:pt x="3995308" y="547980"/>
                </a:cubicBezTo>
                <a:cubicBezTo>
                  <a:pt x="4020966" y="556533"/>
                  <a:pt x="4053954" y="566918"/>
                  <a:pt x="4094274" y="579136"/>
                </a:cubicBezTo>
                <a:cubicBezTo>
                  <a:pt x="4134594" y="591354"/>
                  <a:pt x="4185909" y="606016"/>
                  <a:pt x="4248222" y="623121"/>
                </a:cubicBezTo>
                <a:cubicBezTo>
                  <a:pt x="4310534" y="640227"/>
                  <a:pt x="4371013" y="655499"/>
                  <a:pt x="4429660" y="668939"/>
                </a:cubicBezTo>
                <a:cubicBezTo>
                  <a:pt x="4488307" y="682379"/>
                  <a:pt x="4526183" y="690932"/>
                  <a:pt x="4543288" y="694597"/>
                </a:cubicBezTo>
                <a:cubicBezTo>
                  <a:pt x="4560393" y="698262"/>
                  <a:pt x="4614764" y="708648"/>
                  <a:pt x="4706399" y="725753"/>
                </a:cubicBezTo>
                <a:cubicBezTo>
                  <a:pt x="4798035" y="742858"/>
                  <a:pt x="4855459" y="753244"/>
                  <a:pt x="4878674" y="756909"/>
                </a:cubicBezTo>
                <a:cubicBezTo>
                  <a:pt x="4901888" y="760575"/>
                  <a:pt x="4958702" y="769738"/>
                  <a:pt x="5049116" y="784400"/>
                </a:cubicBezTo>
                <a:cubicBezTo>
                  <a:pt x="5139529" y="799061"/>
                  <a:pt x="5185347" y="806392"/>
                  <a:pt x="5186569" y="806392"/>
                </a:cubicBezTo>
                <a:cubicBezTo>
                  <a:pt x="5187791" y="806392"/>
                  <a:pt x="5231776" y="814945"/>
                  <a:pt x="5318524" y="832050"/>
                </a:cubicBezTo>
                <a:cubicBezTo>
                  <a:pt x="5405272" y="849156"/>
                  <a:pt x="5448952" y="858014"/>
                  <a:pt x="5449563" y="858625"/>
                </a:cubicBezTo>
                <a:lnTo>
                  <a:pt x="5450479" y="859541"/>
                </a:lnTo>
                <a:lnTo>
                  <a:pt x="5444981" y="1132615"/>
                </a:lnTo>
                <a:cubicBezTo>
                  <a:pt x="5441316" y="1314664"/>
                  <a:pt x="5432152" y="1549862"/>
                  <a:pt x="5417491" y="1838208"/>
                </a:cubicBezTo>
                <a:cubicBezTo>
                  <a:pt x="5402829" y="2126554"/>
                  <a:pt x="5391222" y="2328153"/>
                  <a:pt x="5382669" y="2443002"/>
                </a:cubicBezTo>
                <a:cubicBezTo>
                  <a:pt x="5374116" y="2557852"/>
                  <a:pt x="5364342" y="2656208"/>
                  <a:pt x="5353346" y="2738069"/>
                </a:cubicBezTo>
                <a:cubicBezTo>
                  <a:pt x="5342350" y="2819929"/>
                  <a:pt x="5329521" y="2897514"/>
                  <a:pt x="5314859" y="2970823"/>
                </a:cubicBezTo>
                <a:cubicBezTo>
                  <a:pt x="5300197" y="3044131"/>
                  <a:pt x="5284314" y="3118050"/>
                  <a:pt x="5267208" y="3192581"/>
                </a:cubicBezTo>
                <a:cubicBezTo>
                  <a:pt x="5250103" y="3267111"/>
                  <a:pt x="5234830" y="3332477"/>
                  <a:pt x="5221391" y="3388681"/>
                </a:cubicBezTo>
                <a:cubicBezTo>
                  <a:pt x="5207951" y="3444884"/>
                  <a:pt x="5192067" y="3505363"/>
                  <a:pt x="5173740" y="3570119"/>
                </a:cubicBezTo>
                <a:cubicBezTo>
                  <a:pt x="5155413" y="3634875"/>
                  <a:pt x="5144417" y="3673972"/>
                  <a:pt x="5140751" y="3687412"/>
                </a:cubicBezTo>
                <a:cubicBezTo>
                  <a:pt x="5137086" y="3700852"/>
                  <a:pt x="5131588" y="3717957"/>
                  <a:pt x="5124257" y="3738728"/>
                </a:cubicBezTo>
                <a:cubicBezTo>
                  <a:pt x="5116926" y="3759499"/>
                  <a:pt x="5108373" y="3785157"/>
                  <a:pt x="5098599" y="3815702"/>
                </a:cubicBezTo>
                <a:cubicBezTo>
                  <a:pt x="5088825" y="3846247"/>
                  <a:pt x="5073552" y="3890232"/>
                  <a:pt x="5052781" y="3947657"/>
                </a:cubicBezTo>
                <a:cubicBezTo>
                  <a:pt x="5032011" y="4005082"/>
                  <a:pt x="5014905" y="4050899"/>
                  <a:pt x="5001466" y="4085110"/>
                </a:cubicBezTo>
                <a:cubicBezTo>
                  <a:pt x="4988026" y="4119321"/>
                  <a:pt x="4971531" y="4160251"/>
                  <a:pt x="4951982" y="4207902"/>
                </a:cubicBezTo>
                <a:cubicBezTo>
                  <a:pt x="4932433" y="4255552"/>
                  <a:pt x="4907387" y="4312977"/>
                  <a:pt x="4876841" y="4380177"/>
                </a:cubicBezTo>
                <a:cubicBezTo>
                  <a:pt x="4846296" y="4447376"/>
                  <a:pt x="4827969" y="4486474"/>
                  <a:pt x="4821860" y="4497470"/>
                </a:cubicBezTo>
                <a:cubicBezTo>
                  <a:pt x="4815751" y="4508466"/>
                  <a:pt x="4793453" y="4548480"/>
                  <a:pt x="4754966" y="4617513"/>
                </a:cubicBezTo>
                <a:cubicBezTo>
                  <a:pt x="4716479" y="4686545"/>
                  <a:pt x="4693265" y="4727475"/>
                  <a:pt x="4685323" y="4740304"/>
                </a:cubicBezTo>
                <a:cubicBezTo>
                  <a:pt x="4677381" y="4753133"/>
                  <a:pt x="4658443" y="4785511"/>
                  <a:pt x="4628509" y="4837438"/>
                </a:cubicBezTo>
                <a:cubicBezTo>
                  <a:pt x="4598575" y="4889364"/>
                  <a:pt x="4579026" y="4922353"/>
                  <a:pt x="4569862" y="4936404"/>
                </a:cubicBezTo>
                <a:cubicBezTo>
                  <a:pt x="4560699" y="4950455"/>
                  <a:pt x="4546648" y="4972447"/>
                  <a:pt x="4527710" y="5002382"/>
                </a:cubicBezTo>
                <a:cubicBezTo>
                  <a:pt x="4508772" y="5032316"/>
                  <a:pt x="4493499" y="5055530"/>
                  <a:pt x="4481892" y="5072025"/>
                </a:cubicBezTo>
                <a:cubicBezTo>
                  <a:pt x="4470285" y="5088519"/>
                  <a:pt x="4456845" y="5108068"/>
                  <a:pt x="4441573" y="5130671"/>
                </a:cubicBezTo>
                <a:cubicBezTo>
                  <a:pt x="4426300" y="5153275"/>
                  <a:pt x="4411639" y="5174046"/>
                  <a:pt x="4397588" y="5192983"/>
                </a:cubicBezTo>
                <a:cubicBezTo>
                  <a:pt x="4383537" y="5211921"/>
                  <a:pt x="4372540" y="5227805"/>
                  <a:pt x="4364599" y="5240634"/>
                </a:cubicBezTo>
                <a:cubicBezTo>
                  <a:pt x="4356657" y="5253463"/>
                  <a:pt x="4345050" y="5269957"/>
                  <a:pt x="4329777" y="5290117"/>
                </a:cubicBezTo>
                <a:cubicBezTo>
                  <a:pt x="4314505" y="5310277"/>
                  <a:pt x="4299843" y="5330437"/>
                  <a:pt x="4285792" y="5350596"/>
                </a:cubicBezTo>
                <a:cubicBezTo>
                  <a:pt x="4271741" y="5370756"/>
                  <a:pt x="4256469" y="5391527"/>
                  <a:pt x="4239975" y="5412909"/>
                </a:cubicBezTo>
                <a:cubicBezTo>
                  <a:pt x="4223480" y="5434290"/>
                  <a:pt x="4209429" y="5452617"/>
                  <a:pt x="4197822" y="5467890"/>
                </a:cubicBezTo>
                <a:cubicBezTo>
                  <a:pt x="4186215" y="5483162"/>
                  <a:pt x="4161474" y="5512181"/>
                  <a:pt x="4123597" y="5554944"/>
                </a:cubicBezTo>
                <a:cubicBezTo>
                  <a:pt x="4085721" y="5597707"/>
                  <a:pt x="4041125" y="5646579"/>
                  <a:pt x="3989810" y="5701560"/>
                </a:cubicBezTo>
                <a:cubicBezTo>
                  <a:pt x="3938494" y="5756542"/>
                  <a:pt x="3893287" y="5803581"/>
                  <a:pt x="3854189" y="5842679"/>
                </a:cubicBezTo>
                <a:cubicBezTo>
                  <a:pt x="3815091" y="5881777"/>
                  <a:pt x="3789128" y="5906518"/>
                  <a:pt x="3776299" y="5916904"/>
                </a:cubicBezTo>
                <a:cubicBezTo>
                  <a:pt x="3763470" y="5927289"/>
                  <a:pt x="3733536" y="5953558"/>
                  <a:pt x="3686496" y="5995710"/>
                </a:cubicBezTo>
                <a:cubicBezTo>
                  <a:pt x="3639457" y="6037863"/>
                  <a:pt x="3610744" y="6063521"/>
                  <a:pt x="3600359" y="6072684"/>
                </a:cubicBezTo>
                <a:cubicBezTo>
                  <a:pt x="3589973" y="6081848"/>
                  <a:pt x="3564315" y="6104451"/>
                  <a:pt x="3523385" y="6140494"/>
                </a:cubicBezTo>
                <a:cubicBezTo>
                  <a:pt x="3482454" y="6176538"/>
                  <a:pt x="3455575" y="6199752"/>
                  <a:pt x="3442746" y="6210137"/>
                </a:cubicBezTo>
                <a:cubicBezTo>
                  <a:pt x="3429917" y="6220523"/>
                  <a:pt x="3415255" y="6232741"/>
                  <a:pt x="3398761" y="6246792"/>
                </a:cubicBezTo>
                <a:cubicBezTo>
                  <a:pt x="3382266" y="6260842"/>
                  <a:pt x="3359357" y="6280086"/>
                  <a:pt x="3330034" y="6304522"/>
                </a:cubicBezTo>
                <a:cubicBezTo>
                  <a:pt x="3300711" y="6328958"/>
                  <a:pt x="3278413" y="6346980"/>
                  <a:pt x="3263140" y="6358587"/>
                </a:cubicBezTo>
                <a:cubicBezTo>
                  <a:pt x="3247867" y="6370194"/>
                  <a:pt x="3233206" y="6380579"/>
                  <a:pt x="3219155" y="6389743"/>
                </a:cubicBezTo>
                <a:cubicBezTo>
                  <a:pt x="3205104" y="6398906"/>
                  <a:pt x="3179446" y="6414790"/>
                  <a:pt x="3142181" y="6437393"/>
                </a:cubicBezTo>
                <a:cubicBezTo>
                  <a:pt x="3104916" y="6459997"/>
                  <a:pt x="3080480" y="6475270"/>
                  <a:pt x="3068873" y="6483211"/>
                </a:cubicBezTo>
                <a:cubicBezTo>
                  <a:pt x="3057266" y="6491153"/>
                  <a:pt x="3044131" y="6499400"/>
                  <a:pt x="3029470" y="6507953"/>
                </a:cubicBezTo>
                <a:cubicBezTo>
                  <a:pt x="3014808" y="6516505"/>
                  <a:pt x="2999535" y="6526280"/>
                  <a:pt x="2983652" y="6537276"/>
                </a:cubicBezTo>
                <a:cubicBezTo>
                  <a:pt x="2967768" y="6548272"/>
                  <a:pt x="2956161" y="6556214"/>
                  <a:pt x="2948830" y="6561101"/>
                </a:cubicBezTo>
                <a:cubicBezTo>
                  <a:pt x="2941499" y="6565989"/>
                  <a:pt x="2925616" y="6574541"/>
                  <a:pt x="2901180" y="6586759"/>
                </a:cubicBezTo>
                <a:cubicBezTo>
                  <a:pt x="2876744" y="6598977"/>
                  <a:pt x="2847420" y="6613028"/>
                  <a:pt x="2813210" y="6628912"/>
                </a:cubicBezTo>
                <a:cubicBezTo>
                  <a:pt x="2778999" y="6644795"/>
                  <a:pt x="2755174" y="6655180"/>
                  <a:pt x="2741734" y="6660068"/>
                </a:cubicBezTo>
                <a:lnTo>
                  <a:pt x="2721574" y="6667398"/>
                </a:lnTo>
                <a:lnTo>
                  <a:pt x="2699582" y="6661900"/>
                </a:lnTo>
                <a:cubicBezTo>
                  <a:pt x="2684920" y="6658235"/>
                  <a:pt x="2669037" y="6652126"/>
                  <a:pt x="2651931" y="6643573"/>
                </a:cubicBezTo>
                <a:cubicBezTo>
                  <a:pt x="2634826" y="6635020"/>
                  <a:pt x="2606114" y="6620359"/>
                  <a:pt x="2565794" y="6599588"/>
                </a:cubicBezTo>
                <a:cubicBezTo>
                  <a:pt x="2525474" y="6578818"/>
                  <a:pt x="2502260" y="6565989"/>
                  <a:pt x="2496151" y="6561101"/>
                </a:cubicBezTo>
                <a:cubicBezTo>
                  <a:pt x="2490042" y="6556214"/>
                  <a:pt x="2474464" y="6545523"/>
                  <a:pt x="2449417" y="6529029"/>
                </a:cubicBezTo>
                <a:cubicBezTo>
                  <a:pt x="2424370" y="6512534"/>
                  <a:pt x="2405432" y="6500316"/>
                  <a:pt x="2392603" y="6492375"/>
                </a:cubicBezTo>
                <a:cubicBezTo>
                  <a:pt x="2379774" y="6484433"/>
                  <a:pt x="2354727" y="6469160"/>
                  <a:pt x="2317462" y="6446557"/>
                </a:cubicBezTo>
                <a:cubicBezTo>
                  <a:pt x="2280197" y="6423954"/>
                  <a:pt x="2254539" y="6408070"/>
                  <a:pt x="2240488" y="6398906"/>
                </a:cubicBezTo>
                <a:cubicBezTo>
                  <a:pt x="2226437" y="6389743"/>
                  <a:pt x="2211776" y="6379357"/>
                  <a:pt x="2196503" y="6367750"/>
                </a:cubicBezTo>
                <a:cubicBezTo>
                  <a:pt x="2181230" y="6356143"/>
                  <a:pt x="2163820" y="6342398"/>
                  <a:pt x="2144271" y="6326514"/>
                </a:cubicBezTo>
                <a:cubicBezTo>
                  <a:pt x="2124722" y="6310631"/>
                  <a:pt x="2098758" y="6288944"/>
                  <a:pt x="2066380" y="6261453"/>
                </a:cubicBezTo>
                <a:cubicBezTo>
                  <a:pt x="2034003" y="6233963"/>
                  <a:pt x="2005901" y="6210137"/>
                  <a:pt x="1982076" y="6189978"/>
                </a:cubicBezTo>
                <a:cubicBezTo>
                  <a:pt x="1958251" y="6169818"/>
                  <a:pt x="1923429" y="6139272"/>
                  <a:pt x="1877611" y="6098342"/>
                </a:cubicBezTo>
                <a:cubicBezTo>
                  <a:pt x="1831794" y="6057412"/>
                  <a:pt x="1802470" y="6031754"/>
                  <a:pt x="1789641" y="6021368"/>
                </a:cubicBezTo>
                <a:cubicBezTo>
                  <a:pt x="1776812" y="6010983"/>
                  <a:pt x="1748711" y="5986547"/>
                  <a:pt x="1705337" y="5948060"/>
                </a:cubicBezTo>
                <a:cubicBezTo>
                  <a:pt x="1661962" y="5909573"/>
                  <a:pt x="1637832" y="5887886"/>
                  <a:pt x="1632945" y="5882999"/>
                </a:cubicBezTo>
                <a:cubicBezTo>
                  <a:pt x="1628057" y="5878111"/>
                  <a:pt x="1606370" y="5856424"/>
                  <a:pt x="1567883" y="5817937"/>
                </a:cubicBezTo>
                <a:cubicBezTo>
                  <a:pt x="1529396" y="5779451"/>
                  <a:pt x="1502517" y="5751960"/>
                  <a:pt x="1487244" y="5735466"/>
                </a:cubicBezTo>
                <a:cubicBezTo>
                  <a:pt x="1471972" y="5718971"/>
                  <a:pt x="1438372" y="5682317"/>
                  <a:pt x="1386445" y="5625503"/>
                </a:cubicBezTo>
                <a:cubicBezTo>
                  <a:pt x="1334518" y="5568689"/>
                  <a:pt x="1303362" y="5533867"/>
                  <a:pt x="1292977" y="5521038"/>
                </a:cubicBezTo>
                <a:cubicBezTo>
                  <a:pt x="1282591" y="5508209"/>
                  <a:pt x="1267319" y="5489272"/>
                  <a:pt x="1247159" y="5464224"/>
                </a:cubicBezTo>
                <a:cubicBezTo>
                  <a:pt x="1226999" y="5439177"/>
                  <a:pt x="1211116" y="5419017"/>
                  <a:pt x="1199509" y="5403745"/>
                </a:cubicBezTo>
                <a:cubicBezTo>
                  <a:pt x="1187902" y="5388473"/>
                  <a:pt x="1176294" y="5372589"/>
                  <a:pt x="1164687" y="5356095"/>
                </a:cubicBezTo>
                <a:cubicBezTo>
                  <a:pt x="1153080" y="5339600"/>
                  <a:pt x="1140862" y="5322495"/>
                  <a:pt x="1128033" y="5304779"/>
                </a:cubicBezTo>
                <a:cubicBezTo>
                  <a:pt x="1115204" y="5287062"/>
                  <a:pt x="1103597" y="5271179"/>
                  <a:pt x="1093212" y="5257128"/>
                </a:cubicBezTo>
                <a:cubicBezTo>
                  <a:pt x="1082826" y="5243077"/>
                  <a:pt x="1073968" y="5230554"/>
                  <a:pt x="1066637" y="5219558"/>
                </a:cubicBezTo>
                <a:cubicBezTo>
                  <a:pt x="1059306" y="5208561"/>
                  <a:pt x="1049226" y="5194205"/>
                  <a:pt x="1036397" y="5176489"/>
                </a:cubicBezTo>
                <a:cubicBezTo>
                  <a:pt x="1023568" y="5158773"/>
                  <a:pt x="1012572" y="5142889"/>
                  <a:pt x="1003409" y="5128839"/>
                </a:cubicBezTo>
                <a:cubicBezTo>
                  <a:pt x="994245" y="5114788"/>
                  <a:pt x="982027" y="5096461"/>
                  <a:pt x="966754" y="5073857"/>
                </a:cubicBezTo>
                <a:cubicBezTo>
                  <a:pt x="951482" y="5051254"/>
                  <a:pt x="939875" y="5033538"/>
                  <a:pt x="931933" y="5020709"/>
                </a:cubicBezTo>
                <a:cubicBezTo>
                  <a:pt x="923991" y="5007880"/>
                  <a:pt x="911162" y="4987720"/>
                  <a:pt x="893446" y="4960229"/>
                </a:cubicBezTo>
                <a:cubicBezTo>
                  <a:pt x="875730" y="4932739"/>
                  <a:pt x="864123" y="4913801"/>
                  <a:pt x="858625" y="4903415"/>
                </a:cubicBezTo>
                <a:cubicBezTo>
                  <a:pt x="853126" y="4893030"/>
                  <a:pt x="837854" y="4866761"/>
                  <a:pt x="812807" y="4824609"/>
                </a:cubicBezTo>
                <a:cubicBezTo>
                  <a:pt x="787760" y="4782456"/>
                  <a:pt x="771265" y="4754966"/>
                  <a:pt x="763324" y="4742137"/>
                </a:cubicBezTo>
                <a:cubicBezTo>
                  <a:pt x="755382" y="4729308"/>
                  <a:pt x="735528" y="4694181"/>
                  <a:pt x="703761" y="4636756"/>
                </a:cubicBezTo>
                <a:cubicBezTo>
                  <a:pt x="671994" y="4579331"/>
                  <a:pt x="648168" y="4535957"/>
                  <a:pt x="632285" y="4506634"/>
                </a:cubicBezTo>
                <a:cubicBezTo>
                  <a:pt x="616401" y="4477310"/>
                  <a:pt x="602351" y="4449820"/>
                  <a:pt x="590133" y="4424162"/>
                </a:cubicBezTo>
                <a:cubicBezTo>
                  <a:pt x="577915" y="4398504"/>
                  <a:pt x="560809" y="4360017"/>
                  <a:pt x="538817" y="4308701"/>
                </a:cubicBezTo>
                <a:cubicBezTo>
                  <a:pt x="516824" y="4257385"/>
                  <a:pt x="505828" y="4231116"/>
                  <a:pt x="505828" y="4229894"/>
                </a:cubicBezTo>
                <a:cubicBezTo>
                  <a:pt x="505828" y="4228672"/>
                  <a:pt x="494832" y="4200571"/>
                  <a:pt x="472839" y="4145590"/>
                </a:cubicBezTo>
                <a:cubicBezTo>
                  <a:pt x="450847" y="4090608"/>
                  <a:pt x="433741" y="4047234"/>
                  <a:pt x="421523" y="4015467"/>
                </a:cubicBezTo>
                <a:cubicBezTo>
                  <a:pt x="409305" y="3983700"/>
                  <a:pt x="392200" y="3935439"/>
                  <a:pt x="370207" y="3870683"/>
                </a:cubicBezTo>
                <a:cubicBezTo>
                  <a:pt x="348215" y="3805928"/>
                  <a:pt x="326222" y="3736895"/>
                  <a:pt x="304230" y="3663587"/>
                </a:cubicBezTo>
                <a:cubicBezTo>
                  <a:pt x="282237" y="3590279"/>
                  <a:pt x="257801" y="3501087"/>
                  <a:pt x="230921" y="3396011"/>
                </a:cubicBezTo>
                <a:cubicBezTo>
                  <a:pt x="204042" y="3290936"/>
                  <a:pt x="185104" y="3212740"/>
                  <a:pt x="174107" y="3161424"/>
                </a:cubicBezTo>
                <a:cubicBezTo>
                  <a:pt x="163111" y="3110109"/>
                  <a:pt x="147839" y="3035578"/>
                  <a:pt x="128290" y="2937834"/>
                </a:cubicBezTo>
                <a:cubicBezTo>
                  <a:pt x="108741" y="2840089"/>
                  <a:pt x="97134" y="2775944"/>
                  <a:pt x="93468" y="2745399"/>
                </a:cubicBezTo>
                <a:cubicBezTo>
                  <a:pt x="89803" y="2714854"/>
                  <a:pt x="81861" y="2621386"/>
                  <a:pt x="69643" y="2464995"/>
                </a:cubicBezTo>
                <a:cubicBezTo>
                  <a:pt x="57425" y="2308603"/>
                  <a:pt x="49483" y="2190699"/>
                  <a:pt x="45818" y="2111282"/>
                </a:cubicBezTo>
                <a:cubicBezTo>
                  <a:pt x="42152" y="2031864"/>
                  <a:pt x="37876" y="1947560"/>
                  <a:pt x="32989" y="1858368"/>
                </a:cubicBezTo>
                <a:cubicBezTo>
                  <a:pt x="28102" y="1769176"/>
                  <a:pt x="21382" y="1623170"/>
                  <a:pt x="12829" y="1420350"/>
                </a:cubicBezTo>
                <a:cubicBezTo>
                  <a:pt x="4276" y="1217530"/>
                  <a:pt x="0" y="1073968"/>
                  <a:pt x="0" y="989663"/>
                </a:cubicBezTo>
                <a:lnTo>
                  <a:pt x="0" y="863206"/>
                </a:lnTo>
                <a:lnTo>
                  <a:pt x="11913" y="856792"/>
                </a:lnTo>
                <a:cubicBezTo>
                  <a:pt x="19854" y="852516"/>
                  <a:pt x="41541" y="847323"/>
                  <a:pt x="76974" y="841214"/>
                </a:cubicBezTo>
                <a:cubicBezTo>
                  <a:pt x="112406" y="835105"/>
                  <a:pt x="161278" y="827163"/>
                  <a:pt x="223591" y="817389"/>
                </a:cubicBezTo>
                <a:cubicBezTo>
                  <a:pt x="285903" y="807614"/>
                  <a:pt x="380593" y="791731"/>
                  <a:pt x="507661" y="769738"/>
                </a:cubicBezTo>
                <a:cubicBezTo>
                  <a:pt x="634729" y="747746"/>
                  <a:pt x="725753" y="731862"/>
                  <a:pt x="780734" y="722088"/>
                </a:cubicBezTo>
                <a:cubicBezTo>
                  <a:pt x="835716" y="712313"/>
                  <a:pt x="908413" y="697041"/>
                  <a:pt x="998827" y="676270"/>
                </a:cubicBezTo>
                <a:cubicBezTo>
                  <a:pt x="1089241" y="655499"/>
                  <a:pt x="1167436" y="635950"/>
                  <a:pt x="1233414" y="617623"/>
                </a:cubicBezTo>
                <a:cubicBezTo>
                  <a:pt x="1299391" y="599296"/>
                  <a:pt x="1356205" y="582191"/>
                  <a:pt x="1403856" y="566307"/>
                </a:cubicBezTo>
                <a:cubicBezTo>
                  <a:pt x="1451506" y="550424"/>
                  <a:pt x="1488771" y="538206"/>
                  <a:pt x="1515651" y="529653"/>
                </a:cubicBezTo>
                <a:cubicBezTo>
                  <a:pt x="1542531" y="521101"/>
                  <a:pt x="1568189" y="512548"/>
                  <a:pt x="1592625" y="503995"/>
                </a:cubicBezTo>
                <a:cubicBezTo>
                  <a:pt x="1617061" y="495443"/>
                  <a:pt x="1665933" y="477115"/>
                  <a:pt x="1739242" y="449014"/>
                </a:cubicBezTo>
                <a:cubicBezTo>
                  <a:pt x="1812550" y="420912"/>
                  <a:pt x="1881277" y="392505"/>
                  <a:pt x="1945422" y="363793"/>
                </a:cubicBezTo>
                <a:cubicBezTo>
                  <a:pt x="2009566" y="335080"/>
                  <a:pt x="2043777" y="320419"/>
                  <a:pt x="2048053" y="319808"/>
                </a:cubicBezTo>
                <a:cubicBezTo>
                  <a:pt x="2052330" y="319197"/>
                  <a:pt x="2083180" y="305452"/>
                  <a:pt x="2140605" y="278572"/>
                </a:cubicBezTo>
                <a:cubicBezTo>
                  <a:pt x="2198030" y="251692"/>
                  <a:pt x="2249957" y="227256"/>
                  <a:pt x="2296386" y="205264"/>
                </a:cubicBezTo>
                <a:cubicBezTo>
                  <a:pt x="2342814" y="183271"/>
                  <a:pt x="2388632" y="161278"/>
                  <a:pt x="2433839" y="139286"/>
                </a:cubicBezTo>
                <a:cubicBezTo>
                  <a:pt x="2479046" y="117293"/>
                  <a:pt x="2535249" y="88581"/>
                  <a:pt x="2602448" y="53149"/>
                </a:cubicBezTo>
                <a:lnTo>
                  <a:pt x="2703247" y="0"/>
                </a:lnTo>
                <a:lnTo>
                  <a:pt x="2727072" y="0"/>
                </a:lnTo>
                <a:close/>
              </a:path>
            </a:pathLst>
          </a:custGeom>
          <a:gradFill flip="none" rotWithShape="1">
            <a:gsLst>
              <a:gs pos="0">
                <a:srgbClr val="FAF0C0"/>
              </a:gs>
              <a:gs pos="50000">
                <a:srgbClr val="EEC887"/>
              </a:gs>
              <a:gs pos="53000">
                <a:srgbClr val="F7D495"/>
              </a:gs>
              <a:gs pos="100000">
                <a:srgbClr val="FAF0C0"/>
              </a:gs>
            </a:gsLst>
            <a:lin ang="0" scaled="1"/>
            <a:tileRect/>
          </a:gradFill>
          <a:ln w="53232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D0DBA03A-5B34-6AC1-CB04-C17B0C982A91}"/>
              </a:ext>
            </a:extLst>
          </p:cNvPr>
          <p:cNvGrpSpPr/>
          <p:nvPr/>
        </p:nvGrpSpPr>
        <p:grpSpPr>
          <a:xfrm>
            <a:off x="6460138" y="1052513"/>
            <a:ext cx="1613888" cy="2070758"/>
            <a:chOff x="6568214" y="868214"/>
            <a:chExt cx="1346935" cy="1728235"/>
          </a:xfrm>
        </p:grpSpPr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3C622018-A6EB-3C5E-B53F-83439949BFCA}"/>
                </a:ext>
              </a:extLst>
            </p:cNvPr>
            <p:cNvSpPr/>
            <p:nvPr/>
          </p:nvSpPr>
          <p:spPr>
            <a:xfrm>
              <a:off x="7067585" y="1347147"/>
              <a:ext cx="356235" cy="305103"/>
            </a:xfrm>
            <a:custGeom>
              <a:avLst/>
              <a:gdLst>
                <a:gd name="connsiteX0" fmla="*/ 572 w 920029"/>
                <a:gd name="connsiteY0" fmla="*/ 600476 h 787972"/>
                <a:gd name="connsiteX1" fmla="*/ 3751 w 920029"/>
                <a:gd name="connsiteY1" fmla="*/ 395612 h 787972"/>
                <a:gd name="connsiteX2" fmla="*/ 50331 w 920029"/>
                <a:gd name="connsiteY2" fmla="*/ 248050 h 787972"/>
                <a:gd name="connsiteX3" fmla="*/ 194996 w 920029"/>
                <a:gd name="connsiteY3" fmla="*/ 83081 h 787972"/>
                <a:gd name="connsiteX4" fmla="*/ 556105 w 920029"/>
                <a:gd name="connsiteY4" fmla="*/ 9832 h 787972"/>
                <a:gd name="connsiteX5" fmla="*/ 763651 w 920029"/>
                <a:gd name="connsiteY5" fmla="*/ 112266 h 787972"/>
                <a:gd name="connsiteX6" fmla="*/ 919339 w 920029"/>
                <a:gd name="connsiteY6" fmla="*/ 425561 h 787972"/>
                <a:gd name="connsiteX7" fmla="*/ 919955 w 920029"/>
                <a:gd name="connsiteY7" fmla="*/ 617008 h 787972"/>
                <a:gd name="connsiteX8" fmla="*/ 919558 w 920029"/>
                <a:gd name="connsiteY8" fmla="*/ 787961 h 787972"/>
                <a:gd name="connsiteX9" fmla="*/ 854662 w 920029"/>
                <a:gd name="connsiteY9" fmla="*/ 787961 h 787972"/>
                <a:gd name="connsiteX10" fmla="*/ 789765 w 920029"/>
                <a:gd name="connsiteY10" fmla="*/ 787961 h 787972"/>
                <a:gd name="connsiteX11" fmla="*/ 789765 w 920029"/>
                <a:gd name="connsiteY11" fmla="*/ 615710 h 787972"/>
                <a:gd name="connsiteX12" fmla="*/ 788202 w 920029"/>
                <a:gd name="connsiteY12" fmla="*/ 430517 h 787972"/>
                <a:gd name="connsiteX13" fmla="*/ 712222 w 920029"/>
                <a:gd name="connsiteY13" fmla="*/ 254910 h 787972"/>
                <a:gd name="connsiteX14" fmla="*/ 504885 w 920029"/>
                <a:gd name="connsiteY14" fmla="*/ 141148 h 787972"/>
                <a:gd name="connsiteX15" fmla="*/ 417105 w 920029"/>
                <a:gd name="connsiteY15" fmla="*/ 141055 h 787972"/>
                <a:gd name="connsiteX16" fmla="*/ 161726 w 920029"/>
                <a:gd name="connsiteY16" fmla="*/ 327857 h 787972"/>
                <a:gd name="connsiteX17" fmla="*/ 137370 w 920029"/>
                <a:gd name="connsiteY17" fmla="*/ 400022 h 787972"/>
                <a:gd name="connsiteX18" fmla="*/ 133793 w 920029"/>
                <a:gd name="connsiteY18" fmla="*/ 416059 h 787972"/>
                <a:gd name="connsiteX19" fmla="*/ 133793 w 920029"/>
                <a:gd name="connsiteY19" fmla="*/ 602016 h 787972"/>
                <a:gd name="connsiteX20" fmla="*/ 133793 w 920029"/>
                <a:gd name="connsiteY20" fmla="*/ 787973 h 787972"/>
                <a:gd name="connsiteX21" fmla="*/ 66896 w 920029"/>
                <a:gd name="connsiteY21" fmla="*/ 787973 h 787972"/>
                <a:gd name="connsiteX22" fmla="*/ 0 w 920029"/>
                <a:gd name="connsiteY22" fmla="*/ 787973 h 787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920029" h="787972">
                  <a:moveTo>
                    <a:pt x="572" y="600476"/>
                  </a:moveTo>
                  <a:cubicBezTo>
                    <a:pt x="1079" y="433329"/>
                    <a:pt x="1424" y="411107"/>
                    <a:pt x="3751" y="395612"/>
                  </a:cubicBezTo>
                  <a:cubicBezTo>
                    <a:pt x="12185" y="339454"/>
                    <a:pt x="25875" y="296083"/>
                    <a:pt x="50331" y="248050"/>
                  </a:cubicBezTo>
                  <a:cubicBezTo>
                    <a:pt x="83400" y="183100"/>
                    <a:pt x="132943" y="126603"/>
                    <a:pt x="194996" y="83081"/>
                  </a:cubicBezTo>
                  <a:cubicBezTo>
                    <a:pt x="298332" y="10604"/>
                    <a:pt x="431669" y="-16443"/>
                    <a:pt x="556105" y="9832"/>
                  </a:cubicBezTo>
                  <a:cubicBezTo>
                    <a:pt x="632324" y="25925"/>
                    <a:pt x="704809" y="61700"/>
                    <a:pt x="763651" y="112266"/>
                  </a:cubicBezTo>
                  <a:cubicBezTo>
                    <a:pt x="855830" y="191479"/>
                    <a:pt x="913512" y="307556"/>
                    <a:pt x="919339" y="425561"/>
                  </a:cubicBezTo>
                  <a:cubicBezTo>
                    <a:pt x="919895" y="436832"/>
                    <a:pt x="920172" y="522984"/>
                    <a:pt x="919955" y="617008"/>
                  </a:cubicBezTo>
                  <a:lnTo>
                    <a:pt x="919558" y="787961"/>
                  </a:lnTo>
                  <a:lnTo>
                    <a:pt x="854662" y="787961"/>
                  </a:lnTo>
                  <a:lnTo>
                    <a:pt x="789765" y="787961"/>
                  </a:lnTo>
                  <a:lnTo>
                    <a:pt x="789765" y="615710"/>
                  </a:lnTo>
                  <a:cubicBezTo>
                    <a:pt x="789765" y="507736"/>
                    <a:pt x="789185" y="438630"/>
                    <a:pt x="788202" y="430517"/>
                  </a:cubicBezTo>
                  <a:cubicBezTo>
                    <a:pt x="780358" y="365549"/>
                    <a:pt x="754151" y="304978"/>
                    <a:pt x="712222" y="254910"/>
                  </a:cubicBezTo>
                  <a:cubicBezTo>
                    <a:pt x="660627" y="193299"/>
                    <a:pt x="584632" y="151602"/>
                    <a:pt x="504885" y="141148"/>
                  </a:cubicBezTo>
                  <a:cubicBezTo>
                    <a:pt x="482659" y="138234"/>
                    <a:pt x="438415" y="138181"/>
                    <a:pt x="417105" y="141055"/>
                  </a:cubicBezTo>
                  <a:cubicBezTo>
                    <a:pt x="305474" y="156047"/>
                    <a:pt x="209732" y="226080"/>
                    <a:pt x="161726" y="327857"/>
                  </a:cubicBezTo>
                  <a:cubicBezTo>
                    <a:pt x="152655" y="347089"/>
                    <a:pt x="142399" y="377475"/>
                    <a:pt x="137370" y="400022"/>
                  </a:cubicBezTo>
                  <a:lnTo>
                    <a:pt x="133793" y="416059"/>
                  </a:lnTo>
                  <a:lnTo>
                    <a:pt x="133793" y="602016"/>
                  </a:lnTo>
                  <a:lnTo>
                    <a:pt x="133793" y="787973"/>
                  </a:lnTo>
                  <a:lnTo>
                    <a:pt x="66896" y="787973"/>
                  </a:lnTo>
                  <a:lnTo>
                    <a:pt x="0" y="787973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AF0C0"/>
                </a:gs>
                <a:gs pos="50000">
                  <a:srgbClr val="EEC887"/>
                </a:gs>
                <a:gs pos="53000">
                  <a:srgbClr val="F7D495"/>
                </a:gs>
                <a:gs pos="100000">
                  <a:srgbClr val="FAF0C0"/>
                </a:gs>
              </a:gsLst>
              <a:lin ang="0" scaled="1"/>
              <a:tileRect/>
            </a:gradFill>
            <a:ln w="53232" cap="rnd">
              <a:noFill/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34923DEB-1B05-33E6-6B01-B9F520F9C246}"/>
                </a:ext>
              </a:extLst>
            </p:cNvPr>
            <p:cNvSpPr/>
            <p:nvPr/>
          </p:nvSpPr>
          <p:spPr>
            <a:xfrm>
              <a:off x="6568214" y="868214"/>
              <a:ext cx="1346935" cy="1728235"/>
            </a:xfrm>
            <a:custGeom>
              <a:avLst/>
              <a:gdLst>
                <a:gd name="connsiteX0" fmla="*/ 1737635 w 3478656"/>
                <a:gd name="connsiteY0" fmla="*/ 0 h 4463419"/>
                <a:gd name="connsiteX1" fmla="*/ 1514803 w 3478656"/>
                <a:gd name="connsiteY1" fmla="*/ 415444 h 4463419"/>
                <a:gd name="connsiteX2" fmla="*/ 1328321 w 3478656"/>
                <a:gd name="connsiteY2" fmla="*/ 605522 h 4463419"/>
                <a:gd name="connsiteX3" fmla="*/ 33179 w 3478656"/>
                <a:gd name="connsiteY3" fmla="*/ 714808 h 4463419"/>
                <a:gd name="connsiteX4" fmla="*/ 2723 w 3478656"/>
                <a:gd name="connsiteY4" fmla="*/ 1325755 h 4463419"/>
                <a:gd name="connsiteX5" fmla="*/ 140862 w 3478656"/>
                <a:gd name="connsiteY5" fmla="*/ 2847013 h 4463419"/>
                <a:gd name="connsiteX6" fmla="*/ 705187 w 3478656"/>
                <a:gd name="connsiteY6" fmla="*/ 3897298 h 4463419"/>
                <a:gd name="connsiteX7" fmla="*/ 1120610 w 3478656"/>
                <a:gd name="connsiteY7" fmla="*/ 4192984 h 4463419"/>
                <a:gd name="connsiteX8" fmla="*/ 1560469 w 3478656"/>
                <a:gd name="connsiteY8" fmla="*/ 4395153 h 4463419"/>
                <a:gd name="connsiteX9" fmla="*/ 1737635 w 3478656"/>
                <a:gd name="connsiteY9" fmla="*/ 4463420 h 4463419"/>
                <a:gd name="connsiteX10" fmla="*/ 1908691 w 3478656"/>
                <a:gd name="connsiteY10" fmla="*/ 4398818 h 4463419"/>
                <a:gd name="connsiteX11" fmla="*/ 2336332 w 3478656"/>
                <a:gd name="connsiteY11" fmla="*/ 4204891 h 4463419"/>
                <a:gd name="connsiteX12" fmla="*/ 2715100 w 3478656"/>
                <a:gd name="connsiteY12" fmla="*/ 3950212 h 4463419"/>
                <a:gd name="connsiteX13" fmla="*/ 3360539 w 3478656"/>
                <a:gd name="connsiteY13" fmla="*/ 2779809 h 4463419"/>
                <a:gd name="connsiteX14" fmla="*/ 3454308 w 3478656"/>
                <a:gd name="connsiteY14" fmla="*/ 714808 h 4463419"/>
                <a:gd name="connsiteX15" fmla="*/ 2055861 w 3478656"/>
                <a:gd name="connsiteY15" fmla="*/ 513191 h 4463419"/>
                <a:gd name="connsiteX16" fmla="*/ 1749853 w 3478656"/>
                <a:gd name="connsiteY16" fmla="*/ 0 h 4463419"/>
                <a:gd name="connsiteX17" fmla="*/ 1737635 w 3478656"/>
                <a:gd name="connsiteY17" fmla="*/ 0 h 4463419"/>
                <a:gd name="connsiteX18" fmla="*/ 1749853 w 3478656"/>
                <a:gd name="connsiteY18" fmla="*/ 274926 h 4463419"/>
                <a:gd name="connsiteX19" fmla="*/ 2030874 w 3478656"/>
                <a:gd name="connsiteY19" fmla="*/ 647060 h 4463419"/>
                <a:gd name="connsiteX20" fmla="*/ 3350452 w 3478656"/>
                <a:gd name="connsiteY20" fmla="*/ 861435 h 4463419"/>
                <a:gd name="connsiteX21" fmla="*/ 3368756 w 3478656"/>
                <a:gd name="connsiteY21" fmla="*/ 1258551 h 4463419"/>
                <a:gd name="connsiteX22" fmla="*/ 2385205 w 3478656"/>
                <a:gd name="connsiteY22" fmla="*/ 4046907 h 4463419"/>
                <a:gd name="connsiteX23" fmla="*/ 1920909 w 3478656"/>
                <a:gd name="connsiteY23" fmla="*/ 4271742 h 4463419"/>
                <a:gd name="connsiteX24" fmla="*/ 1737635 w 3478656"/>
                <a:gd name="connsiteY24" fmla="*/ 4338665 h 4463419"/>
                <a:gd name="connsiteX25" fmla="*/ 1566578 w 3478656"/>
                <a:gd name="connsiteY25" fmla="*/ 4275401 h 4463419"/>
                <a:gd name="connsiteX26" fmla="*/ 1151155 w 3478656"/>
                <a:gd name="connsiteY26" fmla="*/ 4080209 h 4463419"/>
                <a:gd name="connsiteX27" fmla="*/ 796824 w 3478656"/>
                <a:gd name="connsiteY27" fmla="*/ 3824436 h 4463419"/>
                <a:gd name="connsiteX28" fmla="*/ 118797 w 3478656"/>
                <a:gd name="connsiteY28" fmla="*/ 1252441 h 4463419"/>
                <a:gd name="connsiteX29" fmla="*/ 137035 w 3478656"/>
                <a:gd name="connsiteY29" fmla="*/ 861435 h 4463419"/>
                <a:gd name="connsiteX30" fmla="*/ 1340539 w 3478656"/>
                <a:gd name="connsiteY30" fmla="*/ 738763 h 4463419"/>
                <a:gd name="connsiteX31" fmla="*/ 1541592 w 3478656"/>
                <a:gd name="connsiteY31" fmla="*/ 562071 h 4463419"/>
                <a:gd name="connsiteX32" fmla="*/ 1737635 w 3478656"/>
                <a:gd name="connsiteY32" fmla="*/ 274926 h 4463419"/>
                <a:gd name="connsiteX33" fmla="*/ 1749853 w 3478656"/>
                <a:gd name="connsiteY33" fmla="*/ 274926 h 4463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478656" h="4463419">
                  <a:moveTo>
                    <a:pt x="1737635" y="0"/>
                  </a:moveTo>
                  <a:cubicBezTo>
                    <a:pt x="1677001" y="145646"/>
                    <a:pt x="1610075" y="288670"/>
                    <a:pt x="1514803" y="415444"/>
                  </a:cubicBezTo>
                  <a:cubicBezTo>
                    <a:pt x="1461519" y="486342"/>
                    <a:pt x="1398454" y="551221"/>
                    <a:pt x="1328321" y="605522"/>
                  </a:cubicBezTo>
                  <a:cubicBezTo>
                    <a:pt x="939180" y="906798"/>
                    <a:pt x="473513" y="815761"/>
                    <a:pt x="33179" y="714808"/>
                  </a:cubicBezTo>
                  <a:cubicBezTo>
                    <a:pt x="28979" y="918314"/>
                    <a:pt x="7713" y="1122053"/>
                    <a:pt x="2723" y="1325755"/>
                  </a:cubicBezTo>
                  <a:cubicBezTo>
                    <a:pt x="-9682" y="1832151"/>
                    <a:pt x="17593" y="2353906"/>
                    <a:pt x="140862" y="2847013"/>
                  </a:cubicBezTo>
                  <a:cubicBezTo>
                    <a:pt x="237697" y="3234372"/>
                    <a:pt x="408349" y="3620771"/>
                    <a:pt x="705187" y="3897298"/>
                  </a:cubicBezTo>
                  <a:cubicBezTo>
                    <a:pt x="830150" y="4013708"/>
                    <a:pt x="970691" y="4111704"/>
                    <a:pt x="1120610" y="4192984"/>
                  </a:cubicBezTo>
                  <a:cubicBezTo>
                    <a:pt x="1263039" y="4270202"/>
                    <a:pt x="1410104" y="4334999"/>
                    <a:pt x="1560469" y="4395153"/>
                  </a:cubicBezTo>
                  <a:cubicBezTo>
                    <a:pt x="1610002" y="4414966"/>
                    <a:pt x="1684571" y="4463352"/>
                    <a:pt x="1737635" y="4463420"/>
                  </a:cubicBezTo>
                  <a:cubicBezTo>
                    <a:pt x="1789721" y="4463489"/>
                    <a:pt x="1860392" y="4418136"/>
                    <a:pt x="1908691" y="4398818"/>
                  </a:cubicBezTo>
                  <a:cubicBezTo>
                    <a:pt x="2054700" y="4340418"/>
                    <a:pt x="2196769" y="4277112"/>
                    <a:pt x="2336332" y="4204891"/>
                  </a:cubicBezTo>
                  <a:cubicBezTo>
                    <a:pt x="2471827" y="4134785"/>
                    <a:pt x="2599136" y="4049387"/>
                    <a:pt x="2715100" y="3950212"/>
                  </a:cubicBezTo>
                  <a:cubicBezTo>
                    <a:pt x="3064336" y="3651532"/>
                    <a:pt x="3260752" y="3220833"/>
                    <a:pt x="3360539" y="2779809"/>
                  </a:cubicBezTo>
                  <a:cubicBezTo>
                    <a:pt x="3515070" y="2096813"/>
                    <a:pt x="3484035" y="1407347"/>
                    <a:pt x="3454308" y="714808"/>
                  </a:cubicBezTo>
                  <a:cubicBezTo>
                    <a:pt x="2987538" y="846296"/>
                    <a:pt x="2421738" y="904128"/>
                    <a:pt x="2055861" y="513191"/>
                  </a:cubicBezTo>
                  <a:cubicBezTo>
                    <a:pt x="1916682" y="364488"/>
                    <a:pt x="1827317" y="186066"/>
                    <a:pt x="1749853" y="0"/>
                  </a:cubicBezTo>
                  <a:lnTo>
                    <a:pt x="1737635" y="0"/>
                  </a:lnTo>
                  <a:moveTo>
                    <a:pt x="1749853" y="274926"/>
                  </a:moveTo>
                  <a:cubicBezTo>
                    <a:pt x="1830011" y="412271"/>
                    <a:pt x="1913407" y="537674"/>
                    <a:pt x="2030874" y="647060"/>
                  </a:cubicBezTo>
                  <a:cubicBezTo>
                    <a:pt x="2396666" y="987681"/>
                    <a:pt x="2898186" y="954739"/>
                    <a:pt x="3350452" y="861435"/>
                  </a:cubicBezTo>
                  <a:cubicBezTo>
                    <a:pt x="3350545" y="993650"/>
                    <a:pt x="3367186" y="1126318"/>
                    <a:pt x="3368756" y="1258551"/>
                  </a:cubicBezTo>
                  <a:cubicBezTo>
                    <a:pt x="3380516" y="2247588"/>
                    <a:pt x="3334349" y="3474351"/>
                    <a:pt x="2385205" y="4046907"/>
                  </a:cubicBezTo>
                  <a:cubicBezTo>
                    <a:pt x="2238128" y="4135628"/>
                    <a:pt x="2080206" y="4207818"/>
                    <a:pt x="1920909" y="4271742"/>
                  </a:cubicBezTo>
                  <a:cubicBezTo>
                    <a:pt x="1869531" y="4292355"/>
                    <a:pt x="1793423" y="4340851"/>
                    <a:pt x="1737635" y="4338665"/>
                  </a:cubicBezTo>
                  <a:cubicBezTo>
                    <a:pt x="1682854" y="4336515"/>
                    <a:pt x="1617040" y="4295752"/>
                    <a:pt x="1566578" y="4275401"/>
                  </a:cubicBezTo>
                  <a:cubicBezTo>
                    <a:pt x="1425151" y="4218375"/>
                    <a:pt x="1283718" y="4155845"/>
                    <a:pt x="1151155" y="4080209"/>
                  </a:cubicBezTo>
                  <a:cubicBezTo>
                    <a:pt x="1025258" y="4008374"/>
                    <a:pt x="900955" y="3926019"/>
                    <a:pt x="796824" y="3824436"/>
                  </a:cubicBezTo>
                  <a:cubicBezTo>
                    <a:pt x="132167" y="3176032"/>
                    <a:pt x="97470" y="2123004"/>
                    <a:pt x="118797" y="1252441"/>
                  </a:cubicBezTo>
                  <a:cubicBezTo>
                    <a:pt x="121985" y="1122304"/>
                    <a:pt x="137021" y="991604"/>
                    <a:pt x="137035" y="861435"/>
                  </a:cubicBezTo>
                  <a:cubicBezTo>
                    <a:pt x="551415" y="941799"/>
                    <a:pt x="968601" y="983649"/>
                    <a:pt x="1340539" y="738763"/>
                  </a:cubicBezTo>
                  <a:cubicBezTo>
                    <a:pt x="1415004" y="689741"/>
                    <a:pt x="1481062" y="627168"/>
                    <a:pt x="1541592" y="562071"/>
                  </a:cubicBezTo>
                  <a:cubicBezTo>
                    <a:pt x="1620296" y="477434"/>
                    <a:pt x="1684008" y="376853"/>
                    <a:pt x="1737635" y="274926"/>
                  </a:cubicBezTo>
                  <a:lnTo>
                    <a:pt x="1749853" y="274926"/>
                  </a:lnTo>
                </a:path>
              </a:pathLst>
            </a:custGeom>
            <a:gradFill flip="none" rotWithShape="1">
              <a:gsLst>
                <a:gs pos="0">
                  <a:srgbClr val="FAF0C0"/>
                </a:gs>
                <a:gs pos="50000">
                  <a:srgbClr val="EEC887"/>
                </a:gs>
                <a:gs pos="53000">
                  <a:srgbClr val="F7D495"/>
                </a:gs>
                <a:gs pos="100000">
                  <a:srgbClr val="FAF0C0"/>
                </a:gs>
              </a:gsLst>
              <a:lin ang="0" scaled="1"/>
              <a:tileRect/>
            </a:gradFill>
            <a:ln w="53232" cap="rnd">
              <a:noFill/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grpSp>
          <p:nvGrpSpPr>
            <p:cNvPr id="12" name="图形 8">
              <a:extLst>
                <a:ext uri="{FF2B5EF4-FFF2-40B4-BE49-F238E27FC236}">
                  <a16:creationId xmlns:a16="http://schemas.microsoft.com/office/drawing/2014/main" id="{C2787FFD-CE49-514F-8EC2-F1B1A2633A81}"/>
                </a:ext>
              </a:extLst>
            </p:cNvPr>
            <p:cNvGrpSpPr/>
            <p:nvPr/>
          </p:nvGrpSpPr>
          <p:grpSpPr>
            <a:xfrm>
              <a:off x="7197075" y="1876316"/>
              <a:ext cx="97910" cy="167085"/>
              <a:chOff x="6024848" y="3938986"/>
              <a:chExt cx="252866" cy="431522"/>
            </a:xfrm>
            <a:solidFill>
              <a:srgbClr val="000000"/>
            </a:solidFill>
          </p:grpSpPr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8060F50B-09A6-5816-F06E-48F6FFD5F6E8}"/>
                  </a:ext>
                </a:extLst>
              </p:cNvPr>
              <p:cNvSpPr/>
              <p:nvPr/>
            </p:nvSpPr>
            <p:spPr>
              <a:xfrm>
                <a:off x="6024848" y="3938986"/>
                <a:ext cx="252866" cy="252879"/>
              </a:xfrm>
              <a:custGeom>
                <a:avLst/>
                <a:gdLst>
                  <a:gd name="connsiteX0" fmla="*/ 252868 w 252866"/>
                  <a:gd name="connsiteY0" fmla="*/ 126458 h 252879"/>
                  <a:gd name="connsiteX1" fmla="*/ 126434 w 252866"/>
                  <a:gd name="connsiteY1" fmla="*/ 252898 h 252879"/>
                  <a:gd name="connsiteX2" fmla="*/ 1 w 252866"/>
                  <a:gd name="connsiteY2" fmla="*/ 126458 h 252879"/>
                  <a:gd name="connsiteX3" fmla="*/ 126434 w 252866"/>
                  <a:gd name="connsiteY3" fmla="*/ 19 h 252879"/>
                  <a:gd name="connsiteX4" fmla="*/ 252868 w 252866"/>
                  <a:gd name="connsiteY4" fmla="*/ 126458 h 2528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2866" h="252879">
                    <a:moveTo>
                      <a:pt x="252868" y="126458"/>
                    </a:moveTo>
                    <a:cubicBezTo>
                      <a:pt x="252868" y="196289"/>
                      <a:pt x="196262" y="252898"/>
                      <a:pt x="126434" y="252898"/>
                    </a:cubicBezTo>
                    <a:cubicBezTo>
                      <a:pt x="56607" y="252898"/>
                      <a:pt x="1" y="196289"/>
                      <a:pt x="1" y="126458"/>
                    </a:cubicBezTo>
                    <a:cubicBezTo>
                      <a:pt x="1" y="56628"/>
                      <a:pt x="56607" y="19"/>
                      <a:pt x="126434" y="19"/>
                    </a:cubicBezTo>
                    <a:cubicBezTo>
                      <a:pt x="196262" y="19"/>
                      <a:pt x="252868" y="56628"/>
                      <a:pt x="252868" y="12645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AF0C0"/>
                  </a:gs>
                  <a:gs pos="50000">
                    <a:srgbClr val="EEC887"/>
                  </a:gs>
                  <a:gs pos="53000">
                    <a:srgbClr val="F7D495"/>
                  </a:gs>
                  <a:gs pos="100000">
                    <a:srgbClr val="FAF0C0"/>
                  </a:gs>
                </a:gsLst>
                <a:lin ang="0" scaled="1"/>
                <a:tileRect/>
              </a:gradFill>
              <a:ln w="53232" cap="rnd">
                <a:noFill/>
                <a:prstDash val="solid"/>
                <a:round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DE7C2CF5-98E0-9A54-1A7B-8B46738FEB30}"/>
                  </a:ext>
                </a:extLst>
              </p:cNvPr>
              <p:cNvSpPr/>
              <p:nvPr/>
            </p:nvSpPr>
            <p:spPr>
              <a:xfrm>
                <a:off x="6093140" y="4144834"/>
                <a:ext cx="119798" cy="160037"/>
              </a:xfrm>
              <a:custGeom>
                <a:avLst/>
                <a:gdLst>
                  <a:gd name="connsiteX0" fmla="*/ 1 w 119798"/>
                  <a:gd name="connsiteY0" fmla="*/ 17 h 160037"/>
                  <a:gd name="connsiteX1" fmla="*/ 119800 w 119798"/>
                  <a:gd name="connsiteY1" fmla="*/ 17 h 160037"/>
                  <a:gd name="connsiteX2" fmla="*/ 119800 w 119798"/>
                  <a:gd name="connsiteY2" fmla="*/ 160054 h 160037"/>
                  <a:gd name="connsiteX3" fmla="*/ 1 w 119798"/>
                  <a:gd name="connsiteY3" fmla="*/ 160054 h 160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9798" h="160037">
                    <a:moveTo>
                      <a:pt x="1" y="17"/>
                    </a:moveTo>
                    <a:lnTo>
                      <a:pt x="119800" y="17"/>
                    </a:lnTo>
                    <a:lnTo>
                      <a:pt x="119800" y="160054"/>
                    </a:lnTo>
                    <a:lnTo>
                      <a:pt x="1" y="16005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AF0C0"/>
                  </a:gs>
                  <a:gs pos="50000">
                    <a:srgbClr val="EEC887"/>
                  </a:gs>
                  <a:gs pos="53000">
                    <a:srgbClr val="F7D495"/>
                  </a:gs>
                  <a:gs pos="100000">
                    <a:srgbClr val="FAF0C0"/>
                  </a:gs>
                </a:gsLst>
                <a:lin ang="0" scaled="1"/>
                <a:tileRect/>
              </a:gradFill>
              <a:ln w="53232" cap="rnd">
                <a:noFill/>
                <a:prstDash val="solid"/>
                <a:round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5DF4CD67-00E3-2F16-DBE8-4F14856CB578}"/>
                  </a:ext>
                </a:extLst>
              </p:cNvPr>
              <p:cNvSpPr/>
              <p:nvPr/>
            </p:nvSpPr>
            <p:spPr>
              <a:xfrm>
                <a:off x="6093086" y="4250704"/>
                <a:ext cx="119798" cy="119804"/>
              </a:xfrm>
              <a:custGeom>
                <a:avLst/>
                <a:gdLst>
                  <a:gd name="connsiteX0" fmla="*/ 119800 w 119798"/>
                  <a:gd name="connsiteY0" fmla="*/ 59919 h 119804"/>
                  <a:gd name="connsiteX1" fmla="*/ 59901 w 119798"/>
                  <a:gd name="connsiteY1" fmla="*/ 119821 h 119804"/>
                  <a:gd name="connsiteX2" fmla="*/ 1 w 119798"/>
                  <a:gd name="connsiteY2" fmla="*/ 59919 h 119804"/>
                  <a:gd name="connsiteX3" fmla="*/ 59901 w 119798"/>
                  <a:gd name="connsiteY3" fmla="*/ 16 h 119804"/>
                  <a:gd name="connsiteX4" fmla="*/ 119800 w 119798"/>
                  <a:gd name="connsiteY4" fmla="*/ 59919 h 119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9798" h="119804">
                    <a:moveTo>
                      <a:pt x="119800" y="59919"/>
                    </a:moveTo>
                    <a:cubicBezTo>
                      <a:pt x="119800" y="93002"/>
                      <a:pt x="92982" y="119821"/>
                      <a:pt x="59901" y="119821"/>
                    </a:cubicBezTo>
                    <a:cubicBezTo>
                      <a:pt x="26819" y="119821"/>
                      <a:pt x="1" y="93002"/>
                      <a:pt x="1" y="59919"/>
                    </a:cubicBezTo>
                    <a:cubicBezTo>
                      <a:pt x="1" y="26836"/>
                      <a:pt x="26819" y="16"/>
                      <a:pt x="59901" y="16"/>
                    </a:cubicBezTo>
                    <a:cubicBezTo>
                      <a:pt x="92982" y="16"/>
                      <a:pt x="119800" y="26836"/>
                      <a:pt x="119800" y="5991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AF0C0"/>
                  </a:gs>
                  <a:gs pos="50000">
                    <a:srgbClr val="EEC887"/>
                  </a:gs>
                  <a:gs pos="53000">
                    <a:srgbClr val="F7D495"/>
                  </a:gs>
                  <a:gs pos="100000">
                    <a:srgbClr val="FAF0C0"/>
                  </a:gs>
                </a:gsLst>
                <a:lin ang="0" scaled="1"/>
                <a:tileRect/>
              </a:gradFill>
              <a:ln w="53232" cap="rnd">
                <a:noFill/>
                <a:prstDash val="solid"/>
                <a:round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36E220CA-A7A8-E3E9-6206-5A4E5F1D3ABF}"/>
                </a:ext>
              </a:extLst>
            </p:cNvPr>
            <p:cNvSpPr/>
            <p:nvPr/>
          </p:nvSpPr>
          <p:spPr>
            <a:xfrm>
              <a:off x="6822661" y="1737623"/>
              <a:ext cx="26785" cy="26786"/>
            </a:xfrm>
            <a:custGeom>
              <a:avLst/>
              <a:gdLst>
                <a:gd name="connsiteX0" fmla="*/ 69176 w 69176"/>
                <a:gd name="connsiteY0" fmla="*/ 34590 h 69179"/>
                <a:gd name="connsiteX1" fmla="*/ 34588 w 69176"/>
                <a:gd name="connsiteY1" fmla="*/ 69180 h 69179"/>
                <a:gd name="connsiteX2" fmla="*/ 0 w 69176"/>
                <a:gd name="connsiteY2" fmla="*/ 34590 h 69179"/>
                <a:gd name="connsiteX3" fmla="*/ 34588 w 69176"/>
                <a:gd name="connsiteY3" fmla="*/ 0 h 69179"/>
                <a:gd name="connsiteX4" fmla="*/ 69176 w 69176"/>
                <a:gd name="connsiteY4" fmla="*/ 34590 h 69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176" h="69179">
                  <a:moveTo>
                    <a:pt x="69176" y="34590"/>
                  </a:moveTo>
                  <a:cubicBezTo>
                    <a:pt x="69176" y="53693"/>
                    <a:pt x="53691" y="69180"/>
                    <a:pt x="34588" y="69180"/>
                  </a:cubicBezTo>
                  <a:cubicBezTo>
                    <a:pt x="15486" y="69180"/>
                    <a:pt x="0" y="53693"/>
                    <a:pt x="0" y="34590"/>
                  </a:cubicBezTo>
                  <a:cubicBezTo>
                    <a:pt x="0" y="15486"/>
                    <a:pt x="15486" y="0"/>
                    <a:pt x="34588" y="0"/>
                  </a:cubicBezTo>
                  <a:cubicBezTo>
                    <a:pt x="53691" y="0"/>
                    <a:pt x="69176" y="15486"/>
                    <a:pt x="69176" y="3459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AF0C0"/>
                </a:gs>
                <a:gs pos="50000">
                  <a:srgbClr val="EEC887"/>
                </a:gs>
                <a:gs pos="53000">
                  <a:srgbClr val="F7D495"/>
                </a:gs>
                <a:gs pos="100000">
                  <a:srgbClr val="FAF0C0"/>
                </a:gs>
              </a:gsLst>
              <a:lin ang="0" scaled="1"/>
              <a:tileRect/>
            </a:gradFill>
            <a:ln w="53232" cap="rnd">
              <a:noFill/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4E32055F-2E31-91AF-8B1A-42744EAFF8E5}"/>
                </a:ext>
              </a:extLst>
            </p:cNvPr>
            <p:cNvSpPr/>
            <p:nvPr/>
          </p:nvSpPr>
          <p:spPr>
            <a:xfrm>
              <a:off x="6910617" y="1739996"/>
              <a:ext cx="26785" cy="26786"/>
            </a:xfrm>
            <a:custGeom>
              <a:avLst/>
              <a:gdLst>
                <a:gd name="connsiteX0" fmla="*/ 69176 w 69176"/>
                <a:gd name="connsiteY0" fmla="*/ 34590 h 69179"/>
                <a:gd name="connsiteX1" fmla="*/ 34588 w 69176"/>
                <a:gd name="connsiteY1" fmla="*/ 69180 h 69179"/>
                <a:gd name="connsiteX2" fmla="*/ 0 w 69176"/>
                <a:gd name="connsiteY2" fmla="*/ 34590 h 69179"/>
                <a:gd name="connsiteX3" fmla="*/ 34588 w 69176"/>
                <a:gd name="connsiteY3" fmla="*/ 0 h 69179"/>
                <a:gd name="connsiteX4" fmla="*/ 69176 w 69176"/>
                <a:gd name="connsiteY4" fmla="*/ 34590 h 69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176" h="69179">
                  <a:moveTo>
                    <a:pt x="69176" y="34590"/>
                  </a:moveTo>
                  <a:cubicBezTo>
                    <a:pt x="69176" y="53693"/>
                    <a:pt x="53691" y="69180"/>
                    <a:pt x="34588" y="69180"/>
                  </a:cubicBezTo>
                  <a:cubicBezTo>
                    <a:pt x="15486" y="69180"/>
                    <a:pt x="0" y="53693"/>
                    <a:pt x="0" y="34590"/>
                  </a:cubicBezTo>
                  <a:cubicBezTo>
                    <a:pt x="0" y="15486"/>
                    <a:pt x="15486" y="0"/>
                    <a:pt x="34588" y="0"/>
                  </a:cubicBezTo>
                  <a:cubicBezTo>
                    <a:pt x="53691" y="0"/>
                    <a:pt x="69176" y="15486"/>
                    <a:pt x="69176" y="3459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AF0C0"/>
                </a:gs>
                <a:gs pos="50000">
                  <a:srgbClr val="EEC887"/>
                </a:gs>
                <a:gs pos="53000">
                  <a:srgbClr val="F7D495"/>
                </a:gs>
                <a:gs pos="100000">
                  <a:srgbClr val="FAF0C0"/>
                </a:gs>
              </a:gsLst>
              <a:lin ang="0" scaled="1"/>
              <a:tileRect/>
            </a:gradFill>
            <a:ln w="53232" cap="rnd">
              <a:noFill/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FC86C889-91B4-B6E3-F9E4-EB6AEB621C3B}"/>
                </a:ext>
              </a:extLst>
            </p:cNvPr>
            <p:cNvSpPr/>
            <p:nvPr/>
          </p:nvSpPr>
          <p:spPr>
            <a:xfrm>
              <a:off x="6703629" y="1797286"/>
              <a:ext cx="26785" cy="26786"/>
            </a:xfrm>
            <a:custGeom>
              <a:avLst/>
              <a:gdLst>
                <a:gd name="connsiteX0" fmla="*/ 69176 w 69176"/>
                <a:gd name="connsiteY0" fmla="*/ 34590 h 69179"/>
                <a:gd name="connsiteX1" fmla="*/ 34588 w 69176"/>
                <a:gd name="connsiteY1" fmla="*/ 69180 h 69179"/>
                <a:gd name="connsiteX2" fmla="*/ 0 w 69176"/>
                <a:gd name="connsiteY2" fmla="*/ 34590 h 69179"/>
                <a:gd name="connsiteX3" fmla="*/ 34588 w 69176"/>
                <a:gd name="connsiteY3" fmla="*/ 0 h 69179"/>
                <a:gd name="connsiteX4" fmla="*/ 69176 w 69176"/>
                <a:gd name="connsiteY4" fmla="*/ 34590 h 69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176" h="69179">
                  <a:moveTo>
                    <a:pt x="69176" y="34590"/>
                  </a:moveTo>
                  <a:cubicBezTo>
                    <a:pt x="69176" y="53693"/>
                    <a:pt x="53691" y="69180"/>
                    <a:pt x="34588" y="69180"/>
                  </a:cubicBezTo>
                  <a:cubicBezTo>
                    <a:pt x="15486" y="69180"/>
                    <a:pt x="0" y="53693"/>
                    <a:pt x="0" y="34590"/>
                  </a:cubicBezTo>
                  <a:cubicBezTo>
                    <a:pt x="0" y="15486"/>
                    <a:pt x="15486" y="0"/>
                    <a:pt x="34588" y="0"/>
                  </a:cubicBezTo>
                  <a:cubicBezTo>
                    <a:pt x="53691" y="0"/>
                    <a:pt x="69176" y="15486"/>
                    <a:pt x="69176" y="3459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AF0C0"/>
                </a:gs>
                <a:gs pos="50000">
                  <a:srgbClr val="EEC887"/>
                </a:gs>
                <a:gs pos="53000">
                  <a:srgbClr val="F7D495"/>
                </a:gs>
                <a:gs pos="100000">
                  <a:srgbClr val="FAF0C0"/>
                </a:gs>
              </a:gsLst>
              <a:lin ang="0" scaled="1"/>
              <a:tileRect/>
            </a:gradFill>
            <a:ln w="53232" cap="rnd">
              <a:noFill/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99A37F96-1A3C-801D-E8CD-DEF9A90E1254}"/>
                </a:ext>
              </a:extLst>
            </p:cNvPr>
            <p:cNvSpPr/>
            <p:nvPr/>
          </p:nvSpPr>
          <p:spPr>
            <a:xfrm>
              <a:off x="6891382" y="1870468"/>
              <a:ext cx="26785" cy="26786"/>
            </a:xfrm>
            <a:custGeom>
              <a:avLst/>
              <a:gdLst>
                <a:gd name="connsiteX0" fmla="*/ 69176 w 69176"/>
                <a:gd name="connsiteY0" fmla="*/ 34590 h 69179"/>
                <a:gd name="connsiteX1" fmla="*/ 34588 w 69176"/>
                <a:gd name="connsiteY1" fmla="*/ 69180 h 69179"/>
                <a:gd name="connsiteX2" fmla="*/ 0 w 69176"/>
                <a:gd name="connsiteY2" fmla="*/ 34590 h 69179"/>
                <a:gd name="connsiteX3" fmla="*/ 34588 w 69176"/>
                <a:gd name="connsiteY3" fmla="*/ 0 h 69179"/>
                <a:gd name="connsiteX4" fmla="*/ 69176 w 69176"/>
                <a:gd name="connsiteY4" fmla="*/ 34590 h 69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176" h="69179">
                  <a:moveTo>
                    <a:pt x="69176" y="34590"/>
                  </a:moveTo>
                  <a:cubicBezTo>
                    <a:pt x="69176" y="53693"/>
                    <a:pt x="53691" y="69180"/>
                    <a:pt x="34588" y="69180"/>
                  </a:cubicBezTo>
                  <a:cubicBezTo>
                    <a:pt x="15486" y="69180"/>
                    <a:pt x="0" y="53693"/>
                    <a:pt x="0" y="34590"/>
                  </a:cubicBezTo>
                  <a:cubicBezTo>
                    <a:pt x="0" y="15486"/>
                    <a:pt x="15486" y="0"/>
                    <a:pt x="34588" y="0"/>
                  </a:cubicBezTo>
                  <a:cubicBezTo>
                    <a:pt x="53691" y="0"/>
                    <a:pt x="69176" y="15486"/>
                    <a:pt x="69176" y="3459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AF0C0"/>
                </a:gs>
                <a:gs pos="50000">
                  <a:srgbClr val="EEC887"/>
                </a:gs>
                <a:gs pos="53000">
                  <a:srgbClr val="F7D495"/>
                </a:gs>
                <a:gs pos="100000">
                  <a:srgbClr val="FAF0C0"/>
                </a:gs>
              </a:gsLst>
              <a:lin ang="0" scaled="1"/>
              <a:tileRect/>
            </a:gradFill>
            <a:ln w="53232" cap="rnd">
              <a:noFill/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226FC967-D28D-A834-4282-1D177D9EF103}"/>
                </a:ext>
              </a:extLst>
            </p:cNvPr>
            <p:cNvSpPr/>
            <p:nvPr/>
          </p:nvSpPr>
          <p:spPr>
            <a:xfrm>
              <a:off x="6717009" y="1929849"/>
              <a:ext cx="26785" cy="26786"/>
            </a:xfrm>
            <a:custGeom>
              <a:avLst/>
              <a:gdLst>
                <a:gd name="connsiteX0" fmla="*/ 69176 w 69176"/>
                <a:gd name="connsiteY0" fmla="*/ 34590 h 69179"/>
                <a:gd name="connsiteX1" fmla="*/ 34588 w 69176"/>
                <a:gd name="connsiteY1" fmla="*/ 69180 h 69179"/>
                <a:gd name="connsiteX2" fmla="*/ 0 w 69176"/>
                <a:gd name="connsiteY2" fmla="*/ 34590 h 69179"/>
                <a:gd name="connsiteX3" fmla="*/ 34588 w 69176"/>
                <a:gd name="connsiteY3" fmla="*/ 0 h 69179"/>
                <a:gd name="connsiteX4" fmla="*/ 69176 w 69176"/>
                <a:gd name="connsiteY4" fmla="*/ 34590 h 69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176" h="69179">
                  <a:moveTo>
                    <a:pt x="69176" y="34590"/>
                  </a:moveTo>
                  <a:cubicBezTo>
                    <a:pt x="69176" y="53693"/>
                    <a:pt x="53691" y="69180"/>
                    <a:pt x="34588" y="69180"/>
                  </a:cubicBezTo>
                  <a:cubicBezTo>
                    <a:pt x="15486" y="69180"/>
                    <a:pt x="0" y="53693"/>
                    <a:pt x="0" y="34590"/>
                  </a:cubicBezTo>
                  <a:cubicBezTo>
                    <a:pt x="0" y="15486"/>
                    <a:pt x="15486" y="0"/>
                    <a:pt x="34588" y="0"/>
                  </a:cubicBezTo>
                  <a:cubicBezTo>
                    <a:pt x="53691" y="0"/>
                    <a:pt x="69176" y="15486"/>
                    <a:pt x="69176" y="3459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AF0C0"/>
                </a:gs>
                <a:gs pos="50000">
                  <a:srgbClr val="EEC887"/>
                </a:gs>
                <a:gs pos="53000">
                  <a:srgbClr val="F7D495"/>
                </a:gs>
                <a:gs pos="100000">
                  <a:srgbClr val="FAF0C0"/>
                </a:gs>
              </a:gsLst>
              <a:lin ang="0" scaled="1"/>
              <a:tileRect/>
            </a:gradFill>
            <a:ln w="53232" cap="rnd">
              <a:noFill/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A5A548DB-E0D8-C899-3449-9273EB32B79C}"/>
                </a:ext>
              </a:extLst>
            </p:cNvPr>
            <p:cNvSpPr/>
            <p:nvPr/>
          </p:nvSpPr>
          <p:spPr>
            <a:xfrm>
              <a:off x="6784752" y="2008467"/>
              <a:ext cx="26785" cy="26786"/>
            </a:xfrm>
            <a:custGeom>
              <a:avLst/>
              <a:gdLst>
                <a:gd name="connsiteX0" fmla="*/ 69176 w 69176"/>
                <a:gd name="connsiteY0" fmla="*/ 34590 h 69179"/>
                <a:gd name="connsiteX1" fmla="*/ 34588 w 69176"/>
                <a:gd name="connsiteY1" fmla="*/ 69180 h 69179"/>
                <a:gd name="connsiteX2" fmla="*/ 0 w 69176"/>
                <a:gd name="connsiteY2" fmla="*/ 34590 h 69179"/>
                <a:gd name="connsiteX3" fmla="*/ 34588 w 69176"/>
                <a:gd name="connsiteY3" fmla="*/ 0 h 69179"/>
                <a:gd name="connsiteX4" fmla="*/ 69176 w 69176"/>
                <a:gd name="connsiteY4" fmla="*/ 34590 h 69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176" h="69179">
                  <a:moveTo>
                    <a:pt x="69176" y="34590"/>
                  </a:moveTo>
                  <a:cubicBezTo>
                    <a:pt x="69176" y="53693"/>
                    <a:pt x="53691" y="69180"/>
                    <a:pt x="34588" y="69180"/>
                  </a:cubicBezTo>
                  <a:cubicBezTo>
                    <a:pt x="15486" y="69180"/>
                    <a:pt x="0" y="53693"/>
                    <a:pt x="0" y="34590"/>
                  </a:cubicBezTo>
                  <a:cubicBezTo>
                    <a:pt x="0" y="15486"/>
                    <a:pt x="15486" y="0"/>
                    <a:pt x="34588" y="0"/>
                  </a:cubicBezTo>
                  <a:cubicBezTo>
                    <a:pt x="53691" y="0"/>
                    <a:pt x="69176" y="15486"/>
                    <a:pt x="69176" y="3459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AF0C0"/>
                </a:gs>
                <a:gs pos="50000">
                  <a:srgbClr val="EEC887"/>
                </a:gs>
                <a:gs pos="53000">
                  <a:srgbClr val="F7D495"/>
                </a:gs>
                <a:gs pos="100000">
                  <a:srgbClr val="FAF0C0"/>
                </a:gs>
              </a:gsLst>
              <a:lin ang="0" scaled="1"/>
              <a:tileRect/>
            </a:gradFill>
            <a:ln w="53232" cap="rnd">
              <a:noFill/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BD49D0C2-69CE-ECD3-B154-6C271570B88B}"/>
                </a:ext>
              </a:extLst>
            </p:cNvPr>
            <p:cNvSpPr/>
            <p:nvPr/>
          </p:nvSpPr>
          <p:spPr>
            <a:xfrm>
              <a:off x="6839531" y="2082485"/>
              <a:ext cx="26785" cy="26786"/>
            </a:xfrm>
            <a:custGeom>
              <a:avLst/>
              <a:gdLst>
                <a:gd name="connsiteX0" fmla="*/ 69176 w 69176"/>
                <a:gd name="connsiteY0" fmla="*/ 34590 h 69179"/>
                <a:gd name="connsiteX1" fmla="*/ 34588 w 69176"/>
                <a:gd name="connsiteY1" fmla="*/ 69180 h 69179"/>
                <a:gd name="connsiteX2" fmla="*/ 0 w 69176"/>
                <a:gd name="connsiteY2" fmla="*/ 34590 h 69179"/>
                <a:gd name="connsiteX3" fmla="*/ 34588 w 69176"/>
                <a:gd name="connsiteY3" fmla="*/ 0 h 69179"/>
                <a:gd name="connsiteX4" fmla="*/ 69176 w 69176"/>
                <a:gd name="connsiteY4" fmla="*/ 34590 h 69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176" h="69179">
                  <a:moveTo>
                    <a:pt x="69176" y="34590"/>
                  </a:moveTo>
                  <a:cubicBezTo>
                    <a:pt x="69176" y="53693"/>
                    <a:pt x="53690" y="69180"/>
                    <a:pt x="34588" y="69180"/>
                  </a:cubicBezTo>
                  <a:cubicBezTo>
                    <a:pt x="15485" y="69180"/>
                    <a:pt x="0" y="53693"/>
                    <a:pt x="0" y="34590"/>
                  </a:cubicBezTo>
                  <a:cubicBezTo>
                    <a:pt x="0" y="15486"/>
                    <a:pt x="15485" y="0"/>
                    <a:pt x="34588" y="0"/>
                  </a:cubicBezTo>
                  <a:cubicBezTo>
                    <a:pt x="53690" y="0"/>
                    <a:pt x="69176" y="15486"/>
                    <a:pt x="69176" y="3459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AF0C0"/>
                </a:gs>
                <a:gs pos="50000">
                  <a:srgbClr val="EEC887"/>
                </a:gs>
                <a:gs pos="53000">
                  <a:srgbClr val="F7D495"/>
                </a:gs>
                <a:gs pos="100000">
                  <a:srgbClr val="FAF0C0"/>
                </a:gs>
              </a:gsLst>
              <a:lin ang="0" scaled="1"/>
              <a:tileRect/>
            </a:gradFill>
            <a:ln w="53232" cap="rnd">
              <a:noFill/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F5026DEF-48C8-9E92-D871-596043B757CF}"/>
                </a:ext>
              </a:extLst>
            </p:cNvPr>
            <p:cNvSpPr/>
            <p:nvPr/>
          </p:nvSpPr>
          <p:spPr>
            <a:xfrm>
              <a:off x="6966650" y="2038576"/>
              <a:ext cx="26785" cy="26786"/>
            </a:xfrm>
            <a:custGeom>
              <a:avLst/>
              <a:gdLst>
                <a:gd name="connsiteX0" fmla="*/ 69176 w 69176"/>
                <a:gd name="connsiteY0" fmla="*/ 34590 h 69179"/>
                <a:gd name="connsiteX1" fmla="*/ 34588 w 69176"/>
                <a:gd name="connsiteY1" fmla="*/ 69180 h 69179"/>
                <a:gd name="connsiteX2" fmla="*/ 0 w 69176"/>
                <a:gd name="connsiteY2" fmla="*/ 34590 h 69179"/>
                <a:gd name="connsiteX3" fmla="*/ 34588 w 69176"/>
                <a:gd name="connsiteY3" fmla="*/ 0 h 69179"/>
                <a:gd name="connsiteX4" fmla="*/ 69176 w 69176"/>
                <a:gd name="connsiteY4" fmla="*/ 34590 h 69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176" h="69179">
                  <a:moveTo>
                    <a:pt x="69176" y="34590"/>
                  </a:moveTo>
                  <a:cubicBezTo>
                    <a:pt x="69176" y="53693"/>
                    <a:pt x="53691" y="69180"/>
                    <a:pt x="34588" y="69180"/>
                  </a:cubicBezTo>
                  <a:cubicBezTo>
                    <a:pt x="15486" y="69180"/>
                    <a:pt x="0" y="53693"/>
                    <a:pt x="0" y="34590"/>
                  </a:cubicBezTo>
                  <a:cubicBezTo>
                    <a:pt x="0" y="15486"/>
                    <a:pt x="15486" y="0"/>
                    <a:pt x="34588" y="0"/>
                  </a:cubicBezTo>
                  <a:cubicBezTo>
                    <a:pt x="53691" y="0"/>
                    <a:pt x="69176" y="15486"/>
                    <a:pt x="69176" y="3459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AF0C0"/>
                </a:gs>
                <a:gs pos="50000">
                  <a:srgbClr val="EEC887"/>
                </a:gs>
                <a:gs pos="53000">
                  <a:srgbClr val="F7D495"/>
                </a:gs>
                <a:gs pos="100000">
                  <a:srgbClr val="FAF0C0"/>
                </a:gs>
              </a:gsLst>
              <a:lin ang="0" scaled="1"/>
              <a:tileRect/>
            </a:gradFill>
            <a:ln w="53232" cap="rnd">
              <a:noFill/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C5F067BB-0737-36CF-B118-19558ABFF321}"/>
                </a:ext>
              </a:extLst>
            </p:cNvPr>
            <p:cNvSpPr/>
            <p:nvPr/>
          </p:nvSpPr>
          <p:spPr>
            <a:xfrm>
              <a:off x="6922744" y="2122631"/>
              <a:ext cx="26785" cy="26786"/>
            </a:xfrm>
            <a:custGeom>
              <a:avLst/>
              <a:gdLst>
                <a:gd name="connsiteX0" fmla="*/ 69176 w 69176"/>
                <a:gd name="connsiteY0" fmla="*/ 34590 h 69179"/>
                <a:gd name="connsiteX1" fmla="*/ 34588 w 69176"/>
                <a:gd name="connsiteY1" fmla="*/ 69180 h 69179"/>
                <a:gd name="connsiteX2" fmla="*/ 0 w 69176"/>
                <a:gd name="connsiteY2" fmla="*/ 34590 h 69179"/>
                <a:gd name="connsiteX3" fmla="*/ 34588 w 69176"/>
                <a:gd name="connsiteY3" fmla="*/ 0 h 69179"/>
                <a:gd name="connsiteX4" fmla="*/ 69176 w 69176"/>
                <a:gd name="connsiteY4" fmla="*/ 34590 h 69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176" h="69179">
                  <a:moveTo>
                    <a:pt x="69176" y="34590"/>
                  </a:moveTo>
                  <a:cubicBezTo>
                    <a:pt x="69176" y="53693"/>
                    <a:pt x="53691" y="69180"/>
                    <a:pt x="34588" y="69180"/>
                  </a:cubicBezTo>
                  <a:cubicBezTo>
                    <a:pt x="15486" y="69180"/>
                    <a:pt x="0" y="53693"/>
                    <a:pt x="0" y="34590"/>
                  </a:cubicBezTo>
                  <a:cubicBezTo>
                    <a:pt x="0" y="15486"/>
                    <a:pt x="15486" y="0"/>
                    <a:pt x="34588" y="0"/>
                  </a:cubicBezTo>
                  <a:cubicBezTo>
                    <a:pt x="53691" y="0"/>
                    <a:pt x="69176" y="15486"/>
                    <a:pt x="69176" y="3459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AF0C0"/>
                </a:gs>
                <a:gs pos="50000">
                  <a:srgbClr val="EEC887"/>
                </a:gs>
                <a:gs pos="53000">
                  <a:srgbClr val="F7D495"/>
                </a:gs>
                <a:gs pos="100000">
                  <a:srgbClr val="FAF0C0"/>
                </a:gs>
              </a:gsLst>
              <a:lin ang="0" scaled="1"/>
              <a:tileRect/>
            </a:gradFill>
            <a:ln w="53232" cap="rnd">
              <a:noFill/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BAE45F5A-D8A6-BF0C-6AD3-C0E9C9E197A0}"/>
                </a:ext>
              </a:extLst>
            </p:cNvPr>
            <p:cNvSpPr/>
            <p:nvPr/>
          </p:nvSpPr>
          <p:spPr>
            <a:xfrm>
              <a:off x="7617724" y="1679777"/>
              <a:ext cx="26785" cy="26786"/>
            </a:xfrm>
            <a:custGeom>
              <a:avLst/>
              <a:gdLst>
                <a:gd name="connsiteX0" fmla="*/ 69176 w 69176"/>
                <a:gd name="connsiteY0" fmla="*/ 34590 h 69179"/>
                <a:gd name="connsiteX1" fmla="*/ 34588 w 69176"/>
                <a:gd name="connsiteY1" fmla="*/ 69180 h 69179"/>
                <a:gd name="connsiteX2" fmla="*/ 0 w 69176"/>
                <a:gd name="connsiteY2" fmla="*/ 34590 h 69179"/>
                <a:gd name="connsiteX3" fmla="*/ 34588 w 69176"/>
                <a:gd name="connsiteY3" fmla="*/ 0 h 69179"/>
                <a:gd name="connsiteX4" fmla="*/ 69176 w 69176"/>
                <a:gd name="connsiteY4" fmla="*/ 34590 h 69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176" h="69179">
                  <a:moveTo>
                    <a:pt x="69176" y="34590"/>
                  </a:moveTo>
                  <a:cubicBezTo>
                    <a:pt x="69176" y="53693"/>
                    <a:pt x="53691" y="69180"/>
                    <a:pt x="34588" y="69180"/>
                  </a:cubicBezTo>
                  <a:cubicBezTo>
                    <a:pt x="15486" y="69180"/>
                    <a:pt x="0" y="53693"/>
                    <a:pt x="0" y="34590"/>
                  </a:cubicBezTo>
                  <a:cubicBezTo>
                    <a:pt x="0" y="15486"/>
                    <a:pt x="15486" y="0"/>
                    <a:pt x="34588" y="0"/>
                  </a:cubicBezTo>
                  <a:cubicBezTo>
                    <a:pt x="53691" y="0"/>
                    <a:pt x="69176" y="15486"/>
                    <a:pt x="69176" y="3459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AF0C0"/>
                </a:gs>
                <a:gs pos="50000">
                  <a:srgbClr val="EEC887"/>
                </a:gs>
                <a:gs pos="53000">
                  <a:srgbClr val="F7D495"/>
                </a:gs>
                <a:gs pos="100000">
                  <a:srgbClr val="FAF0C0"/>
                </a:gs>
              </a:gsLst>
              <a:lin ang="0" scaled="1"/>
              <a:tileRect/>
            </a:gradFill>
            <a:ln w="53232" cap="rnd">
              <a:noFill/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1CF4E5FD-D9B6-E763-40A0-C578CB3887E6}"/>
                </a:ext>
              </a:extLst>
            </p:cNvPr>
            <p:cNvSpPr/>
            <p:nvPr/>
          </p:nvSpPr>
          <p:spPr>
            <a:xfrm>
              <a:off x="7619815" y="1760486"/>
              <a:ext cx="26785" cy="26786"/>
            </a:xfrm>
            <a:custGeom>
              <a:avLst/>
              <a:gdLst>
                <a:gd name="connsiteX0" fmla="*/ 69176 w 69176"/>
                <a:gd name="connsiteY0" fmla="*/ 34590 h 69179"/>
                <a:gd name="connsiteX1" fmla="*/ 34588 w 69176"/>
                <a:gd name="connsiteY1" fmla="*/ 69180 h 69179"/>
                <a:gd name="connsiteX2" fmla="*/ 0 w 69176"/>
                <a:gd name="connsiteY2" fmla="*/ 34590 h 69179"/>
                <a:gd name="connsiteX3" fmla="*/ 34588 w 69176"/>
                <a:gd name="connsiteY3" fmla="*/ 0 h 69179"/>
                <a:gd name="connsiteX4" fmla="*/ 69176 w 69176"/>
                <a:gd name="connsiteY4" fmla="*/ 34590 h 69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176" h="69179">
                  <a:moveTo>
                    <a:pt x="69176" y="34590"/>
                  </a:moveTo>
                  <a:cubicBezTo>
                    <a:pt x="69176" y="53693"/>
                    <a:pt x="53691" y="69180"/>
                    <a:pt x="34588" y="69180"/>
                  </a:cubicBezTo>
                  <a:cubicBezTo>
                    <a:pt x="15486" y="69180"/>
                    <a:pt x="0" y="53693"/>
                    <a:pt x="0" y="34590"/>
                  </a:cubicBezTo>
                  <a:cubicBezTo>
                    <a:pt x="0" y="15486"/>
                    <a:pt x="15486" y="0"/>
                    <a:pt x="34588" y="0"/>
                  </a:cubicBezTo>
                  <a:cubicBezTo>
                    <a:pt x="53691" y="0"/>
                    <a:pt x="69176" y="15486"/>
                    <a:pt x="69176" y="3459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AF0C0"/>
                </a:gs>
                <a:gs pos="50000">
                  <a:srgbClr val="EEC887"/>
                </a:gs>
                <a:gs pos="53000">
                  <a:srgbClr val="F7D495"/>
                </a:gs>
                <a:gs pos="100000">
                  <a:srgbClr val="FAF0C0"/>
                </a:gs>
              </a:gsLst>
              <a:lin ang="0" scaled="1"/>
              <a:tileRect/>
            </a:gradFill>
            <a:ln w="53232" cap="rnd">
              <a:noFill/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3B25A4D5-5129-37EB-1ED7-8AC593B73479}"/>
                </a:ext>
              </a:extLst>
            </p:cNvPr>
            <p:cNvSpPr/>
            <p:nvPr/>
          </p:nvSpPr>
          <p:spPr>
            <a:xfrm>
              <a:off x="7699092" y="1807651"/>
              <a:ext cx="26785" cy="26786"/>
            </a:xfrm>
            <a:custGeom>
              <a:avLst/>
              <a:gdLst>
                <a:gd name="connsiteX0" fmla="*/ 69176 w 69176"/>
                <a:gd name="connsiteY0" fmla="*/ 34590 h 69179"/>
                <a:gd name="connsiteX1" fmla="*/ 34588 w 69176"/>
                <a:gd name="connsiteY1" fmla="*/ 69180 h 69179"/>
                <a:gd name="connsiteX2" fmla="*/ 0 w 69176"/>
                <a:gd name="connsiteY2" fmla="*/ 34590 h 69179"/>
                <a:gd name="connsiteX3" fmla="*/ 34588 w 69176"/>
                <a:gd name="connsiteY3" fmla="*/ 0 h 69179"/>
                <a:gd name="connsiteX4" fmla="*/ 69176 w 69176"/>
                <a:gd name="connsiteY4" fmla="*/ 34590 h 69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176" h="69179">
                  <a:moveTo>
                    <a:pt x="69176" y="34590"/>
                  </a:moveTo>
                  <a:cubicBezTo>
                    <a:pt x="69176" y="53693"/>
                    <a:pt x="53691" y="69180"/>
                    <a:pt x="34588" y="69180"/>
                  </a:cubicBezTo>
                  <a:cubicBezTo>
                    <a:pt x="15486" y="69180"/>
                    <a:pt x="0" y="53693"/>
                    <a:pt x="0" y="34590"/>
                  </a:cubicBezTo>
                  <a:cubicBezTo>
                    <a:pt x="0" y="15486"/>
                    <a:pt x="15486" y="0"/>
                    <a:pt x="34588" y="0"/>
                  </a:cubicBezTo>
                  <a:cubicBezTo>
                    <a:pt x="53691" y="0"/>
                    <a:pt x="69176" y="15486"/>
                    <a:pt x="69176" y="3459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AF0C0"/>
                </a:gs>
                <a:gs pos="50000">
                  <a:srgbClr val="EEC887"/>
                </a:gs>
                <a:gs pos="53000">
                  <a:srgbClr val="F7D495"/>
                </a:gs>
                <a:gs pos="100000">
                  <a:srgbClr val="FAF0C0"/>
                </a:gs>
              </a:gsLst>
              <a:lin ang="0" scaled="1"/>
              <a:tileRect/>
            </a:gradFill>
            <a:ln w="53232" cap="rnd">
              <a:noFill/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1CD71EA4-2726-FF96-F182-353E0F0994DC}"/>
                </a:ext>
              </a:extLst>
            </p:cNvPr>
            <p:cNvSpPr/>
            <p:nvPr/>
          </p:nvSpPr>
          <p:spPr>
            <a:xfrm>
              <a:off x="7623925" y="1875313"/>
              <a:ext cx="26785" cy="26786"/>
            </a:xfrm>
            <a:custGeom>
              <a:avLst/>
              <a:gdLst>
                <a:gd name="connsiteX0" fmla="*/ 69176 w 69176"/>
                <a:gd name="connsiteY0" fmla="*/ 34590 h 69179"/>
                <a:gd name="connsiteX1" fmla="*/ 34588 w 69176"/>
                <a:gd name="connsiteY1" fmla="*/ 69180 h 69179"/>
                <a:gd name="connsiteX2" fmla="*/ 0 w 69176"/>
                <a:gd name="connsiteY2" fmla="*/ 34590 h 69179"/>
                <a:gd name="connsiteX3" fmla="*/ 34588 w 69176"/>
                <a:gd name="connsiteY3" fmla="*/ 0 h 69179"/>
                <a:gd name="connsiteX4" fmla="*/ 69176 w 69176"/>
                <a:gd name="connsiteY4" fmla="*/ 34590 h 69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176" h="69179">
                  <a:moveTo>
                    <a:pt x="69176" y="34590"/>
                  </a:moveTo>
                  <a:cubicBezTo>
                    <a:pt x="69176" y="53693"/>
                    <a:pt x="53690" y="69180"/>
                    <a:pt x="34588" y="69180"/>
                  </a:cubicBezTo>
                  <a:cubicBezTo>
                    <a:pt x="15485" y="69180"/>
                    <a:pt x="0" y="53693"/>
                    <a:pt x="0" y="34590"/>
                  </a:cubicBezTo>
                  <a:cubicBezTo>
                    <a:pt x="0" y="15486"/>
                    <a:pt x="15485" y="0"/>
                    <a:pt x="34588" y="0"/>
                  </a:cubicBezTo>
                  <a:cubicBezTo>
                    <a:pt x="53690" y="0"/>
                    <a:pt x="69176" y="15486"/>
                    <a:pt x="69176" y="3459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AF0C0"/>
                </a:gs>
                <a:gs pos="50000">
                  <a:srgbClr val="EEC887"/>
                </a:gs>
                <a:gs pos="53000">
                  <a:srgbClr val="F7D495"/>
                </a:gs>
                <a:gs pos="100000">
                  <a:srgbClr val="FAF0C0"/>
                </a:gs>
              </a:gsLst>
              <a:lin ang="0" scaled="1"/>
              <a:tileRect/>
            </a:gradFill>
            <a:ln w="53232" cap="rnd">
              <a:noFill/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DB6D4DD4-739A-66EB-48D0-721F3F832104}"/>
                </a:ext>
              </a:extLst>
            </p:cNvPr>
            <p:cNvSpPr/>
            <p:nvPr/>
          </p:nvSpPr>
          <p:spPr>
            <a:xfrm>
              <a:off x="7542874" y="1792686"/>
              <a:ext cx="26785" cy="26786"/>
            </a:xfrm>
            <a:custGeom>
              <a:avLst/>
              <a:gdLst>
                <a:gd name="connsiteX0" fmla="*/ 69176 w 69176"/>
                <a:gd name="connsiteY0" fmla="*/ 34590 h 69179"/>
                <a:gd name="connsiteX1" fmla="*/ 34588 w 69176"/>
                <a:gd name="connsiteY1" fmla="*/ 69180 h 69179"/>
                <a:gd name="connsiteX2" fmla="*/ 0 w 69176"/>
                <a:gd name="connsiteY2" fmla="*/ 34590 h 69179"/>
                <a:gd name="connsiteX3" fmla="*/ 34588 w 69176"/>
                <a:gd name="connsiteY3" fmla="*/ 0 h 69179"/>
                <a:gd name="connsiteX4" fmla="*/ 69176 w 69176"/>
                <a:gd name="connsiteY4" fmla="*/ 34590 h 69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176" h="69179">
                  <a:moveTo>
                    <a:pt x="69176" y="34590"/>
                  </a:moveTo>
                  <a:cubicBezTo>
                    <a:pt x="69176" y="53693"/>
                    <a:pt x="53691" y="69180"/>
                    <a:pt x="34588" y="69180"/>
                  </a:cubicBezTo>
                  <a:cubicBezTo>
                    <a:pt x="15486" y="69180"/>
                    <a:pt x="0" y="53693"/>
                    <a:pt x="0" y="34590"/>
                  </a:cubicBezTo>
                  <a:cubicBezTo>
                    <a:pt x="0" y="15486"/>
                    <a:pt x="15486" y="0"/>
                    <a:pt x="34588" y="0"/>
                  </a:cubicBezTo>
                  <a:cubicBezTo>
                    <a:pt x="53691" y="0"/>
                    <a:pt x="69176" y="15486"/>
                    <a:pt x="69176" y="3459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AF0C0"/>
                </a:gs>
                <a:gs pos="50000">
                  <a:srgbClr val="EEC887"/>
                </a:gs>
                <a:gs pos="53000">
                  <a:srgbClr val="F7D495"/>
                </a:gs>
                <a:gs pos="100000">
                  <a:srgbClr val="FAF0C0"/>
                </a:gs>
              </a:gsLst>
              <a:lin ang="0" scaled="1"/>
              <a:tileRect/>
            </a:gradFill>
            <a:ln w="53232" cap="rnd">
              <a:noFill/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D146D070-9F50-C016-56DB-FD3F4C1ED716}"/>
                </a:ext>
              </a:extLst>
            </p:cNvPr>
            <p:cNvSpPr/>
            <p:nvPr/>
          </p:nvSpPr>
          <p:spPr>
            <a:xfrm>
              <a:off x="7521966" y="1881341"/>
              <a:ext cx="26785" cy="26786"/>
            </a:xfrm>
            <a:custGeom>
              <a:avLst/>
              <a:gdLst>
                <a:gd name="connsiteX0" fmla="*/ 69176 w 69176"/>
                <a:gd name="connsiteY0" fmla="*/ 34590 h 69179"/>
                <a:gd name="connsiteX1" fmla="*/ 34588 w 69176"/>
                <a:gd name="connsiteY1" fmla="*/ 69180 h 69179"/>
                <a:gd name="connsiteX2" fmla="*/ 0 w 69176"/>
                <a:gd name="connsiteY2" fmla="*/ 34590 h 69179"/>
                <a:gd name="connsiteX3" fmla="*/ 34588 w 69176"/>
                <a:gd name="connsiteY3" fmla="*/ 0 h 69179"/>
                <a:gd name="connsiteX4" fmla="*/ 69176 w 69176"/>
                <a:gd name="connsiteY4" fmla="*/ 34590 h 69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176" h="69179">
                  <a:moveTo>
                    <a:pt x="69176" y="34590"/>
                  </a:moveTo>
                  <a:cubicBezTo>
                    <a:pt x="69176" y="53693"/>
                    <a:pt x="53691" y="69180"/>
                    <a:pt x="34588" y="69180"/>
                  </a:cubicBezTo>
                  <a:cubicBezTo>
                    <a:pt x="15486" y="69180"/>
                    <a:pt x="0" y="53693"/>
                    <a:pt x="0" y="34590"/>
                  </a:cubicBezTo>
                  <a:cubicBezTo>
                    <a:pt x="0" y="15486"/>
                    <a:pt x="15486" y="0"/>
                    <a:pt x="34588" y="0"/>
                  </a:cubicBezTo>
                  <a:cubicBezTo>
                    <a:pt x="53691" y="0"/>
                    <a:pt x="69176" y="15486"/>
                    <a:pt x="69176" y="3459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AF0C0"/>
                </a:gs>
                <a:gs pos="50000">
                  <a:srgbClr val="EEC887"/>
                </a:gs>
                <a:gs pos="53000">
                  <a:srgbClr val="F7D495"/>
                </a:gs>
                <a:gs pos="100000">
                  <a:srgbClr val="FAF0C0"/>
                </a:gs>
              </a:gsLst>
              <a:lin ang="0" scaled="1"/>
              <a:tileRect/>
            </a:gradFill>
            <a:ln w="53232" cap="rnd">
              <a:noFill/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EE0D0E35-C2B0-A79F-D7F3-57733EE080AE}"/>
                </a:ext>
              </a:extLst>
            </p:cNvPr>
            <p:cNvSpPr/>
            <p:nvPr/>
          </p:nvSpPr>
          <p:spPr>
            <a:xfrm>
              <a:off x="7522803" y="1961213"/>
              <a:ext cx="26785" cy="26786"/>
            </a:xfrm>
            <a:custGeom>
              <a:avLst/>
              <a:gdLst>
                <a:gd name="connsiteX0" fmla="*/ 69176 w 69176"/>
                <a:gd name="connsiteY0" fmla="*/ 34590 h 69179"/>
                <a:gd name="connsiteX1" fmla="*/ 34588 w 69176"/>
                <a:gd name="connsiteY1" fmla="*/ 69180 h 69179"/>
                <a:gd name="connsiteX2" fmla="*/ 0 w 69176"/>
                <a:gd name="connsiteY2" fmla="*/ 34590 h 69179"/>
                <a:gd name="connsiteX3" fmla="*/ 34588 w 69176"/>
                <a:gd name="connsiteY3" fmla="*/ 0 h 69179"/>
                <a:gd name="connsiteX4" fmla="*/ 69176 w 69176"/>
                <a:gd name="connsiteY4" fmla="*/ 34590 h 69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176" h="69179">
                  <a:moveTo>
                    <a:pt x="69176" y="34590"/>
                  </a:moveTo>
                  <a:cubicBezTo>
                    <a:pt x="69176" y="53693"/>
                    <a:pt x="53691" y="69180"/>
                    <a:pt x="34588" y="69180"/>
                  </a:cubicBezTo>
                  <a:cubicBezTo>
                    <a:pt x="15486" y="69180"/>
                    <a:pt x="0" y="53693"/>
                    <a:pt x="0" y="34590"/>
                  </a:cubicBezTo>
                  <a:cubicBezTo>
                    <a:pt x="0" y="15486"/>
                    <a:pt x="15486" y="0"/>
                    <a:pt x="34588" y="0"/>
                  </a:cubicBezTo>
                  <a:cubicBezTo>
                    <a:pt x="53691" y="0"/>
                    <a:pt x="69176" y="15486"/>
                    <a:pt x="69176" y="3459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AF0C0"/>
                </a:gs>
                <a:gs pos="50000">
                  <a:srgbClr val="EEC887"/>
                </a:gs>
                <a:gs pos="53000">
                  <a:srgbClr val="F7D495"/>
                </a:gs>
                <a:gs pos="100000">
                  <a:srgbClr val="FAF0C0"/>
                </a:gs>
              </a:gsLst>
              <a:lin ang="0" scaled="1"/>
              <a:tileRect/>
            </a:gradFill>
            <a:ln w="53232" cap="rnd">
              <a:noFill/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41D3CC2F-7A88-A4A4-B825-3BC8960B2427}"/>
                </a:ext>
              </a:extLst>
            </p:cNvPr>
            <p:cNvSpPr/>
            <p:nvPr/>
          </p:nvSpPr>
          <p:spPr>
            <a:xfrm>
              <a:off x="7750699" y="1997595"/>
              <a:ext cx="26785" cy="26786"/>
            </a:xfrm>
            <a:custGeom>
              <a:avLst/>
              <a:gdLst>
                <a:gd name="connsiteX0" fmla="*/ 69176 w 69176"/>
                <a:gd name="connsiteY0" fmla="*/ 34590 h 69179"/>
                <a:gd name="connsiteX1" fmla="*/ 34588 w 69176"/>
                <a:gd name="connsiteY1" fmla="*/ 69180 h 69179"/>
                <a:gd name="connsiteX2" fmla="*/ 0 w 69176"/>
                <a:gd name="connsiteY2" fmla="*/ 34590 h 69179"/>
                <a:gd name="connsiteX3" fmla="*/ 34588 w 69176"/>
                <a:gd name="connsiteY3" fmla="*/ 0 h 69179"/>
                <a:gd name="connsiteX4" fmla="*/ 69176 w 69176"/>
                <a:gd name="connsiteY4" fmla="*/ 34590 h 69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176" h="69179">
                  <a:moveTo>
                    <a:pt x="69176" y="34590"/>
                  </a:moveTo>
                  <a:cubicBezTo>
                    <a:pt x="69176" y="53693"/>
                    <a:pt x="53691" y="69180"/>
                    <a:pt x="34588" y="69180"/>
                  </a:cubicBezTo>
                  <a:cubicBezTo>
                    <a:pt x="15486" y="69180"/>
                    <a:pt x="0" y="53693"/>
                    <a:pt x="0" y="34590"/>
                  </a:cubicBezTo>
                  <a:cubicBezTo>
                    <a:pt x="0" y="15486"/>
                    <a:pt x="15486" y="0"/>
                    <a:pt x="34588" y="0"/>
                  </a:cubicBezTo>
                  <a:cubicBezTo>
                    <a:pt x="53691" y="0"/>
                    <a:pt x="69176" y="15486"/>
                    <a:pt x="69176" y="3459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AF0C0"/>
                </a:gs>
                <a:gs pos="50000">
                  <a:srgbClr val="EEC887"/>
                </a:gs>
                <a:gs pos="53000">
                  <a:srgbClr val="F7D495"/>
                </a:gs>
                <a:gs pos="100000">
                  <a:srgbClr val="FAF0C0"/>
                </a:gs>
              </a:gsLst>
              <a:lin ang="0" scaled="1"/>
              <a:tileRect/>
            </a:gradFill>
            <a:ln w="53232" cap="rnd">
              <a:noFill/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F4F3BB49-ACDA-811C-6A5C-192877F02F82}"/>
                </a:ext>
              </a:extLst>
            </p:cNvPr>
            <p:cNvSpPr/>
            <p:nvPr/>
          </p:nvSpPr>
          <p:spPr>
            <a:xfrm>
              <a:off x="7576327" y="2054885"/>
              <a:ext cx="26785" cy="26786"/>
            </a:xfrm>
            <a:custGeom>
              <a:avLst/>
              <a:gdLst>
                <a:gd name="connsiteX0" fmla="*/ 69176 w 69176"/>
                <a:gd name="connsiteY0" fmla="*/ 34590 h 69179"/>
                <a:gd name="connsiteX1" fmla="*/ 34588 w 69176"/>
                <a:gd name="connsiteY1" fmla="*/ 69180 h 69179"/>
                <a:gd name="connsiteX2" fmla="*/ 0 w 69176"/>
                <a:gd name="connsiteY2" fmla="*/ 34590 h 69179"/>
                <a:gd name="connsiteX3" fmla="*/ 34588 w 69176"/>
                <a:gd name="connsiteY3" fmla="*/ 0 h 69179"/>
                <a:gd name="connsiteX4" fmla="*/ 69176 w 69176"/>
                <a:gd name="connsiteY4" fmla="*/ 34590 h 69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176" h="69179">
                  <a:moveTo>
                    <a:pt x="69176" y="34590"/>
                  </a:moveTo>
                  <a:cubicBezTo>
                    <a:pt x="69176" y="53693"/>
                    <a:pt x="53691" y="69180"/>
                    <a:pt x="34588" y="69180"/>
                  </a:cubicBezTo>
                  <a:cubicBezTo>
                    <a:pt x="15486" y="69180"/>
                    <a:pt x="0" y="53693"/>
                    <a:pt x="0" y="34590"/>
                  </a:cubicBezTo>
                  <a:cubicBezTo>
                    <a:pt x="0" y="15486"/>
                    <a:pt x="15486" y="0"/>
                    <a:pt x="34588" y="0"/>
                  </a:cubicBezTo>
                  <a:cubicBezTo>
                    <a:pt x="53691" y="0"/>
                    <a:pt x="69176" y="15486"/>
                    <a:pt x="69176" y="3459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AF0C0"/>
                </a:gs>
                <a:gs pos="50000">
                  <a:srgbClr val="EEC887"/>
                </a:gs>
                <a:gs pos="53000">
                  <a:srgbClr val="F7D495"/>
                </a:gs>
                <a:gs pos="100000">
                  <a:srgbClr val="FAF0C0"/>
                </a:gs>
              </a:gsLst>
              <a:lin ang="0" scaled="1"/>
              <a:tileRect/>
            </a:gradFill>
            <a:ln w="53232" cap="rnd">
              <a:noFill/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2D800A5B-5855-89C6-69BA-9E7C60A70896}"/>
                </a:ext>
              </a:extLst>
            </p:cNvPr>
            <p:cNvSpPr/>
            <p:nvPr/>
          </p:nvSpPr>
          <p:spPr>
            <a:xfrm>
              <a:off x="7476503" y="2012118"/>
              <a:ext cx="274394" cy="1047"/>
            </a:xfrm>
            <a:custGeom>
              <a:avLst/>
              <a:gdLst>
                <a:gd name="connsiteX0" fmla="*/ 0 w 708662"/>
                <a:gd name="connsiteY0" fmla="*/ 0 h 2703"/>
                <a:gd name="connsiteX1" fmla="*/ 708662 w 708662"/>
                <a:gd name="connsiteY1" fmla="*/ 0 h 2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08662" h="2703">
                  <a:moveTo>
                    <a:pt x="0" y="0"/>
                  </a:moveTo>
                  <a:cubicBezTo>
                    <a:pt x="1630" y="6082"/>
                    <a:pt x="708662" y="0"/>
                    <a:pt x="708662" y="0"/>
                  </a:cubicBezTo>
                </a:path>
              </a:pathLst>
            </a:custGeom>
            <a:gradFill flip="none" rotWithShape="1">
              <a:gsLst>
                <a:gs pos="0">
                  <a:srgbClr val="FAF0C0"/>
                </a:gs>
                <a:gs pos="50000">
                  <a:srgbClr val="EEC887"/>
                </a:gs>
                <a:gs pos="53000">
                  <a:srgbClr val="F7D495"/>
                </a:gs>
                <a:gs pos="100000">
                  <a:srgbClr val="FAF0C0"/>
                </a:gs>
              </a:gsLst>
              <a:lin ang="0" scaled="1"/>
              <a:tileRect/>
            </a:gradFill>
            <a:ln w="53232" cap="rnd">
              <a:noFill/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7D570A23-687D-AB1A-5A94-702AE56C2341}"/>
                </a:ext>
              </a:extLst>
            </p:cNvPr>
            <p:cNvSpPr/>
            <p:nvPr/>
          </p:nvSpPr>
          <p:spPr>
            <a:xfrm>
              <a:off x="7591228" y="2013301"/>
              <a:ext cx="8940" cy="39623"/>
            </a:xfrm>
            <a:custGeom>
              <a:avLst/>
              <a:gdLst>
                <a:gd name="connsiteX0" fmla="*/ 0 w 23089"/>
                <a:gd name="connsiteY0" fmla="*/ 0 h 102333"/>
                <a:gd name="connsiteX1" fmla="*/ 0 w 23089"/>
                <a:gd name="connsiteY1" fmla="*/ 102334 h 102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089" h="102333">
                  <a:moveTo>
                    <a:pt x="0" y="0"/>
                  </a:moveTo>
                  <a:lnTo>
                    <a:pt x="0" y="102334"/>
                  </a:lnTo>
                </a:path>
              </a:pathLst>
            </a:custGeom>
            <a:gradFill flip="none" rotWithShape="1">
              <a:gsLst>
                <a:gs pos="0">
                  <a:srgbClr val="FAF0C0"/>
                </a:gs>
                <a:gs pos="50000">
                  <a:srgbClr val="EEC887"/>
                </a:gs>
                <a:gs pos="53000">
                  <a:srgbClr val="F7D495"/>
                </a:gs>
                <a:gs pos="100000">
                  <a:srgbClr val="FAF0C0"/>
                </a:gs>
              </a:gsLst>
              <a:lin ang="0" scaled="1"/>
              <a:tileRect/>
            </a:gradFill>
            <a:ln w="53232" cap="rnd">
              <a:noFill/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F298BFC8-EBC4-C2AF-854C-36C1B045CF04}"/>
                </a:ext>
              </a:extLst>
            </p:cNvPr>
            <p:cNvSpPr/>
            <p:nvPr/>
          </p:nvSpPr>
          <p:spPr>
            <a:xfrm>
              <a:off x="7478277" y="1838247"/>
              <a:ext cx="151981" cy="38441"/>
            </a:xfrm>
            <a:custGeom>
              <a:avLst/>
              <a:gdLst>
                <a:gd name="connsiteX0" fmla="*/ 0 w 392513"/>
                <a:gd name="connsiteY0" fmla="*/ 0 h 99279"/>
                <a:gd name="connsiteX1" fmla="*/ 305458 w 392513"/>
                <a:gd name="connsiteY1" fmla="*/ 0 h 99279"/>
                <a:gd name="connsiteX2" fmla="*/ 392514 w 392513"/>
                <a:gd name="connsiteY2" fmla="*/ 99279 h 99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92513" h="99279">
                  <a:moveTo>
                    <a:pt x="0" y="0"/>
                  </a:moveTo>
                  <a:lnTo>
                    <a:pt x="305458" y="0"/>
                  </a:lnTo>
                  <a:lnTo>
                    <a:pt x="392514" y="99279"/>
                  </a:lnTo>
                </a:path>
              </a:pathLst>
            </a:custGeom>
            <a:gradFill flip="none" rotWithShape="1">
              <a:gsLst>
                <a:gs pos="0">
                  <a:srgbClr val="FAF0C0"/>
                </a:gs>
                <a:gs pos="50000">
                  <a:srgbClr val="EEC887"/>
                </a:gs>
                <a:gs pos="53000">
                  <a:srgbClr val="F7D495"/>
                </a:gs>
                <a:gs pos="100000">
                  <a:srgbClr val="FAF0C0"/>
                </a:gs>
              </a:gsLst>
              <a:lin ang="0" scaled="1"/>
              <a:tileRect/>
            </a:gradFill>
            <a:ln w="53232" cap="rnd">
              <a:noFill/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B329886A-E56C-D0D6-11DF-B81AF6B5AAFB}"/>
                </a:ext>
              </a:extLst>
            </p:cNvPr>
            <p:cNvSpPr/>
            <p:nvPr/>
          </p:nvSpPr>
          <p:spPr>
            <a:xfrm>
              <a:off x="7596551" y="1821097"/>
              <a:ext cx="106446" cy="17150"/>
            </a:xfrm>
            <a:custGeom>
              <a:avLst/>
              <a:gdLst>
                <a:gd name="connsiteX0" fmla="*/ 0 w 274912"/>
                <a:gd name="connsiteY0" fmla="*/ 44294 h 44293"/>
                <a:gd name="connsiteX1" fmla="*/ 274912 w 274912"/>
                <a:gd name="connsiteY1" fmla="*/ 0 h 44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74912" h="44293">
                  <a:moveTo>
                    <a:pt x="0" y="44294"/>
                  </a:moveTo>
                  <a:lnTo>
                    <a:pt x="274912" y="0"/>
                  </a:lnTo>
                </a:path>
              </a:pathLst>
            </a:custGeom>
            <a:gradFill flip="none" rotWithShape="1">
              <a:gsLst>
                <a:gs pos="0">
                  <a:srgbClr val="FAF0C0"/>
                </a:gs>
                <a:gs pos="50000">
                  <a:srgbClr val="EEC887"/>
                </a:gs>
                <a:gs pos="53000">
                  <a:srgbClr val="F7D495"/>
                </a:gs>
                <a:gs pos="100000">
                  <a:srgbClr val="FAF0C0"/>
                </a:gs>
              </a:gsLst>
              <a:lin ang="0" scaled="1"/>
              <a:tileRect/>
            </a:gradFill>
            <a:ln w="53232" cap="rnd">
              <a:noFill/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57D16BBB-13E0-7588-6B6D-6FDBBA59715E}"/>
                </a:ext>
              </a:extLst>
            </p:cNvPr>
            <p:cNvSpPr/>
            <p:nvPr/>
          </p:nvSpPr>
          <p:spPr>
            <a:xfrm>
              <a:off x="7477094" y="1704592"/>
              <a:ext cx="146068" cy="27336"/>
            </a:xfrm>
            <a:custGeom>
              <a:avLst/>
              <a:gdLst>
                <a:gd name="connsiteX0" fmla="*/ 0 w 377241"/>
                <a:gd name="connsiteY0" fmla="*/ 67204 h 70598"/>
                <a:gd name="connsiteX1" fmla="*/ 319204 w 377241"/>
                <a:gd name="connsiteY1" fmla="*/ 67204 h 70598"/>
                <a:gd name="connsiteX2" fmla="*/ 375713 w 377241"/>
                <a:gd name="connsiteY2" fmla="*/ 0 h 70598"/>
                <a:gd name="connsiteX3" fmla="*/ 377242 w 377241"/>
                <a:gd name="connsiteY3" fmla="*/ 1526 h 70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7241" h="70598">
                  <a:moveTo>
                    <a:pt x="0" y="67204"/>
                  </a:moveTo>
                  <a:cubicBezTo>
                    <a:pt x="54983" y="74841"/>
                    <a:pt x="319204" y="67204"/>
                    <a:pt x="319204" y="67204"/>
                  </a:cubicBezTo>
                  <a:lnTo>
                    <a:pt x="375713" y="0"/>
                  </a:lnTo>
                  <a:lnTo>
                    <a:pt x="377242" y="1526"/>
                  </a:lnTo>
                </a:path>
              </a:pathLst>
            </a:custGeom>
            <a:gradFill flip="none" rotWithShape="1">
              <a:gsLst>
                <a:gs pos="0">
                  <a:srgbClr val="FAF0C0"/>
                </a:gs>
                <a:gs pos="50000">
                  <a:srgbClr val="EEC887"/>
                </a:gs>
                <a:gs pos="53000">
                  <a:srgbClr val="F7D495"/>
                </a:gs>
                <a:gs pos="100000">
                  <a:srgbClr val="FAF0C0"/>
                </a:gs>
              </a:gsLst>
              <a:lin ang="0" scaled="1"/>
              <a:tileRect/>
            </a:gradFill>
            <a:ln w="53232" cap="rnd">
              <a:noFill/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8D4405B8-5CD2-29A3-DED4-EB8E367B2588}"/>
                </a:ext>
              </a:extLst>
            </p:cNvPr>
            <p:cNvSpPr/>
            <p:nvPr/>
          </p:nvSpPr>
          <p:spPr>
            <a:xfrm>
              <a:off x="7600690" y="1730613"/>
              <a:ext cx="23654" cy="35484"/>
            </a:xfrm>
            <a:custGeom>
              <a:avLst/>
              <a:gdLst>
                <a:gd name="connsiteX0" fmla="*/ 0 w 61091"/>
                <a:gd name="connsiteY0" fmla="*/ 0 h 91642"/>
                <a:gd name="connsiteX1" fmla="*/ 61091 w 61091"/>
                <a:gd name="connsiteY1" fmla="*/ 91642 h 91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1091" h="91642">
                  <a:moveTo>
                    <a:pt x="0" y="0"/>
                  </a:moveTo>
                  <a:lnTo>
                    <a:pt x="61091" y="91642"/>
                  </a:lnTo>
                </a:path>
              </a:pathLst>
            </a:custGeom>
            <a:gradFill flip="none" rotWithShape="1">
              <a:gsLst>
                <a:gs pos="0">
                  <a:srgbClr val="FAF0C0"/>
                </a:gs>
                <a:gs pos="50000">
                  <a:srgbClr val="EEC887"/>
                </a:gs>
                <a:gs pos="53000">
                  <a:srgbClr val="F7D495"/>
                </a:gs>
                <a:gs pos="100000">
                  <a:srgbClr val="FAF0C0"/>
                </a:gs>
              </a:gsLst>
              <a:lin ang="0" scaled="1"/>
              <a:tileRect/>
            </a:gradFill>
            <a:ln w="53232" cap="rnd">
              <a:noFill/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55CD3946-F15A-F4C9-B7F5-AF328319AE0F}"/>
                </a:ext>
              </a:extLst>
            </p:cNvPr>
            <p:cNvSpPr/>
            <p:nvPr/>
          </p:nvSpPr>
          <p:spPr>
            <a:xfrm>
              <a:off x="7475320" y="1803355"/>
              <a:ext cx="67416" cy="8940"/>
            </a:xfrm>
            <a:custGeom>
              <a:avLst/>
              <a:gdLst>
                <a:gd name="connsiteX0" fmla="*/ 0 w 174111"/>
                <a:gd name="connsiteY0" fmla="*/ 0 h 23090"/>
                <a:gd name="connsiteX1" fmla="*/ 174111 w 174111"/>
                <a:gd name="connsiteY1" fmla="*/ 0 h 23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4111" h="23090">
                  <a:moveTo>
                    <a:pt x="0" y="0"/>
                  </a:moveTo>
                  <a:lnTo>
                    <a:pt x="174111" y="0"/>
                  </a:lnTo>
                </a:path>
              </a:pathLst>
            </a:custGeom>
            <a:gradFill flip="none" rotWithShape="1">
              <a:gsLst>
                <a:gs pos="0">
                  <a:srgbClr val="FAF0C0"/>
                </a:gs>
                <a:gs pos="50000">
                  <a:srgbClr val="EEC887"/>
                </a:gs>
                <a:gs pos="53000">
                  <a:srgbClr val="F7D495"/>
                </a:gs>
                <a:gs pos="100000">
                  <a:srgbClr val="FAF0C0"/>
                </a:gs>
              </a:gsLst>
              <a:lin ang="0" scaled="1"/>
              <a:tileRect/>
            </a:gradFill>
            <a:ln w="53232" cap="rnd">
              <a:noFill/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998421B5-4A71-7925-B889-354E75FF5032}"/>
                </a:ext>
              </a:extLst>
            </p:cNvPr>
            <p:cNvSpPr/>
            <p:nvPr/>
          </p:nvSpPr>
          <p:spPr>
            <a:xfrm>
              <a:off x="7474725" y="1907697"/>
              <a:ext cx="53106" cy="24672"/>
            </a:xfrm>
            <a:custGeom>
              <a:avLst/>
              <a:gdLst>
                <a:gd name="connsiteX0" fmla="*/ 0 w 137154"/>
                <a:gd name="connsiteY0" fmla="*/ 63721 h 63720"/>
                <a:gd name="connsiteX1" fmla="*/ 78837 w 137154"/>
                <a:gd name="connsiteY1" fmla="*/ 63721 h 63720"/>
                <a:gd name="connsiteX2" fmla="*/ 137155 w 137154"/>
                <a:gd name="connsiteY2" fmla="*/ 0 h 63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7154" h="63720">
                  <a:moveTo>
                    <a:pt x="0" y="63721"/>
                  </a:moveTo>
                  <a:lnTo>
                    <a:pt x="78837" y="63721"/>
                  </a:lnTo>
                  <a:lnTo>
                    <a:pt x="137155" y="0"/>
                  </a:lnTo>
                </a:path>
              </a:pathLst>
            </a:custGeom>
            <a:gradFill flip="none" rotWithShape="1">
              <a:gsLst>
                <a:gs pos="0">
                  <a:srgbClr val="FAF0C0"/>
                </a:gs>
                <a:gs pos="50000">
                  <a:srgbClr val="EEC887"/>
                </a:gs>
                <a:gs pos="53000">
                  <a:srgbClr val="F7D495"/>
                </a:gs>
                <a:gs pos="100000">
                  <a:srgbClr val="FAF0C0"/>
                </a:gs>
              </a:gsLst>
              <a:lin ang="0" scaled="1"/>
              <a:tileRect/>
            </a:gradFill>
            <a:ln w="53232" cap="rnd">
              <a:noFill/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36811DCB-EEE1-FAEE-BD55-43412FA80955}"/>
                </a:ext>
              </a:extLst>
            </p:cNvPr>
            <p:cNvSpPr/>
            <p:nvPr/>
          </p:nvSpPr>
          <p:spPr>
            <a:xfrm>
              <a:off x="7505251" y="1932370"/>
              <a:ext cx="22999" cy="30945"/>
            </a:xfrm>
            <a:custGeom>
              <a:avLst/>
              <a:gdLst>
                <a:gd name="connsiteX0" fmla="*/ 0 w 59398"/>
                <a:gd name="connsiteY0" fmla="*/ 0 h 79921"/>
                <a:gd name="connsiteX1" fmla="*/ 59398 w 59398"/>
                <a:gd name="connsiteY1" fmla="*/ 79921 h 79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9398" h="79921">
                  <a:moveTo>
                    <a:pt x="0" y="0"/>
                  </a:moveTo>
                  <a:lnTo>
                    <a:pt x="59398" y="79921"/>
                  </a:lnTo>
                </a:path>
              </a:pathLst>
            </a:custGeom>
            <a:gradFill flip="none" rotWithShape="1">
              <a:gsLst>
                <a:gs pos="0">
                  <a:srgbClr val="FAF0C0"/>
                </a:gs>
                <a:gs pos="50000">
                  <a:srgbClr val="EEC887"/>
                </a:gs>
                <a:gs pos="53000">
                  <a:srgbClr val="F7D495"/>
                </a:gs>
                <a:gs pos="100000">
                  <a:srgbClr val="FAF0C0"/>
                </a:gs>
              </a:gsLst>
              <a:lin ang="0" scaled="1"/>
              <a:tileRect/>
            </a:gradFill>
            <a:ln w="53232" cap="rnd">
              <a:noFill/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7E55599F-1959-1925-4B8E-1CEF3A4B47DB}"/>
                </a:ext>
              </a:extLst>
            </p:cNvPr>
            <p:cNvSpPr/>
            <p:nvPr/>
          </p:nvSpPr>
          <p:spPr>
            <a:xfrm>
              <a:off x="6939543" y="1754269"/>
              <a:ext cx="74512" cy="8940"/>
            </a:xfrm>
            <a:custGeom>
              <a:avLst/>
              <a:gdLst>
                <a:gd name="connsiteX0" fmla="*/ 0 w 192438"/>
                <a:gd name="connsiteY0" fmla="*/ 0 h 23090"/>
                <a:gd name="connsiteX1" fmla="*/ 192438 w 192438"/>
                <a:gd name="connsiteY1" fmla="*/ 0 h 23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2438" h="23090">
                  <a:moveTo>
                    <a:pt x="0" y="0"/>
                  </a:moveTo>
                  <a:lnTo>
                    <a:pt x="192438" y="0"/>
                  </a:lnTo>
                </a:path>
              </a:pathLst>
            </a:custGeom>
            <a:gradFill flip="none" rotWithShape="1">
              <a:gsLst>
                <a:gs pos="0">
                  <a:srgbClr val="FAF0C0"/>
                </a:gs>
                <a:gs pos="50000">
                  <a:srgbClr val="EEC887"/>
                </a:gs>
                <a:gs pos="53000">
                  <a:srgbClr val="F7D495"/>
                </a:gs>
                <a:gs pos="100000">
                  <a:srgbClr val="FAF0C0"/>
                </a:gs>
              </a:gsLst>
              <a:lin ang="0" scaled="1"/>
              <a:tileRect/>
            </a:gradFill>
            <a:ln w="53232" cap="rnd">
              <a:noFill/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9AF92E27-D677-4396-32BA-42C615058726}"/>
                </a:ext>
              </a:extLst>
            </p:cNvPr>
            <p:cNvSpPr/>
            <p:nvPr/>
          </p:nvSpPr>
          <p:spPr>
            <a:xfrm>
              <a:off x="6846107" y="1763731"/>
              <a:ext cx="26611" cy="51451"/>
            </a:xfrm>
            <a:custGeom>
              <a:avLst/>
              <a:gdLst>
                <a:gd name="connsiteX0" fmla="*/ 0 w 68728"/>
                <a:gd name="connsiteY0" fmla="*/ 0 h 132880"/>
                <a:gd name="connsiteX1" fmla="*/ 68728 w 68728"/>
                <a:gd name="connsiteY1" fmla="*/ 132881 h 132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728" h="132880">
                  <a:moveTo>
                    <a:pt x="0" y="0"/>
                  </a:moveTo>
                  <a:lnTo>
                    <a:pt x="68728" y="132881"/>
                  </a:lnTo>
                </a:path>
              </a:pathLst>
            </a:custGeom>
            <a:gradFill flip="none" rotWithShape="1">
              <a:gsLst>
                <a:gs pos="0">
                  <a:srgbClr val="FAF0C0"/>
                </a:gs>
                <a:gs pos="50000">
                  <a:srgbClr val="EEC887"/>
                </a:gs>
                <a:gs pos="53000">
                  <a:srgbClr val="F7D495"/>
                </a:gs>
                <a:gs pos="100000">
                  <a:srgbClr val="FAF0C0"/>
                </a:gs>
              </a:gsLst>
              <a:lin ang="0" scaled="1"/>
              <a:tileRect/>
            </a:gradFill>
            <a:ln w="53232" cap="rnd">
              <a:noFill/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4FD51C27-042D-883C-4DC2-4F39855EFD46}"/>
                </a:ext>
              </a:extLst>
            </p:cNvPr>
            <p:cNvSpPr/>
            <p:nvPr/>
          </p:nvSpPr>
          <p:spPr>
            <a:xfrm>
              <a:off x="6730790" y="1813409"/>
              <a:ext cx="286221" cy="8940"/>
            </a:xfrm>
            <a:custGeom>
              <a:avLst/>
              <a:gdLst>
                <a:gd name="connsiteX0" fmla="*/ 0 w 739208"/>
                <a:gd name="connsiteY0" fmla="*/ 0 h 23090"/>
                <a:gd name="connsiteX1" fmla="*/ 739208 w 739208"/>
                <a:gd name="connsiteY1" fmla="*/ 0 h 23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39208" h="23090">
                  <a:moveTo>
                    <a:pt x="0" y="0"/>
                  </a:moveTo>
                  <a:lnTo>
                    <a:pt x="739208" y="0"/>
                  </a:lnTo>
                </a:path>
              </a:pathLst>
            </a:custGeom>
            <a:gradFill flip="none" rotWithShape="1">
              <a:gsLst>
                <a:gs pos="0">
                  <a:srgbClr val="FAF0C0"/>
                </a:gs>
                <a:gs pos="50000">
                  <a:srgbClr val="EEC887"/>
                </a:gs>
                <a:gs pos="53000">
                  <a:srgbClr val="F7D495"/>
                </a:gs>
                <a:gs pos="100000">
                  <a:srgbClr val="FAF0C0"/>
                </a:gs>
              </a:gsLst>
              <a:lin ang="0" scaled="1"/>
              <a:tileRect/>
            </a:gradFill>
            <a:ln w="53232" cap="rnd">
              <a:noFill/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737D1F85-5095-A529-5E66-DD842D4AC2F0}"/>
                </a:ext>
              </a:extLst>
            </p:cNvPr>
            <p:cNvSpPr/>
            <p:nvPr/>
          </p:nvSpPr>
          <p:spPr>
            <a:xfrm>
              <a:off x="6905834" y="1895613"/>
              <a:ext cx="8940" cy="44946"/>
            </a:xfrm>
            <a:custGeom>
              <a:avLst/>
              <a:gdLst>
                <a:gd name="connsiteX0" fmla="*/ 0 w 23089"/>
                <a:gd name="connsiteY0" fmla="*/ 0 h 116080"/>
                <a:gd name="connsiteX1" fmla="*/ 0 w 23089"/>
                <a:gd name="connsiteY1" fmla="*/ 116080 h 116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089" h="116080">
                  <a:moveTo>
                    <a:pt x="0" y="0"/>
                  </a:moveTo>
                  <a:lnTo>
                    <a:pt x="0" y="116080"/>
                  </a:lnTo>
                </a:path>
              </a:pathLst>
            </a:custGeom>
            <a:gradFill flip="none" rotWithShape="1">
              <a:gsLst>
                <a:gs pos="0">
                  <a:srgbClr val="FAF0C0"/>
                </a:gs>
                <a:gs pos="50000">
                  <a:srgbClr val="EEC887"/>
                </a:gs>
                <a:gs pos="53000">
                  <a:srgbClr val="F7D495"/>
                </a:gs>
                <a:gs pos="100000">
                  <a:srgbClr val="FAF0C0"/>
                </a:gs>
              </a:gsLst>
              <a:lin ang="0" scaled="1"/>
              <a:tileRect/>
            </a:gradFill>
            <a:ln w="53232" cap="rnd">
              <a:noFill/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A2FD541C-3566-22B9-FC92-9D990DA74C0F}"/>
                </a:ext>
              </a:extLst>
            </p:cNvPr>
            <p:cNvSpPr/>
            <p:nvPr/>
          </p:nvSpPr>
          <p:spPr>
            <a:xfrm>
              <a:off x="6744391" y="1942924"/>
              <a:ext cx="273211" cy="8940"/>
            </a:xfrm>
            <a:custGeom>
              <a:avLst/>
              <a:gdLst>
                <a:gd name="connsiteX0" fmla="*/ 0 w 705607"/>
                <a:gd name="connsiteY0" fmla="*/ 0 h 23090"/>
                <a:gd name="connsiteX1" fmla="*/ 705608 w 705607"/>
                <a:gd name="connsiteY1" fmla="*/ 0 h 23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05607" h="23090">
                  <a:moveTo>
                    <a:pt x="0" y="0"/>
                  </a:moveTo>
                  <a:lnTo>
                    <a:pt x="705608" y="0"/>
                  </a:lnTo>
                </a:path>
              </a:pathLst>
            </a:custGeom>
            <a:gradFill flip="none" rotWithShape="1">
              <a:gsLst>
                <a:gs pos="0">
                  <a:srgbClr val="FAF0C0"/>
                </a:gs>
                <a:gs pos="50000">
                  <a:srgbClr val="EEC887"/>
                </a:gs>
                <a:gs pos="53000">
                  <a:srgbClr val="F7D495"/>
                </a:gs>
                <a:gs pos="100000">
                  <a:srgbClr val="FAF0C0"/>
                </a:gs>
              </a:gsLst>
              <a:lin ang="0" scaled="1"/>
              <a:tileRect/>
            </a:gradFill>
            <a:ln w="53232" cap="rnd">
              <a:noFill/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B7154B09-0CCF-5A44-538A-05B8527D087C}"/>
                </a:ext>
              </a:extLst>
            </p:cNvPr>
            <p:cNvSpPr/>
            <p:nvPr/>
          </p:nvSpPr>
          <p:spPr>
            <a:xfrm>
              <a:off x="6811807" y="1993193"/>
              <a:ext cx="69781" cy="26021"/>
            </a:xfrm>
            <a:custGeom>
              <a:avLst/>
              <a:gdLst>
                <a:gd name="connsiteX0" fmla="*/ 0 w 180220"/>
                <a:gd name="connsiteY0" fmla="*/ 67204 h 67203"/>
                <a:gd name="connsiteX1" fmla="*/ 180220 w 180220"/>
                <a:gd name="connsiteY1" fmla="*/ 0 h 67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0220" h="67203">
                  <a:moveTo>
                    <a:pt x="0" y="67204"/>
                  </a:moveTo>
                  <a:cubicBezTo>
                    <a:pt x="27491" y="58040"/>
                    <a:pt x="180220" y="0"/>
                    <a:pt x="180220" y="0"/>
                  </a:cubicBezTo>
                </a:path>
              </a:pathLst>
            </a:custGeom>
            <a:gradFill flip="none" rotWithShape="1">
              <a:gsLst>
                <a:gs pos="0">
                  <a:srgbClr val="FAF0C0"/>
                </a:gs>
                <a:gs pos="50000">
                  <a:srgbClr val="EEC887"/>
                </a:gs>
                <a:gs pos="53000">
                  <a:srgbClr val="F7D495"/>
                </a:gs>
                <a:gs pos="100000">
                  <a:srgbClr val="FAF0C0"/>
                </a:gs>
              </a:gsLst>
              <a:lin ang="0" scaled="1"/>
              <a:tileRect/>
            </a:gradFill>
            <a:ln w="53232" cap="rnd">
              <a:noFill/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D1F6D1FE-E55B-1E2A-4591-727070A76809}"/>
                </a:ext>
              </a:extLst>
            </p:cNvPr>
            <p:cNvSpPr/>
            <p:nvPr/>
          </p:nvSpPr>
          <p:spPr>
            <a:xfrm>
              <a:off x="6859708" y="1993193"/>
              <a:ext cx="158486" cy="89301"/>
            </a:xfrm>
            <a:custGeom>
              <a:avLst/>
              <a:gdLst>
                <a:gd name="connsiteX0" fmla="*/ 409313 w 409313"/>
                <a:gd name="connsiteY0" fmla="*/ 0 h 230632"/>
                <a:gd name="connsiteX1" fmla="*/ 56510 w 409313"/>
                <a:gd name="connsiteY1" fmla="*/ 0 h 230632"/>
                <a:gd name="connsiteX2" fmla="*/ 0 w 409313"/>
                <a:gd name="connsiteY2" fmla="*/ 230633 h 230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09313" h="230632">
                  <a:moveTo>
                    <a:pt x="409313" y="0"/>
                  </a:moveTo>
                  <a:lnTo>
                    <a:pt x="56510" y="0"/>
                  </a:lnTo>
                  <a:lnTo>
                    <a:pt x="0" y="230633"/>
                  </a:lnTo>
                </a:path>
              </a:pathLst>
            </a:custGeom>
            <a:gradFill flip="none" rotWithShape="1">
              <a:gsLst>
                <a:gs pos="0">
                  <a:srgbClr val="FAF0C0"/>
                </a:gs>
                <a:gs pos="50000">
                  <a:srgbClr val="EEC887"/>
                </a:gs>
                <a:gs pos="53000">
                  <a:srgbClr val="F7D495"/>
                </a:gs>
                <a:gs pos="100000">
                  <a:srgbClr val="FAF0C0"/>
                </a:gs>
              </a:gsLst>
              <a:lin ang="0" scaled="1"/>
              <a:tileRect/>
            </a:gradFill>
            <a:ln w="53232" cap="rnd">
              <a:noFill/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32C4B178-7A39-21B3-4ABB-6E282F849836}"/>
                </a:ext>
              </a:extLst>
            </p:cNvPr>
            <p:cNvSpPr/>
            <p:nvPr/>
          </p:nvSpPr>
          <p:spPr>
            <a:xfrm>
              <a:off x="6983895" y="2066526"/>
              <a:ext cx="52631" cy="41397"/>
            </a:xfrm>
            <a:custGeom>
              <a:avLst/>
              <a:gdLst>
                <a:gd name="connsiteX0" fmla="*/ 0 w 135928"/>
                <a:gd name="connsiteY0" fmla="*/ 0 h 106915"/>
                <a:gd name="connsiteX1" fmla="*/ 47346 w 135928"/>
                <a:gd name="connsiteY1" fmla="*/ 106916 h 106915"/>
                <a:gd name="connsiteX2" fmla="*/ 135929 w 135928"/>
                <a:gd name="connsiteY2" fmla="*/ 105390 h 106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5928" h="106915">
                  <a:moveTo>
                    <a:pt x="0" y="0"/>
                  </a:moveTo>
                  <a:lnTo>
                    <a:pt x="47346" y="106916"/>
                  </a:lnTo>
                  <a:lnTo>
                    <a:pt x="135929" y="105390"/>
                  </a:lnTo>
                </a:path>
              </a:pathLst>
            </a:custGeom>
            <a:gradFill flip="none" rotWithShape="1">
              <a:gsLst>
                <a:gs pos="0">
                  <a:srgbClr val="FAF0C0"/>
                </a:gs>
                <a:gs pos="50000">
                  <a:srgbClr val="EEC887"/>
                </a:gs>
                <a:gs pos="53000">
                  <a:srgbClr val="F7D495"/>
                </a:gs>
                <a:gs pos="100000">
                  <a:srgbClr val="FAF0C0"/>
                </a:gs>
              </a:gsLst>
              <a:lin ang="0" scaled="1"/>
              <a:tileRect/>
            </a:gradFill>
            <a:ln w="53232" cap="rnd">
              <a:noFill/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FF46C291-C305-FA27-0A68-88B9E97E6D53}"/>
                </a:ext>
              </a:extLst>
            </p:cNvPr>
            <p:cNvSpPr/>
            <p:nvPr/>
          </p:nvSpPr>
          <p:spPr>
            <a:xfrm>
              <a:off x="6950187" y="2107924"/>
              <a:ext cx="52040" cy="25430"/>
            </a:xfrm>
            <a:custGeom>
              <a:avLst/>
              <a:gdLst>
                <a:gd name="connsiteX0" fmla="*/ 0 w 134401"/>
                <a:gd name="connsiteY0" fmla="*/ 65677 h 65676"/>
                <a:gd name="connsiteX1" fmla="*/ 134402 w 134401"/>
                <a:gd name="connsiteY1" fmla="*/ 0 h 65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4401" h="65676">
                  <a:moveTo>
                    <a:pt x="0" y="65677"/>
                  </a:moveTo>
                  <a:lnTo>
                    <a:pt x="134402" y="0"/>
                  </a:lnTo>
                </a:path>
              </a:pathLst>
            </a:custGeom>
            <a:gradFill flip="none" rotWithShape="1">
              <a:gsLst>
                <a:gs pos="0">
                  <a:srgbClr val="FAF0C0"/>
                </a:gs>
                <a:gs pos="50000">
                  <a:srgbClr val="EEC887"/>
                </a:gs>
                <a:gs pos="53000">
                  <a:srgbClr val="F7D495"/>
                </a:gs>
                <a:gs pos="100000">
                  <a:srgbClr val="FAF0C0"/>
                </a:gs>
              </a:gsLst>
              <a:lin ang="0" scaled="1"/>
              <a:tileRect/>
            </a:gradFill>
            <a:ln w="53232" cap="rnd">
              <a:noFill/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43DB0440-FCFC-D51D-DB32-501D20305BC4}"/>
                </a:ext>
              </a:extLst>
            </p:cNvPr>
            <p:cNvSpPr/>
            <p:nvPr/>
          </p:nvSpPr>
          <p:spPr>
            <a:xfrm>
              <a:off x="7066390" y="1517415"/>
              <a:ext cx="8940" cy="135430"/>
            </a:xfrm>
            <a:custGeom>
              <a:avLst/>
              <a:gdLst>
                <a:gd name="connsiteX0" fmla="*/ 0 w 23089"/>
                <a:gd name="connsiteY0" fmla="*/ 349767 h 349767"/>
                <a:gd name="connsiteX1" fmla="*/ 0 w 23089"/>
                <a:gd name="connsiteY1" fmla="*/ 0 h 349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089" h="349767">
                  <a:moveTo>
                    <a:pt x="0" y="349767"/>
                  </a:moveTo>
                  <a:lnTo>
                    <a:pt x="0" y="0"/>
                  </a:lnTo>
                </a:path>
              </a:pathLst>
            </a:custGeom>
            <a:gradFill flip="none" rotWithShape="1">
              <a:gsLst>
                <a:gs pos="0">
                  <a:srgbClr val="FAF0C0"/>
                </a:gs>
                <a:gs pos="50000">
                  <a:srgbClr val="EEC887"/>
                </a:gs>
                <a:gs pos="53000">
                  <a:srgbClr val="F7D495"/>
                </a:gs>
                <a:gs pos="100000">
                  <a:srgbClr val="FAF0C0"/>
                </a:gs>
              </a:gsLst>
              <a:lin ang="0" scaled="1"/>
              <a:tileRect/>
            </a:gradFill>
            <a:ln w="53232" cap="rnd">
              <a:noFill/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1383B544-940B-32DC-1B7B-11EFCE69D205}"/>
                </a:ext>
              </a:extLst>
            </p:cNvPr>
            <p:cNvSpPr/>
            <p:nvPr/>
          </p:nvSpPr>
          <p:spPr>
            <a:xfrm>
              <a:off x="7013084" y="1655733"/>
              <a:ext cx="464993" cy="476572"/>
            </a:xfrm>
            <a:custGeom>
              <a:avLst/>
              <a:gdLst>
                <a:gd name="connsiteX0" fmla="*/ 87509 w 1200912"/>
                <a:gd name="connsiteY0" fmla="*/ 1223953 h 1230818"/>
                <a:gd name="connsiteX1" fmla="*/ 48630 w 1200912"/>
                <a:gd name="connsiteY1" fmla="*/ 1198546 h 1230818"/>
                <a:gd name="connsiteX2" fmla="*/ 28079 w 1200912"/>
                <a:gd name="connsiteY2" fmla="*/ 1179626 h 1230818"/>
                <a:gd name="connsiteX3" fmla="*/ 46438 w 1200912"/>
                <a:gd name="connsiteY3" fmla="*/ 1179464 h 1230818"/>
                <a:gd name="connsiteX4" fmla="*/ 62175 w 1200912"/>
                <a:gd name="connsiteY4" fmla="*/ 1160206 h 1230818"/>
                <a:gd name="connsiteX5" fmla="*/ 36949 w 1200912"/>
                <a:gd name="connsiteY5" fmla="*/ 1153373 h 1230818"/>
                <a:gd name="connsiteX6" fmla="*/ 836 w 1200912"/>
                <a:gd name="connsiteY6" fmla="*/ 1007571 h 1230818"/>
                <a:gd name="connsiteX7" fmla="*/ 8393 w 1200912"/>
                <a:gd name="connsiteY7" fmla="*/ 885530 h 1230818"/>
                <a:gd name="connsiteX8" fmla="*/ 17279 w 1200912"/>
                <a:gd name="connsiteY8" fmla="*/ 872570 h 1230818"/>
                <a:gd name="connsiteX9" fmla="*/ 8640 w 1200912"/>
                <a:gd name="connsiteY9" fmla="*/ 859609 h 1230818"/>
                <a:gd name="connsiteX10" fmla="*/ 0 w 1200912"/>
                <a:gd name="connsiteY10" fmla="*/ 807769 h 1230818"/>
                <a:gd name="connsiteX11" fmla="*/ 6479 w 1200912"/>
                <a:gd name="connsiteY11" fmla="*/ 755928 h 1230818"/>
                <a:gd name="connsiteX12" fmla="*/ 12959 w 1200912"/>
                <a:gd name="connsiteY12" fmla="*/ 742969 h 1230818"/>
                <a:gd name="connsiteX13" fmla="*/ 6479 w 1200912"/>
                <a:gd name="connsiteY13" fmla="*/ 730008 h 1230818"/>
                <a:gd name="connsiteX14" fmla="*/ 0 w 1200912"/>
                <a:gd name="connsiteY14" fmla="*/ 574487 h 1230818"/>
                <a:gd name="connsiteX15" fmla="*/ 6479 w 1200912"/>
                <a:gd name="connsiteY15" fmla="*/ 418965 h 1230818"/>
                <a:gd name="connsiteX16" fmla="*/ 12959 w 1200912"/>
                <a:gd name="connsiteY16" fmla="*/ 406005 h 1230818"/>
                <a:gd name="connsiteX17" fmla="*/ 6517 w 1200912"/>
                <a:gd name="connsiteY17" fmla="*/ 393045 h 1230818"/>
                <a:gd name="connsiteX18" fmla="*/ 1117 w 1200912"/>
                <a:gd name="connsiteY18" fmla="*/ 247243 h 1230818"/>
                <a:gd name="connsiteX19" fmla="*/ 2159 w 1200912"/>
                <a:gd name="connsiteY19" fmla="*/ 101441 h 1230818"/>
                <a:gd name="connsiteX20" fmla="*/ 13543 w 1200912"/>
                <a:gd name="connsiteY20" fmla="*/ 77162 h 1230818"/>
                <a:gd name="connsiteX21" fmla="*/ 75075 w 1200912"/>
                <a:gd name="connsiteY21" fmla="*/ 8813 h 1230818"/>
                <a:gd name="connsiteX22" fmla="*/ 598579 w 1200912"/>
                <a:gd name="connsiteY22" fmla="*/ 15 h 1230818"/>
                <a:gd name="connsiteX23" fmla="*/ 1121899 w 1200912"/>
                <a:gd name="connsiteY23" fmla="*/ 8365 h 1230818"/>
                <a:gd name="connsiteX24" fmla="*/ 1188681 w 1200912"/>
                <a:gd name="connsiteY24" fmla="*/ 74029 h 1230818"/>
                <a:gd name="connsiteX25" fmla="*/ 1199934 w 1200912"/>
                <a:gd name="connsiteY25" fmla="*/ 229963 h 1230818"/>
                <a:gd name="connsiteX26" fmla="*/ 1196748 w 1200912"/>
                <a:gd name="connsiteY26" fmla="*/ 367124 h 1230818"/>
                <a:gd name="connsiteX27" fmla="*/ 1192272 w 1200912"/>
                <a:gd name="connsiteY27" fmla="*/ 380084 h 1230818"/>
                <a:gd name="connsiteX28" fmla="*/ 1196592 w 1200912"/>
                <a:gd name="connsiteY28" fmla="*/ 393045 h 1230818"/>
                <a:gd name="connsiteX29" fmla="*/ 1200912 w 1200912"/>
                <a:gd name="connsiteY29" fmla="*/ 546406 h 1230818"/>
                <a:gd name="connsiteX30" fmla="*/ 1196592 w 1200912"/>
                <a:gd name="connsiteY30" fmla="*/ 699768 h 1230818"/>
                <a:gd name="connsiteX31" fmla="*/ 1195930 w 1200912"/>
                <a:gd name="connsiteY31" fmla="*/ 730728 h 1230818"/>
                <a:gd name="connsiteX32" fmla="*/ 1197518 w 1200912"/>
                <a:gd name="connsiteY32" fmla="*/ 826129 h 1230818"/>
                <a:gd name="connsiteX33" fmla="*/ 1188462 w 1200912"/>
                <a:gd name="connsiteY33" fmla="*/ 920228 h 1230818"/>
                <a:gd name="connsiteX34" fmla="*/ 1189030 w 1200912"/>
                <a:gd name="connsiteY34" fmla="*/ 926104 h 1230818"/>
                <a:gd name="connsiteX35" fmla="*/ 1196590 w 1200912"/>
                <a:gd name="connsiteY35" fmla="*/ 1039954 h 1230818"/>
                <a:gd name="connsiteX36" fmla="*/ 1196590 w 1200912"/>
                <a:gd name="connsiteY36" fmla="*/ 1148066 h 1230818"/>
                <a:gd name="connsiteX37" fmla="*/ 1184551 w 1200912"/>
                <a:gd name="connsiteY37" fmla="*/ 1171240 h 1230818"/>
                <a:gd name="connsiteX38" fmla="*/ 1110051 w 1200912"/>
                <a:gd name="connsiteY38" fmla="*/ 1226440 h 1230818"/>
                <a:gd name="connsiteX39" fmla="*/ 597001 w 1200912"/>
                <a:gd name="connsiteY39" fmla="*/ 1230793 h 1230818"/>
                <a:gd name="connsiteX40" fmla="*/ 87506 w 1200912"/>
                <a:gd name="connsiteY40" fmla="*/ 1223964 h 1230818"/>
                <a:gd name="connsiteX41" fmla="*/ 1062677 w 1200912"/>
                <a:gd name="connsiteY41" fmla="*/ 613357 h 1230818"/>
                <a:gd name="connsiteX42" fmla="*/ 1062677 w 1200912"/>
                <a:gd name="connsiteY42" fmla="*/ 133832 h 1230818"/>
                <a:gd name="connsiteX43" fmla="*/ 596136 w 1200912"/>
                <a:gd name="connsiteY43" fmla="*/ 133832 h 1230818"/>
                <a:gd name="connsiteX44" fmla="*/ 129595 w 1200912"/>
                <a:gd name="connsiteY44" fmla="*/ 133832 h 1230818"/>
                <a:gd name="connsiteX45" fmla="*/ 129595 w 1200912"/>
                <a:gd name="connsiteY45" fmla="*/ 613357 h 1230818"/>
                <a:gd name="connsiteX46" fmla="*/ 129595 w 1200912"/>
                <a:gd name="connsiteY46" fmla="*/ 1092882 h 1230818"/>
                <a:gd name="connsiteX47" fmla="*/ 596136 w 1200912"/>
                <a:gd name="connsiteY47" fmla="*/ 1092882 h 1230818"/>
                <a:gd name="connsiteX48" fmla="*/ 1062677 w 1200912"/>
                <a:gd name="connsiteY48" fmla="*/ 1092882 h 1230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200912" h="1230818">
                  <a:moveTo>
                    <a:pt x="87509" y="1223953"/>
                  </a:moveTo>
                  <a:cubicBezTo>
                    <a:pt x="77429" y="1220385"/>
                    <a:pt x="59933" y="1208951"/>
                    <a:pt x="48630" y="1198546"/>
                  </a:cubicBezTo>
                  <a:lnTo>
                    <a:pt x="28079" y="1179626"/>
                  </a:lnTo>
                  <a:lnTo>
                    <a:pt x="46438" y="1179464"/>
                  </a:lnTo>
                  <a:cubicBezTo>
                    <a:pt x="65129" y="1179280"/>
                    <a:pt x="68102" y="1175651"/>
                    <a:pt x="62175" y="1160206"/>
                  </a:cubicBezTo>
                  <a:cubicBezTo>
                    <a:pt x="60247" y="1155180"/>
                    <a:pt x="53576" y="1153373"/>
                    <a:pt x="36949" y="1153373"/>
                  </a:cubicBezTo>
                  <a:cubicBezTo>
                    <a:pt x="2499" y="1153373"/>
                    <a:pt x="2420" y="1153054"/>
                    <a:pt x="836" y="1007571"/>
                  </a:cubicBezTo>
                  <a:cubicBezTo>
                    <a:pt x="-479" y="886849"/>
                    <a:pt x="-398" y="885530"/>
                    <a:pt x="8393" y="885530"/>
                  </a:cubicBezTo>
                  <a:cubicBezTo>
                    <a:pt x="15386" y="885530"/>
                    <a:pt x="17279" y="882770"/>
                    <a:pt x="17279" y="872570"/>
                  </a:cubicBezTo>
                  <a:cubicBezTo>
                    <a:pt x="17279" y="862490"/>
                    <a:pt x="15359" y="859609"/>
                    <a:pt x="8640" y="859609"/>
                  </a:cubicBezTo>
                  <a:cubicBezTo>
                    <a:pt x="480" y="859609"/>
                    <a:pt x="0" y="856729"/>
                    <a:pt x="0" y="807769"/>
                  </a:cubicBezTo>
                  <a:cubicBezTo>
                    <a:pt x="0" y="764569"/>
                    <a:pt x="1080" y="755928"/>
                    <a:pt x="6479" y="755928"/>
                  </a:cubicBezTo>
                  <a:cubicBezTo>
                    <a:pt x="10799" y="755928"/>
                    <a:pt x="12959" y="751608"/>
                    <a:pt x="12959" y="742969"/>
                  </a:cubicBezTo>
                  <a:cubicBezTo>
                    <a:pt x="12959" y="734328"/>
                    <a:pt x="10799" y="730008"/>
                    <a:pt x="6479" y="730008"/>
                  </a:cubicBezTo>
                  <a:cubicBezTo>
                    <a:pt x="840" y="730008"/>
                    <a:pt x="0" y="709848"/>
                    <a:pt x="0" y="574487"/>
                  </a:cubicBezTo>
                  <a:cubicBezTo>
                    <a:pt x="0" y="439125"/>
                    <a:pt x="840" y="418965"/>
                    <a:pt x="6479" y="418965"/>
                  </a:cubicBezTo>
                  <a:cubicBezTo>
                    <a:pt x="10799" y="418965"/>
                    <a:pt x="12959" y="414645"/>
                    <a:pt x="12959" y="406005"/>
                  </a:cubicBezTo>
                  <a:cubicBezTo>
                    <a:pt x="12959" y="397397"/>
                    <a:pt x="10795" y="393045"/>
                    <a:pt x="6517" y="393045"/>
                  </a:cubicBezTo>
                  <a:cubicBezTo>
                    <a:pt x="913" y="393045"/>
                    <a:pt x="209" y="374060"/>
                    <a:pt x="1117" y="247243"/>
                  </a:cubicBezTo>
                  <a:lnTo>
                    <a:pt x="2159" y="101441"/>
                  </a:lnTo>
                  <a:lnTo>
                    <a:pt x="13543" y="77162"/>
                  </a:lnTo>
                  <a:cubicBezTo>
                    <a:pt x="27977" y="46377"/>
                    <a:pt x="51535" y="20209"/>
                    <a:pt x="75075" y="8813"/>
                  </a:cubicBezTo>
                  <a:cubicBezTo>
                    <a:pt x="93300" y="-10"/>
                    <a:pt x="97396" y="-79"/>
                    <a:pt x="598579" y="15"/>
                  </a:cubicBezTo>
                  <a:cubicBezTo>
                    <a:pt x="1086526" y="108"/>
                    <a:pt x="1104334" y="392"/>
                    <a:pt x="1121899" y="8365"/>
                  </a:cubicBezTo>
                  <a:cubicBezTo>
                    <a:pt x="1144410" y="18585"/>
                    <a:pt x="1175454" y="49110"/>
                    <a:pt x="1188681" y="74029"/>
                  </a:cubicBezTo>
                  <a:cubicBezTo>
                    <a:pt x="1198392" y="92325"/>
                    <a:pt x="1198677" y="96278"/>
                    <a:pt x="1199934" y="229963"/>
                  </a:cubicBezTo>
                  <a:cubicBezTo>
                    <a:pt x="1200805" y="322541"/>
                    <a:pt x="1199772" y="367124"/>
                    <a:pt x="1196748" y="367124"/>
                  </a:cubicBezTo>
                  <a:cubicBezTo>
                    <a:pt x="1194286" y="367124"/>
                    <a:pt x="1192272" y="372956"/>
                    <a:pt x="1192272" y="380084"/>
                  </a:cubicBezTo>
                  <a:cubicBezTo>
                    <a:pt x="1192272" y="387212"/>
                    <a:pt x="1194216" y="393045"/>
                    <a:pt x="1196592" y="393045"/>
                  </a:cubicBezTo>
                  <a:cubicBezTo>
                    <a:pt x="1199391" y="393045"/>
                    <a:pt x="1200912" y="447045"/>
                    <a:pt x="1200912" y="546406"/>
                  </a:cubicBezTo>
                  <a:cubicBezTo>
                    <a:pt x="1200912" y="645767"/>
                    <a:pt x="1199390" y="699768"/>
                    <a:pt x="1196592" y="699768"/>
                  </a:cubicBezTo>
                  <a:cubicBezTo>
                    <a:pt x="1191366" y="699768"/>
                    <a:pt x="1190746" y="728687"/>
                    <a:pt x="1195930" y="730728"/>
                  </a:cubicBezTo>
                  <a:cubicBezTo>
                    <a:pt x="1197941" y="731520"/>
                    <a:pt x="1198655" y="774450"/>
                    <a:pt x="1197518" y="826129"/>
                  </a:cubicBezTo>
                  <a:cubicBezTo>
                    <a:pt x="1195696" y="908886"/>
                    <a:pt x="1194618" y="920106"/>
                    <a:pt x="1188462" y="920228"/>
                  </a:cubicBezTo>
                  <a:cubicBezTo>
                    <a:pt x="1182297" y="920343"/>
                    <a:pt x="1182365" y="921043"/>
                    <a:pt x="1189030" y="926104"/>
                  </a:cubicBezTo>
                  <a:cubicBezTo>
                    <a:pt x="1195875" y="931301"/>
                    <a:pt x="1196590" y="942057"/>
                    <a:pt x="1196590" y="1039954"/>
                  </a:cubicBezTo>
                  <a:lnTo>
                    <a:pt x="1196590" y="1148066"/>
                  </a:lnTo>
                  <a:lnTo>
                    <a:pt x="1184551" y="1171240"/>
                  </a:lnTo>
                  <a:cubicBezTo>
                    <a:pt x="1170172" y="1198921"/>
                    <a:pt x="1142392" y="1219504"/>
                    <a:pt x="1110051" y="1226440"/>
                  </a:cubicBezTo>
                  <a:cubicBezTo>
                    <a:pt x="1094975" y="1229674"/>
                    <a:pt x="935400" y="1231028"/>
                    <a:pt x="597001" y="1230793"/>
                  </a:cubicBezTo>
                  <a:cubicBezTo>
                    <a:pt x="171748" y="1230497"/>
                    <a:pt x="103374" y="1229580"/>
                    <a:pt x="87506" y="1223964"/>
                  </a:cubicBezTo>
                  <a:close/>
                  <a:moveTo>
                    <a:pt x="1062677" y="613357"/>
                  </a:moveTo>
                  <a:lnTo>
                    <a:pt x="1062677" y="133832"/>
                  </a:lnTo>
                  <a:lnTo>
                    <a:pt x="596136" y="133832"/>
                  </a:lnTo>
                  <a:lnTo>
                    <a:pt x="129595" y="133832"/>
                  </a:lnTo>
                  <a:lnTo>
                    <a:pt x="129595" y="613357"/>
                  </a:lnTo>
                  <a:lnTo>
                    <a:pt x="129595" y="1092882"/>
                  </a:lnTo>
                  <a:lnTo>
                    <a:pt x="596136" y="1092882"/>
                  </a:lnTo>
                  <a:lnTo>
                    <a:pt x="1062677" y="1092882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AF0C0"/>
                </a:gs>
                <a:gs pos="50000">
                  <a:srgbClr val="EEC887"/>
                </a:gs>
                <a:gs pos="53000">
                  <a:srgbClr val="F7D495"/>
                </a:gs>
                <a:gs pos="100000">
                  <a:srgbClr val="FAF0C0"/>
                </a:gs>
              </a:gsLst>
              <a:lin ang="0" scaled="1"/>
              <a:tileRect/>
            </a:gradFill>
            <a:ln w="53232" cap="rnd">
              <a:noFill/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65" name="任意多边形: 形状 64">
            <a:extLst>
              <a:ext uri="{FF2B5EF4-FFF2-40B4-BE49-F238E27FC236}">
                <a16:creationId xmlns:a16="http://schemas.microsoft.com/office/drawing/2014/main" id="{83E39612-B3AA-98FD-9682-9DBF82457E0B}"/>
              </a:ext>
            </a:extLst>
          </p:cNvPr>
          <p:cNvSpPr/>
          <p:nvPr/>
        </p:nvSpPr>
        <p:spPr>
          <a:xfrm>
            <a:off x="8932945" y="1356545"/>
            <a:ext cx="1231818" cy="1764712"/>
          </a:xfrm>
          <a:custGeom>
            <a:avLst/>
            <a:gdLst>
              <a:gd name="connsiteX0" fmla="*/ 777584 w 1547812"/>
              <a:gd name="connsiteY0" fmla="*/ 2217825 h 2217405"/>
              <a:gd name="connsiteX1" fmla="*/ 132668 w 1547812"/>
              <a:gd name="connsiteY1" fmla="*/ 1663481 h 2217405"/>
              <a:gd name="connsiteX2" fmla="*/ 3678 w 1547812"/>
              <a:gd name="connsiteY2" fmla="*/ 1016737 h 2217405"/>
              <a:gd name="connsiteX3" fmla="*/ 3678 w 1547812"/>
              <a:gd name="connsiteY3" fmla="*/ 419 h 2217405"/>
              <a:gd name="connsiteX4" fmla="*/ 777596 w 1547812"/>
              <a:gd name="connsiteY4" fmla="*/ 185203 h 2217405"/>
              <a:gd name="connsiteX5" fmla="*/ 1551491 w 1547812"/>
              <a:gd name="connsiteY5" fmla="*/ 419 h 2217405"/>
              <a:gd name="connsiteX6" fmla="*/ 1551491 w 1547812"/>
              <a:gd name="connsiteY6" fmla="*/ 1016743 h 2217405"/>
              <a:gd name="connsiteX7" fmla="*/ 1422503 w 1547812"/>
              <a:gd name="connsiteY7" fmla="*/ 1663480 h 2217405"/>
              <a:gd name="connsiteX8" fmla="*/ 777584 w 1547812"/>
              <a:gd name="connsiteY8" fmla="*/ 2217825 h 2217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47812" h="2217405">
                <a:moveTo>
                  <a:pt x="777584" y="2217825"/>
                </a:moveTo>
                <a:cubicBezTo>
                  <a:pt x="519616" y="2033041"/>
                  <a:pt x="261660" y="1848266"/>
                  <a:pt x="132668" y="1663481"/>
                </a:cubicBezTo>
                <a:cubicBezTo>
                  <a:pt x="3678" y="1478697"/>
                  <a:pt x="3678" y="1293917"/>
                  <a:pt x="3678" y="1016737"/>
                </a:cubicBezTo>
                <a:cubicBezTo>
                  <a:pt x="3678" y="739558"/>
                  <a:pt x="3678" y="369986"/>
                  <a:pt x="3678" y="419"/>
                </a:cubicBezTo>
                <a:cubicBezTo>
                  <a:pt x="261646" y="92811"/>
                  <a:pt x="519628" y="185207"/>
                  <a:pt x="777596" y="185203"/>
                </a:cubicBezTo>
                <a:cubicBezTo>
                  <a:pt x="1035564" y="185199"/>
                  <a:pt x="1293523" y="92811"/>
                  <a:pt x="1551491" y="419"/>
                </a:cubicBezTo>
                <a:cubicBezTo>
                  <a:pt x="1551491" y="369986"/>
                  <a:pt x="1551491" y="739565"/>
                  <a:pt x="1551491" y="1016743"/>
                </a:cubicBezTo>
                <a:cubicBezTo>
                  <a:pt x="1551491" y="1293920"/>
                  <a:pt x="1551491" y="1478700"/>
                  <a:pt x="1422503" y="1663480"/>
                </a:cubicBezTo>
                <a:cubicBezTo>
                  <a:pt x="1293518" y="1848260"/>
                  <a:pt x="1035552" y="2033041"/>
                  <a:pt x="777584" y="2217825"/>
                </a:cubicBezTo>
                <a:close/>
              </a:path>
            </a:pathLst>
          </a:custGeom>
          <a:gradFill flip="none" rotWithShape="1">
            <a:gsLst>
              <a:gs pos="0">
                <a:srgbClr val="FAF0C0"/>
              </a:gs>
              <a:gs pos="50000">
                <a:srgbClr val="EEC887"/>
              </a:gs>
              <a:gs pos="53000">
                <a:srgbClr val="F7D495"/>
              </a:gs>
              <a:gs pos="100000">
                <a:srgbClr val="FAF0C0"/>
              </a:gs>
            </a:gsLst>
            <a:lin ang="0" scaled="1"/>
            <a:tileRect/>
          </a:gradFill>
          <a:ln w="53232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82" name="任意多边形: 形状 81">
            <a:extLst>
              <a:ext uri="{FF2B5EF4-FFF2-40B4-BE49-F238E27FC236}">
                <a16:creationId xmlns:a16="http://schemas.microsoft.com/office/drawing/2014/main" id="{BBBAD0A5-8DF4-DDC8-3922-58E063AEE22E}"/>
              </a:ext>
            </a:extLst>
          </p:cNvPr>
          <p:cNvSpPr/>
          <p:nvPr/>
        </p:nvSpPr>
        <p:spPr>
          <a:xfrm>
            <a:off x="4136464" y="3663599"/>
            <a:ext cx="1592866" cy="1738992"/>
          </a:xfrm>
          <a:custGeom>
            <a:avLst/>
            <a:gdLst>
              <a:gd name="connsiteX0" fmla="*/ 1033830 w 2070444"/>
              <a:gd name="connsiteY0" fmla="*/ 638 h 2260382"/>
              <a:gd name="connsiteX1" fmla="*/ 2069099 w 2070444"/>
              <a:gd name="connsiteY1" fmla="*/ 246687 h 2260382"/>
              <a:gd name="connsiteX2" fmla="*/ 1033830 w 2070444"/>
              <a:gd name="connsiteY2" fmla="*/ 2261021 h 2260382"/>
              <a:gd name="connsiteX3" fmla="*/ -1346 w 2070444"/>
              <a:gd name="connsiteY3" fmla="*/ 246687 h 2260382"/>
              <a:gd name="connsiteX4" fmla="*/ 1033830 w 2070444"/>
              <a:gd name="connsiteY4" fmla="*/ 638 h 22603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70444" h="2260382">
                <a:moveTo>
                  <a:pt x="1033830" y="638"/>
                </a:moveTo>
                <a:cubicBezTo>
                  <a:pt x="1033830" y="638"/>
                  <a:pt x="1662102" y="246687"/>
                  <a:pt x="2069099" y="246687"/>
                </a:cubicBezTo>
                <a:cubicBezTo>
                  <a:pt x="2069099" y="1587331"/>
                  <a:pt x="1644048" y="2098275"/>
                  <a:pt x="1033830" y="2261021"/>
                </a:cubicBezTo>
                <a:cubicBezTo>
                  <a:pt x="423585" y="2098273"/>
                  <a:pt x="-1346" y="1587331"/>
                  <a:pt x="-1346" y="246687"/>
                </a:cubicBezTo>
                <a:cubicBezTo>
                  <a:pt x="405651" y="246687"/>
                  <a:pt x="1033830" y="638"/>
                  <a:pt x="1033830" y="638"/>
                </a:cubicBezTo>
                <a:close/>
              </a:path>
            </a:pathLst>
          </a:custGeom>
          <a:gradFill flip="none" rotWithShape="1">
            <a:gsLst>
              <a:gs pos="0">
                <a:srgbClr val="FAF0C0"/>
              </a:gs>
              <a:gs pos="50000">
                <a:srgbClr val="EEC887"/>
              </a:gs>
              <a:gs pos="53000">
                <a:srgbClr val="F7D495"/>
              </a:gs>
              <a:gs pos="100000">
                <a:srgbClr val="FAF0C0"/>
              </a:gs>
            </a:gsLst>
            <a:lin ang="0" scaled="1"/>
            <a:tileRect/>
          </a:gradFill>
          <a:ln w="53232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913E8392-1D00-94D1-EA47-7C2B608A6FC8}"/>
              </a:ext>
            </a:extLst>
          </p:cNvPr>
          <p:cNvGrpSpPr/>
          <p:nvPr/>
        </p:nvGrpSpPr>
        <p:grpSpPr>
          <a:xfrm>
            <a:off x="6473749" y="3519774"/>
            <a:ext cx="1535866" cy="2094558"/>
            <a:chOff x="5387166" y="1324166"/>
            <a:chExt cx="4903413" cy="6687098"/>
          </a:xfrm>
        </p:grpSpPr>
        <p:sp>
          <p:nvSpPr>
            <p:cNvPr id="91" name="任意多边形: 形状 90" descr="D:\51PPT模板网\51pptmoban.com\图片001.jpg">
              <a:extLst>
                <a:ext uri="{FF2B5EF4-FFF2-40B4-BE49-F238E27FC236}">
                  <a16:creationId xmlns:a16="http://schemas.microsoft.com/office/drawing/2014/main" id="{484EFC20-7504-7A21-0931-5A137B59C79A}"/>
                </a:ext>
              </a:extLst>
            </p:cNvPr>
            <p:cNvSpPr/>
            <p:nvPr/>
          </p:nvSpPr>
          <p:spPr>
            <a:xfrm>
              <a:off x="5387166" y="1324166"/>
              <a:ext cx="4903413" cy="6687098"/>
            </a:xfrm>
            <a:custGeom>
              <a:avLst/>
              <a:gdLst>
                <a:gd name="connsiteX0" fmla="*/ 2451707 w 4903413"/>
                <a:gd name="connsiteY0" fmla="*/ 0 h 6687098"/>
                <a:gd name="connsiteX1" fmla="*/ 0 w 4903413"/>
                <a:gd name="connsiteY1" fmla="*/ 1142218 h 6687098"/>
                <a:gd name="connsiteX2" fmla="*/ 0 w 4903413"/>
                <a:gd name="connsiteY2" fmla="*/ 3241757 h 6687098"/>
                <a:gd name="connsiteX3" fmla="*/ 2451707 w 4903413"/>
                <a:gd name="connsiteY3" fmla="*/ 6687099 h 6687098"/>
                <a:gd name="connsiteX4" fmla="*/ 4903414 w 4903413"/>
                <a:gd name="connsiteY4" fmla="*/ 3241757 h 6687098"/>
                <a:gd name="connsiteX5" fmla="*/ 4903414 w 4903413"/>
                <a:gd name="connsiteY5" fmla="*/ 1142218 h 6687098"/>
                <a:gd name="connsiteX6" fmla="*/ 2451707 w 4903413"/>
                <a:gd name="connsiteY6" fmla="*/ 0 h 6687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03413" h="6687098">
                  <a:moveTo>
                    <a:pt x="2451707" y="0"/>
                  </a:moveTo>
                  <a:lnTo>
                    <a:pt x="0" y="1142218"/>
                  </a:lnTo>
                  <a:lnTo>
                    <a:pt x="0" y="3241757"/>
                  </a:lnTo>
                  <a:cubicBezTo>
                    <a:pt x="0" y="4837103"/>
                    <a:pt x="1024842" y="6192438"/>
                    <a:pt x="2451707" y="6687099"/>
                  </a:cubicBezTo>
                  <a:cubicBezTo>
                    <a:pt x="3878912" y="6192438"/>
                    <a:pt x="4903414" y="4837065"/>
                    <a:pt x="4903414" y="3241757"/>
                  </a:cubicBezTo>
                  <a:lnTo>
                    <a:pt x="4903414" y="1142218"/>
                  </a:lnTo>
                  <a:lnTo>
                    <a:pt x="2451707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AF0C0"/>
                </a:gs>
                <a:gs pos="50000">
                  <a:srgbClr val="EEC887"/>
                </a:gs>
                <a:gs pos="53000">
                  <a:srgbClr val="F7D495"/>
                </a:gs>
                <a:gs pos="100000">
                  <a:srgbClr val="FAF0C0"/>
                </a:gs>
              </a:gsLst>
              <a:lin ang="0" scaled="1"/>
              <a:tileRect/>
            </a:gradFill>
            <a:ln w="53232" cap="rnd">
              <a:noFill/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34752AF3-1C22-6564-CDD9-F124C7430A55}"/>
                </a:ext>
              </a:extLst>
            </p:cNvPr>
            <p:cNvSpPr/>
            <p:nvPr/>
          </p:nvSpPr>
          <p:spPr>
            <a:xfrm>
              <a:off x="7071971" y="3182483"/>
              <a:ext cx="1868719" cy="3423363"/>
            </a:xfrm>
            <a:custGeom>
              <a:avLst/>
              <a:gdLst>
                <a:gd name="connsiteX0" fmla="*/ 1868720 w 1868719"/>
                <a:gd name="connsiteY0" fmla="*/ 0 h 3423363"/>
                <a:gd name="connsiteX1" fmla="*/ 420596 w 1868719"/>
                <a:gd name="connsiteY1" fmla="*/ 0 h 3423363"/>
                <a:gd name="connsiteX2" fmla="*/ 0 w 1868719"/>
                <a:gd name="connsiteY2" fmla="*/ 1985454 h 3423363"/>
                <a:gd name="connsiteX3" fmla="*/ 723589 w 1868719"/>
                <a:gd name="connsiteY3" fmla="*/ 1985454 h 3423363"/>
                <a:gd name="connsiteX4" fmla="*/ 419272 w 1868719"/>
                <a:gd name="connsiteY4" fmla="*/ 3423364 h 3423363"/>
                <a:gd name="connsiteX5" fmla="*/ 1563987 w 1868719"/>
                <a:gd name="connsiteY5" fmla="*/ 1437911 h 3423363"/>
                <a:gd name="connsiteX6" fmla="*/ 1039708 w 1868719"/>
                <a:gd name="connsiteY6" fmla="*/ 1437911 h 3423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68719" h="3423363">
                  <a:moveTo>
                    <a:pt x="1868720" y="0"/>
                  </a:moveTo>
                  <a:lnTo>
                    <a:pt x="420596" y="0"/>
                  </a:lnTo>
                  <a:lnTo>
                    <a:pt x="0" y="1985454"/>
                  </a:lnTo>
                  <a:lnTo>
                    <a:pt x="723589" y="1985454"/>
                  </a:lnTo>
                  <a:lnTo>
                    <a:pt x="419272" y="3423364"/>
                  </a:lnTo>
                  <a:lnTo>
                    <a:pt x="1563987" y="1437911"/>
                  </a:lnTo>
                  <a:lnTo>
                    <a:pt x="1039708" y="1437911"/>
                  </a:lnTo>
                  <a:close/>
                </a:path>
              </a:pathLst>
            </a:custGeom>
            <a:solidFill>
              <a:schemeClr val="bg1"/>
            </a:solidFill>
            <a:ln w="37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7" name="图形 42">
            <a:extLst>
              <a:ext uri="{FF2B5EF4-FFF2-40B4-BE49-F238E27FC236}">
                <a16:creationId xmlns:a16="http://schemas.microsoft.com/office/drawing/2014/main" id="{B369F53E-F8F5-7219-AA3C-A6B8AB4AD61C}"/>
              </a:ext>
            </a:extLst>
          </p:cNvPr>
          <p:cNvGrpSpPr/>
          <p:nvPr/>
        </p:nvGrpSpPr>
        <p:grpSpPr>
          <a:xfrm>
            <a:off x="8873009" y="3862725"/>
            <a:ext cx="1360616" cy="1700770"/>
            <a:chOff x="2180836" y="5089405"/>
            <a:chExt cx="1291754" cy="1614693"/>
          </a:xfrm>
        </p:grpSpPr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F3F6C21E-9C59-7617-28BD-3B08932AB8AC}"/>
                </a:ext>
              </a:extLst>
            </p:cNvPr>
            <p:cNvSpPr/>
            <p:nvPr/>
          </p:nvSpPr>
          <p:spPr>
            <a:xfrm>
              <a:off x="2180836" y="5089405"/>
              <a:ext cx="1291754" cy="1614693"/>
            </a:xfrm>
            <a:custGeom>
              <a:avLst/>
              <a:gdLst>
                <a:gd name="connsiteX0" fmla="*/ 1130285 w 1291754"/>
                <a:gd name="connsiteY0" fmla="*/ 0 h 1614693"/>
                <a:gd name="connsiteX1" fmla="*/ 161469 w 1291754"/>
                <a:gd name="connsiteY1" fmla="*/ 0 h 1614693"/>
                <a:gd name="connsiteX2" fmla="*/ 0 w 1291754"/>
                <a:gd name="connsiteY2" fmla="*/ 161469 h 1614693"/>
                <a:gd name="connsiteX3" fmla="*/ 0 w 1291754"/>
                <a:gd name="connsiteY3" fmla="*/ 1125603 h 1614693"/>
                <a:gd name="connsiteX4" fmla="*/ 645877 w 1291754"/>
                <a:gd name="connsiteY4" fmla="*/ 1614693 h 1614693"/>
                <a:gd name="connsiteX5" fmla="*/ 1291754 w 1291754"/>
                <a:gd name="connsiteY5" fmla="*/ 1125603 h 1614693"/>
                <a:gd name="connsiteX6" fmla="*/ 1291754 w 1291754"/>
                <a:gd name="connsiteY6" fmla="*/ 161469 h 1614693"/>
                <a:gd name="connsiteX7" fmla="*/ 1130285 w 1291754"/>
                <a:gd name="connsiteY7" fmla="*/ 0 h 1614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91754" h="1614693">
                  <a:moveTo>
                    <a:pt x="1130285" y="0"/>
                  </a:moveTo>
                  <a:lnTo>
                    <a:pt x="161469" y="0"/>
                  </a:lnTo>
                  <a:cubicBezTo>
                    <a:pt x="161469" y="89131"/>
                    <a:pt x="89131" y="161469"/>
                    <a:pt x="0" y="161469"/>
                  </a:cubicBezTo>
                  <a:lnTo>
                    <a:pt x="0" y="1125603"/>
                  </a:lnTo>
                  <a:lnTo>
                    <a:pt x="645877" y="1614693"/>
                  </a:lnTo>
                  <a:lnTo>
                    <a:pt x="1291754" y="1125603"/>
                  </a:lnTo>
                  <a:lnTo>
                    <a:pt x="1291754" y="161469"/>
                  </a:lnTo>
                  <a:cubicBezTo>
                    <a:pt x="1202623" y="161469"/>
                    <a:pt x="1130285" y="89131"/>
                    <a:pt x="113028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AF0C0"/>
                </a:gs>
                <a:gs pos="50000">
                  <a:srgbClr val="EEC887"/>
                </a:gs>
                <a:gs pos="53000">
                  <a:srgbClr val="F7D495"/>
                </a:gs>
                <a:gs pos="100000">
                  <a:srgbClr val="FAF0C0"/>
                </a:gs>
              </a:gsLst>
              <a:lin ang="0" scaled="1"/>
              <a:tileRect/>
            </a:gradFill>
            <a:ln w="53232" cap="rnd">
              <a:noFill/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B3332193-899C-2F4B-99F4-C2AF4FB291DC}"/>
                </a:ext>
              </a:extLst>
            </p:cNvPr>
            <p:cNvSpPr/>
            <p:nvPr/>
          </p:nvSpPr>
          <p:spPr>
            <a:xfrm>
              <a:off x="2253497" y="5162066"/>
              <a:ext cx="1146431" cy="1450963"/>
            </a:xfrm>
            <a:custGeom>
              <a:avLst/>
              <a:gdLst>
                <a:gd name="connsiteX0" fmla="*/ 573216 w 1146431"/>
                <a:gd name="connsiteY0" fmla="*/ 1450963 h 1450963"/>
                <a:gd name="connsiteX1" fmla="*/ 0 w 1146431"/>
                <a:gd name="connsiteY1" fmla="*/ 1016772 h 1450963"/>
                <a:gd name="connsiteX2" fmla="*/ 0 w 1146431"/>
                <a:gd name="connsiteY2" fmla="*/ 150005 h 1450963"/>
                <a:gd name="connsiteX3" fmla="*/ 5328 w 1146431"/>
                <a:gd name="connsiteY3" fmla="*/ 148067 h 1450963"/>
                <a:gd name="connsiteX4" fmla="*/ 148067 w 1146431"/>
                <a:gd name="connsiteY4" fmla="*/ 5328 h 1450963"/>
                <a:gd name="connsiteX5" fmla="*/ 150005 w 1146431"/>
                <a:gd name="connsiteY5" fmla="*/ 0 h 1450963"/>
                <a:gd name="connsiteX6" fmla="*/ 996427 w 1146431"/>
                <a:gd name="connsiteY6" fmla="*/ 0 h 1450963"/>
                <a:gd name="connsiteX7" fmla="*/ 998365 w 1146431"/>
                <a:gd name="connsiteY7" fmla="*/ 5328 h 1450963"/>
                <a:gd name="connsiteX8" fmla="*/ 1141103 w 1146431"/>
                <a:gd name="connsiteY8" fmla="*/ 148067 h 1450963"/>
                <a:gd name="connsiteX9" fmla="*/ 1146432 w 1146431"/>
                <a:gd name="connsiteY9" fmla="*/ 150005 h 1450963"/>
                <a:gd name="connsiteX10" fmla="*/ 1146432 w 1146431"/>
                <a:gd name="connsiteY10" fmla="*/ 1016772 h 1450963"/>
                <a:gd name="connsiteX11" fmla="*/ 573216 w 1146431"/>
                <a:gd name="connsiteY11" fmla="*/ 1450963 h 1450963"/>
                <a:gd name="connsiteX12" fmla="*/ 16147 w 1146431"/>
                <a:gd name="connsiteY12" fmla="*/ 1008860 h 1450963"/>
                <a:gd name="connsiteX13" fmla="*/ 573216 w 1146431"/>
                <a:gd name="connsiteY13" fmla="*/ 1430618 h 1450963"/>
                <a:gd name="connsiteX14" fmla="*/ 1130285 w 1146431"/>
                <a:gd name="connsiteY14" fmla="*/ 1008860 h 1450963"/>
                <a:gd name="connsiteX15" fmla="*/ 1130285 w 1146431"/>
                <a:gd name="connsiteY15" fmla="*/ 161308 h 1450963"/>
                <a:gd name="connsiteX16" fmla="*/ 985124 w 1146431"/>
                <a:gd name="connsiteY16" fmla="*/ 16147 h 1450963"/>
                <a:gd name="connsiteX17" fmla="*/ 161308 w 1146431"/>
                <a:gd name="connsiteY17" fmla="*/ 16147 h 1450963"/>
                <a:gd name="connsiteX18" fmla="*/ 16147 w 1146431"/>
                <a:gd name="connsiteY18" fmla="*/ 161308 h 1450963"/>
                <a:gd name="connsiteX19" fmla="*/ 16147 w 1146431"/>
                <a:gd name="connsiteY19" fmla="*/ 1008860 h 1450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146431" h="1450963">
                  <a:moveTo>
                    <a:pt x="573216" y="1450963"/>
                  </a:moveTo>
                  <a:lnTo>
                    <a:pt x="0" y="1016772"/>
                  </a:lnTo>
                  <a:lnTo>
                    <a:pt x="0" y="150005"/>
                  </a:lnTo>
                  <a:lnTo>
                    <a:pt x="5328" y="148067"/>
                  </a:lnTo>
                  <a:cubicBezTo>
                    <a:pt x="71369" y="124654"/>
                    <a:pt x="124654" y="71369"/>
                    <a:pt x="148067" y="5328"/>
                  </a:cubicBezTo>
                  <a:lnTo>
                    <a:pt x="150005" y="0"/>
                  </a:lnTo>
                  <a:lnTo>
                    <a:pt x="996427" y="0"/>
                  </a:lnTo>
                  <a:lnTo>
                    <a:pt x="998365" y="5328"/>
                  </a:lnTo>
                  <a:cubicBezTo>
                    <a:pt x="1021778" y="71369"/>
                    <a:pt x="1075062" y="124654"/>
                    <a:pt x="1141103" y="148067"/>
                  </a:cubicBezTo>
                  <a:lnTo>
                    <a:pt x="1146432" y="150005"/>
                  </a:lnTo>
                  <a:lnTo>
                    <a:pt x="1146432" y="1016772"/>
                  </a:lnTo>
                  <a:lnTo>
                    <a:pt x="573216" y="1450963"/>
                  </a:lnTo>
                  <a:close/>
                  <a:moveTo>
                    <a:pt x="16147" y="1008860"/>
                  </a:moveTo>
                  <a:lnTo>
                    <a:pt x="573216" y="1430618"/>
                  </a:lnTo>
                  <a:lnTo>
                    <a:pt x="1130285" y="1008860"/>
                  </a:lnTo>
                  <a:lnTo>
                    <a:pt x="1130285" y="161308"/>
                  </a:lnTo>
                  <a:cubicBezTo>
                    <a:pt x="1064083" y="136119"/>
                    <a:pt x="1010313" y="82349"/>
                    <a:pt x="985124" y="16147"/>
                  </a:cubicBezTo>
                  <a:lnTo>
                    <a:pt x="161308" y="16147"/>
                  </a:lnTo>
                  <a:cubicBezTo>
                    <a:pt x="136119" y="82349"/>
                    <a:pt x="82349" y="136119"/>
                    <a:pt x="16147" y="161308"/>
                  </a:cubicBezTo>
                  <a:lnTo>
                    <a:pt x="16147" y="1008860"/>
                  </a:lnTo>
                  <a:close/>
                </a:path>
              </a:pathLst>
            </a:custGeom>
            <a:solidFill>
              <a:srgbClr val="FFFFFF"/>
            </a:solidFill>
            <a:ln w="161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" name="图形 74">
            <a:extLst>
              <a:ext uri="{FF2B5EF4-FFF2-40B4-BE49-F238E27FC236}">
                <a16:creationId xmlns:a16="http://schemas.microsoft.com/office/drawing/2014/main" id="{01403F31-50DA-A0C9-8E0D-8278A0D3A5EA}"/>
              </a:ext>
            </a:extLst>
          </p:cNvPr>
          <p:cNvSpPr/>
          <p:nvPr/>
        </p:nvSpPr>
        <p:spPr>
          <a:xfrm>
            <a:off x="1958655" y="3588774"/>
            <a:ext cx="1624717" cy="1909461"/>
          </a:xfrm>
          <a:custGeom>
            <a:avLst/>
            <a:gdLst>
              <a:gd name="connsiteX0" fmla="*/ 810827 w 1624717"/>
              <a:gd name="connsiteY0" fmla="*/ -68 h 1909461"/>
              <a:gd name="connsiteX1" fmla="*/ 810827 w 1624717"/>
              <a:gd name="connsiteY1" fmla="*/ -20 h 1909461"/>
              <a:gd name="connsiteX2" fmla="*/ 788314 w 1624717"/>
              <a:gd name="connsiteY2" fmla="*/ 4593 h 1909461"/>
              <a:gd name="connsiteX3" fmla="*/ 770569 w 1624717"/>
              <a:gd name="connsiteY3" fmla="*/ 13058 h 1909461"/>
              <a:gd name="connsiteX4" fmla="*/ 770425 w 1624717"/>
              <a:gd name="connsiteY4" fmla="*/ 13134 h 1909461"/>
              <a:gd name="connsiteX5" fmla="*/ 770284 w 1624717"/>
              <a:gd name="connsiteY5" fmla="*/ 13233 h 1909461"/>
              <a:gd name="connsiteX6" fmla="*/ 703263 w 1624717"/>
              <a:gd name="connsiteY6" fmla="*/ 46195 h 1909461"/>
              <a:gd name="connsiteX7" fmla="*/ 612690 w 1624717"/>
              <a:gd name="connsiteY7" fmla="*/ 87580 h 1909461"/>
              <a:gd name="connsiteX8" fmla="*/ 612549 w 1624717"/>
              <a:gd name="connsiteY8" fmla="*/ 87627 h 1909461"/>
              <a:gd name="connsiteX9" fmla="*/ 279332 w 1624717"/>
              <a:gd name="connsiteY9" fmla="*/ 193986 h 1909461"/>
              <a:gd name="connsiteX10" fmla="*/ 140852 w 1624717"/>
              <a:gd name="connsiteY10" fmla="*/ 218090 h 1909461"/>
              <a:gd name="connsiteX11" fmla="*/ 140665 w 1624717"/>
              <a:gd name="connsiteY11" fmla="*/ 218137 h 1909461"/>
              <a:gd name="connsiteX12" fmla="*/ 65904 w 1624717"/>
              <a:gd name="connsiteY12" fmla="*/ 230677 h 1909461"/>
              <a:gd name="connsiteX13" fmla="*/ 41879 w 1624717"/>
              <a:gd name="connsiteY13" fmla="*/ 235120 h 1909461"/>
              <a:gd name="connsiteX14" fmla="*/ 34092 w 1624717"/>
              <a:gd name="connsiteY14" fmla="*/ 236754 h 1909461"/>
              <a:gd name="connsiteX15" fmla="*/ 30316 w 1624717"/>
              <a:gd name="connsiteY15" fmla="*/ 237708 h 1909461"/>
              <a:gd name="connsiteX16" fmla="*/ 27107 w 1624717"/>
              <a:gd name="connsiteY16" fmla="*/ 238756 h 1909461"/>
              <a:gd name="connsiteX17" fmla="*/ 20262 w 1624717"/>
              <a:gd name="connsiteY17" fmla="*/ 242198 h 1909461"/>
              <a:gd name="connsiteX18" fmla="*/ -315 w 1624717"/>
              <a:gd name="connsiteY18" fmla="*/ 285967 h 1909461"/>
              <a:gd name="connsiteX19" fmla="*/ -220 w 1624717"/>
              <a:gd name="connsiteY19" fmla="*/ 333132 h 1909461"/>
              <a:gd name="connsiteX20" fmla="*/ 9644 w 1624717"/>
              <a:gd name="connsiteY20" fmla="*/ 558244 h 1909461"/>
              <a:gd name="connsiteX21" fmla="*/ 20925 w 1624717"/>
              <a:gd name="connsiteY21" fmla="*/ 731503 h 1909461"/>
              <a:gd name="connsiteX22" fmla="*/ 20925 w 1624717"/>
              <a:gd name="connsiteY22" fmla="*/ 731654 h 1909461"/>
              <a:gd name="connsiteX23" fmla="*/ 41738 w 1624717"/>
              <a:gd name="connsiteY23" fmla="*/ 878147 h 1909461"/>
              <a:gd name="connsiteX24" fmla="*/ 41738 w 1624717"/>
              <a:gd name="connsiteY24" fmla="*/ 878241 h 1909461"/>
              <a:gd name="connsiteX25" fmla="*/ 170023 w 1624717"/>
              <a:gd name="connsiteY25" fmla="*/ 1268071 h 1909461"/>
              <a:gd name="connsiteX26" fmla="*/ 275792 w 1624717"/>
              <a:gd name="connsiteY26" fmla="*/ 1447431 h 1909461"/>
              <a:gd name="connsiteX27" fmla="*/ 275887 w 1624717"/>
              <a:gd name="connsiteY27" fmla="*/ 1447507 h 1909461"/>
              <a:gd name="connsiteX28" fmla="*/ 462601 w 1624717"/>
              <a:gd name="connsiteY28" fmla="*/ 1671712 h 1909461"/>
              <a:gd name="connsiteX29" fmla="*/ 623217 w 1624717"/>
              <a:gd name="connsiteY29" fmla="*/ 1807647 h 1909461"/>
              <a:gd name="connsiteX30" fmla="*/ 623217 w 1624717"/>
              <a:gd name="connsiteY30" fmla="*/ 1807741 h 1909461"/>
              <a:gd name="connsiteX31" fmla="*/ 725399 w 1624717"/>
              <a:gd name="connsiteY31" fmla="*/ 1873466 h 1909461"/>
              <a:gd name="connsiteX32" fmla="*/ 772833 w 1624717"/>
              <a:gd name="connsiteY32" fmla="*/ 1897735 h 1909461"/>
              <a:gd name="connsiteX33" fmla="*/ 792514 w 1624717"/>
              <a:gd name="connsiteY33" fmla="*/ 1905384 h 1909461"/>
              <a:gd name="connsiteX34" fmla="*/ 821731 w 1624717"/>
              <a:gd name="connsiteY34" fmla="*/ 1907320 h 1909461"/>
              <a:gd name="connsiteX35" fmla="*/ 858593 w 1624717"/>
              <a:gd name="connsiteY35" fmla="*/ 1892258 h 1909461"/>
              <a:gd name="connsiteX36" fmla="*/ 904799 w 1624717"/>
              <a:gd name="connsiteY36" fmla="*/ 1867753 h 1909461"/>
              <a:gd name="connsiteX37" fmla="*/ 994946 w 1624717"/>
              <a:gd name="connsiteY37" fmla="*/ 1810905 h 1909461"/>
              <a:gd name="connsiteX38" fmla="*/ 995229 w 1624717"/>
              <a:gd name="connsiteY38" fmla="*/ 1810622 h 1909461"/>
              <a:gd name="connsiteX39" fmla="*/ 1118653 w 1624717"/>
              <a:gd name="connsiteY39" fmla="*/ 1707596 h 1909461"/>
              <a:gd name="connsiteX40" fmla="*/ 1397451 w 1624717"/>
              <a:gd name="connsiteY40" fmla="*/ 1366163 h 1909461"/>
              <a:gd name="connsiteX41" fmla="*/ 1397451 w 1624717"/>
              <a:gd name="connsiteY41" fmla="*/ 1366115 h 1909461"/>
              <a:gd name="connsiteX42" fmla="*/ 1580815 w 1624717"/>
              <a:gd name="connsiteY42" fmla="*/ 876059 h 1909461"/>
              <a:gd name="connsiteX43" fmla="*/ 1603328 w 1624717"/>
              <a:gd name="connsiteY43" fmla="*/ 718537 h 1909461"/>
              <a:gd name="connsiteX44" fmla="*/ 1603328 w 1624717"/>
              <a:gd name="connsiteY44" fmla="*/ 718443 h 1909461"/>
              <a:gd name="connsiteX45" fmla="*/ 1622396 w 1624717"/>
              <a:gd name="connsiteY45" fmla="*/ 330879 h 1909461"/>
              <a:gd name="connsiteX46" fmla="*/ 1622396 w 1624717"/>
              <a:gd name="connsiteY46" fmla="*/ 330832 h 1909461"/>
              <a:gd name="connsiteX47" fmla="*/ 1624000 w 1624717"/>
              <a:gd name="connsiteY47" fmla="*/ 278153 h 1909461"/>
              <a:gd name="connsiteX48" fmla="*/ 1589970 w 1624717"/>
              <a:gd name="connsiteY48" fmla="*/ 236282 h 1909461"/>
              <a:gd name="connsiteX49" fmla="*/ 1541971 w 1624717"/>
              <a:gd name="connsiteY49" fmla="*/ 227717 h 1909461"/>
              <a:gd name="connsiteX50" fmla="*/ 1541830 w 1624717"/>
              <a:gd name="connsiteY50" fmla="*/ 227669 h 1909461"/>
              <a:gd name="connsiteX51" fmla="*/ 1428364 w 1624717"/>
              <a:gd name="connsiteY51" fmla="*/ 208372 h 1909461"/>
              <a:gd name="connsiteX52" fmla="*/ 1428177 w 1624717"/>
              <a:gd name="connsiteY52" fmla="*/ 208325 h 1909461"/>
              <a:gd name="connsiteX53" fmla="*/ 1162734 w 1624717"/>
              <a:gd name="connsiteY53" fmla="*/ 144985 h 1909461"/>
              <a:gd name="connsiteX54" fmla="*/ 872138 w 1624717"/>
              <a:gd name="connsiteY54" fmla="*/ 22280 h 1909461"/>
              <a:gd name="connsiteX55" fmla="*/ 841458 w 1624717"/>
              <a:gd name="connsiteY55" fmla="*/ 8223 h 1909461"/>
              <a:gd name="connsiteX56" fmla="*/ 828621 w 1624717"/>
              <a:gd name="connsiteY56" fmla="*/ 3370 h 1909461"/>
              <a:gd name="connsiteX57" fmla="*/ 810827 w 1624717"/>
              <a:gd name="connsiteY57" fmla="*/ -20 h 1909461"/>
              <a:gd name="connsiteX58" fmla="*/ 811723 w 1624717"/>
              <a:gd name="connsiteY58" fmla="*/ 302243 h 1909461"/>
              <a:gd name="connsiteX59" fmla="*/ 1111763 w 1624717"/>
              <a:gd name="connsiteY59" fmla="*/ 602310 h 1909461"/>
              <a:gd name="connsiteX60" fmla="*/ 1111763 w 1624717"/>
              <a:gd name="connsiteY60" fmla="*/ 672823 h 1909461"/>
              <a:gd name="connsiteX61" fmla="*/ 1131772 w 1624717"/>
              <a:gd name="connsiteY61" fmla="*/ 672823 h 1909461"/>
              <a:gd name="connsiteX62" fmla="*/ 1201719 w 1624717"/>
              <a:gd name="connsiteY62" fmla="*/ 742580 h 1909461"/>
              <a:gd name="connsiteX63" fmla="*/ 1201719 w 1624717"/>
              <a:gd name="connsiteY63" fmla="*/ 1168233 h 1909461"/>
              <a:gd name="connsiteX64" fmla="*/ 1161885 w 1624717"/>
              <a:gd name="connsiteY64" fmla="*/ 1256437 h 1909461"/>
              <a:gd name="connsiteX65" fmla="*/ 1161320 w 1624717"/>
              <a:gd name="connsiteY65" fmla="*/ 1256876 h 1909461"/>
              <a:gd name="connsiteX66" fmla="*/ 1117567 w 1624717"/>
              <a:gd name="connsiteY66" fmla="*/ 1288327 h 1909461"/>
              <a:gd name="connsiteX67" fmla="*/ 1070983 w 1624717"/>
              <a:gd name="connsiteY67" fmla="*/ 1315434 h 1909461"/>
              <a:gd name="connsiteX68" fmla="*/ 1022039 w 1624717"/>
              <a:gd name="connsiteY68" fmla="*/ 1338055 h 1909461"/>
              <a:gd name="connsiteX69" fmla="*/ 971206 w 1624717"/>
              <a:gd name="connsiteY69" fmla="*/ 1355964 h 1909461"/>
              <a:gd name="connsiteX70" fmla="*/ 918863 w 1624717"/>
              <a:gd name="connsiteY70" fmla="*/ 1368991 h 1909461"/>
              <a:gd name="connsiteX71" fmla="*/ 865578 w 1624717"/>
              <a:gd name="connsiteY71" fmla="*/ 1376923 h 1909461"/>
              <a:gd name="connsiteX72" fmla="*/ 811723 w 1624717"/>
              <a:gd name="connsiteY72" fmla="*/ 1379629 h 1909461"/>
              <a:gd name="connsiteX73" fmla="*/ 757871 w 1624717"/>
              <a:gd name="connsiteY73" fmla="*/ 1376923 h 1909461"/>
              <a:gd name="connsiteX74" fmla="*/ 704586 w 1624717"/>
              <a:gd name="connsiteY74" fmla="*/ 1368991 h 1909461"/>
              <a:gd name="connsiteX75" fmla="*/ 652243 w 1624717"/>
              <a:gd name="connsiteY75" fmla="*/ 1355964 h 1909461"/>
              <a:gd name="connsiteX76" fmla="*/ 601363 w 1624717"/>
              <a:gd name="connsiteY76" fmla="*/ 1338055 h 1909461"/>
              <a:gd name="connsiteX77" fmla="*/ 552466 w 1624717"/>
              <a:gd name="connsiteY77" fmla="*/ 1315434 h 1909461"/>
              <a:gd name="connsiteX78" fmla="*/ 505881 w 1624717"/>
              <a:gd name="connsiteY78" fmla="*/ 1288327 h 1909461"/>
              <a:gd name="connsiteX79" fmla="*/ 462083 w 1624717"/>
              <a:gd name="connsiteY79" fmla="*/ 1256876 h 1909461"/>
              <a:gd name="connsiteX80" fmla="*/ 421681 w 1624717"/>
              <a:gd name="connsiteY80" fmla="*/ 1167477 h 1909461"/>
              <a:gd name="connsiteX81" fmla="*/ 421681 w 1624717"/>
              <a:gd name="connsiteY81" fmla="*/ 742585 h 1909461"/>
              <a:gd name="connsiteX82" fmla="*/ 491677 w 1624717"/>
              <a:gd name="connsiteY82" fmla="*/ 672827 h 1909461"/>
              <a:gd name="connsiteX83" fmla="*/ 511640 w 1624717"/>
              <a:gd name="connsiteY83" fmla="*/ 672827 h 1909461"/>
              <a:gd name="connsiteX84" fmla="*/ 511640 w 1624717"/>
              <a:gd name="connsiteY84" fmla="*/ 602315 h 1909461"/>
              <a:gd name="connsiteX85" fmla="*/ 811723 w 1624717"/>
              <a:gd name="connsiteY85" fmla="*/ 302248 h 1909461"/>
              <a:gd name="connsiteX86" fmla="*/ 811723 w 1624717"/>
              <a:gd name="connsiteY86" fmla="*/ 398157 h 1909461"/>
              <a:gd name="connsiteX87" fmla="*/ 607735 w 1624717"/>
              <a:gd name="connsiteY87" fmla="*/ 602310 h 1909461"/>
              <a:gd name="connsiteX88" fmla="*/ 607735 w 1624717"/>
              <a:gd name="connsiteY88" fmla="*/ 672823 h 1909461"/>
              <a:gd name="connsiteX89" fmla="*/ 1015667 w 1624717"/>
              <a:gd name="connsiteY89" fmla="*/ 672823 h 1909461"/>
              <a:gd name="connsiteX90" fmla="*/ 1015667 w 1624717"/>
              <a:gd name="connsiteY90" fmla="*/ 602310 h 1909461"/>
              <a:gd name="connsiteX91" fmla="*/ 811723 w 1624717"/>
              <a:gd name="connsiteY91" fmla="*/ 398157 h 1909461"/>
              <a:gd name="connsiteX92" fmla="*/ 811723 w 1624717"/>
              <a:gd name="connsiteY92" fmla="*/ 864435 h 1909461"/>
              <a:gd name="connsiteX93" fmla="*/ 736680 w 1624717"/>
              <a:gd name="connsiteY93" fmla="*/ 939537 h 1909461"/>
              <a:gd name="connsiteX94" fmla="*/ 774956 w 1624717"/>
              <a:gd name="connsiteY94" fmla="*/ 1004587 h 1909461"/>
              <a:gd name="connsiteX95" fmla="*/ 755229 w 1624717"/>
              <a:gd name="connsiteY95" fmla="*/ 1155499 h 1909461"/>
              <a:gd name="connsiteX96" fmla="*/ 868174 w 1624717"/>
              <a:gd name="connsiteY96" fmla="*/ 1155499 h 1909461"/>
              <a:gd name="connsiteX97" fmla="*/ 848444 w 1624717"/>
              <a:gd name="connsiteY97" fmla="*/ 1004587 h 1909461"/>
              <a:gd name="connsiteX98" fmla="*/ 886769 w 1624717"/>
              <a:gd name="connsiteY98" fmla="*/ 939537 h 1909461"/>
              <a:gd name="connsiteX99" fmla="*/ 811723 w 1624717"/>
              <a:gd name="connsiteY99" fmla="*/ 864435 h 1909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</a:cxnLst>
            <a:rect l="l" t="t" r="r" b="b"/>
            <a:pathLst>
              <a:path w="1624717" h="1909461">
                <a:moveTo>
                  <a:pt x="810827" y="-68"/>
                </a:moveTo>
                <a:lnTo>
                  <a:pt x="810827" y="-20"/>
                </a:lnTo>
                <a:cubicBezTo>
                  <a:pt x="799218" y="-20"/>
                  <a:pt x="794355" y="2350"/>
                  <a:pt x="788314" y="4593"/>
                </a:cubicBezTo>
                <a:cubicBezTo>
                  <a:pt x="782224" y="6835"/>
                  <a:pt x="776469" y="9550"/>
                  <a:pt x="770569" y="13058"/>
                </a:cubicBezTo>
                <a:lnTo>
                  <a:pt x="770425" y="13134"/>
                </a:lnTo>
                <a:lnTo>
                  <a:pt x="770284" y="13233"/>
                </a:lnTo>
                <a:cubicBezTo>
                  <a:pt x="769719" y="13601"/>
                  <a:pt x="736161" y="30665"/>
                  <a:pt x="703263" y="46195"/>
                </a:cubicBezTo>
                <a:cubicBezTo>
                  <a:pt x="670414" y="61710"/>
                  <a:pt x="633789" y="78505"/>
                  <a:pt x="612690" y="87580"/>
                </a:cubicBezTo>
                <a:cubicBezTo>
                  <a:pt x="612644" y="87580"/>
                  <a:pt x="612595" y="87627"/>
                  <a:pt x="612549" y="87627"/>
                </a:cubicBezTo>
                <a:cubicBezTo>
                  <a:pt x="490732" y="139612"/>
                  <a:pt x="390623" y="171563"/>
                  <a:pt x="279332" y="193986"/>
                </a:cubicBezTo>
                <a:cubicBezTo>
                  <a:pt x="261823" y="197532"/>
                  <a:pt x="197539" y="208665"/>
                  <a:pt x="140852" y="218090"/>
                </a:cubicBezTo>
                <a:cubicBezTo>
                  <a:pt x="140760" y="218090"/>
                  <a:pt x="140760" y="218090"/>
                  <a:pt x="140665" y="218137"/>
                </a:cubicBezTo>
                <a:cubicBezTo>
                  <a:pt x="111967" y="222740"/>
                  <a:pt x="85537" y="227198"/>
                  <a:pt x="65904" y="230677"/>
                </a:cubicBezTo>
                <a:cubicBezTo>
                  <a:pt x="56038" y="232424"/>
                  <a:pt x="47969" y="233921"/>
                  <a:pt x="41879" y="235120"/>
                </a:cubicBezTo>
                <a:cubicBezTo>
                  <a:pt x="38857" y="235720"/>
                  <a:pt x="36406" y="236225"/>
                  <a:pt x="34092" y="236754"/>
                </a:cubicBezTo>
                <a:cubicBezTo>
                  <a:pt x="32957" y="237019"/>
                  <a:pt x="31920" y="237254"/>
                  <a:pt x="30316" y="237708"/>
                </a:cubicBezTo>
                <a:cubicBezTo>
                  <a:pt x="29561" y="237934"/>
                  <a:pt x="28665" y="238166"/>
                  <a:pt x="27107" y="238756"/>
                </a:cubicBezTo>
                <a:cubicBezTo>
                  <a:pt x="25926" y="239195"/>
                  <a:pt x="23993" y="239771"/>
                  <a:pt x="20262" y="242198"/>
                </a:cubicBezTo>
                <a:cubicBezTo>
                  <a:pt x="2281" y="252458"/>
                  <a:pt x="1148" y="269286"/>
                  <a:pt x="-315" y="285967"/>
                </a:cubicBezTo>
                <a:cubicBezTo>
                  <a:pt x="-883" y="297049"/>
                  <a:pt x="-787" y="311653"/>
                  <a:pt x="-220" y="333132"/>
                </a:cubicBezTo>
                <a:cubicBezTo>
                  <a:pt x="863" y="376093"/>
                  <a:pt x="4026" y="445921"/>
                  <a:pt x="9644" y="558244"/>
                </a:cubicBezTo>
                <a:cubicBezTo>
                  <a:pt x="12003" y="608642"/>
                  <a:pt x="17148" y="685840"/>
                  <a:pt x="20925" y="731503"/>
                </a:cubicBezTo>
                <a:lnTo>
                  <a:pt x="20925" y="731654"/>
                </a:lnTo>
                <a:cubicBezTo>
                  <a:pt x="27012" y="801496"/>
                  <a:pt x="30693" y="826459"/>
                  <a:pt x="41738" y="878147"/>
                </a:cubicBezTo>
                <a:lnTo>
                  <a:pt x="41738" y="878241"/>
                </a:lnTo>
                <a:cubicBezTo>
                  <a:pt x="73596" y="1026268"/>
                  <a:pt x="118103" y="1162444"/>
                  <a:pt x="170023" y="1268071"/>
                </a:cubicBezTo>
                <a:cubicBezTo>
                  <a:pt x="190882" y="1311279"/>
                  <a:pt x="242093" y="1397594"/>
                  <a:pt x="275792" y="1447431"/>
                </a:cubicBezTo>
                <a:cubicBezTo>
                  <a:pt x="275792" y="1447478"/>
                  <a:pt x="275841" y="1447478"/>
                  <a:pt x="275887" y="1447507"/>
                </a:cubicBezTo>
                <a:cubicBezTo>
                  <a:pt x="332240" y="1531386"/>
                  <a:pt x="398695" y="1611559"/>
                  <a:pt x="462601" y="1671712"/>
                </a:cubicBezTo>
                <a:cubicBezTo>
                  <a:pt x="492290" y="1699664"/>
                  <a:pt x="587392" y="1780026"/>
                  <a:pt x="623217" y="1807647"/>
                </a:cubicBezTo>
                <a:lnTo>
                  <a:pt x="623217" y="1807741"/>
                </a:lnTo>
                <a:cubicBezTo>
                  <a:pt x="651675" y="1829650"/>
                  <a:pt x="690568" y="1854013"/>
                  <a:pt x="725399" y="1873466"/>
                </a:cubicBezTo>
                <a:cubicBezTo>
                  <a:pt x="742767" y="1883193"/>
                  <a:pt x="759006" y="1891550"/>
                  <a:pt x="772833" y="1897735"/>
                </a:cubicBezTo>
                <a:cubicBezTo>
                  <a:pt x="779773" y="1900804"/>
                  <a:pt x="786001" y="1903354"/>
                  <a:pt x="792514" y="1905384"/>
                </a:cubicBezTo>
                <a:cubicBezTo>
                  <a:pt x="798982" y="1907414"/>
                  <a:pt x="802804" y="1912089"/>
                  <a:pt x="821731" y="1907320"/>
                </a:cubicBezTo>
                <a:cubicBezTo>
                  <a:pt x="834803" y="1904015"/>
                  <a:pt x="844716" y="1899057"/>
                  <a:pt x="858593" y="1892258"/>
                </a:cubicBezTo>
                <a:cubicBezTo>
                  <a:pt x="872420" y="1885459"/>
                  <a:pt x="888374" y="1877007"/>
                  <a:pt x="904799" y="1867753"/>
                </a:cubicBezTo>
                <a:cubicBezTo>
                  <a:pt x="937648" y="1849244"/>
                  <a:pt x="971866" y="1828186"/>
                  <a:pt x="994946" y="1810905"/>
                </a:cubicBezTo>
                <a:lnTo>
                  <a:pt x="995229" y="1810622"/>
                </a:lnTo>
                <a:cubicBezTo>
                  <a:pt x="1020622" y="1791169"/>
                  <a:pt x="1072161" y="1748155"/>
                  <a:pt x="1118653" y="1707596"/>
                </a:cubicBezTo>
                <a:cubicBezTo>
                  <a:pt x="1225462" y="1614345"/>
                  <a:pt x="1312590" y="1507424"/>
                  <a:pt x="1397451" y="1366163"/>
                </a:cubicBezTo>
                <a:lnTo>
                  <a:pt x="1397451" y="1366115"/>
                </a:lnTo>
                <a:cubicBezTo>
                  <a:pt x="1485192" y="1220449"/>
                  <a:pt x="1539140" y="1075982"/>
                  <a:pt x="1580815" y="876059"/>
                </a:cubicBezTo>
                <a:cubicBezTo>
                  <a:pt x="1592047" y="823031"/>
                  <a:pt x="1598655" y="776188"/>
                  <a:pt x="1603328" y="718537"/>
                </a:cubicBezTo>
                <a:lnTo>
                  <a:pt x="1603328" y="718443"/>
                </a:lnTo>
                <a:cubicBezTo>
                  <a:pt x="1609228" y="643034"/>
                  <a:pt x="1617769" y="466975"/>
                  <a:pt x="1622396" y="330879"/>
                </a:cubicBezTo>
                <a:lnTo>
                  <a:pt x="1622396" y="330832"/>
                </a:lnTo>
                <a:lnTo>
                  <a:pt x="1624000" y="278153"/>
                </a:lnTo>
                <a:cubicBezTo>
                  <a:pt x="1624663" y="257704"/>
                  <a:pt x="1610173" y="239885"/>
                  <a:pt x="1589970" y="236282"/>
                </a:cubicBezTo>
                <a:lnTo>
                  <a:pt x="1541971" y="227717"/>
                </a:lnTo>
                <a:lnTo>
                  <a:pt x="1541830" y="227669"/>
                </a:lnTo>
                <a:cubicBezTo>
                  <a:pt x="1513037" y="222405"/>
                  <a:pt x="1462535" y="213859"/>
                  <a:pt x="1428364" y="208372"/>
                </a:cubicBezTo>
                <a:lnTo>
                  <a:pt x="1428177" y="208325"/>
                </a:lnTo>
                <a:cubicBezTo>
                  <a:pt x="1311363" y="188995"/>
                  <a:pt x="1253308" y="175189"/>
                  <a:pt x="1162734" y="144985"/>
                </a:cubicBezTo>
                <a:cubicBezTo>
                  <a:pt x="1074616" y="115588"/>
                  <a:pt x="974842" y="73509"/>
                  <a:pt x="872138" y="22280"/>
                </a:cubicBezTo>
                <a:cubicBezTo>
                  <a:pt x="861283" y="16878"/>
                  <a:pt x="850616" y="12001"/>
                  <a:pt x="841458" y="8223"/>
                </a:cubicBezTo>
                <a:cubicBezTo>
                  <a:pt x="836880" y="6335"/>
                  <a:pt x="832726" y="4739"/>
                  <a:pt x="828621" y="3370"/>
                </a:cubicBezTo>
                <a:cubicBezTo>
                  <a:pt x="824562" y="2005"/>
                  <a:pt x="823949" y="-16"/>
                  <a:pt x="810827" y="-20"/>
                </a:cubicBezTo>
                <a:close/>
                <a:moveTo>
                  <a:pt x="811723" y="302243"/>
                </a:moveTo>
                <a:cubicBezTo>
                  <a:pt x="976965" y="302243"/>
                  <a:pt x="1111763" y="437233"/>
                  <a:pt x="1111763" y="602310"/>
                </a:cubicBezTo>
                <a:lnTo>
                  <a:pt x="1111763" y="672823"/>
                </a:lnTo>
                <a:lnTo>
                  <a:pt x="1131772" y="672823"/>
                </a:lnTo>
                <a:cubicBezTo>
                  <a:pt x="1170524" y="672823"/>
                  <a:pt x="1201719" y="703924"/>
                  <a:pt x="1201719" y="742580"/>
                </a:cubicBezTo>
                <a:lnTo>
                  <a:pt x="1201719" y="1168233"/>
                </a:lnTo>
                <a:cubicBezTo>
                  <a:pt x="1201719" y="1197540"/>
                  <a:pt x="1184824" y="1238136"/>
                  <a:pt x="1161885" y="1256437"/>
                </a:cubicBezTo>
                <a:cubicBezTo>
                  <a:pt x="1161697" y="1256593"/>
                  <a:pt x="1161507" y="1256725"/>
                  <a:pt x="1161320" y="1256876"/>
                </a:cubicBezTo>
                <a:cubicBezTo>
                  <a:pt x="1147253" y="1268057"/>
                  <a:pt x="1132622" y="1278558"/>
                  <a:pt x="1117567" y="1288327"/>
                </a:cubicBezTo>
                <a:cubicBezTo>
                  <a:pt x="1102464" y="1298100"/>
                  <a:pt x="1086937" y="1307138"/>
                  <a:pt x="1070983" y="1315434"/>
                </a:cubicBezTo>
                <a:cubicBezTo>
                  <a:pt x="1055076" y="1323734"/>
                  <a:pt x="1038699" y="1331289"/>
                  <a:pt x="1022039" y="1338055"/>
                </a:cubicBezTo>
                <a:cubicBezTo>
                  <a:pt x="1005377" y="1344816"/>
                  <a:pt x="988433" y="1350798"/>
                  <a:pt x="971206" y="1355964"/>
                </a:cubicBezTo>
                <a:cubicBezTo>
                  <a:pt x="953979" y="1361129"/>
                  <a:pt x="936516" y="1365487"/>
                  <a:pt x="918863" y="1368991"/>
                </a:cubicBezTo>
                <a:cubicBezTo>
                  <a:pt x="901259" y="1372499"/>
                  <a:pt x="883465" y="1375138"/>
                  <a:pt x="865578" y="1376923"/>
                </a:cubicBezTo>
                <a:cubicBezTo>
                  <a:pt x="847689" y="1378708"/>
                  <a:pt x="829707" y="1379629"/>
                  <a:pt x="811723" y="1379629"/>
                </a:cubicBezTo>
                <a:cubicBezTo>
                  <a:pt x="793741" y="1379629"/>
                  <a:pt x="775760" y="1378708"/>
                  <a:pt x="757871" y="1376923"/>
                </a:cubicBezTo>
                <a:cubicBezTo>
                  <a:pt x="739984" y="1375138"/>
                  <a:pt x="722190" y="1372499"/>
                  <a:pt x="704586" y="1368991"/>
                </a:cubicBezTo>
                <a:cubicBezTo>
                  <a:pt x="686933" y="1365487"/>
                  <a:pt x="669470" y="1361129"/>
                  <a:pt x="652243" y="1355964"/>
                </a:cubicBezTo>
                <a:cubicBezTo>
                  <a:pt x="635016" y="1350798"/>
                  <a:pt x="618025" y="1344816"/>
                  <a:pt x="601363" y="1338055"/>
                </a:cubicBezTo>
                <a:cubicBezTo>
                  <a:pt x="584701" y="1331289"/>
                  <a:pt x="568373" y="1323734"/>
                  <a:pt x="552466" y="1315434"/>
                </a:cubicBezTo>
                <a:cubicBezTo>
                  <a:pt x="536512" y="1307138"/>
                  <a:pt x="520939" y="1298096"/>
                  <a:pt x="505881" y="1288327"/>
                </a:cubicBezTo>
                <a:cubicBezTo>
                  <a:pt x="490778" y="1278558"/>
                  <a:pt x="476147" y="1268057"/>
                  <a:pt x="462083" y="1256876"/>
                </a:cubicBezTo>
                <a:cubicBezTo>
                  <a:pt x="438815" y="1238353"/>
                  <a:pt x="421681" y="1197190"/>
                  <a:pt x="421681" y="1167477"/>
                </a:cubicBezTo>
                <a:lnTo>
                  <a:pt x="421681" y="742585"/>
                </a:lnTo>
                <a:cubicBezTo>
                  <a:pt x="421681" y="703929"/>
                  <a:pt x="452925" y="672827"/>
                  <a:pt x="491677" y="672827"/>
                </a:cubicBezTo>
                <a:lnTo>
                  <a:pt x="511640" y="672827"/>
                </a:lnTo>
                <a:lnTo>
                  <a:pt x="511640" y="602315"/>
                </a:lnTo>
                <a:cubicBezTo>
                  <a:pt x="511640" y="437243"/>
                  <a:pt x="646484" y="302248"/>
                  <a:pt x="811723" y="302248"/>
                </a:cubicBezTo>
                <a:close/>
                <a:moveTo>
                  <a:pt x="811723" y="398157"/>
                </a:moveTo>
                <a:cubicBezTo>
                  <a:pt x="698591" y="398157"/>
                  <a:pt x="607735" y="488907"/>
                  <a:pt x="607735" y="602310"/>
                </a:cubicBezTo>
                <a:lnTo>
                  <a:pt x="607735" y="672823"/>
                </a:lnTo>
                <a:lnTo>
                  <a:pt x="1015667" y="672823"/>
                </a:lnTo>
                <a:lnTo>
                  <a:pt x="1015667" y="602310"/>
                </a:lnTo>
                <a:cubicBezTo>
                  <a:pt x="1015667" y="488912"/>
                  <a:pt x="924812" y="398157"/>
                  <a:pt x="811723" y="398157"/>
                </a:cubicBezTo>
                <a:close/>
                <a:moveTo>
                  <a:pt x="811723" y="864435"/>
                </a:moveTo>
                <a:cubicBezTo>
                  <a:pt x="770238" y="864449"/>
                  <a:pt x="736680" y="898067"/>
                  <a:pt x="736680" y="939537"/>
                </a:cubicBezTo>
                <a:cubicBezTo>
                  <a:pt x="736821" y="966535"/>
                  <a:pt x="751452" y="991371"/>
                  <a:pt x="774956" y="1004587"/>
                </a:cubicBezTo>
                <a:lnTo>
                  <a:pt x="755229" y="1155499"/>
                </a:lnTo>
                <a:lnTo>
                  <a:pt x="868174" y="1155499"/>
                </a:lnTo>
                <a:lnTo>
                  <a:pt x="848444" y="1004587"/>
                </a:lnTo>
                <a:cubicBezTo>
                  <a:pt x="871997" y="991376"/>
                  <a:pt x="886628" y="966540"/>
                  <a:pt x="886769" y="939537"/>
                </a:cubicBezTo>
                <a:cubicBezTo>
                  <a:pt x="886769" y="898058"/>
                  <a:pt x="853165" y="864435"/>
                  <a:pt x="811723" y="864435"/>
                </a:cubicBezTo>
                <a:close/>
              </a:path>
            </a:pathLst>
          </a:custGeom>
          <a:gradFill flip="none" rotWithShape="1">
            <a:gsLst>
              <a:gs pos="0">
                <a:srgbClr val="FAF0C0"/>
              </a:gs>
              <a:gs pos="50000">
                <a:srgbClr val="EEC887"/>
              </a:gs>
              <a:gs pos="53000">
                <a:srgbClr val="F7D495"/>
              </a:gs>
              <a:gs pos="100000">
                <a:srgbClr val="FAF0C0"/>
              </a:gs>
            </a:gsLst>
            <a:lin ang="0" scaled="1"/>
            <a:tileRect/>
          </a:gradFill>
          <a:ln w="53232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21420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27A82354-E6D0-8274-BE3D-934E8A736284}"/>
              </a:ext>
            </a:extLst>
          </p:cNvPr>
          <p:cNvSpPr/>
          <p:nvPr/>
        </p:nvSpPr>
        <p:spPr>
          <a:xfrm>
            <a:off x="4276593" y="3687387"/>
            <a:ext cx="1433018" cy="1995576"/>
          </a:xfrm>
          <a:custGeom>
            <a:avLst/>
            <a:gdLst>
              <a:gd name="connsiteX0" fmla="*/ 220309 w 944423"/>
              <a:gd name="connsiteY0" fmla="*/ 0 h 1315174"/>
              <a:gd name="connsiteX1" fmla="*/ 724356 w 944423"/>
              <a:gd name="connsiteY1" fmla="*/ 0 h 1315174"/>
              <a:gd name="connsiteX2" fmla="*/ 944424 w 944423"/>
              <a:gd name="connsiteY2" fmla="*/ 242928 h 1315174"/>
              <a:gd name="connsiteX3" fmla="*/ 944424 w 944423"/>
              <a:gd name="connsiteY3" fmla="*/ 1315175 h 1315174"/>
              <a:gd name="connsiteX4" fmla="*/ 0 w 944423"/>
              <a:gd name="connsiteY4" fmla="*/ 1315175 h 1315174"/>
              <a:gd name="connsiteX5" fmla="*/ 0 w 944423"/>
              <a:gd name="connsiteY5" fmla="*/ 245825 h 1315174"/>
              <a:gd name="connsiteX6" fmla="*/ 220309 w 944423"/>
              <a:gd name="connsiteY6" fmla="*/ 0 h 1315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4423" h="1315174">
                <a:moveTo>
                  <a:pt x="220309" y="0"/>
                </a:moveTo>
                <a:cubicBezTo>
                  <a:pt x="390713" y="0"/>
                  <a:pt x="557816" y="0"/>
                  <a:pt x="724356" y="0"/>
                </a:cubicBezTo>
                <a:cubicBezTo>
                  <a:pt x="746733" y="179660"/>
                  <a:pt x="774986" y="210972"/>
                  <a:pt x="944424" y="242928"/>
                </a:cubicBezTo>
                <a:cubicBezTo>
                  <a:pt x="944424" y="597821"/>
                  <a:pt x="944424" y="953680"/>
                  <a:pt x="944424" y="1315175"/>
                </a:cubicBezTo>
                <a:cubicBezTo>
                  <a:pt x="631145" y="1315175"/>
                  <a:pt x="317142" y="1315175"/>
                  <a:pt x="0" y="1315175"/>
                </a:cubicBezTo>
                <a:cubicBezTo>
                  <a:pt x="0" y="956498"/>
                  <a:pt x="0" y="600638"/>
                  <a:pt x="0" y="245825"/>
                </a:cubicBezTo>
                <a:cubicBezTo>
                  <a:pt x="175716" y="199784"/>
                  <a:pt x="202842" y="169921"/>
                  <a:pt x="220309" y="0"/>
                </a:cubicBezTo>
                <a:close/>
              </a:path>
            </a:pathLst>
          </a:custGeom>
          <a:gradFill flip="none" rotWithShape="1">
            <a:gsLst>
              <a:gs pos="0">
                <a:srgbClr val="FAF0C0"/>
              </a:gs>
              <a:gs pos="50000">
                <a:srgbClr val="EEC887"/>
              </a:gs>
              <a:gs pos="53000">
                <a:srgbClr val="F7D495"/>
              </a:gs>
              <a:gs pos="100000">
                <a:srgbClr val="FAF0C0"/>
              </a:gs>
            </a:gsLst>
            <a:lin ang="0" scaled="1"/>
            <a:tileRect/>
          </a:gradFill>
          <a:ln w="53232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4ED269A0-3A78-C47E-3B16-1FF19D2459F2}"/>
              </a:ext>
            </a:extLst>
          </p:cNvPr>
          <p:cNvSpPr/>
          <p:nvPr/>
        </p:nvSpPr>
        <p:spPr>
          <a:xfrm>
            <a:off x="9000366" y="1071200"/>
            <a:ext cx="1515234" cy="2118773"/>
          </a:xfrm>
          <a:custGeom>
            <a:avLst/>
            <a:gdLst>
              <a:gd name="connsiteX0" fmla="*/ 500713 w 998607"/>
              <a:gd name="connsiteY0" fmla="*/ 911 h 1396367"/>
              <a:gd name="connsiteX1" fmla="*/ 828481 w 998607"/>
              <a:gd name="connsiteY1" fmla="*/ 26 h 1396367"/>
              <a:gd name="connsiteX2" fmla="*/ 882572 w 998607"/>
              <a:gd name="connsiteY2" fmla="*/ 53795 h 1396367"/>
              <a:gd name="connsiteX3" fmla="*/ 998401 w 998607"/>
              <a:gd name="connsiteY3" fmla="*/ 1016652 h 1396367"/>
              <a:gd name="connsiteX4" fmla="*/ 975621 w 998607"/>
              <a:gd name="connsiteY4" fmla="*/ 1069697 h 1396367"/>
              <a:gd name="connsiteX5" fmla="*/ 534359 w 998607"/>
              <a:gd name="connsiteY5" fmla="*/ 1386598 h 1396367"/>
              <a:gd name="connsiteX6" fmla="*/ 469562 w 998607"/>
              <a:gd name="connsiteY6" fmla="*/ 1389174 h 1396367"/>
              <a:gd name="connsiteX7" fmla="*/ 23148 w 998607"/>
              <a:gd name="connsiteY7" fmla="*/ 1068651 h 1396367"/>
              <a:gd name="connsiteX8" fmla="*/ 288 w 998607"/>
              <a:gd name="connsiteY8" fmla="*/ 1007798 h 1396367"/>
              <a:gd name="connsiteX9" fmla="*/ 120706 w 998607"/>
              <a:gd name="connsiteY9" fmla="*/ 43975 h 1396367"/>
              <a:gd name="connsiteX10" fmla="*/ 166989 w 998607"/>
              <a:gd name="connsiteY10" fmla="*/ 2843 h 1396367"/>
              <a:gd name="connsiteX11" fmla="*/ 500713 w 998607"/>
              <a:gd name="connsiteY11" fmla="*/ 911 h 13963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98607" h="1396367">
                <a:moveTo>
                  <a:pt x="500713" y="911"/>
                </a:moveTo>
                <a:cubicBezTo>
                  <a:pt x="609942" y="831"/>
                  <a:pt x="719252" y="2280"/>
                  <a:pt x="828481" y="26"/>
                </a:cubicBezTo>
                <a:cubicBezTo>
                  <a:pt x="864380" y="-699"/>
                  <a:pt x="877822" y="13710"/>
                  <a:pt x="882572" y="53795"/>
                </a:cubicBezTo>
                <a:cubicBezTo>
                  <a:pt x="920645" y="374801"/>
                  <a:pt x="960891" y="695565"/>
                  <a:pt x="998401" y="1016652"/>
                </a:cubicBezTo>
                <a:cubicBezTo>
                  <a:pt x="1000333" y="1033314"/>
                  <a:pt x="988420" y="1060279"/>
                  <a:pt x="975621" y="1069697"/>
                </a:cubicBezTo>
                <a:cubicBezTo>
                  <a:pt x="829607" y="1177235"/>
                  <a:pt x="682708" y="1283325"/>
                  <a:pt x="534359" y="1386598"/>
                </a:cubicBezTo>
                <a:cubicBezTo>
                  <a:pt x="517858" y="1398028"/>
                  <a:pt x="485339" y="1400120"/>
                  <a:pt x="469562" y="1389174"/>
                </a:cubicBezTo>
                <a:cubicBezTo>
                  <a:pt x="319363" y="1284935"/>
                  <a:pt x="170611" y="1177799"/>
                  <a:pt x="23148" y="1068651"/>
                </a:cubicBezTo>
                <a:cubicBezTo>
                  <a:pt x="9304" y="1058428"/>
                  <a:pt x="-1966" y="1027116"/>
                  <a:pt x="288" y="1007798"/>
                </a:cubicBezTo>
                <a:cubicBezTo>
                  <a:pt x="38442" y="686228"/>
                  <a:pt x="78286" y="364901"/>
                  <a:pt x="120706" y="43975"/>
                </a:cubicBezTo>
                <a:cubicBezTo>
                  <a:pt x="122879" y="27393"/>
                  <a:pt x="150649" y="3326"/>
                  <a:pt x="166989" y="2843"/>
                </a:cubicBezTo>
                <a:cubicBezTo>
                  <a:pt x="278070" y="-779"/>
                  <a:pt x="389391" y="992"/>
                  <a:pt x="500713" y="911"/>
                </a:cubicBezTo>
                <a:close/>
              </a:path>
            </a:pathLst>
          </a:custGeom>
          <a:gradFill flip="none" rotWithShape="1">
            <a:gsLst>
              <a:gs pos="0">
                <a:srgbClr val="FAF0C0"/>
              </a:gs>
              <a:gs pos="50000">
                <a:srgbClr val="EEC887"/>
              </a:gs>
              <a:gs pos="53000">
                <a:srgbClr val="F7D495"/>
              </a:gs>
              <a:gs pos="100000">
                <a:srgbClr val="FAF0C0"/>
              </a:gs>
            </a:gsLst>
            <a:lin ang="0" scaled="1"/>
            <a:tileRect/>
          </a:gradFill>
          <a:ln w="53232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23BD0ECD-B09E-85CE-E30E-F531CE63FC76}"/>
              </a:ext>
            </a:extLst>
          </p:cNvPr>
          <p:cNvSpPr/>
          <p:nvPr/>
        </p:nvSpPr>
        <p:spPr>
          <a:xfrm>
            <a:off x="1859667" y="972308"/>
            <a:ext cx="1535249" cy="2311663"/>
          </a:xfrm>
          <a:custGeom>
            <a:avLst/>
            <a:gdLst>
              <a:gd name="connsiteX0" fmla="*/ 507093 w 1011798"/>
              <a:gd name="connsiteY0" fmla="*/ 1523490 h 1523490"/>
              <a:gd name="connsiteX1" fmla="*/ 318740 w 1011798"/>
              <a:gd name="connsiteY1" fmla="*/ 1357594 h 1523490"/>
              <a:gd name="connsiteX2" fmla="*/ 229876 w 1011798"/>
              <a:gd name="connsiteY2" fmla="*/ 1335700 h 1523490"/>
              <a:gd name="connsiteX3" fmla="*/ 30173 w 1011798"/>
              <a:gd name="connsiteY3" fmla="*/ 882847 h 1523490"/>
              <a:gd name="connsiteX4" fmla="*/ 83057 w 1011798"/>
              <a:gd name="connsiteY4" fmla="*/ 644910 h 1523490"/>
              <a:gd name="connsiteX5" fmla="*/ 12545 w 1011798"/>
              <a:gd name="connsiteY5" fmla="*/ 342819 h 1523490"/>
              <a:gd name="connsiteX6" fmla="*/ 171035 w 1011798"/>
              <a:gd name="connsiteY6" fmla="*/ 216848 h 1523490"/>
              <a:gd name="connsiteX7" fmla="*/ 512326 w 1011798"/>
              <a:gd name="connsiteY7" fmla="*/ 0 h 1523490"/>
              <a:gd name="connsiteX8" fmla="*/ 840978 w 1011798"/>
              <a:gd name="connsiteY8" fmla="*/ 219665 h 1523490"/>
              <a:gd name="connsiteX9" fmla="*/ 990534 w 1011798"/>
              <a:gd name="connsiteY9" fmla="*/ 346200 h 1523490"/>
              <a:gd name="connsiteX10" fmla="*/ 982807 w 1011798"/>
              <a:gd name="connsiteY10" fmla="*/ 879305 h 1523490"/>
              <a:gd name="connsiteX11" fmla="*/ 1003574 w 1011798"/>
              <a:gd name="connsiteY11" fmla="*/ 1129316 h 1523490"/>
              <a:gd name="connsiteX12" fmla="*/ 891125 w 1011798"/>
              <a:gd name="connsiteY12" fmla="*/ 1290463 h 1523490"/>
              <a:gd name="connsiteX13" fmla="*/ 718468 w 1011798"/>
              <a:gd name="connsiteY13" fmla="*/ 1351799 h 1523490"/>
              <a:gd name="connsiteX14" fmla="*/ 507093 w 1011798"/>
              <a:gd name="connsiteY14" fmla="*/ 1523490 h 15234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11798" h="1523490">
                <a:moveTo>
                  <a:pt x="507093" y="1523490"/>
                </a:moveTo>
                <a:cubicBezTo>
                  <a:pt x="480692" y="1407098"/>
                  <a:pt x="404063" y="1376027"/>
                  <a:pt x="318740" y="1357594"/>
                </a:cubicBezTo>
                <a:cubicBezTo>
                  <a:pt x="288958" y="1351155"/>
                  <a:pt x="259175" y="1344554"/>
                  <a:pt x="229876" y="1335700"/>
                </a:cubicBezTo>
                <a:cubicBezTo>
                  <a:pt x="23411" y="1273640"/>
                  <a:pt x="-46296" y="1110400"/>
                  <a:pt x="30173" y="882847"/>
                </a:cubicBezTo>
                <a:cubicBezTo>
                  <a:pt x="55769" y="806700"/>
                  <a:pt x="76698" y="725483"/>
                  <a:pt x="83057" y="644910"/>
                </a:cubicBezTo>
                <a:cubicBezTo>
                  <a:pt x="91267" y="541154"/>
                  <a:pt x="71466" y="438928"/>
                  <a:pt x="12545" y="342819"/>
                </a:cubicBezTo>
                <a:cubicBezTo>
                  <a:pt x="90220" y="333643"/>
                  <a:pt x="158881" y="315774"/>
                  <a:pt x="171035" y="216848"/>
                </a:cubicBezTo>
                <a:cubicBezTo>
                  <a:pt x="422415" y="240111"/>
                  <a:pt x="447690" y="168874"/>
                  <a:pt x="512326" y="0"/>
                </a:cubicBezTo>
                <a:cubicBezTo>
                  <a:pt x="554021" y="216285"/>
                  <a:pt x="689893" y="233832"/>
                  <a:pt x="840978" y="219665"/>
                </a:cubicBezTo>
                <a:cubicBezTo>
                  <a:pt x="856594" y="316820"/>
                  <a:pt x="925013" y="329941"/>
                  <a:pt x="990534" y="346200"/>
                </a:cubicBezTo>
                <a:cubicBezTo>
                  <a:pt x="919056" y="525217"/>
                  <a:pt x="905212" y="701657"/>
                  <a:pt x="982807" y="879305"/>
                </a:cubicBezTo>
                <a:cubicBezTo>
                  <a:pt x="1017902" y="959718"/>
                  <a:pt x="1016131" y="1044396"/>
                  <a:pt x="1003574" y="1129316"/>
                </a:cubicBezTo>
                <a:cubicBezTo>
                  <a:pt x="992386" y="1205462"/>
                  <a:pt x="951093" y="1260762"/>
                  <a:pt x="891125" y="1290463"/>
                </a:cubicBezTo>
                <a:cubicBezTo>
                  <a:pt x="836068" y="1317750"/>
                  <a:pt x="777308" y="1337873"/>
                  <a:pt x="718468" y="1351799"/>
                </a:cubicBezTo>
                <a:cubicBezTo>
                  <a:pt x="626384" y="1373612"/>
                  <a:pt x="538808" y="1397358"/>
                  <a:pt x="507093" y="1523490"/>
                </a:cubicBezTo>
                <a:close/>
              </a:path>
            </a:pathLst>
          </a:custGeom>
          <a:gradFill flip="none" rotWithShape="1">
            <a:gsLst>
              <a:gs pos="0">
                <a:srgbClr val="FAF0C0"/>
              </a:gs>
              <a:gs pos="50000">
                <a:srgbClr val="EEC887"/>
              </a:gs>
              <a:gs pos="53000">
                <a:srgbClr val="F7D495"/>
              </a:gs>
              <a:gs pos="100000">
                <a:srgbClr val="FAF0C0"/>
              </a:gs>
            </a:gsLst>
            <a:lin ang="0" scaled="1"/>
            <a:tileRect/>
          </a:gradFill>
          <a:ln w="53232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63886FAA-5F45-A2D5-DD80-149B18804A23}"/>
              </a:ext>
            </a:extLst>
          </p:cNvPr>
          <p:cNvSpPr/>
          <p:nvPr/>
        </p:nvSpPr>
        <p:spPr>
          <a:xfrm>
            <a:off x="9082450" y="3803661"/>
            <a:ext cx="1334385" cy="2038339"/>
          </a:xfrm>
          <a:custGeom>
            <a:avLst/>
            <a:gdLst>
              <a:gd name="connsiteX0" fmla="*/ 4630 w 879420"/>
              <a:gd name="connsiteY0" fmla="*/ 0 h 1343357"/>
              <a:gd name="connsiteX1" fmla="*/ 872746 w 879420"/>
              <a:gd name="connsiteY1" fmla="*/ 0 h 1343357"/>
              <a:gd name="connsiteX2" fmla="*/ 876207 w 879420"/>
              <a:gd name="connsiteY2" fmla="*/ 64314 h 1343357"/>
              <a:gd name="connsiteX3" fmla="*/ 879347 w 879420"/>
              <a:gd name="connsiteY3" fmla="*/ 693285 h 1343357"/>
              <a:gd name="connsiteX4" fmla="*/ 661774 w 879420"/>
              <a:gd name="connsiteY4" fmla="*/ 1196769 h 1343357"/>
              <a:gd name="connsiteX5" fmla="*/ 602451 w 879420"/>
              <a:gd name="connsiteY5" fmla="*/ 1244823 h 1343357"/>
              <a:gd name="connsiteX6" fmla="*/ 279272 w 879420"/>
              <a:gd name="connsiteY6" fmla="*/ 1245629 h 1343357"/>
              <a:gd name="connsiteX7" fmla="*/ 1008 w 879420"/>
              <a:gd name="connsiteY7" fmla="*/ 645634 h 1343357"/>
              <a:gd name="connsiteX8" fmla="*/ 4630 w 879420"/>
              <a:gd name="connsiteY8" fmla="*/ 78964 h 1343357"/>
              <a:gd name="connsiteX9" fmla="*/ 4630 w 879420"/>
              <a:gd name="connsiteY9" fmla="*/ 0 h 1343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79420" h="1343357">
                <a:moveTo>
                  <a:pt x="4630" y="0"/>
                </a:moveTo>
                <a:cubicBezTo>
                  <a:pt x="297383" y="0"/>
                  <a:pt x="583454" y="0"/>
                  <a:pt x="872746" y="0"/>
                </a:cubicBezTo>
                <a:cubicBezTo>
                  <a:pt x="874114" y="24067"/>
                  <a:pt x="876046" y="44191"/>
                  <a:pt x="876207" y="64314"/>
                </a:cubicBezTo>
                <a:cubicBezTo>
                  <a:pt x="877334" y="273998"/>
                  <a:pt x="876771" y="483601"/>
                  <a:pt x="879347" y="693285"/>
                </a:cubicBezTo>
                <a:cubicBezTo>
                  <a:pt x="881922" y="903936"/>
                  <a:pt x="816965" y="1075144"/>
                  <a:pt x="661774" y="1196769"/>
                </a:cubicBezTo>
                <a:cubicBezTo>
                  <a:pt x="641812" y="1212465"/>
                  <a:pt x="623218" y="1230657"/>
                  <a:pt x="602451" y="1244823"/>
                </a:cubicBezTo>
                <a:cubicBezTo>
                  <a:pt x="410797" y="1375946"/>
                  <a:pt x="470684" y="1376188"/>
                  <a:pt x="279272" y="1245629"/>
                </a:cubicBezTo>
                <a:cubicBezTo>
                  <a:pt x="80212" y="1109837"/>
                  <a:pt x="-10745" y="911663"/>
                  <a:pt x="1008" y="645634"/>
                </a:cubicBezTo>
                <a:cubicBezTo>
                  <a:pt x="9379" y="457200"/>
                  <a:pt x="3905" y="267880"/>
                  <a:pt x="4630" y="78964"/>
                </a:cubicBezTo>
                <a:cubicBezTo>
                  <a:pt x="4710" y="54172"/>
                  <a:pt x="4630" y="29380"/>
                  <a:pt x="4630" y="0"/>
                </a:cubicBezTo>
                <a:close/>
              </a:path>
            </a:pathLst>
          </a:custGeom>
          <a:gradFill flip="none" rotWithShape="1">
            <a:gsLst>
              <a:gs pos="0">
                <a:srgbClr val="FAF0C0"/>
              </a:gs>
              <a:gs pos="50000">
                <a:srgbClr val="EEC887"/>
              </a:gs>
              <a:gs pos="53000">
                <a:srgbClr val="F7D495"/>
              </a:gs>
              <a:gs pos="100000">
                <a:srgbClr val="FAF0C0"/>
              </a:gs>
            </a:gsLst>
            <a:lin ang="0" scaled="1"/>
            <a:tileRect/>
          </a:gradFill>
          <a:ln w="53232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7" name="任意多边形: 形状 6" descr="D:\51PPT模板网\51pptmoban.com\图片001.jpg">
            <a:extLst>
              <a:ext uri="{FF2B5EF4-FFF2-40B4-BE49-F238E27FC236}">
                <a16:creationId xmlns:a16="http://schemas.microsoft.com/office/drawing/2014/main" id="{9FFED200-DD96-C3CC-2D4E-69F63026DBA3}"/>
              </a:ext>
            </a:extLst>
          </p:cNvPr>
          <p:cNvSpPr/>
          <p:nvPr/>
        </p:nvSpPr>
        <p:spPr>
          <a:xfrm>
            <a:off x="4230994" y="1108734"/>
            <a:ext cx="1531351" cy="1951871"/>
          </a:xfrm>
          <a:custGeom>
            <a:avLst/>
            <a:gdLst>
              <a:gd name="connsiteX0" fmla="*/ 4295 w 1009229"/>
              <a:gd name="connsiteY0" fmla="*/ 173624 h 1286371"/>
              <a:gd name="connsiteX1" fmla="*/ 475339 w 1009229"/>
              <a:gd name="connsiteY1" fmla="*/ 7728 h 1286371"/>
              <a:gd name="connsiteX2" fmla="*/ 528062 w 1009229"/>
              <a:gd name="connsiteY2" fmla="*/ 5957 h 1286371"/>
              <a:gd name="connsiteX3" fmla="*/ 1001763 w 1009229"/>
              <a:gd name="connsiteY3" fmla="*/ 172014 h 1286371"/>
              <a:gd name="connsiteX4" fmla="*/ 952582 w 1009229"/>
              <a:gd name="connsiteY4" fmla="*/ 457120 h 1286371"/>
              <a:gd name="connsiteX5" fmla="*/ 992024 w 1009229"/>
              <a:gd name="connsiteY5" fmla="*/ 838657 h 1286371"/>
              <a:gd name="connsiteX6" fmla="*/ 1007881 w 1009229"/>
              <a:gd name="connsiteY6" fmla="*/ 894599 h 1286371"/>
              <a:gd name="connsiteX7" fmla="*/ 442981 w 1009229"/>
              <a:gd name="connsiteY7" fmla="*/ 1282656 h 1286371"/>
              <a:gd name="connsiteX8" fmla="*/ 2685 w 1009229"/>
              <a:gd name="connsiteY8" fmla="*/ 900314 h 1286371"/>
              <a:gd name="connsiteX9" fmla="*/ 14678 w 1009229"/>
              <a:gd name="connsiteY9" fmla="*/ 838737 h 1286371"/>
              <a:gd name="connsiteX10" fmla="*/ 31421 w 1009229"/>
              <a:gd name="connsiteY10" fmla="*/ 416632 h 1286371"/>
              <a:gd name="connsiteX11" fmla="*/ 5019 w 1009229"/>
              <a:gd name="connsiteY11" fmla="*/ 290580 h 1286371"/>
              <a:gd name="connsiteX12" fmla="*/ 4295 w 1009229"/>
              <a:gd name="connsiteY12" fmla="*/ 173624 h 1286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009229" h="1286371">
                <a:moveTo>
                  <a:pt x="4295" y="173624"/>
                </a:moveTo>
                <a:cubicBezTo>
                  <a:pt x="181218" y="170163"/>
                  <a:pt x="333028" y="106734"/>
                  <a:pt x="475339" y="7728"/>
                </a:cubicBezTo>
                <a:cubicBezTo>
                  <a:pt x="488701" y="-1529"/>
                  <a:pt x="514942" y="-2897"/>
                  <a:pt x="528062" y="5957"/>
                </a:cubicBezTo>
                <a:cubicBezTo>
                  <a:pt x="672628" y="102951"/>
                  <a:pt x="823230" y="176924"/>
                  <a:pt x="1001763" y="172014"/>
                </a:cubicBezTo>
                <a:cubicBezTo>
                  <a:pt x="996934" y="273677"/>
                  <a:pt x="1014562" y="367370"/>
                  <a:pt x="952582" y="457120"/>
                </a:cubicBezTo>
                <a:cubicBezTo>
                  <a:pt x="882956" y="557978"/>
                  <a:pt x="911289" y="747619"/>
                  <a:pt x="992024" y="838657"/>
                </a:cubicBezTo>
                <a:cubicBezTo>
                  <a:pt x="1003212" y="851214"/>
                  <a:pt x="1012871" y="880110"/>
                  <a:pt x="1007881" y="894599"/>
                </a:cubicBezTo>
                <a:cubicBezTo>
                  <a:pt x="925697" y="1133824"/>
                  <a:pt x="666993" y="1314853"/>
                  <a:pt x="442981" y="1282656"/>
                </a:cubicBezTo>
                <a:cubicBezTo>
                  <a:pt x="233941" y="1252632"/>
                  <a:pt x="102335" y="1097200"/>
                  <a:pt x="2685" y="900314"/>
                </a:cubicBezTo>
                <a:cubicBezTo>
                  <a:pt x="-4318" y="886470"/>
                  <a:pt x="3329" y="851777"/>
                  <a:pt x="14678" y="838737"/>
                </a:cubicBezTo>
                <a:cubicBezTo>
                  <a:pt x="112719" y="726933"/>
                  <a:pt x="117870" y="535923"/>
                  <a:pt x="31421" y="416632"/>
                </a:cubicBezTo>
                <a:cubicBezTo>
                  <a:pt x="9607" y="386608"/>
                  <a:pt x="9929" y="333724"/>
                  <a:pt x="5019" y="290580"/>
                </a:cubicBezTo>
                <a:cubicBezTo>
                  <a:pt x="994" y="254600"/>
                  <a:pt x="4295" y="217573"/>
                  <a:pt x="4295" y="173624"/>
                </a:cubicBezTo>
                <a:close/>
              </a:path>
            </a:pathLst>
          </a:custGeom>
          <a:gradFill flip="none" rotWithShape="1">
            <a:gsLst>
              <a:gs pos="0">
                <a:srgbClr val="FAF0C0"/>
              </a:gs>
              <a:gs pos="50000">
                <a:srgbClr val="EEC887"/>
              </a:gs>
              <a:gs pos="53000">
                <a:srgbClr val="F7D495"/>
              </a:gs>
              <a:gs pos="100000">
                <a:srgbClr val="FAF0C0"/>
              </a:gs>
            </a:gsLst>
            <a:lin ang="0" scaled="1"/>
            <a:tileRect/>
          </a:gradFill>
          <a:ln w="53232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47C69E1A-725C-65A6-9AE9-E21F68CE5CEA}"/>
              </a:ext>
            </a:extLst>
          </p:cNvPr>
          <p:cNvSpPr/>
          <p:nvPr/>
        </p:nvSpPr>
        <p:spPr>
          <a:xfrm>
            <a:off x="6723919" y="3778012"/>
            <a:ext cx="1338787" cy="2060639"/>
          </a:xfrm>
          <a:custGeom>
            <a:avLst/>
            <a:gdLst>
              <a:gd name="connsiteX0" fmla="*/ 4769 w 882321"/>
              <a:gd name="connsiteY0" fmla="*/ 56104 h 1358054"/>
              <a:gd name="connsiteX1" fmla="*/ 242626 w 882321"/>
              <a:gd name="connsiteY1" fmla="*/ 226105 h 1358054"/>
              <a:gd name="connsiteX2" fmla="*/ 433636 w 882321"/>
              <a:gd name="connsiteY2" fmla="*/ 0 h 1358054"/>
              <a:gd name="connsiteX3" fmla="*/ 476780 w 882321"/>
              <a:gd name="connsiteY3" fmla="*/ 72927 h 1358054"/>
              <a:gd name="connsiteX4" fmla="*/ 832720 w 882321"/>
              <a:gd name="connsiteY4" fmla="*/ 122832 h 1358054"/>
              <a:gd name="connsiteX5" fmla="*/ 876186 w 882321"/>
              <a:gd name="connsiteY5" fmla="*/ 69546 h 1358054"/>
              <a:gd name="connsiteX6" fmla="*/ 879808 w 882321"/>
              <a:gd name="connsiteY6" fmla="*/ 153339 h 1358054"/>
              <a:gd name="connsiteX7" fmla="*/ 881660 w 882321"/>
              <a:gd name="connsiteY7" fmla="*/ 858377 h 1358054"/>
              <a:gd name="connsiteX8" fmla="*/ 388399 w 882321"/>
              <a:gd name="connsiteY8" fmla="*/ 1354858 h 1358054"/>
              <a:gd name="connsiteX9" fmla="*/ 8552 w 882321"/>
              <a:gd name="connsiteY9" fmla="*/ 1016143 h 1358054"/>
              <a:gd name="connsiteX10" fmla="*/ 423 w 882321"/>
              <a:gd name="connsiteY10" fmla="*/ 927118 h 1358054"/>
              <a:gd name="connsiteX11" fmla="*/ 181 w 882321"/>
              <a:gd name="connsiteY11" fmla="*/ 118244 h 1358054"/>
              <a:gd name="connsiteX12" fmla="*/ 4769 w 882321"/>
              <a:gd name="connsiteY12" fmla="*/ 56104 h 1358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82321" h="1358054">
                <a:moveTo>
                  <a:pt x="4769" y="56104"/>
                </a:moveTo>
                <a:cubicBezTo>
                  <a:pt x="64575" y="172577"/>
                  <a:pt x="135651" y="236327"/>
                  <a:pt x="242626" y="226105"/>
                </a:cubicBezTo>
                <a:cubicBezTo>
                  <a:pt x="354753" y="215399"/>
                  <a:pt x="388157" y="109873"/>
                  <a:pt x="433636" y="0"/>
                </a:cubicBezTo>
                <a:cubicBezTo>
                  <a:pt x="454162" y="34290"/>
                  <a:pt x="468489" y="52079"/>
                  <a:pt x="476780" y="72927"/>
                </a:cubicBezTo>
                <a:cubicBezTo>
                  <a:pt x="550753" y="260234"/>
                  <a:pt x="717856" y="283899"/>
                  <a:pt x="832720" y="122832"/>
                </a:cubicBezTo>
                <a:cubicBezTo>
                  <a:pt x="843667" y="107458"/>
                  <a:pt x="856385" y="93694"/>
                  <a:pt x="876186" y="69546"/>
                </a:cubicBezTo>
                <a:cubicBezTo>
                  <a:pt x="877796" y="105285"/>
                  <a:pt x="879808" y="129272"/>
                  <a:pt x="879808" y="153339"/>
                </a:cubicBezTo>
                <a:cubicBezTo>
                  <a:pt x="880050" y="388379"/>
                  <a:pt x="872242" y="623820"/>
                  <a:pt x="881660" y="858377"/>
                </a:cubicBezTo>
                <a:cubicBezTo>
                  <a:pt x="896309" y="1221642"/>
                  <a:pt x="665697" y="1383352"/>
                  <a:pt x="388399" y="1354858"/>
                </a:cubicBezTo>
                <a:cubicBezTo>
                  <a:pt x="174368" y="1332883"/>
                  <a:pt x="46706" y="1215363"/>
                  <a:pt x="8552" y="1016143"/>
                </a:cubicBezTo>
                <a:cubicBezTo>
                  <a:pt x="2998" y="987166"/>
                  <a:pt x="503" y="956820"/>
                  <a:pt x="423" y="927118"/>
                </a:cubicBezTo>
                <a:cubicBezTo>
                  <a:pt x="-221" y="657466"/>
                  <a:pt x="20" y="387896"/>
                  <a:pt x="181" y="118244"/>
                </a:cubicBezTo>
                <a:cubicBezTo>
                  <a:pt x="262" y="105366"/>
                  <a:pt x="2032" y="92406"/>
                  <a:pt x="4769" y="56104"/>
                </a:cubicBezTo>
                <a:close/>
              </a:path>
            </a:pathLst>
          </a:custGeom>
          <a:gradFill flip="none" rotWithShape="1">
            <a:gsLst>
              <a:gs pos="0">
                <a:srgbClr val="FAF0C0"/>
              </a:gs>
              <a:gs pos="50000">
                <a:srgbClr val="EEC887"/>
              </a:gs>
              <a:gs pos="53000">
                <a:srgbClr val="F7D495"/>
              </a:gs>
              <a:gs pos="100000">
                <a:srgbClr val="FAF0C0"/>
              </a:gs>
            </a:gsLst>
            <a:lin ang="0" scaled="1"/>
            <a:tileRect/>
          </a:gradFill>
          <a:ln w="53232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0C24BED6-27DF-8123-D944-99CC656B3A6B}"/>
              </a:ext>
            </a:extLst>
          </p:cNvPr>
          <p:cNvSpPr/>
          <p:nvPr/>
        </p:nvSpPr>
        <p:spPr>
          <a:xfrm>
            <a:off x="1918271" y="3680425"/>
            <a:ext cx="1423900" cy="2006878"/>
          </a:xfrm>
          <a:custGeom>
            <a:avLst/>
            <a:gdLst>
              <a:gd name="connsiteX0" fmla="*/ 19722 w 938414"/>
              <a:gd name="connsiteY0" fmla="*/ 161 h 1322623"/>
              <a:gd name="connsiteX1" fmla="*/ 921887 w 938414"/>
              <a:gd name="connsiteY1" fmla="*/ 0 h 1322623"/>
              <a:gd name="connsiteX2" fmla="*/ 930419 w 938414"/>
              <a:gd name="connsiteY2" fmla="*/ 7728 h 1322623"/>
              <a:gd name="connsiteX3" fmla="*/ 586070 w 938414"/>
              <a:gd name="connsiteY3" fmla="*/ 1237338 h 1322623"/>
              <a:gd name="connsiteX4" fmla="*/ 355780 w 938414"/>
              <a:gd name="connsiteY4" fmla="*/ 1240477 h 1322623"/>
              <a:gd name="connsiteX5" fmla="*/ 1128 w 938414"/>
              <a:gd name="connsiteY5" fmla="*/ 288326 h 1322623"/>
              <a:gd name="connsiteX6" fmla="*/ 806 w 938414"/>
              <a:gd name="connsiteY6" fmla="*/ 0 h 1322623"/>
              <a:gd name="connsiteX7" fmla="*/ 19722 w 938414"/>
              <a:gd name="connsiteY7" fmla="*/ 161 h 1322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38414" h="1322623">
                <a:moveTo>
                  <a:pt x="19722" y="161"/>
                </a:moveTo>
                <a:cubicBezTo>
                  <a:pt x="189965" y="267961"/>
                  <a:pt x="733131" y="283738"/>
                  <a:pt x="921887" y="0"/>
                </a:cubicBezTo>
                <a:cubicBezTo>
                  <a:pt x="924865" y="2495"/>
                  <a:pt x="930178" y="4910"/>
                  <a:pt x="930419" y="7728"/>
                </a:cubicBezTo>
                <a:cubicBezTo>
                  <a:pt x="964146" y="471447"/>
                  <a:pt x="898866" y="899267"/>
                  <a:pt x="586070" y="1237338"/>
                </a:cubicBezTo>
                <a:cubicBezTo>
                  <a:pt x="493021" y="1337954"/>
                  <a:pt x="468551" y="1362263"/>
                  <a:pt x="355780" y="1240477"/>
                </a:cubicBezTo>
                <a:cubicBezTo>
                  <a:pt x="115750" y="981129"/>
                  <a:pt x="10143" y="658111"/>
                  <a:pt x="1128" y="288326"/>
                </a:cubicBezTo>
                <a:cubicBezTo>
                  <a:pt x="-1206" y="192298"/>
                  <a:pt x="806" y="96109"/>
                  <a:pt x="806" y="0"/>
                </a:cubicBezTo>
                <a:cubicBezTo>
                  <a:pt x="7085" y="81"/>
                  <a:pt x="13443" y="161"/>
                  <a:pt x="19722" y="161"/>
                </a:cubicBezTo>
                <a:close/>
              </a:path>
            </a:pathLst>
          </a:custGeom>
          <a:gradFill flip="none" rotWithShape="1">
            <a:gsLst>
              <a:gs pos="0">
                <a:srgbClr val="FAF0C0"/>
              </a:gs>
              <a:gs pos="50000">
                <a:srgbClr val="EEC887"/>
              </a:gs>
              <a:gs pos="53000">
                <a:srgbClr val="F7D495"/>
              </a:gs>
              <a:gs pos="100000">
                <a:srgbClr val="FAF0C0"/>
              </a:gs>
            </a:gsLst>
            <a:lin ang="0" scaled="1"/>
            <a:tileRect/>
          </a:gradFill>
          <a:ln w="53232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0" name="任意多边形: 形状 9" descr="D:\51PPT模板网\51pptmoban.com\图片001.jpg">
            <a:extLst>
              <a:ext uri="{FF2B5EF4-FFF2-40B4-BE49-F238E27FC236}">
                <a16:creationId xmlns:a16="http://schemas.microsoft.com/office/drawing/2014/main" id="{D3240403-2407-7BA8-1C0B-941BDD8250CB}"/>
              </a:ext>
            </a:extLst>
          </p:cNvPr>
          <p:cNvSpPr/>
          <p:nvPr/>
        </p:nvSpPr>
        <p:spPr>
          <a:xfrm>
            <a:off x="6648082" y="1082354"/>
            <a:ext cx="1478236" cy="2036568"/>
          </a:xfrm>
          <a:custGeom>
            <a:avLst/>
            <a:gdLst>
              <a:gd name="connsiteX0" fmla="*/ 7339 w 974224"/>
              <a:gd name="connsiteY0" fmla="*/ 335092 h 1342190"/>
              <a:gd name="connsiteX1" fmla="*/ 182008 w 974224"/>
              <a:gd name="connsiteY1" fmla="*/ 185375 h 1342190"/>
              <a:gd name="connsiteX2" fmla="*/ 252520 w 974224"/>
              <a:gd name="connsiteY2" fmla="*/ 191010 h 1342190"/>
              <a:gd name="connsiteX3" fmla="*/ 445864 w 974224"/>
              <a:gd name="connsiteY3" fmla="*/ 50872 h 1342190"/>
              <a:gd name="connsiteX4" fmla="*/ 486835 w 974224"/>
              <a:gd name="connsiteY4" fmla="*/ 0 h 1342190"/>
              <a:gd name="connsiteX5" fmla="*/ 527886 w 974224"/>
              <a:gd name="connsiteY5" fmla="*/ 51435 h 1342190"/>
              <a:gd name="connsiteX6" fmla="*/ 783612 w 974224"/>
              <a:gd name="connsiteY6" fmla="*/ 186824 h 1342190"/>
              <a:gd name="connsiteX7" fmla="*/ 836979 w 974224"/>
              <a:gd name="connsiteY7" fmla="*/ 313037 h 1342190"/>
              <a:gd name="connsiteX8" fmla="*/ 968344 w 974224"/>
              <a:gd name="connsiteY8" fmla="*/ 349903 h 1342190"/>
              <a:gd name="connsiteX9" fmla="*/ 973173 w 974224"/>
              <a:gd name="connsiteY9" fmla="*/ 423473 h 1342190"/>
              <a:gd name="connsiteX10" fmla="*/ 545354 w 974224"/>
              <a:gd name="connsiteY10" fmla="*/ 1313162 h 1342190"/>
              <a:gd name="connsiteX11" fmla="*/ 430651 w 974224"/>
              <a:gd name="connsiteY11" fmla="*/ 1315174 h 1342190"/>
              <a:gd name="connsiteX12" fmla="*/ 1543 w 974224"/>
              <a:gd name="connsiteY12" fmla="*/ 426774 h 1342190"/>
              <a:gd name="connsiteX13" fmla="*/ 658 w 974224"/>
              <a:gd name="connsiteY13" fmla="*/ 378558 h 1342190"/>
              <a:gd name="connsiteX14" fmla="*/ 7339 w 974224"/>
              <a:gd name="connsiteY14" fmla="*/ 335092 h 1342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74224" h="1342190">
                <a:moveTo>
                  <a:pt x="7339" y="335092"/>
                </a:moveTo>
                <a:cubicBezTo>
                  <a:pt x="139830" y="347569"/>
                  <a:pt x="157860" y="331873"/>
                  <a:pt x="182008" y="185375"/>
                </a:cubicBezTo>
                <a:cubicBezTo>
                  <a:pt x="205271" y="187307"/>
                  <a:pt x="228936" y="190768"/>
                  <a:pt x="252520" y="191010"/>
                </a:cubicBezTo>
                <a:cubicBezTo>
                  <a:pt x="343236" y="191815"/>
                  <a:pt x="414070" y="158249"/>
                  <a:pt x="445864" y="50872"/>
                </a:cubicBezTo>
                <a:cubicBezTo>
                  <a:pt x="451740" y="30909"/>
                  <a:pt x="472749" y="16823"/>
                  <a:pt x="486835" y="0"/>
                </a:cubicBezTo>
                <a:cubicBezTo>
                  <a:pt x="500760" y="16984"/>
                  <a:pt x="519837" y="31312"/>
                  <a:pt x="527886" y="51435"/>
                </a:cubicBezTo>
                <a:cubicBezTo>
                  <a:pt x="578034" y="176924"/>
                  <a:pt x="623593" y="201635"/>
                  <a:pt x="783612" y="186824"/>
                </a:cubicBezTo>
                <a:cubicBezTo>
                  <a:pt x="800919" y="231015"/>
                  <a:pt x="808565" y="286394"/>
                  <a:pt x="836979" y="313037"/>
                </a:cubicBezTo>
                <a:cubicBezTo>
                  <a:pt x="864991" y="339278"/>
                  <a:pt x="914011" y="336380"/>
                  <a:pt x="968344" y="349903"/>
                </a:cubicBezTo>
                <a:cubicBezTo>
                  <a:pt x="969390" y="363265"/>
                  <a:pt x="976957" y="394335"/>
                  <a:pt x="973173" y="423473"/>
                </a:cubicBezTo>
                <a:cubicBezTo>
                  <a:pt x="927051" y="779816"/>
                  <a:pt x="804460" y="1088506"/>
                  <a:pt x="545354" y="1313162"/>
                </a:cubicBezTo>
                <a:cubicBezTo>
                  <a:pt x="503256" y="1349626"/>
                  <a:pt x="474600" y="1353328"/>
                  <a:pt x="430651" y="1315174"/>
                </a:cubicBezTo>
                <a:cubicBezTo>
                  <a:pt x="171866" y="1090519"/>
                  <a:pt x="46217" y="784323"/>
                  <a:pt x="1543" y="426774"/>
                </a:cubicBezTo>
                <a:cubicBezTo>
                  <a:pt x="-469" y="410997"/>
                  <a:pt x="-228" y="394576"/>
                  <a:pt x="658" y="378558"/>
                </a:cubicBezTo>
                <a:cubicBezTo>
                  <a:pt x="1463" y="365036"/>
                  <a:pt x="4682" y="351674"/>
                  <a:pt x="7339" y="335092"/>
                </a:cubicBezTo>
                <a:close/>
              </a:path>
            </a:pathLst>
          </a:custGeom>
          <a:gradFill flip="none" rotWithShape="1">
            <a:gsLst>
              <a:gs pos="0">
                <a:srgbClr val="FAF0C0"/>
              </a:gs>
              <a:gs pos="50000">
                <a:srgbClr val="EEC887"/>
              </a:gs>
              <a:gs pos="53000">
                <a:srgbClr val="F7D495"/>
              </a:gs>
              <a:gs pos="100000">
                <a:srgbClr val="FAF0C0"/>
              </a:gs>
            </a:gsLst>
            <a:lin ang="0" scaled="1"/>
            <a:tileRect/>
          </a:gradFill>
          <a:ln w="53232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73185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31A4BC44-276E-FCED-08F7-385BC581420A}"/>
              </a:ext>
            </a:extLst>
          </p:cNvPr>
          <p:cNvSpPr/>
          <p:nvPr/>
        </p:nvSpPr>
        <p:spPr>
          <a:xfrm>
            <a:off x="8367322" y="3892359"/>
            <a:ext cx="1604784" cy="2010173"/>
          </a:xfrm>
          <a:custGeom>
            <a:avLst/>
            <a:gdLst>
              <a:gd name="connsiteX0" fmla="*/ 2581 w 1604784"/>
              <a:gd name="connsiteY0" fmla="*/ 0 h 2010173"/>
              <a:gd name="connsiteX1" fmla="*/ 1597162 w 1604784"/>
              <a:gd name="connsiteY1" fmla="*/ 0 h 2010173"/>
              <a:gd name="connsiteX2" fmla="*/ 1602972 w 1604784"/>
              <a:gd name="connsiteY2" fmla="*/ 13049 h 2010173"/>
              <a:gd name="connsiteX3" fmla="*/ 1601257 w 1604784"/>
              <a:gd name="connsiteY3" fmla="*/ 472249 h 2010173"/>
              <a:gd name="connsiteX4" fmla="*/ 1604019 w 1604784"/>
              <a:gd name="connsiteY4" fmla="*/ 715232 h 2010173"/>
              <a:gd name="connsiteX5" fmla="*/ 1604782 w 1604784"/>
              <a:gd name="connsiteY5" fmla="*/ 1427416 h 2010173"/>
              <a:gd name="connsiteX6" fmla="*/ 1572396 w 1604784"/>
              <a:gd name="connsiteY6" fmla="*/ 1491139 h 2010173"/>
              <a:gd name="connsiteX7" fmla="*/ 829446 w 1604784"/>
              <a:gd name="connsiteY7" fmla="*/ 1999202 h 2010173"/>
              <a:gd name="connsiteX8" fmla="*/ 776202 w 1604784"/>
              <a:gd name="connsiteY8" fmla="*/ 2000440 h 2010173"/>
              <a:gd name="connsiteX9" fmla="*/ 26965 w 1604784"/>
              <a:gd name="connsiteY9" fmla="*/ 1485709 h 2010173"/>
              <a:gd name="connsiteX10" fmla="*/ 962 w 1604784"/>
              <a:gd name="connsiteY10" fmla="*/ 1439132 h 2010173"/>
              <a:gd name="connsiteX11" fmla="*/ 200 w 1604784"/>
              <a:gd name="connsiteY11" fmla="*/ 23050 h 2010173"/>
              <a:gd name="connsiteX12" fmla="*/ 2581 w 1604784"/>
              <a:gd name="connsiteY12" fmla="*/ 0 h 2010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04784" h="2010173">
                <a:moveTo>
                  <a:pt x="2581" y="0"/>
                </a:moveTo>
                <a:cubicBezTo>
                  <a:pt x="536458" y="0"/>
                  <a:pt x="1066714" y="0"/>
                  <a:pt x="1597162" y="0"/>
                </a:cubicBezTo>
                <a:cubicBezTo>
                  <a:pt x="1599543" y="5048"/>
                  <a:pt x="1602972" y="9049"/>
                  <a:pt x="1602972" y="13049"/>
                </a:cubicBezTo>
                <a:cubicBezTo>
                  <a:pt x="1602496" y="166116"/>
                  <a:pt x="1601257" y="319183"/>
                  <a:pt x="1601257" y="472249"/>
                </a:cubicBezTo>
                <a:cubicBezTo>
                  <a:pt x="1601257" y="553212"/>
                  <a:pt x="1603924" y="634174"/>
                  <a:pt x="1604019" y="715232"/>
                </a:cubicBezTo>
                <a:cubicBezTo>
                  <a:pt x="1604401" y="952595"/>
                  <a:pt x="1603543" y="1190054"/>
                  <a:pt x="1604782" y="1427416"/>
                </a:cubicBezTo>
                <a:cubicBezTo>
                  <a:pt x="1604972" y="1458087"/>
                  <a:pt x="1595733" y="1475232"/>
                  <a:pt x="1572396" y="1491139"/>
                </a:cubicBezTo>
                <a:cubicBezTo>
                  <a:pt x="1324270" y="1659636"/>
                  <a:pt x="1076620" y="1828990"/>
                  <a:pt x="829446" y="1999202"/>
                </a:cubicBezTo>
                <a:cubicBezTo>
                  <a:pt x="809729" y="2012727"/>
                  <a:pt x="796490" y="2014442"/>
                  <a:pt x="776202" y="2000440"/>
                </a:cubicBezTo>
                <a:cubicBezTo>
                  <a:pt x="526647" y="1828514"/>
                  <a:pt x="276329" y="1658017"/>
                  <a:pt x="26965" y="1485709"/>
                </a:cubicBezTo>
                <a:cubicBezTo>
                  <a:pt x="14106" y="1476851"/>
                  <a:pt x="1057" y="1455039"/>
                  <a:pt x="962" y="1439132"/>
                </a:cubicBezTo>
                <a:cubicBezTo>
                  <a:pt x="-372" y="967073"/>
                  <a:pt x="10" y="495109"/>
                  <a:pt x="200" y="23050"/>
                </a:cubicBezTo>
                <a:cubicBezTo>
                  <a:pt x="200" y="16954"/>
                  <a:pt x="1438" y="10954"/>
                  <a:pt x="2581" y="0"/>
                </a:cubicBezTo>
                <a:close/>
              </a:path>
            </a:pathLst>
          </a:custGeom>
          <a:gradFill flip="none" rotWithShape="1">
            <a:gsLst>
              <a:gs pos="0">
                <a:srgbClr val="FAF0C0"/>
              </a:gs>
              <a:gs pos="50000">
                <a:srgbClr val="EEC887"/>
              </a:gs>
              <a:gs pos="53000">
                <a:srgbClr val="F7D495"/>
              </a:gs>
              <a:gs pos="100000">
                <a:srgbClr val="FAF0C0"/>
              </a:gs>
            </a:gsLst>
            <a:lin ang="0" scaled="1"/>
            <a:tileRect/>
          </a:gradFill>
          <a:ln w="53232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" name="任意多边形: 形状 2" descr="D:\51PPT模板网\51pptmoban.com\图片001.jpg">
            <a:extLst>
              <a:ext uri="{FF2B5EF4-FFF2-40B4-BE49-F238E27FC236}">
                <a16:creationId xmlns:a16="http://schemas.microsoft.com/office/drawing/2014/main" id="{37D84180-7C50-8318-CBAD-3CD91E690E7B}"/>
              </a:ext>
            </a:extLst>
          </p:cNvPr>
          <p:cNvSpPr/>
          <p:nvPr/>
        </p:nvSpPr>
        <p:spPr>
          <a:xfrm>
            <a:off x="4102608" y="3920838"/>
            <a:ext cx="1657637" cy="2030551"/>
          </a:xfrm>
          <a:custGeom>
            <a:avLst/>
            <a:gdLst>
              <a:gd name="connsiteX0" fmla="*/ 2381 w 1657637"/>
              <a:gd name="connsiteY0" fmla="*/ 0 h 2030551"/>
              <a:gd name="connsiteX1" fmla="*/ 1655636 w 1657637"/>
              <a:gd name="connsiteY1" fmla="*/ 0 h 2030551"/>
              <a:gd name="connsiteX2" fmla="*/ 1655636 w 1657637"/>
              <a:gd name="connsiteY2" fmla="*/ 51721 h 2030551"/>
              <a:gd name="connsiteX3" fmla="*/ 1657636 w 1657637"/>
              <a:gd name="connsiteY3" fmla="*/ 1360075 h 2030551"/>
              <a:gd name="connsiteX4" fmla="*/ 1591723 w 1657637"/>
              <a:gd name="connsiteY4" fmla="*/ 1538097 h 2030551"/>
              <a:gd name="connsiteX5" fmla="*/ 1321403 w 1657637"/>
              <a:gd name="connsiteY5" fmla="*/ 1774793 h 2030551"/>
              <a:gd name="connsiteX6" fmla="*/ 864108 w 1657637"/>
              <a:gd name="connsiteY6" fmla="*/ 2023015 h 2030551"/>
              <a:gd name="connsiteX7" fmla="*/ 803434 w 1657637"/>
              <a:gd name="connsiteY7" fmla="*/ 2025777 h 2030551"/>
              <a:gd name="connsiteX8" fmla="*/ 247459 w 1657637"/>
              <a:gd name="connsiteY8" fmla="*/ 1712595 h 2030551"/>
              <a:gd name="connsiteX9" fmla="*/ 165735 w 1657637"/>
              <a:gd name="connsiteY9" fmla="*/ 1644015 h 2030551"/>
              <a:gd name="connsiteX10" fmla="*/ 190 w 1657637"/>
              <a:gd name="connsiteY10" fmla="*/ 1260443 h 2030551"/>
              <a:gd name="connsiteX11" fmla="*/ 2381 w 1657637"/>
              <a:gd name="connsiteY11" fmla="*/ 60770 h 2030551"/>
              <a:gd name="connsiteX12" fmla="*/ 2381 w 1657637"/>
              <a:gd name="connsiteY12" fmla="*/ 0 h 2030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57637" h="2030551">
                <a:moveTo>
                  <a:pt x="2381" y="0"/>
                </a:moveTo>
                <a:cubicBezTo>
                  <a:pt x="555593" y="0"/>
                  <a:pt x="1102709" y="0"/>
                  <a:pt x="1655636" y="0"/>
                </a:cubicBezTo>
                <a:cubicBezTo>
                  <a:pt x="1655636" y="18574"/>
                  <a:pt x="1655636" y="35147"/>
                  <a:pt x="1655636" y="51721"/>
                </a:cubicBezTo>
                <a:cubicBezTo>
                  <a:pt x="1656112" y="487871"/>
                  <a:pt x="1656016" y="924020"/>
                  <a:pt x="1657636" y="1360075"/>
                </a:cubicBezTo>
                <a:cubicBezTo>
                  <a:pt x="1657921" y="1430846"/>
                  <a:pt x="1631156" y="1486662"/>
                  <a:pt x="1591723" y="1538097"/>
                </a:cubicBezTo>
                <a:cubicBezTo>
                  <a:pt x="1516094" y="1636491"/>
                  <a:pt x="1423416" y="1714310"/>
                  <a:pt x="1321403" y="1774793"/>
                </a:cubicBezTo>
                <a:cubicBezTo>
                  <a:pt x="1171861" y="1863376"/>
                  <a:pt x="1017460" y="1942243"/>
                  <a:pt x="864108" y="2023015"/>
                </a:cubicBezTo>
                <a:cubicBezTo>
                  <a:pt x="847153" y="2031968"/>
                  <a:pt x="821150" y="2033016"/>
                  <a:pt x="803434" y="2025777"/>
                </a:cubicBezTo>
                <a:cubicBezTo>
                  <a:pt x="606838" y="1945386"/>
                  <a:pt x="419576" y="1844707"/>
                  <a:pt x="247459" y="1712595"/>
                </a:cubicBezTo>
                <a:cubicBezTo>
                  <a:pt x="219361" y="1691069"/>
                  <a:pt x="192691" y="1667256"/>
                  <a:pt x="165735" y="1644015"/>
                </a:cubicBezTo>
                <a:cubicBezTo>
                  <a:pt x="52483" y="1546003"/>
                  <a:pt x="-3715" y="1427416"/>
                  <a:pt x="190" y="1260443"/>
                </a:cubicBezTo>
                <a:cubicBezTo>
                  <a:pt x="9430" y="860774"/>
                  <a:pt x="2667" y="460629"/>
                  <a:pt x="2381" y="60770"/>
                </a:cubicBezTo>
                <a:cubicBezTo>
                  <a:pt x="2381" y="42101"/>
                  <a:pt x="2381" y="23527"/>
                  <a:pt x="2381" y="0"/>
                </a:cubicBezTo>
                <a:close/>
              </a:path>
            </a:pathLst>
          </a:custGeom>
          <a:gradFill flip="none" rotWithShape="1">
            <a:gsLst>
              <a:gs pos="0">
                <a:srgbClr val="FAF0C0"/>
              </a:gs>
              <a:gs pos="50000">
                <a:srgbClr val="EEC887"/>
              </a:gs>
              <a:gs pos="53000">
                <a:srgbClr val="F7D495"/>
              </a:gs>
              <a:gs pos="100000">
                <a:srgbClr val="FAF0C0"/>
              </a:gs>
            </a:gsLst>
            <a:lin ang="0" scaled="1"/>
            <a:tileRect/>
          </a:gradFill>
          <a:ln w="53232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010F857E-2F1B-6663-1CAF-B38641620F5C}"/>
              </a:ext>
            </a:extLst>
          </p:cNvPr>
          <p:cNvSpPr/>
          <p:nvPr/>
        </p:nvSpPr>
        <p:spPr>
          <a:xfrm>
            <a:off x="2094642" y="3990847"/>
            <a:ext cx="1504577" cy="1962282"/>
          </a:xfrm>
          <a:custGeom>
            <a:avLst/>
            <a:gdLst>
              <a:gd name="connsiteX0" fmla="*/ 1504379 w 1504577"/>
              <a:gd name="connsiteY0" fmla="*/ 185071 h 1962282"/>
              <a:gd name="connsiteX1" fmla="*/ 1504379 w 1504577"/>
              <a:gd name="connsiteY1" fmla="*/ 241649 h 1962282"/>
              <a:gd name="connsiteX2" fmla="*/ 1504569 w 1504577"/>
              <a:gd name="connsiteY2" fmla="*/ 1324928 h 1962282"/>
              <a:gd name="connsiteX3" fmla="*/ 1421797 w 1504577"/>
              <a:gd name="connsiteY3" fmla="*/ 1553147 h 1962282"/>
              <a:gd name="connsiteX4" fmla="*/ 1149287 w 1504577"/>
              <a:gd name="connsiteY4" fmla="*/ 1771364 h 1962282"/>
              <a:gd name="connsiteX5" fmla="*/ 782288 w 1504577"/>
              <a:gd name="connsiteY5" fmla="*/ 1954339 h 1962282"/>
              <a:gd name="connsiteX6" fmla="*/ 737426 w 1504577"/>
              <a:gd name="connsiteY6" fmla="*/ 1959959 h 1962282"/>
              <a:gd name="connsiteX7" fmla="*/ 128302 w 1504577"/>
              <a:gd name="connsiteY7" fmla="*/ 1600867 h 1962282"/>
              <a:gd name="connsiteX8" fmla="*/ 48101 w 1504577"/>
              <a:gd name="connsiteY8" fmla="*/ 1503521 h 1962282"/>
              <a:gd name="connsiteX9" fmla="*/ 2000 w 1504577"/>
              <a:gd name="connsiteY9" fmla="*/ 1345978 h 1962282"/>
              <a:gd name="connsiteX10" fmla="*/ 667 w 1504577"/>
              <a:gd name="connsiteY10" fmla="*/ 825913 h 1962282"/>
              <a:gd name="connsiteX11" fmla="*/ 0 w 1504577"/>
              <a:gd name="connsiteY11" fmla="*/ 240316 h 1962282"/>
              <a:gd name="connsiteX12" fmla="*/ 0 w 1504577"/>
              <a:gd name="connsiteY12" fmla="*/ 185452 h 1962282"/>
              <a:gd name="connsiteX13" fmla="*/ 752570 w 1504577"/>
              <a:gd name="connsiteY13" fmla="*/ 0 h 1962282"/>
              <a:gd name="connsiteX14" fmla="*/ 1504379 w 1504577"/>
              <a:gd name="connsiteY14" fmla="*/ 185071 h 1962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504577" h="1962282">
                <a:moveTo>
                  <a:pt x="1504379" y="185071"/>
                </a:moveTo>
                <a:cubicBezTo>
                  <a:pt x="1504379" y="207550"/>
                  <a:pt x="1504379" y="224599"/>
                  <a:pt x="1504379" y="241649"/>
                </a:cubicBezTo>
                <a:cubicBezTo>
                  <a:pt x="1504093" y="602742"/>
                  <a:pt x="1502283" y="963835"/>
                  <a:pt x="1504569" y="1324928"/>
                </a:cubicBezTo>
                <a:cubicBezTo>
                  <a:pt x="1505140" y="1415891"/>
                  <a:pt x="1476470" y="1488472"/>
                  <a:pt x="1421797" y="1553147"/>
                </a:cubicBezTo>
                <a:cubicBezTo>
                  <a:pt x="1343882" y="1645253"/>
                  <a:pt x="1250537" y="1715643"/>
                  <a:pt x="1149287" y="1771364"/>
                </a:cubicBezTo>
                <a:cubicBezTo>
                  <a:pt x="1029272" y="1837372"/>
                  <a:pt x="905161" y="1894618"/>
                  <a:pt x="782288" y="1954339"/>
                </a:cubicBezTo>
                <a:cubicBezTo>
                  <a:pt x="768953" y="1960816"/>
                  <a:pt x="750094" y="1965198"/>
                  <a:pt x="737426" y="1959959"/>
                </a:cubicBezTo>
                <a:cubicBezTo>
                  <a:pt x="519684" y="1870043"/>
                  <a:pt x="306896" y="1769364"/>
                  <a:pt x="128302" y="1600867"/>
                </a:cubicBezTo>
                <a:cubicBezTo>
                  <a:pt x="98298" y="1572482"/>
                  <a:pt x="72581" y="1538002"/>
                  <a:pt x="48101" y="1503521"/>
                </a:cubicBezTo>
                <a:cubicBezTo>
                  <a:pt x="15526" y="1457706"/>
                  <a:pt x="1810" y="1404842"/>
                  <a:pt x="2000" y="1345978"/>
                </a:cubicBezTo>
                <a:cubicBezTo>
                  <a:pt x="2762" y="1172623"/>
                  <a:pt x="1048" y="999268"/>
                  <a:pt x="667" y="825913"/>
                </a:cubicBezTo>
                <a:cubicBezTo>
                  <a:pt x="286" y="630746"/>
                  <a:pt x="191" y="435483"/>
                  <a:pt x="0" y="240316"/>
                </a:cubicBezTo>
                <a:cubicBezTo>
                  <a:pt x="0" y="223456"/>
                  <a:pt x="0" y="206597"/>
                  <a:pt x="0" y="185452"/>
                </a:cubicBezTo>
                <a:cubicBezTo>
                  <a:pt x="265557" y="183356"/>
                  <a:pt x="527590" y="182023"/>
                  <a:pt x="752570" y="0"/>
                </a:cubicBezTo>
                <a:cubicBezTo>
                  <a:pt x="974884" y="181451"/>
                  <a:pt x="1236631" y="184309"/>
                  <a:pt x="1504379" y="185071"/>
                </a:cubicBezTo>
                <a:close/>
              </a:path>
            </a:pathLst>
          </a:custGeom>
          <a:gradFill flip="none" rotWithShape="1">
            <a:gsLst>
              <a:gs pos="0">
                <a:srgbClr val="FAF0C0"/>
              </a:gs>
              <a:gs pos="50000">
                <a:srgbClr val="EEC887"/>
              </a:gs>
              <a:gs pos="53000">
                <a:srgbClr val="F7D495"/>
              </a:gs>
              <a:gs pos="100000">
                <a:srgbClr val="FAF0C0"/>
              </a:gs>
            </a:gsLst>
            <a:lin ang="0" scaled="1"/>
            <a:tileRect/>
          </a:gradFill>
          <a:ln w="53232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67111E37-3911-7761-A73B-5AEEBFE02352}"/>
              </a:ext>
            </a:extLst>
          </p:cNvPr>
          <p:cNvSpPr/>
          <p:nvPr/>
        </p:nvSpPr>
        <p:spPr>
          <a:xfrm>
            <a:off x="6149908" y="1093782"/>
            <a:ext cx="1503810" cy="2037615"/>
          </a:xfrm>
          <a:custGeom>
            <a:avLst/>
            <a:gdLst>
              <a:gd name="connsiteX0" fmla="*/ 670 w 1503810"/>
              <a:gd name="connsiteY0" fmla="*/ 885649 h 2037615"/>
              <a:gd name="connsiteX1" fmla="*/ 3 w 1503810"/>
              <a:gd name="connsiteY1" fmla="*/ 252522 h 2037615"/>
              <a:gd name="connsiteX2" fmla="*/ 35436 w 1503810"/>
              <a:gd name="connsiteY2" fmla="*/ 200992 h 2037615"/>
              <a:gd name="connsiteX3" fmla="*/ 686565 w 1503810"/>
              <a:gd name="connsiteY3" fmla="*/ 9634 h 2037615"/>
              <a:gd name="connsiteX4" fmla="*/ 827059 w 1503810"/>
              <a:gd name="connsiteY4" fmla="*/ 13254 h 2037615"/>
              <a:gd name="connsiteX5" fmla="*/ 1473425 w 1503810"/>
              <a:gd name="connsiteY5" fmla="*/ 202420 h 2037615"/>
              <a:gd name="connsiteX6" fmla="*/ 1503810 w 1503810"/>
              <a:gd name="connsiteY6" fmla="*/ 243854 h 2037615"/>
              <a:gd name="connsiteX7" fmla="*/ 1501143 w 1503810"/>
              <a:gd name="connsiteY7" fmla="*/ 1528586 h 2037615"/>
              <a:gd name="connsiteX8" fmla="*/ 1426753 w 1503810"/>
              <a:gd name="connsiteY8" fmla="*/ 1708894 h 2037615"/>
              <a:gd name="connsiteX9" fmla="*/ 831441 w 1503810"/>
              <a:gd name="connsiteY9" fmla="*/ 2037507 h 2037615"/>
              <a:gd name="connsiteX10" fmla="*/ 503114 w 1503810"/>
              <a:gd name="connsiteY10" fmla="*/ 2009122 h 2037615"/>
              <a:gd name="connsiteX11" fmla="*/ 48009 w 1503810"/>
              <a:gd name="connsiteY11" fmla="*/ 1662127 h 2037615"/>
              <a:gd name="connsiteX12" fmla="*/ 4289 w 1503810"/>
              <a:gd name="connsiteY12" fmla="*/ 1500011 h 2037615"/>
              <a:gd name="connsiteX13" fmla="*/ 2289 w 1503810"/>
              <a:gd name="connsiteY13" fmla="*/ 885744 h 2037615"/>
              <a:gd name="connsiteX14" fmla="*/ 670 w 1503810"/>
              <a:gd name="connsiteY14" fmla="*/ 885649 h 20376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503810" h="2037615">
                <a:moveTo>
                  <a:pt x="670" y="885649"/>
                </a:moveTo>
                <a:cubicBezTo>
                  <a:pt x="670" y="674575"/>
                  <a:pt x="1241" y="463596"/>
                  <a:pt x="3" y="252522"/>
                </a:cubicBezTo>
                <a:cubicBezTo>
                  <a:pt x="-187" y="222137"/>
                  <a:pt x="8100" y="208802"/>
                  <a:pt x="35436" y="200992"/>
                </a:cubicBezTo>
                <a:cubicBezTo>
                  <a:pt x="252797" y="138603"/>
                  <a:pt x="470252" y="76405"/>
                  <a:pt x="686565" y="9634"/>
                </a:cubicBezTo>
                <a:cubicBezTo>
                  <a:pt x="736095" y="-5701"/>
                  <a:pt x="778862" y="-1415"/>
                  <a:pt x="827059" y="13254"/>
                </a:cubicBezTo>
                <a:cubicBezTo>
                  <a:pt x="1041943" y="78691"/>
                  <a:pt x="1257780" y="140127"/>
                  <a:pt x="1473425" y="202420"/>
                </a:cubicBezTo>
                <a:cubicBezTo>
                  <a:pt x="1494190" y="208421"/>
                  <a:pt x="1503905" y="217756"/>
                  <a:pt x="1503810" y="243854"/>
                </a:cubicBezTo>
                <a:cubicBezTo>
                  <a:pt x="1502477" y="672098"/>
                  <a:pt x="1502572" y="1100342"/>
                  <a:pt x="1501143" y="1528586"/>
                </a:cubicBezTo>
                <a:cubicBezTo>
                  <a:pt x="1500953" y="1599357"/>
                  <a:pt x="1468949" y="1658983"/>
                  <a:pt x="1426753" y="1708894"/>
                </a:cubicBezTo>
                <a:cubicBezTo>
                  <a:pt x="1266162" y="1899013"/>
                  <a:pt x="1078424" y="2036459"/>
                  <a:pt x="831441" y="2037507"/>
                </a:cubicBezTo>
                <a:cubicBezTo>
                  <a:pt x="721712" y="2037983"/>
                  <a:pt x="608079" y="2038174"/>
                  <a:pt x="503114" y="2009122"/>
                </a:cubicBezTo>
                <a:cubicBezTo>
                  <a:pt x="314995" y="1957021"/>
                  <a:pt x="160309" y="1836434"/>
                  <a:pt x="48009" y="1662127"/>
                </a:cubicBezTo>
                <a:cubicBezTo>
                  <a:pt x="19720" y="1618121"/>
                  <a:pt x="5623" y="1554971"/>
                  <a:pt x="4289" y="1500011"/>
                </a:cubicBezTo>
                <a:cubicBezTo>
                  <a:pt x="-759" y="1295414"/>
                  <a:pt x="2289" y="1090531"/>
                  <a:pt x="2289" y="885744"/>
                </a:cubicBezTo>
                <a:cubicBezTo>
                  <a:pt x="1813" y="885649"/>
                  <a:pt x="1241" y="885649"/>
                  <a:pt x="670" y="885649"/>
                </a:cubicBezTo>
                <a:close/>
              </a:path>
            </a:pathLst>
          </a:custGeom>
          <a:gradFill flip="none" rotWithShape="1">
            <a:gsLst>
              <a:gs pos="0">
                <a:srgbClr val="FAF0C0"/>
              </a:gs>
              <a:gs pos="50000">
                <a:srgbClr val="EEC887"/>
              </a:gs>
              <a:gs pos="53000">
                <a:srgbClr val="F7D495"/>
              </a:gs>
              <a:gs pos="100000">
                <a:srgbClr val="FAF0C0"/>
              </a:gs>
            </a:gsLst>
            <a:lin ang="0" scaled="1"/>
            <a:tileRect/>
          </a:gradFill>
          <a:ln w="53232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D5F4D942-3630-0B0A-875D-C908AAF71D0B}"/>
              </a:ext>
            </a:extLst>
          </p:cNvPr>
          <p:cNvSpPr/>
          <p:nvPr/>
        </p:nvSpPr>
        <p:spPr>
          <a:xfrm>
            <a:off x="8150254" y="1058268"/>
            <a:ext cx="1825388" cy="2077044"/>
          </a:xfrm>
          <a:custGeom>
            <a:avLst/>
            <a:gdLst>
              <a:gd name="connsiteX0" fmla="*/ 97 w 1825388"/>
              <a:gd name="connsiteY0" fmla="*/ 335280 h 2077044"/>
              <a:gd name="connsiteX1" fmla="*/ 268416 w 1825388"/>
              <a:gd name="connsiteY1" fmla="*/ 0 h 2077044"/>
              <a:gd name="connsiteX2" fmla="*/ 1555720 w 1825388"/>
              <a:gd name="connsiteY2" fmla="*/ 0 h 2077044"/>
              <a:gd name="connsiteX3" fmla="*/ 1823468 w 1825388"/>
              <a:gd name="connsiteY3" fmla="*/ 335852 h 2077044"/>
              <a:gd name="connsiteX4" fmla="*/ 1823468 w 1825388"/>
              <a:gd name="connsiteY4" fmla="*/ 380810 h 2077044"/>
              <a:gd name="connsiteX5" fmla="*/ 1825373 w 1825388"/>
              <a:gd name="connsiteY5" fmla="*/ 1337405 h 2077044"/>
              <a:gd name="connsiteX6" fmla="*/ 1746030 w 1825388"/>
              <a:gd name="connsiteY6" fmla="*/ 1573244 h 2077044"/>
              <a:gd name="connsiteX7" fmla="*/ 1381603 w 1825388"/>
              <a:gd name="connsiteY7" fmla="*/ 1866138 h 2077044"/>
              <a:gd name="connsiteX8" fmla="*/ 962027 w 1825388"/>
              <a:gd name="connsiteY8" fmla="*/ 2067020 h 2077044"/>
              <a:gd name="connsiteX9" fmla="*/ 867348 w 1825388"/>
              <a:gd name="connsiteY9" fmla="*/ 2069402 h 2077044"/>
              <a:gd name="connsiteX10" fmla="*/ 245937 w 1825388"/>
              <a:gd name="connsiteY10" fmla="*/ 1734598 h 2077044"/>
              <a:gd name="connsiteX11" fmla="*/ 58009 w 1825388"/>
              <a:gd name="connsiteY11" fmla="*/ 1537811 h 2077044"/>
              <a:gd name="connsiteX12" fmla="*/ 2 w 1825388"/>
              <a:gd name="connsiteY12" fmla="*/ 1341215 h 2077044"/>
              <a:gd name="connsiteX13" fmla="*/ 2 w 1825388"/>
              <a:gd name="connsiteY13" fmla="*/ 361188 h 2077044"/>
              <a:gd name="connsiteX14" fmla="*/ 97 w 1825388"/>
              <a:gd name="connsiteY14" fmla="*/ 335280 h 2077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825388" h="2077044">
                <a:moveTo>
                  <a:pt x="97" y="335280"/>
                </a:moveTo>
                <a:cubicBezTo>
                  <a:pt x="181834" y="299847"/>
                  <a:pt x="243842" y="221742"/>
                  <a:pt x="268416" y="0"/>
                </a:cubicBezTo>
                <a:cubicBezTo>
                  <a:pt x="697423" y="0"/>
                  <a:pt x="1126619" y="0"/>
                  <a:pt x="1555720" y="0"/>
                </a:cubicBezTo>
                <a:cubicBezTo>
                  <a:pt x="1566769" y="235077"/>
                  <a:pt x="1673545" y="310515"/>
                  <a:pt x="1823468" y="335852"/>
                </a:cubicBezTo>
                <a:cubicBezTo>
                  <a:pt x="1823468" y="350330"/>
                  <a:pt x="1823468" y="365570"/>
                  <a:pt x="1823468" y="380810"/>
                </a:cubicBezTo>
                <a:cubicBezTo>
                  <a:pt x="1823849" y="699707"/>
                  <a:pt x="1822896" y="1018508"/>
                  <a:pt x="1825373" y="1337405"/>
                </a:cubicBezTo>
                <a:cubicBezTo>
                  <a:pt x="1826135" y="1428941"/>
                  <a:pt x="1798703" y="1505331"/>
                  <a:pt x="1746030" y="1573244"/>
                </a:cubicBezTo>
                <a:cubicBezTo>
                  <a:pt x="1645922" y="1702403"/>
                  <a:pt x="1518096" y="1792605"/>
                  <a:pt x="1381603" y="1866138"/>
                </a:cubicBezTo>
                <a:cubicBezTo>
                  <a:pt x="1244729" y="1939862"/>
                  <a:pt x="1103283" y="2003584"/>
                  <a:pt x="962027" y="2067020"/>
                </a:cubicBezTo>
                <a:cubicBezTo>
                  <a:pt x="934500" y="2079403"/>
                  <a:pt x="895447" y="2080450"/>
                  <a:pt x="867348" y="2069402"/>
                </a:cubicBezTo>
                <a:cubicBezTo>
                  <a:pt x="648655" y="1983772"/>
                  <a:pt x="435961" y="1882140"/>
                  <a:pt x="245937" y="1734598"/>
                </a:cubicBezTo>
                <a:cubicBezTo>
                  <a:pt x="175834" y="1680115"/>
                  <a:pt x="115731" y="1608392"/>
                  <a:pt x="58009" y="1537811"/>
                </a:cubicBezTo>
                <a:cubicBezTo>
                  <a:pt x="14194" y="1484281"/>
                  <a:pt x="-188" y="1414463"/>
                  <a:pt x="2" y="1341215"/>
                </a:cubicBezTo>
                <a:cubicBezTo>
                  <a:pt x="764" y="1014508"/>
                  <a:pt x="193" y="687895"/>
                  <a:pt x="2" y="361188"/>
                </a:cubicBezTo>
                <a:cubicBezTo>
                  <a:pt x="97" y="353568"/>
                  <a:pt x="97" y="345948"/>
                  <a:pt x="97" y="335280"/>
                </a:cubicBezTo>
                <a:close/>
              </a:path>
            </a:pathLst>
          </a:custGeom>
          <a:gradFill flip="none" rotWithShape="1">
            <a:gsLst>
              <a:gs pos="0">
                <a:srgbClr val="FAF0C0"/>
              </a:gs>
              <a:gs pos="50000">
                <a:srgbClr val="EEC887"/>
              </a:gs>
              <a:gs pos="53000">
                <a:srgbClr val="F7D495"/>
              </a:gs>
              <a:gs pos="100000">
                <a:srgbClr val="FAF0C0"/>
              </a:gs>
            </a:gsLst>
            <a:lin ang="0" scaled="1"/>
            <a:tileRect/>
          </a:gradFill>
          <a:ln w="53232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11DBEB40-6D1D-B0ED-DAD3-29C15DE315E5}"/>
              </a:ext>
            </a:extLst>
          </p:cNvPr>
          <p:cNvSpPr/>
          <p:nvPr/>
        </p:nvSpPr>
        <p:spPr>
          <a:xfrm>
            <a:off x="2078192" y="1066184"/>
            <a:ext cx="1640654" cy="2063047"/>
          </a:xfrm>
          <a:custGeom>
            <a:avLst/>
            <a:gdLst>
              <a:gd name="connsiteX0" fmla="*/ 298867 w 1640654"/>
              <a:gd name="connsiteY0" fmla="*/ 60093 h 2063047"/>
              <a:gd name="connsiteX1" fmla="*/ 1333567 w 1640654"/>
              <a:gd name="connsiteY1" fmla="*/ 58188 h 2063047"/>
              <a:gd name="connsiteX2" fmla="*/ 1389479 w 1640654"/>
              <a:gd name="connsiteY2" fmla="*/ 306695 h 2063047"/>
              <a:gd name="connsiteX3" fmla="*/ 1616269 w 1640654"/>
              <a:gd name="connsiteY3" fmla="*/ 588540 h 2063047"/>
              <a:gd name="connsiteX4" fmla="*/ 1639225 w 1640654"/>
              <a:gd name="connsiteY4" fmla="*/ 630259 h 2063047"/>
              <a:gd name="connsiteX5" fmla="*/ 1640653 w 1640654"/>
              <a:gd name="connsiteY5" fmla="*/ 1436836 h 2063047"/>
              <a:gd name="connsiteX6" fmla="*/ 1576360 w 1640654"/>
              <a:gd name="connsiteY6" fmla="*/ 1585807 h 2063047"/>
              <a:gd name="connsiteX7" fmla="*/ 1344140 w 1640654"/>
              <a:gd name="connsiteY7" fmla="*/ 1791643 h 2063047"/>
              <a:gd name="connsiteX8" fmla="*/ 848364 w 1640654"/>
              <a:gd name="connsiteY8" fmla="*/ 2058247 h 2063047"/>
              <a:gd name="connsiteX9" fmla="*/ 796929 w 1640654"/>
              <a:gd name="connsiteY9" fmla="*/ 2057104 h 2063047"/>
              <a:gd name="connsiteX10" fmla="*/ 440313 w 1640654"/>
              <a:gd name="connsiteY10" fmla="*/ 1884035 h 2063047"/>
              <a:gd name="connsiteX11" fmla="*/ 95794 w 1640654"/>
              <a:gd name="connsiteY11" fmla="*/ 1623526 h 2063047"/>
              <a:gd name="connsiteX12" fmla="*/ 67 w 1640654"/>
              <a:gd name="connsiteY12" fmla="*/ 1372828 h 2063047"/>
              <a:gd name="connsiteX13" fmla="*/ 925 w 1640654"/>
              <a:gd name="connsiteY13" fmla="*/ 641308 h 2063047"/>
              <a:gd name="connsiteX14" fmla="*/ 24070 w 1640654"/>
              <a:gd name="connsiteY14" fmla="*/ 589683 h 2063047"/>
              <a:gd name="connsiteX15" fmla="*/ 289818 w 1640654"/>
              <a:gd name="connsiteY15" fmla="*/ 155914 h 2063047"/>
              <a:gd name="connsiteX16" fmla="*/ 298867 w 1640654"/>
              <a:gd name="connsiteY16" fmla="*/ 60093 h 2063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640654" h="2063047">
                <a:moveTo>
                  <a:pt x="298867" y="60093"/>
                </a:moveTo>
                <a:cubicBezTo>
                  <a:pt x="648434" y="-17346"/>
                  <a:pt x="995906" y="-22013"/>
                  <a:pt x="1333567" y="58188"/>
                </a:cubicBezTo>
                <a:cubicBezTo>
                  <a:pt x="1353094" y="147342"/>
                  <a:pt x="1364524" y="229638"/>
                  <a:pt x="1389479" y="306695"/>
                </a:cubicBezTo>
                <a:cubicBezTo>
                  <a:pt x="1430056" y="431663"/>
                  <a:pt x="1504922" y="528151"/>
                  <a:pt x="1616269" y="588540"/>
                </a:cubicBezTo>
                <a:cubicBezTo>
                  <a:pt x="1627795" y="594731"/>
                  <a:pt x="1639129" y="615972"/>
                  <a:pt x="1639225" y="630259"/>
                </a:cubicBezTo>
                <a:cubicBezTo>
                  <a:pt x="1640749" y="899150"/>
                  <a:pt x="1640653" y="1168041"/>
                  <a:pt x="1640653" y="1436836"/>
                </a:cubicBezTo>
                <a:cubicBezTo>
                  <a:pt x="1640653" y="1497225"/>
                  <a:pt x="1614269" y="1548184"/>
                  <a:pt x="1576360" y="1585807"/>
                </a:cubicBezTo>
                <a:cubicBezTo>
                  <a:pt x="1502541" y="1659055"/>
                  <a:pt x="1429865" y="1738969"/>
                  <a:pt x="1344140" y="1791643"/>
                </a:cubicBezTo>
                <a:cubicBezTo>
                  <a:pt x="1183834" y="1890131"/>
                  <a:pt x="1014670" y="1971665"/>
                  <a:pt x="848364" y="2058247"/>
                </a:cubicBezTo>
                <a:cubicBezTo>
                  <a:pt x="834362" y="2065581"/>
                  <a:pt x="811788" y="2063962"/>
                  <a:pt x="796929" y="2057104"/>
                </a:cubicBezTo>
                <a:cubicBezTo>
                  <a:pt x="677295" y="2001193"/>
                  <a:pt x="556232" y="1948043"/>
                  <a:pt x="440313" y="1884035"/>
                </a:cubicBezTo>
                <a:cubicBezTo>
                  <a:pt x="315059" y="1814979"/>
                  <a:pt x="195425" y="1734397"/>
                  <a:pt x="95794" y="1623526"/>
                </a:cubicBezTo>
                <a:cubicBezTo>
                  <a:pt x="33024" y="1553613"/>
                  <a:pt x="-1742" y="1475508"/>
                  <a:pt x="67" y="1372828"/>
                </a:cubicBezTo>
                <a:cubicBezTo>
                  <a:pt x="4258" y="1129083"/>
                  <a:pt x="-28" y="885148"/>
                  <a:pt x="925" y="641308"/>
                </a:cubicBezTo>
                <a:cubicBezTo>
                  <a:pt x="1020" y="623592"/>
                  <a:pt x="11307" y="596826"/>
                  <a:pt x="24070" y="589683"/>
                </a:cubicBezTo>
                <a:cubicBezTo>
                  <a:pt x="186948" y="498433"/>
                  <a:pt x="262100" y="344604"/>
                  <a:pt x="289818" y="155914"/>
                </a:cubicBezTo>
                <a:cubicBezTo>
                  <a:pt x="294009" y="126672"/>
                  <a:pt x="295438" y="96954"/>
                  <a:pt x="298867" y="60093"/>
                </a:cubicBezTo>
                <a:close/>
              </a:path>
            </a:pathLst>
          </a:custGeom>
          <a:gradFill flip="none" rotWithShape="1">
            <a:gsLst>
              <a:gs pos="0">
                <a:srgbClr val="FAF0C0"/>
              </a:gs>
              <a:gs pos="50000">
                <a:srgbClr val="EEC887"/>
              </a:gs>
              <a:gs pos="53000">
                <a:srgbClr val="F7D495"/>
              </a:gs>
              <a:gs pos="100000">
                <a:srgbClr val="FAF0C0"/>
              </a:gs>
            </a:gsLst>
            <a:lin ang="0" scaled="1"/>
            <a:tileRect/>
          </a:gradFill>
          <a:ln w="53232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F0369F6C-930C-8F4A-BFBE-8E0158D0A336}"/>
              </a:ext>
            </a:extLst>
          </p:cNvPr>
          <p:cNvSpPr/>
          <p:nvPr/>
        </p:nvSpPr>
        <p:spPr>
          <a:xfrm>
            <a:off x="4214651" y="1085598"/>
            <a:ext cx="1423203" cy="2026453"/>
          </a:xfrm>
          <a:custGeom>
            <a:avLst/>
            <a:gdLst>
              <a:gd name="connsiteX0" fmla="*/ 1421767 w 1423203"/>
              <a:gd name="connsiteY0" fmla="*/ 824396 h 2026453"/>
              <a:gd name="connsiteX1" fmla="*/ 1422720 w 1423203"/>
              <a:gd name="connsiteY1" fmla="*/ 1372750 h 2026453"/>
              <a:gd name="connsiteX2" fmla="*/ 1382524 w 1423203"/>
              <a:gd name="connsiteY2" fmla="*/ 1480287 h 2026453"/>
              <a:gd name="connsiteX3" fmla="*/ 1117729 w 1423203"/>
              <a:gd name="connsiteY3" fmla="*/ 1725842 h 2026453"/>
              <a:gd name="connsiteX4" fmla="*/ 741016 w 1423203"/>
              <a:gd name="connsiteY4" fmla="*/ 2012925 h 2026453"/>
              <a:gd name="connsiteX5" fmla="*/ 687580 w 1423203"/>
              <a:gd name="connsiteY5" fmla="*/ 2016640 h 2026453"/>
              <a:gd name="connsiteX6" fmla="*/ 113223 w 1423203"/>
              <a:gd name="connsiteY6" fmla="*/ 1556487 h 2026453"/>
              <a:gd name="connsiteX7" fmla="*/ 161 w 1423203"/>
              <a:gd name="connsiteY7" fmla="*/ 1289216 h 2026453"/>
              <a:gd name="connsiteX8" fmla="*/ 1018 w 1423203"/>
              <a:gd name="connsiteY8" fmla="*/ 258706 h 2026453"/>
              <a:gd name="connsiteX9" fmla="*/ 49120 w 1423203"/>
              <a:gd name="connsiteY9" fmla="*/ 189650 h 2026453"/>
              <a:gd name="connsiteX10" fmla="*/ 691105 w 1423203"/>
              <a:gd name="connsiteY10" fmla="*/ 3817 h 2026453"/>
              <a:gd name="connsiteX11" fmla="*/ 740254 w 1423203"/>
              <a:gd name="connsiteY11" fmla="*/ 2960 h 2026453"/>
              <a:gd name="connsiteX12" fmla="*/ 1386334 w 1423203"/>
              <a:gd name="connsiteY12" fmla="*/ 192983 h 2026453"/>
              <a:gd name="connsiteX13" fmla="*/ 1423196 w 1423203"/>
              <a:gd name="connsiteY13" fmla="*/ 247943 h 2026453"/>
              <a:gd name="connsiteX14" fmla="*/ 1422434 w 1423203"/>
              <a:gd name="connsiteY14" fmla="*/ 824396 h 2026453"/>
              <a:gd name="connsiteX15" fmla="*/ 1421767 w 1423203"/>
              <a:gd name="connsiteY15" fmla="*/ 824396 h 20264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423203" h="2026453">
                <a:moveTo>
                  <a:pt x="1421767" y="824396"/>
                </a:moveTo>
                <a:cubicBezTo>
                  <a:pt x="1421767" y="1007180"/>
                  <a:pt x="1420434" y="1189965"/>
                  <a:pt x="1422720" y="1372750"/>
                </a:cubicBezTo>
                <a:cubicBezTo>
                  <a:pt x="1423291" y="1417422"/>
                  <a:pt x="1412242" y="1452188"/>
                  <a:pt x="1382524" y="1480287"/>
                </a:cubicBezTo>
                <a:cubicBezTo>
                  <a:pt x="1294799" y="1562964"/>
                  <a:pt x="1210122" y="1650023"/>
                  <a:pt x="1117729" y="1725842"/>
                </a:cubicBezTo>
                <a:cubicBezTo>
                  <a:pt x="995333" y="1826235"/>
                  <a:pt x="866746" y="1917389"/>
                  <a:pt x="741016" y="2012925"/>
                </a:cubicBezTo>
                <a:cubicBezTo>
                  <a:pt x="723299" y="2026355"/>
                  <a:pt x="708440" y="2033404"/>
                  <a:pt x="687580" y="2016640"/>
                </a:cubicBezTo>
                <a:cubicBezTo>
                  <a:pt x="496509" y="1862716"/>
                  <a:pt x="304866" y="1709554"/>
                  <a:pt x="113223" y="1556487"/>
                </a:cubicBezTo>
                <a:cubicBezTo>
                  <a:pt x="29974" y="1490003"/>
                  <a:pt x="-2601" y="1407040"/>
                  <a:pt x="161" y="1289216"/>
                </a:cubicBezTo>
                <a:cubicBezTo>
                  <a:pt x="7972" y="945935"/>
                  <a:pt x="3114" y="602273"/>
                  <a:pt x="1018" y="258706"/>
                </a:cubicBezTo>
                <a:cubicBezTo>
                  <a:pt x="733" y="216891"/>
                  <a:pt x="11210" y="200222"/>
                  <a:pt x="49120" y="189650"/>
                </a:cubicBezTo>
                <a:cubicBezTo>
                  <a:pt x="263527" y="129452"/>
                  <a:pt x="477078" y="65539"/>
                  <a:pt x="691105" y="3817"/>
                </a:cubicBezTo>
                <a:cubicBezTo>
                  <a:pt x="706535" y="-660"/>
                  <a:pt x="724918" y="-1517"/>
                  <a:pt x="740254" y="2960"/>
                </a:cubicBezTo>
                <a:cubicBezTo>
                  <a:pt x="955709" y="65825"/>
                  <a:pt x="1170784" y="130499"/>
                  <a:pt x="1386334" y="192983"/>
                </a:cubicBezTo>
                <a:cubicBezTo>
                  <a:pt x="1415767" y="201461"/>
                  <a:pt x="1423482" y="215748"/>
                  <a:pt x="1423196" y="247943"/>
                </a:cubicBezTo>
                <a:cubicBezTo>
                  <a:pt x="1421672" y="440062"/>
                  <a:pt x="1422434" y="632276"/>
                  <a:pt x="1422434" y="824396"/>
                </a:cubicBezTo>
                <a:cubicBezTo>
                  <a:pt x="1422243" y="824396"/>
                  <a:pt x="1422053" y="824396"/>
                  <a:pt x="1421767" y="824396"/>
                </a:cubicBezTo>
                <a:close/>
              </a:path>
            </a:pathLst>
          </a:custGeom>
          <a:gradFill flip="none" rotWithShape="1">
            <a:gsLst>
              <a:gs pos="0">
                <a:srgbClr val="FAF0C0"/>
              </a:gs>
              <a:gs pos="50000">
                <a:srgbClr val="EEC887"/>
              </a:gs>
              <a:gs pos="53000">
                <a:srgbClr val="F7D495"/>
              </a:gs>
              <a:gs pos="100000">
                <a:srgbClr val="FAF0C0"/>
              </a:gs>
            </a:gsLst>
            <a:lin ang="0" scaled="1"/>
            <a:tileRect/>
          </a:gradFill>
          <a:ln w="53232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9" name="任意多边形: 形状 8" descr="D:\51PPT模板网\51pptmoban.com\图片001.jpg">
            <a:extLst>
              <a:ext uri="{FF2B5EF4-FFF2-40B4-BE49-F238E27FC236}">
                <a16:creationId xmlns:a16="http://schemas.microsoft.com/office/drawing/2014/main" id="{224A2908-3C5A-5CFC-5C3B-9170C7E91F88}"/>
              </a:ext>
            </a:extLst>
          </p:cNvPr>
          <p:cNvSpPr/>
          <p:nvPr/>
        </p:nvSpPr>
        <p:spPr>
          <a:xfrm>
            <a:off x="6249119" y="3935128"/>
            <a:ext cx="1627315" cy="2029917"/>
          </a:xfrm>
          <a:custGeom>
            <a:avLst/>
            <a:gdLst>
              <a:gd name="connsiteX0" fmla="*/ 42 w 1627315"/>
              <a:gd name="connsiteY0" fmla="*/ 232693 h 2029917"/>
              <a:gd name="connsiteX1" fmla="*/ 500200 w 1627315"/>
              <a:gd name="connsiteY1" fmla="*/ 106106 h 2029917"/>
              <a:gd name="connsiteX2" fmla="*/ 781664 w 1627315"/>
              <a:gd name="connsiteY2" fmla="*/ 5522 h 2029917"/>
              <a:gd name="connsiteX3" fmla="*/ 830146 w 1627315"/>
              <a:gd name="connsiteY3" fmla="*/ 3331 h 2029917"/>
              <a:gd name="connsiteX4" fmla="*/ 1614625 w 1627315"/>
              <a:gd name="connsiteY4" fmla="*/ 221454 h 2029917"/>
              <a:gd name="connsiteX5" fmla="*/ 1627008 w 1627315"/>
              <a:gd name="connsiteY5" fmla="*/ 228407 h 2029917"/>
              <a:gd name="connsiteX6" fmla="*/ 1627008 w 1627315"/>
              <a:gd name="connsiteY6" fmla="*/ 524253 h 2029917"/>
              <a:gd name="connsiteX7" fmla="*/ 1627293 w 1627315"/>
              <a:gd name="connsiteY7" fmla="*/ 1390838 h 2029917"/>
              <a:gd name="connsiteX8" fmla="*/ 1543188 w 1627315"/>
              <a:gd name="connsiteY8" fmla="*/ 1612675 h 2029917"/>
              <a:gd name="connsiteX9" fmla="*/ 1159616 w 1627315"/>
              <a:gd name="connsiteY9" fmla="*/ 1884899 h 2029917"/>
              <a:gd name="connsiteX10" fmla="*/ 849482 w 1627315"/>
              <a:gd name="connsiteY10" fmla="*/ 2022726 h 2029917"/>
              <a:gd name="connsiteX11" fmla="*/ 792237 w 1627315"/>
              <a:gd name="connsiteY11" fmla="*/ 2026346 h 2029917"/>
              <a:gd name="connsiteX12" fmla="*/ 220260 w 1627315"/>
              <a:gd name="connsiteY12" fmla="*/ 1728213 h 2029917"/>
              <a:gd name="connsiteX13" fmla="*/ 56907 w 1627315"/>
              <a:gd name="connsiteY13" fmla="*/ 1570384 h 2029917"/>
              <a:gd name="connsiteX14" fmla="*/ 709 w 1627315"/>
              <a:gd name="connsiteY14" fmla="*/ 1398553 h 2029917"/>
              <a:gd name="connsiteX15" fmla="*/ 42 w 1627315"/>
              <a:gd name="connsiteY15" fmla="*/ 282413 h 2029917"/>
              <a:gd name="connsiteX16" fmla="*/ 42 w 1627315"/>
              <a:gd name="connsiteY16" fmla="*/ 232693 h 2029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627315" h="2029917">
                <a:moveTo>
                  <a:pt x="42" y="232693"/>
                </a:moveTo>
                <a:cubicBezTo>
                  <a:pt x="171588" y="189830"/>
                  <a:pt x="336846" y="152112"/>
                  <a:pt x="500200" y="106106"/>
                </a:cubicBezTo>
                <a:cubicBezTo>
                  <a:pt x="595641" y="79245"/>
                  <a:pt x="687652" y="38478"/>
                  <a:pt x="781664" y="5522"/>
                </a:cubicBezTo>
                <a:cubicBezTo>
                  <a:pt x="796713" y="283"/>
                  <a:pt x="816335" y="-2670"/>
                  <a:pt x="830146" y="3331"/>
                </a:cubicBezTo>
                <a:cubicBezTo>
                  <a:pt x="1082654" y="114773"/>
                  <a:pt x="1343925" y="188116"/>
                  <a:pt x="1614625" y="221454"/>
                </a:cubicBezTo>
                <a:cubicBezTo>
                  <a:pt x="1617197" y="221739"/>
                  <a:pt x="1619578" y="224121"/>
                  <a:pt x="1627008" y="228407"/>
                </a:cubicBezTo>
                <a:cubicBezTo>
                  <a:pt x="1627008" y="325086"/>
                  <a:pt x="1627103" y="424717"/>
                  <a:pt x="1627008" y="524253"/>
                </a:cubicBezTo>
                <a:cubicBezTo>
                  <a:pt x="1626722" y="813146"/>
                  <a:pt x="1624150" y="1102040"/>
                  <a:pt x="1627293" y="1390838"/>
                </a:cubicBezTo>
                <a:cubicBezTo>
                  <a:pt x="1628246" y="1481230"/>
                  <a:pt x="1598814" y="1551239"/>
                  <a:pt x="1543188" y="1612675"/>
                </a:cubicBezTo>
                <a:cubicBezTo>
                  <a:pt x="1433460" y="1733738"/>
                  <a:pt x="1299157" y="1814700"/>
                  <a:pt x="1159616" y="1884899"/>
                </a:cubicBezTo>
                <a:cubicBezTo>
                  <a:pt x="1058365" y="1935859"/>
                  <a:pt x="953495" y="1978530"/>
                  <a:pt x="849482" y="2022726"/>
                </a:cubicBezTo>
                <a:cubicBezTo>
                  <a:pt x="832337" y="2029966"/>
                  <a:pt x="809001" y="2032728"/>
                  <a:pt x="792237" y="2026346"/>
                </a:cubicBezTo>
                <a:cubicBezTo>
                  <a:pt x="591640" y="1949765"/>
                  <a:pt x="395330" y="1861944"/>
                  <a:pt x="220260" y="1728213"/>
                </a:cubicBezTo>
                <a:cubicBezTo>
                  <a:pt x="161015" y="1682969"/>
                  <a:pt x="107770" y="1626867"/>
                  <a:pt x="56907" y="1570384"/>
                </a:cubicBezTo>
                <a:cubicBezTo>
                  <a:pt x="15473" y="1524378"/>
                  <a:pt x="519" y="1464847"/>
                  <a:pt x="709" y="1398553"/>
                </a:cubicBezTo>
                <a:cubicBezTo>
                  <a:pt x="1662" y="1026506"/>
                  <a:pt x="519" y="654460"/>
                  <a:pt x="42" y="282413"/>
                </a:cubicBezTo>
                <a:cubicBezTo>
                  <a:pt x="-53" y="263935"/>
                  <a:pt x="42" y="245361"/>
                  <a:pt x="42" y="232693"/>
                </a:cubicBezTo>
                <a:close/>
              </a:path>
            </a:pathLst>
          </a:custGeom>
          <a:gradFill flip="none" rotWithShape="1">
            <a:gsLst>
              <a:gs pos="0">
                <a:srgbClr val="FAF0C0"/>
              </a:gs>
              <a:gs pos="50000">
                <a:srgbClr val="EEC887"/>
              </a:gs>
              <a:gs pos="53000">
                <a:srgbClr val="F7D495"/>
              </a:gs>
              <a:gs pos="100000">
                <a:srgbClr val="FAF0C0"/>
              </a:gs>
            </a:gsLst>
            <a:lin ang="0" scaled="1"/>
            <a:tileRect/>
          </a:gradFill>
          <a:ln w="53232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29803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图形 2">
            <a:extLst>
              <a:ext uri="{FF2B5EF4-FFF2-40B4-BE49-F238E27FC236}">
                <a16:creationId xmlns:a16="http://schemas.microsoft.com/office/drawing/2014/main" id="{C555C89D-16BD-F606-BF5E-97530EA8B20C}"/>
              </a:ext>
            </a:extLst>
          </p:cNvPr>
          <p:cNvGrpSpPr/>
          <p:nvPr/>
        </p:nvGrpSpPr>
        <p:grpSpPr>
          <a:xfrm>
            <a:off x="6651878" y="905235"/>
            <a:ext cx="1473575" cy="2383158"/>
            <a:chOff x="6530190" y="139731"/>
            <a:chExt cx="1767405" cy="2858357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778C860D-D394-7989-FE53-FCD1DC94B791}"/>
                </a:ext>
              </a:extLst>
            </p:cNvPr>
            <p:cNvSpPr/>
            <p:nvPr/>
          </p:nvSpPr>
          <p:spPr>
            <a:xfrm>
              <a:off x="6534892" y="146398"/>
              <a:ext cx="1757848" cy="2846832"/>
            </a:xfrm>
            <a:custGeom>
              <a:avLst/>
              <a:gdLst>
                <a:gd name="connsiteX0" fmla="*/ 880320 w 1757848"/>
                <a:gd name="connsiteY0" fmla="*/ 2846832 h 2846832"/>
                <a:gd name="connsiteX1" fmla="*/ 855555 w 1757848"/>
                <a:gd name="connsiteY1" fmla="*/ 2840831 h 2846832"/>
                <a:gd name="connsiteX2" fmla="*/ 806311 w 1757848"/>
                <a:gd name="connsiteY2" fmla="*/ 2812256 h 2846832"/>
                <a:gd name="connsiteX3" fmla="*/ 418644 w 1757848"/>
                <a:gd name="connsiteY3" fmla="*/ 2581656 h 2846832"/>
                <a:gd name="connsiteX4" fmla="*/ 221095 w 1757848"/>
                <a:gd name="connsiteY4" fmla="*/ 2435447 h 2846832"/>
                <a:gd name="connsiteX5" fmla="*/ 3353 w 1757848"/>
                <a:gd name="connsiteY5" fmla="*/ 1964436 h 2846832"/>
                <a:gd name="connsiteX6" fmla="*/ 210 w 1757848"/>
                <a:gd name="connsiteY6" fmla="*/ 824389 h 2846832"/>
                <a:gd name="connsiteX7" fmla="*/ 400 w 1757848"/>
                <a:gd name="connsiteY7" fmla="*/ 403384 h 2846832"/>
                <a:gd name="connsiteX8" fmla="*/ 2877 w 1757848"/>
                <a:gd name="connsiteY8" fmla="*/ 388239 h 2846832"/>
                <a:gd name="connsiteX9" fmla="*/ 4591 w 1757848"/>
                <a:gd name="connsiteY9" fmla="*/ 380429 h 2846832"/>
                <a:gd name="connsiteX10" fmla="*/ 878606 w 1757848"/>
                <a:gd name="connsiteY10" fmla="*/ 0 h 2846832"/>
                <a:gd name="connsiteX11" fmla="*/ 1756620 w 1757848"/>
                <a:gd name="connsiteY11" fmla="*/ 382429 h 2846832"/>
                <a:gd name="connsiteX12" fmla="*/ 1756620 w 1757848"/>
                <a:gd name="connsiteY12" fmla="*/ 661226 h 2846832"/>
                <a:gd name="connsiteX13" fmla="*/ 1755953 w 1757848"/>
                <a:gd name="connsiteY13" fmla="*/ 1022033 h 2846832"/>
                <a:gd name="connsiteX14" fmla="*/ 1757763 w 1757848"/>
                <a:gd name="connsiteY14" fmla="*/ 1861375 h 2846832"/>
                <a:gd name="connsiteX15" fmla="*/ 1418483 w 1757848"/>
                <a:gd name="connsiteY15" fmla="*/ 2527745 h 2846832"/>
                <a:gd name="connsiteX16" fmla="*/ 990620 w 1757848"/>
                <a:gd name="connsiteY16" fmla="*/ 2787206 h 2846832"/>
                <a:gd name="connsiteX17" fmla="*/ 895465 w 1757848"/>
                <a:gd name="connsiteY17" fmla="*/ 2843594 h 2846832"/>
                <a:gd name="connsiteX18" fmla="*/ 880320 w 1757848"/>
                <a:gd name="connsiteY18" fmla="*/ 2846832 h 2846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757848" h="2846832">
                  <a:moveTo>
                    <a:pt x="880320" y="2846832"/>
                  </a:moveTo>
                  <a:cubicBezTo>
                    <a:pt x="871462" y="2846832"/>
                    <a:pt x="862032" y="2844546"/>
                    <a:pt x="855555" y="2840831"/>
                  </a:cubicBezTo>
                  <a:lnTo>
                    <a:pt x="806311" y="2812256"/>
                  </a:lnTo>
                  <a:cubicBezTo>
                    <a:pt x="678485" y="2738056"/>
                    <a:pt x="546374" y="2661285"/>
                    <a:pt x="418644" y="2581656"/>
                  </a:cubicBezTo>
                  <a:cubicBezTo>
                    <a:pt x="349682" y="2538698"/>
                    <a:pt x="283198" y="2489454"/>
                    <a:pt x="221095" y="2435447"/>
                  </a:cubicBezTo>
                  <a:cubicBezTo>
                    <a:pt x="80506" y="2313051"/>
                    <a:pt x="5163" y="2150174"/>
                    <a:pt x="3353" y="1964436"/>
                  </a:cubicBezTo>
                  <a:cubicBezTo>
                    <a:pt x="-456" y="1584484"/>
                    <a:pt x="-171" y="1198055"/>
                    <a:pt x="210" y="824389"/>
                  </a:cubicBezTo>
                  <a:cubicBezTo>
                    <a:pt x="305" y="684086"/>
                    <a:pt x="400" y="543687"/>
                    <a:pt x="400" y="403384"/>
                  </a:cubicBezTo>
                  <a:cubicBezTo>
                    <a:pt x="400" y="398907"/>
                    <a:pt x="1448" y="394240"/>
                    <a:pt x="2877" y="388239"/>
                  </a:cubicBezTo>
                  <a:cubicBezTo>
                    <a:pt x="3449" y="385858"/>
                    <a:pt x="4020" y="383286"/>
                    <a:pt x="4591" y="380429"/>
                  </a:cubicBezTo>
                  <a:cubicBezTo>
                    <a:pt x="357207" y="348996"/>
                    <a:pt x="643243" y="224504"/>
                    <a:pt x="878606" y="0"/>
                  </a:cubicBezTo>
                  <a:cubicBezTo>
                    <a:pt x="1121874" y="229743"/>
                    <a:pt x="1409148" y="354806"/>
                    <a:pt x="1756620" y="382429"/>
                  </a:cubicBezTo>
                  <a:lnTo>
                    <a:pt x="1756620" y="661226"/>
                  </a:lnTo>
                  <a:cubicBezTo>
                    <a:pt x="1756620" y="781526"/>
                    <a:pt x="1756334" y="901732"/>
                    <a:pt x="1755953" y="1022033"/>
                  </a:cubicBezTo>
                  <a:cubicBezTo>
                    <a:pt x="1755191" y="1297115"/>
                    <a:pt x="1754429" y="1581626"/>
                    <a:pt x="1757763" y="1861375"/>
                  </a:cubicBezTo>
                  <a:cubicBezTo>
                    <a:pt x="1761383" y="2161985"/>
                    <a:pt x="1650321" y="2379917"/>
                    <a:pt x="1418483" y="2527745"/>
                  </a:cubicBezTo>
                  <a:cubicBezTo>
                    <a:pt x="1277703" y="2617470"/>
                    <a:pt x="1131780" y="2703767"/>
                    <a:pt x="990620" y="2787206"/>
                  </a:cubicBezTo>
                  <a:cubicBezTo>
                    <a:pt x="958901" y="2805970"/>
                    <a:pt x="927088" y="2824734"/>
                    <a:pt x="895465" y="2843594"/>
                  </a:cubicBezTo>
                  <a:cubicBezTo>
                    <a:pt x="891940" y="2845689"/>
                    <a:pt x="886512" y="2846832"/>
                    <a:pt x="880320" y="284683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AF0C0"/>
                </a:gs>
                <a:gs pos="50000">
                  <a:srgbClr val="EEC887"/>
                </a:gs>
                <a:gs pos="53000">
                  <a:srgbClr val="F7D495"/>
                </a:gs>
                <a:gs pos="100000">
                  <a:srgbClr val="FAF0C0"/>
                </a:gs>
              </a:gsLst>
              <a:lin ang="0" scaled="1"/>
              <a:tileRect/>
            </a:gradFill>
            <a:ln w="53232" cap="rnd">
              <a:noFill/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5003E7F0-6CDA-EBEB-5AB3-5FE4575D3080}"/>
                </a:ext>
              </a:extLst>
            </p:cNvPr>
            <p:cNvSpPr/>
            <p:nvPr/>
          </p:nvSpPr>
          <p:spPr>
            <a:xfrm>
              <a:off x="6530190" y="139731"/>
              <a:ext cx="1767405" cy="2858357"/>
            </a:xfrm>
            <a:custGeom>
              <a:avLst/>
              <a:gdLst>
                <a:gd name="connsiteX0" fmla="*/ 883307 w 1767405"/>
                <a:gd name="connsiteY0" fmla="*/ 13145 h 2858357"/>
                <a:gd name="connsiteX1" fmla="*/ 1756559 w 1767405"/>
                <a:gd name="connsiteY1" fmla="*/ 393478 h 2858357"/>
                <a:gd name="connsiteX2" fmla="*/ 1756559 w 1767405"/>
                <a:gd name="connsiteY2" fmla="*/ 667893 h 2858357"/>
                <a:gd name="connsiteX3" fmla="*/ 1755892 w 1767405"/>
                <a:gd name="connsiteY3" fmla="*/ 1028129 h 2858357"/>
                <a:gd name="connsiteX4" fmla="*/ 1757702 w 1767405"/>
                <a:gd name="connsiteY4" fmla="*/ 1868138 h 2858357"/>
                <a:gd name="connsiteX5" fmla="*/ 1677883 w 1767405"/>
                <a:gd name="connsiteY5" fmla="*/ 2253044 h 2858357"/>
                <a:gd name="connsiteX6" fmla="*/ 1420612 w 1767405"/>
                <a:gd name="connsiteY6" fmla="*/ 2530411 h 2858357"/>
                <a:gd name="connsiteX7" fmla="*/ 992940 w 1767405"/>
                <a:gd name="connsiteY7" fmla="*/ 2789873 h 2858357"/>
                <a:gd name="connsiteX8" fmla="*/ 897785 w 1767405"/>
                <a:gd name="connsiteY8" fmla="*/ 2846261 h 2858357"/>
                <a:gd name="connsiteX9" fmla="*/ 885022 w 1767405"/>
                <a:gd name="connsiteY9" fmla="*/ 2848832 h 2858357"/>
                <a:gd name="connsiteX10" fmla="*/ 862733 w 1767405"/>
                <a:gd name="connsiteY10" fmla="*/ 2843403 h 2858357"/>
                <a:gd name="connsiteX11" fmla="*/ 813298 w 1767405"/>
                <a:gd name="connsiteY11" fmla="*/ 2814638 h 2858357"/>
                <a:gd name="connsiteX12" fmla="*/ 426012 w 1767405"/>
                <a:gd name="connsiteY12" fmla="*/ 2584323 h 2858357"/>
                <a:gd name="connsiteX13" fmla="*/ 229035 w 1767405"/>
                <a:gd name="connsiteY13" fmla="*/ 2438495 h 2858357"/>
                <a:gd name="connsiteX14" fmla="*/ 12913 w 1767405"/>
                <a:gd name="connsiteY14" fmla="*/ 1971008 h 2858357"/>
                <a:gd name="connsiteX15" fmla="*/ 9769 w 1767405"/>
                <a:gd name="connsiteY15" fmla="*/ 830771 h 2858357"/>
                <a:gd name="connsiteX16" fmla="*/ 9960 w 1767405"/>
                <a:gd name="connsiteY16" fmla="*/ 410051 h 2858357"/>
                <a:gd name="connsiteX17" fmla="*/ 12341 w 1767405"/>
                <a:gd name="connsiteY17" fmla="*/ 395954 h 2858357"/>
                <a:gd name="connsiteX18" fmla="*/ 13389 w 1767405"/>
                <a:gd name="connsiteY18" fmla="*/ 391478 h 2858357"/>
                <a:gd name="connsiteX19" fmla="*/ 883307 w 1767405"/>
                <a:gd name="connsiteY19" fmla="*/ 13145 h 2858357"/>
                <a:gd name="connsiteX20" fmla="*/ 883307 w 1767405"/>
                <a:gd name="connsiteY20" fmla="*/ 0 h 2858357"/>
                <a:gd name="connsiteX21" fmla="*/ 5293 w 1767405"/>
                <a:gd name="connsiteY21" fmla="*/ 382619 h 2858357"/>
                <a:gd name="connsiteX22" fmla="*/ 340 w 1767405"/>
                <a:gd name="connsiteY22" fmla="*/ 410051 h 2858357"/>
                <a:gd name="connsiteX23" fmla="*/ 3388 w 1767405"/>
                <a:gd name="connsiteY23" fmla="*/ 1971104 h 2858357"/>
                <a:gd name="connsiteX24" fmla="*/ 222748 w 1767405"/>
                <a:gd name="connsiteY24" fmla="*/ 2445734 h 2858357"/>
                <a:gd name="connsiteX25" fmla="*/ 420964 w 1767405"/>
                <a:gd name="connsiteY25" fmla="*/ 2592419 h 2858357"/>
                <a:gd name="connsiteX26" fmla="*/ 857970 w 1767405"/>
                <a:gd name="connsiteY26" fmla="*/ 2851690 h 2858357"/>
                <a:gd name="connsiteX27" fmla="*/ 885117 w 1767405"/>
                <a:gd name="connsiteY27" fmla="*/ 2858357 h 2858357"/>
                <a:gd name="connsiteX28" fmla="*/ 902738 w 1767405"/>
                <a:gd name="connsiteY28" fmla="*/ 2854357 h 2858357"/>
                <a:gd name="connsiteX29" fmla="*/ 1425852 w 1767405"/>
                <a:gd name="connsiteY29" fmla="*/ 2538413 h 2858357"/>
                <a:gd name="connsiteX30" fmla="*/ 1767323 w 1767405"/>
                <a:gd name="connsiteY30" fmla="*/ 1867948 h 2858357"/>
                <a:gd name="connsiteX31" fmla="*/ 1766084 w 1767405"/>
                <a:gd name="connsiteY31" fmla="*/ 667893 h 2858357"/>
                <a:gd name="connsiteX32" fmla="*/ 1766084 w 1767405"/>
                <a:gd name="connsiteY32" fmla="*/ 384715 h 2858357"/>
                <a:gd name="connsiteX33" fmla="*/ 883307 w 1767405"/>
                <a:gd name="connsiteY33" fmla="*/ 0 h 2858357"/>
                <a:gd name="connsiteX34" fmla="*/ 883307 w 1767405"/>
                <a:gd name="connsiteY34" fmla="*/ 0 h 2858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767405" h="2858357">
                  <a:moveTo>
                    <a:pt x="883307" y="13145"/>
                  </a:moveTo>
                  <a:cubicBezTo>
                    <a:pt x="1125623" y="240697"/>
                    <a:pt x="1411469" y="365188"/>
                    <a:pt x="1756559" y="393478"/>
                  </a:cubicBezTo>
                  <a:lnTo>
                    <a:pt x="1756559" y="667893"/>
                  </a:lnTo>
                  <a:cubicBezTo>
                    <a:pt x="1756559" y="788003"/>
                    <a:pt x="1756273" y="910019"/>
                    <a:pt x="1755892" y="1028129"/>
                  </a:cubicBezTo>
                  <a:cubicBezTo>
                    <a:pt x="1755130" y="1303401"/>
                    <a:pt x="1754369" y="1588103"/>
                    <a:pt x="1757702" y="1868138"/>
                  </a:cubicBezTo>
                  <a:cubicBezTo>
                    <a:pt x="1759417" y="2014728"/>
                    <a:pt x="1732556" y="2144173"/>
                    <a:pt x="1677883" y="2253044"/>
                  </a:cubicBezTo>
                  <a:cubicBezTo>
                    <a:pt x="1622162" y="2363819"/>
                    <a:pt x="1535674" y="2457165"/>
                    <a:pt x="1420612" y="2530411"/>
                  </a:cubicBezTo>
                  <a:cubicBezTo>
                    <a:pt x="1279928" y="2620137"/>
                    <a:pt x="1134005" y="2706338"/>
                    <a:pt x="992940" y="2789873"/>
                  </a:cubicBezTo>
                  <a:cubicBezTo>
                    <a:pt x="961222" y="2808637"/>
                    <a:pt x="929503" y="2827401"/>
                    <a:pt x="897785" y="2846261"/>
                  </a:cubicBezTo>
                  <a:cubicBezTo>
                    <a:pt x="895023" y="2847880"/>
                    <a:pt x="890356" y="2848832"/>
                    <a:pt x="885022" y="2848832"/>
                  </a:cubicBezTo>
                  <a:cubicBezTo>
                    <a:pt x="877116" y="2848832"/>
                    <a:pt x="868353" y="2846737"/>
                    <a:pt x="862733" y="2843403"/>
                  </a:cubicBezTo>
                  <a:lnTo>
                    <a:pt x="813298" y="2814638"/>
                  </a:lnTo>
                  <a:cubicBezTo>
                    <a:pt x="685568" y="2740438"/>
                    <a:pt x="553552" y="2663761"/>
                    <a:pt x="426012" y="2584323"/>
                  </a:cubicBezTo>
                  <a:cubicBezTo>
                    <a:pt x="357242" y="2541461"/>
                    <a:pt x="290948" y="2492407"/>
                    <a:pt x="229035" y="2438495"/>
                  </a:cubicBezTo>
                  <a:cubicBezTo>
                    <a:pt x="89494" y="2317052"/>
                    <a:pt x="14722" y="2155412"/>
                    <a:pt x="12913" y="1971008"/>
                  </a:cubicBezTo>
                  <a:cubicBezTo>
                    <a:pt x="9102" y="1590961"/>
                    <a:pt x="9484" y="1204532"/>
                    <a:pt x="9769" y="830771"/>
                  </a:cubicBezTo>
                  <a:cubicBezTo>
                    <a:pt x="9865" y="690563"/>
                    <a:pt x="10055" y="550259"/>
                    <a:pt x="9960" y="410051"/>
                  </a:cubicBezTo>
                  <a:cubicBezTo>
                    <a:pt x="9960" y="406146"/>
                    <a:pt x="11008" y="401669"/>
                    <a:pt x="12341" y="395954"/>
                  </a:cubicBezTo>
                  <a:cubicBezTo>
                    <a:pt x="12627" y="394526"/>
                    <a:pt x="13008" y="393097"/>
                    <a:pt x="13389" y="391478"/>
                  </a:cubicBezTo>
                  <a:cubicBezTo>
                    <a:pt x="363719" y="359569"/>
                    <a:pt x="648516" y="235744"/>
                    <a:pt x="883307" y="13145"/>
                  </a:cubicBezTo>
                  <a:moveTo>
                    <a:pt x="883307" y="0"/>
                  </a:moveTo>
                  <a:cubicBezTo>
                    <a:pt x="630514" y="242602"/>
                    <a:pt x="333239" y="353949"/>
                    <a:pt x="5293" y="382619"/>
                  </a:cubicBezTo>
                  <a:cubicBezTo>
                    <a:pt x="3007" y="394621"/>
                    <a:pt x="244" y="402336"/>
                    <a:pt x="340" y="410051"/>
                  </a:cubicBezTo>
                  <a:cubicBezTo>
                    <a:pt x="626" y="930402"/>
                    <a:pt x="-1851" y="1450848"/>
                    <a:pt x="3388" y="1971104"/>
                  </a:cubicBezTo>
                  <a:cubicBezTo>
                    <a:pt x="5293" y="2162270"/>
                    <a:pt x="82921" y="2324005"/>
                    <a:pt x="222748" y="2445734"/>
                  </a:cubicBezTo>
                  <a:cubicBezTo>
                    <a:pt x="284947" y="2499836"/>
                    <a:pt x="351717" y="2549271"/>
                    <a:pt x="420964" y="2592419"/>
                  </a:cubicBezTo>
                  <a:cubicBezTo>
                    <a:pt x="564887" y="2682050"/>
                    <a:pt x="711667" y="2766536"/>
                    <a:pt x="857970" y="2851690"/>
                  </a:cubicBezTo>
                  <a:cubicBezTo>
                    <a:pt x="865114" y="2855881"/>
                    <a:pt x="875497" y="2858357"/>
                    <a:pt x="885117" y="2858357"/>
                  </a:cubicBezTo>
                  <a:cubicBezTo>
                    <a:pt x="891785" y="2858357"/>
                    <a:pt x="898071" y="2857119"/>
                    <a:pt x="902738" y="2854357"/>
                  </a:cubicBezTo>
                  <a:cubicBezTo>
                    <a:pt x="1077808" y="2750439"/>
                    <a:pt x="1253925" y="2648045"/>
                    <a:pt x="1425852" y="2538413"/>
                  </a:cubicBezTo>
                  <a:cubicBezTo>
                    <a:pt x="1662071" y="2387918"/>
                    <a:pt x="1770847" y="2162747"/>
                    <a:pt x="1767323" y="1867948"/>
                  </a:cubicBezTo>
                  <a:cubicBezTo>
                    <a:pt x="1762560" y="1467993"/>
                    <a:pt x="1766084" y="1067848"/>
                    <a:pt x="1766084" y="667893"/>
                  </a:cubicBezTo>
                  <a:cubicBezTo>
                    <a:pt x="1766084" y="574453"/>
                    <a:pt x="1766084" y="481108"/>
                    <a:pt x="1766084" y="384715"/>
                  </a:cubicBezTo>
                  <a:cubicBezTo>
                    <a:pt x="1428804" y="358616"/>
                    <a:pt x="1133529" y="237649"/>
                    <a:pt x="883307" y="0"/>
                  </a:cubicBezTo>
                  <a:lnTo>
                    <a:pt x="883307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AF0C0"/>
                </a:gs>
                <a:gs pos="50000">
                  <a:srgbClr val="EEC887"/>
                </a:gs>
                <a:gs pos="53000">
                  <a:srgbClr val="F7D495"/>
                </a:gs>
                <a:gs pos="100000">
                  <a:srgbClr val="FAF0C0"/>
                </a:gs>
              </a:gsLst>
              <a:lin ang="0" scaled="1"/>
              <a:tileRect/>
            </a:gradFill>
            <a:ln w="53232" cap="rnd">
              <a:noFill/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5" name="图形 2">
            <a:extLst>
              <a:ext uri="{FF2B5EF4-FFF2-40B4-BE49-F238E27FC236}">
                <a16:creationId xmlns:a16="http://schemas.microsoft.com/office/drawing/2014/main" id="{184EE6AD-74D0-9EB7-AE31-204E232C0EDC}"/>
              </a:ext>
            </a:extLst>
          </p:cNvPr>
          <p:cNvGrpSpPr/>
          <p:nvPr/>
        </p:nvGrpSpPr>
        <p:grpSpPr>
          <a:xfrm>
            <a:off x="2027240" y="936047"/>
            <a:ext cx="1660056" cy="2315099"/>
            <a:chOff x="983402" y="176688"/>
            <a:chExt cx="1991070" cy="2776728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2C26CC75-42A9-319A-F3C8-0B9B9329B60B}"/>
                </a:ext>
              </a:extLst>
            </p:cNvPr>
            <p:cNvSpPr/>
            <p:nvPr/>
          </p:nvSpPr>
          <p:spPr>
            <a:xfrm>
              <a:off x="988178" y="182689"/>
              <a:ext cx="1981678" cy="2766059"/>
            </a:xfrm>
            <a:custGeom>
              <a:avLst/>
              <a:gdLst>
                <a:gd name="connsiteX0" fmla="*/ 987686 w 1981678"/>
                <a:gd name="connsiteY0" fmla="*/ 2766060 h 2766059"/>
                <a:gd name="connsiteX1" fmla="*/ 972351 w 1981678"/>
                <a:gd name="connsiteY1" fmla="*/ 2762536 h 2766059"/>
                <a:gd name="connsiteX2" fmla="*/ 877196 w 1981678"/>
                <a:gd name="connsiteY2" fmla="*/ 2697480 h 2766059"/>
                <a:gd name="connsiteX3" fmla="*/ 384182 w 1981678"/>
                <a:gd name="connsiteY3" fmla="*/ 2353437 h 2766059"/>
                <a:gd name="connsiteX4" fmla="*/ 187300 w 1981678"/>
                <a:gd name="connsiteY4" fmla="*/ 2168366 h 2766059"/>
                <a:gd name="connsiteX5" fmla="*/ 73858 w 1981678"/>
                <a:gd name="connsiteY5" fmla="*/ 1594485 h 2766059"/>
                <a:gd name="connsiteX6" fmla="*/ 185491 w 1981678"/>
                <a:gd name="connsiteY6" fmla="*/ 1112139 h 2766059"/>
                <a:gd name="connsiteX7" fmla="*/ 8707 w 1981678"/>
                <a:gd name="connsiteY7" fmla="*/ 294608 h 2766059"/>
                <a:gd name="connsiteX8" fmla="*/ 2611 w 1981678"/>
                <a:gd name="connsiteY8" fmla="*/ 248507 h 2766059"/>
                <a:gd name="connsiteX9" fmla="*/ 112243 w 1981678"/>
                <a:gd name="connsiteY9" fmla="*/ 58674 h 2766059"/>
                <a:gd name="connsiteX10" fmla="*/ 146819 w 1981678"/>
                <a:gd name="connsiteY10" fmla="*/ 0 h 2766059"/>
                <a:gd name="connsiteX11" fmla="*/ 595161 w 1981678"/>
                <a:gd name="connsiteY11" fmla="*/ 116205 h 2766059"/>
                <a:gd name="connsiteX12" fmla="*/ 636785 w 1981678"/>
                <a:gd name="connsiteY12" fmla="*/ 114967 h 2766059"/>
                <a:gd name="connsiteX13" fmla="*/ 855384 w 1981678"/>
                <a:gd name="connsiteY13" fmla="*/ 78677 h 2766059"/>
                <a:gd name="connsiteX14" fmla="*/ 956635 w 1981678"/>
                <a:gd name="connsiteY14" fmla="*/ 57531 h 2766059"/>
                <a:gd name="connsiteX15" fmla="*/ 970065 w 1981678"/>
                <a:gd name="connsiteY15" fmla="*/ 54578 h 2766059"/>
                <a:gd name="connsiteX16" fmla="*/ 996163 w 1981678"/>
                <a:gd name="connsiteY16" fmla="*/ 50197 h 2766059"/>
                <a:gd name="connsiteX17" fmla="*/ 1007022 w 1981678"/>
                <a:gd name="connsiteY17" fmla="*/ 52006 h 2766059"/>
                <a:gd name="connsiteX18" fmla="*/ 1344969 w 1981678"/>
                <a:gd name="connsiteY18" fmla="*/ 118205 h 2766059"/>
                <a:gd name="connsiteX19" fmla="*/ 1814742 w 1981678"/>
                <a:gd name="connsiteY19" fmla="*/ 8191 h 2766059"/>
                <a:gd name="connsiteX20" fmla="*/ 1825886 w 1981678"/>
                <a:gd name="connsiteY20" fmla="*/ 4001 h 2766059"/>
                <a:gd name="connsiteX21" fmla="*/ 1833506 w 1981678"/>
                <a:gd name="connsiteY21" fmla="*/ 1333 h 2766059"/>
                <a:gd name="connsiteX22" fmla="*/ 1864939 w 1981678"/>
                <a:gd name="connsiteY22" fmla="*/ 54959 h 2766059"/>
                <a:gd name="connsiteX23" fmla="*/ 1980191 w 1981678"/>
                <a:gd name="connsiteY23" fmla="*/ 254794 h 2766059"/>
                <a:gd name="connsiteX24" fmla="*/ 1972952 w 1981678"/>
                <a:gd name="connsiteY24" fmla="*/ 291751 h 2766059"/>
                <a:gd name="connsiteX25" fmla="*/ 1822267 w 1981678"/>
                <a:gd name="connsiteY25" fmla="*/ 1304449 h 2766059"/>
                <a:gd name="connsiteX26" fmla="*/ 1899705 w 1981678"/>
                <a:gd name="connsiteY26" fmla="*/ 1580388 h 2766059"/>
                <a:gd name="connsiteX27" fmla="*/ 1774546 w 1981678"/>
                <a:gd name="connsiteY27" fmla="*/ 2186750 h 2766059"/>
                <a:gd name="connsiteX28" fmla="*/ 1444410 w 1981678"/>
                <a:gd name="connsiteY28" fmla="*/ 2462879 h 2766059"/>
                <a:gd name="connsiteX29" fmla="*/ 1105891 w 1981678"/>
                <a:gd name="connsiteY29" fmla="*/ 2696337 h 2766059"/>
                <a:gd name="connsiteX30" fmla="*/ 1009689 w 1981678"/>
                <a:gd name="connsiteY30" fmla="*/ 2760440 h 2766059"/>
                <a:gd name="connsiteX31" fmla="*/ 987686 w 1981678"/>
                <a:gd name="connsiteY31" fmla="*/ 2766060 h 2766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981678" h="2766059">
                  <a:moveTo>
                    <a:pt x="987686" y="2766060"/>
                  </a:moveTo>
                  <a:cubicBezTo>
                    <a:pt x="981209" y="2766060"/>
                    <a:pt x="975589" y="2764727"/>
                    <a:pt x="972351" y="2762536"/>
                  </a:cubicBezTo>
                  <a:cubicBezTo>
                    <a:pt x="940633" y="2740819"/>
                    <a:pt x="908914" y="2719197"/>
                    <a:pt x="877196" y="2697480"/>
                  </a:cubicBezTo>
                  <a:cubicBezTo>
                    <a:pt x="714509" y="2586419"/>
                    <a:pt x="546298" y="2471547"/>
                    <a:pt x="384182" y="2353437"/>
                  </a:cubicBezTo>
                  <a:cubicBezTo>
                    <a:pt x="320841" y="2307336"/>
                    <a:pt x="256452" y="2246852"/>
                    <a:pt x="187300" y="2168366"/>
                  </a:cubicBezTo>
                  <a:cubicBezTo>
                    <a:pt x="45378" y="2007489"/>
                    <a:pt x="8326" y="1819751"/>
                    <a:pt x="73858" y="1594485"/>
                  </a:cubicBezTo>
                  <a:cubicBezTo>
                    <a:pt x="118339" y="1441704"/>
                    <a:pt x="163583" y="1278636"/>
                    <a:pt x="185491" y="1112139"/>
                  </a:cubicBezTo>
                  <a:cubicBezTo>
                    <a:pt x="226734" y="798862"/>
                    <a:pt x="167203" y="523780"/>
                    <a:pt x="8707" y="294608"/>
                  </a:cubicBezTo>
                  <a:cubicBezTo>
                    <a:pt x="515" y="282797"/>
                    <a:pt x="-2723" y="258223"/>
                    <a:pt x="2611" y="248507"/>
                  </a:cubicBezTo>
                  <a:cubicBezTo>
                    <a:pt x="37567" y="184975"/>
                    <a:pt x="73858" y="123634"/>
                    <a:pt x="112243" y="58674"/>
                  </a:cubicBezTo>
                  <a:cubicBezTo>
                    <a:pt x="123673" y="39243"/>
                    <a:pt x="135294" y="19717"/>
                    <a:pt x="146819" y="0"/>
                  </a:cubicBezTo>
                  <a:cubicBezTo>
                    <a:pt x="321317" y="80296"/>
                    <a:pt x="459811" y="116205"/>
                    <a:pt x="595161" y="116205"/>
                  </a:cubicBezTo>
                  <a:cubicBezTo>
                    <a:pt x="609067" y="116205"/>
                    <a:pt x="623069" y="115824"/>
                    <a:pt x="636785" y="114967"/>
                  </a:cubicBezTo>
                  <a:cubicBezTo>
                    <a:pt x="710223" y="110776"/>
                    <a:pt x="784042" y="94393"/>
                    <a:pt x="855384" y="78677"/>
                  </a:cubicBezTo>
                  <a:cubicBezTo>
                    <a:pt x="888531" y="71342"/>
                    <a:pt x="922821" y="63722"/>
                    <a:pt x="956635" y="57531"/>
                  </a:cubicBezTo>
                  <a:cubicBezTo>
                    <a:pt x="961016" y="56769"/>
                    <a:pt x="965493" y="55626"/>
                    <a:pt x="970065" y="54578"/>
                  </a:cubicBezTo>
                  <a:cubicBezTo>
                    <a:pt x="978923" y="52388"/>
                    <a:pt x="988162" y="50197"/>
                    <a:pt x="996163" y="50197"/>
                  </a:cubicBezTo>
                  <a:cubicBezTo>
                    <a:pt x="1000354" y="50197"/>
                    <a:pt x="1003974" y="50768"/>
                    <a:pt x="1007022" y="52006"/>
                  </a:cubicBezTo>
                  <a:cubicBezTo>
                    <a:pt x="1116369" y="95917"/>
                    <a:pt x="1230002" y="118205"/>
                    <a:pt x="1344969" y="118205"/>
                  </a:cubicBezTo>
                  <a:cubicBezTo>
                    <a:pt x="1494130" y="118205"/>
                    <a:pt x="1647769" y="82201"/>
                    <a:pt x="1814742" y="8191"/>
                  </a:cubicBezTo>
                  <a:cubicBezTo>
                    <a:pt x="1817790" y="6858"/>
                    <a:pt x="1821028" y="5715"/>
                    <a:pt x="1825886" y="4001"/>
                  </a:cubicBezTo>
                  <a:cubicBezTo>
                    <a:pt x="1828077" y="3239"/>
                    <a:pt x="1830553" y="2381"/>
                    <a:pt x="1833506" y="1333"/>
                  </a:cubicBezTo>
                  <a:cubicBezTo>
                    <a:pt x="1843888" y="19145"/>
                    <a:pt x="1854366" y="37052"/>
                    <a:pt x="1864939" y="54959"/>
                  </a:cubicBezTo>
                  <a:cubicBezTo>
                    <a:pt x="1903134" y="120015"/>
                    <a:pt x="1942663" y="187357"/>
                    <a:pt x="1980191" y="254794"/>
                  </a:cubicBezTo>
                  <a:cubicBezTo>
                    <a:pt x="1984001" y="261556"/>
                    <a:pt x="1980096" y="281273"/>
                    <a:pt x="1972952" y="291751"/>
                  </a:cubicBezTo>
                  <a:cubicBezTo>
                    <a:pt x="1784071" y="568357"/>
                    <a:pt x="1736161" y="890207"/>
                    <a:pt x="1822267" y="1304449"/>
                  </a:cubicBezTo>
                  <a:cubicBezTo>
                    <a:pt x="1839221" y="1386173"/>
                    <a:pt x="1863891" y="1473899"/>
                    <a:pt x="1899705" y="1580388"/>
                  </a:cubicBezTo>
                  <a:cubicBezTo>
                    <a:pt x="1979143" y="1816418"/>
                    <a:pt x="1937043" y="2020348"/>
                    <a:pt x="1774546" y="2186750"/>
                  </a:cubicBezTo>
                  <a:cubicBezTo>
                    <a:pt x="1672057" y="2291715"/>
                    <a:pt x="1555281" y="2380679"/>
                    <a:pt x="1444410" y="2462879"/>
                  </a:cubicBezTo>
                  <a:cubicBezTo>
                    <a:pt x="1334206" y="2544604"/>
                    <a:pt x="1218096" y="2621756"/>
                    <a:pt x="1105891" y="2696337"/>
                  </a:cubicBezTo>
                  <a:cubicBezTo>
                    <a:pt x="1073792" y="2717673"/>
                    <a:pt x="1041693" y="2739009"/>
                    <a:pt x="1009689" y="2760440"/>
                  </a:cubicBezTo>
                  <a:cubicBezTo>
                    <a:pt x="1004641" y="2763869"/>
                    <a:pt x="995973" y="2766060"/>
                    <a:pt x="987686" y="276606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AF0C0"/>
                </a:gs>
                <a:gs pos="50000">
                  <a:srgbClr val="EEC887"/>
                </a:gs>
                <a:gs pos="53000">
                  <a:srgbClr val="F7D495"/>
                </a:gs>
                <a:gs pos="100000">
                  <a:srgbClr val="FAF0C0"/>
                </a:gs>
              </a:gsLst>
              <a:lin ang="0" scaled="1"/>
              <a:tileRect/>
            </a:gradFill>
            <a:ln w="53232" cap="rnd">
              <a:noFill/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0AA41150-E6E8-5503-8673-7003F531EE26}"/>
                </a:ext>
              </a:extLst>
            </p:cNvPr>
            <p:cNvSpPr/>
            <p:nvPr/>
          </p:nvSpPr>
          <p:spPr>
            <a:xfrm>
              <a:off x="983402" y="176688"/>
              <a:ext cx="1991070" cy="2776728"/>
            </a:xfrm>
            <a:custGeom>
              <a:avLst/>
              <a:gdLst>
                <a:gd name="connsiteX0" fmla="*/ 153501 w 1991070"/>
                <a:gd name="connsiteY0" fmla="*/ 12192 h 2776728"/>
                <a:gd name="connsiteX1" fmla="*/ 599938 w 1991070"/>
                <a:gd name="connsiteY1" fmla="*/ 127063 h 2776728"/>
                <a:gd name="connsiteX2" fmla="*/ 641848 w 1991070"/>
                <a:gd name="connsiteY2" fmla="*/ 125825 h 2776728"/>
                <a:gd name="connsiteX3" fmla="*/ 861209 w 1991070"/>
                <a:gd name="connsiteY3" fmla="*/ 89345 h 2776728"/>
                <a:gd name="connsiteX4" fmla="*/ 962269 w 1991070"/>
                <a:gd name="connsiteY4" fmla="*/ 68199 h 2776728"/>
                <a:gd name="connsiteX5" fmla="*/ 975890 w 1991070"/>
                <a:gd name="connsiteY5" fmla="*/ 65151 h 2776728"/>
                <a:gd name="connsiteX6" fmla="*/ 1000940 w 1991070"/>
                <a:gd name="connsiteY6" fmla="*/ 60960 h 2776728"/>
                <a:gd name="connsiteX7" fmla="*/ 1009989 w 1991070"/>
                <a:gd name="connsiteY7" fmla="*/ 62484 h 2776728"/>
                <a:gd name="connsiteX8" fmla="*/ 1349651 w 1991070"/>
                <a:gd name="connsiteY8" fmla="*/ 128969 h 2776728"/>
                <a:gd name="connsiteX9" fmla="*/ 1821329 w 1991070"/>
                <a:gd name="connsiteY9" fmla="*/ 18574 h 2776728"/>
                <a:gd name="connsiteX10" fmla="*/ 1832092 w 1991070"/>
                <a:gd name="connsiteY10" fmla="*/ 14573 h 2776728"/>
                <a:gd name="connsiteX11" fmla="*/ 1836092 w 1991070"/>
                <a:gd name="connsiteY11" fmla="*/ 13145 h 2776728"/>
                <a:gd name="connsiteX12" fmla="*/ 1865525 w 1991070"/>
                <a:gd name="connsiteY12" fmla="*/ 63436 h 2776728"/>
                <a:gd name="connsiteX13" fmla="*/ 1980682 w 1991070"/>
                <a:gd name="connsiteY13" fmla="*/ 263176 h 2776728"/>
                <a:gd name="connsiteX14" fmla="*/ 1973729 w 1991070"/>
                <a:gd name="connsiteY14" fmla="*/ 295085 h 2776728"/>
                <a:gd name="connsiteX15" fmla="*/ 1822376 w 1991070"/>
                <a:gd name="connsiteY15" fmla="*/ 1311497 h 2776728"/>
                <a:gd name="connsiteX16" fmla="*/ 1899910 w 1991070"/>
                <a:gd name="connsiteY16" fmla="*/ 1587913 h 2776728"/>
                <a:gd name="connsiteX17" fmla="*/ 1775894 w 1991070"/>
                <a:gd name="connsiteY17" fmla="*/ 2189417 h 2776728"/>
                <a:gd name="connsiteX18" fmla="*/ 1446329 w 1991070"/>
                <a:gd name="connsiteY18" fmla="*/ 2465070 h 2776728"/>
                <a:gd name="connsiteX19" fmla="*/ 1108001 w 1991070"/>
                <a:gd name="connsiteY19" fmla="*/ 2698337 h 2776728"/>
                <a:gd name="connsiteX20" fmla="*/ 1011704 w 1991070"/>
                <a:gd name="connsiteY20" fmla="*/ 2762536 h 2776728"/>
                <a:gd name="connsiteX21" fmla="*/ 992368 w 1991070"/>
                <a:gd name="connsiteY21" fmla="*/ 2767298 h 2776728"/>
                <a:gd name="connsiteX22" fmla="*/ 979700 w 1991070"/>
                <a:gd name="connsiteY22" fmla="*/ 2764536 h 2776728"/>
                <a:gd name="connsiteX23" fmla="*/ 884450 w 1991070"/>
                <a:gd name="connsiteY23" fmla="*/ 2699385 h 2776728"/>
                <a:gd name="connsiteX24" fmla="*/ 391626 w 1991070"/>
                <a:gd name="connsiteY24" fmla="*/ 2355533 h 2776728"/>
                <a:gd name="connsiteX25" fmla="*/ 195506 w 1991070"/>
                <a:gd name="connsiteY25" fmla="*/ 2171224 h 2776728"/>
                <a:gd name="connsiteX26" fmla="*/ 83111 w 1991070"/>
                <a:gd name="connsiteY26" fmla="*/ 1601819 h 2776728"/>
                <a:gd name="connsiteX27" fmla="*/ 194935 w 1991070"/>
                <a:gd name="connsiteY27" fmla="*/ 1118807 h 2776728"/>
                <a:gd name="connsiteX28" fmla="*/ 17294 w 1991070"/>
                <a:gd name="connsiteY28" fmla="*/ 297942 h 2776728"/>
                <a:gd name="connsiteX29" fmla="*/ 11483 w 1991070"/>
                <a:gd name="connsiteY29" fmla="*/ 256889 h 2776728"/>
                <a:gd name="connsiteX30" fmla="*/ 121021 w 1991070"/>
                <a:gd name="connsiteY30" fmla="*/ 67247 h 2776728"/>
                <a:gd name="connsiteX31" fmla="*/ 153501 w 1991070"/>
                <a:gd name="connsiteY31" fmla="*/ 12192 h 2776728"/>
                <a:gd name="connsiteX32" fmla="*/ 149596 w 1991070"/>
                <a:gd name="connsiteY32" fmla="*/ 0 h 2776728"/>
                <a:gd name="connsiteX33" fmla="*/ 3197 w 1991070"/>
                <a:gd name="connsiteY33" fmla="*/ 252317 h 2776728"/>
                <a:gd name="connsiteX34" fmla="*/ 9483 w 1991070"/>
                <a:gd name="connsiteY34" fmla="*/ 303371 h 2776728"/>
                <a:gd name="connsiteX35" fmla="*/ 185505 w 1991070"/>
                <a:gd name="connsiteY35" fmla="*/ 1117568 h 2776728"/>
                <a:gd name="connsiteX36" fmla="*/ 73967 w 1991070"/>
                <a:gd name="connsiteY36" fmla="*/ 1599152 h 2776728"/>
                <a:gd name="connsiteX37" fmla="*/ 188363 w 1991070"/>
                <a:gd name="connsiteY37" fmla="*/ 2177510 h 2776728"/>
                <a:gd name="connsiteX38" fmla="*/ 386006 w 1991070"/>
                <a:gd name="connsiteY38" fmla="*/ 2363248 h 2776728"/>
                <a:gd name="connsiteX39" fmla="*/ 974270 w 1991070"/>
                <a:gd name="connsiteY39" fmla="*/ 2772346 h 2776728"/>
                <a:gd name="connsiteX40" fmla="*/ 992368 w 1991070"/>
                <a:gd name="connsiteY40" fmla="*/ 2776728 h 2776728"/>
                <a:gd name="connsiteX41" fmla="*/ 1017038 w 1991070"/>
                <a:gd name="connsiteY41" fmla="*/ 2770346 h 2776728"/>
                <a:gd name="connsiteX42" fmla="*/ 1451949 w 1991070"/>
                <a:gd name="connsiteY42" fmla="*/ 2472595 h 2776728"/>
                <a:gd name="connsiteX43" fmla="*/ 1782657 w 1991070"/>
                <a:gd name="connsiteY43" fmla="*/ 2195989 h 2776728"/>
                <a:gd name="connsiteX44" fmla="*/ 1908863 w 1991070"/>
                <a:gd name="connsiteY44" fmla="*/ 1584769 h 2776728"/>
                <a:gd name="connsiteX45" fmla="*/ 1831616 w 1991070"/>
                <a:gd name="connsiteY45" fmla="*/ 1309402 h 2776728"/>
                <a:gd name="connsiteX46" fmla="*/ 1981539 w 1991070"/>
                <a:gd name="connsiteY46" fmla="*/ 300323 h 2776728"/>
                <a:gd name="connsiteX47" fmla="*/ 1988969 w 1991070"/>
                <a:gd name="connsiteY47" fmla="*/ 258413 h 2776728"/>
                <a:gd name="connsiteX48" fmla="*/ 1840283 w 1991070"/>
                <a:gd name="connsiteY48" fmla="*/ 1429 h 2776728"/>
                <a:gd name="connsiteX49" fmla="*/ 1817423 w 1991070"/>
                <a:gd name="connsiteY49" fmla="*/ 9715 h 2776728"/>
                <a:gd name="connsiteX50" fmla="*/ 1349555 w 1991070"/>
                <a:gd name="connsiteY50" fmla="*/ 119253 h 2776728"/>
                <a:gd name="connsiteX51" fmla="*/ 1013418 w 1991070"/>
                <a:gd name="connsiteY51" fmla="*/ 53435 h 2776728"/>
                <a:gd name="connsiteX52" fmla="*/ 1000750 w 1991070"/>
                <a:gd name="connsiteY52" fmla="*/ 51245 h 2776728"/>
                <a:gd name="connsiteX53" fmla="*/ 960364 w 1991070"/>
                <a:gd name="connsiteY53" fmla="*/ 58674 h 2776728"/>
                <a:gd name="connsiteX54" fmla="*/ 641086 w 1991070"/>
                <a:gd name="connsiteY54" fmla="*/ 116110 h 2776728"/>
                <a:gd name="connsiteX55" fmla="*/ 599747 w 1991070"/>
                <a:gd name="connsiteY55" fmla="*/ 117253 h 2776728"/>
                <a:gd name="connsiteX56" fmla="*/ 149596 w 1991070"/>
                <a:gd name="connsiteY56" fmla="*/ 0 h 2776728"/>
                <a:gd name="connsiteX57" fmla="*/ 149596 w 1991070"/>
                <a:gd name="connsiteY57" fmla="*/ 0 h 2776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1991070" h="2776728">
                  <a:moveTo>
                    <a:pt x="153501" y="12192"/>
                  </a:moveTo>
                  <a:cubicBezTo>
                    <a:pt x="326856" y="91535"/>
                    <a:pt x="464873" y="127063"/>
                    <a:pt x="599938" y="127063"/>
                  </a:cubicBezTo>
                  <a:cubicBezTo>
                    <a:pt x="613940" y="127063"/>
                    <a:pt x="628037" y="126683"/>
                    <a:pt x="641848" y="125825"/>
                  </a:cubicBezTo>
                  <a:cubicBezTo>
                    <a:pt x="715667" y="121539"/>
                    <a:pt x="789676" y="105251"/>
                    <a:pt x="861209" y="89345"/>
                  </a:cubicBezTo>
                  <a:cubicBezTo>
                    <a:pt x="894356" y="82010"/>
                    <a:pt x="928646" y="74486"/>
                    <a:pt x="962269" y="68199"/>
                  </a:cubicBezTo>
                  <a:cubicBezTo>
                    <a:pt x="966746" y="67342"/>
                    <a:pt x="971413" y="66199"/>
                    <a:pt x="975890" y="65151"/>
                  </a:cubicBezTo>
                  <a:cubicBezTo>
                    <a:pt x="984557" y="63056"/>
                    <a:pt x="993416" y="60960"/>
                    <a:pt x="1000940" y="60960"/>
                  </a:cubicBezTo>
                  <a:cubicBezTo>
                    <a:pt x="1004560" y="60960"/>
                    <a:pt x="1007513" y="61436"/>
                    <a:pt x="1009989" y="62484"/>
                  </a:cubicBezTo>
                  <a:cubicBezTo>
                    <a:pt x="1119908" y="106585"/>
                    <a:pt x="1234208" y="128969"/>
                    <a:pt x="1349651" y="128969"/>
                  </a:cubicBezTo>
                  <a:cubicBezTo>
                    <a:pt x="1499479" y="128969"/>
                    <a:pt x="1653784" y="92869"/>
                    <a:pt x="1821329" y="18574"/>
                  </a:cubicBezTo>
                  <a:cubicBezTo>
                    <a:pt x="1824186" y="17335"/>
                    <a:pt x="1827139" y="16288"/>
                    <a:pt x="1832092" y="14573"/>
                  </a:cubicBezTo>
                  <a:cubicBezTo>
                    <a:pt x="1833330" y="14192"/>
                    <a:pt x="1834664" y="13716"/>
                    <a:pt x="1836092" y="13145"/>
                  </a:cubicBezTo>
                  <a:cubicBezTo>
                    <a:pt x="1845903" y="29909"/>
                    <a:pt x="1855714" y="46577"/>
                    <a:pt x="1865525" y="63436"/>
                  </a:cubicBezTo>
                  <a:cubicBezTo>
                    <a:pt x="1903720" y="128492"/>
                    <a:pt x="1943153" y="195739"/>
                    <a:pt x="1980682" y="263176"/>
                  </a:cubicBezTo>
                  <a:cubicBezTo>
                    <a:pt x="1983349" y="268034"/>
                    <a:pt x="1980110" y="285655"/>
                    <a:pt x="1973729" y="295085"/>
                  </a:cubicBezTo>
                  <a:cubicBezTo>
                    <a:pt x="1783991" y="572834"/>
                    <a:pt x="1735889" y="895826"/>
                    <a:pt x="1822376" y="1311497"/>
                  </a:cubicBezTo>
                  <a:cubicBezTo>
                    <a:pt x="1839426" y="1393412"/>
                    <a:pt x="1864096" y="1481233"/>
                    <a:pt x="1899910" y="1587913"/>
                  </a:cubicBezTo>
                  <a:cubicBezTo>
                    <a:pt x="1978682" y="1822133"/>
                    <a:pt x="1936962" y="2024444"/>
                    <a:pt x="1775894" y="2189417"/>
                  </a:cubicBezTo>
                  <a:cubicBezTo>
                    <a:pt x="1673691" y="2294096"/>
                    <a:pt x="1557010" y="2382965"/>
                    <a:pt x="1446329" y="2465070"/>
                  </a:cubicBezTo>
                  <a:cubicBezTo>
                    <a:pt x="1336220" y="2546700"/>
                    <a:pt x="1220206" y="2623852"/>
                    <a:pt x="1108001" y="2698337"/>
                  </a:cubicBezTo>
                  <a:cubicBezTo>
                    <a:pt x="1075902" y="2719673"/>
                    <a:pt x="1043803" y="2741009"/>
                    <a:pt x="1011704" y="2762536"/>
                  </a:cubicBezTo>
                  <a:cubicBezTo>
                    <a:pt x="1007513" y="2765393"/>
                    <a:pt x="999702" y="2767298"/>
                    <a:pt x="992368" y="2767298"/>
                  </a:cubicBezTo>
                  <a:cubicBezTo>
                    <a:pt x="986939" y="2767298"/>
                    <a:pt x="982176" y="2766251"/>
                    <a:pt x="979700" y="2764536"/>
                  </a:cubicBezTo>
                  <a:cubicBezTo>
                    <a:pt x="947981" y="2742819"/>
                    <a:pt x="916168" y="2721102"/>
                    <a:pt x="884450" y="2699385"/>
                  </a:cubicBezTo>
                  <a:cubicBezTo>
                    <a:pt x="721858" y="2588324"/>
                    <a:pt x="553742" y="2473547"/>
                    <a:pt x="391626" y="2355533"/>
                  </a:cubicBezTo>
                  <a:cubicBezTo>
                    <a:pt x="328571" y="2309622"/>
                    <a:pt x="264467" y="2249329"/>
                    <a:pt x="195506" y="2171224"/>
                  </a:cubicBezTo>
                  <a:cubicBezTo>
                    <a:pt x="54727" y="2011680"/>
                    <a:pt x="17960" y="1825466"/>
                    <a:pt x="83111" y="1601819"/>
                  </a:cubicBezTo>
                  <a:cubicBezTo>
                    <a:pt x="127688" y="1448848"/>
                    <a:pt x="172932" y="1285589"/>
                    <a:pt x="194935" y="1118807"/>
                  </a:cubicBezTo>
                  <a:cubicBezTo>
                    <a:pt x="236273" y="804291"/>
                    <a:pt x="176552" y="528066"/>
                    <a:pt x="17294" y="297942"/>
                  </a:cubicBezTo>
                  <a:cubicBezTo>
                    <a:pt x="10245" y="287655"/>
                    <a:pt x="7007" y="265081"/>
                    <a:pt x="11483" y="256889"/>
                  </a:cubicBezTo>
                  <a:cubicBezTo>
                    <a:pt x="46345" y="193357"/>
                    <a:pt x="82635" y="132112"/>
                    <a:pt x="121021" y="67247"/>
                  </a:cubicBezTo>
                  <a:cubicBezTo>
                    <a:pt x="131784" y="49054"/>
                    <a:pt x="142643" y="30671"/>
                    <a:pt x="153501" y="12192"/>
                  </a:cubicBezTo>
                  <a:moveTo>
                    <a:pt x="149596" y="0"/>
                  </a:moveTo>
                  <a:cubicBezTo>
                    <a:pt x="99113" y="86106"/>
                    <a:pt x="49393" y="168116"/>
                    <a:pt x="3197" y="252317"/>
                  </a:cubicBezTo>
                  <a:cubicBezTo>
                    <a:pt x="-3376" y="264319"/>
                    <a:pt x="911" y="290894"/>
                    <a:pt x="9483" y="303371"/>
                  </a:cubicBezTo>
                  <a:cubicBezTo>
                    <a:pt x="178552" y="547783"/>
                    <a:pt x="223891" y="825627"/>
                    <a:pt x="185505" y="1117568"/>
                  </a:cubicBezTo>
                  <a:cubicBezTo>
                    <a:pt x="164074" y="1280541"/>
                    <a:pt x="119973" y="1441418"/>
                    <a:pt x="73967" y="1599152"/>
                  </a:cubicBezTo>
                  <a:cubicBezTo>
                    <a:pt x="10245" y="1817942"/>
                    <a:pt x="41582" y="2011013"/>
                    <a:pt x="188363" y="2177510"/>
                  </a:cubicBezTo>
                  <a:cubicBezTo>
                    <a:pt x="248370" y="2245519"/>
                    <a:pt x="313997" y="2310765"/>
                    <a:pt x="386006" y="2363248"/>
                  </a:cubicBezTo>
                  <a:cubicBezTo>
                    <a:pt x="579364" y="2504027"/>
                    <a:pt x="777293" y="2637473"/>
                    <a:pt x="974270" y="2772346"/>
                  </a:cubicBezTo>
                  <a:cubicBezTo>
                    <a:pt x="978652" y="2775395"/>
                    <a:pt x="985319" y="2776728"/>
                    <a:pt x="992368" y="2776728"/>
                  </a:cubicBezTo>
                  <a:cubicBezTo>
                    <a:pt x="1001417" y="2776728"/>
                    <a:pt x="1010942" y="2774442"/>
                    <a:pt x="1017038" y="2770346"/>
                  </a:cubicBezTo>
                  <a:cubicBezTo>
                    <a:pt x="1162865" y="2672525"/>
                    <a:pt x="1310598" y="2577465"/>
                    <a:pt x="1451949" y="2472595"/>
                  </a:cubicBezTo>
                  <a:cubicBezTo>
                    <a:pt x="1566916" y="2387346"/>
                    <a:pt x="1681978" y="2298954"/>
                    <a:pt x="1782657" y="2195989"/>
                  </a:cubicBezTo>
                  <a:cubicBezTo>
                    <a:pt x="1948392" y="2026253"/>
                    <a:pt x="1987349" y="1817942"/>
                    <a:pt x="1908863" y="1584769"/>
                  </a:cubicBezTo>
                  <a:cubicBezTo>
                    <a:pt x="1878574" y="1494663"/>
                    <a:pt x="1850951" y="1402747"/>
                    <a:pt x="1831616" y="1309402"/>
                  </a:cubicBezTo>
                  <a:cubicBezTo>
                    <a:pt x="1757416" y="952786"/>
                    <a:pt x="1770370" y="609505"/>
                    <a:pt x="1981539" y="300323"/>
                  </a:cubicBezTo>
                  <a:cubicBezTo>
                    <a:pt x="1988873" y="289655"/>
                    <a:pt x="1994207" y="267748"/>
                    <a:pt x="1988969" y="258413"/>
                  </a:cubicBezTo>
                  <a:cubicBezTo>
                    <a:pt x="1940582" y="171450"/>
                    <a:pt x="1889718" y="86011"/>
                    <a:pt x="1840283" y="1429"/>
                  </a:cubicBezTo>
                  <a:cubicBezTo>
                    <a:pt x="1827806" y="5905"/>
                    <a:pt x="1822472" y="7525"/>
                    <a:pt x="1817423" y="9715"/>
                  </a:cubicBezTo>
                  <a:cubicBezTo>
                    <a:pt x="1662928" y="78200"/>
                    <a:pt x="1507289" y="119253"/>
                    <a:pt x="1349555" y="119253"/>
                  </a:cubicBezTo>
                  <a:cubicBezTo>
                    <a:pt x="1238589" y="119253"/>
                    <a:pt x="1126670" y="98870"/>
                    <a:pt x="1013418" y="53435"/>
                  </a:cubicBezTo>
                  <a:cubicBezTo>
                    <a:pt x="1009513" y="51911"/>
                    <a:pt x="1005227" y="51245"/>
                    <a:pt x="1000750" y="51245"/>
                  </a:cubicBezTo>
                  <a:cubicBezTo>
                    <a:pt x="987986" y="51245"/>
                    <a:pt x="973413" y="56293"/>
                    <a:pt x="960364" y="58674"/>
                  </a:cubicBezTo>
                  <a:cubicBezTo>
                    <a:pt x="853970" y="78391"/>
                    <a:pt x="748147" y="109919"/>
                    <a:pt x="641086" y="116110"/>
                  </a:cubicBezTo>
                  <a:cubicBezTo>
                    <a:pt x="627275" y="116872"/>
                    <a:pt x="613463" y="117253"/>
                    <a:pt x="599747" y="117253"/>
                  </a:cubicBezTo>
                  <a:cubicBezTo>
                    <a:pt x="446014" y="117538"/>
                    <a:pt x="298376" y="68771"/>
                    <a:pt x="149596" y="0"/>
                  </a:cubicBezTo>
                  <a:lnTo>
                    <a:pt x="149596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AF0C0"/>
                </a:gs>
                <a:gs pos="50000">
                  <a:srgbClr val="EEC887"/>
                </a:gs>
                <a:gs pos="53000">
                  <a:srgbClr val="F7D495"/>
                </a:gs>
                <a:gs pos="100000">
                  <a:srgbClr val="FAF0C0"/>
                </a:gs>
              </a:gsLst>
              <a:lin ang="0" scaled="1"/>
              <a:tileRect/>
            </a:gradFill>
            <a:ln w="53232" cap="rnd">
              <a:noFill/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8" name="图形 2">
            <a:extLst>
              <a:ext uri="{FF2B5EF4-FFF2-40B4-BE49-F238E27FC236}">
                <a16:creationId xmlns:a16="http://schemas.microsoft.com/office/drawing/2014/main" id="{408FF8DC-BC3F-A15C-91EE-66403165421C}"/>
              </a:ext>
            </a:extLst>
          </p:cNvPr>
          <p:cNvGrpSpPr/>
          <p:nvPr/>
        </p:nvGrpSpPr>
        <p:grpSpPr>
          <a:xfrm>
            <a:off x="4278185" y="932236"/>
            <a:ext cx="1704220" cy="2335985"/>
            <a:chOff x="3683184" y="172116"/>
            <a:chExt cx="2044040" cy="2801778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D03B007E-AA2B-78E0-70DB-69278411E689}"/>
                </a:ext>
              </a:extLst>
            </p:cNvPr>
            <p:cNvSpPr/>
            <p:nvPr/>
          </p:nvSpPr>
          <p:spPr>
            <a:xfrm>
              <a:off x="3688100" y="176783"/>
              <a:ext cx="2033465" cy="2792158"/>
            </a:xfrm>
            <a:custGeom>
              <a:avLst/>
              <a:gdLst>
                <a:gd name="connsiteX0" fmla="*/ 1016869 w 2033465"/>
                <a:gd name="connsiteY0" fmla="*/ 2792159 h 2792158"/>
                <a:gd name="connsiteX1" fmla="*/ 966482 w 2033465"/>
                <a:gd name="connsiteY1" fmla="*/ 2773490 h 2792158"/>
                <a:gd name="connsiteX2" fmla="*/ 137902 w 2033465"/>
                <a:gd name="connsiteY2" fmla="*/ 1653730 h 2792158"/>
                <a:gd name="connsiteX3" fmla="*/ 14648 w 2033465"/>
                <a:gd name="connsiteY3" fmla="*/ 558356 h 2792158"/>
                <a:gd name="connsiteX4" fmla="*/ 150094 w 2033465"/>
                <a:gd name="connsiteY4" fmla="*/ 28861 h 2792158"/>
                <a:gd name="connsiteX5" fmla="*/ 269061 w 2033465"/>
                <a:gd name="connsiteY5" fmla="*/ 57245 h 2792158"/>
                <a:gd name="connsiteX6" fmla="*/ 531761 w 2033465"/>
                <a:gd name="connsiteY6" fmla="*/ 111443 h 2792158"/>
                <a:gd name="connsiteX7" fmla="*/ 614533 w 2033465"/>
                <a:gd name="connsiteY7" fmla="*/ 116681 h 2792158"/>
                <a:gd name="connsiteX8" fmla="*/ 989151 w 2033465"/>
                <a:gd name="connsiteY8" fmla="*/ 7334 h 2792158"/>
                <a:gd name="connsiteX9" fmla="*/ 1019155 w 2033465"/>
                <a:gd name="connsiteY9" fmla="*/ 0 h 2792158"/>
                <a:gd name="connsiteX10" fmla="*/ 1039253 w 2033465"/>
                <a:gd name="connsiteY10" fmla="*/ 4382 h 2792158"/>
                <a:gd name="connsiteX11" fmla="*/ 1445399 w 2033465"/>
                <a:gd name="connsiteY11" fmla="*/ 116967 h 2792158"/>
                <a:gd name="connsiteX12" fmla="*/ 1840019 w 2033465"/>
                <a:gd name="connsiteY12" fmla="*/ 27718 h 2792158"/>
                <a:gd name="connsiteX13" fmla="*/ 1881358 w 2033465"/>
                <a:gd name="connsiteY13" fmla="*/ 10001 h 2792158"/>
                <a:gd name="connsiteX14" fmla="*/ 1904313 w 2033465"/>
                <a:gd name="connsiteY14" fmla="*/ 75819 h 2792158"/>
                <a:gd name="connsiteX15" fmla="*/ 1952224 w 2033465"/>
                <a:gd name="connsiteY15" fmla="*/ 224314 h 2792158"/>
                <a:gd name="connsiteX16" fmla="*/ 1744674 w 2033465"/>
                <a:gd name="connsiteY16" fmla="*/ 2000536 h 2792158"/>
                <a:gd name="connsiteX17" fmla="*/ 1066399 w 2033465"/>
                <a:gd name="connsiteY17" fmla="*/ 2773871 h 2792158"/>
                <a:gd name="connsiteX18" fmla="*/ 1016869 w 2033465"/>
                <a:gd name="connsiteY18" fmla="*/ 2792159 h 2792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033465" h="2792158">
                  <a:moveTo>
                    <a:pt x="1016869" y="2792159"/>
                  </a:moveTo>
                  <a:cubicBezTo>
                    <a:pt x="1001438" y="2792159"/>
                    <a:pt x="985913" y="2786444"/>
                    <a:pt x="966482" y="2773490"/>
                  </a:cubicBezTo>
                  <a:cubicBezTo>
                    <a:pt x="581481" y="2517744"/>
                    <a:pt x="310400" y="2151507"/>
                    <a:pt x="137902" y="1653730"/>
                  </a:cubicBezTo>
                  <a:cubicBezTo>
                    <a:pt x="16268" y="1302925"/>
                    <a:pt x="-25166" y="934403"/>
                    <a:pt x="14648" y="558356"/>
                  </a:cubicBezTo>
                  <a:cubicBezTo>
                    <a:pt x="32841" y="386429"/>
                    <a:pt x="98278" y="131159"/>
                    <a:pt x="150094" y="28861"/>
                  </a:cubicBezTo>
                  <a:cubicBezTo>
                    <a:pt x="190480" y="37910"/>
                    <a:pt x="230390" y="47720"/>
                    <a:pt x="269061" y="57245"/>
                  </a:cubicBezTo>
                  <a:cubicBezTo>
                    <a:pt x="359168" y="79438"/>
                    <a:pt x="444226" y="100394"/>
                    <a:pt x="531761" y="111443"/>
                  </a:cubicBezTo>
                  <a:cubicBezTo>
                    <a:pt x="559193" y="114872"/>
                    <a:pt x="587101" y="116681"/>
                    <a:pt x="614533" y="116681"/>
                  </a:cubicBezTo>
                  <a:cubicBezTo>
                    <a:pt x="740739" y="116681"/>
                    <a:pt x="866850" y="79915"/>
                    <a:pt x="989151" y="7334"/>
                  </a:cubicBezTo>
                  <a:cubicBezTo>
                    <a:pt x="996771" y="2857"/>
                    <a:pt x="1008201" y="0"/>
                    <a:pt x="1019155" y="0"/>
                  </a:cubicBezTo>
                  <a:cubicBezTo>
                    <a:pt x="1027251" y="0"/>
                    <a:pt x="1034395" y="1524"/>
                    <a:pt x="1039253" y="4382"/>
                  </a:cubicBezTo>
                  <a:cubicBezTo>
                    <a:pt x="1168507" y="79058"/>
                    <a:pt x="1305191" y="116967"/>
                    <a:pt x="1445399" y="116967"/>
                  </a:cubicBezTo>
                  <a:cubicBezTo>
                    <a:pt x="1571891" y="116967"/>
                    <a:pt x="1700954" y="87821"/>
                    <a:pt x="1840019" y="27718"/>
                  </a:cubicBezTo>
                  <a:cubicBezTo>
                    <a:pt x="1847544" y="24479"/>
                    <a:pt x="1881358" y="10001"/>
                    <a:pt x="1881358" y="10001"/>
                  </a:cubicBezTo>
                  <a:cubicBezTo>
                    <a:pt x="1888883" y="32290"/>
                    <a:pt x="1896693" y="54388"/>
                    <a:pt x="1904313" y="75819"/>
                  </a:cubicBezTo>
                  <a:cubicBezTo>
                    <a:pt x="1922220" y="126492"/>
                    <a:pt x="1939175" y="174308"/>
                    <a:pt x="1952224" y="224314"/>
                  </a:cubicBezTo>
                  <a:cubicBezTo>
                    <a:pt x="2108720" y="822770"/>
                    <a:pt x="2038902" y="1420368"/>
                    <a:pt x="1744674" y="2000536"/>
                  </a:cubicBezTo>
                  <a:cubicBezTo>
                    <a:pt x="1580463" y="2324386"/>
                    <a:pt x="1352244" y="2584609"/>
                    <a:pt x="1066399" y="2773871"/>
                  </a:cubicBezTo>
                  <a:cubicBezTo>
                    <a:pt x="1047730" y="2786348"/>
                    <a:pt x="1031918" y="2792159"/>
                    <a:pt x="1016869" y="279215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AF0C0"/>
                </a:gs>
                <a:gs pos="50000">
                  <a:srgbClr val="EEC887"/>
                </a:gs>
                <a:gs pos="53000">
                  <a:srgbClr val="F7D495"/>
                </a:gs>
                <a:gs pos="100000">
                  <a:srgbClr val="FAF0C0"/>
                </a:gs>
              </a:gsLst>
              <a:lin ang="0" scaled="1"/>
              <a:tileRect/>
            </a:gradFill>
            <a:ln w="53232" cap="rnd">
              <a:noFill/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F2E90556-CBDA-851F-EFA2-B2814795480F}"/>
                </a:ext>
              </a:extLst>
            </p:cNvPr>
            <p:cNvSpPr/>
            <p:nvPr/>
          </p:nvSpPr>
          <p:spPr>
            <a:xfrm>
              <a:off x="3683184" y="172116"/>
              <a:ext cx="2044040" cy="2801778"/>
            </a:xfrm>
            <a:custGeom>
              <a:avLst/>
              <a:gdLst>
                <a:gd name="connsiteX0" fmla="*/ 1023975 w 2044040"/>
                <a:gd name="connsiteY0" fmla="*/ 9525 h 2801778"/>
                <a:gd name="connsiteX1" fmla="*/ 1041691 w 2044040"/>
                <a:gd name="connsiteY1" fmla="*/ 13240 h 2801778"/>
                <a:gd name="connsiteX2" fmla="*/ 1450219 w 2044040"/>
                <a:gd name="connsiteY2" fmla="*/ 126397 h 2801778"/>
                <a:gd name="connsiteX3" fmla="*/ 1846744 w 2044040"/>
                <a:gd name="connsiteY3" fmla="*/ 36767 h 2801778"/>
                <a:gd name="connsiteX4" fmla="*/ 1872462 w 2044040"/>
                <a:gd name="connsiteY4" fmla="*/ 25718 h 2801778"/>
                <a:gd name="connsiteX5" fmla="*/ 1883320 w 2044040"/>
                <a:gd name="connsiteY5" fmla="*/ 21050 h 2801778"/>
                <a:gd name="connsiteX6" fmla="*/ 1904656 w 2044040"/>
                <a:gd name="connsiteY6" fmla="*/ 82106 h 2801778"/>
                <a:gd name="connsiteX7" fmla="*/ 1952472 w 2044040"/>
                <a:gd name="connsiteY7" fmla="*/ 230124 h 2801778"/>
                <a:gd name="connsiteX8" fmla="*/ 2016575 w 2044040"/>
                <a:gd name="connsiteY8" fmla="*/ 1139000 h 2801778"/>
                <a:gd name="connsiteX9" fmla="*/ 1745303 w 2044040"/>
                <a:gd name="connsiteY9" fmla="*/ 2002917 h 2801778"/>
                <a:gd name="connsiteX10" fmla="*/ 1068647 w 2044040"/>
                <a:gd name="connsiteY10" fmla="*/ 2774442 h 2801778"/>
                <a:gd name="connsiteX11" fmla="*/ 1021594 w 2044040"/>
                <a:gd name="connsiteY11" fmla="*/ 2791873 h 2801778"/>
                <a:gd name="connsiteX12" fmla="*/ 973778 w 2044040"/>
                <a:gd name="connsiteY12" fmla="*/ 2773966 h 2801778"/>
                <a:gd name="connsiteX13" fmla="*/ 470858 w 2044040"/>
                <a:gd name="connsiteY13" fmla="*/ 2290953 h 2801778"/>
                <a:gd name="connsiteX14" fmla="*/ 147008 w 2044040"/>
                <a:gd name="connsiteY14" fmla="*/ 1656683 h 2801778"/>
                <a:gd name="connsiteX15" fmla="*/ 23945 w 2044040"/>
                <a:gd name="connsiteY15" fmla="*/ 563404 h 2801778"/>
                <a:gd name="connsiteX16" fmla="*/ 157295 w 2044040"/>
                <a:gd name="connsiteY16" fmla="*/ 38862 h 2801778"/>
                <a:gd name="connsiteX17" fmla="*/ 272547 w 2044040"/>
                <a:gd name="connsiteY17" fmla="*/ 66389 h 2801778"/>
                <a:gd name="connsiteX18" fmla="*/ 535819 w 2044040"/>
                <a:gd name="connsiteY18" fmla="*/ 120682 h 2801778"/>
                <a:gd name="connsiteX19" fmla="*/ 619162 w 2044040"/>
                <a:gd name="connsiteY19" fmla="*/ 125921 h 2801778"/>
                <a:gd name="connsiteX20" fmla="*/ 996257 w 2044040"/>
                <a:gd name="connsiteY20" fmla="*/ 15907 h 2801778"/>
                <a:gd name="connsiteX21" fmla="*/ 1023975 w 2044040"/>
                <a:gd name="connsiteY21" fmla="*/ 9525 h 2801778"/>
                <a:gd name="connsiteX22" fmla="*/ 1023975 w 2044040"/>
                <a:gd name="connsiteY22" fmla="*/ 0 h 2801778"/>
                <a:gd name="connsiteX23" fmla="*/ 991590 w 2044040"/>
                <a:gd name="connsiteY23" fmla="*/ 8001 h 2801778"/>
                <a:gd name="connsiteX24" fmla="*/ 619353 w 2044040"/>
                <a:gd name="connsiteY24" fmla="*/ 116681 h 2801778"/>
                <a:gd name="connsiteX25" fmla="*/ 537247 w 2044040"/>
                <a:gd name="connsiteY25" fmla="*/ 111443 h 2801778"/>
                <a:gd name="connsiteX26" fmla="*/ 152437 w 2044040"/>
                <a:gd name="connsiteY26" fmla="*/ 28194 h 2801778"/>
                <a:gd name="connsiteX27" fmla="*/ 14801 w 2044040"/>
                <a:gd name="connsiteY27" fmla="*/ 562642 h 2801778"/>
                <a:gd name="connsiteX28" fmla="*/ 138340 w 2044040"/>
                <a:gd name="connsiteY28" fmla="*/ 1660112 h 2801778"/>
                <a:gd name="connsiteX29" fmla="*/ 968825 w 2044040"/>
                <a:gd name="connsiteY29" fmla="*/ 2782253 h 2801778"/>
                <a:gd name="connsiteX30" fmla="*/ 1021879 w 2044040"/>
                <a:gd name="connsiteY30" fmla="*/ 2801779 h 2801778"/>
                <a:gd name="connsiteX31" fmla="*/ 1074172 w 2044040"/>
                <a:gd name="connsiteY31" fmla="*/ 2782729 h 2801778"/>
                <a:gd name="connsiteX32" fmla="*/ 1754066 w 2044040"/>
                <a:gd name="connsiteY32" fmla="*/ 2007489 h 2801778"/>
                <a:gd name="connsiteX33" fmla="*/ 1961902 w 2044040"/>
                <a:gd name="connsiteY33" fmla="*/ 227933 h 2801778"/>
                <a:gd name="connsiteX34" fmla="*/ 1889321 w 2044040"/>
                <a:gd name="connsiteY34" fmla="*/ 8477 h 2801778"/>
                <a:gd name="connsiteX35" fmla="*/ 1843220 w 2044040"/>
                <a:gd name="connsiteY35" fmla="*/ 28194 h 2801778"/>
                <a:gd name="connsiteX36" fmla="*/ 1450504 w 2044040"/>
                <a:gd name="connsiteY36" fmla="*/ 117062 h 2801778"/>
                <a:gd name="connsiteX37" fmla="*/ 1046739 w 2044040"/>
                <a:gd name="connsiteY37" fmla="*/ 5143 h 2801778"/>
                <a:gd name="connsiteX38" fmla="*/ 1023975 w 2044040"/>
                <a:gd name="connsiteY38" fmla="*/ 0 h 2801778"/>
                <a:gd name="connsiteX39" fmla="*/ 1023975 w 2044040"/>
                <a:gd name="connsiteY39" fmla="*/ 0 h 2801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044040" h="2801778">
                  <a:moveTo>
                    <a:pt x="1023975" y="9525"/>
                  </a:moveTo>
                  <a:cubicBezTo>
                    <a:pt x="1031309" y="9525"/>
                    <a:pt x="1037596" y="10859"/>
                    <a:pt x="1041691" y="13240"/>
                  </a:cubicBezTo>
                  <a:cubicBezTo>
                    <a:pt x="1171708" y="88392"/>
                    <a:pt x="1309153" y="126397"/>
                    <a:pt x="1450219" y="126397"/>
                  </a:cubicBezTo>
                  <a:cubicBezTo>
                    <a:pt x="1577377" y="126397"/>
                    <a:pt x="1707108" y="97060"/>
                    <a:pt x="1846744" y="36767"/>
                  </a:cubicBezTo>
                  <a:cubicBezTo>
                    <a:pt x="1854364" y="33433"/>
                    <a:pt x="1862080" y="30194"/>
                    <a:pt x="1872462" y="25718"/>
                  </a:cubicBezTo>
                  <a:lnTo>
                    <a:pt x="1883320" y="21050"/>
                  </a:lnTo>
                  <a:cubicBezTo>
                    <a:pt x="1890274" y="41720"/>
                    <a:pt x="1897608" y="62198"/>
                    <a:pt x="1904656" y="82106"/>
                  </a:cubicBezTo>
                  <a:cubicBezTo>
                    <a:pt x="1922563" y="132683"/>
                    <a:pt x="1939422" y="180403"/>
                    <a:pt x="1952472" y="230124"/>
                  </a:cubicBezTo>
                  <a:cubicBezTo>
                    <a:pt x="2032005" y="534162"/>
                    <a:pt x="2053532" y="840010"/>
                    <a:pt x="2016575" y="1139000"/>
                  </a:cubicBezTo>
                  <a:cubicBezTo>
                    <a:pt x="1980856" y="1427702"/>
                    <a:pt x="1889607" y="1718405"/>
                    <a:pt x="1745303" y="2002917"/>
                  </a:cubicBezTo>
                  <a:cubicBezTo>
                    <a:pt x="1581473" y="2326005"/>
                    <a:pt x="1353826" y="2585657"/>
                    <a:pt x="1068647" y="2774442"/>
                  </a:cubicBezTo>
                  <a:cubicBezTo>
                    <a:pt x="1050740" y="2786348"/>
                    <a:pt x="1035786" y="2791873"/>
                    <a:pt x="1021594" y="2791873"/>
                  </a:cubicBezTo>
                  <a:cubicBezTo>
                    <a:pt x="1007211" y="2791873"/>
                    <a:pt x="992447" y="2786348"/>
                    <a:pt x="973778" y="2773966"/>
                  </a:cubicBezTo>
                  <a:cubicBezTo>
                    <a:pt x="778896" y="2644521"/>
                    <a:pt x="609733" y="2482025"/>
                    <a:pt x="470858" y="2290953"/>
                  </a:cubicBezTo>
                  <a:cubicBezTo>
                    <a:pt x="339032" y="2109502"/>
                    <a:pt x="230066" y="1896047"/>
                    <a:pt x="147008" y="1656683"/>
                  </a:cubicBezTo>
                  <a:cubicBezTo>
                    <a:pt x="25660" y="1306640"/>
                    <a:pt x="-15774" y="938784"/>
                    <a:pt x="23945" y="563404"/>
                  </a:cubicBezTo>
                  <a:cubicBezTo>
                    <a:pt x="41947" y="393764"/>
                    <a:pt x="105955" y="142875"/>
                    <a:pt x="157295" y="38862"/>
                  </a:cubicBezTo>
                  <a:cubicBezTo>
                    <a:pt x="196443" y="47720"/>
                    <a:pt x="235019" y="57150"/>
                    <a:pt x="272547" y="66389"/>
                  </a:cubicBezTo>
                  <a:cubicBezTo>
                    <a:pt x="362749" y="88583"/>
                    <a:pt x="447998" y="109538"/>
                    <a:pt x="535819" y="120682"/>
                  </a:cubicBezTo>
                  <a:cubicBezTo>
                    <a:pt x="563441" y="124206"/>
                    <a:pt x="591540" y="125921"/>
                    <a:pt x="619162" y="125921"/>
                  </a:cubicBezTo>
                  <a:cubicBezTo>
                    <a:pt x="746226" y="125921"/>
                    <a:pt x="873099" y="88868"/>
                    <a:pt x="996257" y="15907"/>
                  </a:cubicBezTo>
                  <a:cubicBezTo>
                    <a:pt x="1003305" y="12002"/>
                    <a:pt x="1013878" y="9525"/>
                    <a:pt x="1023975" y="9525"/>
                  </a:cubicBezTo>
                  <a:moveTo>
                    <a:pt x="1023975" y="0"/>
                  </a:moveTo>
                  <a:cubicBezTo>
                    <a:pt x="1012354" y="0"/>
                    <a:pt x="1000067" y="2953"/>
                    <a:pt x="991590" y="8001"/>
                  </a:cubicBezTo>
                  <a:cubicBezTo>
                    <a:pt x="874242" y="77629"/>
                    <a:pt x="749369" y="116681"/>
                    <a:pt x="619353" y="116681"/>
                  </a:cubicBezTo>
                  <a:cubicBezTo>
                    <a:pt x="592206" y="116681"/>
                    <a:pt x="564775" y="114967"/>
                    <a:pt x="537247" y="111443"/>
                  </a:cubicBezTo>
                  <a:cubicBezTo>
                    <a:pt x="410470" y="95441"/>
                    <a:pt x="286168" y="57912"/>
                    <a:pt x="152437" y="28194"/>
                  </a:cubicBezTo>
                  <a:cubicBezTo>
                    <a:pt x="99859" y="129064"/>
                    <a:pt x="33470" y="385667"/>
                    <a:pt x="14801" y="562642"/>
                  </a:cubicBezTo>
                  <a:cubicBezTo>
                    <a:pt x="-25013" y="938975"/>
                    <a:pt x="15277" y="1305211"/>
                    <a:pt x="138340" y="1660112"/>
                  </a:cubicBezTo>
                  <a:cubicBezTo>
                    <a:pt x="301122" y="2129790"/>
                    <a:pt x="565632" y="2514410"/>
                    <a:pt x="968825" y="2782253"/>
                  </a:cubicBezTo>
                  <a:cubicBezTo>
                    <a:pt x="988256" y="2795111"/>
                    <a:pt x="1005020" y="2801779"/>
                    <a:pt x="1021879" y="2801779"/>
                  </a:cubicBezTo>
                  <a:cubicBezTo>
                    <a:pt x="1038262" y="2801779"/>
                    <a:pt x="1054836" y="2795492"/>
                    <a:pt x="1074172" y="2782729"/>
                  </a:cubicBezTo>
                  <a:cubicBezTo>
                    <a:pt x="1366208" y="2589276"/>
                    <a:pt x="1591474" y="2328196"/>
                    <a:pt x="1754066" y="2007489"/>
                  </a:cubicBezTo>
                  <a:cubicBezTo>
                    <a:pt x="2039721" y="1444181"/>
                    <a:pt x="2125065" y="851726"/>
                    <a:pt x="1961902" y="227933"/>
                  </a:cubicBezTo>
                  <a:cubicBezTo>
                    <a:pt x="1942661" y="154210"/>
                    <a:pt x="1914277" y="83249"/>
                    <a:pt x="1889321" y="8477"/>
                  </a:cubicBezTo>
                  <a:cubicBezTo>
                    <a:pt x="1867128" y="18002"/>
                    <a:pt x="1855222" y="23051"/>
                    <a:pt x="1843220" y="28194"/>
                  </a:cubicBezTo>
                  <a:cubicBezTo>
                    <a:pt x="1711585" y="85058"/>
                    <a:pt x="1580711" y="117062"/>
                    <a:pt x="1450504" y="117062"/>
                  </a:cubicBezTo>
                  <a:cubicBezTo>
                    <a:pt x="1315059" y="117062"/>
                    <a:pt x="1180471" y="82391"/>
                    <a:pt x="1046739" y="5143"/>
                  </a:cubicBezTo>
                  <a:cubicBezTo>
                    <a:pt x="1040548" y="1524"/>
                    <a:pt x="1032452" y="0"/>
                    <a:pt x="1023975" y="0"/>
                  </a:cubicBezTo>
                  <a:lnTo>
                    <a:pt x="1023975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AF0C0"/>
                </a:gs>
                <a:gs pos="50000">
                  <a:srgbClr val="EEC887"/>
                </a:gs>
                <a:gs pos="53000">
                  <a:srgbClr val="F7D495"/>
                </a:gs>
                <a:gs pos="100000">
                  <a:srgbClr val="FAF0C0"/>
                </a:gs>
              </a:gsLst>
              <a:lin ang="0" scaled="1"/>
              <a:tileRect/>
            </a:gradFill>
            <a:ln w="53232" cap="rnd">
              <a:noFill/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1" name="图形 2">
            <a:extLst>
              <a:ext uri="{FF2B5EF4-FFF2-40B4-BE49-F238E27FC236}">
                <a16:creationId xmlns:a16="http://schemas.microsoft.com/office/drawing/2014/main" id="{34E5DBAA-D192-2113-D606-7368BE27D477}"/>
              </a:ext>
            </a:extLst>
          </p:cNvPr>
          <p:cNvGrpSpPr/>
          <p:nvPr/>
        </p:nvGrpSpPr>
        <p:grpSpPr>
          <a:xfrm>
            <a:off x="8749883" y="894831"/>
            <a:ext cx="1689518" cy="2372754"/>
            <a:chOff x="9046535" y="127253"/>
            <a:chExt cx="2026406" cy="2845879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A337D2DF-4338-B5A5-A85E-92A0CD906A8E}"/>
                </a:ext>
              </a:extLst>
            </p:cNvPr>
            <p:cNvSpPr/>
            <p:nvPr/>
          </p:nvSpPr>
          <p:spPr>
            <a:xfrm>
              <a:off x="9051501" y="131920"/>
              <a:ext cx="2016678" cy="2836544"/>
            </a:xfrm>
            <a:custGeom>
              <a:avLst/>
              <a:gdLst>
                <a:gd name="connsiteX0" fmla="*/ 1008899 w 2016678"/>
                <a:gd name="connsiteY0" fmla="*/ 2836545 h 2836544"/>
                <a:gd name="connsiteX1" fmla="*/ 895647 w 2016678"/>
                <a:gd name="connsiteY1" fmla="*/ 2781395 h 2836544"/>
                <a:gd name="connsiteX2" fmla="*/ 835163 w 2016678"/>
                <a:gd name="connsiteY2" fmla="*/ 2741295 h 2836544"/>
                <a:gd name="connsiteX3" fmla="*/ 676000 w 2016678"/>
                <a:gd name="connsiteY3" fmla="*/ 2657380 h 2836544"/>
                <a:gd name="connsiteX4" fmla="*/ 388726 w 2016678"/>
                <a:gd name="connsiteY4" fmla="*/ 2501646 h 2836544"/>
                <a:gd name="connsiteX5" fmla="*/ 156411 w 2016678"/>
                <a:gd name="connsiteY5" fmla="*/ 2326767 h 2836544"/>
                <a:gd name="connsiteX6" fmla="*/ 10488 w 2016678"/>
                <a:gd name="connsiteY6" fmla="*/ 1778032 h 2836544"/>
                <a:gd name="connsiteX7" fmla="*/ 86498 w 2016678"/>
                <a:gd name="connsiteY7" fmla="*/ 1322261 h 2836544"/>
                <a:gd name="connsiteX8" fmla="*/ 113930 w 2016678"/>
                <a:gd name="connsiteY8" fmla="*/ 1170813 h 2836544"/>
                <a:gd name="connsiteX9" fmla="*/ 103357 w 2016678"/>
                <a:gd name="connsiteY9" fmla="*/ 365284 h 2836544"/>
                <a:gd name="connsiteX10" fmla="*/ 496454 w 2016678"/>
                <a:gd name="connsiteY10" fmla="*/ 22955 h 2836544"/>
                <a:gd name="connsiteX11" fmla="*/ 536935 w 2016678"/>
                <a:gd name="connsiteY11" fmla="*/ 1048 h 2836544"/>
                <a:gd name="connsiteX12" fmla="*/ 991468 w 2016678"/>
                <a:gd name="connsiteY12" fmla="*/ 0 h 2836544"/>
                <a:gd name="connsiteX13" fmla="*/ 1481434 w 2016678"/>
                <a:gd name="connsiteY13" fmla="*/ 1333 h 2836544"/>
                <a:gd name="connsiteX14" fmla="*/ 1524297 w 2016678"/>
                <a:gd name="connsiteY14" fmla="*/ 29527 h 2836544"/>
                <a:gd name="connsiteX15" fmla="*/ 1873769 w 2016678"/>
                <a:gd name="connsiteY15" fmla="*/ 353282 h 2836544"/>
                <a:gd name="connsiteX16" fmla="*/ 1900153 w 2016678"/>
                <a:gd name="connsiteY16" fmla="*/ 398145 h 2836544"/>
                <a:gd name="connsiteX17" fmla="*/ 1939587 w 2016678"/>
                <a:gd name="connsiteY17" fmla="*/ 1360456 h 2836544"/>
                <a:gd name="connsiteX18" fmla="*/ 1944159 w 2016678"/>
                <a:gd name="connsiteY18" fmla="*/ 1384078 h 2836544"/>
                <a:gd name="connsiteX19" fmla="*/ 2002927 w 2016678"/>
                <a:gd name="connsiteY19" fmla="*/ 1770983 h 2836544"/>
                <a:gd name="connsiteX20" fmla="*/ 2009596 w 2016678"/>
                <a:gd name="connsiteY20" fmla="*/ 1821656 h 2836544"/>
                <a:gd name="connsiteX21" fmla="*/ 1693175 w 2016678"/>
                <a:gd name="connsiteY21" fmla="*/ 2460403 h 2836544"/>
                <a:gd name="connsiteX22" fmla="*/ 1364658 w 2016678"/>
                <a:gd name="connsiteY22" fmla="*/ 2642330 h 2836544"/>
                <a:gd name="connsiteX23" fmla="*/ 1183778 w 2016678"/>
                <a:gd name="connsiteY23" fmla="*/ 2739962 h 2836544"/>
                <a:gd name="connsiteX24" fmla="*/ 1123866 w 2016678"/>
                <a:gd name="connsiteY24" fmla="*/ 2780157 h 2836544"/>
                <a:gd name="connsiteX25" fmla="*/ 1009375 w 2016678"/>
                <a:gd name="connsiteY25" fmla="*/ 2836545 h 2836544"/>
                <a:gd name="connsiteX26" fmla="*/ 1008899 w 2016678"/>
                <a:gd name="connsiteY26" fmla="*/ 2836545 h 2836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016678" h="2836544">
                  <a:moveTo>
                    <a:pt x="1008899" y="2836545"/>
                  </a:moveTo>
                  <a:cubicBezTo>
                    <a:pt x="971751" y="2836545"/>
                    <a:pt x="934794" y="2809780"/>
                    <a:pt x="895647" y="2781395"/>
                  </a:cubicBezTo>
                  <a:cubicBezTo>
                    <a:pt x="875930" y="2767108"/>
                    <a:pt x="855546" y="2752344"/>
                    <a:pt x="835163" y="2741295"/>
                  </a:cubicBezTo>
                  <a:cubicBezTo>
                    <a:pt x="782394" y="2712815"/>
                    <a:pt x="728292" y="2684621"/>
                    <a:pt x="676000" y="2657380"/>
                  </a:cubicBezTo>
                  <a:cubicBezTo>
                    <a:pt x="581036" y="2607945"/>
                    <a:pt x="482738" y="2556796"/>
                    <a:pt x="388726" y="2501646"/>
                  </a:cubicBezTo>
                  <a:cubicBezTo>
                    <a:pt x="305001" y="2452592"/>
                    <a:pt x="226896" y="2393728"/>
                    <a:pt x="156411" y="2326767"/>
                  </a:cubicBezTo>
                  <a:cubicBezTo>
                    <a:pt x="23347" y="2200275"/>
                    <a:pt x="-23040" y="2025968"/>
                    <a:pt x="10488" y="1778032"/>
                  </a:cubicBezTo>
                  <a:cubicBezTo>
                    <a:pt x="31158" y="1625441"/>
                    <a:pt x="59256" y="1471327"/>
                    <a:pt x="86498" y="1322261"/>
                  </a:cubicBezTo>
                  <a:cubicBezTo>
                    <a:pt x="95737" y="1271778"/>
                    <a:pt x="104976" y="1221296"/>
                    <a:pt x="113930" y="1170813"/>
                  </a:cubicBezTo>
                  <a:cubicBezTo>
                    <a:pt x="170794" y="850487"/>
                    <a:pt x="167556" y="601790"/>
                    <a:pt x="103357" y="365284"/>
                  </a:cubicBezTo>
                  <a:cubicBezTo>
                    <a:pt x="276045" y="294513"/>
                    <a:pt x="404633" y="182499"/>
                    <a:pt x="496454" y="22955"/>
                  </a:cubicBezTo>
                  <a:cubicBezTo>
                    <a:pt x="502931" y="11716"/>
                    <a:pt x="522553" y="1048"/>
                    <a:pt x="536935" y="1048"/>
                  </a:cubicBezTo>
                  <a:cubicBezTo>
                    <a:pt x="692954" y="381"/>
                    <a:pt x="845831" y="0"/>
                    <a:pt x="991468" y="0"/>
                  </a:cubicBezTo>
                  <a:cubicBezTo>
                    <a:pt x="1158918" y="0"/>
                    <a:pt x="1323796" y="476"/>
                    <a:pt x="1481434" y="1333"/>
                  </a:cubicBezTo>
                  <a:cubicBezTo>
                    <a:pt x="1495055" y="1429"/>
                    <a:pt x="1515915" y="15145"/>
                    <a:pt x="1524297" y="29527"/>
                  </a:cubicBezTo>
                  <a:cubicBezTo>
                    <a:pt x="1602973" y="165259"/>
                    <a:pt x="1717273" y="271177"/>
                    <a:pt x="1873769" y="353282"/>
                  </a:cubicBezTo>
                  <a:cubicBezTo>
                    <a:pt x="1886913" y="360140"/>
                    <a:pt x="1902915" y="387382"/>
                    <a:pt x="1900153" y="398145"/>
                  </a:cubicBezTo>
                  <a:cubicBezTo>
                    <a:pt x="1817000" y="724567"/>
                    <a:pt x="1879293" y="1047845"/>
                    <a:pt x="1939587" y="1360456"/>
                  </a:cubicBezTo>
                  <a:lnTo>
                    <a:pt x="1944159" y="1384078"/>
                  </a:lnTo>
                  <a:cubicBezTo>
                    <a:pt x="1968733" y="1511903"/>
                    <a:pt x="1986164" y="1643634"/>
                    <a:pt x="2002927" y="1770983"/>
                  </a:cubicBezTo>
                  <a:lnTo>
                    <a:pt x="2009596" y="1821656"/>
                  </a:lnTo>
                  <a:cubicBezTo>
                    <a:pt x="2046362" y="2098739"/>
                    <a:pt x="1939872" y="2313623"/>
                    <a:pt x="1693175" y="2460403"/>
                  </a:cubicBezTo>
                  <a:cubicBezTo>
                    <a:pt x="1585447" y="2524506"/>
                    <a:pt x="1473243" y="2584418"/>
                    <a:pt x="1364658" y="2642330"/>
                  </a:cubicBezTo>
                  <a:cubicBezTo>
                    <a:pt x="1305222" y="2674049"/>
                    <a:pt x="1243785" y="2706815"/>
                    <a:pt x="1183778" y="2739962"/>
                  </a:cubicBezTo>
                  <a:cubicBezTo>
                    <a:pt x="1163490" y="2751106"/>
                    <a:pt x="1143392" y="2765870"/>
                    <a:pt x="1123866" y="2780157"/>
                  </a:cubicBezTo>
                  <a:cubicBezTo>
                    <a:pt x="1084432" y="2809018"/>
                    <a:pt x="1047094" y="2836355"/>
                    <a:pt x="1009375" y="2836545"/>
                  </a:cubicBezTo>
                  <a:lnTo>
                    <a:pt x="1008899" y="2836545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AF0C0"/>
                </a:gs>
                <a:gs pos="50000">
                  <a:srgbClr val="EEC887"/>
                </a:gs>
                <a:gs pos="53000">
                  <a:srgbClr val="F7D495"/>
                </a:gs>
                <a:gs pos="100000">
                  <a:srgbClr val="FAF0C0"/>
                </a:gs>
              </a:gsLst>
              <a:lin ang="0" scaled="1"/>
              <a:tileRect/>
            </a:gradFill>
            <a:ln w="53232" cap="rnd">
              <a:noFill/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E361B6D6-731A-DE99-1B13-F5F468A0B548}"/>
                </a:ext>
              </a:extLst>
            </p:cNvPr>
            <p:cNvSpPr/>
            <p:nvPr/>
          </p:nvSpPr>
          <p:spPr>
            <a:xfrm>
              <a:off x="9046535" y="127253"/>
              <a:ext cx="2026406" cy="2845879"/>
            </a:xfrm>
            <a:custGeom>
              <a:avLst/>
              <a:gdLst>
                <a:gd name="connsiteX0" fmla="*/ 996529 w 2026406"/>
                <a:gd name="connsiteY0" fmla="*/ 9525 h 2845879"/>
                <a:gd name="connsiteX1" fmla="*/ 1486305 w 2026406"/>
                <a:gd name="connsiteY1" fmla="*/ 10859 h 2845879"/>
                <a:gd name="connsiteX2" fmla="*/ 1524976 w 2026406"/>
                <a:gd name="connsiteY2" fmla="*/ 36671 h 2845879"/>
                <a:gd name="connsiteX3" fmla="*/ 1876353 w 2026406"/>
                <a:gd name="connsiteY3" fmla="*/ 362236 h 2845879"/>
                <a:gd name="connsiteX4" fmla="*/ 1900357 w 2026406"/>
                <a:gd name="connsiteY4" fmla="*/ 401765 h 2845879"/>
                <a:gd name="connsiteX5" fmla="*/ 1939790 w 2026406"/>
                <a:gd name="connsiteY5" fmla="*/ 1366171 h 2845879"/>
                <a:gd name="connsiteX6" fmla="*/ 1944362 w 2026406"/>
                <a:gd name="connsiteY6" fmla="*/ 1389793 h 2845879"/>
                <a:gd name="connsiteX7" fmla="*/ 2003036 w 2026406"/>
                <a:gd name="connsiteY7" fmla="*/ 1776603 h 2845879"/>
                <a:gd name="connsiteX8" fmla="*/ 2009703 w 2026406"/>
                <a:gd name="connsiteY8" fmla="*/ 1827085 h 2845879"/>
                <a:gd name="connsiteX9" fmla="*/ 1695569 w 2026406"/>
                <a:gd name="connsiteY9" fmla="*/ 2461070 h 2845879"/>
                <a:gd name="connsiteX10" fmla="*/ 1367242 w 2026406"/>
                <a:gd name="connsiteY10" fmla="*/ 2642807 h 2845879"/>
                <a:gd name="connsiteX11" fmla="*/ 1186172 w 2026406"/>
                <a:gd name="connsiteY11" fmla="*/ 2740438 h 2845879"/>
                <a:gd name="connsiteX12" fmla="*/ 1125783 w 2026406"/>
                <a:gd name="connsiteY12" fmla="*/ 2781014 h 2845879"/>
                <a:gd name="connsiteX13" fmla="*/ 1013769 w 2026406"/>
                <a:gd name="connsiteY13" fmla="*/ 2836450 h 2845879"/>
                <a:gd name="connsiteX14" fmla="*/ 903279 w 2026406"/>
                <a:gd name="connsiteY14" fmla="*/ 2782253 h 2845879"/>
                <a:gd name="connsiteX15" fmla="*/ 842224 w 2026406"/>
                <a:gd name="connsiteY15" fmla="*/ 2741867 h 2845879"/>
                <a:gd name="connsiteX16" fmla="*/ 682966 w 2026406"/>
                <a:gd name="connsiteY16" fmla="*/ 2657951 h 2845879"/>
                <a:gd name="connsiteX17" fmla="*/ 395883 w 2026406"/>
                <a:gd name="connsiteY17" fmla="*/ 2502313 h 2845879"/>
                <a:gd name="connsiteX18" fmla="*/ 164425 w 2026406"/>
                <a:gd name="connsiteY18" fmla="*/ 2328101 h 2845879"/>
                <a:gd name="connsiteX19" fmla="*/ 19931 w 2026406"/>
                <a:gd name="connsiteY19" fmla="*/ 1783461 h 2845879"/>
                <a:gd name="connsiteX20" fmla="*/ 95940 w 2026406"/>
                <a:gd name="connsiteY20" fmla="*/ 1327785 h 2845879"/>
                <a:gd name="connsiteX21" fmla="*/ 123372 w 2026406"/>
                <a:gd name="connsiteY21" fmla="*/ 1176433 h 2845879"/>
                <a:gd name="connsiteX22" fmla="*/ 113847 w 2026406"/>
                <a:gd name="connsiteY22" fmla="*/ 372809 h 2845879"/>
                <a:gd name="connsiteX23" fmla="*/ 505420 w 2026406"/>
                <a:gd name="connsiteY23" fmla="*/ 30099 h 2845879"/>
                <a:gd name="connsiteX24" fmla="*/ 541806 w 2026406"/>
                <a:gd name="connsiteY24" fmla="*/ 10573 h 2845879"/>
                <a:gd name="connsiteX25" fmla="*/ 996529 w 2026406"/>
                <a:gd name="connsiteY25" fmla="*/ 9525 h 2845879"/>
                <a:gd name="connsiteX26" fmla="*/ 996529 w 2026406"/>
                <a:gd name="connsiteY26" fmla="*/ 0 h 2845879"/>
                <a:gd name="connsiteX27" fmla="*/ 541806 w 2026406"/>
                <a:gd name="connsiteY27" fmla="*/ 1048 h 2845879"/>
                <a:gd name="connsiteX28" fmla="*/ 497228 w 2026406"/>
                <a:gd name="connsiteY28" fmla="*/ 25337 h 2845879"/>
                <a:gd name="connsiteX29" fmla="*/ 102513 w 2026406"/>
                <a:gd name="connsiteY29" fmla="*/ 367189 h 2845879"/>
                <a:gd name="connsiteX30" fmla="*/ 114133 w 2026406"/>
                <a:gd name="connsiteY30" fmla="*/ 1174718 h 2845879"/>
                <a:gd name="connsiteX31" fmla="*/ 10692 w 2026406"/>
                <a:gd name="connsiteY31" fmla="*/ 1782128 h 2845879"/>
                <a:gd name="connsiteX32" fmla="*/ 158043 w 2026406"/>
                <a:gd name="connsiteY32" fmla="*/ 2334959 h 2845879"/>
                <a:gd name="connsiteX33" fmla="*/ 391215 w 2026406"/>
                <a:gd name="connsiteY33" fmla="*/ 2510504 h 2845879"/>
                <a:gd name="connsiteX34" fmla="*/ 837842 w 2026406"/>
                <a:gd name="connsiteY34" fmla="*/ 2750153 h 2845879"/>
                <a:gd name="connsiteX35" fmla="*/ 1013865 w 2026406"/>
                <a:gd name="connsiteY35" fmla="*/ 2845880 h 2845879"/>
                <a:gd name="connsiteX36" fmla="*/ 1014245 w 2026406"/>
                <a:gd name="connsiteY36" fmla="*/ 2845880 h 2845879"/>
                <a:gd name="connsiteX37" fmla="*/ 1190934 w 2026406"/>
                <a:gd name="connsiteY37" fmla="*/ 2748725 h 2845879"/>
                <a:gd name="connsiteX38" fmla="*/ 1700522 w 2026406"/>
                <a:gd name="connsiteY38" fmla="*/ 2469166 h 2845879"/>
                <a:gd name="connsiteX39" fmla="*/ 2019228 w 2026406"/>
                <a:gd name="connsiteY39" fmla="*/ 1825752 h 2845879"/>
                <a:gd name="connsiteX40" fmla="*/ 1953792 w 2026406"/>
                <a:gd name="connsiteY40" fmla="*/ 1387888 h 2845879"/>
                <a:gd name="connsiteX41" fmla="*/ 1909691 w 2026406"/>
                <a:gd name="connsiteY41" fmla="*/ 404051 h 2845879"/>
                <a:gd name="connsiteX42" fmla="*/ 1880925 w 2026406"/>
                <a:gd name="connsiteY42" fmla="*/ 353759 h 2845879"/>
                <a:gd name="connsiteX43" fmla="*/ 1533358 w 2026406"/>
                <a:gd name="connsiteY43" fmla="*/ 31814 h 2845879"/>
                <a:gd name="connsiteX44" fmla="*/ 1486495 w 2026406"/>
                <a:gd name="connsiteY44" fmla="*/ 1238 h 2845879"/>
                <a:gd name="connsiteX45" fmla="*/ 996529 w 2026406"/>
                <a:gd name="connsiteY45" fmla="*/ 0 h 2845879"/>
                <a:gd name="connsiteX46" fmla="*/ 996529 w 2026406"/>
                <a:gd name="connsiteY46" fmla="*/ 0 h 2845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2026406" h="2845879">
                  <a:moveTo>
                    <a:pt x="996529" y="9525"/>
                  </a:moveTo>
                  <a:cubicBezTo>
                    <a:pt x="1164074" y="9525"/>
                    <a:pt x="1328857" y="10001"/>
                    <a:pt x="1486305" y="10859"/>
                  </a:cubicBezTo>
                  <a:cubicBezTo>
                    <a:pt x="1498306" y="10954"/>
                    <a:pt x="1517547" y="23717"/>
                    <a:pt x="1524976" y="36671"/>
                  </a:cubicBezTo>
                  <a:cubicBezTo>
                    <a:pt x="1604129" y="173260"/>
                    <a:pt x="1719000" y="279749"/>
                    <a:pt x="1876353" y="362236"/>
                  </a:cubicBezTo>
                  <a:cubicBezTo>
                    <a:pt x="1888164" y="368427"/>
                    <a:pt x="1902356" y="393764"/>
                    <a:pt x="1900357" y="401765"/>
                  </a:cubicBezTo>
                  <a:cubicBezTo>
                    <a:pt x="1816917" y="729234"/>
                    <a:pt x="1879401" y="1052989"/>
                    <a:pt x="1939790" y="1366171"/>
                  </a:cubicBezTo>
                  <a:lnTo>
                    <a:pt x="1944362" y="1389793"/>
                  </a:lnTo>
                  <a:cubicBezTo>
                    <a:pt x="1968936" y="1517523"/>
                    <a:pt x="1986272" y="1649254"/>
                    <a:pt x="2003036" y="1776603"/>
                  </a:cubicBezTo>
                  <a:cubicBezTo>
                    <a:pt x="2005227" y="1793462"/>
                    <a:pt x="2007513" y="1810226"/>
                    <a:pt x="2009703" y="1827085"/>
                  </a:cubicBezTo>
                  <a:cubicBezTo>
                    <a:pt x="2046184" y="2102072"/>
                    <a:pt x="1940552" y="2315337"/>
                    <a:pt x="1695569" y="2461070"/>
                  </a:cubicBezTo>
                  <a:cubicBezTo>
                    <a:pt x="1588031" y="2525078"/>
                    <a:pt x="1475827" y="2584895"/>
                    <a:pt x="1367242" y="2642807"/>
                  </a:cubicBezTo>
                  <a:cubicBezTo>
                    <a:pt x="1307806" y="2674525"/>
                    <a:pt x="1246274" y="2707386"/>
                    <a:pt x="1186172" y="2740438"/>
                  </a:cubicBezTo>
                  <a:cubicBezTo>
                    <a:pt x="1165693" y="2751773"/>
                    <a:pt x="1145405" y="2766632"/>
                    <a:pt x="1125783" y="2781014"/>
                  </a:cubicBezTo>
                  <a:cubicBezTo>
                    <a:pt x="1086921" y="2809399"/>
                    <a:pt x="1050250" y="2836259"/>
                    <a:pt x="1013769" y="2836450"/>
                  </a:cubicBezTo>
                  <a:cubicBezTo>
                    <a:pt x="978146" y="2836450"/>
                    <a:pt x="941760" y="2810066"/>
                    <a:pt x="903279" y="2782253"/>
                  </a:cubicBezTo>
                  <a:cubicBezTo>
                    <a:pt x="883467" y="2767870"/>
                    <a:pt x="862988" y="2753011"/>
                    <a:pt x="842224" y="2741867"/>
                  </a:cubicBezTo>
                  <a:cubicBezTo>
                    <a:pt x="789360" y="2713292"/>
                    <a:pt x="735258" y="2685193"/>
                    <a:pt x="682966" y="2657951"/>
                  </a:cubicBezTo>
                  <a:cubicBezTo>
                    <a:pt x="588002" y="2608517"/>
                    <a:pt x="489894" y="2557462"/>
                    <a:pt x="395883" y="2502313"/>
                  </a:cubicBezTo>
                  <a:cubicBezTo>
                    <a:pt x="312539" y="2453354"/>
                    <a:pt x="234624" y="2394776"/>
                    <a:pt x="164425" y="2328101"/>
                  </a:cubicBezTo>
                  <a:cubicBezTo>
                    <a:pt x="32599" y="2202752"/>
                    <a:pt x="-13407" y="2029682"/>
                    <a:pt x="19931" y="1783461"/>
                  </a:cubicBezTo>
                  <a:cubicBezTo>
                    <a:pt x="40505" y="1630871"/>
                    <a:pt x="68699" y="1476756"/>
                    <a:pt x="95940" y="1327785"/>
                  </a:cubicBezTo>
                  <a:cubicBezTo>
                    <a:pt x="104989" y="1278160"/>
                    <a:pt x="114419" y="1226915"/>
                    <a:pt x="123372" y="1176433"/>
                  </a:cubicBezTo>
                  <a:cubicBezTo>
                    <a:pt x="180046" y="857155"/>
                    <a:pt x="177093" y="608933"/>
                    <a:pt x="113847" y="372809"/>
                  </a:cubicBezTo>
                  <a:cubicBezTo>
                    <a:pt x="285583" y="301562"/>
                    <a:pt x="413694" y="189357"/>
                    <a:pt x="505420" y="30099"/>
                  </a:cubicBezTo>
                  <a:cubicBezTo>
                    <a:pt x="510944" y="20479"/>
                    <a:pt x="529328" y="10573"/>
                    <a:pt x="541806" y="10573"/>
                  </a:cubicBezTo>
                  <a:cubicBezTo>
                    <a:pt x="697920" y="9906"/>
                    <a:pt x="850987" y="9525"/>
                    <a:pt x="996529" y="9525"/>
                  </a:cubicBezTo>
                  <a:moveTo>
                    <a:pt x="996529" y="0"/>
                  </a:moveTo>
                  <a:cubicBezTo>
                    <a:pt x="844986" y="0"/>
                    <a:pt x="693348" y="381"/>
                    <a:pt x="541806" y="1048"/>
                  </a:cubicBezTo>
                  <a:cubicBezTo>
                    <a:pt x="526565" y="1143"/>
                    <a:pt x="504849" y="12192"/>
                    <a:pt x="497228" y="25337"/>
                  </a:cubicBezTo>
                  <a:cubicBezTo>
                    <a:pt x="404455" y="186595"/>
                    <a:pt x="273867" y="297847"/>
                    <a:pt x="102513" y="367189"/>
                  </a:cubicBezTo>
                  <a:cubicBezTo>
                    <a:pt x="177093" y="639032"/>
                    <a:pt x="161663" y="906590"/>
                    <a:pt x="114133" y="1174718"/>
                  </a:cubicBezTo>
                  <a:cubicBezTo>
                    <a:pt x="78224" y="1376934"/>
                    <a:pt x="38124" y="1578578"/>
                    <a:pt x="10692" y="1782128"/>
                  </a:cubicBezTo>
                  <a:cubicBezTo>
                    <a:pt x="-17026" y="1987010"/>
                    <a:pt x="1547" y="2186178"/>
                    <a:pt x="158043" y="2334959"/>
                  </a:cubicBezTo>
                  <a:cubicBezTo>
                    <a:pt x="228719" y="2402110"/>
                    <a:pt x="308253" y="2461832"/>
                    <a:pt x="391215" y="2510504"/>
                  </a:cubicBezTo>
                  <a:cubicBezTo>
                    <a:pt x="537138" y="2596134"/>
                    <a:pt x="689157" y="2669858"/>
                    <a:pt x="837842" y="2750153"/>
                  </a:cubicBezTo>
                  <a:cubicBezTo>
                    <a:pt x="897564" y="2782443"/>
                    <a:pt x="955381" y="2845880"/>
                    <a:pt x="1013865" y="2845880"/>
                  </a:cubicBezTo>
                  <a:cubicBezTo>
                    <a:pt x="1013959" y="2845880"/>
                    <a:pt x="1014150" y="2845880"/>
                    <a:pt x="1014245" y="2845880"/>
                  </a:cubicBezTo>
                  <a:cubicBezTo>
                    <a:pt x="1073205" y="2845594"/>
                    <a:pt x="1131117" y="2781681"/>
                    <a:pt x="1190934" y="2748725"/>
                  </a:cubicBezTo>
                  <a:cubicBezTo>
                    <a:pt x="1360574" y="2655094"/>
                    <a:pt x="1533834" y="2568321"/>
                    <a:pt x="1700522" y="2469166"/>
                  </a:cubicBezTo>
                  <a:cubicBezTo>
                    <a:pt x="1934646" y="2329910"/>
                    <a:pt x="2058471" y="2121599"/>
                    <a:pt x="2019228" y="1825752"/>
                  </a:cubicBezTo>
                  <a:cubicBezTo>
                    <a:pt x="1999797" y="1679448"/>
                    <a:pt x="1981605" y="1532477"/>
                    <a:pt x="1953792" y="1387888"/>
                  </a:cubicBezTo>
                  <a:cubicBezTo>
                    <a:pt x="1891022" y="1062038"/>
                    <a:pt x="1824727" y="737521"/>
                    <a:pt x="1909691" y="404051"/>
                  </a:cubicBezTo>
                  <a:cubicBezTo>
                    <a:pt x="1913120" y="390620"/>
                    <a:pt x="1895308" y="361379"/>
                    <a:pt x="1880925" y="353759"/>
                  </a:cubicBezTo>
                  <a:cubicBezTo>
                    <a:pt x="1738241" y="278987"/>
                    <a:pt x="1618035" y="178118"/>
                    <a:pt x="1533358" y="31814"/>
                  </a:cubicBezTo>
                  <a:cubicBezTo>
                    <a:pt x="1524595" y="16669"/>
                    <a:pt x="1502497" y="1334"/>
                    <a:pt x="1486495" y="1238"/>
                  </a:cubicBezTo>
                  <a:cubicBezTo>
                    <a:pt x="1323141" y="476"/>
                    <a:pt x="1159883" y="0"/>
                    <a:pt x="996529" y="0"/>
                  </a:cubicBezTo>
                  <a:lnTo>
                    <a:pt x="996529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AF0C0"/>
                </a:gs>
                <a:gs pos="50000">
                  <a:srgbClr val="EEC887"/>
                </a:gs>
                <a:gs pos="53000">
                  <a:srgbClr val="F7D495"/>
                </a:gs>
                <a:gs pos="100000">
                  <a:srgbClr val="FAF0C0"/>
                </a:gs>
              </a:gsLst>
              <a:lin ang="0" scaled="1"/>
              <a:tileRect/>
            </a:gradFill>
            <a:ln w="53232" cap="rnd">
              <a:noFill/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4" name="图形 2">
            <a:extLst>
              <a:ext uri="{FF2B5EF4-FFF2-40B4-BE49-F238E27FC236}">
                <a16:creationId xmlns:a16="http://schemas.microsoft.com/office/drawing/2014/main" id="{DACEC9C7-30BC-F6F3-C672-0516D32FCEDB}"/>
              </a:ext>
            </a:extLst>
          </p:cNvPr>
          <p:cNvGrpSpPr/>
          <p:nvPr/>
        </p:nvGrpSpPr>
        <p:grpSpPr>
          <a:xfrm>
            <a:off x="4287434" y="3826156"/>
            <a:ext cx="1686317" cy="2375454"/>
            <a:chOff x="3694278" y="3727989"/>
            <a:chExt cx="2022567" cy="2849117"/>
          </a:xfrm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EC163F17-F71E-A4BA-648B-A2679EB33F6F}"/>
                </a:ext>
              </a:extLst>
            </p:cNvPr>
            <p:cNvSpPr/>
            <p:nvPr/>
          </p:nvSpPr>
          <p:spPr>
            <a:xfrm>
              <a:off x="3698889" y="3732751"/>
              <a:ext cx="2013083" cy="2839497"/>
            </a:xfrm>
            <a:custGeom>
              <a:avLst/>
              <a:gdLst>
                <a:gd name="connsiteX0" fmla="*/ 1005604 w 2013083"/>
                <a:gd name="connsiteY0" fmla="*/ 2839498 h 2839497"/>
                <a:gd name="connsiteX1" fmla="*/ 963598 w 2013083"/>
                <a:gd name="connsiteY1" fmla="*/ 2819686 h 2839497"/>
                <a:gd name="connsiteX2" fmla="*/ 379335 w 2013083"/>
                <a:gd name="connsiteY2" fmla="*/ 2065591 h 2839497"/>
                <a:gd name="connsiteX3" fmla="*/ 240 w 2013083"/>
                <a:gd name="connsiteY3" fmla="*/ 647128 h 2839497"/>
                <a:gd name="connsiteX4" fmla="*/ 23386 w 2013083"/>
                <a:gd name="connsiteY4" fmla="*/ 580358 h 2839497"/>
                <a:gd name="connsiteX5" fmla="*/ 257510 w 2013083"/>
                <a:gd name="connsiteY5" fmla="*/ 182118 h 2839497"/>
                <a:gd name="connsiteX6" fmla="*/ 307040 w 2013083"/>
                <a:gd name="connsiteY6" fmla="*/ 127825 h 2839497"/>
                <a:gd name="connsiteX7" fmla="*/ 988840 w 2013083"/>
                <a:gd name="connsiteY7" fmla="*/ 0 h 2839497"/>
                <a:gd name="connsiteX8" fmla="*/ 1004651 w 2013083"/>
                <a:gd name="connsiteY8" fmla="*/ 95 h 2839497"/>
                <a:gd name="connsiteX9" fmla="*/ 1020939 w 2013083"/>
                <a:gd name="connsiteY9" fmla="*/ 0 h 2839497"/>
                <a:gd name="connsiteX10" fmla="*/ 1703215 w 2013083"/>
                <a:gd name="connsiteY10" fmla="*/ 125063 h 2839497"/>
                <a:gd name="connsiteX11" fmla="*/ 1757221 w 2013083"/>
                <a:gd name="connsiteY11" fmla="*/ 185261 h 2839497"/>
                <a:gd name="connsiteX12" fmla="*/ 1986393 w 2013083"/>
                <a:gd name="connsiteY12" fmla="*/ 579215 h 2839497"/>
                <a:gd name="connsiteX13" fmla="*/ 2012968 w 2013083"/>
                <a:gd name="connsiteY13" fmla="*/ 633127 h 2839497"/>
                <a:gd name="connsiteX14" fmla="*/ 1647874 w 2013083"/>
                <a:gd name="connsiteY14" fmla="*/ 2038636 h 2839497"/>
                <a:gd name="connsiteX15" fmla="*/ 1048466 w 2013083"/>
                <a:gd name="connsiteY15" fmla="*/ 2819209 h 2839497"/>
                <a:gd name="connsiteX16" fmla="*/ 1005604 w 2013083"/>
                <a:gd name="connsiteY16" fmla="*/ 2839498 h 2839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013083" h="2839497">
                  <a:moveTo>
                    <a:pt x="1005604" y="2839498"/>
                  </a:moveTo>
                  <a:cubicBezTo>
                    <a:pt x="993316" y="2839498"/>
                    <a:pt x="980362" y="2833402"/>
                    <a:pt x="963598" y="2819686"/>
                  </a:cubicBezTo>
                  <a:cubicBezTo>
                    <a:pt x="726045" y="2625852"/>
                    <a:pt x="534973" y="2379154"/>
                    <a:pt x="379335" y="2065591"/>
                  </a:cubicBezTo>
                  <a:cubicBezTo>
                    <a:pt x="175119" y="1654111"/>
                    <a:pt x="51103" y="1190149"/>
                    <a:pt x="240" y="647128"/>
                  </a:cubicBezTo>
                  <a:cubicBezTo>
                    <a:pt x="-1760" y="625316"/>
                    <a:pt x="9003" y="594074"/>
                    <a:pt x="23386" y="580358"/>
                  </a:cubicBezTo>
                  <a:cubicBezTo>
                    <a:pt x="138162" y="470249"/>
                    <a:pt x="214743" y="339947"/>
                    <a:pt x="257510" y="182118"/>
                  </a:cubicBezTo>
                  <a:cubicBezTo>
                    <a:pt x="263225" y="161068"/>
                    <a:pt x="286371" y="135636"/>
                    <a:pt x="307040" y="127825"/>
                  </a:cubicBezTo>
                  <a:cubicBezTo>
                    <a:pt x="530878" y="43053"/>
                    <a:pt x="760240" y="0"/>
                    <a:pt x="988840" y="0"/>
                  </a:cubicBezTo>
                  <a:cubicBezTo>
                    <a:pt x="994078" y="0"/>
                    <a:pt x="999412" y="0"/>
                    <a:pt x="1004651" y="95"/>
                  </a:cubicBezTo>
                  <a:cubicBezTo>
                    <a:pt x="1010080" y="95"/>
                    <a:pt x="1015510" y="0"/>
                    <a:pt x="1020939" y="0"/>
                  </a:cubicBezTo>
                  <a:cubicBezTo>
                    <a:pt x="1246586" y="0"/>
                    <a:pt x="1469757" y="40862"/>
                    <a:pt x="1703215" y="125063"/>
                  </a:cubicBezTo>
                  <a:cubicBezTo>
                    <a:pt x="1734457" y="136303"/>
                    <a:pt x="1749601" y="153162"/>
                    <a:pt x="1757221" y="185261"/>
                  </a:cubicBezTo>
                  <a:cubicBezTo>
                    <a:pt x="1792654" y="334423"/>
                    <a:pt x="1867616" y="463296"/>
                    <a:pt x="1986393" y="579215"/>
                  </a:cubicBezTo>
                  <a:cubicBezTo>
                    <a:pt x="2000680" y="593122"/>
                    <a:pt x="2014492" y="617125"/>
                    <a:pt x="2012968" y="633127"/>
                  </a:cubicBezTo>
                  <a:cubicBezTo>
                    <a:pt x="1961723" y="1177004"/>
                    <a:pt x="1842280" y="1636776"/>
                    <a:pt x="1647874" y="2038636"/>
                  </a:cubicBezTo>
                  <a:cubicBezTo>
                    <a:pt x="1489759" y="2365534"/>
                    <a:pt x="1293640" y="2620899"/>
                    <a:pt x="1048466" y="2819209"/>
                  </a:cubicBezTo>
                  <a:cubicBezTo>
                    <a:pt x="1030845" y="2833497"/>
                    <a:pt x="1018081" y="2839498"/>
                    <a:pt x="1005604" y="283949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AF0C0"/>
                </a:gs>
                <a:gs pos="50000">
                  <a:srgbClr val="EEC887"/>
                </a:gs>
                <a:gs pos="53000">
                  <a:srgbClr val="F7D495"/>
                </a:gs>
                <a:gs pos="100000">
                  <a:srgbClr val="FAF0C0"/>
                </a:gs>
              </a:gsLst>
              <a:lin ang="0" scaled="1"/>
              <a:tileRect/>
            </a:gradFill>
            <a:ln w="53232" cap="rnd">
              <a:noFill/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6CE9ACCA-4D0D-C4C8-5979-239F88E0A743}"/>
                </a:ext>
              </a:extLst>
            </p:cNvPr>
            <p:cNvSpPr/>
            <p:nvPr/>
          </p:nvSpPr>
          <p:spPr>
            <a:xfrm>
              <a:off x="3694278" y="3727989"/>
              <a:ext cx="2022567" cy="2849117"/>
            </a:xfrm>
            <a:custGeom>
              <a:avLst/>
              <a:gdLst>
                <a:gd name="connsiteX0" fmla="*/ 1025550 w 2022567"/>
                <a:gd name="connsiteY0" fmla="*/ 9525 h 2849117"/>
                <a:gd name="connsiteX1" fmla="*/ 1706302 w 2022567"/>
                <a:gd name="connsiteY1" fmla="*/ 134302 h 2849117"/>
                <a:gd name="connsiteX2" fmla="*/ 1757260 w 2022567"/>
                <a:gd name="connsiteY2" fmla="*/ 191071 h 2849117"/>
                <a:gd name="connsiteX3" fmla="*/ 1987765 w 2022567"/>
                <a:gd name="connsiteY3" fmla="*/ 587311 h 2849117"/>
                <a:gd name="connsiteX4" fmla="*/ 2013007 w 2022567"/>
                <a:gd name="connsiteY4" fmla="*/ 637413 h 2849117"/>
                <a:gd name="connsiteX5" fmla="*/ 1648294 w 2022567"/>
                <a:gd name="connsiteY5" fmla="*/ 2041303 h 2849117"/>
                <a:gd name="connsiteX6" fmla="*/ 1050124 w 2022567"/>
                <a:gd name="connsiteY6" fmla="*/ 2820257 h 2849117"/>
                <a:gd name="connsiteX7" fmla="*/ 1010310 w 2022567"/>
                <a:gd name="connsiteY7" fmla="*/ 2839498 h 2849117"/>
                <a:gd name="connsiteX8" fmla="*/ 971352 w 2022567"/>
                <a:gd name="connsiteY8" fmla="*/ 2820734 h 2849117"/>
                <a:gd name="connsiteX9" fmla="*/ 388327 w 2022567"/>
                <a:gd name="connsiteY9" fmla="*/ 2068163 h 2849117"/>
                <a:gd name="connsiteX10" fmla="*/ 9804 w 2022567"/>
                <a:gd name="connsiteY10" fmla="*/ 651319 h 2849117"/>
                <a:gd name="connsiteX11" fmla="*/ 31521 w 2022567"/>
                <a:gd name="connsiteY11" fmla="*/ 588359 h 2849117"/>
                <a:gd name="connsiteX12" fmla="*/ 266979 w 2022567"/>
                <a:gd name="connsiteY12" fmla="*/ 187928 h 2849117"/>
                <a:gd name="connsiteX13" fmla="*/ 313556 w 2022567"/>
                <a:gd name="connsiteY13" fmla="*/ 136874 h 2849117"/>
                <a:gd name="connsiteX14" fmla="*/ 993641 w 2022567"/>
                <a:gd name="connsiteY14" fmla="*/ 9430 h 2849117"/>
                <a:gd name="connsiteX15" fmla="*/ 1009643 w 2022567"/>
                <a:gd name="connsiteY15" fmla="*/ 9525 h 2849117"/>
                <a:gd name="connsiteX16" fmla="*/ 1025550 w 2022567"/>
                <a:gd name="connsiteY16" fmla="*/ 9525 h 2849117"/>
                <a:gd name="connsiteX17" fmla="*/ 1025550 w 2022567"/>
                <a:gd name="connsiteY17" fmla="*/ 0 h 2849117"/>
                <a:gd name="connsiteX18" fmla="*/ 1009357 w 2022567"/>
                <a:gd name="connsiteY18" fmla="*/ 95 h 2849117"/>
                <a:gd name="connsiteX19" fmla="*/ 993451 w 2022567"/>
                <a:gd name="connsiteY19" fmla="*/ 0 h 2849117"/>
                <a:gd name="connsiteX20" fmla="*/ 310032 w 2022567"/>
                <a:gd name="connsiteY20" fmla="*/ 128111 h 2849117"/>
                <a:gd name="connsiteX21" fmla="*/ 257644 w 2022567"/>
                <a:gd name="connsiteY21" fmla="*/ 185642 h 2849117"/>
                <a:gd name="connsiteX22" fmla="*/ 24853 w 2022567"/>
                <a:gd name="connsiteY22" fmla="*/ 581692 h 2849117"/>
                <a:gd name="connsiteX23" fmla="*/ 279 w 2022567"/>
                <a:gd name="connsiteY23" fmla="*/ 652367 h 2849117"/>
                <a:gd name="connsiteX24" fmla="*/ 379755 w 2022567"/>
                <a:gd name="connsiteY24" fmla="*/ 2072544 h 2849117"/>
                <a:gd name="connsiteX25" fmla="*/ 965257 w 2022567"/>
                <a:gd name="connsiteY25" fmla="*/ 2828258 h 2849117"/>
                <a:gd name="connsiteX26" fmla="*/ 1010310 w 2022567"/>
                <a:gd name="connsiteY26" fmla="*/ 2849118 h 2849117"/>
                <a:gd name="connsiteX27" fmla="*/ 1056125 w 2022567"/>
                <a:gd name="connsiteY27" fmla="*/ 2827782 h 2849117"/>
                <a:gd name="connsiteX28" fmla="*/ 1656867 w 2022567"/>
                <a:gd name="connsiteY28" fmla="*/ 2045589 h 2849117"/>
                <a:gd name="connsiteX29" fmla="*/ 2022436 w 2022567"/>
                <a:gd name="connsiteY29" fmla="*/ 638461 h 2849117"/>
                <a:gd name="connsiteX30" fmla="*/ 1994433 w 2022567"/>
                <a:gd name="connsiteY30" fmla="*/ 580644 h 2849117"/>
                <a:gd name="connsiteX31" fmla="*/ 1766595 w 2022567"/>
                <a:gd name="connsiteY31" fmla="*/ 188976 h 2849117"/>
                <a:gd name="connsiteX32" fmla="*/ 1709635 w 2022567"/>
                <a:gd name="connsiteY32" fmla="*/ 125444 h 2849117"/>
                <a:gd name="connsiteX33" fmla="*/ 1025550 w 2022567"/>
                <a:gd name="connsiteY33" fmla="*/ 0 h 2849117"/>
                <a:gd name="connsiteX34" fmla="*/ 1025550 w 2022567"/>
                <a:gd name="connsiteY34" fmla="*/ 0 h 2849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2022567" h="2849117">
                  <a:moveTo>
                    <a:pt x="1025550" y="9525"/>
                  </a:moveTo>
                  <a:cubicBezTo>
                    <a:pt x="1250626" y="9525"/>
                    <a:pt x="1473320" y="50387"/>
                    <a:pt x="1706302" y="134302"/>
                  </a:cubicBezTo>
                  <a:cubicBezTo>
                    <a:pt x="1736210" y="145066"/>
                    <a:pt x="1749926" y="160496"/>
                    <a:pt x="1757260" y="191071"/>
                  </a:cubicBezTo>
                  <a:cubicBezTo>
                    <a:pt x="1792884" y="341090"/>
                    <a:pt x="1868227" y="470725"/>
                    <a:pt x="1987765" y="587311"/>
                  </a:cubicBezTo>
                  <a:cubicBezTo>
                    <a:pt x="2000910" y="600170"/>
                    <a:pt x="2014340" y="622935"/>
                    <a:pt x="2013007" y="637413"/>
                  </a:cubicBezTo>
                  <a:cubicBezTo>
                    <a:pt x="1961762" y="1180719"/>
                    <a:pt x="1842509" y="1640014"/>
                    <a:pt x="1648294" y="2041303"/>
                  </a:cubicBezTo>
                  <a:cubicBezTo>
                    <a:pt x="1490465" y="2367534"/>
                    <a:pt x="1294822" y="2622328"/>
                    <a:pt x="1050124" y="2820257"/>
                  </a:cubicBezTo>
                  <a:cubicBezTo>
                    <a:pt x="1033456" y="2833783"/>
                    <a:pt x="1021549" y="2839498"/>
                    <a:pt x="1010310" y="2839498"/>
                  </a:cubicBezTo>
                  <a:cubicBezTo>
                    <a:pt x="999261" y="2839498"/>
                    <a:pt x="987164" y="2833688"/>
                    <a:pt x="971352" y="2820734"/>
                  </a:cubicBezTo>
                  <a:cubicBezTo>
                    <a:pt x="734371" y="2627376"/>
                    <a:pt x="543680" y="2381155"/>
                    <a:pt x="388327" y="2068163"/>
                  </a:cubicBezTo>
                  <a:cubicBezTo>
                    <a:pt x="184397" y="1657159"/>
                    <a:pt x="60572" y="1193768"/>
                    <a:pt x="9804" y="651319"/>
                  </a:cubicBezTo>
                  <a:cubicBezTo>
                    <a:pt x="7899" y="630745"/>
                    <a:pt x="17995" y="601313"/>
                    <a:pt x="31521" y="588359"/>
                  </a:cubicBezTo>
                  <a:cubicBezTo>
                    <a:pt x="146964" y="477679"/>
                    <a:pt x="223926" y="346615"/>
                    <a:pt x="266979" y="187928"/>
                  </a:cubicBezTo>
                  <a:cubicBezTo>
                    <a:pt x="272218" y="168402"/>
                    <a:pt x="294506" y="144113"/>
                    <a:pt x="313556" y="136874"/>
                  </a:cubicBezTo>
                  <a:cubicBezTo>
                    <a:pt x="536822" y="52292"/>
                    <a:pt x="765613" y="9430"/>
                    <a:pt x="993641" y="9430"/>
                  </a:cubicBezTo>
                  <a:cubicBezTo>
                    <a:pt x="998880" y="9430"/>
                    <a:pt x="1004118" y="9430"/>
                    <a:pt x="1009643" y="9525"/>
                  </a:cubicBezTo>
                  <a:cubicBezTo>
                    <a:pt x="1014787" y="9525"/>
                    <a:pt x="1020216" y="9525"/>
                    <a:pt x="1025550" y="9525"/>
                  </a:cubicBezTo>
                  <a:moveTo>
                    <a:pt x="1025550" y="0"/>
                  </a:moveTo>
                  <a:cubicBezTo>
                    <a:pt x="1020216" y="0"/>
                    <a:pt x="1014787" y="0"/>
                    <a:pt x="1009357" y="95"/>
                  </a:cubicBezTo>
                  <a:cubicBezTo>
                    <a:pt x="1004023" y="95"/>
                    <a:pt x="998785" y="0"/>
                    <a:pt x="993451" y="0"/>
                  </a:cubicBezTo>
                  <a:cubicBezTo>
                    <a:pt x="758755" y="0"/>
                    <a:pt x="531012" y="44386"/>
                    <a:pt x="310032" y="128111"/>
                  </a:cubicBezTo>
                  <a:cubicBezTo>
                    <a:pt x="288410" y="136303"/>
                    <a:pt x="263835" y="162496"/>
                    <a:pt x="257644" y="185642"/>
                  </a:cubicBezTo>
                  <a:cubicBezTo>
                    <a:pt x="215258" y="342043"/>
                    <a:pt x="138106" y="473011"/>
                    <a:pt x="24853" y="581692"/>
                  </a:cubicBezTo>
                  <a:cubicBezTo>
                    <a:pt x="9042" y="596836"/>
                    <a:pt x="-1912" y="629507"/>
                    <a:pt x="279" y="652367"/>
                  </a:cubicBezTo>
                  <a:cubicBezTo>
                    <a:pt x="46856" y="1149953"/>
                    <a:pt x="158870" y="1627251"/>
                    <a:pt x="379755" y="2072544"/>
                  </a:cubicBezTo>
                  <a:cubicBezTo>
                    <a:pt x="526535" y="2368391"/>
                    <a:pt x="715321" y="2624233"/>
                    <a:pt x="965257" y="2828258"/>
                  </a:cubicBezTo>
                  <a:cubicBezTo>
                    <a:pt x="982497" y="2842355"/>
                    <a:pt x="996403" y="2849118"/>
                    <a:pt x="1010310" y="2849118"/>
                  </a:cubicBezTo>
                  <a:cubicBezTo>
                    <a:pt x="1024597" y="2849118"/>
                    <a:pt x="1038694" y="2841879"/>
                    <a:pt x="1056125" y="2827782"/>
                  </a:cubicBezTo>
                  <a:cubicBezTo>
                    <a:pt x="1315205" y="2618232"/>
                    <a:pt x="1508753" y="2351628"/>
                    <a:pt x="1656867" y="2045589"/>
                  </a:cubicBezTo>
                  <a:cubicBezTo>
                    <a:pt x="1870513" y="1603915"/>
                    <a:pt x="1976145" y="1129665"/>
                    <a:pt x="2022436" y="638461"/>
                  </a:cubicBezTo>
                  <a:cubicBezTo>
                    <a:pt x="2024151" y="620077"/>
                    <a:pt x="2008720" y="594741"/>
                    <a:pt x="1994433" y="580644"/>
                  </a:cubicBezTo>
                  <a:cubicBezTo>
                    <a:pt x="1883848" y="472726"/>
                    <a:pt x="1803647" y="344900"/>
                    <a:pt x="1766595" y="188976"/>
                  </a:cubicBezTo>
                  <a:cubicBezTo>
                    <a:pt x="1758213" y="153829"/>
                    <a:pt x="1741068" y="136684"/>
                    <a:pt x="1709635" y="125444"/>
                  </a:cubicBezTo>
                  <a:cubicBezTo>
                    <a:pt x="1487417" y="45244"/>
                    <a:pt x="1260056" y="0"/>
                    <a:pt x="1025550" y="0"/>
                  </a:cubicBezTo>
                  <a:lnTo>
                    <a:pt x="102555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AF0C0"/>
                </a:gs>
                <a:gs pos="50000">
                  <a:srgbClr val="EEC887"/>
                </a:gs>
                <a:gs pos="53000">
                  <a:srgbClr val="F7D495"/>
                </a:gs>
                <a:gs pos="100000">
                  <a:srgbClr val="FAF0C0"/>
                </a:gs>
              </a:gsLst>
              <a:lin ang="0" scaled="1"/>
              <a:tileRect/>
            </a:gradFill>
            <a:ln w="53232" cap="rnd">
              <a:noFill/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7" name="图形 2" descr="D:\51PPT模板网\51pptmoban.com\图片001.jpg">
            <a:extLst>
              <a:ext uri="{FF2B5EF4-FFF2-40B4-BE49-F238E27FC236}">
                <a16:creationId xmlns:a16="http://schemas.microsoft.com/office/drawing/2014/main" id="{55CFE38A-970A-1AD7-7ABF-BD47132B9A80}"/>
              </a:ext>
            </a:extLst>
          </p:cNvPr>
          <p:cNvGrpSpPr/>
          <p:nvPr/>
        </p:nvGrpSpPr>
        <p:grpSpPr>
          <a:xfrm>
            <a:off x="6539700" y="3824965"/>
            <a:ext cx="1706713" cy="2386334"/>
            <a:chOff x="6395643" y="3726560"/>
            <a:chExt cx="2047030" cy="2862167"/>
          </a:xfrm>
        </p:grpSpPr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DC577556-5ABF-8EEB-CAF4-759C9EE975DC}"/>
                </a:ext>
              </a:extLst>
            </p:cNvPr>
            <p:cNvSpPr/>
            <p:nvPr/>
          </p:nvSpPr>
          <p:spPr>
            <a:xfrm>
              <a:off x="6400327" y="3731322"/>
              <a:ext cx="2037203" cy="2851689"/>
            </a:xfrm>
            <a:custGeom>
              <a:avLst/>
              <a:gdLst>
                <a:gd name="connsiteX0" fmla="*/ 1010408 w 2037203"/>
                <a:gd name="connsiteY0" fmla="*/ 2851690 h 2851689"/>
                <a:gd name="connsiteX1" fmla="*/ 592737 w 2037203"/>
                <a:gd name="connsiteY1" fmla="*/ 2427923 h 2851689"/>
                <a:gd name="connsiteX2" fmla="*/ 82673 w 2037203"/>
                <a:gd name="connsiteY2" fmla="*/ 1176147 h 2851689"/>
                <a:gd name="connsiteX3" fmla="*/ 18570 w 2037203"/>
                <a:gd name="connsiteY3" fmla="*/ 635984 h 2851689"/>
                <a:gd name="connsiteX4" fmla="*/ 186 w 2037203"/>
                <a:gd name="connsiteY4" fmla="*/ 438817 h 2851689"/>
                <a:gd name="connsiteX5" fmla="*/ 23333 w 2037203"/>
                <a:gd name="connsiteY5" fmla="*/ 382905 h 2851689"/>
                <a:gd name="connsiteX6" fmla="*/ 581211 w 2037203"/>
                <a:gd name="connsiteY6" fmla="*/ 114395 h 2851689"/>
                <a:gd name="connsiteX7" fmla="*/ 988882 w 2037203"/>
                <a:gd name="connsiteY7" fmla="*/ 0 h 2851689"/>
                <a:gd name="connsiteX8" fmla="*/ 1072987 w 2037203"/>
                <a:gd name="connsiteY8" fmla="*/ 6477 h 2851689"/>
                <a:gd name="connsiteX9" fmla="*/ 1416935 w 2037203"/>
                <a:gd name="connsiteY9" fmla="*/ 105061 h 2851689"/>
                <a:gd name="connsiteX10" fmla="*/ 1849561 w 2037203"/>
                <a:gd name="connsiteY10" fmla="*/ 312230 h 2851689"/>
                <a:gd name="connsiteX11" fmla="*/ 2037203 w 2037203"/>
                <a:gd name="connsiteY11" fmla="*/ 405384 h 2851689"/>
                <a:gd name="connsiteX12" fmla="*/ 2017677 w 2037203"/>
                <a:gd name="connsiteY12" fmla="*/ 597027 h 2851689"/>
                <a:gd name="connsiteX13" fmla="*/ 1965575 w 2037203"/>
                <a:gd name="connsiteY13" fmla="*/ 1051846 h 2851689"/>
                <a:gd name="connsiteX14" fmla="*/ 1734308 w 2037203"/>
                <a:gd name="connsiteY14" fmla="*/ 1881950 h 2851689"/>
                <a:gd name="connsiteX15" fmla="*/ 1061462 w 2037203"/>
                <a:gd name="connsiteY15" fmla="*/ 2815590 h 2851689"/>
                <a:gd name="connsiteX16" fmla="*/ 1025077 w 2037203"/>
                <a:gd name="connsiteY16" fmla="*/ 2843403 h 2851689"/>
                <a:gd name="connsiteX17" fmla="*/ 1015266 w 2037203"/>
                <a:gd name="connsiteY17" fmla="*/ 2849118 h 2851689"/>
                <a:gd name="connsiteX18" fmla="*/ 1010408 w 2037203"/>
                <a:gd name="connsiteY18" fmla="*/ 2851690 h 2851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037203" h="2851689">
                  <a:moveTo>
                    <a:pt x="1010408" y="2851690"/>
                  </a:moveTo>
                  <a:cubicBezTo>
                    <a:pt x="855246" y="2738247"/>
                    <a:pt x="714752" y="2595658"/>
                    <a:pt x="592737" y="2427923"/>
                  </a:cubicBezTo>
                  <a:cubicBezTo>
                    <a:pt x="337181" y="2076641"/>
                    <a:pt x="170399" y="1667161"/>
                    <a:pt x="82673" y="1176147"/>
                  </a:cubicBezTo>
                  <a:cubicBezTo>
                    <a:pt x="50955" y="998315"/>
                    <a:pt x="34477" y="814102"/>
                    <a:pt x="18570" y="635984"/>
                  </a:cubicBezTo>
                  <a:cubicBezTo>
                    <a:pt x="12759" y="571310"/>
                    <a:pt x="6854" y="504444"/>
                    <a:pt x="186" y="438817"/>
                  </a:cubicBezTo>
                  <a:cubicBezTo>
                    <a:pt x="-1718" y="420243"/>
                    <a:pt x="11331" y="388906"/>
                    <a:pt x="23333" y="382905"/>
                  </a:cubicBezTo>
                  <a:cubicBezTo>
                    <a:pt x="201259" y="294608"/>
                    <a:pt x="388902" y="204311"/>
                    <a:pt x="581211" y="114395"/>
                  </a:cubicBezTo>
                  <a:cubicBezTo>
                    <a:pt x="708180" y="54959"/>
                    <a:pt x="845530" y="0"/>
                    <a:pt x="988882" y="0"/>
                  </a:cubicBezTo>
                  <a:cubicBezTo>
                    <a:pt x="1017266" y="0"/>
                    <a:pt x="1045555" y="2191"/>
                    <a:pt x="1072987" y="6477"/>
                  </a:cubicBezTo>
                  <a:cubicBezTo>
                    <a:pt x="1194908" y="25527"/>
                    <a:pt x="1310541" y="58674"/>
                    <a:pt x="1416935" y="105061"/>
                  </a:cubicBezTo>
                  <a:cubicBezTo>
                    <a:pt x="1561334" y="168116"/>
                    <a:pt x="1701352" y="238125"/>
                    <a:pt x="1849561" y="312230"/>
                  </a:cubicBezTo>
                  <a:cubicBezTo>
                    <a:pt x="1910426" y="342614"/>
                    <a:pt x="1973290" y="374047"/>
                    <a:pt x="2037203" y="405384"/>
                  </a:cubicBezTo>
                  <a:cubicBezTo>
                    <a:pt x="2030440" y="468440"/>
                    <a:pt x="2023963" y="533781"/>
                    <a:pt x="2017677" y="597027"/>
                  </a:cubicBezTo>
                  <a:cubicBezTo>
                    <a:pt x="2002913" y="745998"/>
                    <a:pt x="1987673" y="899922"/>
                    <a:pt x="1965575" y="1051846"/>
                  </a:cubicBezTo>
                  <a:cubicBezTo>
                    <a:pt x="1923951" y="1337596"/>
                    <a:pt x="1846132" y="1616964"/>
                    <a:pt x="1734308" y="1881950"/>
                  </a:cubicBezTo>
                  <a:cubicBezTo>
                    <a:pt x="1563144" y="2287810"/>
                    <a:pt x="1343021" y="2593181"/>
                    <a:pt x="1061462" y="2815590"/>
                  </a:cubicBezTo>
                  <a:cubicBezTo>
                    <a:pt x="1047651" y="2826449"/>
                    <a:pt x="1036125" y="2835307"/>
                    <a:pt x="1025077" y="2843403"/>
                  </a:cubicBezTo>
                  <a:cubicBezTo>
                    <a:pt x="1022409" y="2845403"/>
                    <a:pt x="1019267" y="2847023"/>
                    <a:pt x="1015266" y="2849118"/>
                  </a:cubicBezTo>
                  <a:cubicBezTo>
                    <a:pt x="1013742" y="2849880"/>
                    <a:pt x="1012123" y="2850738"/>
                    <a:pt x="1010408" y="285169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AF0C0"/>
                </a:gs>
                <a:gs pos="50000">
                  <a:srgbClr val="EEC887"/>
                </a:gs>
                <a:gs pos="53000">
                  <a:srgbClr val="F7D495"/>
                </a:gs>
                <a:gs pos="100000">
                  <a:srgbClr val="FAF0C0"/>
                </a:gs>
              </a:gsLst>
              <a:lin ang="0" scaled="1"/>
              <a:tileRect/>
            </a:gradFill>
            <a:ln w="53232" cap="rnd">
              <a:noFill/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7D15C2F2-B14A-35DE-311B-E344D34D9811}"/>
                </a:ext>
              </a:extLst>
            </p:cNvPr>
            <p:cNvSpPr/>
            <p:nvPr/>
          </p:nvSpPr>
          <p:spPr>
            <a:xfrm>
              <a:off x="6395643" y="3726560"/>
              <a:ext cx="2047030" cy="2862167"/>
            </a:xfrm>
            <a:custGeom>
              <a:avLst/>
              <a:gdLst>
                <a:gd name="connsiteX0" fmla="*/ 993566 w 2047030"/>
                <a:gd name="connsiteY0" fmla="*/ 0 h 2862167"/>
                <a:gd name="connsiteX1" fmla="*/ 993566 w 2047030"/>
                <a:gd name="connsiteY1" fmla="*/ 9525 h 2862167"/>
                <a:gd name="connsiteX2" fmla="*/ 993566 w 2047030"/>
                <a:gd name="connsiteY2" fmla="*/ 9525 h 2862167"/>
                <a:gd name="connsiteX3" fmla="*/ 1076910 w 2047030"/>
                <a:gd name="connsiteY3" fmla="*/ 15907 h 2862167"/>
                <a:gd name="connsiteX4" fmla="*/ 1419619 w 2047030"/>
                <a:gd name="connsiteY4" fmla="*/ 114205 h 2862167"/>
                <a:gd name="connsiteX5" fmla="*/ 1851959 w 2047030"/>
                <a:gd name="connsiteY5" fmla="*/ 321183 h 2862167"/>
                <a:gd name="connsiteX6" fmla="*/ 2036744 w 2047030"/>
                <a:gd name="connsiteY6" fmla="*/ 412909 h 2862167"/>
                <a:gd name="connsiteX7" fmla="*/ 2017599 w 2047030"/>
                <a:gd name="connsiteY7" fmla="*/ 601218 h 2862167"/>
                <a:gd name="connsiteX8" fmla="*/ 1965497 w 2047030"/>
                <a:gd name="connsiteY8" fmla="*/ 1055942 h 2862167"/>
                <a:gd name="connsiteX9" fmla="*/ 1734611 w 2047030"/>
                <a:gd name="connsiteY9" fmla="*/ 1884902 h 2862167"/>
                <a:gd name="connsiteX10" fmla="*/ 1063194 w 2047030"/>
                <a:gd name="connsiteY10" fmla="*/ 2816638 h 2862167"/>
                <a:gd name="connsiteX11" fmla="*/ 1026904 w 2047030"/>
                <a:gd name="connsiteY11" fmla="*/ 2844356 h 2862167"/>
                <a:gd name="connsiteX12" fmla="*/ 1017759 w 2047030"/>
                <a:gd name="connsiteY12" fmla="*/ 2849690 h 2862167"/>
                <a:gd name="connsiteX13" fmla="*/ 1015473 w 2047030"/>
                <a:gd name="connsiteY13" fmla="*/ 2850833 h 2862167"/>
                <a:gd name="connsiteX14" fmla="*/ 601231 w 2047030"/>
                <a:gd name="connsiteY14" fmla="*/ 2429828 h 2862167"/>
                <a:gd name="connsiteX15" fmla="*/ 276238 w 2047030"/>
                <a:gd name="connsiteY15" fmla="*/ 1837087 h 2862167"/>
                <a:gd name="connsiteX16" fmla="*/ 92025 w 2047030"/>
                <a:gd name="connsiteY16" fmla="*/ 1179957 h 2862167"/>
                <a:gd name="connsiteX17" fmla="*/ 28017 w 2047030"/>
                <a:gd name="connsiteY17" fmla="*/ 640366 h 2862167"/>
                <a:gd name="connsiteX18" fmla="*/ 9633 w 2047030"/>
                <a:gd name="connsiteY18" fmla="*/ 443008 h 2862167"/>
                <a:gd name="connsiteX19" fmla="*/ 30112 w 2047030"/>
                <a:gd name="connsiteY19" fmla="*/ 391859 h 2862167"/>
                <a:gd name="connsiteX20" fmla="*/ 587896 w 2047030"/>
                <a:gd name="connsiteY20" fmla="*/ 123349 h 2862167"/>
                <a:gd name="connsiteX21" fmla="*/ 993566 w 2047030"/>
                <a:gd name="connsiteY21" fmla="*/ 9430 h 2862167"/>
                <a:gd name="connsiteX22" fmla="*/ 993566 w 2047030"/>
                <a:gd name="connsiteY22" fmla="*/ 0 h 2862167"/>
                <a:gd name="connsiteX23" fmla="*/ 993566 w 2047030"/>
                <a:gd name="connsiteY23" fmla="*/ 0 h 2862167"/>
                <a:gd name="connsiteX24" fmla="*/ 583896 w 2047030"/>
                <a:gd name="connsiteY24" fmla="*/ 114776 h 2862167"/>
                <a:gd name="connsiteX25" fmla="*/ 25921 w 2047030"/>
                <a:gd name="connsiteY25" fmla="*/ 383381 h 2862167"/>
                <a:gd name="connsiteX26" fmla="*/ 203 w 2047030"/>
                <a:gd name="connsiteY26" fmla="*/ 444055 h 2862167"/>
                <a:gd name="connsiteX27" fmla="*/ 82690 w 2047030"/>
                <a:gd name="connsiteY27" fmla="*/ 1181767 h 2862167"/>
                <a:gd name="connsiteX28" fmla="*/ 593611 w 2047030"/>
                <a:gd name="connsiteY28" fmla="*/ 2435543 h 2862167"/>
                <a:gd name="connsiteX29" fmla="*/ 1014807 w 2047030"/>
                <a:gd name="connsiteY29" fmla="*/ 2862167 h 2862167"/>
                <a:gd name="connsiteX30" fmla="*/ 1032618 w 2047030"/>
                <a:gd name="connsiteY30" fmla="*/ 2852166 h 2862167"/>
                <a:gd name="connsiteX31" fmla="*/ 1069195 w 2047030"/>
                <a:gd name="connsiteY31" fmla="*/ 2824258 h 2862167"/>
                <a:gd name="connsiteX32" fmla="*/ 1743469 w 2047030"/>
                <a:gd name="connsiteY32" fmla="*/ 1888713 h 2862167"/>
                <a:gd name="connsiteX33" fmla="*/ 1975022 w 2047030"/>
                <a:gd name="connsiteY33" fmla="*/ 1057370 h 2862167"/>
                <a:gd name="connsiteX34" fmla="*/ 2047031 w 2047030"/>
                <a:gd name="connsiteY34" fmla="*/ 407384 h 2862167"/>
                <a:gd name="connsiteX35" fmla="*/ 1423524 w 2047030"/>
                <a:gd name="connsiteY35" fmla="*/ 105632 h 2862167"/>
                <a:gd name="connsiteX36" fmla="*/ 1078434 w 2047030"/>
                <a:gd name="connsiteY36" fmla="*/ 6668 h 2862167"/>
                <a:gd name="connsiteX37" fmla="*/ 993566 w 2047030"/>
                <a:gd name="connsiteY37" fmla="*/ 0 h 2862167"/>
                <a:gd name="connsiteX38" fmla="*/ 993566 w 2047030"/>
                <a:gd name="connsiteY38" fmla="*/ 0 h 2862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047030" h="2862167">
                  <a:moveTo>
                    <a:pt x="993566" y="0"/>
                  </a:moveTo>
                  <a:lnTo>
                    <a:pt x="993566" y="9525"/>
                  </a:lnTo>
                  <a:lnTo>
                    <a:pt x="993566" y="9525"/>
                  </a:lnTo>
                  <a:cubicBezTo>
                    <a:pt x="1021664" y="9525"/>
                    <a:pt x="1049763" y="11716"/>
                    <a:pt x="1076910" y="15907"/>
                  </a:cubicBezTo>
                  <a:cubicBezTo>
                    <a:pt x="1198354" y="34862"/>
                    <a:pt x="1313701" y="67913"/>
                    <a:pt x="1419619" y="114205"/>
                  </a:cubicBezTo>
                  <a:cubicBezTo>
                    <a:pt x="1563828" y="177165"/>
                    <a:pt x="1703750" y="247079"/>
                    <a:pt x="1851959" y="321183"/>
                  </a:cubicBezTo>
                  <a:cubicBezTo>
                    <a:pt x="1911871" y="351187"/>
                    <a:pt x="1973784" y="382143"/>
                    <a:pt x="2036744" y="412909"/>
                  </a:cubicBezTo>
                  <a:cubicBezTo>
                    <a:pt x="2030077" y="474917"/>
                    <a:pt x="2023695" y="539115"/>
                    <a:pt x="2017599" y="601218"/>
                  </a:cubicBezTo>
                  <a:cubicBezTo>
                    <a:pt x="2002835" y="750094"/>
                    <a:pt x="1987595" y="904113"/>
                    <a:pt x="1965497" y="1055942"/>
                  </a:cubicBezTo>
                  <a:cubicBezTo>
                    <a:pt x="1923968" y="1341311"/>
                    <a:pt x="1846244" y="1620203"/>
                    <a:pt x="1734611" y="1884902"/>
                  </a:cubicBezTo>
                  <a:cubicBezTo>
                    <a:pt x="1563732" y="2290000"/>
                    <a:pt x="1344086" y="2594800"/>
                    <a:pt x="1063194" y="2816638"/>
                  </a:cubicBezTo>
                  <a:cubicBezTo>
                    <a:pt x="1049478" y="2827401"/>
                    <a:pt x="1037952" y="2836260"/>
                    <a:pt x="1026904" y="2844356"/>
                  </a:cubicBezTo>
                  <a:cubicBezTo>
                    <a:pt x="1024522" y="2846070"/>
                    <a:pt x="1021664" y="2847594"/>
                    <a:pt x="1017759" y="2849690"/>
                  </a:cubicBezTo>
                  <a:cubicBezTo>
                    <a:pt x="1016997" y="2850071"/>
                    <a:pt x="1016330" y="2850452"/>
                    <a:pt x="1015473" y="2850833"/>
                  </a:cubicBezTo>
                  <a:cubicBezTo>
                    <a:pt x="861645" y="2737961"/>
                    <a:pt x="722294" y="2596325"/>
                    <a:pt x="601231" y="2429828"/>
                  </a:cubicBezTo>
                  <a:cubicBezTo>
                    <a:pt x="471119" y="2250948"/>
                    <a:pt x="361773" y="2051590"/>
                    <a:pt x="276238" y="1837087"/>
                  </a:cubicBezTo>
                  <a:cubicBezTo>
                    <a:pt x="195943" y="1635823"/>
                    <a:pt x="133935" y="1414749"/>
                    <a:pt x="92025" y="1179957"/>
                  </a:cubicBezTo>
                  <a:cubicBezTo>
                    <a:pt x="60306" y="1002316"/>
                    <a:pt x="43828" y="818388"/>
                    <a:pt x="28017" y="640366"/>
                  </a:cubicBezTo>
                  <a:cubicBezTo>
                    <a:pt x="22206" y="575596"/>
                    <a:pt x="16301" y="508635"/>
                    <a:pt x="9633" y="443008"/>
                  </a:cubicBezTo>
                  <a:cubicBezTo>
                    <a:pt x="8014" y="426625"/>
                    <a:pt x="19825" y="397002"/>
                    <a:pt x="30112" y="391859"/>
                  </a:cubicBezTo>
                  <a:cubicBezTo>
                    <a:pt x="207754" y="303752"/>
                    <a:pt x="395491" y="213360"/>
                    <a:pt x="587896" y="123349"/>
                  </a:cubicBezTo>
                  <a:cubicBezTo>
                    <a:pt x="714388" y="64199"/>
                    <a:pt x="851072" y="9430"/>
                    <a:pt x="993566" y="9430"/>
                  </a:cubicBezTo>
                  <a:lnTo>
                    <a:pt x="993566" y="0"/>
                  </a:lnTo>
                  <a:moveTo>
                    <a:pt x="993566" y="0"/>
                  </a:moveTo>
                  <a:cubicBezTo>
                    <a:pt x="851072" y="0"/>
                    <a:pt x="715436" y="53245"/>
                    <a:pt x="583896" y="114776"/>
                  </a:cubicBezTo>
                  <a:cubicBezTo>
                    <a:pt x="397015" y="202216"/>
                    <a:pt x="210896" y="291560"/>
                    <a:pt x="25921" y="383381"/>
                  </a:cubicBezTo>
                  <a:cubicBezTo>
                    <a:pt x="11253" y="390716"/>
                    <a:pt x="-1796" y="424434"/>
                    <a:pt x="203" y="444055"/>
                  </a:cubicBezTo>
                  <a:cubicBezTo>
                    <a:pt x="25064" y="690372"/>
                    <a:pt x="39352" y="938975"/>
                    <a:pt x="82690" y="1181767"/>
                  </a:cubicBezTo>
                  <a:cubicBezTo>
                    <a:pt x="164320" y="1638776"/>
                    <a:pt x="323482" y="2064163"/>
                    <a:pt x="593611" y="2435543"/>
                  </a:cubicBezTo>
                  <a:cubicBezTo>
                    <a:pt x="713912" y="2600897"/>
                    <a:pt x="853453" y="2744629"/>
                    <a:pt x="1014807" y="2862167"/>
                  </a:cubicBezTo>
                  <a:cubicBezTo>
                    <a:pt x="1022808" y="2857691"/>
                    <a:pt x="1028142" y="2855500"/>
                    <a:pt x="1032618" y="2852166"/>
                  </a:cubicBezTo>
                  <a:cubicBezTo>
                    <a:pt x="1045001" y="2843117"/>
                    <a:pt x="1057098" y="2833688"/>
                    <a:pt x="1069195" y="2824258"/>
                  </a:cubicBezTo>
                  <a:cubicBezTo>
                    <a:pt x="1377233" y="2580894"/>
                    <a:pt x="1588021" y="2257234"/>
                    <a:pt x="1743469" y="1888713"/>
                  </a:cubicBezTo>
                  <a:cubicBezTo>
                    <a:pt x="1855579" y="1622870"/>
                    <a:pt x="1933112" y="1344930"/>
                    <a:pt x="1975022" y="1057370"/>
                  </a:cubicBezTo>
                  <a:cubicBezTo>
                    <a:pt x="2006836" y="838581"/>
                    <a:pt x="2024266" y="617506"/>
                    <a:pt x="2047031" y="407384"/>
                  </a:cubicBezTo>
                  <a:cubicBezTo>
                    <a:pt x="1829194" y="300800"/>
                    <a:pt x="1629360" y="195453"/>
                    <a:pt x="1423524" y="105632"/>
                  </a:cubicBezTo>
                  <a:cubicBezTo>
                    <a:pt x="1313987" y="57817"/>
                    <a:pt x="1195686" y="24955"/>
                    <a:pt x="1078434" y="6668"/>
                  </a:cubicBezTo>
                  <a:cubicBezTo>
                    <a:pt x="1049859" y="2000"/>
                    <a:pt x="1021570" y="0"/>
                    <a:pt x="993566" y="0"/>
                  </a:cubicBezTo>
                  <a:lnTo>
                    <a:pt x="993566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AF0C0"/>
                </a:gs>
                <a:gs pos="50000">
                  <a:srgbClr val="EEC887"/>
                </a:gs>
                <a:gs pos="53000">
                  <a:srgbClr val="F7D495"/>
                </a:gs>
                <a:gs pos="100000">
                  <a:srgbClr val="FAF0C0"/>
                </a:gs>
              </a:gsLst>
              <a:lin ang="0" scaled="1"/>
              <a:tileRect/>
            </a:gradFill>
            <a:ln w="53232" cap="rnd">
              <a:noFill/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20" name="图形 2">
            <a:extLst>
              <a:ext uri="{FF2B5EF4-FFF2-40B4-BE49-F238E27FC236}">
                <a16:creationId xmlns:a16="http://schemas.microsoft.com/office/drawing/2014/main" id="{18AF5E9A-905C-CA5E-AA00-6D557029AE23}"/>
              </a:ext>
            </a:extLst>
          </p:cNvPr>
          <p:cNvGrpSpPr/>
          <p:nvPr/>
        </p:nvGrpSpPr>
        <p:grpSpPr>
          <a:xfrm>
            <a:off x="8838984" y="3786210"/>
            <a:ext cx="1508985" cy="2432872"/>
            <a:chOff x="9153402" y="3680078"/>
            <a:chExt cx="1809875" cy="2917984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430260B2-6331-8F1B-9CDB-6F96B7ECE81B}"/>
                </a:ext>
              </a:extLst>
            </p:cNvPr>
            <p:cNvSpPr/>
            <p:nvPr/>
          </p:nvSpPr>
          <p:spPr>
            <a:xfrm>
              <a:off x="9157974" y="3684745"/>
              <a:ext cx="1800444" cy="2906458"/>
            </a:xfrm>
            <a:custGeom>
              <a:avLst/>
              <a:gdLst>
                <a:gd name="connsiteX0" fmla="*/ 902045 w 1800444"/>
                <a:gd name="connsiteY0" fmla="*/ 2906458 h 2906458"/>
                <a:gd name="connsiteX1" fmla="*/ 436368 w 1800444"/>
                <a:gd name="connsiteY1" fmla="*/ 2625566 h 2906458"/>
                <a:gd name="connsiteX2" fmla="*/ 270537 w 1800444"/>
                <a:gd name="connsiteY2" fmla="*/ 2553462 h 2906458"/>
                <a:gd name="connsiteX3" fmla="*/ 122 w 1800444"/>
                <a:gd name="connsiteY3" fmla="*/ 2102834 h 2906458"/>
                <a:gd name="connsiteX4" fmla="*/ 885 w 1800444"/>
                <a:gd name="connsiteY4" fmla="*/ 1155573 h 2906458"/>
                <a:gd name="connsiteX5" fmla="*/ 694 w 1800444"/>
                <a:gd name="connsiteY5" fmla="*/ 764381 h 2906458"/>
                <a:gd name="connsiteX6" fmla="*/ 885 w 1800444"/>
                <a:gd name="connsiteY6" fmla="*/ 674180 h 2906458"/>
                <a:gd name="connsiteX7" fmla="*/ 27 w 1800444"/>
                <a:gd name="connsiteY7" fmla="*/ 446151 h 2906458"/>
                <a:gd name="connsiteX8" fmla="*/ 34603 w 1800444"/>
                <a:gd name="connsiteY8" fmla="*/ 389001 h 2906458"/>
                <a:gd name="connsiteX9" fmla="*/ 413984 w 1800444"/>
                <a:gd name="connsiteY9" fmla="*/ 34671 h 2906458"/>
                <a:gd name="connsiteX10" fmla="*/ 470277 w 1800444"/>
                <a:gd name="connsiteY10" fmla="*/ 1714 h 2906458"/>
                <a:gd name="connsiteX11" fmla="*/ 898902 w 1800444"/>
                <a:gd name="connsiteY11" fmla="*/ 0 h 2906458"/>
                <a:gd name="connsiteX12" fmla="*/ 1335718 w 1800444"/>
                <a:gd name="connsiteY12" fmla="*/ 1810 h 2906458"/>
                <a:gd name="connsiteX13" fmla="*/ 1391154 w 1800444"/>
                <a:gd name="connsiteY13" fmla="*/ 36576 h 2906458"/>
                <a:gd name="connsiteX14" fmla="*/ 1770343 w 1800444"/>
                <a:gd name="connsiteY14" fmla="*/ 392144 h 2906458"/>
                <a:gd name="connsiteX15" fmla="*/ 1799872 w 1800444"/>
                <a:gd name="connsiteY15" fmla="*/ 437864 h 2906458"/>
                <a:gd name="connsiteX16" fmla="*/ 1799586 w 1800444"/>
                <a:gd name="connsiteY16" fmla="*/ 1386364 h 2906458"/>
                <a:gd name="connsiteX17" fmla="*/ 1799109 w 1800444"/>
                <a:gd name="connsiteY17" fmla="*/ 1680115 h 2906458"/>
                <a:gd name="connsiteX18" fmla="*/ 1798918 w 1800444"/>
                <a:gd name="connsiteY18" fmla="*/ 1777174 h 2906458"/>
                <a:gd name="connsiteX19" fmla="*/ 1800347 w 1800444"/>
                <a:gd name="connsiteY19" fmla="*/ 2124075 h 2906458"/>
                <a:gd name="connsiteX20" fmla="*/ 1607943 w 1800444"/>
                <a:gd name="connsiteY20" fmla="*/ 2507456 h 2906458"/>
                <a:gd name="connsiteX21" fmla="*/ 1427539 w 1800444"/>
                <a:gd name="connsiteY21" fmla="*/ 2600611 h 2906458"/>
                <a:gd name="connsiteX22" fmla="*/ 1405251 w 1800444"/>
                <a:gd name="connsiteY22" fmla="*/ 2609660 h 2906458"/>
                <a:gd name="connsiteX23" fmla="*/ 902045 w 1800444"/>
                <a:gd name="connsiteY23" fmla="*/ 2906458 h 2906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800444" h="2906458">
                  <a:moveTo>
                    <a:pt x="902045" y="2906458"/>
                  </a:moveTo>
                  <a:cubicBezTo>
                    <a:pt x="771838" y="2773108"/>
                    <a:pt x="621629" y="2697575"/>
                    <a:pt x="436368" y="2625566"/>
                  </a:cubicBezTo>
                  <a:cubicBezTo>
                    <a:pt x="370169" y="2599849"/>
                    <a:pt x="317495" y="2576894"/>
                    <a:pt x="270537" y="2553462"/>
                  </a:cubicBezTo>
                  <a:cubicBezTo>
                    <a:pt x="87657" y="2462118"/>
                    <a:pt x="-735" y="2314670"/>
                    <a:pt x="122" y="2102834"/>
                  </a:cubicBezTo>
                  <a:cubicBezTo>
                    <a:pt x="1456" y="1787080"/>
                    <a:pt x="1171" y="1466088"/>
                    <a:pt x="885" y="1155573"/>
                  </a:cubicBezTo>
                  <a:cubicBezTo>
                    <a:pt x="789" y="1025176"/>
                    <a:pt x="694" y="894779"/>
                    <a:pt x="694" y="764381"/>
                  </a:cubicBezTo>
                  <a:cubicBezTo>
                    <a:pt x="694" y="734282"/>
                    <a:pt x="789" y="704279"/>
                    <a:pt x="885" y="674180"/>
                  </a:cubicBezTo>
                  <a:cubicBezTo>
                    <a:pt x="1075" y="599408"/>
                    <a:pt x="1361" y="522161"/>
                    <a:pt x="27" y="446151"/>
                  </a:cubicBezTo>
                  <a:cubicBezTo>
                    <a:pt x="-544" y="413766"/>
                    <a:pt x="7838" y="399859"/>
                    <a:pt x="34603" y="389001"/>
                  </a:cubicBezTo>
                  <a:cubicBezTo>
                    <a:pt x="196719" y="323088"/>
                    <a:pt x="320830" y="207264"/>
                    <a:pt x="413984" y="34671"/>
                  </a:cubicBezTo>
                  <a:cubicBezTo>
                    <a:pt x="422842" y="18193"/>
                    <a:pt x="450750" y="1905"/>
                    <a:pt x="470277" y="1714"/>
                  </a:cubicBezTo>
                  <a:cubicBezTo>
                    <a:pt x="613437" y="571"/>
                    <a:pt x="757646" y="0"/>
                    <a:pt x="898902" y="0"/>
                  </a:cubicBezTo>
                  <a:cubicBezTo>
                    <a:pt x="1044730" y="0"/>
                    <a:pt x="1191700" y="571"/>
                    <a:pt x="1335718" y="1810"/>
                  </a:cubicBezTo>
                  <a:cubicBezTo>
                    <a:pt x="1354197" y="2000"/>
                    <a:pt x="1381724" y="19145"/>
                    <a:pt x="1391154" y="36576"/>
                  </a:cubicBezTo>
                  <a:cubicBezTo>
                    <a:pt x="1482784" y="205359"/>
                    <a:pt x="1606895" y="321659"/>
                    <a:pt x="1770343" y="392144"/>
                  </a:cubicBezTo>
                  <a:cubicBezTo>
                    <a:pt x="1783869" y="397955"/>
                    <a:pt x="1799872" y="422720"/>
                    <a:pt x="1799872" y="437864"/>
                  </a:cubicBezTo>
                  <a:cubicBezTo>
                    <a:pt x="1800729" y="753999"/>
                    <a:pt x="1800157" y="1075468"/>
                    <a:pt x="1799586" y="1386364"/>
                  </a:cubicBezTo>
                  <a:cubicBezTo>
                    <a:pt x="1799395" y="1484281"/>
                    <a:pt x="1799205" y="1582198"/>
                    <a:pt x="1799109" y="1680115"/>
                  </a:cubicBezTo>
                  <a:cubicBezTo>
                    <a:pt x="1799109" y="1712500"/>
                    <a:pt x="1799014" y="1744885"/>
                    <a:pt x="1798918" y="1777174"/>
                  </a:cubicBezTo>
                  <a:cubicBezTo>
                    <a:pt x="1798538" y="1890903"/>
                    <a:pt x="1798252" y="2008536"/>
                    <a:pt x="1800347" y="2124075"/>
                  </a:cubicBezTo>
                  <a:cubicBezTo>
                    <a:pt x="1803301" y="2288191"/>
                    <a:pt x="1738530" y="2417159"/>
                    <a:pt x="1607943" y="2507456"/>
                  </a:cubicBezTo>
                  <a:cubicBezTo>
                    <a:pt x="1560413" y="2540317"/>
                    <a:pt x="1503073" y="2569940"/>
                    <a:pt x="1427539" y="2600611"/>
                  </a:cubicBezTo>
                  <a:lnTo>
                    <a:pt x="1405251" y="2609660"/>
                  </a:lnTo>
                  <a:cubicBezTo>
                    <a:pt x="1229038" y="2681097"/>
                    <a:pt x="1046920" y="2754916"/>
                    <a:pt x="902045" y="290645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AF0C0"/>
                </a:gs>
                <a:gs pos="50000">
                  <a:srgbClr val="EEC887"/>
                </a:gs>
                <a:gs pos="53000">
                  <a:srgbClr val="F7D495"/>
                </a:gs>
                <a:gs pos="100000">
                  <a:srgbClr val="FAF0C0"/>
                </a:gs>
              </a:gsLst>
              <a:lin ang="0" scaled="1"/>
              <a:tileRect/>
            </a:gradFill>
            <a:ln w="53232" cap="rnd">
              <a:noFill/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3719C970-64BD-5405-77A8-E4F314C1398E}"/>
                </a:ext>
              </a:extLst>
            </p:cNvPr>
            <p:cNvSpPr/>
            <p:nvPr/>
          </p:nvSpPr>
          <p:spPr>
            <a:xfrm>
              <a:off x="9153402" y="3680078"/>
              <a:ext cx="1809875" cy="2917984"/>
            </a:xfrm>
            <a:custGeom>
              <a:avLst/>
              <a:gdLst>
                <a:gd name="connsiteX0" fmla="*/ 903664 w 1809875"/>
                <a:gd name="connsiteY0" fmla="*/ 9525 h 2917984"/>
                <a:gd name="connsiteX1" fmla="*/ 1340100 w 1809875"/>
                <a:gd name="connsiteY1" fmla="*/ 11335 h 2917984"/>
                <a:gd name="connsiteX2" fmla="*/ 1391344 w 1809875"/>
                <a:gd name="connsiteY2" fmla="*/ 43625 h 2917984"/>
                <a:gd name="connsiteX3" fmla="*/ 1772820 w 1809875"/>
                <a:gd name="connsiteY3" fmla="*/ 401193 h 2917984"/>
                <a:gd name="connsiteX4" fmla="*/ 1799491 w 1809875"/>
                <a:gd name="connsiteY4" fmla="*/ 442532 h 2917984"/>
                <a:gd name="connsiteX5" fmla="*/ 1799205 w 1809875"/>
                <a:gd name="connsiteY5" fmla="*/ 1388840 h 2917984"/>
                <a:gd name="connsiteX6" fmla="*/ 1798728 w 1809875"/>
                <a:gd name="connsiteY6" fmla="*/ 1684782 h 2917984"/>
                <a:gd name="connsiteX7" fmla="*/ 1798538 w 1809875"/>
                <a:gd name="connsiteY7" fmla="*/ 1781651 h 2917984"/>
                <a:gd name="connsiteX8" fmla="*/ 1799966 w 1809875"/>
                <a:gd name="connsiteY8" fmla="*/ 2128933 h 2917984"/>
                <a:gd name="connsiteX9" fmla="*/ 1609657 w 1809875"/>
                <a:gd name="connsiteY9" fmla="*/ 2508314 h 2917984"/>
                <a:gd name="connsiteX10" fmla="*/ 1430206 w 1809875"/>
                <a:gd name="connsiteY10" fmla="*/ 2600992 h 2917984"/>
                <a:gd name="connsiteX11" fmla="*/ 1407918 w 1809875"/>
                <a:gd name="connsiteY11" fmla="*/ 2610041 h 2917984"/>
                <a:gd name="connsiteX12" fmla="*/ 906617 w 1809875"/>
                <a:gd name="connsiteY12" fmla="*/ 2904268 h 2917984"/>
                <a:gd name="connsiteX13" fmla="*/ 442749 w 1809875"/>
                <a:gd name="connsiteY13" fmla="*/ 2625757 h 2917984"/>
                <a:gd name="connsiteX14" fmla="*/ 277300 w 1809875"/>
                <a:gd name="connsiteY14" fmla="*/ 2553843 h 2917984"/>
                <a:gd name="connsiteX15" fmla="*/ 9552 w 1809875"/>
                <a:gd name="connsiteY15" fmla="*/ 2107502 h 2917984"/>
                <a:gd name="connsiteX16" fmla="*/ 10314 w 1809875"/>
                <a:gd name="connsiteY16" fmla="*/ 1161002 h 2917984"/>
                <a:gd name="connsiteX17" fmla="*/ 10124 w 1809875"/>
                <a:gd name="connsiteY17" fmla="*/ 769049 h 2917984"/>
                <a:gd name="connsiteX18" fmla="*/ 10314 w 1809875"/>
                <a:gd name="connsiteY18" fmla="*/ 679037 h 2917984"/>
                <a:gd name="connsiteX19" fmla="*/ 9457 w 1809875"/>
                <a:gd name="connsiteY19" fmla="*/ 450723 h 2917984"/>
                <a:gd name="connsiteX20" fmla="*/ 41080 w 1809875"/>
                <a:gd name="connsiteY20" fmla="*/ 398050 h 2917984"/>
                <a:gd name="connsiteX21" fmla="*/ 422842 w 1809875"/>
                <a:gd name="connsiteY21" fmla="*/ 41624 h 2917984"/>
                <a:gd name="connsiteX22" fmla="*/ 474944 w 1809875"/>
                <a:gd name="connsiteY22" fmla="*/ 11240 h 2917984"/>
                <a:gd name="connsiteX23" fmla="*/ 903664 w 1809875"/>
                <a:gd name="connsiteY23" fmla="*/ 9525 h 2917984"/>
                <a:gd name="connsiteX24" fmla="*/ 903664 w 1809875"/>
                <a:gd name="connsiteY24" fmla="*/ 9525 h 2917984"/>
                <a:gd name="connsiteX25" fmla="*/ 903569 w 1809875"/>
                <a:gd name="connsiteY25" fmla="*/ 0 h 2917984"/>
                <a:gd name="connsiteX26" fmla="*/ 474849 w 1809875"/>
                <a:gd name="connsiteY26" fmla="*/ 1715 h 2917984"/>
                <a:gd name="connsiteX27" fmla="*/ 414460 w 1809875"/>
                <a:gd name="connsiteY27" fmla="*/ 37148 h 2917984"/>
                <a:gd name="connsiteX28" fmla="*/ 37556 w 1809875"/>
                <a:gd name="connsiteY28" fmla="*/ 389287 h 2917984"/>
                <a:gd name="connsiteX29" fmla="*/ 27 w 1809875"/>
                <a:gd name="connsiteY29" fmla="*/ 450914 h 2917984"/>
                <a:gd name="connsiteX30" fmla="*/ 694 w 1809875"/>
                <a:gd name="connsiteY30" fmla="*/ 768953 h 2917984"/>
                <a:gd name="connsiteX31" fmla="*/ 123 w 1809875"/>
                <a:gd name="connsiteY31" fmla="*/ 2107406 h 2917984"/>
                <a:gd name="connsiteX32" fmla="*/ 273204 w 1809875"/>
                <a:gd name="connsiteY32" fmla="*/ 2562320 h 2917984"/>
                <a:gd name="connsiteX33" fmla="*/ 439416 w 1809875"/>
                <a:gd name="connsiteY33" fmla="*/ 2634615 h 2917984"/>
                <a:gd name="connsiteX34" fmla="*/ 906807 w 1809875"/>
                <a:gd name="connsiteY34" fmla="*/ 2917984 h 2917984"/>
                <a:gd name="connsiteX35" fmla="*/ 1433921 w 1809875"/>
                <a:gd name="connsiteY35" fmla="*/ 2609755 h 2917984"/>
                <a:gd name="connsiteX36" fmla="*/ 1615276 w 1809875"/>
                <a:gd name="connsiteY36" fmla="*/ 2516124 h 2917984"/>
                <a:gd name="connsiteX37" fmla="*/ 1809777 w 1809875"/>
                <a:gd name="connsiteY37" fmla="*/ 2128742 h 2917984"/>
                <a:gd name="connsiteX38" fmla="*/ 1808634 w 1809875"/>
                <a:gd name="connsiteY38" fmla="*/ 1684782 h 2917984"/>
                <a:gd name="connsiteX39" fmla="*/ 1809396 w 1809875"/>
                <a:gd name="connsiteY39" fmla="*/ 442436 h 2917984"/>
                <a:gd name="connsiteX40" fmla="*/ 1777012 w 1809875"/>
                <a:gd name="connsiteY40" fmla="*/ 392335 h 2917984"/>
                <a:gd name="connsiteX41" fmla="*/ 1400107 w 1809875"/>
                <a:gd name="connsiteY41" fmla="*/ 38958 h 2917984"/>
                <a:gd name="connsiteX42" fmla="*/ 1340576 w 1809875"/>
                <a:gd name="connsiteY42" fmla="*/ 1715 h 2917984"/>
                <a:gd name="connsiteX43" fmla="*/ 903569 w 1809875"/>
                <a:gd name="connsiteY43" fmla="*/ 0 h 2917984"/>
                <a:gd name="connsiteX44" fmla="*/ 903569 w 1809875"/>
                <a:gd name="connsiteY44" fmla="*/ 0 h 2917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1809875" h="2917984">
                  <a:moveTo>
                    <a:pt x="903664" y="9525"/>
                  </a:moveTo>
                  <a:cubicBezTo>
                    <a:pt x="1049302" y="9525"/>
                    <a:pt x="1196177" y="10097"/>
                    <a:pt x="1340100" y="11335"/>
                  </a:cubicBezTo>
                  <a:cubicBezTo>
                    <a:pt x="1356864" y="11430"/>
                    <a:pt x="1382771" y="27718"/>
                    <a:pt x="1391344" y="43625"/>
                  </a:cubicBezTo>
                  <a:cubicBezTo>
                    <a:pt x="1483546" y="213360"/>
                    <a:pt x="1608323" y="330327"/>
                    <a:pt x="1772820" y="401193"/>
                  </a:cubicBezTo>
                  <a:cubicBezTo>
                    <a:pt x="1784536" y="406241"/>
                    <a:pt x="1799491" y="429387"/>
                    <a:pt x="1799491" y="442532"/>
                  </a:cubicBezTo>
                  <a:cubicBezTo>
                    <a:pt x="1800348" y="758000"/>
                    <a:pt x="1799776" y="1078706"/>
                    <a:pt x="1799205" y="1388840"/>
                  </a:cubicBezTo>
                  <a:cubicBezTo>
                    <a:pt x="1799014" y="1487520"/>
                    <a:pt x="1798823" y="1586103"/>
                    <a:pt x="1798728" y="1684782"/>
                  </a:cubicBezTo>
                  <a:cubicBezTo>
                    <a:pt x="1798728" y="1717072"/>
                    <a:pt x="1798633" y="1749362"/>
                    <a:pt x="1798538" y="1781651"/>
                  </a:cubicBezTo>
                  <a:cubicBezTo>
                    <a:pt x="1798252" y="1895475"/>
                    <a:pt x="1797871" y="2013204"/>
                    <a:pt x="1799966" y="2128933"/>
                  </a:cubicBezTo>
                  <a:cubicBezTo>
                    <a:pt x="1802920" y="2291334"/>
                    <a:pt x="1738817" y="2418969"/>
                    <a:pt x="1609657" y="2508314"/>
                  </a:cubicBezTo>
                  <a:cubicBezTo>
                    <a:pt x="1562413" y="2540985"/>
                    <a:pt x="1505359" y="2570416"/>
                    <a:pt x="1430206" y="2600992"/>
                  </a:cubicBezTo>
                  <a:lnTo>
                    <a:pt x="1407918" y="2610041"/>
                  </a:lnTo>
                  <a:cubicBezTo>
                    <a:pt x="1232753" y="2681098"/>
                    <a:pt x="1051683" y="2754440"/>
                    <a:pt x="906617" y="2904268"/>
                  </a:cubicBezTo>
                  <a:cubicBezTo>
                    <a:pt x="776601" y="2772442"/>
                    <a:pt x="626867" y="2697385"/>
                    <a:pt x="442749" y="2625757"/>
                  </a:cubicBezTo>
                  <a:cubicBezTo>
                    <a:pt x="376646" y="2600040"/>
                    <a:pt x="324068" y="2577179"/>
                    <a:pt x="277300" y="2553843"/>
                  </a:cubicBezTo>
                  <a:cubicBezTo>
                    <a:pt x="96230" y="2463356"/>
                    <a:pt x="8695" y="2317338"/>
                    <a:pt x="9552" y="2107502"/>
                  </a:cubicBezTo>
                  <a:cubicBezTo>
                    <a:pt x="10886" y="1792034"/>
                    <a:pt x="10600" y="1471232"/>
                    <a:pt x="10314" y="1161002"/>
                  </a:cubicBezTo>
                  <a:cubicBezTo>
                    <a:pt x="10219" y="1030319"/>
                    <a:pt x="10124" y="899636"/>
                    <a:pt x="10124" y="769049"/>
                  </a:cubicBezTo>
                  <a:cubicBezTo>
                    <a:pt x="10124" y="739045"/>
                    <a:pt x="10219" y="709041"/>
                    <a:pt x="10314" y="679037"/>
                  </a:cubicBezTo>
                  <a:cubicBezTo>
                    <a:pt x="10600" y="604266"/>
                    <a:pt x="10791" y="526828"/>
                    <a:pt x="9457" y="450723"/>
                  </a:cubicBezTo>
                  <a:cubicBezTo>
                    <a:pt x="8885" y="420434"/>
                    <a:pt x="16315" y="408051"/>
                    <a:pt x="41080" y="398050"/>
                  </a:cubicBezTo>
                  <a:cubicBezTo>
                    <a:pt x="201957" y="332613"/>
                    <a:pt x="330450" y="212693"/>
                    <a:pt x="422842" y="41624"/>
                  </a:cubicBezTo>
                  <a:cubicBezTo>
                    <a:pt x="430938" y="26670"/>
                    <a:pt x="457227" y="11335"/>
                    <a:pt x="474944" y="11240"/>
                  </a:cubicBezTo>
                  <a:cubicBezTo>
                    <a:pt x="617914" y="10097"/>
                    <a:pt x="762218" y="9525"/>
                    <a:pt x="903664" y="9525"/>
                  </a:cubicBezTo>
                  <a:lnTo>
                    <a:pt x="903664" y="9525"/>
                  </a:lnTo>
                  <a:moveTo>
                    <a:pt x="903569" y="0"/>
                  </a:moveTo>
                  <a:cubicBezTo>
                    <a:pt x="760694" y="0"/>
                    <a:pt x="617724" y="572"/>
                    <a:pt x="474849" y="1715"/>
                  </a:cubicBezTo>
                  <a:cubicBezTo>
                    <a:pt x="454179" y="1905"/>
                    <a:pt x="424461" y="18574"/>
                    <a:pt x="414460" y="37148"/>
                  </a:cubicBezTo>
                  <a:cubicBezTo>
                    <a:pt x="326068" y="200883"/>
                    <a:pt x="203576" y="321850"/>
                    <a:pt x="37556" y="389287"/>
                  </a:cubicBezTo>
                  <a:cubicBezTo>
                    <a:pt x="7742" y="401384"/>
                    <a:pt x="-544" y="418433"/>
                    <a:pt x="27" y="450914"/>
                  </a:cubicBezTo>
                  <a:cubicBezTo>
                    <a:pt x="1837" y="556927"/>
                    <a:pt x="694" y="662940"/>
                    <a:pt x="694" y="768953"/>
                  </a:cubicBezTo>
                  <a:cubicBezTo>
                    <a:pt x="694" y="1215104"/>
                    <a:pt x="2028" y="1661256"/>
                    <a:pt x="123" y="2107406"/>
                  </a:cubicBezTo>
                  <a:cubicBezTo>
                    <a:pt x="-735" y="2323910"/>
                    <a:pt x="93087" y="2472309"/>
                    <a:pt x="273204" y="2562320"/>
                  </a:cubicBezTo>
                  <a:cubicBezTo>
                    <a:pt x="327306" y="2589372"/>
                    <a:pt x="383218" y="2612803"/>
                    <a:pt x="439416" y="2634615"/>
                  </a:cubicBezTo>
                  <a:cubicBezTo>
                    <a:pt x="607532" y="2700052"/>
                    <a:pt x="769838" y="2776157"/>
                    <a:pt x="906807" y="2917984"/>
                  </a:cubicBezTo>
                  <a:cubicBezTo>
                    <a:pt x="1057493" y="2758440"/>
                    <a:pt x="1246374" y="2685955"/>
                    <a:pt x="1433921" y="2609755"/>
                  </a:cubicBezTo>
                  <a:cubicBezTo>
                    <a:pt x="1496500" y="2584323"/>
                    <a:pt x="1559269" y="2554796"/>
                    <a:pt x="1615276" y="2516124"/>
                  </a:cubicBezTo>
                  <a:cubicBezTo>
                    <a:pt x="1745198" y="2426304"/>
                    <a:pt x="1812826" y="2297811"/>
                    <a:pt x="1809777" y="2128742"/>
                  </a:cubicBezTo>
                  <a:cubicBezTo>
                    <a:pt x="1807110" y="1980819"/>
                    <a:pt x="1808444" y="1832801"/>
                    <a:pt x="1808634" y="1684782"/>
                  </a:cubicBezTo>
                  <a:cubicBezTo>
                    <a:pt x="1809206" y="1270635"/>
                    <a:pt x="1810445" y="856584"/>
                    <a:pt x="1809396" y="442436"/>
                  </a:cubicBezTo>
                  <a:cubicBezTo>
                    <a:pt x="1809396" y="425291"/>
                    <a:pt x="1792061" y="398907"/>
                    <a:pt x="1777012" y="392335"/>
                  </a:cubicBezTo>
                  <a:cubicBezTo>
                    <a:pt x="1612229" y="321374"/>
                    <a:pt x="1488880" y="202406"/>
                    <a:pt x="1400107" y="38958"/>
                  </a:cubicBezTo>
                  <a:cubicBezTo>
                    <a:pt x="1389820" y="20098"/>
                    <a:pt x="1360959" y="1905"/>
                    <a:pt x="1340576" y="1715"/>
                  </a:cubicBezTo>
                  <a:cubicBezTo>
                    <a:pt x="1194653" y="572"/>
                    <a:pt x="1049111" y="0"/>
                    <a:pt x="903569" y="0"/>
                  </a:cubicBezTo>
                  <a:lnTo>
                    <a:pt x="903569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AF0C0"/>
                </a:gs>
                <a:gs pos="50000">
                  <a:srgbClr val="EEC887"/>
                </a:gs>
                <a:gs pos="53000">
                  <a:srgbClr val="F7D495"/>
                </a:gs>
                <a:gs pos="100000">
                  <a:srgbClr val="FAF0C0"/>
                </a:gs>
              </a:gsLst>
              <a:lin ang="0" scaled="1"/>
              <a:tileRect/>
            </a:gradFill>
            <a:ln w="53232" cap="rnd">
              <a:noFill/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23" name="图形 2">
            <a:extLst>
              <a:ext uri="{FF2B5EF4-FFF2-40B4-BE49-F238E27FC236}">
                <a16:creationId xmlns:a16="http://schemas.microsoft.com/office/drawing/2014/main" id="{7B32770F-70DA-E808-B89A-5410B8A03A0A}"/>
              </a:ext>
            </a:extLst>
          </p:cNvPr>
          <p:cNvGrpSpPr/>
          <p:nvPr/>
        </p:nvGrpSpPr>
        <p:grpSpPr>
          <a:xfrm>
            <a:off x="2101557" y="3870151"/>
            <a:ext cx="1508355" cy="2320500"/>
            <a:chOff x="1072539" y="3780757"/>
            <a:chExt cx="1809119" cy="2783205"/>
          </a:xfrm>
        </p:grpSpPr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3145020E-6019-DD2A-164A-43C4CA4C8C5A}"/>
                </a:ext>
              </a:extLst>
            </p:cNvPr>
            <p:cNvSpPr/>
            <p:nvPr/>
          </p:nvSpPr>
          <p:spPr>
            <a:xfrm>
              <a:off x="1077322" y="3785710"/>
              <a:ext cx="1799570" cy="2772727"/>
            </a:xfrm>
            <a:custGeom>
              <a:avLst/>
              <a:gdLst>
                <a:gd name="connsiteX0" fmla="*/ 896163 w 1799570"/>
                <a:gd name="connsiteY0" fmla="*/ 2772727 h 2772727"/>
                <a:gd name="connsiteX1" fmla="*/ 722046 w 1799570"/>
                <a:gd name="connsiteY1" fmla="*/ 2662714 h 2772727"/>
                <a:gd name="connsiteX2" fmla="*/ 249891 w 1799570"/>
                <a:gd name="connsiteY2" fmla="*/ 2358009 h 2772727"/>
                <a:gd name="connsiteX3" fmla="*/ 80727 w 1799570"/>
                <a:gd name="connsiteY3" fmla="*/ 2179320 h 2772727"/>
                <a:gd name="connsiteX4" fmla="*/ 27578 w 1799570"/>
                <a:gd name="connsiteY4" fmla="*/ 1736979 h 2772727"/>
                <a:gd name="connsiteX5" fmla="*/ 160356 w 1799570"/>
                <a:gd name="connsiteY5" fmla="*/ 882396 h 2772727"/>
                <a:gd name="connsiteX6" fmla="*/ 122828 w 1799570"/>
                <a:gd name="connsiteY6" fmla="*/ 529304 h 2772727"/>
                <a:gd name="connsiteX7" fmla="*/ 102158 w 1799570"/>
                <a:gd name="connsiteY7" fmla="*/ 368998 h 2772727"/>
                <a:gd name="connsiteX8" fmla="*/ 115303 w 1799570"/>
                <a:gd name="connsiteY8" fmla="*/ 366141 h 2772727"/>
                <a:gd name="connsiteX9" fmla="*/ 179216 w 1799570"/>
                <a:gd name="connsiteY9" fmla="*/ 352234 h 2772727"/>
                <a:gd name="connsiteX10" fmla="*/ 865301 w 1799570"/>
                <a:gd name="connsiteY10" fmla="*/ 16859 h 2772727"/>
                <a:gd name="connsiteX11" fmla="*/ 901020 w 1799570"/>
                <a:gd name="connsiteY11" fmla="*/ 0 h 2772727"/>
                <a:gd name="connsiteX12" fmla="*/ 932262 w 1799570"/>
                <a:gd name="connsiteY12" fmla="*/ 13811 h 2772727"/>
                <a:gd name="connsiteX13" fmla="*/ 1689405 w 1799570"/>
                <a:gd name="connsiteY13" fmla="*/ 365855 h 2772727"/>
                <a:gd name="connsiteX14" fmla="*/ 1707407 w 1799570"/>
                <a:gd name="connsiteY14" fmla="*/ 370904 h 2772727"/>
                <a:gd name="connsiteX15" fmla="*/ 1715503 w 1799570"/>
                <a:gd name="connsiteY15" fmla="*/ 373475 h 2772727"/>
                <a:gd name="connsiteX16" fmla="*/ 1756556 w 1799570"/>
                <a:gd name="connsiteY16" fmla="*/ 1675447 h 2772727"/>
                <a:gd name="connsiteX17" fmla="*/ 1793513 w 1799570"/>
                <a:gd name="connsiteY17" fmla="*/ 1837563 h 2772727"/>
                <a:gd name="connsiteX18" fmla="*/ 1647304 w 1799570"/>
                <a:gd name="connsiteY18" fmla="*/ 2270474 h 2772727"/>
                <a:gd name="connsiteX19" fmla="*/ 1311929 w 1799570"/>
                <a:gd name="connsiteY19" fmla="*/ 2518505 h 2772727"/>
                <a:gd name="connsiteX20" fmla="*/ 1023702 w 1799570"/>
                <a:gd name="connsiteY20" fmla="*/ 2696432 h 2772727"/>
                <a:gd name="connsiteX21" fmla="*/ 896163 w 1799570"/>
                <a:gd name="connsiteY21" fmla="*/ 2772727 h 2772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799570" h="2772727">
                  <a:moveTo>
                    <a:pt x="896163" y="2772727"/>
                  </a:moveTo>
                  <a:cubicBezTo>
                    <a:pt x="838822" y="2736246"/>
                    <a:pt x="780720" y="2699671"/>
                    <a:pt x="722046" y="2662714"/>
                  </a:cubicBezTo>
                  <a:cubicBezTo>
                    <a:pt x="566788" y="2564987"/>
                    <a:pt x="406196" y="2463927"/>
                    <a:pt x="249891" y="2358009"/>
                  </a:cubicBezTo>
                  <a:cubicBezTo>
                    <a:pt x="192836" y="2319338"/>
                    <a:pt x="135877" y="2259235"/>
                    <a:pt x="80727" y="2179320"/>
                  </a:cubicBezTo>
                  <a:cubicBezTo>
                    <a:pt x="-4426" y="2055876"/>
                    <a:pt x="-22333" y="1907000"/>
                    <a:pt x="27578" y="1736979"/>
                  </a:cubicBezTo>
                  <a:cubicBezTo>
                    <a:pt x="105492" y="1471803"/>
                    <a:pt x="175501" y="1184720"/>
                    <a:pt x="160356" y="882396"/>
                  </a:cubicBezTo>
                  <a:cubicBezTo>
                    <a:pt x="154451" y="765048"/>
                    <a:pt x="139115" y="650557"/>
                    <a:pt x="122828" y="529304"/>
                  </a:cubicBezTo>
                  <a:cubicBezTo>
                    <a:pt x="115779" y="477107"/>
                    <a:pt x="108540" y="423100"/>
                    <a:pt x="102158" y="368998"/>
                  </a:cubicBezTo>
                  <a:lnTo>
                    <a:pt x="115303" y="366141"/>
                  </a:lnTo>
                  <a:cubicBezTo>
                    <a:pt x="132734" y="362426"/>
                    <a:pt x="155975" y="357378"/>
                    <a:pt x="179216" y="352234"/>
                  </a:cubicBezTo>
                  <a:cubicBezTo>
                    <a:pt x="421627" y="297847"/>
                    <a:pt x="646036" y="188119"/>
                    <a:pt x="865301" y="16859"/>
                  </a:cubicBezTo>
                  <a:cubicBezTo>
                    <a:pt x="880637" y="4858"/>
                    <a:pt x="891019" y="0"/>
                    <a:pt x="901020" y="0"/>
                  </a:cubicBezTo>
                  <a:cubicBezTo>
                    <a:pt x="910355" y="0"/>
                    <a:pt x="920261" y="4381"/>
                    <a:pt x="932262" y="13811"/>
                  </a:cubicBezTo>
                  <a:cubicBezTo>
                    <a:pt x="1172578" y="203073"/>
                    <a:pt x="1420228" y="318230"/>
                    <a:pt x="1689405" y="365855"/>
                  </a:cubicBezTo>
                  <a:cubicBezTo>
                    <a:pt x="1694929" y="366808"/>
                    <a:pt x="1700454" y="368617"/>
                    <a:pt x="1707407" y="370904"/>
                  </a:cubicBezTo>
                  <a:cubicBezTo>
                    <a:pt x="1709883" y="371665"/>
                    <a:pt x="1712646" y="372618"/>
                    <a:pt x="1715503" y="373475"/>
                  </a:cubicBezTo>
                  <a:cubicBezTo>
                    <a:pt x="1599012" y="775335"/>
                    <a:pt x="1612062" y="1189196"/>
                    <a:pt x="1756556" y="1675447"/>
                  </a:cubicBezTo>
                  <a:cubicBezTo>
                    <a:pt x="1774939" y="1737360"/>
                    <a:pt x="1786655" y="1788890"/>
                    <a:pt x="1793513" y="1837563"/>
                  </a:cubicBezTo>
                  <a:cubicBezTo>
                    <a:pt x="1818087" y="2013585"/>
                    <a:pt x="1767605" y="2163318"/>
                    <a:pt x="1647304" y="2270474"/>
                  </a:cubicBezTo>
                  <a:cubicBezTo>
                    <a:pt x="1541958" y="2364295"/>
                    <a:pt x="1423848" y="2444496"/>
                    <a:pt x="1311929" y="2518505"/>
                  </a:cubicBezTo>
                  <a:cubicBezTo>
                    <a:pt x="1218203" y="2580513"/>
                    <a:pt x="1123715" y="2636806"/>
                    <a:pt x="1023702" y="2696432"/>
                  </a:cubicBezTo>
                  <a:cubicBezTo>
                    <a:pt x="981983" y="2721102"/>
                    <a:pt x="938930" y="2746724"/>
                    <a:pt x="896163" y="277272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AF0C0"/>
                </a:gs>
                <a:gs pos="50000">
                  <a:srgbClr val="EEC887"/>
                </a:gs>
                <a:gs pos="53000">
                  <a:srgbClr val="F7D495"/>
                </a:gs>
                <a:gs pos="100000">
                  <a:srgbClr val="FAF0C0"/>
                </a:gs>
              </a:gsLst>
              <a:lin ang="0" scaled="1"/>
              <a:tileRect/>
            </a:gradFill>
            <a:ln w="53232" cap="rnd">
              <a:noFill/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9FD74C30-E7A9-D9D5-BDEA-421421A9DCA0}"/>
                </a:ext>
              </a:extLst>
            </p:cNvPr>
            <p:cNvSpPr/>
            <p:nvPr/>
          </p:nvSpPr>
          <p:spPr>
            <a:xfrm>
              <a:off x="1072539" y="3780757"/>
              <a:ext cx="1809119" cy="2783205"/>
            </a:xfrm>
            <a:custGeom>
              <a:avLst/>
              <a:gdLst>
                <a:gd name="connsiteX0" fmla="*/ 905708 w 1809119"/>
                <a:gd name="connsiteY0" fmla="*/ 9525 h 2783205"/>
                <a:gd name="connsiteX1" fmla="*/ 933997 w 1809119"/>
                <a:gd name="connsiteY1" fmla="*/ 22384 h 2783205"/>
                <a:gd name="connsiteX2" fmla="*/ 1693235 w 1809119"/>
                <a:gd name="connsiteY2" fmla="*/ 375380 h 2783205"/>
                <a:gd name="connsiteX3" fmla="*/ 1710666 w 1809119"/>
                <a:gd name="connsiteY3" fmla="*/ 380238 h 2783205"/>
                <a:gd name="connsiteX4" fmla="*/ 1714285 w 1809119"/>
                <a:gd name="connsiteY4" fmla="*/ 381381 h 2783205"/>
                <a:gd name="connsiteX5" fmla="*/ 1756671 w 1809119"/>
                <a:gd name="connsiteY5" fmla="*/ 1681543 h 2783205"/>
                <a:gd name="connsiteX6" fmla="*/ 1793438 w 1809119"/>
                <a:gd name="connsiteY6" fmla="*/ 1842992 h 2783205"/>
                <a:gd name="connsiteX7" fmla="*/ 1648753 w 1809119"/>
                <a:gd name="connsiteY7" fmla="*/ 2271713 h 2783205"/>
                <a:gd name="connsiteX8" fmla="*/ 1313949 w 1809119"/>
                <a:gd name="connsiteY8" fmla="*/ 2519267 h 2783205"/>
                <a:gd name="connsiteX9" fmla="*/ 1025723 w 1809119"/>
                <a:gd name="connsiteY9" fmla="*/ 2697194 h 2783205"/>
                <a:gd name="connsiteX10" fmla="*/ 900850 w 1809119"/>
                <a:gd name="connsiteY10" fmla="*/ 2772061 h 2783205"/>
                <a:gd name="connsiteX11" fmla="*/ 729305 w 1809119"/>
                <a:gd name="connsiteY11" fmla="*/ 2663762 h 2783205"/>
                <a:gd name="connsiteX12" fmla="*/ 257055 w 1809119"/>
                <a:gd name="connsiteY12" fmla="*/ 2359057 h 2783205"/>
                <a:gd name="connsiteX13" fmla="*/ 89225 w 1809119"/>
                <a:gd name="connsiteY13" fmla="*/ 2181606 h 2783205"/>
                <a:gd name="connsiteX14" fmla="*/ 36742 w 1809119"/>
                <a:gd name="connsiteY14" fmla="*/ 1743361 h 2783205"/>
                <a:gd name="connsiteX15" fmla="*/ 169711 w 1809119"/>
                <a:gd name="connsiteY15" fmla="*/ 887159 h 2783205"/>
                <a:gd name="connsiteX16" fmla="*/ 132087 w 1809119"/>
                <a:gd name="connsiteY16" fmla="*/ 533686 h 2783205"/>
                <a:gd name="connsiteX17" fmla="*/ 111894 w 1809119"/>
                <a:gd name="connsiteY17" fmla="*/ 377666 h 2783205"/>
                <a:gd name="connsiteX18" fmla="*/ 120086 w 1809119"/>
                <a:gd name="connsiteY18" fmla="*/ 375857 h 2783205"/>
                <a:gd name="connsiteX19" fmla="*/ 184665 w 1809119"/>
                <a:gd name="connsiteY19" fmla="*/ 361760 h 2783205"/>
                <a:gd name="connsiteX20" fmla="*/ 872656 w 1809119"/>
                <a:gd name="connsiteY20" fmla="*/ 25432 h 2783205"/>
                <a:gd name="connsiteX21" fmla="*/ 905708 w 1809119"/>
                <a:gd name="connsiteY21" fmla="*/ 9525 h 2783205"/>
                <a:gd name="connsiteX22" fmla="*/ 905708 w 1809119"/>
                <a:gd name="connsiteY22" fmla="*/ 0 h 2783205"/>
                <a:gd name="connsiteX23" fmla="*/ 867036 w 1809119"/>
                <a:gd name="connsiteY23" fmla="*/ 17907 h 2783205"/>
                <a:gd name="connsiteX24" fmla="*/ 182855 w 1809119"/>
                <a:gd name="connsiteY24" fmla="*/ 352425 h 2783205"/>
                <a:gd name="connsiteX25" fmla="*/ 101607 w 1809119"/>
                <a:gd name="connsiteY25" fmla="*/ 370046 h 2783205"/>
                <a:gd name="connsiteX26" fmla="*/ 160376 w 1809119"/>
                <a:gd name="connsiteY26" fmla="*/ 887444 h 2783205"/>
                <a:gd name="connsiteX27" fmla="*/ 27788 w 1809119"/>
                <a:gd name="connsiteY27" fmla="*/ 1740503 h 2783205"/>
                <a:gd name="connsiteX28" fmla="*/ 81509 w 1809119"/>
                <a:gd name="connsiteY28" fmla="*/ 2186845 h 2783205"/>
                <a:gd name="connsiteX29" fmla="*/ 251912 w 1809119"/>
                <a:gd name="connsiteY29" fmla="*/ 2366772 h 2783205"/>
                <a:gd name="connsiteX30" fmla="*/ 900850 w 1809119"/>
                <a:gd name="connsiteY30" fmla="*/ 2783205 h 2783205"/>
                <a:gd name="connsiteX31" fmla="*/ 1319283 w 1809119"/>
                <a:gd name="connsiteY31" fmla="*/ 2527173 h 2783205"/>
                <a:gd name="connsiteX32" fmla="*/ 1655230 w 1809119"/>
                <a:gd name="connsiteY32" fmla="*/ 2278761 h 2783205"/>
                <a:gd name="connsiteX33" fmla="*/ 1802963 w 1809119"/>
                <a:gd name="connsiteY33" fmla="*/ 1841564 h 2783205"/>
                <a:gd name="connsiteX34" fmla="*/ 1765911 w 1809119"/>
                <a:gd name="connsiteY34" fmla="*/ 1678686 h 2783205"/>
                <a:gd name="connsiteX35" fmla="*/ 1726191 w 1809119"/>
                <a:gd name="connsiteY35" fmla="*/ 374904 h 2783205"/>
                <a:gd name="connsiteX36" fmla="*/ 1695045 w 1809119"/>
                <a:gd name="connsiteY36" fmla="*/ 365855 h 2783205"/>
                <a:gd name="connsiteX37" fmla="*/ 939998 w 1809119"/>
                <a:gd name="connsiteY37" fmla="*/ 14764 h 2783205"/>
                <a:gd name="connsiteX38" fmla="*/ 905708 w 1809119"/>
                <a:gd name="connsiteY38" fmla="*/ 0 h 2783205"/>
                <a:gd name="connsiteX39" fmla="*/ 905708 w 1809119"/>
                <a:gd name="connsiteY39" fmla="*/ 0 h 2783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809119" h="2783205">
                  <a:moveTo>
                    <a:pt x="905708" y="9525"/>
                  </a:moveTo>
                  <a:cubicBezTo>
                    <a:pt x="913899" y="9525"/>
                    <a:pt x="922948" y="13621"/>
                    <a:pt x="933997" y="22384"/>
                  </a:cubicBezTo>
                  <a:cubicBezTo>
                    <a:pt x="1174884" y="212122"/>
                    <a:pt x="1423296" y="327565"/>
                    <a:pt x="1693235" y="375380"/>
                  </a:cubicBezTo>
                  <a:cubicBezTo>
                    <a:pt x="1698474" y="376333"/>
                    <a:pt x="1703808" y="378047"/>
                    <a:pt x="1710666" y="380238"/>
                  </a:cubicBezTo>
                  <a:cubicBezTo>
                    <a:pt x="1711809" y="380619"/>
                    <a:pt x="1713047" y="381000"/>
                    <a:pt x="1714285" y="381381"/>
                  </a:cubicBezTo>
                  <a:cubicBezTo>
                    <a:pt x="1598937" y="782764"/>
                    <a:pt x="1612368" y="1196245"/>
                    <a:pt x="1756671" y="1681543"/>
                  </a:cubicBezTo>
                  <a:cubicBezTo>
                    <a:pt x="1774959" y="1743170"/>
                    <a:pt x="1786675" y="1794510"/>
                    <a:pt x="1793438" y="1842992"/>
                  </a:cubicBezTo>
                  <a:cubicBezTo>
                    <a:pt x="1817822" y="2017395"/>
                    <a:pt x="1767816" y="2165604"/>
                    <a:pt x="1648753" y="2271713"/>
                  </a:cubicBezTo>
                  <a:cubicBezTo>
                    <a:pt x="1543692" y="2365344"/>
                    <a:pt x="1425678" y="2445353"/>
                    <a:pt x="1313949" y="2519267"/>
                  </a:cubicBezTo>
                  <a:cubicBezTo>
                    <a:pt x="1220223" y="2581275"/>
                    <a:pt x="1125735" y="2637568"/>
                    <a:pt x="1025723" y="2697194"/>
                  </a:cubicBezTo>
                  <a:cubicBezTo>
                    <a:pt x="984956" y="2721483"/>
                    <a:pt x="942760" y="2746629"/>
                    <a:pt x="900850" y="2772061"/>
                  </a:cubicBezTo>
                  <a:cubicBezTo>
                    <a:pt x="844271" y="2736056"/>
                    <a:pt x="785883" y="2699290"/>
                    <a:pt x="729305" y="2663762"/>
                  </a:cubicBezTo>
                  <a:cubicBezTo>
                    <a:pt x="574047" y="2566035"/>
                    <a:pt x="413456" y="2464975"/>
                    <a:pt x="257055" y="2359057"/>
                  </a:cubicBezTo>
                  <a:cubicBezTo>
                    <a:pt x="200477" y="2320671"/>
                    <a:pt x="143993" y="2260949"/>
                    <a:pt x="89225" y="2181606"/>
                  </a:cubicBezTo>
                  <a:cubicBezTo>
                    <a:pt x="4833" y="2059401"/>
                    <a:pt x="-12788" y="1911858"/>
                    <a:pt x="36742" y="1743361"/>
                  </a:cubicBezTo>
                  <a:cubicBezTo>
                    <a:pt x="114752" y="1477804"/>
                    <a:pt x="184856" y="1190244"/>
                    <a:pt x="169711" y="887159"/>
                  </a:cubicBezTo>
                  <a:cubicBezTo>
                    <a:pt x="163805" y="769620"/>
                    <a:pt x="148375" y="655034"/>
                    <a:pt x="132087" y="533686"/>
                  </a:cubicBezTo>
                  <a:cubicBezTo>
                    <a:pt x="125229" y="482822"/>
                    <a:pt x="118181" y="430339"/>
                    <a:pt x="111894" y="377666"/>
                  </a:cubicBezTo>
                  <a:lnTo>
                    <a:pt x="120086" y="375857"/>
                  </a:lnTo>
                  <a:cubicBezTo>
                    <a:pt x="137612" y="372142"/>
                    <a:pt x="161138" y="367094"/>
                    <a:pt x="184665" y="361760"/>
                  </a:cubicBezTo>
                  <a:cubicBezTo>
                    <a:pt x="427838" y="307181"/>
                    <a:pt x="652819" y="197168"/>
                    <a:pt x="872656" y="25432"/>
                  </a:cubicBezTo>
                  <a:cubicBezTo>
                    <a:pt x="887420" y="14192"/>
                    <a:pt x="896850" y="9525"/>
                    <a:pt x="905708" y="9525"/>
                  </a:cubicBezTo>
                  <a:moveTo>
                    <a:pt x="905708" y="0"/>
                  </a:moveTo>
                  <a:cubicBezTo>
                    <a:pt x="893135" y="0"/>
                    <a:pt x="881324" y="6668"/>
                    <a:pt x="867036" y="17907"/>
                  </a:cubicBezTo>
                  <a:cubicBezTo>
                    <a:pt x="660534" y="179261"/>
                    <a:pt x="434506" y="295942"/>
                    <a:pt x="182855" y="352425"/>
                  </a:cubicBezTo>
                  <a:cubicBezTo>
                    <a:pt x="150661" y="359664"/>
                    <a:pt x="118371" y="366427"/>
                    <a:pt x="101607" y="370046"/>
                  </a:cubicBezTo>
                  <a:cubicBezTo>
                    <a:pt x="122467" y="547592"/>
                    <a:pt x="151804" y="716947"/>
                    <a:pt x="160376" y="887444"/>
                  </a:cubicBezTo>
                  <a:cubicBezTo>
                    <a:pt x="175045" y="1180815"/>
                    <a:pt x="109513" y="1462374"/>
                    <a:pt x="27788" y="1740503"/>
                  </a:cubicBezTo>
                  <a:cubicBezTo>
                    <a:pt x="-18027" y="1896428"/>
                    <a:pt x="-11836" y="2051495"/>
                    <a:pt x="81509" y="2186845"/>
                  </a:cubicBezTo>
                  <a:cubicBezTo>
                    <a:pt x="128468" y="2254949"/>
                    <a:pt x="185808" y="2322005"/>
                    <a:pt x="251912" y="2366772"/>
                  </a:cubicBezTo>
                  <a:cubicBezTo>
                    <a:pt x="467844" y="2513076"/>
                    <a:pt x="689967" y="2648998"/>
                    <a:pt x="900850" y="2783205"/>
                  </a:cubicBezTo>
                  <a:cubicBezTo>
                    <a:pt x="1043725" y="2696337"/>
                    <a:pt x="1184219" y="2616422"/>
                    <a:pt x="1319283" y="2527173"/>
                  </a:cubicBezTo>
                  <a:cubicBezTo>
                    <a:pt x="1435012" y="2450687"/>
                    <a:pt x="1551027" y="2371630"/>
                    <a:pt x="1655230" y="2278761"/>
                  </a:cubicBezTo>
                  <a:cubicBezTo>
                    <a:pt x="1780008" y="2167509"/>
                    <a:pt x="1827252" y="2014824"/>
                    <a:pt x="1802963" y="1841564"/>
                  </a:cubicBezTo>
                  <a:cubicBezTo>
                    <a:pt x="1795248" y="1786509"/>
                    <a:pt x="1781627" y="1731931"/>
                    <a:pt x="1765911" y="1678686"/>
                  </a:cubicBezTo>
                  <a:cubicBezTo>
                    <a:pt x="1638561" y="1250252"/>
                    <a:pt x="1596366" y="818960"/>
                    <a:pt x="1726191" y="374904"/>
                  </a:cubicBezTo>
                  <a:cubicBezTo>
                    <a:pt x="1712666" y="370904"/>
                    <a:pt x="1703998" y="367475"/>
                    <a:pt x="1695045" y="365855"/>
                  </a:cubicBezTo>
                  <a:cubicBezTo>
                    <a:pt x="1415772" y="316421"/>
                    <a:pt x="1166407" y="193072"/>
                    <a:pt x="939998" y="14764"/>
                  </a:cubicBezTo>
                  <a:cubicBezTo>
                    <a:pt x="926853" y="4572"/>
                    <a:pt x="916090" y="0"/>
                    <a:pt x="905708" y="0"/>
                  </a:cubicBezTo>
                  <a:lnTo>
                    <a:pt x="905708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AF0C0"/>
                </a:gs>
                <a:gs pos="50000">
                  <a:srgbClr val="EEC887"/>
                </a:gs>
                <a:gs pos="53000">
                  <a:srgbClr val="F7D495"/>
                </a:gs>
                <a:gs pos="100000">
                  <a:srgbClr val="FAF0C0"/>
                </a:gs>
              </a:gsLst>
              <a:lin ang="0" scaled="1"/>
              <a:tileRect/>
            </a:gradFill>
            <a:ln w="53232" cap="rnd">
              <a:noFill/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994806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FEADD601-50D0-B570-42B4-ACF1F8BF6A10}"/>
              </a:ext>
            </a:extLst>
          </p:cNvPr>
          <p:cNvSpPr/>
          <p:nvPr/>
        </p:nvSpPr>
        <p:spPr>
          <a:xfrm>
            <a:off x="1997772" y="1176494"/>
            <a:ext cx="1359590" cy="2162682"/>
          </a:xfrm>
          <a:custGeom>
            <a:avLst/>
            <a:gdLst>
              <a:gd name="connsiteX0" fmla="*/ 6930 w 884787"/>
              <a:gd name="connsiteY0" fmla="*/ 0 h 1407419"/>
              <a:gd name="connsiteX1" fmla="*/ 877220 w 884787"/>
              <a:gd name="connsiteY1" fmla="*/ 0 h 1407419"/>
              <a:gd name="connsiteX2" fmla="*/ 884786 w 884787"/>
              <a:gd name="connsiteY2" fmla="*/ 21009 h 1407419"/>
              <a:gd name="connsiteX3" fmla="*/ 876979 w 884787"/>
              <a:gd name="connsiteY3" fmla="*/ 967042 h 1407419"/>
              <a:gd name="connsiteX4" fmla="*/ 689833 w 884787"/>
              <a:gd name="connsiteY4" fmla="*/ 1199828 h 1407419"/>
              <a:gd name="connsiteX5" fmla="*/ 441834 w 884787"/>
              <a:gd name="connsiteY5" fmla="*/ 1407419 h 1407419"/>
              <a:gd name="connsiteX6" fmla="*/ 157774 w 884787"/>
              <a:gd name="connsiteY6" fmla="*/ 1186547 h 1407419"/>
              <a:gd name="connsiteX7" fmla="*/ 3550 w 884787"/>
              <a:gd name="connsiteY7" fmla="*/ 953842 h 1407419"/>
              <a:gd name="connsiteX8" fmla="*/ 330 w 884787"/>
              <a:gd name="connsiteY8" fmla="*/ 14489 h 1407419"/>
              <a:gd name="connsiteX9" fmla="*/ 6930 w 884787"/>
              <a:gd name="connsiteY9" fmla="*/ 0 h 14074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84787" h="1407419">
                <a:moveTo>
                  <a:pt x="6930" y="0"/>
                </a:moveTo>
                <a:cubicBezTo>
                  <a:pt x="296141" y="0"/>
                  <a:pt x="586560" y="0"/>
                  <a:pt x="877220" y="0"/>
                </a:cubicBezTo>
                <a:cubicBezTo>
                  <a:pt x="880601" y="8935"/>
                  <a:pt x="884867" y="14972"/>
                  <a:pt x="884786" y="21009"/>
                </a:cubicBezTo>
                <a:cubicBezTo>
                  <a:pt x="882693" y="336380"/>
                  <a:pt x="881969" y="651752"/>
                  <a:pt x="876979" y="967042"/>
                </a:cubicBezTo>
                <a:cubicBezTo>
                  <a:pt x="875288" y="1075466"/>
                  <a:pt x="802603" y="1168516"/>
                  <a:pt x="689833" y="1199828"/>
                </a:cubicBezTo>
                <a:cubicBezTo>
                  <a:pt x="583018" y="1229530"/>
                  <a:pt x="501077" y="1289819"/>
                  <a:pt x="441834" y="1407419"/>
                </a:cubicBezTo>
                <a:cubicBezTo>
                  <a:pt x="378566" y="1273399"/>
                  <a:pt x="274489" y="1223413"/>
                  <a:pt x="157774" y="1186547"/>
                </a:cubicBezTo>
                <a:cubicBezTo>
                  <a:pt x="60780" y="1155959"/>
                  <a:pt x="5481" y="1066049"/>
                  <a:pt x="3550" y="953842"/>
                </a:cubicBezTo>
                <a:cubicBezTo>
                  <a:pt x="-1924" y="640804"/>
                  <a:pt x="652" y="327606"/>
                  <a:pt x="330" y="14489"/>
                </a:cubicBezTo>
                <a:cubicBezTo>
                  <a:pt x="169" y="10625"/>
                  <a:pt x="3711" y="6681"/>
                  <a:pt x="6930" y="0"/>
                </a:cubicBezTo>
                <a:close/>
              </a:path>
            </a:pathLst>
          </a:custGeom>
          <a:gradFill flip="none" rotWithShape="1">
            <a:gsLst>
              <a:gs pos="0">
                <a:srgbClr val="FAF0C0"/>
              </a:gs>
              <a:gs pos="50000">
                <a:srgbClr val="EEC887"/>
              </a:gs>
              <a:gs pos="53000">
                <a:srgbClr val="F7D495"/>
              </a:gs>
              <a:gs pos="100000">
                <a:srgbClr val="FAF0C0"/>
              </a:gs>
            </a:gsLst>
            <a:lin ang="0" scaled="1"/>
            <a:tileRect/>
          </a:gradFill>
          <a:ln w="53232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8BBF6490-7A92-C2EE-847A-E8F665D5FAE5}"/>
              </a:ext>
            </a:extLst>
          </p:cNvPr>
          <p:cNvSpPr/>
          <p:nvPr/>
        </p:nvSpPr>
        <p:spPr>
          <a:xfrm>
            <a:off x="8868847" y="1213476"/>
            <a:ext cx="1589602" cy="2049330"/>
          </a:xfrm>
          <a:custGeom>
            <a:avLst/>
            <a:gdLst>
              <a:gd name="connsiteX0" fmla="*/ 514702 w 1034473"/>
              <a:gd name="connsiteY0" fmla="*/ 0 h 1333652"/>
              <a:gd name="connsiteX1" fmla="*/ 940510 w 1034473"/>
              <a:gd name="connsiteY1" fmla="*/ 78320 h 1333652"/>
              <a:gd name="connsiteX2" fmla="*/ 1022612 w 1034473"/>
              <a:gd name="connsiteY2" fmla="*/ 179258 h 1333652"/>
              <a:gd name="connsiteX3" fmla="*/ 925780 w 1034473"/>
              <a:gd name="connsiteY3" fmla="*/ 903453 h 1333652"/>
              <a:gd name="connsiteX4" fmla="*/ 574589 w 1034473"/>
              <a:gd name="connsiteY4" fmla="*/ 1311955 h 1333652"/>
              <a:gd name="connsiteX5" fmla="*/ 456667 w 1034473"/>
              <a:gd name="connsiteY5" fmla="*/ 1312116 h 1333652"/>
              <a:gd name="connsiteX6" fmla="*/ 2043 w 1034473"/>
              <a:gd name="connsiteY6" fmla="*/ 483521 h 1333652"/>
              <a:gd name="connsiteX7" fmla="*/ 8885 w 1034473"/>
              <a:gd name="connsiteY7" fmla="*/ 180868 h 1333652"/>
              <a:gd name="connsiteX8" fmla="*/ 95495 w 1034473"/>
              <a:gd name="connsiteY8" fmla="*/ 77354 h 1333652"/>
              <a:gd name="connsiteX9" fmla="*/ 514702 w 1034473"/>
              <a:gd name="connsiteY9" fmla="*/ 0 h 1333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34473" h="1333652">
                <a:moveTo>
                  <a:pt x="514702" y="0"/>
                </a:moveTo>
                <a:cubicBezTo>
                  <a:pt x="658382" y="26482"/>
                  <a:pt x="799406" y="52642"/>
                  <a:pt x="940510" y="78320"/>
                </a:cubicBezTo>
                <a:cubicBezTo>
                  <a:pt x="991462" y="87576"/>
                  <a:pt x="1015851" y="121222"/>
                  <a:pt x="1022612" y="179258"/>
                </a:cubicBezTo>
                <a:cubicBezTo>
                  <a:pt x="1052073" y="431603"/>
                  <a:pt x="1029133" y="673163"/>
                  <a:pt x="925780" y="903453"/>
                </a:cubicBezTo>
                <a:cubicBezTo>
                  <a:pt x="845448" y="1082469"/>
                  <a:pt x="717626" y="1204658"/>
                  <a:pt x="574589" y="1311955"/>
                </a:cubicBezTo>
                <a:cubicBezTo>
                  <a:pt x="534745" y="1341818"/>
                  <a:pt x="499006" y="1339886"/>
                  <a:pt x="456667" y="1312116"/>
                </a:cubicBezTo>
                <a:cubicBezTo>
                  <a:pt x="175505" y="1127384"/>
                  <a:pt x="24903" y="849603"/>
                  <a:pt x="2043" y="483521"/>
                </a:cubicBezTo>
                <a:cubicBezTo>
                  <a:pt x="-4236" y="383307"/>
                  <a:pt x="5665" y="281806"/>
                  <a:pt x="8885" y="180868"/>
                </a:cubicBezTo>
                <a:cubicBezTo>
                  <a:pt x="10897" y="117922"/>
                  <a:pt x="43094" y="86932"/>
                  <a:pt x="95495" y="77354"/>
                </a:cubicBezTo>
                <a:cubicBezTo>
                  <a:pt x="234587" y="51998"/>
                  <a:pt x="373599" y="26080"/>
                  <a:pt x="514702" y="0"/>
                </a:cubicBezTo>
                <a:close/>
              </a:path>
            </a:pathLst>
          </a:custGeom>
          <a:gradFill flip="none" rotWithShape="1">
            <a:gsLst>
              <a:gs pos="0">
                <a:srgbClr val="FAF0C0"/>
              </a:gs>
              <a:gs pos="50000">
                <a:srgbClr val="EEC887"/>
              </a:gs>
              <a:gs pos="53000">
                <a:srgbClr val="F7D495"/>
              </a:gs>
              <a:gs pos="100000">
                <a:srgbClr val="FAF0C0"/>
              </a:gs>
            </a:gsLst>
            <a:lin ang="0" scaled="1"/>
            <a:tileRect/>
          </a:gradFill>
          <a:ln w="53232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6" name="任意多边形: 形状 5" descr="D:\51PPT模板网\51pptmoban.com\图片001.jpg">
            <a:extLst>
              <a:ext uri="{FF2B5EF4-FFF2-40B4-BE49-F238E27FC236}">
                <a16:creationId xmlns:a16="http://schemas.microsoft.com/office/drawing/2014/main" id="{234FBF6A-E63B-61D6-56D3-493F364D4C9D}"/>
              </a:ext>
            </a:extLst>
          </p:cNvPr>
          <p:cNvSpPr/>
          <p:nvPr/>
        </p:nvSpPr>
        <p:spPr>
          <a:xfrm>
            <a:off x="9001710" y="3781732"/>
            <a:ext cx="1344187" cy="2026874"/>
          </a:xfrm>
          <a:custGeom>
            <a:avLst/>
            <a:gdLst>
              <a:gd name="connsiteX0" fmla="*/ 740 w 874763"/>
              <a:gd name="connsiteY0" fmla="*/ 0 h 1319038"/>
              <a:gd name="connsiteX1" fmla="*/ 874250 w 874763"/>
              <a:gd name="connsiteY1" fmla="*/ 564 h 1319038"/>
              <a:gd name="connsiteX2" fmla="*/ 873123 w 874763"/>
              <a:gd name="connsiteY2" fmla="*/ 315291 h 1319038"/>
              <a:gd name="connsiteX3" fmla="*/ 848332 w 874763"/>
              <a:gd name="connsiteY3" fmla="*/ 367531 h 1319038"/>
              <a:gd name="connsiteX4" fmla="*/ 849056 w 874763"/>
              <a:gd name="connsiteY4" fmla="*/ 848315 h 1319038"/>
              <a:gd name="connsiteX5" fmla="*/ 873284 w 874763"/>
              <a:gd name="connsiteY5" fmla="*/ 907236 h 1319038"/>
              <a:gd name="connsiteX6" fmla="*/ 874492 w 874763"/>
              <a:gd name="connsiteY6" fmla="*/ 1238706 h 1319038"/>
              <a:gd name="connsiteX7" fmla="*/ 874492 w 874763"/>
              <a:gd name="connsiteY7" fmla="*/ 1317428 h 1319038"/>
              <a:gd name="connsiteX8" fmla="*/ 1063 w 874763"/>
              <a:gd name="connsiteY8" fmla="*/ 1319038 h 1319038"/>
              <a:gd name="connsiteX9" fmla="*/ 2270 w 874763"/>
              <a:gd name="connsiteY9" fmla="*/ 886067 h 1319038"/>
              <a:gd name="connsiteX10" fmla="*/ 28752 w 874763"/>
              <a:gd name="connsiteY10" fmla="*/ 834229 h 1319038"/>
              <a:gd name="connsiteX11" fmla="*/ 29557 w 874763"/>
              <a:gd name="connsiteY11" fmla="*/ 379363 h 1319038"/>
              <a:gd name="connsiteX12" fmla="*/ 2028 w 874763"/>
              <a:gd name="connsiteY12" fmla="*/ 286555 h 1319038"/>
              <a:gd name="connsiteX13" fmla="*/ 740 w 874763"/>
              <a:gd name="connsiteY13" fmla="*/ 0 h 1319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74763" h="1319038">
                <a:moveTo>
                  <a:pt x="740" y="0"/>
                </a:moveTo>
                <a:cubicBezTo>
                  <a:pt x="295425" y="108344"/>
                  <a:pt x="581578" y="107619"/>
                  <a:pt x="874250" y="564"/>
                </a:cubicBezTo>
                <a:cubicBezTo>
                  <a:pt x="874250" y="109953"/>
                  <a:pt x="875458" y="212662"/>
                  <a:pt x="873123" y="315291"/>
                </a:cubicBezTo>
                <a:cubicBezTo>
                  <a:pt x="872721" y="332999"/>
                  <a:pt x="859198" y="352157"/>
                  <a:pt x="848332" y="367531"/>
                </a:cubicBezTo>
                <a:cubicBezTo>
                  <a:pt x="742966" y="516765"/>
                  <a:pt x="743449" y="701255"/>
                  <a:pt x="849056" y="848315"/>
                </a:cubicBezTo>
                <a:cubicBezTo>
                  <a:pt x="860888" y="864816"/>
                  <a:pt x="872881" y="887194"/>
                  <a:pt x="873284" y="907236"/>
                </a:cubicBezTo>
                <a:cubicBezTo>
                  <a:pt x="875619" y="1017673"/>
                  <a:pt x="874492" y="1128189"/>
                  <a:pt x="874492" y="1238706"/>
                </a:cubicBezTo>
                <a:cubicBezTo>
                  <a:pt x="874492" y="1261486"/>
                  <a:pt x="874492" y="1284346"/>
                  <a:pt x="874492" y="1317428"/>
                </a:cubicBezTo>
                <a:cubicBezTo>
                  <a:pt x="583348" y="1212305"/>
                  <a:pt x="295908" y="1208924"/>
                  <a:pt x="1063" y="1319038"/>
                </a:cubicBezTo>
                <a:cubicBezTo>
                  <a:pt x="1063" y="1169241"/>
                  <a:pt x="97" y="1027654"/>
                  <a:pt x="2270" y="886067"/>
                </a:cubicBezTo>
                <a:cubicBezTo>
                  <a:pt x="2511" y="868599"/>
                  <a:pt x="18046" y="850167"/>
                  <a:pt x="28752" y="834229"/>
                </a:cubicBezTo>
                <a:cubicBezTo>
                  <a:pt x="121399" y="696747"/>
                  <a:pt x="120433" y="519421"/>
                  <a:pt x="29557" y="379363"/>
                </a:cubicBezTo>
                <a:cubicBezTo>
                  <a:pt x="13217" y="354169"/>
                  <a:pt x="3236" y="318108"/>
                  <a:pt x="2028" y="286555"/>
                </a:cubicBezTo>
                <a:cubicBezTo>
                  <a:pt x="-1594" y="194954"/>
                  <a:pt x="740" y="102951"/>
                  <a:pt x="740" y="0"/>
                </a:cubicBezTo>
                <a:close/>
              </a:path>
            </a:pathLst>
          </a:custGeom>
          <a:gradFill flip="none" rotWithShape="1">
            <a:gsLst>
              <a:gs pos="0">
                <a:srgbClr val="FAF0C0"/>
              </a:gs>
              <a:gs pos="50000">
                <a:srgbClr val="EEC887"/>
              </a:gs>
              <a:gs pos="53000">
                <a:srgbClr val="F7D495"/>
              </a:gs>
              <a:gs pos="100000">
                <a:srgbClr val="FAF0C0"/>
              </a:gs>
            </a:gsLst>
            <a:lin ang="0" scaled="1"/>
            <a:tileRect/>
          </a:gradFill>
          <a:ln w="53232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E56C86D4-38CA-C546-887A-9F51874F35F4}"/>
              </a:ext>
            </a:extLst>
          </p:cNvPr>
          <p:cNvSpPr/>
          <p:nvPr/>
        </p:nvSpPr>
        <p:spPr>
          <a:xfrm>
            <a:off x="6641123" y="1170718"/>
            <a:ext cx="1362559" cy="2125413"/>
          </a:xfrm>
          <a:custGeom>
            <a:avLst/>
            <a:gdLst>
              <a:gd name="connsiteX0" fmla="*/ 442086 w 886719"/>
              <a:gd name="connsiteY0" fmla="*/ 1383166 h 1383165"/>
              <a:gd name="connsiteX1" fmla="*/ 189660 w 886719"/>
              <a:gd name="connsiteY1" fmla="*/ 1202620 h 1383165"/>
              <a:gd name="connsiteX2" fmla="*/ 4365 w 886719"/>
              <a:gd name="connsiteY2" fmla="*/ 953655 h 1383165"/>
              <a:gd name="connsiteX3" fmla="*/ 743 w 886719"/>
              <a:gd name="connsiteY3" fmla="*/ 311644 h 1383165"/>
              <a:gd name="connsiteX4" fmla="*/ 21189 w 886719"/>
              <a:gd name="connsiteY4" fmla="*/ 270190 h 1383165"/>
              <a:gd name="connsiteX5" fmla="*/ 240210 w 886719"/>
              <a:gd name="connsiteY5" fmla="*/ 297 h 1383165"/>
              <a:gd name="connsiteX6" fmla="*/ 612328 w 886719"/>
              <a:gd name="connsiteY6" fmla="*/ 2068 h 1383165"/>
              <a:gd name="connsiteX7" fmla="*/ 657164 w 886719"/>
              <a:gd name="connsiteY7" fmla="*/ 40060 h 1383165"/>
              <a:gd name="connsiteX8" fmla="*/ 847609 w 886719"/>
              <a:gd name="connsiteY8" fmla="*/ 263750 h 1383165"/>
              <a:gd name="connsiteX9" fmla="*/ 883992 w 886719"/>
              <a:gd name="connsiteY9" fmla="*/ 318888 h 1383165"/>
              <a:gd name="connsiteX10" fmla="*/ 884476 w 886719"/>
              <a:gd name="connsiteY10" fmla="*/ 912685 h 1383165"/>
              <a:gd name="connsiteX11" fmla="*/ 665454 w 886719"/>
              <a:gd name="connsiteY11" fmla="*/ 1211474 h 1383165"/>
              <a:gd name="connsiteX12" fmla="*/ 442086 w 886719"/>
              <a:gd name="connsiteY12" fmla="*/ 1383166 h 1383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86719" h="1383165">
                <a:moveTo>
                  <a:pt x="442086" y="1383166"/>
                </a:moveTo>
                <a:cubicBezTo>
                  <a:pt x="381877" y="1270878"/>
                  <a:pt x="290518" y="1230310"/>
                  <a:pt x="189660" y="1202620"/>
                </a:cubicBezTo>
                <a:cubicBezTo>
                  <a:pt x="76889" y="1171711"/>
                  <a:pt x="8309" y="1084215"/>
                  <a:pt x="4365" y="953655"/>
                </a:cubicBezTo>
                <a:cubicBezTo>
                  <a:pt x="-2074" y="739866"/>
                  <a:pt x="421" y="525674"/>
                  <a:pt x="743" y="311644"/>
                </a:cubicBezTo>
                <a:cubicBezTo>
                  <a:pt x="743" y="297316"/>
                  <a:pt x="11448" y="273329"/>
                  <a:pt x="21189" y="270190"/>
                </a:cubicBezTo>
                <a:cubicBezTo>
                  <a:pt x="142813" y="231634"/>
                  <a:pt x="211313" y="137779"/>
                  <a:pt x="240210" y="297"/>
                </a:cubicBezTo>
                <a:cubicBezTo>
                  <a:pt x="365859" y="297"/>
                  <a:pt x="489175" y="-1072"/>
                  <a:pt x="612328" y="2068"/>
                </a:cubicBezTo>
                <a:cubicBezTo>
                  <a:pt x="628025" y="2470"/>
                  <a:pt x="652575" y="23157"/>
                  <a:pt x="657164" y="40060"/>
                </a:cubicBezTo>
                <a:cubicBezTo>
                  <a:pt x="687911" y="152187"/>
                  <a:pt x="751179" y="224067"/>
                  <a:pt x="847609" y="263750"/>
                </a:cubicBezTo>
                <a:cubicBezTo>
                  <a:pt x="863949" y="270512"/>
                  <a:pt x="883750" y="299731"/>
                  <a:pt x="883992" y="318888"/>
                </a:cubicBezTo>
                <a:cubicBezTo>
                  <a:pt x="886568" y="516820"/>
                  <a:pt x="888339" y="714833"/>
                  <a:pt x="884476" y="912685"/>
                </a:cubicBezTo>
                <a:cubicBezTo>
                  <a:pt x="881094" y="1084296"/>
                  <a:pt x="813238" y="1172355"/>
                  <a:pt x="665454" y="1211474"/>
                </a:cubicBezTo>
                <a:cubicBezTo>
                  <a:pt x="574175" y="1235622"/>
                  <a:pt x="496902" y="1284160"/>
                  <a:pt x="442086" y="1383166"/>
                </a:cubicBezTo>
                <a:close/>
              </a:path>
            </a:pathLst>
          </a:custGeom>
          <a:gradFill flip="none" rotWithShape="1">
            <a:gsLst>
              <a:gs pos="0">
                <a:srgbClr val="FAF0C0"/>
              </a:gs>
              <a:gs pos="50000">
                <a:srgbClr val="EEC887"/>
              </a:gs>
              <a:gs pos="53000">
                <a:srgbClr val="F7D495"/>
              </a:gs>
              <a:gs pos="100000">
                <a:srgbClr val="FAF0C0"/>
              </a:gs>
            </a:gsLst>
            <a:lin ang="0" scaled="1"/>
            <a:tileRect/>
          </a:gradFill>
          <a:ln w="53232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B67CEFD2-59F4-FB93-F883-82C08420C554}"/>
              </a:ext>
            </a:extLst>
          </p:cNvPr>
          <p:cNvSpPr/>
          <p:nvPr/>
        </p:nvSpPr>
        <p:spPr>
          <a:xfrm>
            <a:off x="4245843" y="3720877"/>
            <a:ext cx="1440617" cy="2121123"/>
          </a:xfrm>
          <a:custGeom>
            <a:avLst/>
            <a:gdLst>
              <a:gd name="connsiteX0" fmla="*/ 452430 w 937517"/>
              <a:gd name="connsiteY0" fmla="*/ 0 h 1380373"/>
              <a:gd name="connsiteX1" fmla="*/ 806117 w 937517"/>
              <a:gd name="connsiteY1" fmla="*/ 37832 h 1380373"/>
              <a:gd name="connsiteX2" fmla="*/ 896591 w 937517"/>
              <a:gd name="connsiteY2" fmla="*/ 72605 h 1380373"/>
              <a:gd name="connsiteX3" fmla="*/ 896027 w 937517"/>
              <a:gd name="connsiteY3" fmla="*/ 241640 h 1380373"/>
              <a:gd name="connsiteX4" fmla="*/ 896832 w 937517"/>
              <a:gd name="connsiteY4" fmla="*/ 769996 h 1380373"/>
              <a:gd name="connsiteX5" fmla="*/ 933617 w 937517"/>
              <a:gd name="connsiteY5" fmla="*/ 859745 h 1380373"/>
              <a:gd name="connsiteX6" fmla="*/ 885885 w 937517"/>
              <a:gd name="connsiteY6" fmla="*/ 1005598 h 1380373"/>
              <a:gd name="connsiteX7" fmla="*/ 523988 w 937517"/>
              <a:gd name="connsiteY7" fmla="*/ 1366449 h 1380373"/>
              <a:gd name="connsiteX8" fmla="*/ 412506 w 937517"/>
              <a:gd name="connsiteY8" fmla="*/ 1366287 h 1380373"/>
              <a:gd name="connsiteX9" fmla="*/ 49805 w 937517"/>
              <a:gd name="connsiteY9" fmla="*/ 1005679 h 1380373"/>
              <a:gd name="connsiteX10" fmla="*/ 10685 w 937517"/>
              <a:gd name="connsiteY10" fmla="*/ 913434 h 1380373"/>
              <a:gd name="connsiteX11" fmla="*/ 55117 w 937517"/>
              <a:gd name="connsiteY11" fmla="*/ 741179 h 1380373"/>
              <a:gd name="connsiteX12" fmla="*/ 43365 w 937517"/>
              <a:gd name="connsiteY12" fmla="*/ 257658 h 1380373"/>
              <a:gd name="connsiteX13" fmla="*/ 2716 w 937517"/>
              <a:gd name="connsiteY13" fmla="*/ 141346 h 1380373"/>
              <a:gd name="connsiteX14" fmla="*/ 82324 w 937517"/>
              <a:gd name="connsiteY14" fmla="*/ 49825 h 1380373"/>
              <a:gd name="connsiteX15" fmla="*/ 452430 w 937517"/>
              <a:gd name="connsiteY15" fmla="*/ 0 h 1380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937517" h="1380373">
                <a:moveTo>
                  <a:pt x="452430" y="0"/>
                </a:moveTo>
                <a:cubicBezTo>
                  <a:pt x="580978" y="13362"/>
                  <a:pt x="693748" y="23262"/>
                  <a:pt x="806117" y="37832"/>
                </a:cubicBezTo>
                <a:cubicBezTo>
                  <a:pt x="837187" y="41856"/>
                  <a:pt x="870430" y="53608"/>
                  <a:pt x="896591" y="72605"/>
                </a:cubicBezTo>
                <a:cubicBezTo>
                  <a:pt x="952372" y="113334"/>
                  <a:pt x="950119" y="199140"/>
                  <a:pt x="896027" y="241640"/>
                </a:cubicBezTo>
                <a:cubicBezTo>
                  <a:pt x="727636" y="373890"/>
                  <a:pt x="726831" y="642897"/>
                  <a:pt x="896832" y="769996"/>
                </a:cubicBezTo>
                <a:cubicBezTo>
                  <a:pt x="929512" y="794466"/>
                  <a:pt x="943840" y="820384"/>
                  <a:pt x="933617" y="859745"/>
                </a:cubicBezTo>
                <a:cubicBezTo>
                  <a:pt x="920739" y="909570"/>
                  <a:pt x="911240" y="964386"/>
                  <a:pt x="885885" y="1005598"/>
                </a:cubicBezTo>
                <a:cubicBezTo>
                  <a:pt x="791547" y="1158616"/>
                  <a:pt x="665335" y="1274526"/>
                  <a:pt x="523988" y="1366449"/>
                </a:cubicBezTo>
                <a:cubicBezTo>
                  <a:pt x="495333" y="1385123"/>
                  <a:pt x="441161" y="1384962"/>
                  <a:pt x="412506" y="1366287"/>
                </a:cubicBezTo>
                <a:cubicBezTo>
                  <a:pt x="271321" y="1273962"/>
                  <a:pt x="147120" y="1156201"/>
                  <a:pt x="49805" y="1005679"/>
                </a:cubicBezTo>
                <a:cubicBezTo>
                  <a:pt x="32257" y="978553"/>
                  <a:pt x="17769" y="945953"/>
                  <a:pt x="10685" y="913434"/>
                </a:cubicBezTo>
                <a:cubicBezTo>
                  <a:pt x="-3482" y="848315"/>
                  <a:pt x="-7506" y="795109"/>
                  <a:pt x="55117" y="741179"/>
                </a:cubicBezTo>
                <a:cubicBezTo>
                  <a:pt x="194853" y="621084"/>
                  <a:pt x="185516" y="379363"/>
                  <a:pt x="43365" y="257658"/>
                </a:cubicBezTo>
                <a:cubicBezTo>
                  <a:pt x="4326" y="224253"/>
                  <a:pt x="-5575" y="191010"/>
                  <a:pt x="2716" y="141346"/>
                </a:cubicBezTo>
                <a:cubicBezTo>
                  <a:pt x="11329" y="89428"/>
                  <a:pt x="39260" y="56506"/>
                  <a:pt x="82324" y="49825"/>
                </a:cubicBezTo>
                <a:cubicBezTo>
                  <a:pt x="210227" y="30024"/>
                  <a:pt x="338694" y="14972"/>
                  <a:pt x="452430" y="0"/>
                </a:cubicBezTo>
                <a:close/>
              </a:path>
            </a:pathLst>
          </a:custGeom>
          <a:gradFill flip="none" rotWithShape="1">
            <a:gsLst>
              <a:gs pos="0">
                <a:srgbClr val="FAF0C0"/>
              </a:gs>
              <a:gs pos="50000">
                <a:srgbClr val="EEC887"/>
              </a:gs>
              <a:gs pos="53000">
                <a:srgbClr val="F7D495"/>
              </a:gs>
              <a:gs pos="100000">
                <a:srgbClr val="FAF0C0"/>
              </a:gs>
            </a:gsLst>
            <a:lin ang="0" scaled="1"/>
            <a:tileRect/>
          </a:gradFill>
          <a:ln w="53232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9" name="任意多边形: 形状 8" descr="D:\51PPT模板网\51pptmoban.com\图片001.jpg">
            <a:extLst>
              <a:ext uri="{FF2B5EF4-FFF2-40B4-BE49-F238E27FC236}">
                <a16:creationId xmlns:a16="http://schemas.microsoft.com/office/drawing/2014/main" id="{45CF812A-D1F5-978A-EB7B-B697B740C18F}"/>
              </a:ext>
            </a:extLst>
          </p:cNvPr>
          <p:cNvSpPr/>
          <p:nvPr/>
        </p:nvSpPr>
        <p:spPr>
          <a:xfrm>
            <a:off x="4249457" y="1160753"/>
            <a:ext cx="1421864" cy="2045301"/>
          </a:xfrm>
          <a:custGeom>
            <a:avLst/>
            <a:gdLst>
              <a:gd name="connsiteX0" fmla="*/ 2054 w 925313"/>
              <a:gd name="connsiteY0" fmla="*/ 282953 h 1331030"/>
              <a:gd name="connsiteX1" fmla="*/ 247960 w 925313"/>
              <a:gd name="connsiteY1" fmla="*/ 38979 h 1331030"/>
              <a:gd name="connsiteX2" fmla="*/ 288529 w 925313"/>
              <a:gd name="connsiteY2" fmla="*/ 2194 h 1331030"/>
              <a:gd name="connsiteX3" fmla="*/ 626922 w 925313"/>
              <a:gd name="connsiteY3" fmla="*/ 2274 h 1331030"/>
              <a:gd name="connsiteX4" fmla="*/ 670146 w 925313"/>
              <a:gd name="connsiteY4" fmla="*/ 37369 h 1331030"/>
              <a:gd name="connsiteX5" fmla="*/ 917340 w 925313"/>
              <a:gd name="connsiteY5" fmla="*/ 283275 h 1331030"/>
              <a:gd name="connsiteX6" fmla="*/ 811250 w 925313"/>
              <a:gd name="connsiteY6" fmla="*/ 990889 h 1331030"/>
              <a:gd name="connsiteX7" fmla="*/ 617181 w 925313"/>
              <a:gd name="connsiteY7" fmla="*/ 1214981 h 1331030"/>
              <a:gd name="connsiteX8" fmla="*/ 542725 w 925313"/>
              <a:gd name="connsiteY8" fmla="*/ 1274063 h 1331030"/>
              <a:gd name="connsiteX9" fmla="*/ 372081 w 925313"/>
              <a:gd name="connsiteY9" fmla="*/ 1277846 h 1331030"/>
              <a:gd name="connsiteX10" fmla="*/ 125691 w 925313"/>
              <a:gd name="connsiteY10" fmla="*/ 1026306 h 1331030"/>
              <a:gd name="connsiteX11" fmla="*/ 3503 w 925313"/>
              <a:gd name="connsiteY11" fmla="*/ 681635 h 1331030"/>
              <a:gd name="connsiteX12" fmla="*/ 2054 w 925313"/>
              <a:gd name="connsiteY12" fmla="*/ 282953 h 13310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25313" h="1331030">
                <a:moveTo>
                  <a:pt x="2054" y="282953"/>
                </a:moveTo>
                <a:cubicBezTo>
                  <a:pt x="127382" y="258000"/>
                  <a:pt x="210531" y="179278"/>
                  <a:pt x="247960" y="38979"/>
                </a:cubicBezTo>
                <a:cubicBezTo>
                  <a:pt x="252226" y="22961"/>
                  <a:pt x="274281" y="2596"/>
                  <a:pt x="288529" y="2194"/>
                </a:cubicBezTo>
                <a:cubicBezTo>
                  <a:pt x="401300" y="-784"/>
                  <a:pt x="514151" y="-704"/>
                  <a:pt x="626922" y="2274"/>
                </a:cubicBezTo>
                <a:cubicBezTo>
                  <a:pt x="642053" y="2677"/>
                  <a:pt x="666201" y="21673"/>
                  <a:pt x="670146" y="37369"/>
                </a:cubicBezTo>
                <a:cubicBezTo>
                  <a:pt x="706046" y="178312"/>
                  <a:pt x="789195" y="256874"/>
                  <a:pt x="917340" y="283275"/>
                </a:cubicBezTo>
                <a:cubicBezTo>
                  <a:pt x="932150" y="531194"/>
                  <a:pt x="940038" y="776858"/>
                  <a:pt x="811250" y="990889"/>
                </a:cubicBezTo>
                <a:cubicBezTo>
                  <a:pt x="759976" y="1076131"/>
                  <a:pt x="683910" y="1142457"/>
                  <a:pt x="617181" y="1214981"/>
                </a:cubicBezTo>
                <a:cubicBezTo>
                  <a:pt x="595529" y="1238485"/>
                  <a:pt x="567034" y="1253537"/>
                  <a:pt x="542725" y="1274063"/>
                </a:cubicBezTo>
                <a:cubicBezTo>
                  <a:pt x="456759" y="1346829"/>
                  <a:pt x="453620" y="1351819"/>
                  <a:pt x="372081" y="1277846"/>
                </a:cubicBezTo>
                <a:cubicBezTo>
                  <a:pt x="285953" y="1199607"/>
                  <a:pt x="204092" y="1114607"/>
                  <a:pt x="125691" y="1026306"/>
                </a:cubicBezTo>
                <a:cubicBezTo>
                  <a:pt x="42784" y="932934"/>
                  <a:pt x="10345" y="809699"/>
                  <a:pt x="3503" y="681635"/>
                </a:cubicBezTo>
                <a:cubicBezTo>
                  <a:pt x="-3419" y="551558"/>
                  <a:pt x="2054" y="420596"/>
                  <a:pt x="2054" y="282953"/>
                </a:cubicBezTo>
                <a:close/>
              </a:path>
            </a:pathLst>
          </a:custGeom>
          <a:gradFill flip="none" rotWithShape="1">
            <a:gsLst>
              <a:gs pos="0">
                <a:srgbClr val="FAF0C0"/>
              </a:gs>
              <a:gs pos="50000">
                <a:srgbClr val="EEC887"/>
              </a:gs>
              <a:gs pos="53000">
                <a:srgbClr val="F7D495"/>
              </a:gs>
              <a:gs pos="100000">
                <a:srgbClr val="FAF0C0"/>
              </a:gs>
            </a:gsLst>
            <a:lin ang="0" scaled="1"/>
            <a:tileRect/>
          </a:gradFill>
          <a:ln w="53232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E47FACE0-F076-4886-C207-39B7531E230B}"/>
              </a:ext>
            </a:extLst>
          </p:cNvPr>
          <p:cNvSpPr/>
          <p:nvPr/>
        </p:nvSpPr>
        <p:spPr>
          <a:xfrm>
            <a:off x="1890670" y="3779529"/>
            <a:ext cx="1580112" cy="2051945"/>
          </a:xfrm>
          <a:custGeom>
            <a:avLst/>
            <a:gdLst>
              <a:gd name="connsiteX0" fmla="*/ 1028298 w 1028297"/>
              <a:gd name="connsiteY0" fmla="*/ 203551 h 1335354"/>
              <a:gd name="connsiteX1" fmla="*/ 893472 w 1028297"/>
              <a:gd name="connsiteY1" fmla="*/ 926620 h 1335354"/>
              <a:gd name="connsiteX2" fmla="*/ 874234 w 1028297"/>
              <a:gd name="connsiteY2" fmla="*/ 969120 h 1335354"/>
              <a:gd name="connsiteX3" fmla="*/ 575847 w 1028297"/>
              <a:gd name="connsiteY3" fmla="*/ 1301797 h 1335354"/>
              <a:gd name="connsiteX4" fmla="*/ 445690 w 1028297"/>
              <a:gd name="connsiteY4" fmla="*/ 1301717 h 1335354"/>
              <a:gd name="connsiteX5" fmla="*/ 150039 w 1028297"/>
              <a:gd name="connsiteY5" fmla="*/ 966142 h 1335354"/>
              <a:gd name="connsiteX6" fmla="*/ 94740 w 1028297"/>
              <a:gd name="connsiteY6" fmla="*/ 772073 h 1335354"/>
              <a:gd name="connsiteX7" fmla="*/ 0 w 1028297"/>
              <a:gd name="connsiteY7" fmla="*/ 209830 h 1335354"/>
              <a:gd name="connsiteX8" fmla="*/ 216607 w 1028297"/>
              <a:gd name="connsiteY8" fmla="*/ 142296 h 1335354"/>
              <a:gd name="connsiteX9" fmla="*/ 476438 w 1028297"/>
              <a:gd name="connsiteY9" fmla="*/ 10288 h 1335354"/>
              <a:gd name="connsiteX10" fmla="*/ 535842 w 1028297"/>
              <a:gd name="connsiteY10" fmla="*/ 4573 h 1335354"/>
              <a:gd name="connsiteX11" fmla="*/ 1028298 w 1028297"/>
              <a:gd name="connsiteY11" fmla="*/ 203551 h 1335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28297" h="1335354">
                <a:moveTo>
                  <a:pt x="1028298" y="203551"/>
                </a:moveTo>
                <a:cubicBezTo>
                  <a:pt x="982336" y="450826"/>
                  <a:pt x="938387" y="688844"/>
                  <a:pt x="893472" y="926620"/>
                </a:cubicBezTo>
                <a:cubicBezTo>
                  <a:pt x="890574" y="941752"/>
                  <a:pt x="883733" y="958334"/>
                  <a:pt x="874234" y="969120"/>
                </a:cubicBezTo>
                <a:cubicBezTo>
                  <a:pt x="775389" y="1080764"/>
                  <a:pt x="676463" y="1192166"/>
                  <a:pt x="575847" y="1301797"/>
                </a:cubicBezTo>
                <a:cubicBezTo>
                  <a:pt x="534312" y="1347034"/>
                  <a:pt x="486661" y="1346069"/>
                  <a:pt x="445690" y="1301717"/>
                </a:cubicBezTo>
                <a:cubicBezTo>
                  <a:pt x="344913" y="1192327"/>
                  <a:pt x="240352" y="1086076"/>
                  <a:pt x="150039" y="966142"/>
                </a:cubicBezTo>
                <a:cubicBezTo>
                  <a:pt x="114059" y="918329"/>
                  <a:pt x="106895" y="838963"/>
                  <a:pt x="94740" y="772073"/>
                </a:cubicBezTo>
                <a:cubicBezTo>
                  <a:pt x="60933" y="585652"/>
                  <a:pt x="31392" y="398264"/>
                  <a:pt x="0" y="209830"/>
                </a:cubicBezTo>
                <a:cubicBezTo>
                  <a:pt x="77435" y="186326"/>
                  <a:pt x="149395" y="171515"/>
                  <a:pt x="216607" y="142296"/>
                </a:cubicBezTo>
                <a:cubicBezTo>
                  <a:pt x="305069" y="103901"/>
                  <a:pt x="389345" y="53030"/>
                  <a:pt x="476438" y="10288"/>
                </a:cubicBezTo>
                <a:cubicBezTo>
                  <a:pt x="494066" y="1595"/>
                  <a:pt x="521112" y="-4684"/>
                  <a:pt x="535842" y="4573"/>
                </a:cubicBezTo>
                <a:cubicBezTo>
                  <a:pt x="685639" y="98508"/>
                  <a:pt x="841635" y="171998"/>
                  <a:pt x="1028298" y="203551"/>
                </a:cubicBezTo>
                <a:close/>
              </a:path>
            </a:pathLst>
          </a:custGeom>
          <a:gradFill flip="none" rotWithShape="1">
            <a:gsLst>
              <a:gs pos="0">
                <a:srgbClr val="FAF0C0"/>
              </a:gs>
              <a:gs pos="50000">
                <a:srgbClr val="EEC887"/>
              </a:gs>
              <a:gs pos="53000">
                <a:srgbClr val="F7D495"/>
              </a:gs>
              <a:gs pos="100000">
                <a:srgbClr val="FAF0C0"/>
              </a:gs>
            </a:gsLst>
            <a:lin ang="0" scaled="1"/>
            <a:tileRect/>
          </a:gradFill>
          <a:ln w="53232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AF7E8DC7-6749-8FEB-1500-D6984F7546AF}"/>
              </a:ext>
            </a:extLst>
          </p:cNvPr>
          <p:cNvSpPr/>
          <p:nvPr/>
        </p:nvSpPr>
        <p:spPr>
          <a:xfrm>
            <a:off x="6607878" y="3782704"/>
            <a:ext cx="1424533" cy="2054093"/>
          </a:xfrm>
          <a:custGeom>
            <a:avLst/>
            <a:gdLst>
              <a:gd name="connsiteX0" fmla="*/ 0 w 927050"/>
              <a:gd name="connsiteY0" fmla="*/ 503818 h 1336752"/>
              <a:gd name="connsiteX1" fmla="*/ 33405 w 927050"/>
              <a:gd name="connsiteY1" fmla="*/ 464457 h 1336752"/>
              <a:gd name="connsiteX2" fmla="*/ 156640 w 927050"/>
              <a:gd name="connsiteY2" fmla="*/ 194483 h 1336752"/>
              <a:gd name="connsiteX3" fmla="*/ 197611 w 927050"/>
              <a:gd name="connsiteY3" fmla="*/ 131216 h 1336752"/>
              <a:gd name="connsiteX4" fmla="*/ 434420 w 927050"/>
              <a:gd name="connsiteY4" fmla="*/ 8544 h 1336752"/>
              <a:gd name="connsiteX5" fmla="*/ 498654 w 927050"/>
              <a:gd name="connsiteY5" fmla="*/ 5244 h 1336752"/>
              <a:gd name="connsiteX6" fmla="*/ 739811 w 927050"/>
              <a:gd name="connsiteY6" fmla="*/ 133711 h 1336752"/>
              <a:gd name="connsiteX7" fmla="*/ 773377 w 927050"/>
              <a:gd name="connsiteY7" fmla="*/ 191424 h 1336752"/>
              <a:gd name="connsiteX8" fmla="*/ 904741 w 927050"/>
              <a:gd name="connsiteY8" fmla="*/ 471620 h 1336752"/>
              <a:gd name="connsiteX9" fmla="*/ 926635 w 927050"/>
              <a:gd name="connsiteY9" fmla="*/ 531024 h 1336752"/>
              <a:gd name="connsiteX10" fmla="*/ 869163 w 927050"/>
              <a:gd name="connsiteY10" fmla="*/ 848086 h 1336752"/>
              <a:gd name="connsiteX11" fmla="*/ 785772 w 927050"/>
              <a:gd name="connsiteY11" fmla="*/ 1026378 h 1336752"/>
              <a:gd name="connsiteX12" fmla="*/ 551377 w 927050"/>
              <a:gd name="connsiteY12" fmla="*/ 1285565 h 1336752"/>
              <a:gd name="connsiteX13" fmla="*/ 392725 w 927050"/>
              <a:gd name="connsiteY13" fmla="*/ 1288946 h 1336752"/>
              <a:gd name="connsiteX14" fmla="*/ 108022 w 927050"/>
              <a:gd name="connsiteY14" fmla="*/ 970194 h 1336752"/>
              <a:gd name="connsiteX15" fmla="*/ 89911 w 927050"/>
              <a:gd name="connsiteY15" fmla="*/ 934777 h 1336752"/>
              <a:gd name="connsiteX16" fmla="*/ 0 w 927050"/>
              <a:gd name="connsiteY16" fmla="*/ 503818 h 1336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927050" h="1336752">
                <a:moveTo>
                  <a:pt x="0" y="503818"/>
                </a:moveTo>
                <a:cubicBezTo>
                  <a:pt x="10866" y="490778"/>
                  <a:pt x="20446" y="474840"/>
                  <a:pt x="33405" y="464457"/>
                </a:cubicBezTo>
                <a:cubicBezTo>
                  <a:pt x="115668" y="398533"/>
                  <a:pt x="157364" y="307817"/>
                  <a:pt x="156640" y="194483"/>
                </a:cubicBezTo>
                <a:cubicBezTo>
                  <a:pt x="156398" y="156571"/>
                  <a:pt x="170162" y="144578"/>
                  <a:pt x="197611" y="131216"/>
                </a:cubicBezTo>
                <a:cubicBezTo>
                  <a:pt x="277379" y="92418"/>
                  <a:pt x="354733" y="47422"/>
                  <a:pt x="434420" y="8544"/>
                </a:cubicBezTo>
                <a:cubicBezTo>
                  <a:pt x="453176" y="-632"/>
                  <a:pt x="480624" y="-3449"/>
                  <a:pt x="498654" y="5244"/>
                </a:cubicBezTo>
                <a:cubicBezTo>
                  <a:pt x="580354" y="44766"/>
                  <a:pt x="660847" y="87588"/>
                  <a:pt x="739811" y="133711"/>
                </a:cubicBezTo>
                <a:cubicBezTo>
                  <a:pt x="755990" y="143129"/>
                  <a:pt x="773135" y="171462"/>
                  <a:pt x="773377" y="191424"/>
                </a:cubicBezTo>
                <a:cubicBezTo>
                  <a:pt x="775148" y="311600"/>
                  <a:pt x="818774" y="402718"/>
                  <a:pt x="904741" y="471620"/>
                </a:cubicBezTo>
                <a:cubicBezTo>
                  <a:pt x="918184" y="482406"/>
                  <a:pt x="929372" y="512672"/>
                  <a:pt x="926635" y="531024"/>
                </a:cubicBezTo>
                <a:cubicBezTo>
                  <a:pt x="910617" y="637436"/>
                  <a:pt x="895887" y="744894"/>
                  <a:pt x="869163" y="848086"/>
                </a:cubicBezTo>
                <a:cubicBezTo>
                  <a:pt x="852662" y="911756"/>
                  <a:pt x="824087" y="977116"/>
                  <a:pt x="785772" y="1026378"/>
                </a:cubicBezTo>
                <a:cubicBezTo>
                  <a:pt x="713731" y="1119025"/>
                  <a:pt x="633640" y="1204428"/>
                  <a:pt x="551377" y="1285565"/>
                </a:cubicBezTo>
                <a:cubicBezTo>
                  <a:pt x="484004" y="1351972"/>
                  <a:pt x="457281" y="1354467"/>
                  <a:pt x="392725" y="1288946"/>
                </a:cubicBezTo>
                <a:cubicBezTo>
                  <a:pt x="293478" y="1188249"/>
                  <a:pt x="202118" y="1077330"/>
                  <a:pt x="108022" y="970194"/>
                </a:cubicBezTo>
                <a:cubicBezTo>
                  <a:pt x="99731" y="960776"/>
                  <a:pt x="92647" y="947575"/>
                  <a:pt x="89911" y="934777"/>
                </a:cubicBezTo>
                <a:cubicBezTo>
                  <a:pt x="59968" y="794075"/>
                  <a:pt x="30990" y="653212"/>
                  <a:pt x="0" y="503818"/>
                </a:cubicBezTo>
                <a:close/>
              </a:path>
            </a:pathLst>
          </a:custGeom>
          <a:gradFill flip="none" rotWithShape="1">
            <a:gsLst>
              <a:gs pos="0">
                <a:srgbClr val="FAF0C0"/>
              </a:gs>
              <a:gs pos="50000">
                <a:srgbClr val="EEC887"/>
              </a:gs>
              <a:gs pos="53000">
                <a:srgbClr val="F7D495"/>
              </a:gs>
              <a:gs pos="100000">
                <a:srgbClr val="FAF0C0"/>
              </a:gs>
            </a:gsLst>
            <a:lin ang="0" scaled="1"/>
            <a:tileRect/>
          </a:gradFill>
          <a:ln w="53232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39067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: 形状 14" descr="D:\51PPT模板网\51pptmoban.com\图片001.jpg">
            <a:extLst>
              <a:ext uri="{FF2B5EF4-FFF2-40B4-BE49-F238E27FC236}">
                <a16:creationId xmlns:a16="http://schemas.microsoft.com/office/drawing/2014/main" id="{479E2628-60AB-84B1-4759-2A7BC9AC8243}"/>
              </a:ext>
            </a:extLst>
          </p:cNvPr>
          <p:cNvSpPr/>
          <p:nvPr/>
        </p:nvSpPr>
        <p:spPr>
          <a:xfrm>
            <a:off x="8848937" y="3694710"/>
            <a:ext cx="1495213" cy="2009384"/>
          </a:xfrm>
          <a:custGeom>
            <a:avLst/>
            <a:gdLst>
              <a:gd name="connsiteX0" fmla="*/ 239547 w 988533"/>
              <a:gd name="connsiteY0" fmla="*/ 0 h 1328468"/>
              <a:gd name="connsiteX1" fmla="*/ 751724 w 988533"/>
              <a:gd name="connsiteY1" fmla="*/ 0 h 1328468"/>
              <a:gd name="connsiteX2" fmla="*/ 988534 w 988533"/>
              <a:gd name="connsiteY2" fmla="*/ 253150 h 1328468"/>
              <a:gd name="connsiteX3" fmla="*/ 961006 w 988533"/>
              <a:gd name="connsiteY3" fmla="*/ 951910 h 1328468"/>
              <a:gd name="connsiteX4" fmla="*/ 591140 w 988533"/>
              <a:gd name="connsiteY4" fmla="*/ 1323546 h 1328468"/>
              <a:gd name="connsiteX5" fmla="*/ 392805 w 988533"/>
              <a:gd name="connsiteY5" fmla="*/ 1322660 h 1328468"/>
              <a:gd name="connsiteX6" fmla="*/ 32117 w 988533"/>
              <a:gd name="connsiteY6" fmla="*/ 957705 h 1328468"/>
              <a:gd name="connsiteX7" fmla="*/ 0 w 988533"/>
              <a:gd name="connsiteY7" fmla="*/ 252989 h 1328468"/>
              <a:gd name="connsiteX8" fmla="*/ 239547 w 988533"/>
              <a:gd name="connsiteY8" fmla="*/ 0 h 1328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88533" h="1328468">
                <a:moveTo>
                  <a:pt x="239547" y="0"/>
                </a:moveTo>
                <a:cubicBezTo>
                  <a:pt x="410192" y="0"/>
                  <a:pt x="581239" y="0"/>
                  <a:pt x="751724" y="0"/>
                </a:cubicBezTo>
                <a:cubicBezTo>
                  <a:pt x="783599" y="195598"/>
                  <a:pt x="798490" y="212099"/>
                  <a:pt x="988534" y="253150"/>
                </a:cubicBezTo>
                <a:cubicBezTo>
                  <a:pt x="980806" y="484567"/>
                  <a:pt x="986441" y="720412"/>
                  <a:pt x="961006" y="951910"/>
                </a:cubicBezTo>
                <a:cubicBezTo>
                  <a:pt x="938789" y="1154108"/>
                  <a:pt x="838495" y="1296580"/>
                  <a:pt x="591140" y="1323546"/>
                </a:cubicBezTo>
                <a:cubicBezTo>
                  <a:pt x="525618" y="1330710"/>
                  <a:pt x="458407" y="1329743"/>
                  <a:pt x="392805" y="1322660"/>
                </a:cubicBezTo>
                <a:cubicBezTo>
                  <a:pt x="185616" y="1300364"/>
                  <a:pt x="59725" y="1189042"/>
                  <a:pt x="32117" y="957705"/>
                </a:cubicBezTo>
                <a:cubicBezTo>
                  <a:pt x="4266" y="724597"/>
                  <a:pt x="9337" y="486419"/>
                  <a:pt x="0" y="252989"/>
                </a:cubicBezTo>
                <a:cubicBezTo>
                  <a:pt x="188031" y="215882"/>
                  <a:pt x="208637" y="193103"/>
                  <a:pt x="239547" y="0"/>
                </a:cubicBezTo>
                <a:close/>
              </a:path>
            </a:pathLst>
          </a:custGeom>
          <a:gradFill flip="none" rotWithShape="1">
            <a:gsLst>
              <a:gs pos="0">
                <a:srgbClr val="FAF0C0"/>
              </a:gs>
              <a:gs pos="50000">
                <a:srgbClr val="EEC887"/>
              </a:gs>
              <a:gs pos="53000">
                <a:srgbClr val="F7D495"/>
              </a:gs>
              <a:gs pos="100000">
                <a:srgbClr val="FAF0C0"/>
              </a:gs>
            </a:gsLst>
            <a:lin ang="0" scaled="1"/>
            <a:tileRect/>
          </a:gradFill>
          <a:ln w="53232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699497F4-F655-C78E-3B7D-219F95D7DBF6}"/>
              </a:ext>
            </a:extLst>
          </p:cNvPr>
          <p:cNvSpPr/>
          <p:nvPr/>
        </p:nvSpPr>
        <p:spPr>
          <a:xfrm>
            <a:off x="1858528" y="3746455"/>
            <a:ext cx="1688067" cy="1988666"/>
          </a:xfrm>
          <a:custGeom>
            <a:avLst/>
            <a:gdLst>
              <a:gd name="connsiteX0" fmla="*/ 0 w 1116035"/>
              <a:gd name="connsiteY0" fmla="*/ 627603 h 1314771"/>
              <a:gd name="connsiteX1" fmla="*/ 45318 w 1116035"/>
              <a:gd name="connsiteY1" fmla="*/ 149073 h 1314771"/>
              <a:gd name="connsiteX2" fmla="*/ 78883 w 1116035"/>
              <a:gd name="connsiteY2" fmla="*/ 93613 h 1314771"/>
              <a:gd name="connsiteX3" fmla="*/ 177004 w 1116035"/>
              <a:gd name="connsiteY3" fmla="*/ 51032 h 1314771"/>
              <a:gd name="connsiteX4" fmla="*/ 393611 w 1116035"/>
              <a:gd name="connsiteY4" fmla="*/ 0 h 1314771"/>
              <a:gd name="connsiteX5" fmla="*/ 559346 w 1116035"/>
              <a:gd name="connsiteY5" fmla="*/ 66326 h 1314771"/>
              <a:gd name="connsiteX6" fmla="*/ 733371 w 1116035"/>
              <a:gd name="connsiteY6" fmla="*/ 3219 h 1314771"/>
              <a:gd name="connsiteX7" fmla="*/ 978392 w 1116035"/>
              <a:gd name="connsiteY7" fmla="*/ 45639 h 1314771"/>
              <a:gd name="connsiteX8" fmla="*/ 1022261 w 1116035"/>
              <a:gd name="connsiteY8" fmla="*/ 62221 h 1314771"/>
              <a:gd name="connsiteX9" fmla="*/ 1080537 w 1116035"/>
              <a:gd name="connsiteY9" fmla="*/ 146658 h 1314771"/>
              <a:gd name="connsiteX10" fmla="*/ 1116035 w 1116035"/>
              <a:gd name="connsiteY10" fmla="*/ 616656 h 1314771"/>
              <a:gd name="connsiteX11" fmla="*/ 1071522 w 1116035"/>
              <a:gd name="connsiteY11" fmla="*/ 801549 h 1314771"/>
              <a:gd name="connsiteX12" fmla="*/ 902165 w 1116035"/>
              <a:gd name="connsiteY12" fmla="*/ 1127787 h 1314771"/>
              <a:gd name="connsiteX13" fmla="*/ 746331 w 1116035"/>
              <a:gd name="connsiteY13" fmla="*/ 1219710 h 1314771"/>
              <a:gd name="connsiteX14" fmla="*/ 564497 w 1116035"/>
              <a:gd name="connsiteY14" fmla="*/ 1314772 h 1314771"/>
              <a:gd name="connsiteX15" fmla="*/ 318430 w 1116035"/>
              <a:gd name="connsiteY15" fmla="*/ 1191135 h 1314771"/>
              <a:gd name="connsiteX16" fmla="*/ 48859 w 1116035"/>
              <a:gd name="connsiteY16" fmla="*/ 748262 h 1314771"/>
              <a:gd name="connsiteX17" fmla="*/ 0 w 1116035"/>
              <a:gd name="connsiteY17" fmla="*/ 627603 h 1314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116035" h="1314771">
                <a:moveTo>
                  <a:pt x="0" y="627603"/>
                </a:moveTo>
                <a:cubicBezTo>
                  <a:pt x="113254" y="491088"/>
                  <a:pt x="172819" y="334206"/>
                  <a:pt x="45318" y="149073"/>
                </a:cubicBezTo>
                <a:cubicBezTo>
                  <a:pt x="56506" y="130720"/>
                  <a:pt x="68741" y="112851"/>
                  <a:pt x="78883" y="93613"/>
                </a:cubicBezTo>
                <a:cubicBezTo>
                  <a:pt x="102065" y="49745"/>
                  <a:pt x="127018" y="32841"/>
                  <a:pt x="177004" y="51032"/>
                </a:cubicBezTo>
                <a:cubicBezTo>
                  <a:pt x="260234" y="81298"/>
                  <a:pt x="315211" y="60933"/>
                  <a:pt x="393611" y="0"/>
                </a:cubicBezTo>
                <a:cubicBezTo>
                  <a:pt x="453417" y="25677"/>
                  <a:pt x="506140" y="65441"/>
                  <a:pt x="559346" y="66326"/>
                </a:cubicBezTo>
                <a:cubicBezTo>
                  <a:pt x="612712" y="67211"/>
                  <a:pt x="666562" y="29299"/>
                  <a:pt x="733371" y="3219"/>
                </a:cubicBezTo>
                <a:cubicBezTo>
                  <a:pt x="794304" y="65280"/>
                  <a:pt x="882364" y="76549"/>
                  <a:pt x="978392" y="45639"/>
                </a:cubicBezTo>
                <a:cubicBezTo>
                  <a:pt x="991029" y="41534"/>
                  <a:pt x="1012280" y="50872"/>
                  <a:pt x="1022261" y="62221"/>
                </a:cubicBezTo>
                <a:cubicBezTo>
                  <a:pt x="1043511" y="86369"/>
                  <a:pt x="1059931" y="115990"/>
                  <a:pt x="1080537" y="146658"/>
                </a:cubicBezTo>
                <a:cubicBezTo>
                  <a:pt x="954083" y="328652"/>
                  <a:pt x="1006001" y="488431"/>
                  <a:pt x="1116035" y="616656"/>
                </a:cubicBezTo>
                <a:cubicBezTo>
                  <a:pt x="1097924" y="689664"/>
                  <a:pt x="1078123" y="744640"/>
                  <a:pt x="1071522" y="801549"/>
                </a:cubicBezTo>
                <a:cubicBezTo>
                  <a:pt x="1055585" y="939031"/>
                  <a:pt x="1009945" y="1054538"/>
                  <a:pt x="902165" y="1127787"/>
                </a:cubicBezTo>
                <a:cubicBezTo>
                  <a:pt x="852018" y="1161916"/>
                  <a:pt x="799054" y="1190732"/>
                  <a:pt x="746331" y="1219710"/>
                </a:cubicBezTo>
                <a:cubicBezTo>
                  <a:pt x="685398" y="1253195"/>
                  <a:pt x="623418" y="1284104"/>
                  <a:pt x="564497" y="1314772"/>
                </a:cubicBezTo>
                <a:cubicBezTo>
                  <a:pt x="486097" y="1275331"/>
                  <a:pt x="402384" y="1232991"/>
                  <a:pt x="318430" y="1191135"/>
                </a:cubicBezTo>
                <a:cubicBezTo>
                  <a:pt x="148751" y="1106456"/>
                  <a:pt x="54333" y="964627"/>
                  <a:pt x="48859" y="748262"/>
                </a:cubicBezTo>
                <a:cubicBezTo>
                  <a:pt x="47974" y="710350"/>
                  <a:pt x="19480" y="673484"/>
                  <a:pt x="0" y="627603"/>
                </a:cubicBezTo>
                <a:close/>
              </a:path>
            </a:pathLst>
          </a:custGeom>
          <a:gradFill flip="none" rotWithShape="1">
            <a:gsLst>
              <a:gs pos="0">
                <a:srgbClr val="FAF0C0"/>
              </a:gs>
              <a:gs pos="50000">
                <a:srgbClr val="EEC887"/>
              </a:gs>
              <a:gs pos="53000">
                <a:srgbClr val="F7D495"/>
              </a:gs>
              <a:gs pos="100000">
                <a:srgbClr val="FAF0C0"/>
              </a:gs>
            </a:gsLst>
            <a:lin ang="0" scaled="1"/>
            <a:tileRect/>
          </a:gradFill>
          <a:ln w="53232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ED19985F-1A59-9989-4A25-6F3921F0CDC0}"/>
              </a:ext>
            </a:extLst>
          </p:cNvPr>
          <p:cNvSpPr/>
          <p:nvPr/>
        </p:nvSpPr>
        <p:spPr>
          <a:xfrm>
            <a:off x="4081146" y="3716946"/>
            <a:ext cx="1731447" cy="1969513"/>
          </a:xfrm>
          <a:custGeom>
            <a:avLst/>
            <a:gdLst>
              <a:gd name="connsiteX0" fmla="*/ 19756 w 1144715"/>
              <a:gd name="connsiteY0" fmla="*/ 530397 h 1302108"/>
              <a:gd name="connsiteX1" fmla="*/ 386241 w 1144715"/>
              <a:gd name="connsiteY1" fmla="*/ 48003 h 1302108"/>
              <a:gd name="connsiteX2" fmla="*/ 996538 w 1144715"/>
              <a:gd name="connsiteY2" fmla="*/ 212933 h 1302108"/>
              <a:gd name="connsiteX3" fmla="*/ 1024952 w 1144715"/>
              <a:gd name="connsiteY3" fmla="*/ 1050784 h 1302108"/>
              <a:gd name="connsiteX4" fmla="*/ 294157 w 1144715"/>
              <a:gd name="connsiteY4" fmla="*/ 1218612 h 1302108"/>
              <a:gd name="connsiteX5" fmla="*/ 19756 w 1144715"/>
              <a:gd name="connsiteY5" fmla="*/ 530397 h 130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44715" h="1302108">
                <a:moveTo>
                  <a:pt x="19756" y="530397"/>
                </a:moveTo>
                <a:cubicBezTo>
                  <a:pt x="296571" y="538044"/>
                  <a:pt x="430351" y="294633"/>
                  <a:pt x="386241" y="48003"/>
                </a:cubicBezTo>
                <a:cubicBezTo>
                  <a:pt x="535716" y="-49233"/>
                  <a:pt x="828952" y="-937"/>
                  <a:pt x="996538" y="212933"/>
                </a:cubicBezTo>
                <a:cubicBezTo>
                  <a:pt x="1181994" y="449663"/>
                  <a:pt x="1195516" y="805361"/>
                  <a:pt x="1024952" y="1050784"/>
                </a:cubicBezTo>
                <a:cubicBezTo>
                  <a:pt x="847787" y="1305866"/>
                  <a:pt x="542557" y="1375976"/>
                  <a:pt x="294157" y="1218612"/>
                </a:cubicBezTo>
                <a:cubicBezTo>
                  <a:pt x="77147" y="1081210"/>
                  <a:pt x="-51561" y="758353"/>
                  <a:pt x="19756" y="530397"/>
                </a:cubicBezTo>
                <a:close/>
              </a:path>
            </a:pathLst>
          </a:custGeom>
          <a:gradFill flip="none" rotWithShape="1">
            <a:gsLst>
              <a:gs pos="0">
                <a:srgbClr val="FAF0C0"/>
              </a:gs>
              <a:gs pos="50000">
                <a:srgbClr val="EEC887"/>
              </a:gs>
              <a:gs pos="53000">
                <a:srgbClr val="F7D495"/>
              </a:gs>
              <a:gs pos="100000">
                <a:srgbClr val="FAF0C0"/>
              </a:gs>
            </a:gsLst>
            <a:lin ang="0" scaled="1"/>
            <a:tileRect/>
          </a:gradFill>
          <a:ln w="53232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32B541CD-C97D-F21C-1FEF-07E7261453F8}"/>
              </a:ext>
            </a:extLst>
          </p:cNvPr>
          <p:cNvSpPr/>
          <p:nvPr/>
        </p:nvSpPr>
        <p:spPr>
          <a:xfrm>
            <a:off x="6510436" y="3665401"/>
            <a:ext cx="1548608" cy="1968893"/>
          </a:xfrm>
          <a:custGeom>
            <a:avLst/>
            <a:gdLst>
              <a:gd name="connsiteX0" fmla="*/ 2526 w 1023834"/>
              <a:gd name="connsiteY0" fmla="*/ 382803 h 1301698"/>
              <a:gd name="connsiteX1" fmla="*/ 150069 w 1023834"/>
              <a:gd name="connsiteY1" fmla="*/ 145108 h 1301698"/>
              <a:gd name="connsiteX2" fmla="*/ 473892 w 1023834"/>
              <a:gd name="connsiteY2" fmla="*/ 7545 h 1301698"/>
              <a:gd name="connsiteX3" fmla="*/ 553822 w 1023834"/>
              <a:gd name="connsiteY3" fmla="*/ 6901 h 1301698"/>
              <a:gd name="connsiteX4" fmla="*/ 979710 w 1023834"/>
              <a:gd name="connsiteY4" fmla="*/ 188896 h 1301698"/>
              <a:gd name="connsiteX5" fmla="*/ 1023096 w 1023834"/>
              <a:gd name="connsiteY5" fmla="*/ 234697 h 1301698"/>
              <a:gd name="connsiteX6" fmla="*/ 905013 w 1023834"/>
              <a:gd name="connsiteY6" fmla="*/ 955913 h 1301698"/>
              <a:gd name="connsiteX7" fmla="*/ 560422 w 1023834"/>
              <a:gd name="connsiteY7" fmla="*/ 1292133 h 1301698"/>
              <a:gd name="connsiteX8" fmla="*/ 470028 w 1023834"/>
              <a:gd name="connsiteY8" fmla="*/ 1292293 h 1301698"/>
              <a:gd name="connsiteX9" fmla="*/ 11621 w 1023834"/>
              <a:gd name="connsiteY9" fmla="*/ 539604 h 1301698"/>
              <a:gd name="connsiteX10" fmla="*/ 2526 w 1023834"/>
              <a:gd name="connsiteY10" fmla="*/ 382803 h 1301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23834" h="1301698">
                <a:moveTo>
                  <a:pt x="2526" y="382803"/>
                </a:moveTo>
                <a:cubicBezTo>
                  <a:pt x="-5121" y="211595"/>
                  <a:pt x="-5121" y="211595"/>
                  <a:pt x="150069" y="145108"/>
                </a:cubicBezTo>
                <a:cubicBezTo>
                  <a:pt x="257930" y="98905"/>
                  <a:pt x="365147" y="50770"/>
                  <a:pt x="473892" y="7545"/>
                </a:cubicBezTo>
                <a:cubicBezTo>
                  <a:pt x="497960" y="-2033"/>
                  <a:pt x="529996" y="-2758"/>
                  <a:pt x="553822" y="6901"/>
                </a:cubicBezTo>
                <a:cubicBezTo>
                  <a:pt x="696616" y="64856"/>
                  <a:pt x="838445" y="126192"/>
                  <a:pt x="979710" y="188896"/>
                </a:cubicBezTo>
                <a:cubicBezTo>
                  <a:pt x="997338" y="196704"/>
                  <a:pt x="1023016" y="218920"/>
                  <a:pt x="1023096" y="234697"/>
                </a:cubicBezTo>
                <a:cubicBezTo>
                  <a:pt x="1025109" y="483581"/>
                  <a:pt x="1031467" y="734397"/>
                  <a:pt x="905013" y="955913"/>
                </a:cubicBezTo>
                <a:cubicBezTo>
                  <a:pt x="819207" y="1106194"/>
                  <a:pt x="707966" y="1224679"/>
                  <a:pt x="560422" y="1292133"/>
                </a:cubicBezTo>
                <a:cubicBezTo>
                  <a:pt x="534101" y="1304207"/>
                  <a:pt x="495223" y="1305494"/>
                  <a:pt x="470028" y="1292293"/>
                </a:cubicBezTo>
                <a:cubicBezTo>
                  <a:pt x="188384" y="1144186"/>
                  <a:pt x="34562" y="892968"/>
                  <a:pt x="11621" y="539604"/>
                </a:cubicBezTo>
                <a:cubicBezTo>
                  <a:pt x="8724" y="493642"/>
                  <a:pt x="6309" y="447681"/>
                  <a:pt x="2526" y="382803"/>
                </a:cubicBezTo>
                <a:close/>
              </a:path>
            </a:pathLst>
          </a:custGeom>
          <a:gradFill flip="none" rotWithShape="1">
            <a:gsLst>
              <a:gs pos="0">
                <a:srgbClr val="FAF0C0"/>
              </a:gs>
              <a:gs pos="50000">
                <a:srgbClr val="EEC887"/>
              </a:gs>
              <a:gs pos="53000">
                <a:srgbClr val="F7D495"/>
              </a:gs>
              <a:gs pos="100000">
                <a:srgbClr val="FAF0C0"/>
              </a:gs>
            </a:gsLst>
            <a:lin ang="0" scaled="1"/>
            <a:tileRect/>
          </a:gradFill>
          <a:ln w="53232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57" name="任意多边形: 形状 56">
            <a:extLst>
              <a:ext uri="{FF2B5EF4-FFF2-40B4-BE49-F238E27FC236}">
                <a16:creationId xmlns:a16="http://schemas.microsoft.com/office/drawing/2014/main" id="{35FAE963-64F7-E433-4ABD-3D4E4B66D7E1}"/>
              </a:ext>
            </a:extLst>
          </p:cNvPr>
          <p:cNvSpPr/>
          <p:nvPr/>
        </p:nvSpPr>
        <p:spPr>
          <a:xfrm>
            <a:off x="4253684" y="1124598"/>
            <a:ext cx="1416983" cy="2010901"/>
          </a:xfrm>
          <a:custGeom>
            <a:avLst/>
            <a:gdLst>
              <a:gd name="connsiteX0" fmla="*/ 936076 w 936813"/>
              <a:gd name="connsiteY0" fmla="*/ 444942 h 1329471"/>
              <a:gd name="connsiteX1" fmla="*/ 936639 w 936813"/>
              <a:gd name="connsiteY1" fmla="*/ 748803 h 1329471"/>
              <a:gd name="connsiteX2" fmla="*/ 862023 w 936813"/>
              <a:gd name="connsiteY2" fmla="*/ 981750 h 1329471"/>
              <a:gd name="connsiteX3" fmla="*/ 536670 w 936813"/>
              <a:gd name="connsiteY3" fmla="*/ 1299697 h 1329471"/>
              <a:gd name="connsiteX4" fmla="*/ 401925 w 936813"/>
              <a:gd name="connsiteY4" fmla="*/ 1300260 h 1329471"/>
              <a:gd name="connsiteX5" fmla="*/ 72628 w 936813"/>
              <a:gd name="connsiteY5" fmla="*/ 977000 h 1329471"/>
              <a:gd name="connsiteX6" fmla="*/ 24 w 936813"/>
              <a:gd name="connsiteY6" fmla="*/ 743007 h 1329471"/>
              <a:gd name="connsiteX7" fmla="*/ 587 w 936813"/>
              <a:gd name="connsiteY7" fmla="*/ 142127 h 1329471"/>
              <a:gd name="connsiteX8" fmla="*/ 156824 w 936813"/>
              <a:gd name="connsiteY8" fmla="*/ 33703 h 1329471"/>
              <a:gd name="connsiteX9" fmla="*/ 380594 w 936813"/>
              <a:gd name="connsiteY9" fmla="*/ 156536 h 1329471"/>
              <a:gd name="connsiteX10" fmla="*/ 562347 w 936813"/>
              <a:gd name="connsiteY10" fmla="*/ 154926 h 1329471"/>
              <a:gd name="connsiteX11" fmla="*/ 813485 w 936813"/>
              <a:gd name="connsiteY11" fmla="*/ 16800 h 1329471"/>
              <a:gd name="connsiteX12" fmla="*/ 935513 w 936813"/>
              <a:gd name="connsiteY12" fmla="*/ 106550 h 1329471"/>
              <a:gd name="connsiteX13" fmla="*/ 935995 w 936813"/>
              <a:gd name="connsiteY13" fmla="*/ 445022 h 1329471"/>
              <a:gd name="connsiteX14" fmla="*/ 936076 w 936813"/>
              <a:gd name="connsiteY14" fmla="*/ 444942 h 13294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36813" h="1329471">
                <a:moveTo>
                  <a:pt x="936076" y="444942"/>
                </a:moveTo>
                <a:cubicBezTo>
                  <a:pt x="936076" y="546283"/>
                  <a:pt x="934144" y="647623"/>
                  <a:pt x="936639" y="748803"/>
                </a:cubicBezTo>
                <a:cubicBezTo>
                  <a:pt x="938893" y="838875"/>
                  <a:pt x="919575" y="921621"/>
                  <a:pt x="862023" y="981750"/>
                </a:cubicBezTo>
                <a:cubicBezTo>
                  <a:pt x="756818" y="1091703"/>
                  <a:pt x="646945" y="1196183"/>
                  <a:pt x="536670" y="1299697"/>
                </a:cubicBezTo>
                <a:cubicBezTo>
                  <a:pt x="494974" y="1338897"/>
                  <a:pt x="443781" y="1339702"/>
                  <a:pt x="401925" y="1300260"/>
                </a:cubicBezTo>
                <a:cubicBezTo>
                  <a:pt x="290281" y="1194975"/>
                  <a:pt x="179040" y="1088886"/>
                  <a:pt x="72628" y="977000"/>
                </a:cubicBezTo>
                <a:cubicBezTo>
                  <a:pt x="15076" y="916550"/>
                  <a:pt x="-701" y="832113"/>
                  <a:pt x="24" y="743007"/>
                </a:cubicBezTo>
                <a:cubicBezTo>
                  <a:pt x="1633" y="542741"/>
                  <a:pt x="265" y="342394"/>
                  <a:pt x="587" y="142127"/>
                </a:cubicBezTo>
                <a:cubicBezTo>
                  <a:pt x="828" y="-2840"/>
                  <a:pt x="40914" y="-30369"/>
                  <a:pt x="156824" y="33703"/>
                </a:cubicBezTo>
                <a:cubicBezTo>
                  <a:pt x="231280" y="74835"/>
                  <a:pt x="305655" y="116450"/>
                  <a:pt x="380594" y="156536"/>
                </a:cubicBezTo>
                <a:cubicBezTo>
                  <a:pt x="440964" y="188813"/>
                  <a:pt x="502380" y="187365"/>
                  <a:pt x="562347" y="154926"/>
                </a:cubicBezTo>
                <a:cubicBezTo>
                  <a:pt x="646301" y="109447"/>
                  <a:pt x="728968" y="60910"/>
                  <a:pt x="813485" y="16800"/>
                </a:cubicBezTo>
                <a:cubicBezTo>
                  <a:pt x="890115" y="-23205"/>
                  <a:pt x="933741" y="8831"/>
                  <a:pt x="935513" y="106550"/>
                </a:cubicBezTo>
                <a:cubicBezTo>
                  <a:pt x="937525" y="219320"/>
                  <a:pt x="935995" y="332171"/>
                  <a:pt x="935995" y="445022"/>
                </a:cubicBezTo>
                <a:cubicBezTo>
                  <a:pt x="935915" y="444942"/>
                  <a:pt x="935995" y="444942"/>
                  <a:pt x="936076" y="444942"/>
                </a:cubicBezTo>
                <a:close/>
              </a:path>
            </a:pathLst>
          </a:custGeom>
          <a:gradFill flip="none" rotWithShape="1">
            <a:gsLst>
              <a:gs pos="0">
                <a:srgbClr val="FAF0C0"/>
              </a:gs>
              <a:gs pos="50000">
                <a:srgbClr val="EEC887"/>
              </a:gs>
              <a:gs pos="53000">
                <a:srgbClr val="F7D495"/>
              </a:gs>
              <a:gs pos="100000">
                <a:srgbClr val="FAF0C0"/>
              </a:gs>
            </a:gsLst>
            <a:lin ang="0" scaled="1"/>
            <a:tileRect/>
          </a:gradFill>
          <a:ln w="53232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66" name="任意多边形: 形状 65">
            <a:extLst>
              <a:ext uri="{FF2B5EF4-FFF2-40B4-BE49-F238E27FC236}">
                <a16:creationId xmlns:a16="http://schemas.microsoft.com/office/drawing/2014/main" id="{4167656D-2DA7-086B-A554-77A06B62BCB5}"/>
              </a:ext>
            </a:extLst>
          </p:cNvPr>
          <p:cNvSpPr/>
          <p:nvPr/>
        </p:nvSpPr>
        <p:spPr>
          <a:xfrm>
            <a:off x="6497056" y="1053584"/>
            <a:ext cx="1569963" cy="1994774"/>
          </a:xfrm>
          <a:custGeom>
            <a:avLst/>
            <a:gdLst>
              <a:gd name="connsiteX0" fmla="*/ 518316 w 1037953"/>
              <a:gd name="connsiteY0" fmla="*/ 0 h 1318809"/>
              <a:gd name="connsiteX1" fmla="*/ 854616 w 1037953"/>
              <a:gd name="connsiteY1" fmla="*/ 51998 h 1318809"/>
              <a:gd name="connsiteX2" fmla="*/ 899450 w 1037953"/>
              <a:gd name="connsiteY2" fmla="*/ 109631 h 1318809"/>
              <a:gd name="connsiteX3" fmla="*/ 1008277 w 1037953"/>
              <a:gd name="connsiteY3" fmla="*/ 295651 h 1318809"/>
              <a:gd name="connsiteX4" fmla="*/ 1037818 w 1037953"/>
              <a:gd name="connsiteY4" fmla="*/ 343947 h 1318809"/>
              <a:gd name="connsiteX5" fmla="*/ 737579 w 1037953"/>
              <a:gd name="connsiteY5" fmla="*/ 1147588 h 1318809"/>
              <a:gd name="connsiteX6" fmla="*/ 556550 w 1037953"/>
              <a:gd name="connsiteY6" fmla="*/ 1308172 h 1318809"/>
              <a:gd name="connsiteX7" fmla="*/ 481612 w 1037953"/>
              <a:gd name="connsiteY7" fmla="*/ 1309620 h 1318809"/>
              <a:gd name="connsiteX8" fmla="*/ 68522 w 1037953"/>
              <a:gd name="connsiteY8" fmla="*/ 687973 h 1318809"/>
              <a:gd name="connsiteX9" fmla="*/ 2839 w 1037953"/>
              <a:gd name="connsiteY9" fmla="*/ 373326 h 1318809"/>
              <a:gd name="connsiteX10" fmla="*/ 37451 w 1037953"/>
              <a:gd name="connsiteY10" fmla="*/ 292270 h 1318809"/>
              <a:gd name="connsiteX11" fmla="*/ 137987 w 1037953"/>
              <a:gd name="connsiteY11" fmla="*/ 110275 h 1318809"/>
              <a:gd name="connsiteX12" fmla="*/ 181373 w 1037953"/>
              <a:gd name="connsiteY12" fmla="*/ 52160 h 1318809"/>
              <a:gd name="connsiteX13" fmla="*/ 518316 w 1037953"/>
              <a:gd name="connsiteY13" fmla="*/ 0 h 1318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037953" h="1318809">
                <a:moveTo>
                  <a:pt x="518316" y="0"/>
                </a:moveTo>
                <a:cubicBezTo>
                  <a:pt x="631006" y="17547"/>
                  <a:pt x="742731" y="35739"/>
                  <a:pt x="854616" y="51998"/>
                </a:cubicBezTo>
                <a:cubicBezTo>
                  <a:pt x="886330" y="56587"/>
                  <a:pt x="897760" y="72202"/>
                  <a:pt x="899450" y="109631"/>
                </a:cubicBezTo>
                <a:cubicBezTo>
                  <a:pt x="903314" y="194471"/>
                  <a:pt x="942273" y="255002"/>
                  <a:pt x="1008277" y="295651"/>
                </a:cubicBezTo>
                <a:cubicBezTo>
                  <a:pt x="1022202" y="304264"/>
                  <a:pt x="1039669" y="329297"/>
                  <a:pt x="1037818" y="343947"/>
                </a:cubicBezTo>
                <a:cubicBezTo>
                  <a:pt x="1000711" y="642012"/>
                  <a:pt x="930119" y="925749"/>
                  <a:pt x="737579" y="1147588"/>
                </a:cubicBezTo>
                <a:cubicBezTo>
                  <a:pt x="684132" y="1209085"/>
                  <a:pt x="619979" y="1259554"/>
                  <a:pt x="556550" y="1308172"/>
                </a:cubicBezTo>
                <a:cubicBezTo>
                  <a:pt x="538762" y="1321855"/>
                  <a:pt x="500447" y="1322338"/>
                  <a:pt x="481612" y="1309620"/>
                </a:cubicBezTo>
                <a:cubicBezTo>
                  <a:pt x="270398" y="1166665"/>
                  <a:pt x="133721" y="956900"/>
                  <a:pt x="68522" y="687973"/>
                </a:cubicBezTo>
                <a:cubicBezTo>
                  <a:pt x="43327" y="584137"/>
                  <a:pt x="24653" y="478289"/>
                  <a:pt x="2839" y="373326"/>
                </a:cubicBezTo>
                <a:cubicBezTo>
                  <a:pt x="-5130" y="335253"/>
                  <a:pt x="2839" y="312554"/>
                  <a:pt x="37451" y="292270"/>
                </a:cubicBezTo>
                <a:cubicBezTo>
                  <a:pt x="99914" y="255726"/>
                  <a:pt x="140402" y="195356"/>
                  <a:pt x="137987" y="110275"/>
                </a:cubicBezTo>
                <a:cubicBezTo>
                  <a:pt x="136941" y="72444"/>
                  <a:pt x="149337" y="56828"/>
                  <a:pt x="181373" y="52160"/>
                </a:cubicBezTo>
                <a:cubicBezTo>
                  <a:pt x="293258" y="35900"/>
                  <a:pt x="404983" y="17709"/>
                  <a:pt x="518316" y="0"/>
                </a:cubicBezTo>
                <a:close/>
              </a:path>
            </a:pathLst>
          </a:custGeom>
          <a:gradFill flip="none" rotWithShape="1">
            <a:gsLst>
              <a:gs pos="0">
                <a:srgbClr val="FAF0C0"/>
              </a:gs>
              <a:gs pos="50000">
                <a:srgbClr val="EEC887"/>
              </a:gs>
              <a:gs pos="53000">
                <a:srgbClr val="F7D495"/>
              </a:gs>
              <a:gs pos="100000">
                <a:srgbClr val="FAF0C0"/>
              </a:gs>
            </a:gsLst>
            <a:lin ang="0" scaled="1"/>
            <a:tileRect/>
          </a:gradFill>
          <a:ln w="53232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81" name="任意多边形: 形状 80">
            <a:extLst>
              <a:ext uri="{FF2B5EF4-FFF2-40B4-BE49-F238E27FC236}">
                <a16:creationId xmlns:a16="http://schemas.microsoft.com/office/drawing/2014/main" id="{4482F881-B437-F6EC-0091-04E837BEF6B7}"/>
              </a:ext>
            </a:extLst>
          </p:cNvPr>
          <p:cNvSpPr/>
          <p:nvPr/>
        </p:nvSpPr>
        <p:spPr>
          <a:xfrm>
            <a:off x="8896608" y="1074642"/>
            <a:ext cx="1400415" cy="2078636"/>
          </a:xfrm>
          <a:custGeom>
            <a:avLst/>
            <a:gdLst>
              <a:gd name="connsiteX0" fmla="*/ 917334 w 925859"/>
              <a:gd name="connsiteY0" fmla="*/ 160828 h 1374253"/>
              <a:gd name="connsiteX1" fmla="*/ 925705 w 925859"/>
              <a:gd name="connsiteY1" fmla="*/ 312315 h 1374253"/>
              <a:gd name="connsiteX2" fmla="*/ 907916 w 925859"/>
              <a:gd name="connsiteY2" fmla="*/ 746333 h 1374253"/>
              <a:gd name="connsiteX3" fmla="*/ 663942 w 925859"/>
              <a:gd name="connsiteY3" fmla="*/ 1210054 h 1374253"/>
              <a:gd name="connsiteX4" fmla="*/ 499012 w 925859"/>
              <a:gd name="connsiteY4" fmla="*/ 1362024 h 1374253"/>
              <a:gd name="connsiteX5" fmla="*/ 436952 w 925859"/>
              <a:gd name="connsiteY5" fmla="*/ 1368222 h 1374253"/>
              <a:gd name="connsiteX6" fmla="*/ 66121 w 925859"/>
              <a:gd name="connsiteY6" fmla="*/ 921325 h 1374253"/>
              <a:gd name="connsiteX7" fmla="*/ 1082 w 925859"/>
              <a:gd name="connsiteY7" fmla="*/ 455190 h 1374253"/>
              <a:gd name="connsiteX8" fmla="*/ 680 w 925859"/>
              <a:gd name="connsiteY8" fmla="*/ 138531 h 1374253"/>
              <a:gd name="connsiteX9" fmla="*/ 350663 w 925859"/>
              <a:gd name="connsiteY9" fmla="*/ 91926 h 1374253"/>
              <a:gd name="connsiteX10" fmla="*/ 387932 w 925859"/>
              <a:gd name="connsiteY10" fmla="*/ 56509 h 1374253"/>
              <a:gd name="connsiteX11" fmla="*/ 537568 w 925859"/>
              <a:gd name="connsiteY11" fmla="*/ 54819 h 1374253"/>
              <a:gd name="connsiteX12" fmla="*/ 750794 w 925859"/>
              <a:gd name="connsiteY12" fmla="*/ 173707 h 1374253"/>
              <a:gd name="connsiteX13" fmla="*/ 917334 w 925859"/>
              <a:gd name="connsiteY13" fmla="*/ 160828 h 1374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25859" h="1374253">
                <a:moveTo>
                  <a:pt x="917334" y="160828"/>
                </a:moveTo>
                <a:cubicBezTo>
                  <a:pt x="919909" y="203408"/>
                  <a:pt x="926993" y="257983"/>
                  <a:pt x="925705" y="312315"/>
                </a:cubicBezTo>
                <a:cubicBezTo>
                  <a:pt x="922244" y="457122"/>
                  <a:pt x="921197" y="602573"/>
                  <a:pt x="907916" y="746333"/>
                </a:cubicBezTo>
                <a:cubicBezTo>
                  <a:pt x="889966" y="941207"/>
                  <a:pt x="784842" y="1083036"/>
                  <a:pt x="663942" y="1210054"/>
                </a:cubicBezTo>
                <a:cubicBezTo>
                  <a:pt x="612024" y="1264547"/>
                  <a:pt x="556243" y="1314855"/>
                  <a:pt x="499012" y="1362024"/>
                </a:cubicBezTo>
                <a:cubicBezTo>
                  <a:pt x="484120" y="1374340"/>
                  <a:pt x="450233" y="1379008"/>
                  <a:pt x="436952" y="1368222"/>
                </a:cubicBezTo>
                <a:cubicBezTo>
                  <a:pt x="287798" y="1247241"/>
                  <a:pt x="148385" y="1114347"/>
                  <a:pt x="66121" y="921325"/>
                </a:cubicBezTo>
                <a:cubicBezTo>
                  <a:pt x="3175" y="773701"/>
                  <a:pt x="4382" y="613681"/>
                  <a:pt x="1082" y="455190"/>
                </a:cubicBezTo>
                <a:cubicBezTo>
                  <a:pt x="-1090" y="352240"/>
                  <a:pt x="680" y="249209"/>
                  <a:pt x="680" y="138531"/>
                </a:cubicBezTo>
                <a:cubicBezTo>
                  <a:pt x="137760" y="205501"/>
                  <a:pt x="248598" y="183527"/>
                  <a:pt x="350663" y="91926"/>
                </a:cubicBezTo>
                <a:cubicBezTo>
                  <a:pt x="363381" y="80496"/>
                  <a:pt x="375697" y="68583"/>
                  <a:pt x="387932" y="56509"/>
                </a:cubicBezTo>
                <a:cubicBezTo>
                  <a:pt x="463434" y="-18350"/>
                  <a:pt x="463756" y="-18752"/>
                  <a:pt x="537568" y="54819"/>
                </a:cubicBezTo>
                <a:cubicBezTo>
                  <a:pt x="599387" y="116396"/>
                  <a:pt x="664505" y="172258"/>
                  <a:pt x="750794" y="173707"/>
                </a:cubicBezTo>
                <a:cubicBezTo>
                  <a:pt x="803517" y="174753"/>
                  <a:pt x="856320" y="165979"/>
                  <a:pt x="917334" y="160828"/>
                </a:cubicBezTo>
                <a:close/>
              </a:path>
            </a:pathLst>
          </a:custGeom>
          <a:gradFill flip="none" rotWithShape="1">
            <a:gsLst>
              <a:gs pos="0">
                <a:srgbClr val="FAF0C0"/>
              </a:gs>
              <a:gs pos="50000">
                <a:srgbClr val="EEC887"/>
              </a:gs>
              <a:gs pos="53000">
                <a:srgbClr val="F7D495"/>
              </a:gs>
              <a:gs pos="100000">
                <a:srgbClr val="FAF0C0"/>
              </a:gs>
            </a:gsLst>
            <a:lin ang="0" scaled="1"/>
            <a:tileRect/>
          </a:gradFill>
          <a:ln w="53232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90" name="任意多边形: 形状 89" descr="D:\51PPT模板网\51pptmoban.com\图片001.jpg">
            <a:extLst>
              <a:ext uri="{FF2B5EF4-FFF2-40B4-BE49-F238E27FC236}">
                <a16:creationId xmlns:a16="http://schemas.microsoft.com/office/drawing/2014/main" id="{C1DC5800-A55E-EF73-3B35-9E214FEC9AB7}"/>
              </a:ext>
            </a:extLst>
          </p:cNvPr>
          <p:cNvSpPr/>
          <p:nvPr/>
        </p:nvSpPr>
        <p:spPr>
          <a:xfrm>
            <a:off x="1992574" y="1052513"/>
            <a:ext cx="1404022" cy="2004462"/>
          </a:xfrm>
          <a:custGeom>
            <a:avLst/>
            <a:gdLst>
              <a:gd name="connsiteX0" fmla="*/ 0 w 928244"/>
              <a:gd name="connsiteY0" fmla="*/ 762090 h 1325214"/>
              <a:gd name="connsiteX1" fmla="*/ 63107 w 928244"/>
              <a:gd name="connsiteY1" fmla="*/ 536227 h 1325214"/>
              <a:gd name="connsiteX2" fmla="*/ 32358 w 928244"/>
              <a:gd name="connsiteY2" fmla="*/ 253777 h 1325214"/>
              <a:gd name="connsiteX3" fmla="*/ 19721 w 928244"/>
              <a:gd name="connsiteY3" fmla="*/ 196466 h 1325214"/>
              <a:gd name="connsiteX4" fmla="*/ 64556 w 928244"/>
              <a:gd name="connsiteY4" fmla="*/ 167328 h 1325214"/>
              <a:gd name="connsiteX5" fmla="*/ 244377 w 928244"/>
              <a:gd name="connsiteY5" fmla="*/ 37573 h 1325214"/>
              <a:gd name="connsiteX6" fmla="*/ 324387 w 928244"/>
              <a:gd name="connsiteY6" fmla="*/ 26304 h 1325214"/>
              <a:gd name="connsiteX7" fmla="*/ 616254 w 928244"/>
              <a:gd name="connsiteY7" fmla="*/ 26063 h 1325214"/>
              <a:gd name="connsiteX8" fmla="*/ 696264 w 928244"/>
              <a:gd name="connsiteY8" fmla="*/ 37815 h 1325214"/>
              <a:gd name="connsiteX9" fmla="*/ 876246 w 928244"/>
              <a:gd name="connsiteY9" fmla="*/ 167408 h 1325214"/>
              <a:gd name="connsiteX10" fmla="*/ 921242 w 928244"/>
              <a:gd name="connsiteY10" fmla="*/ 196788 h 1325214"/>
              <a:gd name="connsiteX11" fmla="*/ 908685 w 928244"/>
              <a:gd name="connsiteY11" fmla="*/ 254260 h 1325214"/>
              <a:gd name="connsiteX12" fmla="*/ 877373 w 928244"/>
              <a:gd name="connsiteY12" fmla="*/ 532283 h 1325214"/>
              <a:gd name="connsiteX13" fmla="*/ 760497 w 928244"/>
              <a:gd name="connsiteY13" fmla="*/ 1085511 h 1325214"/>
              <a:gd name="connsiteX14" fmla="*/ 501954 w 928244"/>
              <a:gd name="connsiteY14" fmla="*/ 1314111 h 1325214"/>
              <a:gd name="connsiteX15" fmla="*/ 446334 w 928244"/>
              <a:gd name="connsiteY15" fmla="*/ 1319665 h 1325214"/>
              <a:gd name="connsiteX16" fmla="*/ 81378 w 928244"/>
              <a:gd name="connsiteY16" fmla="*/ 960023 h 1325214"/>
              <a:gd name="connsiteX17" fmla="*/ 0 w 928244"/>
              <a:gd name="connsiteY17" fmla="*/ 762090 h 1325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928244" h="1325214">
                <a:moveTo>
                  <a:pt x="0" y="762090"/>
                </a:moveTo>
                <a:cubicBezTo>
                  <a:pt x="23826" y="674675"/>
                  <a:pt x="36302" y="601668"/>
                  <a:pt x="63107" y="536227"/>
                </a:cubicBezTo>
                <a:cubicBezTo>
                  <a:pt x="106009" y="431586"/>
                  <a:pt x="112368" y="339341"/>
                  <a:pt x="32358" y="253777"/>
                </a:cubicBezTo>
                <a:cubicBezTo>
                  <a:pt x="21170" y="241864"/>
                  <a:pt x="14247" y="211518"/>
                  <a:pt x="19721" y="196466"/>
                </a:cubicBezTo>
                <a:cubicBezTo>
                  <a:pt x="25114" y="181816"/>
                  <a:pt x="48698" y="167730"/>
                  <a:pt x="64556" y="167328"/>
                </a:cubicBezTo>
                <a:cubicBezTo>
                  <a:pt x="148510" y="165476"/>
                  <a:pt x="212904" y="136499"/>
                  <a:pt x="244377" y="37573"/>
                </a:cubicBezTo>
                <a:cubicBezTo>
                  <a:pt x="260314" y="-12413"/>
                  <a:pt x="293236" y="-8710"/>
                  <a:pt x="324387" y="26304"/>
                </a:cubicBezTo>
                <a:cubicBezTo>
                  <a:pt x="426854" y="141248"/>
                  <a:pt x="514753" y="141168"/>
                  <a:pt x="616254" y="26063"/>
                </a:cubicBezTo>
                <a:cubicBezTo>
                  <a:pt x="647727" y="-9676"/>
                  <a:pt x="680648" y="-10562"/>
                  <a:pt x="696264" y="37815"/>
                </a:cubicBezTo>
                <a:cubicBezTo>
                  <a:pt x="728059" y="136419"/>
                  <a:pt x="792212" y="165637"/>
                  <a:pt x="876246" y="167408"/>
                </a:cubicBezTo>
                <a:cubicBezTo>
                  <a:pt x="892184" y="167730"/>
                  <a:pt x="915769" y="181897"/>
                  <a:pt x="921242" y="196788"/>
                </a:cubicBezTo>
                <a:cubicBezTo>
                  <a:pt x="926796" y="211679"/>
                  <a:pt x="919632" y="241301"/>
                  <a:pt x="908685" y="254260"/>
                </a:cubicBezTo>
                <a:cubicBezTo>
                  <a:pt x="836805" y="339019"/>
                  <a:pt x="831412" y="430137"/>
                  <a:pt x="877373" y="532283"/>
                </a:cubicBezTo>
                <a:cubicBezTo>
                  <a:pt x="981853" y="764585"/>
                  <a:pt x="916815" y="948592"/>
                  <a:pt x="760497" y="1085511"/>
                </a:cubicBezTo>
                <a:cubicBezTo>
                  <a:pt x="674048" y="1161255"/>
                  <a:pt x="589450" y="1239896"/>
                  <a:pt x="501954" y="1314111"/>
                </a:cubicBezTo>
                <a:cubicBezTo>
                  <a:pt x="488753" y="1325300"/>
                  <a:pt x="456878" y="1329566"/>
                  <a:pt x="446334" y="1319665"/>
                </a:cubicBezTo>
                <a:cubicBezTo>
                  <a:pt x="322374" y="1202789"/>
                  <a:pt x="195357" y="1088811"/>
                  <a:pt x="81378" y="960023"/>
                </a:cubicBezTo>
                <a:cubicBezTo>
                  <a:pt x="37349" y="910036"/>
                  <a:pt x="24390" y="824392"/>
                  <a:pt x="0" y="762090"/>
                </a:cubicBezTo>
                <a:close/>
              </a:path>
            </a:pathLst>
          </a:custGeom>
          <a:gradFill flip="none" rotWithShape="1">
            <a:gsLst>
              <a:gs pos="0">
                <a:srgbClr val="FAF0C0"/>
              </a:gs>
              <a:gs pos="50000">
                <a:srgbClr val="EEC887"/>
              </a:gs>
              <a:gs pos="53000">
                <a:srgbClr val="F7D495"/>
              </a:gs>
              <a:gs pos="100000">
                <a:srgbClr val="FAF0C0"/>
              </a:gs>
            </a:gsLst>
            <a:lin ang="0" scaled="1"/>
            <a:tileRect/>
          </a:gradFill>
          <a:ln w="53232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36051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图形 2">
            <a:extLst>
              <a:ext uri="{FF2B5EF4-FFF2-40B4-BE49-F238E27FC236}">
                <a16:creationId xmlns:a16="http://schemas.microsoft.com/office/drawing/2014/main" id="{7A62F8B9-336A-BE47-65FB-4F2064B5F671}"/>
              </a:ext>
            </a:extLst>
          </p:cNvPr>
          <p:cNvGrpSpPr/>
          <p:nvPr/>
        </p:nvGrpSpPr>
        <p:grpSpPr>
          <a:xfrm>
            <a:off x="4213273" y="1058087"/>
            <a:ext cx="1556441" cy="1733304"/>
            <a:chOff x="4161196" y="575214"/>
            <a:chExt cx="1356348" cy="1510474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7BDFF8BA-2C39-5AC2-8F00-BDC18F7731A6}"/>
                </a:ext>
              </a:extLst>
            </p:cNvPr>
            <p:cNvSpPr/>
            <p:nvPr/>
          </p:nvSpPr>
          <p:spPr>
            <a:xfrm>
              <a:off x="4165829" y="579976"/>
              <a:ext cx="1346758" cy="1500949"/>
            </a:xfrm>
            <a:custGeom>
              <a:avLst/>
              <a:gdLst>
                <a:gd name="connsiteX0" fmla="*/ 671441 w 1346758"/>
                <a:gd name="connsiteY0" fmla="*/ 1500950 h 1500949"/>
                <a:gd name="connsiteX1" fmla="*/ 102513 w 1346758"/>
                <a:gd name="connsiteY1" fmla="*/ 1258253 h 1500949"/>
                <a:gd name="connsiteX2" fmla="*/ 2500 w 1346758"/>
                <a:gd name="connsiteY2" fmla="*/ 1004030 h 1500949"/>
                <a:gd name="connsiteX3" fmla="*/ 1167 w 1346758"/>
                <a:gd name="connsiteY3" fmla="*/ 432626 h 1500949"/>
                <a:gd name="connsiteX4" fmla="*/ 119 w 1346758"/>
                <a:gd name="connsiteY4" fmla="*/ 188405 h 1500949"/>
                <a:gd name="connsiteX5" fmla="*/ 24 w 1346758"/>
                <a:gd name="connsiteY5" fmla="*/ 57817 h 1500949"/>
                <a:gd name="connsiteX6" fmla="*/ 24 w 1346758"/>
                <a:gd name="connsiteY6" fmla="*/ 0 h 1500949"/>
                <a:gd name="connsiteX7" fmla="*/ 1342001 w 1346758"/>
                <a:gd name="connsiteY7" fmla="*/ 0 h 1500949"/>
                <a:gd name="connsiteX8" fmla="*/ 1342858 w 1346758"/>
                <a:gd name="connsiteY8" fmla="*/ 13430 h 1500949"/>
                <a:gd name="connsiteX9" fmla="*/ 1344478 w 1346758"/>
                <a:gd name="connsiteY9" fmla="*/ 47815 h 1500949"/>
                <a:gd name="connsiteX10" fmla="*/ 1343430 w 1346758"/>
                <a:gd name="connsiteY10" fmla="*/ 325660 h 1500949"/>
                <a:gd name="connsiteX11" fmla="*/ 1346573 w 1346758"/>
                <a:gd name="connsiteY11" fmla="*/ 959358 h 1500949"/>
                <a:gd name="connsiteX12" fmla="*/ 1058823 w 1346758"/>
                <a:gd name="connsiteY12" fmla="*/ 1403223 h 1500949"/>
                <a:gd name="connsiteX13" fmla="*/ 671441 w 1346758"/>
                <a:gd name="connsiteY13" fmla="*/ 1500950 h 1500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46758" h="1500949">
                  <a:moveTo>
                    <a:pt x="671441" y="1500950"/>
                  </a:moveTo>
                  <a:cubicBezTo>
                    <a:pt x="445604" y="1500950"/>
                    <a:pt x="238244" y="1412462"/>
                    <a:pt x="102513" y="1258253"/>
                  </a:cubicBezTo>
                  <a:cubicBezTo>
                    <a:pt x="34981" y="1181481"/>
                    <a:pt x="2310" y="1098328"/>
                    <a:pt x="2500" y="1004030"/>
                  </a:cubicBezTo>
                  <a:cubicBezTo>
                    <a:pt x="2977" y="813530"/>
                    <a:pt x="2119" y="619887"/>
                    <a:pt x="1167" y="432626"/>
                  </a:cubicBezTo>
                  <a:cubicBezTo>
                    <a:pt x="786" y="351187"/>
                    <a:pt x="405" y="269843"/>
                    <a:pt x="119" y="188405"/>
                  </a:cubicBezTo>
                  <a:cubicBezTo>
                    <a:pt x="-71" y="145256"/>
                    <a:pt x="24" y="102108"/>
                    <a:pt x="24" y="57817"/>
                  </a:cubicBezTo>
                  <a:lnTo>
                    <a:pt x="24" y="0"/>
                  </a:lnTo>
                  <a:lnTo>
                    <a:pt x="1342001" y="0"/>
                  </a:lnTo>
                  <a:cubicBezTo>
                    <a:pt x="1342287" y="4572"/>
                    <a:pt x="1342573" y="9049"/>
                    <a:pt x="1342858" y="13430"/>
                  </a:cubicBezTo>
                  <a:cubicBezTo>
                    <a:pt x="1343716" y="25336"/>
                    <a:pt x="1344478" y="36671"/>
                    <a:pt x="1344478" y="47815"/>
                  </a:cubicBezTo>
                  <a:cubicBezTo>
                    <a:pt x="1344478" y="140398"/>
                    <a:pt x="1344001" y="234601"/>
                    <a:pt x="1343430" y="325660"/>
                  </a:cubicBezTo>
                  <a:cubicBezTo>
                    <a:pt x="1342287" y="533400"/>
                    <a:pt x="1341049" y="748189"/>
                    <a:pt x="1346573" y="959358"/>
                  </a:cubicBezTo>
                  <a:cubicBezTo>
                    <a:pt x="1351526" y="1148906"/>
                    <a:pt x="1257419" y="1294067"/>
                    <a:pt x="1058823" y="1403223"/>
                  </a:cubicBezTo>
                  <a:cubicBezTo>
                    <a:pt x="942618" y="1467136"/>
                    <a:pt x="808601" y="1500950"/>
                    <a:pt x="671441" y="150095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AF0C0"/>
                </a:gs>
                <a:gs pos="50000">
                  <a:srgbClr val="EEC887"/>
                </a:gs>
                <a:gs pos="53000">
                  <a:srgbClr val="F7D495"/>
                </a:gs>
                <a:gs pos="100000">
                  <a:srgbClr val="FAF0C0"/>
                </a:gs>
              </a:gsLst>
              <a:lin ang="0" scaled="1"/>
              <a:tileRect/>
            </a:gradFill>
            <a:ln w="53232" cap="rnd">
              <a:noFill/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AA7FD38C-20EA-3B8F-FC4C-5E4F5341AB42}"/>
                </a:ext>
              </a:extLst>
            </p:cNvPr>
            <p:cNvSpPr/>
            <p:nvPr/>
          </p:nvSpPr>
          <p:spPr>
            <a:xfrm>
              <a:off x="4161196" y="575214"/>
              <a:ext cx="1356348" cy="1510474"/>
            </a:xfrm>
            <a:custGeom>
              <a:avLst/>
              <a:gdLst>
                <a:gd name="connsiteX0" fmla="*/ 1342253 w 1356348"/>
                <a:gd name="connsiteY0" fmla="*/ 9525 h 1510474"/>
                <a:gd name="connsiteX1" fmla="*/ 1342824 w 1356348"/>
                <a:gd name="connsiteY1" fmla="*/ 18478 h 1510474"/>
                <a:gd name="connsiteX2" fmla="*/ 1344443 w 1356348"/>
                <a:gd name="connsiteY2" fmla="*/ 52578 h 1510474"/>
                <a:gd name="connsiteX3" fmla="*/ 1343396 w 1356348"/>
                <a:gd name="connsiteY3" fmla="*/ 330518 h 1510474"/>
                <a:gd name="connsiteX4" fmla="*/ 1346539 w 1356348"/>
                <a:gd name="connsiteY4" fmla="*/ 964216 h 1510474"/>
                <a:gd name="connsiteX5" fmla="*/ 1061265 w 1356348"/>
                <a:gd name="connsiteY5" fmla="*/ 1403699 h 1510474"/>
                <a:gd name="connsiteX6" fmla="*/ 675883 w 1356348"/>
                <a:gd name="connsiteY6" fmla="*/ 1500854 h 1510474"/>
                <a:gd name="connsiteX7" fmla="*/ 110575 w 1356348"/>
                <a:gd name="connsiteY7" fmla="*/ 1259681 h 1510474"/>
                <a:gd name="connsiteX8" fmla="*/ 11800 w 1356348"/>
                <a:gd name="connsiteY8" fmla="*/ 1008602 h 1510474"/>
                <a:gd name="connsiteX9" fmla="*/ 10467 w 1356348"/>
                <a:gd name="connsiteY9" fmla="*/ 437960 h 1510474"/>
                <a:gd name="connsiteX10" fmla="*/ 9419 w 1356348"/>
                <a:gd name="connsiteY10" fmla="*/ 192977 h 1510474"/>
                <a:gd name="connsiteX11" fmla="*/ 9324 w 1356348"/>
                <a:gd name="connsiteY11" fmla="*/ 62675 h 1510474"/>
                <a:gd name="connsiteX12" fmla="*/ 9324 w 1356348"/>
                <a:gd name="connsiteY12" fmla="*/ 9430 h 1510474"/>
                <a:gd name="connsiteX13" fmla="*/ 1342253 w 1356348"/>
                <a:gd name="connsiteY13" fmla="*/ 9430 h 1510474"/>
                <a:gd name="connsiteX14" fmla="*/ 1351301 w 1356348"/>
                <a:gd name="connsiteY14" fmla="*/ 0 h 1510474"/>
                <a:gd name="connsiteX15" fmla="*/ 85 w 1356348"/>
                <a:gd name="connsiteY15" fmla="*/ 0 h 1510474"/>
                <a:gd name="connsiteX16" fmla="*/ 85 w 1356348"/>
                <a:gd name="connsiteY16" fmla="*/ 193167 h 1510474"/>
                <a:gd name="connsiteX17" fmla="*/ 2371 w 1356348"/>
                <a:gd name="connsiteY17" fmla="*/ 1008793 h 1510474"/>
                <a:gd name="connsiteX18" fmla="*/ 103526 w 1356348"/>
                <a:gd name="connsiteY18" fmla="*/ 1266158 h 1510474"/>
                <a:gd name="connsiteX19" fmla="*/ 675979 w 1356348"/>
                <a:gd name="connsiteY19" fmla="*/ 1510475 h 1510474"/>
                <a:gd name="connsiteX20" fmla="*/ 1065932 w 1356348"/>
                <a:gd name="connsiteY20" fmla="*/ 1412081 h 1510474"/>
                <a:gd name="connsiteX21" fmla="*/ 1356159 w 1356348"/>
                <a:gd name="connsiteY21" fmla="*/ 963930 h 1510474"/>
                <a:gd name="connsiteX22" fmla="*/ 1353968 w 1356348"/>
                <a:gd name="connsiteY22" fmla="*/ 52483 h 1510474"/>
                <a:gd name="connsiteX23" fmla="*/ 1351301 w 1356348"/>
                <a:gd name="connsiteY23" fmla="*/ 0 h 1510474"/>
                <a:gd name="connsiteX24" fmla="*/ 1351301 w 1356348"/>
                <a:gd name="connsiteY24" fmla="*/ 0 h 1510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356348" h="1510474">
                  <a:moveTo>
                    <a:pt x="1342253" y="9525"/>
                  </a:moveTo>
                  <a:cubicBezTo>
                    <a:pt x="1342443" y="12573"/>
                    <a:pt x="1342633" y="15526"/>
                    <a:pt x="1342824" y="18478"/>
                  </a:cubicBezTo>
                  <a:cubicBezTo>
                    <a:pt x="1343681" y="30289"/>
                    <a:pt x="1344443" y="41529"/>
                    <a:pt x="1344443" y="52578"/>
                  </a:cubicBezTo>
                  <a:cubicBezTo>
                    <a:pt x="1344443" y="145256"/>
                    <a:pt x="1343967" y="239458"/>
                    <a:pt x="1343396" y="330518"/>
                  </a:cubicBezTo>
                  <a:cubicBezTo>
                    <a:pt x="1342253" y="538258"/>
                    <a:pt x="1341014" y="753046"/>
                    <a:pt x="1346539" y="964216"/>
                  </a:cubicBezTo>
                  <a:cubicBezTo>
                    <a:pt x="1351492" y="1151763"/>
                    <a:pt x="1258147" y="1295591"/>
                    <a:pt x="1061265" y="1403699"/>
                  </a:cubicBezTo>
                  <a:cubicBezTo>
                    <a:pt x="945536" y="1467326"/>
                    <a:pt x="812281" y="1500854"/>
                    <a:pt x="675883" y="1500854"/>
                  </a:cubicBezTo>
                  <a:cubicBezTo>
                    <a:pt x="451379" y="1500854"/>
                    <a:pt x="245354" y="1412939"/>
                    <a:pt x="110575" y="1259681"/>
                  </a:cubicBezTo>
                  <a:cubicBezTo>
                    <a:pt x="43900" y="1183862"/>
                    <a:pt x="11515" y="1101757"/>
                    <a:pt x="11800" y="1008602"/>
                  </a:cubicBezTo>
                  <a:cubicBezTo>
                    <a:pt x="12277" y="818388"/>
                    <a:pt x="11420" y="624935"/>
                    <a:pt x="10467" y="437960"/>
                  </a:cubicBezTo>
                  <a:cubicBezTo>
                    <a:pt x="10086" y="356330"/>
                    <a:pt x="9705" y="274701"/>
                    <a:pt x="9419" y="192977"/>
                  </a:cubicBezTo>
                  <a:cubicBezTo>
                    <a:pt x="9229" y="149923"/>
                    <a:pt x="9324" y="106775"/>
                    <a:pt x="9324" y="62675"/>
                  </a:cubicBezTo>
                  <a:cubicBezTo>
                    <a:pt x="9324" y="45148"/>
                    <a:pt x="9324" y="27337"/>
                    <a:pt x="9324" y="9430"/>
                  </a:cubicBezTo>
                  <a:lnTo>
                    <a:pt x="1342253" y="9430"/>
                  </a:lnTo>
                  <a:moveTo>
                    <a:pt x="1351301" y="0"/>
                  </a:moveTo>
                  <a:cubicBezTo>
                    <a:pt x="901626" y="0"/>
                    <a:pt x="456618" y="0"/>
                    <a:pt x="85" y="0"/>
                  </a:cubicBezTo>
                  <a:cubicBezTo>
                    <a:pt x="85" y="66675"/>
                    <a:pt x="-106" y="129921"/>
                    <a:pt x="85" y="193167"/>
                  </a:cubicBezTo>
                  <a:cubicBezTo>
                    <a:pt x="1037" y="465011"/>
                    <a:pt x="3133" y="736854"/>
                    <a:pt x="2371" y="1008793"/>
                  </a:cubicBezTo>
                  <a:cubicBezTo>
                    <a:pt x="2085" y="1105662"/>
                    <a:pt x="36756" y="1190244"/>
                    <a:pt x="103526" y="1266158"/>
                  </a:cubicBezTo>
                  <a:cubicBezTo>
                    <a:pt x="243544" y="1425321"/>
                    <a:pt x="457571" y="1510475"/>
                    <a:pt x="675979" y="1510475"/>
                  </a:cubicBezTo>
                  <a:cubicBezTo>
                    <a:pt x="809614" y="1510475"/>
                    <a:pt x="944965" y="1478566"/>
                    <a:pt x="1065932" y="1412081"/>
                  </a:cubicBezTo>
                  <a:cubicBezTo>
                    <a:pt x="1254051" y="1308735"/>
                    <a:pt x="1361493" y="1168241"/>
                    <a:pt x="1356159" y="963930"/>
                  </a:cubicBezTo>
                  <a:cubicBezTo>
                    <a:pt x="1348158" y="660273"/>
                    <a:pt x="1354159" y="356330"/>
                    <a:pt x="1353968" y="52483"/>
                  </a:cubicBezTo>
                  <a:cubicBezTo>
                    <a:pt x="1353968" y="35719"/>
                    <a:pt x="1352254" y="18859"/>
                    <a:pt x="1351301" y="0"/>
                  </a:cubicBezTo>
                  <a:lnTo>
                    <a:pt x="1351301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AF0C0"/>
                </a:gs>
                <a:gs pos="50000">
                  <a:srgbClr val="EEC887"/>
                </a:gs>
                <a:gs pos="53000">
                  <a:srgbClr val="F7D495"/>
                </a:gs>
                <a:gs pos="100000">
                  <a:srgbClr val="FAF0C0"/>
                </a:gs>
              </a:gsLst>
              <a:lin ang="0" scaled="1"/>
              <a:tileRect/>
            </a:gradFill>
            <a:ln w="53232" cap="rnd">
              <a:noFill/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7" name="图形 2">
            <a:extLst>
              <a:ext uri="{FF2B5EF4-FFF2-40B4-BE49-F238E27FC236}">
                <a16:creationId xmlns:a16="http://schemas.microsoft.com/office/drawing/2014/main" id="{BBF5EF5E-1DA2-6565-B552-69548F5F8977}"/>
              </a:ext>
            </a:extLst>
          </p:cNvPr>
          <p:cNvGrpSpPr/>
          <p:nvPr/>
        </p:nvGrpSpPr>
        <p:grpSpPr>
          <a:xfrm>
            <a:off x="2034264" y="1052513"/>
            <a:ext cx="1560847" cy="1738878"/>
            <a:chOff x="1780887" y="572166"/>
            <a:chExt cx="1360188" cy="1515332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A620E02F-81FC-CF99-39CA-2B61D5BB0DBD}"/>
                </a:ext>
              </a:extLst>
            </p:cNvPr>
            <p:cNvSpPr/>
            <p:nvPr/>
          </p:nvSpPr>
          <p:spPr>
            <a:xfrm>
              <a:off x="1785554" y="576833"/>
              <a:ext cx="1350756" cy="1505902"/>
            </a:xfrm>
            <a:custGeom>
              <a:avLst/>
              <a:gdLst>
                <a:gd name="connsiteX0" fmla="*/ 675895 w 1350756"/>
                <a:gd name="connsiteY0" fmla="*/ 1505903 h 1505902"/>
                <a:gd name="connsiteX1" fmla="*/ 77630 w 1350756"/>
                <a:gd name="connsiteY1" fmla="*/ 1227011 h 1505902"/>
                <a:gd name="connsiteX2" fmla="*/ 763 w 1350756"/>
                <a:gd name="connsiteY2" fmla="*/ 972503 h 1505902"/>
                <a:gd name="connsiteX3" fmla="*/ 573 w 1350756"/>
                <a:gd name="connsiteY3" fmla="*/ 684848 h 1505902"/>
                <a:gd name="connsiteX4" fmla="*/ 1 w 1350756"/>
                <a:gd name="connsiteY4" fmla="*/ 308229 h 1505902"/>
                <a:gd name="connsiteX5" fmla="*/ 37625 w 1350756"/>
                <a:gd name="connsiteY5" fmla="*/ 258794 h 1505902"/>
                <a:gd name="connsiteX6" fmla="*/ 281655 w 1350756"/>
                <a:gd name="connsiteY6" fmla="*/ 38195 h 1505902"/>
                <a:gd name="connsiteX7" fmla="*/ 347854 w 1350756"/>
                <a:gd name="connsiteY7" fmla="*/ 0 h 1505902"/>
                <a:gd name="connsiteX8" fmla="*/ 349759 w 1350756"/>
                <a:gd name="connsiteY8" fmla="*/ 0 h 1505902"/>
                <a:gd name="connsiteX9" fmla="*/ 675228 w 1350756"/>
                <a:gd name="connsiteY9" fmla="*/ 1143 h 1505902"/>
                <a:gd name="connsiteX10" fmla="*/ 1003269 w 1350756"/>
                <a:gd name="connsiteY10" fmla="*/ 0 h 1505902"/>
                <a:gd name="connsiteX11" fmla="*/ 1004984 w 1350756"/>
                <a:gd name="connsiteY11" fmla="*/ 0 h 1505902"/>
                <a:gd name="connsiteX12" fmla="*/ 1067754 w 1350756"/>
                <a:gd name="connsiteY12" fmla="*/ 36004 h 1505902"/>
                <a:gd name="connsiteX13" fmla="*/ 1323500 w 1350756"/>
                <a:gd name="connsiteY13" fmla="*/ 264509 h 1505902"/>
                <a:gd name="connsiteX14" fmla="*/ 1349027 w 1350756"/>
                <a:gd name="connsiteY14" fmla="*/ 301181 h 1505902"/>
                <a:gd name="connsiteX15" fmla="*/ 1350456 w 1350756"/>
                <a:gd name="connsiteY15" fmla="*/ 574453 h 1505902"/>
                <a:gd name="connsiteX16" fmla="*/ 1350360 w 1350756"/>
                <a:gd name="connsiteY16" fmla="*/ 657035 h 1505902"/>
                <a:gd name="connsiteX17" fmla="*/ 1350075 w 1350756"/>
                <a:gd name="connsiteY17" fmla="*/ 745331 h 1505902"/>
                <a:gd name="connsiteX18" fmla="*/ 1350646 w 1350756"/>
                <a:gd name="connsiteY18" fmla="*/ 939260 h 1505902"/>
                <a:gd name="connsiteX19" fmla="*/ 976885 w 1350756"/>
                <a:gd name="connsiteY19" fmla="*/ 1449134 h 1505902"/>
                <a:gd name="connsiteX20" fmla="*/ 675895 w 1350756"/>
                <a:gd name="connsiteY20" fmla="*/ 1505903 h 1505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50756" h="1505902">
                  <a:moveTo>
                    <a:pt x="675895" y="1505903"/>
                  </a:moveTo>
                  <a:cubicBezTo>
                    <a:pt x="426054" y="1505903"/>
                    <a:pt x="191263" y="1396460"/>
                    <a:pt x="77630" y="1227011"/>
                  </a:cubicBezTo>
                  <a:cubicBezTo>
                    <a:pt x="26862" y="1151382"/>
                    <a:pt x="1049" y="1065752"/>
                    <a:pt x="763" y="972503"/>
                  </a:cubicBezTo>
                  <a:cubicBezTo>
                    <a:pt x="477" y="876586"/>
                    <a:pt x="573" y="780764"/>
                    <a:pt x="573" y="684848"/>
                  </a:cubicBezTo>
                  <a:cubicBezTo>
                    <a:pt x="573" y="561404"/>
                    <a:pt x="573" y="433768"/>
                    <a:pt x="1" y="308229"/>
                  </a:cubicBezTo>
                  <a:cubicBezTo>
                    <a:pt x="-94" y="282892"/>
                    <a:pt x="5526" y="269081"/>
                    <a:pt x="37625" y="258794"/>
                  </a:cubicBezTo>
                  <a:cubicBezTo>
                    <a:pt x="152115" y="222314"/>
                    <a:pt x="234221" y="148114"/>
                    <a:pt x="281655" y="38195"/>
                  </a:cubicBezTo>
                  <a:cubicBezTo>
                    <a:pt x="295657" y="5715"/>
                    <a:pt x="314231" y="0"/>
                    <a:pt x="347854" y="0"/>
                  </a:cubicBezTo>
                  <a:lnTo>
                    <a:pt x="349759" y="0"/>
                  </a:lnTo>
                  <a:cubicBezTo>
                    <a:pt x="457106" y="762"/>
                    <a:pt x="566643" y="1143"/>
                    <a:pt x="675228" y="1143"/>
                  </a:cubicBezTo>
                  <a:cubicBezTo>
                    <a:pt x="783432" y="1143"/>
                    <a:pt x="893827" y="762"/>
                    <a:pt x="1003269" y="0"/>
                  </a:cubicBezTo>
                  <a:lnTo>
                    <a:pt x="1004984" y="0"/>
                  </a:lnTo>
                  <a:cubicBezTo>
                    <a:pt x="1041084" y="0"/>
                    <a:pt x="1055752" y="8382"/>
                    <a:pt x="1067754" y="36004"/>
                  </a:cubicBezTo>
                  <a:cubicBezTo>
                    <a:pt x="1116045" y="147447"/>
                    <a:pt x="1202056" y="224314"/>
                    <a:pt x="1323500" y="264509"/>
                  </a:cubicBezTo>
                  <a:cubicBezTo>
                    <a:pt x="1335883" y="268605"/>
                    <a:pt x="1348837" y="289274"/>
                    <a:pt x="1349027" y="301181"/>
                  </a:cubicBezTo>
                  <a:cubicBezTo>
                    <a:pt x="1350837" y="392240"/>
                    <a:pt x="1350646" y="484823"/>
                    <a:pt x="1350456" y="574453"/>
                  </a:cubicBezTo>
                  <a:cubicBezTo>
                    <a:pt x="1350360" y="601980"/>
                    <a:pt x="1350360" y="629507"/>
                    <a:pt x="1350360" y="657035"/>
                  </a:cubicBezTo>
                  <a:cubicBezTo>
                    <a:pt x="1350360" y="686467"/>
                    <a:pt x="1350265" y="715899"/>
                    <a:pt x="1350075" y="745331"/>
                  </a:cubicBezTo>
                  <a:cubicBezTo>
                    <a:pt x="1349789" y="808863"/>
                    <a:pt x="1349503" y="874586"/>
                    <a:pt x="1350646" y="939260"/>
                  </a:cubicBezTo>
                  <a:cubicBezTo>
                    <a:pt x="1355028" y="1176242"/>
                    <a:pt x="1229202" y="1347788"/>
                    <a:pt x="976885" y="1449134"/>
                  </a:cubicBezTo>
                  <a:cubicBezTo>
                    <a:pt x="884778" y="1486376"/>
                    <a:pt x="780670" y="1505903"/>
                    <a:pt x="675895" y="150590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AF0C0"/>
                </a:gs>
                <a:gs pos="50000">
                  <a:srgbClr val="EEC887"/>
                </a:gs>
                <a:gs pos="53000">
                  <a:srgbClr val="F7D495"/>
                </a:gs>
                <a:gs pos="100000">
                  <a:srgbClr val="FAF0C0"/>
                </a:gs>
              </a:gsLst>
              <a:lin ang="0" scaled="1"/>
              <a:tileRect/>
            </a:gradFill>
            <a:ln w="53232" cap="rnd">
              <a:noFill/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8FF13453-CA76-AD12-E08D-20CE92B6C7F4}"/>
                </a:ext>
              </a:extLst>
            </p:cNvPr>
            <p:cNvSpPr/>
            <p:nvPr/>
          </p:nvSpPr>
          <p:spPr>
            <a:xfrm>
              <a:off x="1780887" y="572166"/>
              <a:ext cx="1360188" cy="1515332"/>
            </a:xfrm>
            <a:custGeom>
              <a:avLst/>
              <a:gdLst>
                <a:gd name="connsiteX0" fmla="*/ 352521 w 1360188"/>
                <a:gd name="connsiteY0" fmla="*/ 9525 h 1515332"/>
                <a:gd name="connsiteX1" fmla="*/ 354426 w 1360188"/>
                <a:gd name="connsiteY1" fmla="*/ 9525 h 1515332"/>
                <a:gd name="connsiteX2" fmla="*/ 679705 w 1360188"/>
                <a:gd name="connsiteY2" fmla="*/ 10668 h 1515332"/>
                <a:gd name="connsiteX3" fmla="*/ 1008127 w 1360188"/>
                <a:gd name="connsiteY3" fmla="*/ 9525 h 1515332"/>
                <a:gd name="connsiteX4" fmla="*/ 1009841 w 1360188"/>
                <a:gd name="connsiteY4" fmla="*/ 9525 h 1515332"/>
                <a:gd name="connsiteX5" fmla="*/ 1068230 w 1360188"/>
                <a:gd name="connsiteY5" fmla="*/ 42672 h 1515332"/>
                <a:gd name="connsiteX6" fmla="*/ 1326833 w 1360188"/>
                <a:gd name="connsiteY6" fmla="*/ 273749 h 1515332"/>
                <a:gd name="connsiteX7" fmla="*/ 1349122 w 1360188"/>
                <a:gd name="connsiteY7" fmla="*/ 306038 h 1515332"/>
                <a:gd name="connsiteX8" fmla="*/ 1350551 w 1360188"/>
                <a:gd name="connsiteY8" fmla="*/ 579215 h 1515332"/>
                <a:gd name="connsiteX9" fmla="*/ 1350455 w 1360188"/>
                <a:gd name="connsiteY9" fmla="*/ 661797 h 1515332"/>
                <a:gd name="connsiteX10" fmla="*/ 1350170 w 1360188"/>
                <a:gd name="connsiteY10" fmla="*/ 750094 h 1515332"/>
                <a:gd name="connsiteX11" fmla="*/ 1350741 w 1360188"/>
                <a:gd name="connsiteY11" fmla="*/ 944118 h 1515332"/>
                <a:gd name="connsiteX12" fmla="*/ 1260539 w 1360188"/>
                <a:gd name="connsiteY12" fmla="*/ 1248918 h 1515332"/>
                <a:gd name="connsiteX13" fmla="*/ 979933 w 1360188"/>
                <a:gd name="connsiteY13" fmla="*/ 1449419 h 1515332"/>
                <a:gd name="connsiteX14" fmla="*/ 680657 w 1360188"/>
                <a:gd name="connsiteY14" fmla="*/ 1505617 h 1515332"/>
                <a:gd name="connsiteX15" fmla="*/ 336710 w 1360188"/>
                <a:gd name="connsiteY15" fmla="*/ 1432751 h 1515332"/>
                <a:gd name="connsiteX16" fmla="*/ 86393 w 1360188"/>
                <a:gd name="connsiteY16" fmla="*/ 1228820 h 1515332"/>
                <a:gd name="connsiteX17" fmla="*/ 10383 w 1360188"/>
                <a:gd name="connsiteY17" fmla="*/ 976979 h 1515332"/>
                <a:gd name="connsiteX18" fmla="*/ 10193 w 1360188"/>
                <a:gd name="connsiteY18" fmla="*/ 689324 h 1515332"/>
                <a:gd name="connsiteX19" fmla="*/ 9621 w 1360188"/>
                <a:gd name="connsiteY19" fmla="*/ 312801 h 1515332"/>
                <a:gd name="connsiteX20" fmla="*/ 43911 w 1360188"/>
                <a:gd name="connsiteY20" fmla="*/ 267938 h 1515332"/>
                <a:gd name="connsiteX21" fmla="*/ 290894 w 1360188"/>
                <a:gd name="connsiteY21" fmla="*/ 44768 h 1515332"/>
                <a:gd name="connsiteX22" fmla="*/ 352521 w 1360188"/>
                <a:gd name="connsiteY22" fmla="*/ 9525 h 1515332"/>
                <a:gd name="connsiteX23" fmla="*/ 352521 w 1360188"/>
                <a:gd name="connsiteY23" fmla="*/ 0 h 1515332"/>
                <a:gd name="connsiteX24" fmla="*/ 282036 w 1360188"/>
                <a:gd name="connsiteY24" fmla="*/ 41148 h 1515332"/>
                <a:gd name="connsiteX25" fmla="*/ 40958 w 1360188"/>
                <a:gd name="connsiteY25" fmla="*/ 259080 h 1515332"/>
                <a:gd name="connsiteX26" fmla="*/ 1 w 1360188"/>
                <a:gd name="connsiteY26" fmla="*/ 313087 h 1515332"/>
                <a:gd name="connsiteX27" fmla="*/ 763 w 1360188"/>
                <a:gd name="connsiteY27" fmla="*/ 977265 h 1515332"/>
                <a:gd name="connsiteX28" fmla="*/ 78392 w 1360188"/>
                <a:gd name="connsiteY28" fmla="*/ 1234345 h 1515332"/>
                <a:gd name="connsiteX29" fmla="*/ 680562 w 1360188"/>
                <a:gd name="connsiteY29" fmla="*/ 1515332 h 1515332"/>
                <a:gd name="connsiteX30" fmla="*/ 983362 w 1360188"/>
                <a:gd name="connsiteY30" fmla="*/ 1458468 h 1515332"/>
                <a:gd name="connsiteX31" fmla="*/ 1360076 w 1360188"/>
                <a:gd name="connsiteY31" fmla="*/ 944118 h 1515332"/>
                <a:gd name="connsiteX32" fmla="*/ 1359790 w 1360188"/>
                <a:gd name="connsiteY32" fmla="*/ 661988 h 1515332"/>
                <a:gd name="connsiteX33" fmla="*/ 1358456 w 1360188"/>
                <a:gd name="connsiteY33" fmla="*/ 306038 h 1515332"/>
                <a:gd name="connsiteX34" fmla="*/ 1329691 w 1360188"/>
                <a:gd name="connsiteY34" fmla="*/ 264890 h 1515332"/>
                <a:gd name="connsiteX35" fmla="*/ 1076897 w 1360188"/>
                <a:gd name="connsiteY35" fmla="*/ 39053 h 1515332"/>
                <a:gd name="connsiteX36" fmla="*/ 1009746 w 1360188"/>
                <a:gd name="connsiteY36" fmla="*/ 95 h 1515332"/>
                <a:gd name="connsiteX37" fmla="*/ 1007936 w 1360188"/>
                <a:gd name="connsiteY37" fmla="*/ 95 h 1515332"/>
                <a:gd name="connsiteX38" fmla="*/ 679610 w 1360188"/>
                <a:gd name="connsiteY38" fmla="*/ 1143 h 1515332"/>
                <a:gd name="connsiteX39" fmla="*/ 354426 w 1360188"/>
                <a:gd name="connsiteY39" fmla="*/ 0 h 1515332"/>
                <a:gd name="connsiteX40" fmla="*/ 352521 w 1360188"/>
                <a:gd name="connsiteY40" fmla="*/ 0 h 1515332"/>
                <a:gd name="connsiteX41" fmla="*/ 352521 w 1360188"/>
                <a:gd name="connsiteY41" fmla="*/ 0 h 1515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360188" h="1515332">
                  <a:moveTo>
                    <a:pt x="352521" y="9525"/>
                  </a:moveTo>
                  <a:lnTo>
                    <a:pt x="354426" y="9525"/>
                  </a:lnTo>
                  <a:cubicBezTo>
                    <a:pt x="461678" y="10287"/>
                    <a:pt x="571120" y="10668"/>
                    <a:pt x="679705" y="10668"/>
                  </a:cubicBezTo>
                  <a:cubicBezTo>
                    <a:pt x="788004" y="10668"/>
                    <a:pt x="898494" y="10287"/>
                    <a:pt x="1008127" y="9525"/>
                  </a:cubicBezTo>
                  <a:lnTo>
                    <a:pt x="1009841" y="9525"/>
                  </a:lnTo>
                  <a:cubicBezTo>
                    <a:pt x="1044036" y="9525"/>
                    <a:pt x="1057085" y="16955"/>
                    <a:pt x="1068230" y="42672"/>
                  </a:cubicBezTo>
                  <a:cubicBezTo>
                    <a:pt x="1117093" y="155353"/>
                    <a:pt x="1204056" y="233172"/>
                    <a:pt x="1326833" y="273749"/>
                  </a:cubicBezTo>
                  <a:cubicBezTo>
                    <a:pt x="1336358" y="276892"/>
                    <a:pt x="1348931" y="294989"/>
                    <a:pt x="1349122" y="306038"/>
                  </a:cubicBezTo>
                  <a:cubicBezTo>
                    <a:pt x="1350836" y="397002"/>
                    <a:pt x="1350741" y="489585"/>
                    <a:pt x="1350551" y="579215"/>
                  </a:cubicBezTo>
                  <a:cubicBezTo>
                    <a:pt x="1350455" y="606743"/>
                    <a:pt x="1350455" y="634270"/>
                    <a:pt x="1350455" y="661797"/>
                  </a:cubicBezTo>
                  <a:cubicBezTo>
                    <a:pt x="1350455" y="691229"/>
                    <a:pt x="1350360" y="720662"/>
                    <a:pt x="1350170" y="750094"/>
                  </a:cubicBezTo>
                  <a:cubicBezTo>
                    <a:pt x="1349884" y="813721"/>
                    <a:pt x="1349503" y="879443"/>
                    <a:pt x="1350741" y="944118"/>
                  </a:cubicBezTo>
                  <a:cubicBezTo>
                    <a:pt x="1352932" y="1062514"/>
                    <a:pt x="1322547" y="1165098"/>
                    <a:pt x="1260539" y="1248918"/>
                  </a:cubicBezTo>
                  <a:cubicBezTo>
                    <a:pt x="1199198" y="1331881"/>
                    <a:pt x="1104806" y="1399318"/>
                    <a:pt x="979933" y="1449419"/>
                  </a:cubicBezTo>
                  <a:cubicBezTo>
                    <a:pt x="888302" y="1486186"/>
                    <a:pt x="784861" y="1505617"/>
                    <a:pt x="680657" y="1505617"/>
                  </a:cubicBezTo>
                  <a:cubicBezTo>
                    <a:pt x="560071" y="1505617"/>
                    <a:pt x="441104" y="1480376"/>
                    <a:pt x="336710" y="1432751"/>
                  </a:cubicBezTo>
                  <a:cubicBezTo>
                    <a:pt x="229553" y="1383792"/>
                    <a:pt x="142971" y="1313307"/>
                    <a:pt x="86393" y="1228820"/>
                  </a:cubicBezTo>
                  <a:cubicBezTo>
                    <a:pt x="36196" y="1153954"/>
                    <a:pt x="10574" y="1069181"/>
                    <a:pt x="10383" y="976979"/>
                  </a:cubicBezTo>
                  <a:cubicBezTo>
                    <a:pt x="10097" y="881063"/>
                    <a:pt x="10097" y="783622"/>
                    <a:pt x="10193" y="689324"/>
                  </a:cubicBezTo>
                  <a:cubicBezTo>
                    <a:pt x="10193" y="565880"/>
                    <a:pt x="10288" y="438341"/>
                    <a:pt x="9621" y="312801"/>
                  </a:cubicBezTo>
                  <a:cubicBezTo>
                    <a:pt x="9526" y="289370"/>
                    <a:pt x="14479" y="277368"/>
                    <a:pt x="43911" y="267938"/>
                  </a:cubicBezTo>
                  <a:cubicBezTo>
                    <a:pt x="159735" y="231077"/>
                    <a:pt x="242793" y="155924"/>
                    <a:pt x="290894" y="44768"/>
                  </a:cubicBezTo>
                  <a:cubicBezTo>
                    <a:pt x="302705" y="17145"/>
                    <a:pt x="316040" y="9525"/>
                    <a:pt x="352521" y="9525"/>
                  </a:cubicBezTo>
                  <a:moveTo>
                    <a:pt x="352521" y="0"/>
                  </a:moveTo>
                  <a:cubicBezTo>
                    <a:pt x="315659" y="0"/>
                    <a:pt x="296514" y="7525"/>
                    <a:pt x="282036" y="41148"/>
                  </a:cubicBezTo>
                  <a:cubicBezTo>
                    <a:pt x="238126" y="142780"/>
                    <a:pt x="161069" y="220790"/>
                    <a:pt x="40958" y="259080"/>
                  </a:cubicBezTo>
                  <a:cubicBezTo>
                    <a:pt x="7716" y="269653"/>
                    <a:pt x="-94" y="284893"/>
                    <a:pt x="1" y="313087"/>
                  </a:cubicBezTo>
                  <a:cubicBezTo>
                    <a:pt x="1049" y="534448"/>
                    <a:pt x="191" y="755904"/>
                    <a:pt x="763" y="977265"/>
                  </a:cubicBezTo>
                  <a:cubicBezTo>
                    <a:pt x="1049" y="1068610"/>
                    <a:pt x="25147" y="1154906"/>
                    <a:pt x="78392" y="1234345"/>
                  </a:cubicBezTo>
                  <a:cubicBezTo>
                    <a:pt x="197740" y="1412367"/>
                    <a:pt x="436436" y="1515332"/>
                    <a:pt x="680562" y="1515332"/>
                  </a:cubicBezTo>
                  <a:cubicBezTo>
                    <a:pt x="783337" y="1515332"/>
                    <a:pt x="887159" y="1497044"/>
                    <a:pt x="983362" y="1458468"/>
                  </a:cubicBezTo>
                  <a:cubicBezTo>
                    <a:pt x="1235774" y="1357122"/>
                    <a:pt x="1364552" y="1188053"/>
                    <a:pt x="1360076" y="944118"/>
                  </a:cubicBezTo>
                  <a:cubicBezTo>
                    <a:pt x="1358361" y="850106"/>
                    <a:pt x="1359790" y="755999"/>
                    <a:pt x="1359790" y="661988"/>
                  </a:cubicBezTo>
                  <a:cubicBezTo>
                    <a:pt x="1359790" y="543306"/>
                    <a:pt x="1360742" y="424625"/>
                    <a:pt x="1358456" y="306038"/>
                  </a:cubicBezTo>
                  <a:cubicBezTo>
                    <a:pt x="1358171" y="291751"/>
                    <a:pt x="1343693" y="269558"/>
                    <a:pt x="1329691" y="264890"/>
                  </a:cubicBezTo>
                  <a:cubicBezTo>
                    <a:pt x="1204532" y="223456"/>
                    <a:pt x="1122998" y="145447"/>
                    <a:pt x="1076897" y="39053"/>
                  </a:cubicBezTo>
                  <a:cubicBezTo>
                    <a:pt x="1063181" y="7525"/>
                    <a:pt x="1044893" y="95"/>
                    <a:pt x="1009746" y="95"/>
                  </a:cubicBezTo>
                  <a:cubicBezTo>
                    <a:pt x="1009175" y="95"/>
                    <a:pt x="1008603" y="95"/>
                    <a:pt x="1007936" y="95"/>
                  </a:cubicBezTo>
                  <a:cubicBezTo>
                    <a:pt x="898494" y="762"/>
                    <a:pt x="789052" y="1143"/>
                    <a:pt x="679610" y="1143"/>
                  </a:cubicBezTo>
                  <a:cubicBezTo>
                    <a:pt x="571215" y="1143"/>
                    <a:pt x="462821" y="762"/>
                    <a:pt x="354426" y="0"/>
                  </a:cubicBezTo>
                  <a:cubicBezTo>
                    <a:pt x="353855" y="0"/>
                    <a:pt x="353188" y="0"/>
                    <a:pt x="352521" y="0"/>
                  </a:cubicBezTo>
                  <a:lnTo>
                    <a:pt x="352521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AF0C0"/>
                </a:gs>
                <a:gs pos="50000">
                  <a:srgbClr val="EEC887"/>
                </a:gs>
                <a:gs pos="53000">
                  <a:srgbClr val="F7D495"/>
                </a:gs>
                <a:gs pos="100000">
                  <a:srgbClr val="FAF0C0"/>
                </a:gs>
              </a:gsLst>
              <a:lin ang="0" scaled="1"/>
              <a:tileRect/>
            </a:gradFill>
            <a:ln w="53232" cap="rnd">
              <a:noFill/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0" name="图形 2">
            <a:extLst>
              <a:ext uri="{FF2B5EF4-FFF2-40B4-BE49-F238E27FC236}">
                <a16:creationId xmlns:a16="http://schemas.microsoft.com/office/drawing/2014/main" id="{65271338-2F85-A1F6-D182-FD4B9812F51B}"/>
              </a:ext>
            </a:extLst>
          </p:cNvPr>
          <p:cNvGrpSpPr/>
          <p:nvPr/>
        </p:nvGrpSpPr>
        <p:grpSpPr>
          <a:xfrm>
            <a:off x="8658959" y="1068798"/>
            <a:ext cx="1551338" cy="1691769"/>
            <a:chOff x="8932636" y="584548"/>
            <a:chExt cx="1351901" cy="1474279"/>
          </a:xfrm>
        </p:grpSpPr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54FCC275-4840-184C-2A09-279ADDF410AB}"/>
                </a:ext>
              </a:extLst>
            </p:cNvPr>
            <p:cNvSpPr/>
            <p:nvPr/>
          </p:nvSpPr>
          <p:spPr>
            <a:xfrm>
              <a:off x="8937398" y="589215"/>
              <a:ext cx="1342182" cy="1464659"/>
            </a:xfrm>
            <a:custGeom>
              <a:avLst/>
              <a:gdLst>
                <a:gd name="connsiteX0" fmla="*/ 669707 w 1342182"/>
                <a:gd name="connsiteY0" fmla="*/ 1464659 h 1464659"/>
                <a:gd name="connsiteX1" fmla="*/ 213650 w 1342182"/>
                <a:gd name="connsiteY1" fmla="*/ 1320546 h 1464659"/>
                <a:gd name="connsiteX2" fmla="*/ 1147 w 1342182"/>
                <a:gd name="connsiteY2" fmla="*/ 935165 h 1464659"/>
                <a:gd name="connsiteX3" fmla="*/ 862 w 1342182"/>
                <a:gd name="connsiteY3" fmla="*/ 642842 h 1464659"/>
                <a:gd name="connsiteX4" fmla="*/ 4 w 1342182"/>
                <a:gd name="connsiteY4" fmla="*/ 227838 h 1464659"/>
                <a:gd name="connsiteX5" fmla="*/ 45248 w 1342182"/>
                <a:gd name="connsiteY5" fmla="*/ 170974 h 1464659"/>
                <a:gd name="connsiteX6" fmla="*/ 349286 w 1342182"/>
                <a:gd name="connsiteY6" fmla="*/ 85058 h 1464659"/>
                <a:gd name="connsiteX7" fmla="*/ 632750 w 1342182"/>
                <a:gd name="connsiteY7" fmla="*/ 4763 h 1464659"/>
                <a:gd name="connsiteX8" fmla="*/ 670850 w 1342182"/>
                <a:gd name="connsiteY8" fmla="*/ 0 h 1464659"/>
                <a:gd name="connsiteX9" fmla="*/ 711140 w 1342182"/>
                <a:gd name="connsiteY9" fmla="*/ 5143 h 1464659"/>
                <a:gd name="connsiteX10" fmla="*/ 1024132 w 1342182"/>
                <a:gd name="connsiteY10" fmla="*/ 93726 h 1464659"/>
                <a:gd name="connsiteX11" fmla="*/ 1303215 w 1342182"/>
                <a:gd name="connsiteY11" fmla="*/ 172879 h 1464659"/>
                <a:gd name="connsiteX12" fmla="*/ 1342172 w 1342182"/>
                <a:gd name="connsiteY12" fmla="*/ 220218 h 1464659"/>
                <a:gd name="connsiteX13" fmla="*/ 1341219 w 1342182"/>
                <a:gd name="connsiteY13" fmla="*/ 497015 h 1464659"/>
                <a:gd name="connsiteX14" fmla="*/ 1341410 w 1342182"/>
                <a:gd name="connsiteY14" fmla="*/ 597884 h 1464659"/>
                <a:gd name="connsiteX15" fmla="*/ 1341315 w 1342182"/>
                <a:gd name="connsiteY15" fmla="*/ 700278 h 1464659"/>
                <a:gd name="connsiteX16" fmla="*/ 1341505 w 1342182"/>
                <a:gd name="connsiteY16" fmla="*/ 927640 h 1464659"/>
                <a:gd name="connsiteX17" fmla="*/ 1092426 w 1342182"/>
                <a:gd name="connsiteY17" fmla="*/ 1344454 h 1464659"/>
                <a:gd name="connsiteX18" fmla="*/ 669707 w 1342182"/>
                <a:gd name="connsiteY18" fmla="*/ 1464659 h 1464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342182" h="1464659">
                  <a:moveTo>
                    <a:pt x="669707" y="1464659"/>
                  </a:moveTo>
                  <a:cubicBezTo>
                    <a:pt x="503877" y="1464659"/>
                    <a:pt x="346143" y="1414844"/>
                    <a:pt x="213650" y="1320546"/>
                  </a:cubicBezTo>
                  <a:cubicBezTo>
                    <a:pt x="73156" y="1220629"/>
                    <a:pt x="1718" y="1090994"/>
                    <a:pt x="1147" y="935165"/>
                  </a:cubicBezTo>
                  <a:cubicBezTo>
                    <a:pt x="766" y="837724"/>
                    <a:pt x="862" y="740283"/>
                    <a:pt x="862" y="642842"/>
                  </a:cubicBezTo>
                  <a:cubicBezTo>
                    <a:pt x="956" y="506825"/>
                    <a:pt x="956" y="366141"/>
                    <a:pt x="4" y="227838"/>
                  </a:cubicBezTo>
                  <a:cubicBezTo>
                    <a:pt x="-187" y="197168"/>
                    <a:pt x="6290" y="181737"/>
                    <a:pt x="45248" y="170974"/>
                  </a:cubicBezTo>
                  <a:cubicBezTo>
                    <a:pt x="146879" y="142970"/>
                    <a:pt x="249750" y="113538"/>
                    <a:pt x="349286" y="85058"/>
                  </a:cubicBezTo>
                  <a:cubicBezTo>
                    <a:pt x="442154" y="58484"/>
                    <a:pt x="538071" y="31052"/>
                    <a:pt x="632750" y="4763"/>
                  </a:cubicBezTo>
                  <a:cubicBezTo>
                    <a:pt x="644085" y="1619"/>
                    <a:pt x="657229" y="0"/>
                    <a:pt x="670850" y="0"/>
                  </a:cubicBezTo>
                  <a:cubicBezTo>
                    <a:pt x="685042" y="0"/>
                    <a:pt x="698949" y="1810"/>
                    <a:pt x="711140" y="5143"/>
                  </a:cubicBezTo>
                  <a:cubicBezTo>
                    <a:pt x="815630" y="34100"/>
                    <a:pt x="921643" y="64389"/>
                    <a:pt x="1024132" y="93726"/>
                  </a:cubicBezTo>
                  <a:cubicBezTo>
                    <a:pt x="1115572" y="119825"/>
                    <a:pt x="1210060" y="146876"/>
                    <a:pt x="1303215" y="172879"/>
                  </a:cubicBezTo>
                  <a:cubicBezTo>
                    <a:pt x="1333504" y="181356"/>
                    <a:pt x="1342553" y="192405"/>
                    <a:pt x="1342172" y="220218"/>
                  </a:cubicBezTo>
                  <a:cubicBezTo>
                    <a:pt x="1340743" y="312515"/>
                    <a:pt x="1340934" y="406241"/>
                    <a:pt x="1341219" y="497015"/>
                  </a:cubicBezTo>
                  <a:cubicBezTo>
                    <a:pt x="1341315" y="530638"/>
                    <a:pt x="1341410" y="564261"/>
                    <a:pt x="1341410" y="597884"/>
                  </a:cubicBezTo>
                  <a:cubicBezTo>
                    <a:pt x="1341410" y="631984"/>
                    <a:pt x="1341410" y="666179"/>
                    <a:pt x="1341315" y="700278"/>
                  </a:cubicBezTo>
                  <a:cubicBezTo>
                    <a:pt x="1341219" y="774764"/>
                    <a:pt x="1341124" y="851916"/>
                    <a:pt x="1341505" y="927640"/>
                  </a:cubicBezTo>
                  <a:cubicBezTo>
                    <a:pt x="1342458" y="1100804"/>
                    <a:pt x="1258638" y="1241012"/>
                    <a:pt x="1092426" y="1344454"/>
                  </a:cubicBezTo>
                  <a:cubicBezTo>
                    <a:pt x="966029" y="1423130"/>
                    <a:pt x="819821" y="1464659"/>
                    <a:pt x="669707" y="146465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AF0C0"/>
                </a:gs>
                <a:gs pos="50000">
                  <a:srgbClr val="EEC887"/>
                </a:gs>
                <a:gs pos="53000">
                  <a:srgbClr val="F7D495"/>
                </a:gs>
                <a:gs pos="100000">
                  <a:srgbClr val="FAF0C0"/>
                </a:gs>
              </a:gsLst>
              <a:lin ang="0" scaled="1"/>
              <a:tileRect/>
            </a:gradFill>
            <a:ln w="53232" cap="rnd">
              <a:noFill/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ECACBF27-9695-DC0A-22E7-F2DCD32632DF}"/>
                </a:ext>
              </a:extLst>
            </p:cNvPr>
            <p:cNvSpPr/>
            <p:nvPr/>
          </p:nvSpPr>
          <p:spPr>
            <a:xfrm>
              <a:off x="8932636" y="584548"/>
              <a:ext cx="1351901" cy="1474279"/>
            </a:xfrm>
            <a:custGeom>
              <a:avLst/>
              <a:gdLst>
                <a:gd name="connsiteX0" fmla="*/ 675706 w 1351901"/>
                <a:gd name="connsiteY0" fmla="*/ 9525 h 1474279"/>
                <a:gd name="connsiteX1" fmla="*/ 675706 w 1351901"/>
                <a:gd name="connsiteY1" fmla="*/ 9525 h 1474279"/>
                <a:gd name="connsiteX2" fmla="*/ 714664 w 1351901"/>
                <a:gd name="connsiteY2" fmla="*/ 14478 h 1474279"/>
                <a:gd name="connsiteX3" fmla="*/ 1027751 w 1351901"/>
                <a:gd name="connsiteY3" fmla="*/ 103061 h 1474279"/>
                <a:gd name="connsiteX4" fmla="*/ 1306738 w 1351901"/>
                <a:gd name="connsiteY4" fmla="*/ 182213 h 1474279"/>
                <a:gd name="connsiteX5" fmla="*/ 1342170 w 1351901"/>
                <a:gd name="connsiteY5" fmla="*/ 224885 h 1474279"/>
                <a:gd name="connsiteX6" fmla="*/ 1341218 w 1351901"/>
                <a:gd name="connsiteY6" fmla="*/ 501491 h 1474279"/>
                <a:gd name="connsiteX7" fmla="*/ 1341409 w 1351901"/>
                <a:gd name="connsiteY7" fmla="*/ 602552 h 1474279"/>
                <a:gd name="connsiteX8" fmla="*/ 1341313 w 1351901"/>
                <a:gd name="connsiteY8" fmla="*/ 704564 h 1474279"/>
                <a:gd name="connsiteX9" fmla="*/ 1341504 w 1351901"/>
                <a:gd name="connsiteY9" fmla="*/ 932307 h 1474279"/>
                <a:gd name="connsiteX10" fmla="*/ 1094616 w 1351901"/>
                <a:gd name="connsiteY10" fmla="*/ 1345025 h 1474279"/>
                <a:gd name="connsiteX11" fmla="*/ 674468 w 1351901"/>
                <a:gd name="connsiteY11" fmla="*/ 1464564 h 1474279"/>
                <a:gd name="connsiteX12" fmla="*/ 221078 w 1351901"/>
                <a:gd name="connsiteY12" fmla="*/ 1321308 h 1474279"/>
                <a:gd name="connsiteX13" fmla="*/ 10575 w 1351901"/>
                <a:gd name="connsiteY13" fmla="*/ 939832 h 1474279"/>
                <a:gd name="connsiteX14" fmla="*/ 10290 w 1351901"/>
                <a:gd name="connsiteY14" fmla="*/ 647891 h 1474279"/>
                <a:gd name="connsiteX15" fmla="*/ 9432 w 1351901"/>
                <a:gd name="connsiteY15" fmla="*/ 232505 h 1474279"/>
                <a:gd name="connsiteX16" fmla="*/ 51152 w 1351901"/>
                <a:gd name="connsiteY16" fmla="*/ 180213 h 1474279"/>
                <a:gd name="connsiteX17" fmla="*/ 355285 w 1351901"/>
                <a:gd name="connsiteY17" fmla="*/ 94298 h 1474279"/>
                <a:gd name="connsiteX18" fmla="*/ 638749 w 1351901"/>
                <a:gd name="connsiteY18" fmla="*/ 14097 h 1474279"/>
                <a:gd name="connsiteX19" fmla="*/ 675706 w 1351901"/>
                <a:gd name="connsiteY19" fmla="*/ 9525 h 1474279"/>
                <a:gd name="connsiteX20" fmla="*/ 675706 w 1351901"/>
                <a:gd name="connsiteY20" fmla="*/ 0 h 1474279"/>
                <a:gd name="connsiteX21" fmla="*/ 636273 w 1351901"/>
                <a:gd name="connsiteY21" fmla="*/ 4953 h 1474279"/>
                <a:gd name="connsiteX22" fmla="*/ 48771 w 1351901"/>
                <a:gd name="connsiteY22" fmla="*/ 171164 h 1474279"/>
                <a:gd name="connsiteX23" fmla="*/ 3 w 1351901"/>
                <a:gd name="connsiteY23" fmla="*/ 232696 h 1474279"/>
                <a:gd name="connsiteX24" fmla="*/ 1146 w 1351901"/>
                <a:gd name="connsiteY24" fmla="*/ 940022 h 1474279"/>
                <a:gd name="connsiteX25" fmla="*/ 215649 w 1351901"/>
                <a:gd name="connsiteY25" fmla="*/ 1329214 h 1474279"/>
                <a:gd name="connsiteX26" fmla="*/ 674563 w 1351901"/>
                <a:gd name="connsiteY26" fmla="*/ 1474280 h 1474279"/>
                <a:gd name="connsiteX27" fmla="*/ 1099760 w 1351901"/>
                <a:gd name="connsiteY27" fmla="*/ 1353312 h 1474279"/>
                <a:gd name="connsiteX28" fmla="*/ 1351124 w 1351901"/>
                <a:gd name="connsiteY28" fmla="*/ 932498 h 1474279"/>
                <a:gd name="connsiteX29" fmla="*/ 1351029 w 1351901"/>
                <a:gd name="connsiteY29" fmla="*/ 602742 h 1474279"/>
                <a:gd name="connsiteX30" fmla="*/ 1351886 w 1351901"/>
                <a:gd name="connsiteY30" fmla="*/ 225266 h 1474279"/>
                <a:gd name="connsiteX31" fmla="*/ 1309405 w 1351901"/>
                <a:gd name="connsiteY31" fmla="*/ 173260 h 1474279"/>
                <a:gd name="connsiteX32" fmla="*/ 717331 w 1351901"/>
                <a:gd name="connsiteY32" fmla="*/ 5524 h 1474279"/>
                <a:gd name="connsiteX33" fmla="*/ 675706 w 1351901"/>
                <a:gd name="connsiteY33" fmla="*/ 0 h 1474279"/>
                <a:gd name="connsiteX34" fmla="*/ 675706 w 1351901"/>
                <a:gd name="connsiteY34" fmla="*/ 0 h 1474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351901" h="1474279">
                  <a:moveTo>
                    <a:pt x="675706" y="9525"/>
                  </a:moveTo>
                  <a:lnTo>
                    <a:pt x="675706" y="9525"/>
                  </a:lnTo>
                  <a:cubicBezTo>
                    <a:pt x="689518" y="9525"/>
                    <a:pt x="702948" y="11240"/>
                    <a:pt x="714664" y="14478"/>
                  </a:cubicBezTo>
                  <a:cubicBezTo>
                    <a:pt x="819248" y="43434"/>
                    <a:pt x="925261" y="73724"/>
                    <a:pt x="1027751" y="103061"/>
                  </a:cubicBezTo>
                  <a:cubicBezTo>
                    <a:pt x="1119095" y="129159"/>
                    <a:pt x="1213583" y="156210"/>
                    <a:pt x="1306738" y="182213"/>
                  </a:cubicBezTo>
                  <a:cubicBezTo>
                    <a:pt x="1335027" y="190119"/>
                    <a:pt x="1342647" y="199263"/>
                    <a:pt x="1342170" y="224885"/>
                  </a:cubicBezTo>
                  <a:cubicBezTo>
                    <a:pt x="1340742" y="317087"/>
                    <a:pt x="1340933" y="410813"/>
                    <a:pt x="1341218" y="501491"/>
                  </a:cubicBezTo>
                  <a:cubicBezTo>
                    <a:pt x="1341313" y="535210"/>
                    <a:pt x="1341409" y="568833"/>
                    <a:pt x="1341409" y="602552"/>
                  </a:cubicBezTo>
                  <a:cubicBezTo>
                    <a:pt x="1341409" y="636556"/>
                    <a:pt x="1341409" y="670560"/>
                    <a:pt x="1341313" y="704564"/>
                  </a:cubicBezTo>
                  <a:cubicBezTo>
                    <a:pt x="1341218" y="779240"/>
                    <a:pt x="1341123" y="856393"/>
                    <a:pt x="1341504" y="932307"/>
                  </a:cubicBezTo>
                  <a:cubicBezTo>
                    <a:pt x="1342361" y="1103662"/>
                    <a:pt x="1259399" y="1242536"/>
                    <a:pt x="1094616" y="1345025"/>
                  </a:cubicBezTo>
                  <a:cubicBezTo>
                    <a:pt x="968981" y="1423225"/>
                    <a:pt x="823630" y="1464564"/>
                    <a:pt x="674468" y="1464564"/>
                  </a:cubicBezTo>
                  <a:cubicBezTo>
                    <a:pt x="509590" y="1464564"/>
                    <a:pt x="352809" y="1415034"/>
                    <a:pt x="221078" y="1321308"/>
                  </a:cubicBezTo>
                  <a:cubicBezTo>
                    <a:pt x="81918" y="1222343"/>
                    <a:pt x="11147" y="1093946"/>
                    <a:pt x="10575" y="939832"/>
                  </a:cubicBezTo>
                  <a:cubicBezTo>
                    <a:pt x="10195" y="842486"/>
                    <a:pt x="10290" y="743617"/>
                    <a:pt x="10290" y="647891"/>
                  </a:cubicBezTo>
                  <a:cubicBezTo>
                    <a:pt x="10385" y="511778"/>
                    <a:pt x="10385" y="370999"/>
                    <a:pt x="9432" y="232505"/>
                  </a:cubicBezTo>
                  <a:cubicBezTo>
                    <a:pt x="9242" y="203835"/>
                    <a:pt x="14957" y="190214"/>
                    <a:pt x="51152" y="180213"/>
                  </a:cubicBezTo>
                  <a:cubicBezTo>
                    <a:pt x="152784" y="152210"/>
                    <a:pt x="255749" y="122777"/>
                    <a:pt x="355285" y="94298"/>
                  </a:cubicBezTo>
                  <a:cubicBezTo>
                    <a:pt x="448059" y="67723"/>
                    <a:pt x="544071" y="40291"/>
                    <a:pt x="638749" y="14097"/>
                  </a:cubicBezTo>
                  <a:cubicBezTo>
                    <a:pt x="649703" y="11049"/>
                    <a:pt x="662466" y="9525"/>
                    <a:pt x="675706" y="9525"/>
                  </a:cubicBezTo>
                  <a:moveTo>
                    <a:pt x="675706" y="0"/>
                  </a:moveTo>
                  <a:cubicBezTo>
                    <a:pt x="661990" y="0"/>
                    <a:pt x="648370" y="1619"/>
                    <a:pt x="636273" y="4953"/>
                  </a:cubicBezTo>
                  <a:cubicBezTo>
                    <a:pt x="440058" y="59246"/>
                    <a:pt x="245081" y="117062"/>
                    <a:pt x="48771" y="171164"/>
                  </a:cubicBezTo>
                  <a:cubicBezTo>
                    <a:pt x="9242" y="182023"/>
                    <a:pt x="-188" y="198596"/>
                    <a:pt x="3" y="232696"/>
                  </a:cubicBezTo>
                  <a:cubicBezTo>
                    <a:pt x="1813" y="468440"/>
                    <a:pt x="289" y="704183"/>
                    <a:pt x="1146" y="940022"/>
                  </a:cubicBezTo>
                  <a:cubicBezTo>
                    <a:pt x="1717" y="1098995"/>
                    <a:pt x="75536" y="1229582"/>
                    <a:pt x="215649" y="1329214"/>
                  </a:cubicBezTo>
                  <a:cubicBezTo>
                    <a:pt x="351285" y="1425702"/>
                    <a:pt x="512543" y="1474280"/>
                    <a:pt x="674563" y="1474280"/>
                  </a:cubicBezTo>
                  <a:cubicBezTo>
                    <a:pt x="821915" y="1474280"/>
                    <a:pt x="969934" y="1434084"/>
                    <a:pt x="1099760" y="1353312"/>
                  </a:cubicBezTo>
                  <a:cubicBezTo>
                    <a:pt x="1264542" y="1250823"/>
                    <a:pt x="1352077" y="1111187"/>
                    <a:pt x="1351124" y="932498"/>
                  </a:cubicBezTo>
                  <a:cubicBezTo>
                    <a:pt x="1350552" y="822579"/>
                    <a:pt x="1351029" y="712661"/>
                    <a:pt x="1351029" y="602742"/>
                  </a:cubicBezTo>
                  <a:cubicBezTo>
                    <a:pt x="1351029" y="476917"/>
                    <a:pt x="1349886" y="351092"/>
                    <a:pt x="1351886" y="225266"/>
                  </a:cubicBezTo>
                  <a:cubicBezTo>
                    <a:pt x="1352362" y="195739"/>
                    <a:pt x="1342170" y="182309"/>
                    <a:pt x="1309405" y="173260"/>
                  </a:cubicBezTo>
                  <a:cubicBezTo>
                    <a:pt x="1111761" y="118110"/>
                    <a:pt x="915070" y="60293"/>
                    <a:pt x="717331" y="5524"/>
                  </a:cubicBezTo>
                  <a:cubicBezTo>
                    <a:pt x="704472" y="1810"/>
                    <a:pt x="690089" y="0"/>
                    <a:pt x="675706" y="0"/>
                  </a:cubicBezTo>
                  <a:lnTo>
                    <a:pt x="675706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AF0C0"/>
                </a:gs>
                <a:gs pos="50000">
                  <a:srgbClr val="EEC887"/>
                </a:gs>
                <a:gs pos="53000">
                  <a:srgbClr val="F7D495"/>
                </a:gs>
                <a:gs pos="100000">
                  <a:srgbClr val="FAF0C0"/>
                </a:gs>
              </a:gsLst>
              <a:lin ang="0" scaled="1"/>
              <a:tileRect/>
            </a:gradFill>
            <a:ln w="53232" cap="rnd">
              <a:noFill/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6" name="图形 2">
            <a:extLst>
              <a:ext uri="{FF2B5EF4-FFF2-40B4-BE49-F238E27FC236}">
                <a16:creationId xmlns:a16="http://schemas.microsoft.com/office/drawing/2014/main" id="{3E723E03-0AA4-760D-00A1-F2732D93678C}"/>
              </a:ext>
            </a:extLst>
          </p:cNvPr>
          <p:cNvGrpSpPr/>
          <p:nvPr/>
        </p:nvGrpSpPr>
        <p:grpSpPr>
          <a:xfrm>
            <a:off x="8658914" y="4097434"/>
            <a:ext cx="1553432" cy="1770357"/>
            <a:chOff x="8932597" y="2671190"/>
            <a:chExt cx="1353726" cy="1542764"/>
          </a:xfrm>
        </p:grpSpPr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C0E6002D-6BE8-8EA0-1AE0-5F4D60AD9E36}"/>
                </a:ext>
              </a:extLst>
            </p:cNvPr>
            <p:cNvSpPr/>
            <p:nvPr/>
          </p:nvSpPr>
          <p:spPr>
            <a:xfrm>
              <a:off x="8937421" y="2675953"/>
              <a:ext cx="1344128" cy="1533143"/>
            </a:xfrm>
            <a:custGeom>
              <a:avLst/>
              <a:gdLst>
                <a:gd name="connsiteX0" fmla="*/ 670351 w 1344128"/>
                <a:gd name="connsiteY0" fmla="*/ 1533144 h 1533143"/>
                <a:gd name="connsiteX1" fmla="*/ 643490 w 1344128"/>
                <a:gd name="connsiteY1" fmla="*/ 1528000 h 1533143"/>
                <a:gd name="connsiteX2" fmla="*/ 10078 w 1344128"/>
                <a:gd name="connsiteY2" fmla="*/ 774859 h 1533143"/>
                <a:gd name="connsiteX3" fmla="*/ 3505 w 1344128"/>
                <a:gd name="connsiteY3" fmla="*/ 569309 h 1533143"/>
                <a:gd name="connsiteX4" fmla="*/ 7030 w 1344128"/>
                <a:gd name="connsiteY4" fmla="*/ 473202 h 1533143"/>
                <a:gd name="connsiteX5" fmla="*/ 7030 w 1344128"/>
                <a:gd name="connsiteY5" fmla="*/ 468439 h 1533143"/>
                <a:gd name="connsiteX6" fmla="*/ 1505 w 1344128"/>
                <a:gd name="connsiteY6" fmla="*/ 468439 h 1533143"/>
                <a:gd name="connsiteX7" fmla="*/ 1600 w 1344128"/>
                <a:gd name="connsiteY7" fmla="*/ 401955 h 1533143"/>
                <a:gd name="connsiteX8" fmla="*/ 1029 w 1344128"/>
                <a:gd name="connsiteY8" fmla="*/ 217075 h 1533143"/>
                <a:gd name="connsiteX9" fmla="*/ 37129 w 1344128"/>
                <a:gd name="connsiteY9" fmla="*/ 173164 h 1533143"/>
                <a:gd name="connsiteX10" fmla="*/ 308210 w 1344128"/>
                <a:gd name="connsiteY10" fmla="*/ 94869 h 1533143"/>
                <a:gd name="connsiteX11" fmla="*/ 608819 w 1344128"/>
                <a:gd name="connsiteY11" fmla="*/ 8382 h 1533143"/>
                <a:gd name="connsiteX12" fmla="*/ 673113 w 1344128"/>
                <a:gd name="connsiteY12" fmla="*/ 0 h 1533143"/>
                <a:gd name="connsiteX13" fmla="*/ 726453 w 1344128"/>
                <a:gd name="connsiteY13" fmla="*/ 6572 h 1533143"/>
                <a:gd name="connsiteX14" fmla="*/ 1311669 w 1344128"/>
                <a:gd name="connsiteY14" fmla="*/ 177641 h 1533143"/>
                <a:gd name="connsiteX15" fmla="*/ 1340149 w 1344128"/>
                <a:gd name="connsiteY15" fmla="*/ 211836 h 1533143"/>
                <a:gd name="connsiteX16" fmla="*/ 1341863 w 1344128"/>
                <a:gd name="connsiteY16" fmla="*/ 326612 h 1533143"/>
                <a:gd name="connsiteX17" fmla="*/ 1338815 w 1344128"/>
                <a:gd name="connsiteY17" fmla="*/ 740759 h 1533143"/>
                <a:gd name="connsiteX18" fmla="*/ 1190416 w 1344128"/>
                <a:gd name="connsiteY18" fmla="*/ 1107281 h 1533143"/>
                <a:gd name="connsiteX19" fmla="*/ 700449 w 1344128"/>
                <a:gd name="connsiteY19" fmla="*/ 1527429 h 1533143"/>
                <a:gd name="connsiteX20" fmla="*/ 670351 w 1344128"/>
                <a:gd name="connsiteY20" fmla="*/ 1533144 h 1533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44128" h="1533143">
                  <a:moveTo>
                    <a:pt x="670351" y="1533144"/>
                  </a:moveTo>
                  <a:cubicBezTo>
                    <a:pt x="659492" y="1533144"/>
                    <a:pt x="649682" y="1531239"/>
                    <a:pt x="643490" y="1528000"/>
                  </a:cubicBezTo>
                  <a:cubicBezTo>
                    <a:pt x="284874" y="1337215"/>
                    <a:pt x="77705" y="1090898"/>
                    <a:pt x="10078" y="774859"/>
                  </a:cubicBezTo>
                  <a:cubicBezTo>
                    <a:pt x="-4115" y="708470"/>
                    <a:pt x="-304" y="637699"/>
                    <a:pt x="3505" y="569309"/>
                  </a:cubicBezTo>
                  <a:cubicBezTo>
                    <a:pt x="5220" y="537686"/>
                    <a:pt x="7030" y="505111"/>
                    <a:pt x="7030" y="473202"/>
                  </a:cubicBezTo>
                  <a:lnTo>
                    <a:pt x="7030" y="468439"/>
                  </a:lnTo>
                  <a:lnTo>
                    <a:pt x="1505" y="468439"/>
                  </a:lnTo>
                  <a:cubicBezTo>
                    <a:pt x="1505" y="446246"/>
                    <a:pt x="1600" y="424148"/>
                    <a:pt x="1600" y="401955"/>
                  </a:cubicBezTo>
                  <a:cubicBezTo>
                    <a:pt x="1791" y="341376"/>
                    <a:pt x="1886" y="278702"/>
                    <a:pt x="1029" y="217075"/>
                  </a:cubicBezTo>
                  <a:cubicBezTo>
                    <a:pt x="648" y="193262"/>
                    <a:pt x="5601" y="181927"/>
                    <a:pt x="37129" y="173164"/>
                  </a:cubicBezTo>
                  <a:cubicBezTo>
                    <a:pt x="127806" y="147828"/>
                    <a:pt x="219532" y="120872"/>
                    <a:pt x="308210" y="94869"/>
                  </a:cubicBezTo>
                  <a:cubicBezTo>
                    <a:pt x="406508" y="66008"/>
                    <a:pt x="508235" y="36100"/>
                    <a:pt x="608819" y="8382"/>
                  </a:cubicBezTo>
                  <a:cubicBezTo>
                    <a:pt x="628631" y="2953"/>
                    <a:pt x="650825" y="0"/>
                    <a:pt x="673113" y="0"/>
                  </a:cubicBezTo>
                  <a:cubicBezTo>
                    <a:pt x="692353" y="0"/>
                    <a:pt x="710832" y="2286"/>
                    <a:pt x="726453" y="6572"/>
                  </a:cubicBezTo>
                  <a:cubicBezTo>
                    <a:pt x="930669" y="62675"/>
                    <a:pt x="1135647" y="124301"/>
                    <a:pt x="1311669" y="177641"/>
                  </a:cubicBezTo>
                  <a:cubicBezTo>
                    <a:pt x="1324052" y="181356"/>
                    <a:pt x="1340053" y="200501"/>
                    <a:pt x="1340149" y="211836"/>
                  </a:cubicBezTo>
                  <a:cubicBezTo>
                    <a:pt x="1340625" y="250126"/>
                    <a:pt x="1341292" y="288322"/>
                    <a:pt x="1341863" y="326612"/>
                  </a:cubicBezTo>
                  <a:cubicBezTo>
                    <a:pt x="1344149" y="462534"/>
                    <a:pt x="1346626" y="603028"/>
                    <a:pt x="1338815" y="740759"/>
                  </a:cubicBezTo>
                  <a:cubicBezTo>
                    <a:pt x="1330624" y="884777"/>
                    <a:pt x="1255281" y="1012222"/>
                    <a:pt x="1190416" y="1107281"/>
                  </a:cubicBezTo>
                  <a:cubicBezTo>
                    <a:pt x="1073067" y="1279398"/>
                    <a:pt x="908190" y="1420749"/>
                    <a:pt x="700449" y="1527429"/>
                  </a:cubicBezTo>
                  <a:cubicBezTo>
                    <a:pt x="693211" y="1530953"/>
                    <a:pt x="681971" y="1533144"/>
                    <a:pt x="670351" y="153314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AF0C0"/>
                </a:gs>
                <a:gs pos="50000">
                  <a:srgbClr val="EEC887"/>
                </a:gs>
                <a:gs pos="53000">
                  <a:srgbClr val="F7D495"/>
                </a:gs>
                <a:gs pos="100000">
                  <a:srgbClr val="FAF0C0"/>
                </a:gs>
              </a:gsLst>
              <a:lin ang="0" scaled="1"/>
              <a:tileRect/>
            </a:gradFill>
            <a:ln w="53232" cap="rnd">
              <a:noFill/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EB16A656-10CF-A83C-DD45-168C563EBD23}"/>
                </a:ext>
              </a:extLst>
            </p:cNvPr>
            <p:cNvSpPr/>
            <p:nvPr/>
          </p:nvSpPr>
          <p:spPr>
            <a:xfrm>
              <a:off x="8932597" y="2671190"/>
              <a:ext cx="1353726" cy="1542764"/>
            </a:xfrm>
            <a:custGeom>
              <a:avLst/>
              <a:gdLst>
                <a:gd name="connsiteX0" fmla="*/ 677746 w 1353726"/>
                <a:gd name="connsiteY0" fmla="*/ 9525 h 1542764"/>
                <a:gd name="connsiteX1" fmla="*/ 677746 w 1353726"/>
                <a:gd name="connsiteY1" fmla="*/ 9525 h 1542764"/>
                <a:gd name="connsiteX2" fmla="*/ 729848 w 1353726"/>
                <a:gd name="connsiteY2" fmla="*/ 15907 h 1542764"/>
                <a:gd name="connsiteX3" fmla="*/ 1314969 w 1353726"/>
                <a:gd name="connsiteY3" fmla="*/ 186976 h 1542764"/>
                <a:gd name="connsiteX4" fmla="*/ 1340019 w 1353726"/>
                <a:gd name="connsiteY4" fmla="*/ 216598 h 1542764"/>
                <a:gd name="connsiteX5" fmla="*/ 1341734 w 1353726"/>
                <a:gd name="connsiteY5" fmla="*/ 331470 h 1542764"/>
                <a:gd name="connsiteX6" fmla="*/ 1338686 w 1353726"/>
                <a:gd name="connsiteY6" fmla="*/ 745141 h 1542764"/>
                <a:gd name="connsiteX7" fmla="*/ 1191144 w 1353726"/>
                <a:gd name="connsiteY7" fmla="*/ 1109281 h 1542764"/>
                <a:gd name="connsiteX8" fmla="*/ 702892 w 1353726"/>
                <a:gd name="connsiteY8" fmla="*/ 1527810 h 1542764"/>
                <a:gd name="connsiteX9" fmla="*/ 675079 w 1353726"/>
                <a:gd name="connsiteY9" fmla="*/ 1533049 h 1542764"/>
                <a:gd name="connsiteX10" fmla="*/ 650410 w 1353726"/>
                <a:gd name="connsiteY10" fmla="*/ 1528477 h 1542764"/>
                <a:gd name="connsiteX11" fmla="*/ 238263 w 1353726"/>
                <a:gd name="connsiteY11" fmla="*/ 1213199 h 1542764"/>
                <a:gd name="connsiteX12" fmla="*/ 19378 w 1353726"/>
                <a:gd name="connsiteY12" fmla="*/ 778573 h 1542764"/>
                <a:gd name="connsiteX13" fmla="*/ 12901 w 1353726"/>
                <a:gd name="connsiteY13" fmla="*/ 574262 h 1542764"/>
                <a:gd name="connsiteX14" fmla="*/ 16426 w 1353726"/>
                <a:gd name="connsiteY14" fmla="*/ 477869 h 1542764"/>
                <a:gd name="connsiteX15" fmla="*/ 16426 w 1353726"/>
                <a:gd name="connsiteY15" fmla="*/ 468344 h 1542764"/>
                <a:gd name="connsiteX16" fmla="*/ 10901 w 1353726"/>
                <a:gd name="connsiteY16" fmla="*/ 468344 h 1542764"/>
                <a:gd name="connsiteX17" fmla="*/ 10996 w 1353726"/>
                <a:gd name="connsiteY17" fmla="*/ 406718 h 1542764"/>
                <a:gd name="connsiteX18" fmla="*/ 10425 w 1353726"/>
                <a:gd name="connsiteY18" fmla="*/ 221742 h 1542764"/>
                <a:gd name="connsiteX19" fmla="*/ 43000 w 1353726"/>
                <a:gd name="connsiteY19" fmla="*/ 182499 h 1542764"/>
                <a:gd name="connsiteX20" fmla="*/ 314177 w 1353726"/>
                <a:gd name="connsiteY20" fmla="*/ 104204 h 1542764"/>
                <a:gd name="connsiteX21" fmla="*/ 614691 w 1353726"/>
                <a:gd name="connsiteY21" fmla="*/ 17717 h 1542764"/>
                <a:gd name="connsiteX22" fmla="*/ 677746 w 1353726"/>
                <a:gd name="connsiteY22" fmla="*/ 9525 h 1542764"/>
                <a:gd name="connsiteX23" fmla="*/ 677746 w 1353726"/>
                <a:gd name="connsiteY23" fmla="*/ 0 h 1542764"/>
                <a:gd name="connsiteX24" fmla="*/ 612214 w 1353726"/>
                <a:gd name="connsiteY24" fmla="*/ 8572 h 1542764"/>
                <a:gd name="connsiteX25" fmla="*/ 40524 w 1353726"/>
                <a:gd name="connsiteY25" fmla="*/ 173355 h 1542764"/>
                <a:gd name="connsiteX26" fmla="*/ 995 w 1353726"/>
                <a:gd name="connsiteY26" fmla="*/ 221933 h 1542764"/>
                <a:gd name="connsiteX27" fmla="*/ 1471 w 1353726"/>
                <a:gd name="connsiteY27" fmla="*/ 477964 h 1542764"/>
                <a:gd name="connsiteX28" fmla="*/ 6995 w 1353726"/>
                <a:gd name="connsiteY28" fmla="*/ 477964 h 1542764"/>
                <a:gd name="connsiteX29" fmla="*/ 10234 w 1353726"/>
                <a:gd name="connsiteY29" fmla="*/ 780669 h 1542764"/>
                <a:gd name="connsiteX30" fmla="*/ 646123 w 1353726"/>
                <a:gd name="connsiteY30" fmla="*/ 1537049 h 1542764"/>
                <a:gd name="connsiteX31" fmla="*/ 675270 w 1353726"/>
                <a:gd name="connsiteY31" fmla="*/ 1542764 h 1542764"/>
                <a:gd name="connsiteX32" fmla="*/ 707464 w 1353726"/>
                <a:gd name="connsiteY32" fmla="*/ 1536478 h 1542764"/>
                <a:gd name="connsiteX33" fmla="*/ 1199240 w 1353726"/>
                <a:gd name="connsiteY33" fmla="*/ 1114806 h 1542764"/>
                <a:gd name="connsiteX34" fmla="*/ 1348401 w 1353726"/>
                <a:gd name="connsiteY34" fmla="*/ 745903 h 1542764"/>
                <a:gd name="connsiteX35" fmla="*/ 1349735 w 1353726"/>
                <a:gd name="connsiteY35" fmla="*/ 216694 h 1542764"/>
                <a:gd name="connsiteX36" fmla="*/ 1317921 w 1353726"/>
                <a:gd name="connsiteY36" fmla="*/ 178022 h 1542764"/>
                <a:gd name="connsiteX37" fmla="*/ 732610 w 1353726"/>
                <a:gd name="connsiteY37" fmla="*/ 6953 h 1542764"/>
                <a:gd name="connsiteX38" fmla="*/ 677746 w 1353726"/>
                <a:gd name="connsiteY38" fmla="*/ 0 h 1542764"/>
                <a:gd name="connsiteX39" fmla="*/ 677746 w 1353726"/>
                <a:gd name="connsiteY39" fmla="*/ 0 h 154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353726" h="1542764">
                  <a:moveTo>
                    <a:pt x="677746" y="9525"/>
                  </a:moveTo>
                  <a:lnTo>
                    <a:pt x="677746" y="9525"/>
                  </a:lnTo>
                  <a:cubicBezTo>
                    <a:pt x="696606" y="9525"/>
                    <a:pt x="714608" y="11716"/>
                    <a:pt x="729848" y="15907"/>
                  </a:cubicBezTo>
                  <a:cubicBezTo>
                    <a:pt x="933873" y="72009"/>
                    <a:pt x="1138851" y="133541"/>
                    <a:pt x="1314969" y="186976"/>
                  </a:cubicBezTo>
                  <a:cubicBezTo>
                    <a:pt x="1326208" y="190405"/>
                    <a:pt x="1339924" y="208121"/>
                    <a:pt x="1340019" y="216598"/>
                  </a:cubicBezTo>
                  <a:cubicBezTo>
                    <a:pt x="1340495" y="254889"/>
                    <a:pt x="1341162" y="293846"/>
                    <a:pt x="1341734" y="331470"/>
                  </a:cubicBezTo>
                  <a:cubicBezTo>
                    <a:pt x="1344020" y="467296"/>
                    <a:pt x="1346496" y="607695"/>
                    <a:pt x="1338686" y="745141"/>
                  </a:cubicBezTo>
                  <a:cubicBezTo>
                    <a:pt x="1330590" y="887921"/>
                    <a:pt x="1255628" y="1014698"/>
                    <a:pt x="1191144" y="1109281"/>
                  </a:cubicBezTo>
                  <a:cubicBezTo>
                    <a:pt x="1074272" y="1280731"/>
                    <a:pt x="909966" y="1421511"/>
                    <a:pt x="702892" y="1527810"/>
                  </a:cubicBezTo>
                  <a:cubicBezTo>
                    <a:pt x="696510" y="1531048"/>
                    <a:pt x="685938" y="1533049"/>
                    <a:pt x="675079" y="1533049"/>
                  </a:cubicBezTo>
                  <a:cubicBezTo>
                    <a:pt x="665078" y="1533049"/>
                    <a:pt x="655838" y="1531334"/>
                    <a:pt x="650410" y="1528477"/>
                  </a:cubicBezTo>
                  <a:cubicBezTo>
                    <a:pt x="480007" y="1437799"/>
                    <a:pt x="341323" y="1331786"/>
                    <a:pt x="238263" y="1213199"/>
                  </a:cubicBezTo>
                  <a:cubicBezTo>
                    <a:pt x="127582" y="1085850"/>
                    <a:pt x="53954" y="939641"/>
                    <a:pt x="19378" y="778573"/>
                  </a:cubicBezTo>
                  <a:cubicBezTo>
                    <a:pt x="5281" y="712851"/>
                    <a:pt x="9187" y="642366"/>
                    <a:pt x="12901" y="574262"/>
                  </a:cubicBezTo>
                  <a:cubicBezTo>
                    <a:pt x="14616" y="542639"/>
                    <a:pt x="16426" y="509873"/>
                    <a:pt x="16426" y="477869"/>
                  </a:cubicBezTo>
                  <a:lnTo>
                    <a:pt x="16426" y="468344"/>
                  </a:lnTo>
                  <a:lnTo>
                    <a:pt x="10901" y="468344"/>
                  </a:lnTo>
                  <a:cubicBezTo>
                    <a:pt x="10901" y="447770"/>
                    <a:pt x="10996" y="427291"/>
                    <a:pt x="10996" y="406718"/>
                  </a:cubicBezTo>
                  <a:cubicBezTo>
                    <a:pt x="11186" y="346043"/>
                    <a:pt x="11282" y="283369"/>
                    <a:pt x="10425" y="221742"/>
                  </a:cubicBezTo>
                  <a:cubicBezTo>
                    <a:pt x="10139" y="200406"/>
                    <a:pt x="12996" y="190881"/>
                    <a:pt x="43000" y="182499"/>
                  </a:cubicBezTo>
                  <a:cubicBezTo>
                    <a:pt x="133678" y="157163"/>
                    <a:pt x="225499" y="130207"/>
                    <a:pt x="314177" y="104204"/>
                  </a:cubicBezTo>
                  <a:cubicBezTo>
                    <a:pt x="412475" y="75343"/>
                    <a:pt x="514107" y="45529"/>
                    <a:pt x="614691" y="17717"/>
                  </a:cubicBezTo>
                  <a:cubicBezTo>
                    <a:pt x="634217" y="12383"/>
                    <a:pt x="655934" y="9525"/>
                    <a:pt x="677746" y="9525"/>
                  </a:cubicBezTo>
                  <a:moveTo>
                    <a:pt x="677746" y="0"/>
                  </a:moveTo>
                  <a:cubicBezTo>
                    <a:pt x="655172" y="0"/>
                    <a:pt x="632217" y="3048"/>
                    <a:pt x="612214" y="8572"/>
                  </a:cubicBezTo>
                  <a:cubicBezTo>
                    <a:pt x="420857" y="61436"/>
                    <a:pt x="231595" y="120015"/>
                    <a:pt x="40524" y="173355"/>
                  </a:cubicBezTo>
                  <a:cubicBezTo>
                    <a:pt x="7186" y="182689"/>
                    <a:pt x="614" y="195643"/>
                    <a:pt x="995" y="221933"/>
                  </a:cubicBezTo>
                  <a:cubicBezTo>
                    <a:pt x="2233" y="307277"/>
                    <a:pt x="1471" y="392621"/>
                    <a:pt x="1471" y="477964"/>
                  </a:cubicBezTo>
                  <a:cubicBezTo>
                    <a:pt x="3281" y="477964"/>
                    <a:pt x="5186" y="477964"/>
                    <a:pt x="6995" y="477964"/>
                  </a:cubicBezTo>
                  <a:cubicBezTo>
                    <a:pt x="6995" y="579025"/>
                    <a:pt x="-10721" y="682943"/>
                    <a:pt x="10234" y="780669"/>
                  </a:cubicBezTo>
                  <a:cubicBezTo>
                    <a:pt x="82624" y="1118616"/>
                    <a:pt x="315130" y="1360932"/>
                    <a:pt x="646123" y="1537049"/>
                  </a:cubicBezTo>
                  <a:cubicBezTo>
                    <a:pt x="653362" y="1540955"/>
                    <a:pt x="664220" y="1542764"/>
                    <a:pt x="675270" y="1542764"/>
                  </a:cubicBezTo>
                  <a:cubicBezTo>
                    <a:pt x="687176" y="1542764"/>
                    <a:pt x="699272" y="1540573"/>
                    <a:pt x="707464" y="1536478"/>
                  </a:cubicBezTo>
                  <a:cubicBezTo>
                    <a:pt x="911490" y="1431703"/>
                    <a:pt x="1077891" y="1292733"/>
                    <a:pt x="1199240" y="1114806"/>
                  </a:cubicBezTo>
                  <a:cubicBezTo>
                    <a:pt x="1277155" y="1000601"/>
                    <a:pt x="1340877" y="878872"/>
                    <a:pt x="1348401" y="745903"/>
                  </a:cubicBezTo>
                  <a:cubicBezTo>
                    <a:pt x="1358307" y="569881"/>
                    <a:pt x="1351735" y="393097"/>
                    <a:pt x="1349735" y="216694"/>
                  </a:cubicBezTo>
                  <a:cubicBezTo>
                    <a:pt x="1349544" y="203359"/>
                    <a:pt x="1332399" y="182404"/>
                    <a:pt x="1317921" y="178022"/>
                  </a:cubicBezTo>
                  <a:cubicBezTo>
                    <a:pt x="1123516" y="119158"/>
                    <a:pt x="928825" y="60865"/>
                    <a:pt x="732610" y="6953"/>
                  </a:cubicBezTo>
                  <a:cubicBezTo>
                    <a:pt x="715656" y="2191"/>
                    <a:pt x="696796" y="0"/>
                    <a:pt x="677746" y="0"/>
                  </a:cubicBezTo>
                  <a:lnTo>
                    <a:pt x="677746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AF0C0"/>
                </a:gs>
                <a:gs pos="50000">
                  <a:srgbClr val="EEC887"/>
                </a:gs>
                <a:gs pos="53000">
                  <a:srgbClr val="F7D495"/>
                </a:gs>
                <a:gs pos="100000">
                  <a:srgbClr val="FAF0C0"/>
                </a:gs>
              </a:gsLst>
              <a:lin ang="0" scaled="1"/>
              <a:tileRect/>
            </a:gradFill>
            <a:ln w="53232" cap="rnd">
              <a:noFill/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9" name="图形 2" descr="D:\51PPT模板网\51pptmoban.com\图片001.jpg">
            <a:extLst>
              <a:ext uri="{FF2B5EF4-FFF2-40B4-BE49-F238E27FC236}">
                <a16:creationId xmlns:a16="http://schemas.microsoft.com/office/drawing/2014/main" id="{E42A153E-4A24-A652-DCDC-9A6F167EE87F}"/>
              </a:ext>
            </a:extLst>
          </p:cNvPr>
          <p:cNvGrpSpPr/>
          <p:nvPr/>
        </p:nvGrpSpPr>
        <p:grpSpPr>
          <a:xfrm>
            <a:off x="6430975" y="1082679"/>
            <a:ext cx="1567228" cy="1671986"/>
            <a:chOff x="6540052" y="596645"/>
            <a:chExt cx="1365749" cy="1457039"/>
          </a:xfrm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7679E485-996D-C0A3-D0C5-9CD433371BC9}"/>
                </a:ext>
              </a:extLst>
            </p:cNvPr>
            <p:cNvSpPr/>
            <p:nvPr/>
          </p:nvSpPr>
          <p:spPr>
            <a:xfrm>
              <a:off x="6544719" y="601217"/>
              <a:ext cx="1356319" cy="1447704"/>
            </a:xfrm>
            <a:custGeom>
              <a:avLst/>
              <a:gdLst>
                <a:gd name="connsiteX0" fmla="*/ 675707 w 1356319"/>
                <a:gd name="connsiteY0" fmla="*/ 1447705 h 1447704"/>
                <a:gd name="connsiteX1" fmla="*/ 106778 w 1356319"/>
                <a:gd name="connsiteY1" fmla="*/ 1204532 h 1447704"/>
                <a:gd name="connsiteX2" fmla="*/ 3 w 1356319"/>
                <a:gd name="connsiteY2" fmla="*/ 929164 h 1447704"/>
                <a:gd name="connsiteX3" fmla="*/ 384 w 1356319"/>
                <a:gd name="connsiteY3" fmla="*/ 420338 h 1447704"/>
                <a:gd name="connsiteX4" fmla="*/ 289 w 1356319"/>
                <a:gd name="connsiteY4" fmla="*/ 212693 h 1447704"/>
                <a:gd name="connsiteX5" fmla="*/ 289 w 1356319"/>
                <a:gd name="connsiteY5" fmla="*/ 175070 h 1447704"/>
                <a:gd name="connsiteX6" fmla="*/ 100682 w 1356319"/>
                <a:gd name="connsiteY6" fmla="*/ 160020 h 1447704"/>
                <a:gd name="connsiteX7" fmla="*/ 324806 w 1356319"/>
                <a:gd name="connsiteY7" fmla="*/ 119348 h 1447704"/>
                <a:gd name="connsiteX8" fmla="*/ 534356 w 1356319"/>
                <a:gd name="connsiteY8" fmla="*/ 48387 h 1447704"/>
                <a:gd name="connsiteX9" fmla="*/ 643512 w 1356319"/>
                <a:gd name="connsiteY9" fmla="*/ 8287 h 1447704"/>
                <a:gd name="connsiteX10" fmla="*/ 684089 w 1356319"/>
                <a:gd name="connsiteY10" fmla="*/ 0 h 1447704"/>
                <a:gd name="connsiteX11" fmla="*/ 697805 w 1356319"/>
                <a:gd name="connsiteY11" fmla="*/ 2477 h 1447704"/>
                <a:gd name="connsiteX12" fmla="*/ 1345029 w 1356319"/>
                <a:gd name="connsiteY12" fmla="*/ 166783 h 1447704"/>
                <a:gd name="connsiteX13" fmla="*/ 1350553 w 1356319"/>
                <a:gd name="connsiteY13" fmla="*/ 168593 h 1447704"/>
                <a:gd name="connsiteX14" fmla="*/ 1355030 w 1356319"/>
                <a:gd name="connsiteY14" fmla="*/ 170307 h 1447704"/>
                <a:gd name="connsiteX15" fmla="*/ 1355030 w 1356319"/>
                <a:gd name="connsiteY15" fmla="*/ 298609 h 1447704"/>
                <a:gd name="connsiteX16" fmla="*/ 1354839 w 1356319"/>
                <a:gd name="connsiteY16" fmla="*/ 481489 h 1447704"/>
                <a:gd name="connsiteX17" fmla="*/ 1356268 w 1356319"/>
                <a:gd name="connsiteY17" fmla="*/ 915067 h 1447704"/>
                <a:gd name="connsiteX18" fmla="*/ 1184246 w 1356319"/>
                <a:gd name="connsiteY18" fmla="*/ 1267968 h 1447704"/>
                <a:gd name="connsiteX19" fmla="*/ 675707 w 1356319"/>
                <a:gd name="connsiteY19" fmla="*/ 1447705 h 1447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356319" h="1447704">
                  <a:moveTo>
                    <a:pt x="675707" y="1447705"/>
                  </a:moveTo>
                  <a:cubicBezTo>
                    <a:pt x="447773" y="1447705"/>
                    <a:pt x="240414" y="1359122"/>
                    <a:pt x="106778" y="1204532"/>
                  </a:cubicBezTo>
                  <a:cubicBezTo>
                    <a:pt x="35532" y="1122140"/>
                    <a:pt x="-378" y="1029557"/>
                    <a:pt x="3" y="929164"/>
                  </a:cubicBezTo>
                  <a:cubicBezTo>
                    <a:pt x="670" y="759524"/>
                    <a:pt x="575" y="587121"/>
                    <a:pt x="384" y="420338"/>
                  </a:cubicBezTo>
                  <a:cubicBezTo>
                    <a:pt x="289" y="351092"/>
                    <a:pt x="289" y="281940"/>
                    <a:pt x="289" y="212693"/>
                  </a:cubicBezTo>
                  <a:lnTo>
                    <a:pt x="289" y="175070"/>
                  </a:lnTo>
                  <a:cubicBezTo>
                    <a:pt x="34103" y="169545"/>
                    <a:pt x="67916" y="164687"/>
                    <a:pt x="100682" y="160020"/>
                  </a:cubicBezTo>
                  <a:cubicBezTo>
                    <a:pt x="178787" y="148876"/>
                    <a:pt x="252606" y="138303"/>
                    <a:pt x="324806" y="119348"/>
                  </a:cubicBezTo>
                  <a:cubicBezTo>
                    <a:pt x="396433" y="100584"/>
                    <a:pt x="466538" y="74009"/>
                    <a:pt x="534356" y="48387"/>
                  </a:cubicBezTo>
                  <a:cubicBezTo>
                    <a:pt x="569979" y="34862"/>
                    <a:pt x="606841" y="20955"/>
                    <a:pt x="643512" y="8287"/>
                  </a:cubicBezTo>
                  <a:cubicBezTo>
                    <a:pt x="652466" y="5239"/>
                    <a:pt x="669706" y="0"/>
                    <a:pt x="684089" y="0"/>
                  </a:cubicBezTo>
                  <a:cubicBezTo>
                    <a:pt x="689804" y="0"/>
                    <a:pt x="694376" y="857"/>
                    <a:pt x="697805" y="2477"/>
                  </a:cubicBezTo>
                  <a:cubicBezTo>
                    <a:pt x="893639" y="96488"/>
                    <a:pt x="1111380" y="151733"/>
                    <a:pt x="1345029" y="166783"/>
                  </a:cubicBezTo>
                  <a:cubicBezTo>
                    <a:pt x="1346171" y="166878"/>
                    <a:pt x="1347886" y="167545"/>
                    <a:pt x="1350553" y="168593"/>
                  </a:cubicBezTo>
                  <a:cubicBezTo>
                    <a:pt x="1351791" y="169069"/>
                    <a:pt x="1353315" y="169736"/>
                    <a:pt x="1355030" y="170307"/>
                  </a:cubicBezTo>
                  <a:cubicBezTo>
                    <a:pt x="1355030" y="170307"/>
                    <a:pt x="1355030" y="267367"/>
                    <a:pt x="1355030" y="298609"/>
                  </a:cubicBezTo>
                  <a:cubicBezTo>
                    <a:pt x="1355030" y="359569"/>
                    <a:pt x="1354934" y="420529"/>
                    <a:pt x="1354839" y="481489"/>
                  </a:cubicBezTo>
                  <a:cubicBezTo>
                    <a:pt x="1354554" y="623602"/>
                    <a:pt x="1354173" y="770573"/>
                    <a:pt x="1356268" y="915067"/>
                  </a:cubicBezTo>
                  <a:cubicBezTo>
                    <a:pt x="1358268" y="1052227"/>
                    <a:pt x="1301975" y="1167670"/>
                    <a:pt x="1184246" y="1267968"/>
                  </a:cubicBezTo>
                  <a:cubicBezTo>
                    <a:pt x="1048229" y="1383887"/>
                    <a:pt x="867636" y="1447705"/>
                    <a:pt x="675707" y="144770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AF0C0"/>
                </a:gs>
                <a:gs pos="50000">
                  <a:srgbClr val="EEC887"/>
                </a:gs>
                <a:gs pos="53000">
                  <a:srgbClr val="F7D495"/>
                </a:gs>
                <a:gs pos="100000">
                  <a:srgbClr val="FAF0C0"/>
                </a:gs>
              </a:gsLst>
              <a:lin ang="0" scaled="1"/>
              <a:tileRect/>
            </a:gradFill>
            <a:ln w="53232" cap="rnd">
              <a:noFill/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4E4AA490-7AC2-4EC8-E2DA-88F0DB2FF8E8}"/>
                </a:ext>
              </a:extLst>
            </p:cNvPr>
            <p:cNvSpPr/>
            <p:nvPr/>
          </p:nvSpPr>
          <p:spPr>
            <a:xfrm>
              <a:off x="6540052" y="596645"/>
              <a:ext cx="1365749" cy="1457039"/>
            </a:xfrm>
            <a:custGeom>
              <a:avLst/>
              <a:gdLst>
                <a:gd name="connsiteX0" fmla="*/ 688660 w 1365749"/>
                <a:gd name="connsiteY0" fmla="*/ 9525 h 1457039"/>
                <a:gd name="connsiteX1" fmla="*/ 688660 w 1365749"/>
                <a:gd name="connsiteY1" fmla="*/ 9525 h 1457039"/>
                <a:gd name="connsiteX2" fmla="*/ 700281 w 1365749"/>
                <a:gd name="connsiteY2" fmla="*/ 11525 h 1457039"/>
                <a:gd name="connsiteX3" fmla="*/ 1349219 w 1365749"/>
                <a:gd name="connsiteY3" fmla="*/ 176308 h 1457039"/>
                <a:gd name="connsiteX4" fmla="*/ 1353315 w 1365749"/>
                <a:gd name="connsiteY4" fmla="*/ 177832 h 1457039"/>
                <a:gd name="connsiteX5" fmla="*/ 1354839 w 1365749"/>
                <a:gd name="connsiteY5" fmla="*/ 178403 h 1457039"/>
                <a:gd name="connsiteX6" fmla="*/ 1354839 w 1365749"/>
                <a:gd name="connsiteY6" fmla="*/ 212503 h 1457039"/>
                <a:gd name="connsiteX7" fmla="*/ 1354839 w 1365749"/>
                <a:gd name="connsiteY7" fmla="*/ 303467 h 1457039"/>
                <a:gd name="connsiteX8" fmla="*/ 1354649 w 1365749"/>
                <a:gd name="connsiteY8" fmla="*/ 486823 h 1457039"/>
                <a:gd name="connsiteX9" fmla="*/ 1356077 w 1365749"/>
                <a:gd name="connsiteY9" fmla="*/ 919925 h 1457039"/>
                <a:gd name="connsiteX10" fmla="*/ 1185675 w 1365749"/>
                <a:gd name="connsiteY10" fmla="*/ 1269111 h 1457039"/>
                <a:gd name="connsiteX11" fmla="*/ 680278 w 1365749"/>
                <a:gd name="connsiteY11" fmla="*/ 1447610 h 1457039"/>
                <a:gd name="connsiteX12" fmla="*/ 114970 w 1365749"/>
                <a:gd name="connsiteY12" fmla="*/ 1206151 h 1457039"/>
                <a:gd name="connsiteX13" fmla="*/ 9433 w 1365749"/>
                <a:gd name="connsiteY13" fmla="*/ 933926 h 1457039"/>
                <a:gd name="connsiteX14" fmla="*/ 9814 w 1365749"/>
                <a:gd name="connsiteY14" fmla="*/ 424339 h 1457039"/>
                <a:gd name="connsiteX15" fmla="*/ 9719 w 1365749"/>
                <a:gd name="connsiteY15" fmla="*/ 217456 h 1457039"/>
                <a:gd name="connsiteX16" fmla="*/ 9719 w 1365749"/>
                <a:gd name="connsiteY16" fmla="*/ 192596 h 1457039"/>
                <a:gd name="connsiteX17" fmla="*/ 9719 w 1365749"/>
                <a:gd name="connsiteY17" fmla="*/ 183928 h 1457039"/>
                <a:gd name="connsiteX18" fmla="*/ 106016 w 1365749"/>
                <a:gd name="connsiteY18" fmla="*/ 169545 h 1457039"/>
                <a:gd name="connsiteX19" fmla="*/ 330616 w 1365749"/>
                <a:gd name="connsiteY19" fmla="*/ 128778 h 1457039"/>
                <a:gd name="connsiteX20" fmla="*/ 540642 w 1365749"/>
                <a:gd name="connsiteY20" fmla="*/ 57722 h 1457039"/>
                <a:gd name="connsiteX21" fmla="*/ 649703 w 1365749"/>
                <a:gd name="connsiteY21" fmla="*/ 17716 h 1457039"/>
                <a:gd name="connsiteX22" fmla="*/ 688660 w 1365749"/>
                <a:gd name="connsiteY22" fmla="*/ 9525 h 1457039"/>
                <a:gd name="connsiteX23" fmla="*/ 688660 w 1365749"/>
                <a:gd name="connsiteY23" fmla="*/ 0 h 1457039"/>
                <a:gd name="connsiteX24" fmla="*/ 646560 w 1365749"/>
                <a:gd name="connsiteY24" fmla="*/ 8572 h 1457039"/>
                <a:gd name="connsiteX25" fmla="*/ 328235 w 1365749"/>
                <a:gd name="connsiteY25" fmla="*/ 119444 h 1457039"/>
                <a:gd name="connsiteX26" fmla="*/ 289 w 1365749"/>
                <a:gd name="connsiteY26" fmla="*/ 175641 h 1457039"/>
                <a:gd name="connsiteX27" fmla="*/ 289 w 1365749"/>
                <a:gd name="connsiteY27" fmla="*/ 217265 h 1457039"/>
                <a:gd name="connsiteX28" fmla="*/ 3 w 1365749"/>
                <a:gd name="connsiteY28" fmla="*/ 933736 h 1457039"/>
                <a:gd name="connsiteX29" fmla="*/ 107921 w 1365749"/>
                <a:gd name="connsiteY29" fmla="*/ 1212247 h 1457039"/>
                <a:gd name="connsiteX30" fmla="*/ 680374 w 1365749"/>
                <a:gd name="connsiteY30" fmla="*/ 1457039 h 1457039"/>
                <a:gd name="connsiteX31" fmla="*/ 1191962 w 1365749"/>
                <a:gd name="connsiteY31" fmla="*/ 1276255 h 1457039"/>
                <a:gd name="connsiteX32" fmla="*/ 1365698 w 1365749"/>
                <a:gd name="connsiteY32" fmla="*/ 919639 h 1457039"/>
                <a:gd name="connsiteX33" fmla="*/ 1364459 w 1365749"/>
                <a:gd name="connsiteY33" fmla="*/ 303276 h 1457039"/>
                <a:gd name="connsiteX34" fmla="*/ 1364459 w 1365749"/>
                <a:gd name="connsiteY34" fmla="*/ 171641 h 1457039"/>
                <a:gd name="connsiteX35" fmla="*/ 1349981 w 1365749"/>
                <a:gd name="connsiteY35" fmla="*/ 166687 h 1457039"/>
                <a:gd name="connsiteX36" fmla="*/ 704567 w 1365749"/>
                <a:gd name="connsiteY36" fmla="*/ 2857 h 1457039"/>
                <a:gd name="connsiteX37" fmla="*/ 688660 w 1365749"/>
                <a:gd name="connsiteY37" fmla="*/ 0 h 1457039"/>
                <a:gd name="connsiteX38" fmla="*/ 688660 w 1365749"/>
                <a:gd name="connsiteY38" fmla="*/ 0 h 1457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365749" h="1457039">
                  <a:moveTo>
                    <a:pt x="688660" y="9525"/>
                  </a:moveTo>
                  <a:lnTo>
                    <a:pt x="688660" y="9525"/>
                  </a:lnTo>
                  <a:cubicBezTo>
                    <a:pt x="693518" y="9525"/>
                    <a:pt x="697614" y="10192"/>
                    <a:pt x="700281" y="11525"/>
                  </a:cubicBezTo>
                  <a:cubicBezTo>
                    <a:pt x="896687" y="105727"/>
                    <a:pt x="1114999" y="161163"/>
                    <a:pt x="1349219" y="176308"/>
                  </a:cubicBezTo>
                  <a:cubicBezTo>
                    <a:pt x="1349791" y="176403"/>
                    <a:pt x="1351601" y="177165"/>
                    <a:pt x="1353315" y="177832"/>
                  </a:cubicBezTo>
                  <a:cubicBezTo>
                    <a:pt x="1353791" y="178022"/>
                    <a:pt x="1354267" y="178213"/>
                    <a:pt x="1354839" y="178403"/>
                  </a:cubicBezTo>
                  <a:lnTo>
                    <a:pt x="1354839" y="212503"/>
                  </a:lnTo>
                  <a:cubicBezTo>
                    <a:pt x="1354839" y="242411"/>
                    <a:pt x="1354839" y="272891"/>
                    <a:pt x="1354839" y="303467"/>
                  </a:cubicBezTo>
                  <a:cubicBezTo>
                    <a:pt x="1354934" y="364617"/>
                    <a:pt x="1354744" y="425768"/>
                    <a:pt x="1354649" y="486823"/>
                  </a:cubicBezTo>
                  <a:cubicBezTo>
                    <a:pt x="1354363" y="628745"/>
                    <a:pt x="1353982" y="775526"/>
                    <a:pt x="1356077" y="919925"/>
                  </a:cubicBezTo>
                  <a:cubicBezTo>
                    <a:pt x="1358078" y="1055561"/>
                    <a:pt x="1302356" y="1169765"/>
                    <a:pt x="1185675" y="1269111"/>
                  </a:cubicBezTo>
                  <a:cubicBezTo>
                    <a:pt x="1050610" y="1384173"/>
                    <a:pt x="871064" y="1447610"/>
                    <a:pt x="680278" y="1447610"/>
                  </a:cubicBezTo>
                  <a:cubicBezTo>
                    <a:pt x="453774" y="1447610"/>
                    <a:pt x="247748" y="1359599"/>
                    <a:pt x="114970" y="1206151"/>
                  </a:cubicBezTo>
                  <a:cubicBezTo>
                    <a:pt x="44484" y="1124712"/>
                    <a:pt x="8956" y="1033082"/>
                    <a:pt x="9433" y="933926"/>
                  </a:cubicBezTo>
                  <a:cubicBezTo>
                    <a:pt x="10099" y="764000"/>
                    <a:pt x="10004" y="591312"/>
                    <a:pt x="9814" y="424339"/>
                  </a:cubicBezTo>
                  <a:cubicBezTo>
                    <a:pt x="9719" y="355378"/>
                    <a:pt x="9719" y="286417"/>
                    <a:pt x="9719" y="217456"/>
                  </a:cubicBezTo>
                  <a:lnTo>
                    <a:pt x="9719" y="192596"/>
                  </a:lnTo>
                  <a:lnTo>
                    <a:pt x="9719" y="183928"/>
                  </a:lnTo>
                  <a:cubicBezTo>
                    <a:pt x="42199" y="178689"/>
                    <a:pt x="74584" y="174022"/>
                    <a:pt x="106016" y="169545"/>
                  </a:cubicBezTo>
                  <a:cubicBezTo>
                    <a:pt x="184311" y="158401"/>
                    <a:pt x="258226" y="147828"/>
                    <a:pt x="330616" y="128778"/>
                  </a:cubicBezTo>
                  <a:cubicBezTo>
                    <a:pt x="402434" y="109919"/>
                    <a:pt x="472729" y="83344"/>
                    <a:pt x="540642" y="57722"/>
                  </a:cubicBezTo>
                  <a:cubicBezTo>
                    <a:pt x="576265" y="44291"/>
                    <a:pt x="613127" y="30289"/>
                    <a:pt x="649703" y="17716"/>
                  </a:cubicBezTo>
                  <a:cubicBezTo>
                    <a:pt x="658371" y="14573"/>
                    <a:pt x="675040" y="9525"/>
                    <a:pt x="688660" y="9525"/>
                  </a:cubicBezTo>
                  <a:moveTo>
                    <a:pt x="688660" y="0"/>
                  </a:moveTo>
                  <a:cubicBezTo>
                    <a:pt x="675135" y="0"/>
                    <a:pt x="658847" y="4286"/>
                    <a:pt x="646560" y="8572"/>
                  </a:cubicBezTo>
                  <a:cubicBezTo>
                    <a:pt x="540261" y="45244"/>
                    <a:pt x="437201" y="90869"/>
                    <a:pt x="328235" y="119444"/>
                  </a:cubicBezTo>
                  <a:cubicBezTo>
                    <a:pt x="224126" y="146780"/>
                    <a:pt x="114112" y="156877"/>
                    <a:pt x="289" y="175641"/>
                  </a:cubicBezTo>
                  <a:cubicBezTo>
                    <a:pt x="289" y="186119"/>
                    <a:pt x="289" y="201740"/>
                    <a:pt x="289" y="217265"/>
                  </a:cubicBezTo>
                  <a:cubicBezTo>
                    <a:pt x="289" y="456057"/>
                    <a:pt x="955" y="694944"/>
                    <a:pt x="3" y="933736"/>
                  </a:cubicBezTo>
                  <a:cubicBezTo>
                    <a:pt x="-378" y="1037749"/>
                    <a:pt x="36865" y="1130046"/>
                    <a:pt x="107921" y="1212247"/>
                  </a:cubicBezTo>
                  <a:cubicBezTo>
                    <a:pt x="247844" y="1373981"/>
                    <a:pt x="463108" y="1457039"/>
                    <a:pt x="680374" y="1457039"/>
                  </a:cubicBezTo>
                  <a:cubicBezTo>
                    <a:pt x="864206" y="1457039"/>
                    <a:pt x="1049467" y="1397603"/>
                    <a:pt x="1191962" y="1276255"/>
                  </a:cubicBezTo>
                  <a:cubicBezTo>
                    <a:pt x="1306547" y="1178624"/>
                    <a:pt x="1367793" y="1061942"/>
                    <a:pt x="1365698" y="919639"/>
                  </a:cubicBezTo>
                  <a:cubicBezTo>
                    <a:pt x="1362649" y="714185"/>
                    <a:pt x="1364650" y="508730"/>
                    <a:pt x="1364459" y="303276"/>
                  </a:cubicBezTo>
                  <a:cubicBezTo>
                    <a:pt x="1364459" y="258794"/>
                    <a:pt x="1364459" y="214217"/>
                    <a:pt x="1364459" y="171641"/>
                  </a:cubicBezTo>
                  <a:cubicBezTo>
                    <a:pt x="1356173" y="168688"/>
                    <a:pt x="1353124" y="166878"/>
                    <a:pt x="1349981" y="166687"/>
                  </a:cubicBezTo>
                  <a:cubicBezTo>
                    <a:pt x="1121476" y="152019"/>
                    <a:pt x="905830" y="99441"/>
                    <a:pt x="704567" y="2857"/>
                  </a:cubicBezTo>
                  <a:cubicBezTo>
                    <a:pt x="700090" y="857"/>
                    <a:pt x="694661" y="0"/>
                    <a:pt x="688660" y="0"/>
                  </a:cubicBezTo>
                  <a:lnTo>
                    <a:pt x="68866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AF0C0"/>
                </a:gs>
                <a:gs pos="50000">
                  <a:srgbClr val="EEC887"/>
                </a:gs>
                <a:gs pos="53000">
                  <a:srgbClr val="F7D495"/>
                </a:gs>
                <a:gs pos="100000">
                  <a:srgbClr val="FAF0C0"/>
                </a:gs>
              </a:gsLst>
              <a:lin ang="0" scaled="1"/>
              <a:tileRect/>
            </a:gradFill>
            <a:ln w="53232" cap="rnd">
              <a:noFill/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22" name="图形 2">
            <a:extLst>
              <a:ext uri="{FF2B5EF4-FFF2-40B4-BE49-F238E27FC236}">
                <a16:creationId xmlns:a16="http://schemas.microsoft.com/office/drawing/2014/main" id="{33643573-C635-1D44-E6DE-39030C9C9652}"/>
              </a:ext>
            </a:extLst>
          </p:cNvPr>
          <p:cNvGrpSpPr/>
          <p:nvPr/>
        </p:nvGrpSpPr>
        <p:grpSpPr>
          <a:xfrm>
            <a:off x="4211982" y="4082788"/>
            <a:ext cx="1559331" cy="1650891"/>
            <a:chOff x="4160071" y="2658427"/>
            <a:chExt cx="1358867" cy="1438656"/>
          </a:xfrm>
        </p:grpSpPr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678CFEFF-8BDB-3433-7CCE-FA681EF9FE7E}"/>
                </a:ext>
              </a:extLst>
            </p:cNvPr>
            <p:cNvSpPr/>
            <p:nvPr/>
          </p:nvSpPr>
          <p:spPr>
            <a:xfrm>
              <a:off x="4164873" y="2663475"/>
              <a:ext cx="1349460" cy="1429035"/>
            </a:xfrm>
            <a:custGeom>
              <a:avLst/>
              <a:gdLst>
                <a:gd name="connsiteX0" fmla="*/ 675826 w 1349460"/>
                <a:gd name="connsiteY0" fmla="*/ 1429036 h 1429035"/>
                <a:gd name="connsiteX1" fmla="*/ 649347 w 1349460"/>
                <a:gd name="connsiteY1" fmla="*/ 1423797 h 1429035"/>
                <a:gd name="connsiteX2" fmla="*/ 8410 w 1349460"/>
                <a:gd name="connsiteY2" fmla="*/ 595217 h 1429035"/>
                <a:gd name="connsiteX3" fmla="*/ 2028 w 1349460"/>
                <a:gd name="connsiteY3" fmla="*/ 326993 h 1429035"/>
                <a:gd name="connsiteX4" fmla="*/ 4123 w 1349460"/>
                <a:gd name="connsiteY4" fmla="*/ 205454 h 1429035"/>
                <a:gd name="connsiteX5" fmla="*/ 4028 w 1349460"/>
                <a:gd name="connsiteY5" fmla="*/ 64675 h 1429035"/>
                <a:gd name="connsiteX6" fmla="*/ 4028 w 1349460"/>
                <a:gd name="connsiteY6" fmla="*/ 190 h 1429035"/>
                <a:gd name="connsiteX7" fmla="*/ 1038729 w 1349460"/>
                <a:gd name="connsiteY7" fmla="*/ 190 h 1429035"/>
                <a:gd name="connsiteX8" fmla="*/ 1119405 w 1349460"/>
                <a:gd name="connsiteY8" fmla="*/ 381 h 1429035"/>
                <a:gd name="connsiteX9" fmla="*/ 1200844 w 1349460"/>
                <a:gd name="connsiteY9" fmla="*/ 571 h 1429035"/>
                <a:gd name="connsiteX10" fmla="*/ 1312477 w 1349460"/>
                <a:gd name="connsiteY10" fmla="*/ 0 h 1429035"/>
                <a:gd name="connsiteX11" fmla="*/ 1314192 w 1349460"/>
                <a:gd name="connsiteY11" fmla="*/ 0 h 1429035"/>
                <a:gd name="connsiteX12" fmla="*/ 1344862 w 1349460"/>
                <a:gd name="connsiteY12" fmla="*/ 8477 h 1429035"/>
                <a:gd name="connsiteX13" fmla="*/ 1349339 w 1349460"/>
                <a:gd name="connsiteY13" fmla="*/ 25622 h 1429035"/>
                <a:gd name="connsiteX14" fmla="*/ 1346862 w 1349460"/>
                <a:gd name="connsiteY14" fmla="*/ 294513 h 1429035"/>
                <a:gd name="connsiteX15" fmla="*/ 1310382 w 1349460"/>
                <a:gd name="connsiteY15" fmla="*/ 746379 h 1429035"/>
                <a:gd name="connsiteX16" fmla="*/ 697829 w 1349460"/>
                <a:gd name="connsiteY16" fmla="*/ 1425226 h 1429035"/>
                <a:gd name="connsiteX17" fmla="*/ 675826 w 1349460"/>
                <a:gd name="connsiteY17" fmla="*/ 1429036 h 1429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349460" h="1429035">
                  <a:moveTo>
                    <a:pt x="675826" y="1429036"/>
                  </a:moveTo>
                  <a:cubicBezTo>
                    <a:pt x="665539" y="1429036"/>
                    <a:pt x="655443" y="1427036"/>
                    <a:pt x="649347" y="1423797"/>
                  </a:cubicBezTo>
                  <a:cubicBezTo>
                    <a:pt x="268061" y="1219772"/>
                    <a:pt x="52415" y="940975"/>
                    <a:pt x="8410" y="595217"/>
                  </a:cubicBezTo>
                  <a:cubicBezTo>
                    <a:pt x="-2830" y="506825"/>
                    <a:pt x="-354" y="415385"/>
                    <a:pt x="2028" y="326993"/>
                  </a:cubicBezTo>
                  <a:cubicBezTo>
                    <a:pt x="3075" y="287083"/>
                    <a:pt x="4218" y="245840"/>
                    <a:pt x="4123" y="205454"/>
                  </a:cubicBezTo>
                  <a:cubicBezTo>
                    <a:pt x="3933" y="159258"/>
                    <a:pt x="4028" y="112967"/>
                    <a:pt x="4028" y="64675"/>
                  </a:cubicBezTo>
                  <a:lnTo>
                    <a:pt x="4028" y="190"/>
                  </a:lnTo>
                  <a:lnTo>
                    <a:pt x="1038729" y="190"/>
                  </a:lnTo>
                  <a:cubicBezTo>
                    <a:pt x="1065589" y="190"/>
                    <a:pt x="1092545" y="286"/>
                    <a:pt x="1119405" y="381"/>
                  </a:cubicBezTo>
                  <a:cubicBezTo>
                    <a:pt x="1146552" y="476"/>
                    <a:pt x="1173698" y="571"/>
                    <a:pt x="1200844" y="571"/>
                  </a:cubicBezTo>
                  <a:cubicBezTo>
                    <a:pt x="1244088" y="571"/>
                    <a:pt x="1279521" y="381"/>
                    <a:pt x="1312477" y="0"/>
                  </a:cubicBezTo>
                  <a:lnTo>
                    <a:pt x="1314192" y="0"/>
                  </a:lnTo>
                  <a:cubicBezTo>
                    <a:pt x="1329622" y="0"/>
                    <a:pt x="1339623" y="2762"/>
                    <a:pt x="1344862" y="8477"/>
                  </a:cubicBezTo>
                  <a:cubicBezTo>
                    <a:pt x="1348482" y="12478"/>
                    <a:pt x="1349911" y="18002"/>
                    <a:pt x="1349339" y="25622"/>
                  </a:cubicBezTo>
                  <a:cubicBezTo>
                    <a:pt x="1341719" y="115062"/>
                    <a:pt x="1344291" y="206216"/>
                    <a:pt x="1346862" y="294513"/>
                  </a:cubicBezTo>
                  <a:cubicBezTo>
                    <a:pt x="1351149" y="443579"/>
                    <a:pt x="1355625" y="597694"/>
                    <a:pt x="1310382" y="746379"/>
                  </a:cubicBezTo>
                  <a:cubicBezTo>
                    <a:pt x="1223609" y="1031653"/>
                    <a:pt x="1023298" y="1253681"/>
                    <a:pt x="697829" y="1425226"/>
                  </a:cubicBezTo>
                  <a:cubicBezTo>
                    <a:pt x="692686" y="1427512"/>
                    <a:pt x="684685" y="1429036"/>
                    <a:pt x="675826" y="142903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AF0C0"/>
                </a:gs>
                <a:gs pos="50000">
                  <a:srgbClr val="EEC887"/>
                </a:gs>
                <a:gs pos="53000">
                  <a:srgbClr val="F7D495"/>
                </a:gs>
                <a:gs pos="100000">
                  <a:srgbClr val="FAF0C0"/>
                </a:gs>
              </a:gsLst>
              <a:lin ang="0" scaled="1"/>
              <a:tileRect/>
            </a:gradFill>
            <a:ln w="53232" cap="rnd">
              <a:noFill/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2BED7A93-BD1F-2EEC-20F9-E5E7EF4EF41F}"/>
                </a:ext>
              </a:extLst>
            </p:cNvPr>
            <p:cNvSpPr/>
            <p:nvPr/>
          </p:nvSpPr>
          <p:spPr>
            <a:xfrm>
              <a:off x="4160071" y="2658427"/>
              <a:ext cx="1358867" cy="1438656"/>
            </a:xfrm>
            <a:custGeom>
              <a:avLst/>
              <a:gdLst>
                <a:gd name="connsiteX0" fmla="*/ 1318899 w 1358867"/>
                <a:gd name="connsiteY0" fmla="*/ 9525 h 1438656"/>
                <a:gd name="connsiteX1" fmla="*/ 1346045 w 1358867"/>
                <a:gd name="connsiteY1" fmla="*/ 16478 h 1438656"/>
                <a:gd name="connsiteX2" fmla="*/ 1349284 w 1358867"/>
                <a:gd name="connsiteY2" fmla="*/ 30004 h 1438656"/>
                <a:gd name="connsiteX3" fmla="*/ 1346807 w 1358867"/>
                <a:gd name="connsiteY3" fmla="*/ 299371 h 1438656"/>
                <a:gd name="connsiteX4" fmla="*/ 1310517 w 1358867"/>
                <a:gd name="connsiteY4" fmla="*/ 749713 h 1438656"/>
                <a:gd name="connsiteX5" fmla="*/ 1084393 w 1358867"/>
                <a:gd name="connsiteY5" fmla="*/ 1140619 h 1438656"/>
                <a:gd name="connsiteX6" fmla="*/ 700345 w 1358867"/>
                <a:gd name="connsiteY6" fmla="*/ 1425797 h 1438656"/>
                <a:gd name="connsiteX7" fmla="*/ 680628 w 1358867"/>
                <a:gd name="connsiteY7" fmla="*/ 1429417 h 1438656"/>
                <a:gd name="connsiteX8" fmla="*/ 656340 w 1358867"/>
                <a:gd name="connsiteY8" fmla="*/ 1424654 h 1438656"/>
                <a:gd name="connsiteX9" fmla="*/ 220571 w 1358867"/>
                <a:gd name="connsiteY9" fmla="*/ 1078611 h 1438656"/>
                <a:gd name="connsiteX10" fmla="*/ 17784 w 1358867"/>
                <a:gd name="connsiteY10" fmla="*/ 599694 h 1438656"/>
                <a:gd name="connsiteX11" fmla="*/ 11497 w 1358867"/>
                <a:gd name="connsiteY11" fmla="*/ 332232 h 1438656"/>
                <a:gd name="connsiteX12" fmla="*/ 13593 w 1358867"/>
                <a:gd name="connsiteY12" fmla="*/ 210502 h 1438656"/>
                <a:gd name="connsiteX13" fmla="*/ 13498 w 1358867"/>
                <a:gd name="connsiteY13" fmla="*/ 69628 h 1438656"/>
                <a:gd name="connsiteX14" fmla="*/ 13498 w 1358867"/>
                <a:gd name="connsiteY14" fmla="*/ 10001 h 1438656"/>
                <a:gd name="connsiteX15" fmla="*/ 42739 w 1358867"/>
                <a:gd name="connsiteY15" fmla="*/ 10001 h 1438656"/>
                <a:gd name="connsiteX16" fmla="*/ 70552 w 1358867"/>
                <a:gd name="connsiteY16" fmla="*/ 10001 h 1438656"/>
                <a:gd name="connsiteX17" fmla="*/ 326870 w 1358867"/>
                <a:gd name="connsiteY17" fmla="*/ 10001 h 1438656"/>
                <a:gd name="connsiteX18" fmla="*/ 600333 w 1358867"/>
                <a:gd name="connsiteY18" fmla="*/ 10001 h 1438656"/>
                <a:gd name="connsiteX19" fmla="*/ 1043341 w 1358867"/>
                <a:gd name="connsiteY19" fmla="*/ 10001 h 1438656"/>
                <a:gd name="connsiteX20" fmla="*/ 1123922 w 1358867"/>
                <a:gd name="connsiteY20" fmla="*/ 10192 h 1438656"/>
                <a:gd name="connsiteX21" fmla="*/ 1205266 w 1358867"/>
                <a:gd name="connsiteY21" fmla="*/ 10382 h 1438656"/>
                <a:gd name="connsiteX22" fmla="*/ 1317089 w 1358867"/>
                <a:gd name="connsiteY22" fmla="*/ 9811 h 1438656"/>
                <a:gd name="connsiteX23" fmla="*/ 1318899 w 1358867"/>
                <a:gd name="connsiteY23" fmla="*/ 9525 h 1438656"/>
                <a:gd name="connsiteX24" fmla="*/ 1318899 w 1358867"/>
                <a:gd name="connsiteY24" fmla="*/ 0 h 1438656"/>
                <a:gd name="connsiteX25" fmla="*/ 1317184 w 1358867"/>
                <a:gd name="connsiteY25" fmla="*/ 0 h 1438656"/>
                <a:gd name="connsiteX26" fmla="*/ 1205456 w 1358867"/>
                <a:gd name="connsiteY26" fmla="*/ 571 h 1438656"/>
                <a:gd name="connsiteX27" fmla="*/ 1043531 w 1358867"/>
                <a:gd name="connsiteY27" fmla="*/ 286 h 1438656"/>
                <a:gd name="connsiteX28" fmla="*/ 600523 w 1358867"/>
                <a:gd name="connsiteY28" fmla="*/ 286 h 1438656"/>
                <a:gd name="connsiteX29" fmla="*/ 70743 w 1358867"/>
                <a:gd name="connsiteY29" fmla="*/ 286 h 1438656"/>
                <a:gd name="connsiteX30" fmla="*/ 4163 w 1358867"/>
                <a:gd name="connsiteY30" fmla="*/ 286 h 1438656"/>
                <a:gd name="connsiteX31" fmla="*/ 4163 w 1358867"/>
                <a:gd name="connsiteY31" fmla="*/ 210312 h 1438656"/>
                <a:gd name="connsiteX32" fmla="*/ 8449 w 1358867"/>
                <a:gd name="connsiteY32" fmla="*/ 600742 h 1438656"/>
                <a:gd name="connsiteX33" fmla="*/ 651863 w 1358867"/>
                <a:gd name="connsiteY33" fmla="*/ 1432846 h 1438656"/>
                <a:gd name="connsiteX34" fmla="*/ 680628 w 1358867"/>
                <a:gd name="connsiteY34" fmla="*/ 1438656 h 1438656"/>
                <a:gd name="connsiteX35" fmla="*/ 704727 w 1358867"/>
                <a:gd name="connsiteY35" fmla="*/ 1433989 h 1438656"/>
                <a:gd name="connsiteX36" fmla="*/ 1319566 w 1358867"/>
                <a:gd name="connsiteY36" fmla="*/ 752284 h 1438656"/>
                <a:gd name="connsiteX37" fmla="*/ 1358713 w 1358867"/>
                <a:gd name="connsiteY37" fmla="*/ 30575 h 1438656"/>
                <a:gd name="connsiteX38" fmla="*/ 1318899 w 1358867"/>
                <a:gd name="connsiteY38" fmla="*/ 0 h 1438656"/>
                <a:gd name="connsiteX39" fmla="*/ 1318899 w 1358867"/>
                <a:gd name="connsiteY39" fmla="*/ 0 h 1438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358867" h="1438656">
                  <a:moveTo>
                    <a:pt x="1318899" y="9525"/>
                  </a:moveTo>
                  <a:cubicBezTo>
                    <a:pt x="1332710" y="9525"/>
                    <a:pt x="1341854" y="11811"/>
                    <a:pt x="1346045" y="16478"/>
                  </a:cubicBezTo>
                  <a:cubicBezTo>
                    <a:pt x="1348712" y="19431"/>
                    <a:pt x="1349760" y="23813"/>
                    <a:pt x="1349284" y="30004"/>
                  </a:cubicBezTo>
                  <a:cubicBezTo>
                    <a:pt x="1341663" y="119634"/>
                    <a:pt x="1344235" y="211074"/>
                    <a:pt x="1346807" y="299371"/>
                  </a:cubicBezTo>
                  <a:cubicBezTo>
                    <a:pt x="1351093" y="448056"/>
                    <a:pt x="1355570" y="601694"/>
                    <a:pt x="1310517" y="749713"/>
                  </a:cubicBezTo>
                  <a:cubicBezTo>
                    <a:pt x="1266416" y="894683"/>
                    <a:pt x="1190311" y="1026223"/>
                    <a:pt x="1084393" y="1140619"/>
                  </a:cubicBezTo>
                  <a:cubicBezTo>
                    <a:pt x="984952" y="1247965"/>
                    <a:pt x="855793" y="1343882"/>
                    <a:pt x="700345" y="1425797"/>
                  </a:cubicBezTo>
                  <a:cubicBezTo>
                    <a:pt x="696059" y="1428083"/>
                    <a:pt x="688725" y="1429417"/>
                    <a:pt x="680628" y="1429417"/>
                  </a:cubicBezTo>
                  <a:cubicBezTo>
                    <a:pt x="671103" y="1429417"/>
                    <a:pt x="661864" y="1427607"/>
                    <a:pt x="656340" y="1424654"/>
                  </a:cubicBezTo>
                  <a:cubicBezTo>
                    <a:pt x="472031" y="1326071"/>
                    <a:pt x="325441" y="1209580"/>
                    <a:pt x="220571" y="1078611"/>
                  </a:cubicBezTo>
                  <a:cubicBezTo>
                    <a:pt x="108748" y="938879"/>
                    <a:pt x="40453" y="777716"/>
                    <a:pt x="17784" y="599694"/>
                  </a:cubicBezTo>
                  <a:cubicBezTo>
                    <a:pt x="6544" y="511683"/>
                    <a:pt x="9021" y="420433"/>
                    <a:pt x="11497" y="332232"/>
                  </a:cubicBezTo>
                  <a:cubicBezTo>
                    <a:pt x="12545" y="292322"/>
                    <a:pt x="13688" y="251079"/>
                    <a:pt x="13593" y="210502"/>
                  </a:cubicBezTo>
                  <a:cubicBezTo>
                    <a:pt x="13402" y="164306"/>
                    <a:pt x="13498" y="118015"/>
                    <a:pt x="13498" y="69628"/>
                  </a:cubicBezTo>
                  <a:cubicBezTo>
                    <a:pt x="13498" y="50101"/>
                    <a:pt x="13498" y="30289"/>
                    <a:pt x="13498" y="10001"/>
                  </a:cubicBezTo>
                  <a:lnTo>
                    <a:pt x="42739" y="10001"/>
                  </a:lnTo>
                  <a:lnTo>
                    <a:pt x="70552" y="10001"/>
                  </a:lnTo>
                  <a:lnTo>
                    <a:pt x="326870" y="10001"/>
                  </a:lnTo>
                  <a:lnTo>
                    <a:pt x="600333" y="10001"/>
                  </a:lnTo>
                  <a:lnTo>
                    <a:pt x="1043341" y="10001"/>
                  </a:lnTo>
                  <a:cubicBezTo>
                    <a:pt x="1070201" y="10001"/>
                    <a:pt x="1097061" y="10096"/>
                    <a:pt x="1123922" y="10192"/>
                  </a:cubicBezTo>
                  <a:cubicBezTo>
                    <a:pt x="1151068" y="10287"/>
                    <a:pt x="1178215" y="10382"/>
                    <a:pt x="1205266" y="10382"/>
                  </a:cubicBezTo>
                  <a:cubicBezTo>
                    <a:pt x="1248604" y="10382"/>
                    <a:pt x="1284133" y="10192"/>
                    <a:pt x="1317089" y="9811"/>
                  </a:cubicBezTo>
                  <a:lnTo>
                    <a:pt x="1318899" y="9525"/>
                  </a:lnTo>
                  <a:moveTo>
                    <a:pt x="1318899" y="0"/>
                  </a:moveTo>
                  <a:cubicBezTo>
                    <a:pt x="1318327" y="0"/>
                    <a:pt x="1317756" y="0"/>
                    <a:pt x="1317184" y="0"/>
                  </a:cubicBezTo>
                  <a:cubicBezTo>
                    <a:pt x="1279942" y="476"/>
                    <a:pt x="1242699" y="571"/>
                    <a:pt x="1205456" y="571"/>
                  </a:cubicBezTo>
                  <a:cubicBezTo>
                    <a:pt x="1151449" y="571"/>
                    <a:pt x="1097538" y="286"/>
                    <a:pt x="1043531" y="286"/>
                  </a:cubicBezTo>
                  <a:cubicBezTo>
                    <a:pt x="895893" y="286"/>
                    <a:pt x="748161" y="286"/>
                    <a:pt x="600523" y="286"/>
                  </a:cubicBezTo>
                  <a:cubicBezTo>
                    <a:pt x="423930" y="286"/>
                    <a:pt x="247336" y="286"/>
                    <a:pt x="70743" y="286"/>
                  </a:cubicBezTo>
                  <a:cubicBezTo>
                    <a:pt x="51026" y="286"/>
                    <a:pt x="31404" y="286"/>
                    <a:pt x="4163" y="286"/>
                  </a:cubicBezTo>
                  <a:cubicBezTo>
                    <a:pt x="4163" y="74771"/>
                    <a:pt x="3973" y="142589"/>
                    <a:pt x="4163" y="210312"/>
                  </a:cubicBezTo>
                  <a:cubicBezTo>
                    <a:pt x="4639" y="340519"/>
                    <a:pt x="-7934" y="472059"/>
                    <a:pt x="8449" y="600742"/>
                  </a:cubicBezTo>
                  <a:cubicBezTo>
                    <a:pt x="55884" y="973264"/>
                    <a:pt x="292580" y="1240536"/>
                    <a:pt x="651863" y="1432846"/>
                  </a:cubicBezTo>
                  <a:cubicBezTo>
                    <a:pt x="659007" y="1436656"/>
                    <a:pt x="669960" y="1438656"/>
                    <a:pt x="680628" y="1438656"/>
                  </a:cubicBezTo>
                  <a:cubicBezTo>
                    <a:pt x="689773" y="1438656"/>
                    <a:pt x="698726" y="1437132"/>
                    <a:pt x="704727" y="1433989"/>
                  </a:cubicBezTo>
                  <a:cubicBezTo>
                    <a:pt x="1007908" y="1274159"/>
                    <a:pt x="1227459" y="1055370"/>
                    <a:pt x="1319566" y="752284"/>
                  </a:cubicBezTo>
                  <a:cubicBezTo>
                    <a:pt x="1391765" y="514826"/>
                    <a:pt x="1338139" y="270891"/>
                    <a:pt x="1358713" y="30575"/>
                  </a:cubicBezTo>
                  <a:cubicBezTo>
                    <a:pt x="1360618" y="7620"/>
                    <a:pt x="1344711" y="0"/>
                    <a:pt x="1318899" y="0"/>
                  </a:cubicBezTo>
                  <a:lnTo>
                    <a:pt x="1318899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AF0C0"/>
                </a:gs>
                <a:gs pos="50000">
                  <a:srgbClr val="EEC887"/>
                </a:gs>
                <a:gs pos="53000">
                  <a:srgbClr val="F7D495"/>
                </a:gs>
                <a:gs pos="100000">
                  <a:srgbClr val="FAF0C0"/>
                </a:gs>
              </a:gsLst>
              <a:lin ang="0" scaled="1"/>
              <a:tileRect/>
            </a:gradFill>
            <a:ln w="53232" cap="rnd">
              <a:noFill/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25" name="图形 2">
            <a:extLst>
              <a:ext uri="{FF2B5EF4-FFF2-40B4-BE49-F238E27FC236}">
                <a16:creationId xmlns:a16="http://schemas.microsoft.com/office/drawing/2014/main" id="{F1ED2E2E-0C53-2751-94E9-2447C2CF3ADE}"/>
              </a:ext>
            </a:extLst>
          </p:cNvPr>
          <p:cNvGrpSpPr/>
          <p:nvPr/>
        </p:nvGrpSpPr>
        <p:grpSpPr>
          <a:xfrm>
            <a:off x="6427977" y="4107053"/>
            <a:ext cx="1574273" cy="1766422"/>
            <a:chOff x="6537440" y="2679572"/>
            <a:chExt cx="1371888" cy="1539335"/>
          </a:xfrm>
        </p:grpSpPr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2C6F0FA3-1DC6-ECE8-2901-031657CAB97F}"/>
                </a:ext>
              </a:extLst>
            </p:cNvPr>
            <p:cNvSpPr/>
            <p:nvPr/>
          </p:nvSpPr>
          <p:spPr>
            <a:xfrm>
              <a:off x="6542174" y="2684430"/>
              <a:ext cx="1362441" cy="1529905"/>
            </a:xfrm>
            <a:custGeom>
              <a:avLst/>
              <a:gdLst>
                <a:gd name="connsiteX0" fmla="*/ 683014 w 1362441"/>
                <a:gd name="connsiteY0" fmla="*/ 1529906 h 1529905"/>
                <a:gd name="connsiteX1" fmla="*/ 611196 w 1362441"/>
                <a:gd name="connsiteY1" fmla="*/ 1501997 h 1529905"/>
                <a:gd name="connsiteX2" fmla="*/ 137231 w 1362441"/>
                <a:gd name="connsiteY2" fmla="*/ 1061561 h 1529905"/>
                <a:gd name="connsiteX3" fmla="*/ 1881 w 1362441"/>
                <a:gd name="connsiteY3" fmla="*/ 603504 h 1529905"/>
                <a:gd name="connsiteX4" fmla="*/ 1691 w 1362441"/>
                <a:gd name="connsiteY4" fmla="*/ 336899 h 1529905"/>
                <a:gd name="connsiteX5" fmla="*/ 72 w 1362441"/>
                <a:gd name="connsiteY5" fmla="*/ 217265 h 1529905"/>
                <a:gd name="connsiteX6" fmla="*/ 72 w 1362441"/>
                <a:gd name="connsiteY6" fmla="*/ 184309 h 1529905"/>
                <a:gd name="connsiteX7" fmla="*/ 72 w 1362441"/>
                <a:gd name="connsiteY7" fmla="*/ 169164 h 1529905"/>
                <a:gd name="connsiteX8" fmla="*/ 663678 w 1362441"/>
                <a:gd name="connsiteY8" fmla="*/ 3238 h 1529905"/>
                <a:gd name="connsiteX9" fmla="*/ 681014 w 1362441"/>
                <a:gd name="connsiteY9" fmla="*/ 0 h 1529905"/>
                <a:gd name="connsiteX10" fmla="*/ 695587 w 1362441"/>
                <a:gd name="connsiteY10" fmla="*/ 2572 h 1529905"/>
                <a:gd name="connsiteX11" fmla="*/ 1351574 w 1362441"/>
                <a:gd name="connsiteY11" fmla="*/ 169640 h 1529905"/>
                <a:gd name="connsiteX12" fmla="*/ 1354241 w 1362441"/>
                <a:gd name="connsiteY12" fmla="*/ 172879 h 1529905"/>
                <a:gd name="connsiteX13" fmla="*/ 1356432 w 1362441"/>
                <a:gd name="connsiteY13" fmla="*/ 175641 h 1529905"/>
                <a:gd name="connsiteX14" fmla="*/ 1359384 w 1362441"/>
                <a:gd name="connsiteY14" fmla="*/ 343662 h 1529905"/>
                <a:gd name="connsiteX15" fmla="*/ 1349955 w 1362441"/>
                <a:gd name="connsiteY15" fmla="*/ 720376 h 1529905"/>
                <a:gd name="connsiteX16" fmla="*/ 820460 w 1362441"/>
                <a:gd name="connsiteY16" fmla="*/ 1456753 h 1529905"/>
                <a:gd name="connsiteX17" fmla="*/ 779883 w 1362441"/>
                <a:gd name="connsiteY17" fmla="*/ 1483328 h 1529905"/>
                <a:gd name="connsiteX18" fmla="*/ 756833 w 1362441"/>
                <a:gd name="connsiteY18" fmla="*/ 1498473 h 1529905"/>
                <a:gd name="connsiteX19" fmla="*/ 683014 w 1362441"/>
                <a:gd name="connsiteY19" fmla="*/ 1529906 h 1529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362441" h="1529905">
                  <a:moveTo>
                    <a:pt x="683014" y="1529906"/>
                  </a:moveTo>
                  <a:cubicBezTo>
                    <a:pt x="664821" y="1529906"/>
                    <a:pt x="645390" y="1522381"/>
                    <a:pt x="611196" y="1501997"/>
                  </a:cubicBezTo>
                  <a:cubicBezTo>
                    <a:pt x="392977" y="1371695"/>
                    <a:pt x="237911" y="1227677"/>
                    <a:pt x="137231" y="1061561"/>
                  </a:cubicBezTo>
                  <a:cubicBezTo>
                    <a:pt x="41505" y="903637"/>
                    <a:pt x="-2786" y="753809"/>
                    <a:pt x="1881" y="603504"/>
                  </a:cubicBezTo>
                  <a:cubicBezTo>
                    <a:pt x="4643" y="514636"/>
                    <a:pt x="3120" y="424339"/>
                    <a:pt x="1691" y="336899"/>
                  </a:cubicBezTo>
                  <a:cubicBezTo>
                    <a:pt x="1024" y="296990"/>
                    <a:pt x="357" y="257080"/>
                    <a:pt x="72" y="217265"/>
                  </a:cubicBezTo>
                  <a:cubicBezTo>
                    <a:pt x="-24" y="206883"/>
                    <a:pt x="-24" y="196405"/>
                    <a:pt x="72" y="184309"/>
                  </a:cubicBezTo>
                  <a:lnTo>
                    <a:pt x="72" y="169164"/>
                  </a:lnTo>
                  <a:cubicBezTo>
                    <a:pt x="235815" y="159925"/>
                    <a:pt x="452985" y="105632"/>
                    <a:pt x="663678" y="3238"/>
                  </a:cubicBezTo>
                  <a:cubicBezTo>
                    <a:pt x="667869" y="1238"/>
                    <a:pt x="674346" y="0"/>
                    <a:pt x="681014" y="0"/>
                  </a:cubicBezTo>
                  <a:cubicBezTo>
                    <a:pt x="686824" y="0"/>
                    <a:pt x="692158" y="952"/>
                    <a:pt x="695587" y="2572"/>
                  </a:cubicBezTo>
                  <a:cubicBezTo>
                    <a:pt x="904565" y="104013"/>
                    <a:pt x="1125260" y="160210"/>
                    <a:pt x="1351574" y="169640"/>
                  </a:cubicBezTo>
                  <a:cubicBezTo>
                    <a:pt x="1352527" y="170879"/>
                    <a:pt x="1353479" y="171926"/>
                    <a:pt x="1354241" y="172879"/>
                  </a:cubicBezTo>
                  <a:cubicBezTo>
                    <a:pt x="1355098" y="173831"/>
                    <a:pt x="1356241" y="175165"/>
                    <a:pt x="1356432" y="175641"/>
                  </a:cubicBezTo>
                  <a:cubicBezTo>
                    <a:pt x="1356145" y="231172"/>
                    <a:pt x="1357765" y="288322"/>
                    <a:pt x="1359384" y="343662"/>
                  </a:cubicBezTo>
                  <a:cubicBezTo>
                    <a:pt x="1363004" y="467868"/>
                    <a:pt x="1366623" y="596265"/>
                    <a:pt x="1349955" y="720376"/>
                  </a:cubicBezTo>
                  <a:cubicBezTo>
                    <a:pt x="1311378" y="1006888"/>
                    <a:pt x="1133261" y="1254633"/>
                    <a:pt x="820460" y="1456753"/>
                  </a:cubicBezTo>
                  <a:cubicBezTo>
                    <a:pt x="806839" y="1465517"/>
                    <a:pt x="793409" y="1474375"/>
                    <a:pt x="779883" y="1483328"/>
                  </a:cubicBezTo>
                  <a:lnTo>
                    <a:pt x="756833" y="1498473"/>
                  </a:lnTo>
                  <a:cubicBezTo>
                    <a:pt x="725591" y="1518761"/>
                    <a:pt x="704540" y="1529906"/>
                    <a:pt x="683014" y="152990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AF0C0"/>
                </a:gs>
                <a:gs pos="50000">
                  <a:srgbClr val="EEC887"/>
                </a:gs>
                <a:gs pos="53000">
                  <a:srgbClr val="F7D495"/>
                </a:gs>
                <a:gs pos="100000">
                  <a:srgbClr val="FAF0C0"/>
                </a:gs>
              </a:gsLst>
              <a:lin ang="0" scaled="1"/>
              <a:tileRect/>
            </a:gradFill>
            <a:ln w="53232" cap="rnd">
              <a:noFill/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872873A5-936F-28EB-B064-973701E135EB}"/>
                </a:ext>
              </a:extLst>
            </p:cNvPr>
            <p:cNvSpPr/>
            <p:nvPr/>
          </p:nvSpPr>
          <p:spPr>
            <a:xfrm>
              <a:off x="6537440" y="2679572"/>
              <a:ext cx="1371888" cy="1539335"/>
            </a:xfrm>
            <a:custGeom>
              <a:avLst/>
              <a:gdLst>
                <a:gd name="connsiteX0" fmla="*/ 685747 w 1371888"/>
                <a:gd name="connsiteY0" fmla="*/ 9525 h 1539335"/>
                <a:gd name="connsiteX1" fmla="*/ 698225 w 1371888"/>
                <a:gd name="connsiteY1" fmla="*/ 11620 h 1539335"/>
                <a:gd name="connsiteX2" fmla="*/ 1354021 w 1371888"/>
                <a:gd name="connsiteY2" fmla="*/ 179070 h 1539335"/>
                <a:gd name="connsiteX3" fmla="*/ 1355450 w 1371888"/>
                <a:gd name="connsiteY3" fmla="*/ 180689 h 1539335"/>
                <a:gd name="connsiteX4" fmla="*/ 1356307 w 1371888"/>
                <a:gd name="connsiteY4" fmla="*/ 181737 h 1539335"/>
                <a:gd name="connsiteX5" fmla="*/ 1359355 w 1371888"/>
                <a:gd name="connsiteY5" fmla="*/ 348424 h 1539335"/>
                <a:gd name="connsiteX6" fmla="*/ 1350021 w 1371888"/>
                <a:gd name="connsiteY6" fmla="*/ 724376 h 1539335"/>
                <a:gd name="connsiteX7" fmla="*/ 1178285 w 1371888"/>
                <a:gd name="connsiteY7" fmla="*/ 1137856 h 1539335"/>
                <a:gd name="connsiteX8" fmla="*/ 822716 w 1371888"/>
                <a:gd name="connsiteY8" fmla="*/ 1457325 h 1539335"/>
                <a:gd name="connsiteX9" fmla="*/ 781759 w 1371888"/>
                <a:gd name="connsiteY9" fmla="*/ 1484090 h 1539335"/>
                <a:gd name="connsiteX10" fmla="*/ 759089 w 1371888"/>
                <a:gd name="connsiteY10" fmla="*/ 1498949 h 1539335"/>
                <a:gd name="connsiteX11" fmla="*/ 687747 w 1371888"/>
                <a:gd name="connsiteY11" fmla="*/ 1529715 h 1539335"/>
                <a:gd name="connsiteX12" fmla="*/ 618406 w 1371888"/>
                <a:gd name="connsiteY12" fmla="*/ 1502473 h 1539335"/>
                <a:gd name="connsiteX13" fmla="*/ 146061 w 1371888"/>
                <a:gd name="connsiteY13" fmla="*/ 1063657 h 1539335"/>
                <a:gd name="connsiteX14" fmla="*/ 11377 w 1371888"/>
                <a:gd name="connsiteY14" fmla="*/ 608171 h 1539335"/>
                <a:gd name="connsiteX15" fmla="*/ 11186 w 1371888"/>
                <a:gd name="connsiteY15" fmla="*/ 341186 h 1539335"/>
                <a:gd name="connsiteX16" fmla="*/ 9567 w 1371888"/>
                <a:gd name="connsiteY16" fmla="*/ 221742 h 1539335"/>
                <a:gd name="connsiteX17" fmla="*/ 9567 w 1371888"/>
                <a:gd name="connsiteY17" fmla="*/ 189071 h 1539335"/>
                <a:gd name="connsiteX18" fmla="*/ 9567 w 1371888"/>
                <a:gd name="connsiteY18" fmla="*/ 178308 h 1539335"/>
                <a:gd name="connsiteX19" fmla="*/ 670507 w 1371888"/>
                <a:gd name="connsiteY19" fmla="*/ 12097 h 1539335"/>
                <a:gd name="connsiteX20" fmla="*/ 685747 w 1371888"/>
                <a:gd name="connsiteY20" fmla="*/ 9525 h 1539335"/>
                <a:gd name="connsiteX21" fmla="*/ 685747 w 1371888"/>
                <a:gd name="connsiteY21" fmla="*/ 0 h 1539335"/>
                <a:gd name="connsiteX22" fmla="*/ 666316 w 1371888"/>
                <a:gd name="connsiteY22" fmla="*/ 3715 h 1539335"/>
                <a:gd name="connsiteX23" fmla="*/ 42 w 1371888"/>
                <a:gd name="connsiteY23" fmla="*/ 169259 h 1539335"/>
                <a:gd name="connsiteX24" fmla="*/ 42 w 1371888"/>
                <a:gd name="connsiteY24" fmla="*/ 221932 h 1539335"/>
                <a:gd name="connsiteX25" fmla="*/ 1852 w 1371888"/>
                <a:gd name="connsiteY25" fmla="*/ 607981 h 1539335"/>
                <a:gd name="connsiteX26" fmla="*/ 137869 w 1371888"/>
                <a:gd name="connsiteY26" fmla="*/ 1068610 h 1539335"/>
                <a:gd name="connsiteX27" fmla="*/ 613452 w 1371888"/>
                <a:gd name="connsiteY27" fmla="*/ 1510665 h 1539335"/>
                <a:gd name="connsiteX28" fmla="*/ 687652 w 1371888"/>
                <a:gd name="connsiteY28" fmla="*/ 1539335 h 1539335"/>
                <a:gd name="connsiteX29" fmla="*/ 764233 w 1371888"/>
                <a:gd name="connsiteY29" fmla="*/ 1506950 h 1539335"/>
                <a:gd name="connsiteX30" fmla="*/ 827765 w 1371888"/>
                <a:gd name="connsiteY30" fmla="*/ 1465326 h 1539335"/>
                <a:gd name="connsiteX31" fmla="*/ 1359355 w 1371888"/>
                <a:gd name="connsiteY31" fmla="*/ 725614 h 1539335"/>
                <a:gd name="connsiteX32" fmla="*/ 1365737 w 1371888"/>
                <a:gd name="connsiteY32" fmla="*/ 179641 h 1539335"/>
                <a:gd name="connsiteX33" fmla="*/ 1358688 w 1371888"/>
                <a:gd name="connsiteY33" fmla="*/ 169640 h 1539335"/>
                <a:gd name="connsiteX34" fmla="*/ 702321 w 1371888"/>
                <a:gd name="connsiteY34" fmla="*/ 2953 h 1539335"/>
                <a:gd name="connsiteX35" fmla="*/ 685747 w 1371888"/>
                <a:gd name="connsiteY35" fmla="*/ 0 h 1539335"/>
                <a:gd name="connsiteX36" fmla="*/ 685747 w 1371888"/>
                <a:gd name="connsiteY36" fmla="*/ 0 h 1539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371888" h="1539335">
                  <a:moveTo>
                    <a:pt x="685747" y="9525"/>
                  </a:moveTo>
                  <a:cubicBezTo>
                    <a:pt x="690795" y="9525"/>
                    <a:pt x="695462" y="10287"/>
                    <a:pt x="698225" y="11620"/>
                  </a:cubicBezTo>
                  <a:cubicBezTo>
                    <a:pt x="907108" y="112966"/>
                    <a:pt x="1127707" y="169354"/>
                    <a:pt x="1354021" y="179070"/>
                  </a:cubicBezTo>
                  <a:cubicBezTo>
                    <a:pt x="1354497" y="179641"/>
                    <a:pt x="1354973" y="180213"/>
                    <a:pt x="1355450" y="180689"/>
                  </a:cubicBezTo>
                  <a:cubicBezTo>
                    <a:pt x="1355736" y="181070"/>
                    <a:pt x="1356116" y="181356"/>
                    <a:pt x="1356307" y="181737"/>
                  </a:cubicBezTo>
                  <a:cubicBezTo>
                    <a:pt x="1356212" y="237268"/>
                    <a:pt x="1357831" y="293751"/>
                    <a:pt x="1359355" y="348424"/>
                  </a:cubicBezTo>
                  <a:cubicBezTo>
                    <a:pt x="1362975" y="472440"/>
                    <a:pt x="1366594" y="600742"/>
                    <a:pt x="1350021" y="724376"/>
                  </a:cubicBezTo>
                  <a:cubicBezTo>
                    <a:pt x="1330018" y="873252"/>
                    <a:pt x="1272201" y="1012412"/>
                    <a:pt x="1178285" y="1137856"/>
                  </a:cubicBezTo>
                  <a:cubicBezTo>
                    <a:pt x="1091988" y="1253204"/>
                    <a:pt x="972354" y="1360646"/>
                    <a:pt x="822716" y="1457325"/>
                  </a:cubicBezTo>
                  <a:cubicBezTo>
                    <a:pt x="809001" y="1466183"/>
                    <a:pt x="795380" y="1475137"/>
                    <a:pt x="781759" y="1484090"/>
                  </a:cubicBezTo>
                  <a:cubicBezTo>
                    <a:pt x="774234" y="1489043"/>
                    <a:pt x="766710" y="1493996"/>
                    <a:pt x="759089" y="1498949"/>
                  </a:cubicBezTo>
                  <a:cubicBezTo>
                    <a:pt x="728515" y="1518952"/>
                    <a:pt x="708131" y="1529715"/>
                    <a:pt x="687747" y="1529715"/>
                  </a:cubicBezTo>
                  <a:cubicBezTo>
                    <a:pt x="670507" y="1529715"/>
                    <a:pt x="651743" y="1522286"/>
                    <a:pt x="618406" y="1502473"/>
                  </a:cubicBezTo>
                  <a:cubicBezTo>
                    <a:pt x="400854" y="1372648"/>
                    <a:pt x="246359" y="1229106"/>
                    <a:pt x="146061" y="1063657"/>
                  </a:cubicBezTo>
                  <a:cubicBezTo>
                    <a:pt x="50810" y="906589"/>
                    <a:pt x="6805" y="757618"/>
                    <a:pt x="11377" y="608171"/>
                  </a:cubicBezTo>
                  <a:cubicBezTo>
                    <a:pt x="14139" y="519113"/>
                    <a:pt x="12615" y="428625"/>
                    <a:pt x="11186" y="341186"/>
                  </a:cubicBezTo>
                  <a:cubicBezTo>
                    <a:pt x="10520" y="302038"/>
                    <a:pt x="9853" y="261556"/>
                    <a:pt x="9567" y="221742"/>
                  </a:cubicBezTo>
                  <a:cubicBezTo>
                    <a:pt x="9472" y="211455"/>
                    <a:pt x="9472" y="201073"/>
                    <a:pt x="9567" y="189071"/>
                  </a:cubicBezTo>
                  <a:lnTo>
                    <a:pt x="9567" y="178308"/>
                  </a:lnTo>
                  <a:cubicBezTo>
                    <a:pt x="244263" y="168497"/>
                    <a:pt x="460481" y="114109"/>
                    <a:pt x="670507" y="12097"/>
                  </a:cubicBezTo>
                  <a:cubicBezTo>
                    <a:pt x="674031" y="10668"/>
                    <a:pt x="679937" y="9525"/>
                    <a:pt x="685747" y="9525"/>
                  </a:cubicBezTo>
                  <a:moveTo>
                    <a:pt x="685747" y="0"/>
                  </a:moveTo>
                  <a:cubicBezTo>
                    <a:pt x="678604" y="0"/>
                    <a:pt x="671365" y="1333"/>
                    <a:pt x="666316" y="3715"/>
                  </a:cubicBezTo>
                  <a:cubicBezTo>
                    <a:pt x="461433" y="103251"/>
                    <a:pt x="242453" y="160401"/>
                    <a:pt x="42" y="169259"/>
                  </a:cubicBezTo>
                  <a:cubicBezTo>
                    <a:pt x="42" y="190690"/>
                    <a:pt x="-53" y="206311"/>
                    <a:pt x="42" y="221932"/>
                  </a:cubicBezTo>
                  <a:cubicBezTo>
                    <a:pt x="995" y="350615"/>
                    <a:pt x="5757" y="479393"/>
                    <a:pt x="1852" y="607981"/>
                  </a:cubicBezTo>
                  <a:cubicBezTo>
                    <a:pt x="-3196" y="773621"/>
                    <a:pt x="50715" y="924782"/>
                    <a:pt x="137869" y="1068610"/>
                  </a:cubicBezTo>
                  <a:cubicBezTo>
                    <a:pt x="249883" y="1253395"/>
                    <a:pt x="417714" y="1393793"/>
                    <a:pt x="613452" y="1510665"/>
                  </a:cubicBezTo>
                  <a:cubicBezTo>
                    <a:pt x="645456" y="1529810"/>
                    <a:pt x="666887" y="1539335"/>
                    <a:pt x="687652" y="1539335"/>
                  </a:cubicBezTo>
                  <a:cubicBezTo>
                    <a:pt x="709845" y="1539335"/>
                    <a:pt x="731277" y="1528477"/>
                    <a:pt x="764233" y="1506950"/>
                  </a:cubicBezTo>
                  <a:cubicBezTo>
                    <a:pt x="785474" y="1493044"/>
                    <a:pt x="806524" y="1479042"/>
                    <a:pt x="827765" y="1465326"/>
                  </a:cubicBezTo>
                  <a:cubicBezTo>
                    <a:pt x="1116087" y="1279112"/>
                    <a:pt x="1317064" y="1040035"/>
                    <a:pt x="1359355" y="725614"/>
                  </a:cubicBezTo>
                  <a:cubicBezTo>
                    <a:pt x="1383548" y="545878"/>
                    <a:pt x="1365165" y="361759"/>
                    <a:pt x="1365737" y="179641"/>
                  </a:cubicBezTo>
                  <a:cubicBezTo>
                    <a:pt x="1365737" y="177260"/>
                    <a:pt x="1362499" y="174879"/>
                    <a:pt x="1358688" y="169640"/>
                  </a:cubicBezTo>
                  <a:cubicBezTo>
                    <a:pt x="1126183" y="160210"/>
                    <a:pt x="907298" y="102394"/>
                    <a:pt x="702321" y="2953"/>
                  </a:cubicBezTo>
                  <a:cubicBezTo>
                    <a:pt x="698034" y="1048"/>
                    <a:pt x="692034" y="0"/>
                    <a:pt x="685747" y="0"/>
                  </a:cubicBezTo>
                  <a:lnTo>
                    <a:pt x="685747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AF0C0"/>
                </a:gs>
                <a:gs pos="50000">
                  <a:srgbClr val="EEC887"/>
                </a:gs>
                <a:gs pos="53000">
                  <a:srgbClr val="F7D495"/>
                </a:gs>
                <a:gs pos="100000">
                  <a:srgbClr val="FAF0C0"/>
                </a:gs>
              </a:gsLst>
              <a:lin ang="0" scaled="1"/>
              <a:tileRect/>
            </a:gradFill>
            <a:ln w="53232" cap="rnd">
              <a:noFill/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28" name="图形 2" descr="D:\51PPT模板网\51pptmoban.com\图片001.jpg">
            <a:extLst>
              <a:ext uri="{FF2B5EF4-FFF2-40B4-BE49-F238E27FC236}">
                <a16:creationId xmlns:a16="http://schemas.microsoft.com/office/drawing/2014/main" id="{A0BF96E3-9E68-A736-C72F-E21C7D850BBA}"/>
              </a:ext>
            </a:extLst>
          </p:cNvPr>
          <p:cNvGrpSpPr/>
          <p:nvPr/>
        </p:nvGrpSpPr>
        <p:grpSpPr>
          <a:xfrm>
            <a:off x="2028197" y="4079399"/>
            <a:ext cx="1573672" cy="1650454"/>
            <a:chOff x="1775600" y="2657283"/>
            <a:chExt cx="1371364" cy="1438275"/>
          </a:xfrm>
        </p:grpSpPr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230A1E22-1448-0ACB-0071-013AE2E6D1ED}"/>
                </a:ext>
              </a:extLst>
            </p:cNvPr>
            <p:cNvSpPr/>
            <p:nvPr/>
          </p:nvSpPr>
          <p:spPr>
            <a:xfrm>
              <a:off x="1780546" y="2662046"/>
              <a:ext cx="1362132" cy="1428750"/>
            </a:xfrm>
            <a:custGeom>
              <a:avLst/>
              <a:gdLst>
                <a:gd name="connsiteX0" fmla="*/ 682047 w 1362132"/>
                <a:gd name="connsiteY0" fmla="*/ 1428750 h 1428750"/>
                <a:gd name="connsiteX1" fmla="*/ 648805 w 1362132"/>
                <a:gd name="connsiteY1" fmla="*/ 1421892 h 1428750"/>
                <a:gd name="connsiteX2" fmla="*/ 190462 w 1362132"/>
                <a:gd name="connsiteY2" fmla="*/ 1040416 h 1428750"/>
                <a:gd name="connsiteX3" fmla="*/ 4343 w 1362132"/>
                <a:gd name="connsiteY3" fmla="*/ 513398 h 1428750"/>
                <a:gd name="connsiteX4" fmla="*/ 1390 w 1362132"/>
                <a:gd name="connsiteY4" fmla="*/ 392144 h 1428750"/>
                <a:gd name="connsiteX5" fmla="*/ 57 w 1362132"/>
                <a:gd name="connsiteY5" fmla="*/ 305276 h 1428750"/>
                <a:gd name="connsiteX6" fmla="*/ 33109 w 1362132"/>
                <a:gd name="connsiteY6" fmla="*/ 262985 h 1428750"/>
                <a:gd name="connsiteX7" fmla="*/ 278568 w 1362132"/>
                <a:gd name="connsiteY7" fmla="*/ 51054 h 1428750"/>
                <a:gd name="connsiteX8" fmla="*/ 351529 w 1362132"/>
                <a:gd name="connsiteY8" fmla="*/ 0 h 1428750"/>
                <a:gd name="connsiteX9" fmla="*/ 358864 w 1362132"/>
                <a:gd name="connsiteY9" fmla="*/ 191 h 1428750"/>
                <a:gd name="connsiteX10" fmla="*/ 493833 w 1362132"/>
                <a:gd name="connsiteY10" fmla="*/ 2762 h 1428750"/>
                <a:gd name="connsiteX11" fmla="*/ 588607 w 1362132"/>
                <a:gd name="connsiteY11" fmla="*/ 2191 h 1428750"/>
                <a:gd name="connsiteX12" fmla="*/ 682523 w 1362132"/>
                <a:gd name="connsiteY12" fmla="*/ 1619 h 1428750"/>
                <a:gd name="connsiteX13" fmla="*/ 686809 w 1362132"/>
                <a:gd name="connsiteY13" fmla="*/ 1619 h 1428750"/>
                <a:gd name="connsiteX14" fmla="*/ 776535 w 1362132"/>
                <a:gd name="connsiteY14" fmla="*/ 1715 h 1428750"/>
                <a:gd name="connsiteX15" fmla="*/ 866260 w 1362132"/>
                <a:gd name="connsiteY15" fmla="*/ 1810 h 1428750"/>
                <a:gd name="connsiteX16" fmla="*/ 1026185 w 1362132"/>
                <a:gd name="connsiteY16" fmla="*/ 1048 h 1428750"/>
                <a:gd name="connsiteX17" fmla="*/ 1027900 w 1362132"/>
                <a:gd name="connsiteY17" fmla="*/ 1048 h 1428750"/>
                <a:gd name="connsiteX18" fmla="*/ 1071429 w 1362132"/>
                <a:gd name="connsiteY18" fmla="*/ 28289 h 1428750"/>
                <a:gd name="connsiteX19" fmla="*/ 1316126 w 1362132"/>
                <a:gd name="connsiteY19" fmla="*/ 257270 h 1428750"/>
                <a:gd name="connsiteX20" fmla="*/ 1362132 w 1362132"/>
                <a:gd name="connsiteY20" fmla="*/ 315468 h 1428750"/>
                <a:gd name="connsiteX21" fmla="*/ 1283932 w 1362132"/>
                <a:gd name="connsiteY21" fmla="*/ 839724 h 1428750"/>
                <a:gd name="connsiteX22" fmla="*/ 706336 w 1362132"/>
                <a:gd name="connsiteY22" fmla="*/ 1424464 h 1428750"/>
                <a:gd name="connsiteX23" fmla="*/ 682047 w 1362132"/>
                <a:gd name="connsiteY23" fmla="*/ 1428750 h 1428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362132" h="1428750">
                  <a:moveTo>
                    <a:pt x="682047" y="1428750"/>
                  </a:moveTo>
                  <a:cubicBezTo>
                    <a:pt x="669379" y="1428750"/>
                    <a:pt x="656615" y="1426083"/>
                    <a:pt x="648805" y="1421892"/>
                  </a:cubicBezTo>
                  <a:cubicBezTo>
                    <a:pt x="451066" y="1314641"/>
                    <a:pt x="296761" y="1186339"/>
                    <a:pt x="190462" y="1040416"/>
                  </a:cubicBezTo>
                  <a:cubicBezTo>
                    <a:pt x="79019" y="887540"/>
                    <a:pt x="16345" y="710184"/>
                    <a:pt x="4343" y="513398"/>
                  </a:cubicBezTo>
                  <a:cubicBezTo>
                    <a:pt x="1867" y="473107"/>
                    <a:pt x="1581" y="431959"/>
                    <a:pt x="1390" y="392144"/>
                  </a:cubicBezTo>
                  <a:cubicBezTo>
                    <a:pt x="1200" y="363665"/>
                    <a:pt x="1009" y="334232"/>
                    <a:pt x="57" y="305276"/>
                  </a:cubicBezTo>
                  <a:cubicBezTo>
                    <a:pt x="-610" y="284417"/>
                    <a:pt x="4248" y="272129"/>
                    <a:pt x="33109" y="262985"/>
                  </a:cubicBezTo>
                  <a:cubicBezTo>
                    <a:pt x="153314" y="224790"/>
                    <a:pt x="235896" y="153543"/>
                    <a:pt x="278568" y="51054"/>
                  </a:cubicBezTo>
                  <a:cubicBezTo>
                    <a:pt x="292379" y="17907"/>
                    <a:pt x="308095" y="0"/>
                    <a:pt x="351529" y="0"/>
                  </a:cubicBezTo>
                  <a:cubicBezTo>
                    <a:pt x="353911" y="0"/>
                    <a:pt x="356387" y="95"/>
                    <a:pt x="358864" y="191"/>
                  </a:cubicBezTo>
                  <a:cubicBezTo>
                    <a:pt x="398488" y="1905"/>
                    <a:pt x="441350" y="2762"/>
                    <a:pt x="493833" y="2762"/>
                  </a:cubicBezTo>
                  <a:cubicBezTo>
                    <a:pt x="525361" y="2762"/>
                    <a:pt x="556984" y="2477"/>
                    <a:pt x="588607" y="2191"/>
                  </a:cubicBezTo>
                  <a:cubicBezTo>
                    <a:pt x="619944" y="1905"/>
                    <a:pt x="651281" y="1619"/>
                    <a:pt x="682523" y="1619"/>
                  </a:cubicBezTo>
                  <a:lnTo>
                    <a:pt x="686809" y="1619"/>
                  </a:lnTo>
                  <a:cubicBezTo>
                    <a:pt x="716718" y="1619"/>
                    <a:pt x="746626" y="1715"/>
                    <a:pt x="776535" y="1715"/>
                  </a:cubicBezTo>
                  <a:cubicBezTo>
                    <a:pt x="806443" y="1715"/>
                    <a:pt x="836352" y="1810"/>
                    <a:pt x="866260" y="1810"/>
                  </a:cubicBezTo>
                  <a:cubicBezTo>
                    <a:pt x="930268" y="1810"/>
                    <a:pt x="979513" y="1619"/>
                    <a:pt x="1026185" y="1048"/>
                  </a:cubicBezTo>
                  <a:lnTo>
                    <a:pt x="1027900" y="1048"/>
                  </a:lnTo>
                  <a:cubicBezTo>
                    <a:pt x="1053331" y="1048"/>
                    <a:pt x="1063904" y="7620"/>
                    <a:pt x="1071429" y="28289"/>
                  </a:cubicBezTo>
                  <a:cubicBezTo>
                    <a:pt x="1112291" y="139827"/>
                    <a:pt x="1194587" y="216884"/>
                    <a:pt x="1316126" y="257270"/>
                  </a:cubicBezTo>
                  <a:cubicBezTo>
                    <a:pt x="1351083" y="268891"/>
                    <a:pt x="1362227" y="282988"/>
                    <a:pt x="1362132" y="315468"/>
                  </a:cubicBezTo>
                  <a:cubicBezTo>
                    <a:pt x="1361560" y="505206"/>
                    <a:pt x="1355274" y="675513"/>
                    <a:pt x="1283932" y="839724"/>
                  </a:cubicBezTo>
                  <a:cubicBezTo>
                    <a:pt x="1178109" y="1083183"/>
                    <a:pt x="983799" y="1279874"/>
                    <a:pt x="706336" y="1424464"/>
                  </a:cubicBezTo>
                  <a:cubicBezTo>
                    <a:pt x="700621" y="1427131"/>
                    <a:pt x="691858" y="1428750"/>
                    <a:pt x="682047" y="142875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AF0C0"/>
                </a:gs>
                <a:gs pos="50000">
                  <a:srgbClr val="EEC887"/>
                </a:gs>
                <a:gs pos="53000">
                  <a:srgbClr val="F7D495"/>
                </a:gs>
                <a:gs pos="100000">
                  <a:srgbClr val="FAF0C0"/>
                </a:gs>
              </a:gsLst>
              <a:lin ang="0" scaled="1"/>
              <a:tileRect/>
            </a:gradFill>
            <a:ln w="53232" cap="rnd">
              <a:noFill/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DF4E21CD-AE8E-12F5-EA3B-2B09E38B9269}"/>
                </a:ext>
              </a:extLst>
            </p:cNvPr>
            <p:cNvSpPr/>
            <p:nvPr/>
          </p:nvSpPr>
          <p:spPr>
            <a:xfrm>
              <a:off x="1775600" y="2657283"/>
              <a:ext cx="1371364" cy="1438275"/>
            </a:xfrm>
            <a:custGeom>
              <a:avLst/>
              <a:gdLst>
                <a:gd name="connsiteX0" fmla="*/ 356285 w 1371364"/>
                <a:gd name="connsiteY0" fmla="*/ 9525 h 1438275"/>
                <a:gd name="connsiteX1" fmla="*/ 356285 w 1371364"/>
                <a:gd name="connsiteY1" fmla="*/ 9525 h 1438275"/>
                <a:gd name="connsiteX2" fmla="*/ 363428 w 1371364"/>
                <a:gd name="connsiteY2" fmla="*/ 9716 h 1438275"/>
                <a:gd name="connsiteX3" fmla="*/ 498588 w 1371364"/>
                <a:gd name="connsiteY3" fmla="*/ 12287 h 1438275"/>
                <a:gd name="connsiteX4" fmla="*/ 593457 w 1371364"/>
                <a:gd name="connsiteY4" fmla="*/ 11716 h 1438275"/>
                <a:gd name="connsiteX5" fmla="*/ 687278 w 1371364"/>
                <a:gd name="connsiteY5" fmla="*/ 11144 h 1438275"/>
                <a:gd name="connsiteX6" fmla="*/ 691089 w 1371364"/>
                <a:gd name="connsiteY6" fmla="*/ 11144 h 1438275"/>
                <a:gd name="connsiteX7" fmla="*/ 781005 w 1371364"/>
                <a:gd name="connsiteY7" fmla="*/ 11240 h 1438275"/>
                <a:gd name="connsiteX8" fmla="*/ 870920 w 1371364"/>
                <a:gd name="connsiteY8" fmla="*/ 11335 h 1438275"/>
                <a:gd name="connsiteX9" fmla="*/ 1030750 w 1371364"/>
                <a:gd name="connsiteY9" fmla="*/ 10573 h 1438275"/>
                <a:gd name="connsiteX10" fmla="*/ 1032464 w 1371364"/>
                <a:gd name="connsiteY10" fmla="*/ 10573 h 1438275"/>
                <a:gd name="connsiteX11" fmla="*/ 1071517 w 1371364"/>
                <a:gd name="connsiteY11" fmla="*/ 34671 h 1438275"/>
                <a:gd name="connsiteX12" fmla="*/ 1319167 w 1371364"/>
                <a:gd name="connsiteY12" fmla="*/ 266510 h 1438275"/>
                <a:gd name="connsiteX13" fmla="*/ 1361934 w 1371364"/>
                <a:gd name="connsiteY13" fmla="*/ 320135 h 1438275"/>
                <a:gd name="connsiteX14" fmla="*/ 1284115 w 1371364"/>
                <a:gd name="connsiteY14" fmla="*/ 842486 h 1438275"/>
                <a:gd name="connsiteX15" fmla="*/ 1054848 w 1371364"/>
                <a:gd name="connsiteY15" fmla="*/ 1177100 h 1438275"/>
                <a:gd name="connsiteX16" fmla="*/ 708805 w 1371364"/>
                <a:gd name="connsiteY16" fmla="*/ 1424940 h 1438275"/>
                <a:gd name="connsiteX17" fmla="*/ 686993 w 1371364"/>
                <a:gd name="connsiteY17" fmla="*/ 1428845 h 1438275"/>
                <a:gd name="connsiteX18" fmla="*/ 656037 w 1371364"/>
                <a:gd name="connsiteY18" fmla="*/ 1422559 h 1438275"/>
                <a:gd name="connsiteX19" fmla="*/ 199122 w 1371364"/>
                <a:gd name="connsiteY19" fmla="*/ 1042416 h 1438275"/>
                <a:gd name="connsiteX20" fmla="*/ 13861 w 1371364"/>
                <a:gd name="connsiteY20" fmla="*/ 517874 h 1438275"/>
                <a:gd name="connsiteX21" fmla="*/ 10908 w 1371364"/>
                <a:gd name="connsiteY21" fmla="*/ 396907 h 1438275"/>
                <a:gd name="connsiteX22" fmla="*/ 9575 w 1371364"/>
                <a:gd name="connsiteY22" fmla="*/ 309943 h 1438275"/>
                <a:gd name="connsiteX23" fmla="*/ 39293 w 1371364"/>
                <a:gd name="connsiteY23" fmla="*/ 272320 h 1438275"/>
                <a:gd name="connsiteX24" fmla="*/ 287705 w 1371364"/>
                <a:gd name="connsiteY24" fmla="*/ 57721 h 1438275"/>
                <a:gd name="connsiteX25" fmla="*/ 356285 w 1371364"/>
                <a:gd name="connsiteY25" fmla="*/ 9525 h 1438275"/>
                <a:gd name="connsiteX26" fmla="*/ 356285 w 1371364"/>
                <a:gd name="connsiteY26" fmla="*/ 0 h 1438275"/>
                <a:gd name="connsiteX27" fmla="*/ 278942 w 1371364"/>
                <a:gd name="connsiteY27" fmla="*/ 54007 h 1438275"/>
                <a:gd name="connsiteX28" fmla="*/ 36435 w 1371364"/>
                <a:gd name="connsiteY28" fmla="*/ 263176 h 1438275"/>
                <a:gd name="connsiteX29" fmla="*/ 50 w 1371364"/>
                <a:gd name="connsiteY29" fmla="*/ 310134 h 1438275"/>
                <a:gd name="connsiteX30" fmla="*/ 4336 w 1371364"/>
                <a:gd name="connsiteY30" fmla="*/ 518350 h 1438275"/>
                <a:gd name="connsiteX31" fmla="*/ 651369 w 1371364"/>
                <a:gd name="connsiteY31" fmla="*/ 1430846 h 1438275"/>
                <a:gd name="connsiteX32" fmla="*/ 686802 w 1371364"/>
                <a:gd name="connsiteY32" fmla="*/ 1438275 h 1438275"/>
                <a:gd name="connsiteX33" fmla="*/ 713091 w 1371364"/>
                <a:gd name="connsiteY33" fmla="*/ 1433227 h 1438275"/>
                <a:gd name="connsiteX34" fmla="*/ 1292783 w 1371364"/>
                <a:gd name="connsiteY34" fmla="*/ 846106 h 1438275"/>
                <a:gd name="connsiteX35" fmla="*/ 1371364 w 1371364"/>
                <a:gd name="connsiteY35" fmla="*/ 319945 h 1438275"/>
                <a:gd name="connsiteX36" fmla="*/ 1322120 w 1371364"/>
                <a:gd name="connsiteY36" fmla="*/ 257270 h 1438275"/>
                <a:gd name="connsiteX37" fmla="*/ 1080375 w 1371364"/>
                <a:gd name="connsiteY37" fmla="*/ 31147 h 1438275"/>
                <a:gd name="connsiteX38" fmla="*/ 1032369 w 1371364"/>
                <a:gd name="connsiteY38" fmla="*/ 857 h 1438275"/>
                <a:gd name="connsiteX39" fmla="*/ 1030560 w 1371364"/>
                <a:gd name="connsiteY39" fmla="*/ 857 h 1438275"/>
                <a:gd name="connsiteX40" fmla="*/ 870825 w 1371364"/>
                <a:gd name="connsiteY40" fmla="*/ 1619 h 1438275"/>
                <a:gd name="connsiteX41" fmla="*/ 690898 w 1371364"/>
                <a:gd name="connsiteY41" fmla="*/ 1429 h 1438275"/>
                <a:gd name="connsiteX42" fmla="*/ 687088 w 1371364"/>
                <a:gd name="connsiteY42" fmla="*/ 1429 h 1438275"/>
                <a:gd name="connsiteX43" fmla="*/ 498398 w 1371364"/>
                <a:gd name="connsiteY43" fmla="*/ 2572 h 1438275"/>
                <a:gd name="connsiteX44" fmla="*/ 363619 w 1371364"/>
                <a:gd name="connsiteY44" fmla="*/ 0 h 1438275"/>
                <a:gd name="connsiteX45" fmla="*/ 356285 w 1371364"/>
                <a:gd name="connsiteY45" fmla="*/ 0 h 1438275"/>
                <a:gd name="connsiteX46" fmla="*/ 356285 w 1371364"/>
                <a:gd name="connsiteY46" fmla="*/ 0 h 1438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1371364" h="1438275">
                  <a:moveTo>
                    <a:pt x="356285" y="9525"/>
                  </a:moveTo>
                  <a:lnTo>
                    <a:pt x="356285" y="9525"/>
                  </a:lnTo>
                  <a:cubicBezTo>
                    <a:pt x="358571" y="9525"/>
                    <a:pt x="360952" y="9620"/>
                    <a:pt x="363428" y="9716"/>
                  </a:cubicBezTo>
                  <a:cubicBezTo>
                    <a:pt x="403148" y="11430"/>
                    <a:pt x="446105" y="12287"/>
                    <a:pt x="498588" y="12287"/>
                  </a:cubicBezTo>
                  <a:cubicBezTo>
                    <a:pt x="530211" y="12287"/>
                    <a:pt x="562310" y="12002"/>
                    <a:pt x="593457" y="11716"/>
                  </a:cubicBezTo>
                  <a:cubicBezTo>
                    <a:pt x="624223" y="11430"/>
                    <a:pt x="656037" y="11144"/>
                    <a:pt x="687278" y="11144"/>
                  </a:cubicBezTo>
                  <a:lnTo>
                    <a:pt x="691089" y="11144"/>
                  </a:lnTo>
                  <a:cubicBezTo>
                    <a:pt x="721092" y="11144"/>
                    <a:pt x="751001" y="11240"/>
                    <a:pt x="781005" y="11240"/>
                  </a:cubicBezTo>
                  <a:cubicBezTo>
                    <a:pt x="811008" y="11335"/>
                    <a:pt x="841012" y="11335"/>
                    <a:pt x="870920" y="11335"/>
                  </a:cubicBezTo>
                  <a:cubicBezTo>
                    <a:pt x="934833" y="11335"/>
                    <a:pt x="984173" y="11144"/>
                    <a:pt x="1030750" y="10573"/>
                  </a:cubicBezTo>
                  <a:lnTo>
                    <a:pt x="1032464" y="10573"/>
                  </a:lnTo>
                  <a:cubicBezTo>
                    <a:pt x="1055896" y="10573"/>
                    <a:pt x="1064659" y="16002"/>
                    <a:pt x="1071517" y="34671"/>
                  </a:cubicBezTo>
                  <a:cubicBezTo>
                    <a:pt x="1112951" y="147638"/>
                    <a:pt x="1196199" y="225647"/>
                    <a:pt x="1319167" y="266510"/>
                  </a:cubicBezTo>
                  <a:cubicBezTo>
                    <a:pt x="1352028" y="277463"/>
                    <a:pt x="1361934" y="289941"/>
                    <a:pt x="1361934" y="320135"/>
                  </a:cubicBezTo>
                  <a:cubicBezTo>
                    <a:pt x="1361363" y="509302"/>
                    <a:pt x="1355172" y="679133"/>
                    <a:pt x="1284115" y="842486"/>
                  </a:cubicBezTo>
                  <a:cubicBezTo>
                    <a:pt x="1230204" y="966597"/>
                    <a:pt x="1153051" y="1079087"/>
                    <a:pt x="1054848" y="1177100"/>
                  </a:cubicBezTo>
                  <a:cubicBezTo>
                    <a:pt x="960741" y="1270921"/>
                    <a:pt x="844346" y="1354360"/>
                    <a:pt x="708805" y="1424940"/>
                  </a:cubicBezTo>
                  <a:cubicBezTo>
                    <a:pt x="704043" y="1427417"/>
                    <a:pt x="696041" y="1428845"/>
                    <a:pt x="686993" y="1428845"/>
                  </a:cubicBezTo>
                  <a:cubicBezTo>
                    <a:pt x="675277" y="1428845"/>
                    <a:pt x="663085" y="1426369"/>
                    <a:pt x="656037" y="1422559"/>
                  </a:cubicBezTo>
                  <a:cubicBezTo>
                    <a:pt x="458774" y="1315593"/>
                    <a:pt x="305135" y="1187672"/>
                    <a:pt x="199122" y="1042416"/>
                  </a:cubicBezTo>
                  <a:cubicBezTo>
                    <a:pt x="88156" y="890207"/>
                    <a:pt x="25862" y="713804"/>
                    <a:pt x="13861" y="517874"/>
                  </a:cubicBezTo>
                  <a:cubicBezTo>
                    <a:pt x="11384" y="477679"/>
                    <a:pt x="11194" y="436626"/>
                    <a:pt x="10908" y="396907"/>
                  </a:cubicBezTo>
                  <a:cubicBezTo>
                    <a:pt x="10718" y="368427"/>
                    <a:pt x="10527" y="338900"/>
                    <a:pt x="9575" y="309943"/>
                  </a:cubicBezTo>
                  <a:cubicBezTo>
                    <a:pt x="8908" y="290703"/>
                    <a:pt x="13004" y="280702"/>
                    <a:pt x="39293" y="272320"/>
                  </a:cubicBezTo>
                  <a:cubicBezTo>
                    <a:pt x="160927" y="233744"/>
                    <a:pt x="244461" y="161544"/>
                    <a:pt x="287705" y="57721"/>
                  </a:cubicBezTo>
                  <a:cubicBezTo>
                    <a:pt x="301040" y="25717"/>
                    <a:pt x="315327" y="9525"/>
                    <a:pt x="356285" y="9525"/>
                  </a:cubicBezTo>
                  <a:moveTo>
                    <a:pt x="356285" y="0"/>
                  </a:moveTo>
                  <a:cubicBezTo>
                    <a:pt x="310374" y="0"/>
                    <a:pt x="293134" y="20098"/>
                    <a:pt x="278942" y="54007"/>
                  </a:cubicBezTo>
                  <a:cubicBezTo>
                    <a:pt x="236174" y="156686"/>
                    <a:pt x="153402" y="226028"/>
                    <a:pt x="36435" y="263176"/>
                  </a:cubicBezTo>
                  <a:cubicBezTo>
                    <a:pt x="7098" y="272510"/>
                    <a:pt x="-712" y="285464"/>
                    <a:pt x="50" y="310134"/>
                  </a:cubicBezTo>
                  <a:cubicBezTo>
                    <a:pt x="2431" y="379571"/>
                    <a:pt x="145" y="449104"/>
                    <a:pt x="4336" y="518350"/>
                  </a:cubicBezTo>
                  <a:cubicBezTo>
                    <a:pt x="29196" y="924687"/>
                    <a:pt x="262559" y="1220057"/>
                    <a:pt x="651369" y="1430846"/>
                  </a:cubicBezTo>
                  <a:cubicBezTo>
                    <a:pt x="660132" y="1435608"/>
                    <a:pt x="673848" y="1438275"/>
                    <a:pt x="686802" y="1438275"/>
                  </a:cubicBezTo>
                  <a:cubicBezTo>
                    <a:pt x="696803" y="1438275"/>
                    <a:pt x="706424" y="1436656"/>
                    <a:pt x="713091" y="1433227"/>
                  </a:cubicBezTo>
                  <a:cubicBezTo>
                    <a:pt x="980839" y="1293685"/>
                    <a:pt x="1181150" y="1102995"/>
                    <a:pt x="1292783" y="846106"/>
                  </a:cubicBezTo>
                  <a:cubicBezTo>
                    <a:pt x="1366697" y="675989"/>
                    <a:pt x="1370793" y="498443"/>
                    <a:pt x="1371364" y="319945"/>
                  </a:cubicBezTo>
                  <a:cubicBezTo>
                    <a:pt x="1371459" y="285464"/>
                    <a:pt x="1358601" y="269367"/>
                    <a:pt x="1322120" y="257270"/>
                  </a:cubicBezTo>
                  <a:cubicBezTo>
                    <a:pt x="1199819" y="216599"/>
                    <a:pt x="1119999" y="139160"/>
                    <a:pt x="1080375" y="31147"/>
                  </a:cubicBezTo>
                  <a:cubicBezTo>
                    <a:pt x="1071803" y="7715"/>
                    <a:pt x="1058849" y="857"/>
                    <a:pt x="1032369" y="857"/>
                  </a:cubicBezTo>
                  <a:cubicBezTo>
                    <a:pt x="1031798" y="857"/>
                    <a:pt x="1031131" y="857"/>
                    <a:pt x="1030560" y="857"/>
                  </a:cubicBezTo>
                  <a:cubicBezTo>
                    <a:pt x="977315" y="1429"/>
                    <a:pt x="924070" y="1619"/>
                    <a:pt x="870825" y="1619"/>
                  </a:cubicBezTo>
                  <a:cubicBezTo>
                    <a:pt x="810913" y="1619"/>
                    <a:pt x="750905" y="1429"/>
                    <a:pt x="690898" y="1429"/>
                  </a:cubicBezTo>
                  <a:cubicBezTo>
                    <a:pt x="689660" y="1429"/>
                    <a:pt x="688326" y="1429"/>
                    <a:pt x="687088" y="1429"/>
                  </a:cubicBezTo>
                  <a:cubicBezTo>
                    <a:pt x="624223" y="1429"/>
                    <a:pt x="561263" y="2572"/>
                    <a:pt x="498398" y="2572"/>
                  </a:cubicBezTo>
                  <a:cubicBezTo>
                    <a:pt x="453440" y="2572"/>
                    <a:pt x="408482" y="2000"/>
                    <a:pt x="363619" y="0"/>
                  </a:cubicBezTo>
                  <a:cubicBezTo>
                    <a:pt x="361238" y="0"/>
                    <a:pt x="358761" y="0"/>
                    <a:pt x="356285" y="0"/>
                  </a:cubicBezTo>
                  <a:lnTo>
                    <a:pt x="356285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AF0C0"/>
                </a:gs>
                <a:gs pos="50000">
                  <a:srgbClr val="EEC887"/>
                </a:gs>
                <a:gs pos="53000">
                  <a:srgbClr val="F7D495"/>
                </a:gs>
                <a:gs pos="100000">
                  <a:srgbClr val="FAF0C0"/>
                </a:gs>
              </a:gsLst>
              <a:lin ang="0" scaled="1"/>
              <a:tileRect/>
            </a:gradFill>
            <a:ln w="53232" cap="rnd">
              <a:noFill/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3206101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图形 2">
            <a:extLst>
              <a:ext uri="{FF2B5EF4-FFF2-40B4-BE49-F238E27FC236}">
                <a16:creationId xmlns:a16="http://schemas.microsoft.com/office/drawing/2014/main" id="{35C8B048-46A1-2B98-055F-388226A5033D}"/>
              </a:ext>
            </a:extLst>
          </p:cNvPr>
          <p:cNvGrpSpPr/>
          <p:nvPr/>
        </p:nvGrpSpPr>
        <p:grpSpPr>
          <a:xfrm>
            <a:off x="4157589" y="1394131"/>
            <a:ext cx="1646219" cy="1744423"/>
            <a:chOff x="4163959" y="4658200"/>
            <a:chExt cx="1351013" cy="1431607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4744DC02-31BC-3B7A-89F4-C5B379B28BFD}"/>
                </a:ext>
              </a:extLst>
            </p:cNvPr>
            <p:cNvSpPr/>
            <p:nvPr/>
          </p:nvSpPr>
          <p:spPr>
            <a:xfrm>
              <a:off x="4168679" y="4662868"/>
              <a:ext cx="1341697" cy="1422272"/>
            </a:xfrm>
            <a:custGeom>
              <a:avLst/>
              <a:gdLst>
                <a:gd name="connsiteX0" fmla="*/ 669925 w 1341697"/>
                <a:gd name="connsiteY0" fmla="*/ 1422273 h 1422272"/>
                <a:gd name="connsiteX1" fmla="*/ 645922 w 1341697"/>
                <a:gd name="connsiteY1" fmla="*/ 1414272 h 1422272"/>
                <a:gd name="connsiteX2" fmla="*/ 14415 w 1341697"/>
                <a:gd name="connsiteY2" fmla="*/ 610172 h 1422272"/>
                <a:gd name="connsiteX3" fmla="*/ 12034 w 1341697"/>
                <a:gd name="connsiteY3" fmla="*/ 596265 h 1422272"/>
                <a:gd name="connsiteX4" fmla="*/ 7843 w 1341697"/>
                <a:gd name="connsiteY4" fmla="*/ 575596 h 1422272"/>
                <a:gd name="connsiteX5" fmla="*/ 71374 w 1341697"/>
                <a:gd name="connsiteY5" fmla="*/ 447484 h 1422272"/>
                <a:gd name="connsiteX6" fmla="*/ 202819 w 1341697"/>
                <a:gd name="connsiteY6" fmla="*/ 290703 h 1422272"/>
                <a:gd name="connsiteX7" fmla="*/ 156718 w 1341697"/>
                <a:gd name="connsiteY7" fmla="*/ 83439 h 1422272"/>
                <a:gd name="connsiteX8" fmla="*/ 131191 w 1341697"/>
                <a:gd name="connsiteY8" fmla="*/ 27718 h 1422272"/>
                <a:gd name="connsiteX9" fmla="*/ 121190 w 1341697"/>
                <a:gd name="connsiteY9" fmla="*/ 0 h 1422272"/>
                <a:gd name="connsiteX10" fmla="*/ 1206849 w 1341697"/>
                <a:gd name="connsiteY10" fmla="*/ 0 h 1422272"/>
                <a:gd name="connsiteX11" fmla="*/ 1188943 w 1341697"/>
                <a:gd name="connsiteY11" fmla="*/ 82010 h 1422272"/>
                <a:gd name="connsiteX12" fmla="*/ 1140174 w 1341697"/>
                <a:gd name="connsiteY12" fmla="*/ 289846 h 1422272"/>
                <a:gd name="connsiteX13" fmla="*/ 1297528 w 1341697"/>
                <a:gd name="connsiteY13" fmla="*/ 462915 h 1422272"/>
                <a:gd name="connsiteX14" fmla="*/ 1340390 w 1341697"/>
                <a:gd name="connsiteY14" fmla="*/ 534638 h 1422272"/>
                <a:gd name="connsiteX15" fmla="*/ 1049592 w 1341697"/>
                <a:gd name="connsiteY15" fmla="*/ 1126141 h 1422272"/>
                <a:gd name="connsiteX16" fmla="*/ 702882 w 1341697"/>
                <a:gd name="connsiteY16" fmla="*/ 1409605 h 1422272"/>
                <a:gd name="connsiteX17" fmla="*/ 669925 w 1341697"/>
                <a:gd name="connsiteY17" fmla="*/ 1422273 h 1422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341697" h="1422272">
                  <a:moveTo>
                    <a:pt x="669925" y="1422273"/>
                  </a:moveTo>
                  <a:cubicBezTo>
                    <a:pt x="662305" y="1422273"/>
                    <a:pt x="654495" y="1419606"/>
                    <a:pt x="645922" y="1414272"/>
                  </a:cubicBezTo>
                  <a:cubicBezTo>
                    <a:pt x="293783" y="1192625"/>
                    <a:pt x="87186" y="929640"/>
                    <a:pt x="14415" y="610172"/>
                  </a:cubicBezTo>
                  <a:cubicBezTo>
                    <a:pt x="13367" y="605599"/>
                    <a:pt x="12700" y="600932"/>
                    <a:pt x="12034" y="596265"/>
                  </a:cubicBezTo>
                  <a:cubicBezTo>
                    <a:pt x="10986" y="589502"/>
                    <a:pt x="9938" y="582454"/>
                    <a:pt x="7843" y="575596"/>
                  </a:cubicBezTo>
                  <a:cubicBezTo>
                    <a:pt x="-8826" y="521684"/>
                    <a:pt x="-3778" y="483394"/>
                    <a:pt x="71374" y="447484"/>
                  </a:cubicBezTo>
                  <a:cubicBezTo>
                    <a:pt x="139383" y="415004"/>
                    <a:pt x="186055" y="359283"/>
                    <a:pt x="202819" y="290703"/>
                  </a:cubicBezTo>
                  <a:cubicBezTo>
                    <a:pt x="219964" y="220504"/>
                    <a:pt x="203105" y="144971"/>
                    <a:pt x="156718" y="83439"/>
                  </a:cubicBezTo>
                  <a:cubicBezTo>
                    <a:pt x="145002" y="68008"/>
                    <a:pt x="138621" y="49339"/>
                    <a:pt x="131191" y="27718"/>
                  </a:cubicBezTo>
                  <a:cubicBezTo>
                    <a:pt x="128143" y="18764"/>
                    <a:pt x="125000" y="9620"/>
                    <a:pt x="121190" y="0"/>
                  </a:cubicBezTo>
                  <a:lnTo>
                    <a:pt x="1206849" y="0"/>
                  </a:lnTo>
                  <a:cubicBezTo>
                    <a:pt x="1215708" y="30956"/>
                    <a:pt x="1210278" y="55626"/>
                    <a:pt x="1188943" y="82010"/>
                  </a:cubicBezTo>
                  <a:cubicBezTo>
                    <a:pt x="1139889" y="142684"/>
                    <a:pt x="1122172" y="218408"/>
                    <a:pt x="1140174" y="289846"/>
                  </a:cubicBezTo>
                  <a:cubicBezTo>
                    <a:pt x="1159510" y="366141"/>
                    <a:pt x="1216851" y="429292"/>
                    <a:pt x="1297528" y="462915"/>
                  </a:cubicBezTo>
                  <a:cubicBezTo>
                    <a:pt x="1339533" y="480441"/>
                    <a:pt x="1344867" y="499967"/>
                    <a:pt x="1340390" y="534638"/>
                  </a:cubicBezTo>
                  <a:cubicBezTo>
                    <a:pt x="1313053" y="748570"/>
                    <a:pt x="1217898" y="942022"/>
                    <a:pt x="1049592" y="1126141"/>
                  </a:cubicBezTo>
                  <a:cubicBezTo>
                    <a:pt x="950532" y="1234535"/>
                    <a:pt x="833851" y="1329880"/>
                    <a:pt x="702882" y="1409605"/>
                  </a:cubicBezTo>
                  <a:cubicBezTo>
                    <a:pt x="691452" y="1416558"/>
                    <a:pt x="681165" y="1422273"/>
                    <a:pt x="669925" y="142227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AF0C0"/>
                </a:gs>
                <a:gs pos="50000">
                  <a:srgbClr val="EEC887"/>
                </a:gs>
                <a:gs pos="53000">
                  <a:srgbClr val="F7D495"/>
                </a:gs>
                <a:gs pos="100000">
                  <a:srgbClr val="FAF0C0"/>
                </a:gs>
              </a:gsLst>
              <a:lin ang="0" scaled="1"/>
              <a:tileRect/>
            </a:gradFill>
            <a:ln w="53232" cap="rnd">
              <a:noFill/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3DE6728D-377A-302A-745C-6F13A9C7609F}"/>
                </a:ext>
              </a:extLst>
            </p:cNvPr>
            <p:cNvSpPr/>
            <p:nvPr/>
          </p:nvSpPr>
          <p:spPr>
            <a:xfrm>
              <a:off x="4163959" y="4658200"/>
              <a:ext cx="1351013" cy="1431607"/>
            </a:xfrm>
            <a:custGeom>
              <a:avLst/>
              <a:gdLst>
                <a:gd name="connsiteX0" fmla="*/ 1207759 w 1351013"/>
                <a:gd name="connsiteY0" fmla="*/ 9525 h 1431607"/>
                <a:gd name="connsiteX1" fmla="*/ 1189757 w 1351013"/>
                <a:gd name="connsiteY1" fmla="*/ 83820 h 1431607"/>
                <a:gd name="connsiteX2" fmla="*/ 1140131 w 1351013"/>
                <a:gd name="connsiteY2" fmla="*/ 295751 h 1431607"/>
                <a:gd name="connsiteX3" fmla="*/ 1300247 w 1351013"/>
                <a:gd name="connsiteY3" fmla="*/ 472059 h 1431607"/>
                <a:gd name="connsiteX4" fmla="*/ 1340251 w 1351013"/>
                <a:gd name="connsiteY4" fmla="*/ 538734 h 1431607"/>
                <a:gd name="connsiteX5" fmla="*/ 1050596 w 1351013"/>
                <a:gd name="connsiteY5" fmla="*/ 1127665 h 1431607"/>
                <a:gd name="connsiteX6" fmla="*/ 704934 w 1351013"/>
                <a:gd name="connsiteY6" fmla="*/ 1410272 h 1431607"/>
                <a:gd name="connsiteX7" fmla="*/ 674549 w 1351013"/>
                <a:gd name="connsiteY7" fmla="*/ 1422178 h 1431607"/>
                <a:gd name="connsiteX8" fmla="*/ 653023 w 1351013"/>
                <a:gd name="connsiteY8" fmla="*/ 1414844 h 1431607"/>
                <a:gd name="connsiteX9" fmla="*/ 23611 w 1351013"/>
                <a:gd name="connsiteY9" fmla="*/ 613696 h 1431607"/>
                <a:gd name="connsiteX10" fmla="*/ 21230 w 1351013"/>
                <a:gd name="connsiteY10" fmla="*/ 600170 h 1431607"/>
                <a:gd name="connsiteX11" fmla="*/ 16943 w 1351013"/>
                <a:gd name="connsiteY11" fmla="*/ 578834 h 1431607"/>
                <a:gd name="connsiteX12" fmla="*/ 77903 w 1351013"/>
                <a:gd name="connsiteY12" fmla="*/ 456438 h 1431607"/>
                <a:gd name="connsiteX13" fmla="*/ 211920 w 1351013"/>
                <a:gd name="connsiteY13" fmla="*/ 296513 h 1431607"/>
                <a:gd name="connsiteX14" fmla="*/ 164962 w 1351013"/>
                <a:gd name="connsiteY14" fmla="*/ 85249 h 1431607"/>
                <a:gd name="connsiteX15" fmla="*/ 140101 w 1351013"/>
                <a:gd name="connsiteY15" fmla="*/ 30861 h 1431607"/>
                <a:gd name="connsiteX16" fmla="*/ 132481 w 1351013"/>
                <a:gd name="connsiteY16" fmla="*/ 9430 h 1431607"/>
                <a:gd name="connsiteX17" fmla="*/ 1207759 w 1351013"/>
                <a:gd name="connsiteY17" fmla="*/ 9430 h 1431607"/>
                <a:gd name="connsiteX18" fmla="*/ 1214902 w 1351013"/>
                <a:gd name="connsiteY18" fmla="*/ 0 h 1431607"/>
                <a:gd name="connsiteX19" fmla="*/ 118670 w 1351013"/>
                <a:gd name="connsiteY19" fmla="*/ 0 h 1431607"/>
                <a:gd name="connsiteX20" fmla="*/ 157437 w 1351013"/>
                <a:gd name="connsiteY20" fmla="*/ 91059 h 1431607"/>
                <a:gd name="connsiteX21" fmla="*/ 73903 w 1351013"/>
                <a:gd name="connsiteY21" fmla="*/ 447866 h 1431607"/>
                <a:gd name="connsiteX22" fmla="*/ 7894 w 1351013"/>
                <a:gd name="connsiteY22" fmla="*/ 581597 h 1431607"/>
                <a:gd name="connsiteX23" fmla="*/ 14372 w 1351013"/>
                <a:gd name="connsiteY23" fmla="*/ 615792 h 1431607"/>
                <a:gd name="connsiteX24" fmla="*/ 647974 w 1351013"/>
                <a:gd name="connsiteY24" fmla="*/ 1422845 h 1431607"/>
                <a:gd name="connsiteX25" fmla="*/ 674549 w 1351013"/>
                <a:gd name="connsiteY25" fmla="*/ 1431607 h 1431607"/>
                <a:gd name="connsiteX26" fmla="*/ 709887 w 1351013"/>
                <a:gd name="connsiteY26" fmla="*/ 1418273 h 1431607"/>
                <a:gd name="connsiteX27" fmla="*/ 1057645 w 1351013"/>
                <a:gd name="connsiteY27" fmla="*/ 1133951 h 1431607"/>
                <a:gd name="connsiteX28" fmla="*/ 1349681 w 1351013"/>
                <a:gd name="connsiteY28" fmla="*/ 539782 h 1431607"/>
                <a:gd name="connsiteX29" fmla="*/ 1303866 w 1351013"/>
                <a:gd name="connsiteY29" fmla="*/ 463106 h 1431607"/>
                <a:gd name="connsiteX30" fmla="*/ 1197091 w 1351013"/>
                <a:gd name="connsiteY30" fmla="*/ 89630 h 1431607"/>
                <a:gd name="connsiteX31" fmla="*/ 1214902 w 1351013"/>
                <a:gd name="connsiteY31" fmla="*/ 0 h 1431607"/>
                <a:gd name="connsiteX32" fmla="*/ 1214902 w 1351013"/>
                <a:gd name="connsiteY32" fmla="*/ 0 h 1431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351013" h="1431607">
                  <a:moveTo>
                    <a:pt x="1207759" y="9525"/>
                  </a:moveTo>
                  <a:cubicBezTo>
                    <a:pt x="1214902" y="37529"/>
                    <a:pt x="1209473" y="59436"/>
                    <a:pt x="1189757" y="83820"/>
                  </a:cubicBezTo>
                  <a:cubicBezTo>
                    <a:pt x="1139750" y="145637"/>
                    <a:pt x="1121653" y="222885"/>
                    <a:pt x="1140131" y="295751"/>
                  </a:cubicBezTo>
                  <a:cubicBezTo>
                    <a:pt x="1159848" y="373571"/>
                    <a:pt x="1218236" y="437864"/>
                    <a:pt x="1300247" y="472059"/>
                  </a:cubicBezTo>
                  <a:cubicBezTo>
                    <a:pt x="1339870" y="488633"/>
                    <a:pt x="1344538" y="505301"/>
                    <a:pt x="1340251" y="538734"/>
                  </a:cubicBezTo>
                  <a:cubicBezTo>
                    <a:pt x="1313105" y="751618"/>
                    <a:pt x="1218332" y="944309"/>
                    <a:pt x="1050596" y="1127665"/>
                  </a:cubicBezTo>
                  <a:cubicBezTo>
                    <a:pt x="951822" y="1235679"/>
                    <a:pt x="835522" y="1330738"/>
                    <a:pt x="704934" y="1410272"/>
                  </a:cubicBezTo>
                  <a:cubicBezTo>
                    <a:pt x="694266" y="1416748"/>
                    <a:pt x="684550" y="1422178"/>
                    <a:pt x="674549" y="1422178"/>
                  </a:cubicBezTo>
                  <a:cubicBezTo>
                    <a:pt x="667882" y="1422178"/>
                    <a:pt x="660833" y="1419797"/>
                    <a:pt x="653023" y="1414844"/>
                  </a:cubicBezTo>
                  <a:cubicBezTo>
                    <a:pt x="302026" y="1193959"/>
                    <a:pt x="96096" y="931831"/>
                    <a:pt x="23611" y="613696"/>
                  </a:cubicBezTo>
                  <a:cubicBezTo>
                    <a:pt x="22658" y="609314"/>
                    <a:pt x="21991" y="604838"/>
                    <a:pt x="21230" y="600170"/>
                  </a:cubicBezTo>
                  <a:cubicBezTo>
                    <a:pt x="20182" y="593217"/>
                    <a:pt x="19134" y="585978"/>
                    <a:pt x="16943" y="578834"/>
                  </a:cubicBezTo>
                  <a:cubicBezTo>
                    <a:pt x="655" y="526161"/>
                    <a:pt x="5608" y="491014"/>
                    <a:pt x="77903" y="456438"/>
                  </a:cubicBezTo>
                  <a:cubicBezTo>
                    <a:pt x="147245" y="423291"/>
                    <a:pt x="194870" y="366522"/>
                    <a:pt x="211920" y="296513"/>
                  </a:cubicBezTo>
                  <a:cubicBezTo>
                    <a:pt x="229351" y="224981"/>
                    <a:pt x="212301" y="147923"/>
                    <a:pt x="164962" y="85249"/>
                  </a:cubicBezTo>
                  <a:cubicBezTo>
                    <a:pt x="153722" y="70390"/>
                    <a:pt x="147436" y="52102"/>
                    <a:pt x="140101" y="30861"/>
                  </a:cubicBezTo>
                  <a:cubicBezTo>
                    <a:pt x="137720" y="23908"/>
                    <a:pt x="135244" y="16764"/>
                    <a:pt x="132481" y="9430"/>
                  </a:cubicBezTo>
                  <a:lnTo>
                    <a:pt x="1207759" y="9430"/>
                  </a:lnTo>
                  <a:moveTo>
                    <a:pt x="1214902" y="0"/>
                  </a:moveTo>
                  <a:cubicBezTo>
                    <a:pt x="853714" y="0"/>
                    <a:pt x="494431" y="0"/>
                    <a:pt x="118670" y="0"/>
                  </a:cubicBezTo>
                  <a:cubicBezTo>
                    <a:pt x="133434" y="35814"/>
                    <a:pt x="139244" y="66961"/>
                    <a:pt x="157437" y="91059"/>
                  </a:cubicBezTo>
                  <a:cubicBezTo>
                    <a:pt x="248972" y="212217"/>
                    <a:pt x="217825" y="379190"/>
                    <a:pt x="73903" y="447866"/>
                  </a:cubicBezTo>
                  <a:cubicBezTo>
                    <a:pt x="274" y="483013"/>
                    <a:pt x="-10584" y="521684"/>
                    <a:pt x="7894" y="581597"/>
                  </a:cubicBezTo>
                  <a:cubicBezTo>
                    <a:pt x="11323" y="592741"/>
                    <a:pt x="11800" y="604457"/>
                    <a:pt x="14372" y="615792"/>
                  </a:cubicBezTo>
                  <a:cubicBezTo>
                    <a:pt x="93524" y="963263"/>
                    <a:pt x="325458" y="1219867"/>
                    <a:pt x="647974" y="1422845"/>
                  </a:cubicBezTo>
                  <a:cubicBezTo>
                    <a:pt x="657881" y="1429131"/>
                    <a:pt x="666548" y="1431607"/>
                    <a:pt x="674549" y="1431607"/>
                  </a:cubicBezTo>
                  <a:cubicBezTo>
                    <a:pt x="686836" y="1431607"/>
                    <a:pt x="697695" y="1425702"/>
                    <a:pt x="709887" y="1418273"/>
                  </a:cubicBezTo>
                  <a:cubicBezTo>
                    <a:pt x="841618" y="1338072"/>
                    <a:pt x="957632" y="1243299"/>
                    <a:pt x="1057645" y="1133951"/>
                  </a:cubicBezTo>
                  <a:cubicBezTo>
                    <a:pt x="1217379" y="959263"/>
                    <a:pt x="1321106" y="763619"/>
                    <a:pt x="1349681" y="539782"/>
                  </a:cubicBezTo>
                  <a:cubicBezTo>
                    <a:pt x="1354253" y="503777"/>
                    <a:pt x="1348919" y="481870"/>
                    <a:pt x="1303866" y="463106"/>
                  </a:cubicBezTo>
                  <a:cubicBezTo>
                    <a:pt x="1142322" y="395764"/>
                    <a:pt x="1093078" y="218313"/>
                    <a:pt x="1197091" y="89630"/>
                  </a:cubicBezTo>
                  <a:cubicBezTo>
                    <a:pt x="1220617" y="60770"/>
                    <a:pt x="1225570" y="33623"/>
                    <a:pt x="1214902" y="0"/>
                  </a:cubicBezTo>
                  <a:lnTo>
                    <a:pt x="1214902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AF0C0"/>
                </a:gs>
                <a:gs pos="50000">
                  <a:srgbClr val="EEC887"/>
                </a:gs>
                <a:gs pos="53000">
                  <a:srgbClr val="F7D495"/>
                </a:gs>
                <a:gs pos="100000">
                  <a:srgbClr val="FAF0C0"/>
                </a:gs>
              </a:gsLst>
              <a:lin ang="0" scaled="1"/>
              <a:tileRect/>
            </a:gradFill>
            <a:ln w="53232" cap="rnd">
              <a:noFill/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7" name="图形 2">
            <a:extLst>
              <a:ext uri="{FF2B5EF4-FFF2-40B4-BE49-F238E27FC236}">
                <a16:creationId xmlns:a16="http://schemas.microsoft.com/office/drawing/2014/main" id="{D97F4851-97E5-6879-1AF9-19A8F0FB4B32}"/>
              </a:ext>
            </a:extLst>
          </p:cNvPr>
          <p:cNvGrpSpPr/>
          <p:nvPr/>
        </p:nvGrpSpPr>
        <p:grpSpPr>
          <a:xfrm>
            <a:off x="1989138" y="1418737"/>
            <a:ext cx="1671988" cy="1721326"/>
            <a:chOff x="1774641" y="4678393"/>
            <a:chExt cx="1372161" cy="1412652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3E0EBB3C-E04B-2BD3-8C80-3013DD19E9C4}"/>
                </a:ext>
              </a:extLst>
            </p:cNvPr>
            <p:cNvSpPr/>
            <p:nvPr/>
          </p:nvSpPr>
          <p:spPr>
            <a:xfrm>
              <a:off x="1779341" y="4682965"/>
              <a:ext cx="1362651" cy="1403222"/>
            </a:xfrm>
            <a:custGeom>
              <a:avLst/>
              <a:gdLst>
                <a:gd name="connsiteX0" fmla="*/ 680299 w 1362651"/>
                <a:gd name="connsiteY0" fmla="*/ 1403223 h 1403222"/>
                <a:gd name="connsiteX1" fmla="*/ 661820 w 1362651"/>
                <a:gd name="connsiteY1" fmla="*/ 1399509 h 1403222"/>
                <a:gd name="connsiteX2" fmla="*/ 1738 w 1362651"/>
                <a:gd name="connsiteY2" fmla="*/ 406718 h 1403222"/>
                <a:gd name="connsiteX3" fmla="*/ 140517 w 1362651"/>
                <a:gd name="connsiteY3" fmla="*/ 88773 h 1403222"/>
                <a:gd name="connsiteX4" fmla="*/ 326159 w 1362651"/>
                <a:gd name="connsiteY4" fmla="*/ 7525 h 1403222"/>
                <a:gd name="connsiteX5" fmla="*/ 395692 w 1362651"/>
                <a:gd name="connsiteY5" fmla="*/ 16097 h 1403222"/>
                <a:gd name="connsiteX6" fmla="*/ 675060 w 1362651"/>
                <a:gd name="connsiteY6" fmla="*/ 46292 h 1403222"/>
                <a:gd name="connsiteX7" fmla="*/ 1073205 w 1362651"/>
                <a:gd name="connsiteY7" fmla="*/ 953 h 1403222"/>
                <a:gd name="connsiteX8" fmla="*/ 1083206 w 1362651"/>
                <a:gd name="connsiteY8" fmla="*/ 0 h 1403222"/>
                <a:gd name="connsiteX9" fmla="*/ 1128736 w 1362651"/>
                <a:gd name="connsiteY9" fmla="*/ 14097 h 1403222"/>
                <a:gd name="connsiteX10" fmla="*/ 1339048 w 1362651"/>
                <a:gd name="connsiteY10" fmla="*/ 198692 h 1403222"/>
                <a:gd name="connsiteX11" fmla="*/ 1360765 w 1362651"/>
                <a:gd name="connsiteY11" fmla="*/ 244697 h 1403222"/>
                <a:gd name="connsiteX12" fmla="*/ 1362193 w 1362651"/>
                <a:gd name="connsiteY12" fmla="*/ 314516 h 1403222"/>
                <a:gd name="connsiteX13" fmla="*/ 1361717 w 1362651"/>
                <a:gd name="connsiteY13" fmla="*/ 343853 h 1403222"/>
                <a:gd name="connsiteX14" fmla="*/ 850320 w 1362651"/>
                <a:gd name="connsiteY14" fmla="*/ 1296067 h 1403222"/>
                <a:gd name="connsiteX15" fmla="*/ 703159 w 1362651"/>
                <a:gd name="connsiteY15" fmla="*/ 1398175 h 1403222"/>
                <a:gd name="connsiteX16" fmla="*/ 680299 w 1362651"/>
                <a:gd name="connsiteY16" fmla="*/ 1403223 h 1403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62651" h="1403222">
                  <a:moveTo>
                    <a:pt x="680299" y="1403223"/>
                  </a:moveTo>
                  <a:cubicBezTo>
                    <a:pt x="672298" y="1403223"/>
                    <a:pt x="665440" y="1401794"/>
                    <a:pt x="661820" y="1399509"/>
                  </a:cubicBezTo>
                  <a:cubicBezTo>
                    <a:pt x="248816" y="1134047"/>
                    <a:pt x="32884" y="809244"/>
                    <a:pt x="1738" y="406718"/>
                  </a:cubicBezTo>
                  <a:cubicBezTo>
                    <a:pt x="-9216" y="264605"/>
                    <a:pt x="30979" y="172498"/>
                    <a:pt x="140517" y="88773"/>
                  </a:cubicBezTo>
                  <a:cubicBezTo>
                    <a:pt x="202810" y="41243"/>
                    <a:pt x="252531" y="7525"/>
                    <a:pt x="326159" y="7525"/>
                  </a:cubicBezTo>
                  <a:cubicBezTo>
                    <a:pt x="347686" y="7525"/>
                    <a:pt x="370355" y="10382"/>
                    <a:pt x="395692" y="16097"/>
                  </a:cubicBezTo>
                  <a:cubicBezTo>
                    <a:pt x="484465" y="36386"/>
                    <a:pt x="575905" y="46292"/>
                    <a:pt x="675060" y="46292"/>
                  </a:cubicBezTo>
                  <a:cubicBezTo>
                    <a:pt x="794599" y="46292"/>
                    <a:pt x="924805" y="31433"/>
                    <a:pt x="1073205" y="953"/>
                  </a:cubicBezTo>
                  <a:cubicBezTo>
                    <a:pt x="1076158" y="381"/>
                    <a:pt x="1079587" y="0"/>
                    <a:pt x="1083206" y="0"/>
                  </a:cubicBezTo>
                  <a:cubicBezTo>
                    <a:pt x="1099494" y="0"/>
                    <a:pt x="1119020" y="6096"/>
                    <a:pt x="1128736" y="14097"/>
                  </a:cubicBezTo>
                  <a:cubicBezTo>
                    <a:pt x="1194649" y="68675"/>
                    <a:pt x="1263419" y="129064"/>
                    <a:pt x="1339048" y="198692"/>
                  </a:cubicBezTo>
                  <a:cubicBezTo>
                    <a:pt x="1350382" y="209074"/>
                    <a:pt x="1358860" y="227171"/>
                    <a:pt x="1360765" y="244697"/>
                  </a:cubicBezTo>
                  <a:cubicBezTo>
                    <a:pt x="1363241" y="267653"/>
                    <a:pt x="1362765" y="291465"/>
                    <a:pt x="1362193" y="314516"/>
                  </a:cubicBezTo>
                  <a:cubicBezTo>
                    <a:pt x="1362003" y="324326"/>
                    <a:pt x="1361717" y="334137"/>
                    <a:pt x="1361717" y="343853"/>
                  </a:cubicBezTo>
                  <a:cubicBezTo>
                    <a:pt x="1361431" y="713327"/>
                    <a:pt x="1194172" y="1024795"/>
                    <a:pt x="850320" y="1296067"/>
                  </a:cubicBezTo>
                  <a:cubicBezTo>
                    <a:pt x="800695" y="1335215"/>
                    <a:pt x="748117" y="1369695"/>
                    <a:pt x="703159" y="1398175"/>
                  </a:cubicBezTo>
                  <a:cubicBezTo>
                    <a:pt x="698682" y="1401318"/>
                    <a:pt x="689633" y="1403223"/>
                    <a:pt x="680299" y="140322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AF0C0"/>
                </a:gs>
                <a:gs pos="50000">
                  <a:srgbClr val="EEC887"/>
                </a:gs>
                <a:gs pos="53000">
                  <a:srgbClr val="F7D495"/>
                </a:gs>
                <a:gs pos="100000">
                  <a:srgbClr val="FAF0C0"/>
                </a:gs>
              </a:gsLst>
              <a:lin ang="0" scaled="1"/>
              <a:tileRect/>
            </a:gradFill>
            <a:ln w="53232" cap="rnd">
              <a:noFill/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CADBD17D-6175-794A-DEFA-E2B117E9508A}"/>
                </a:ext>
              </a:extLst>
            </p:cNvPr>
            <p:cNvSpPr/>
            <p:nvPr/>
          </p:nvSpPr>
          <p:spPr>
            <a:xfrm>
              <a:off x="1774641" y="4678393"/>
              <a:ext cx="1372161" cy="1412652"/>
            </a:xfrm>
            <a:custGeom>
              <a:avLst/>
              <a:gdLst>
                <a:gd name="connsiteX0" fmla="*/ 1088002 w 1372161"/>
                <a:gd name="connsiteY0" fmla="*/ 9525 h 1412652"/>
                <a:gd name="connsiteX1" fmla="*/ 1088002 w 1372161"/>
                <a:gd name="connsiteY1" fmla="*/ 9525 h 1412652"/>
                <a:gd name="connsiteX2" fmla="*/ 1130484 w 1372161"/>
                <a:gd name="connsiteY2" fmla="*/ 22479 h 1412652"/>
                <a:gd name="connsiteX3" fmla="*/ 1340605 w 1372161"/>
                <a:gd name="connsiteY3" fmla="*/ 206883 h 1412652"/>
                <a:gd name="connsiteX4" fmla="*/ 1360798 w 1372161"/>
                <a:gd name="connsiteY4" fmla="*/ 249936 h 1412652"/>
                <a:gd name="connsiteX5" fmla="*/ 1362227 w 1372161"/>
                <a:gd name="connsiteY5" fmla="*/ 319088 h 1412652"/>
                <a:gd name="connsiteX6" fmla="*/ 1361751 w 1372161"/>
                <a:gd name="connsiteY6" fmla="*/ 348520 h 1412652"/>
                <a:gd name="connsiteX7" fmla="*/ 1227924 w 1372161"/>
                <a:gd name="connsiteY7" fmla="*/ 871442 h 1412652"/>
                <a:gd name="connsiteX8" fmla="*/ 852163 w 1372161"/>
                <a:gd name="connsiteY8" fmla="*/ 1297019 h 1412652"/>
                <a:gd name="connsiteX9" fmla="*/ 705383 w 1372161"/>
                <a:gd name="connsiteY9" fmla="*/ 1398842 h 1412652"/>
                <a:gd name="connsiteX10" fmla="*/ 684904 w 1372161"/>
                <a:gd name="connsiteY10" fmla="*/ 1402937 h 1412652"/>
                <a:gd name="connsiteX11" fmla="*/ 668997 w 1372161"/>
                <a:gd name="connsiteY11" fmla="*/ 1399985 h 1412652"/>
                <a:gd name="connsiteX12" fmla="*/ 11105 w 1372161"/>
                <a:gd name="connsiteY12" fmla="*/ 410813 h 1412652"/>
                <a:gd name="connsiteX13" fmla="*/ 148075 w 1372161"/>
                <a:gd name="connsiteY13" fmla="*/ 97059 h 1412652"/>
                <a:gd name="connsiteX14" fmla="*/ 330860 w 1372161"/>
                <a:gd name="connsiteY14" fmla="*/ 16859 h 1412652"/>
                <a:gd name="connsiteX15" fmla="*/ 399345 w 1372161"/>
                <a:gd name="connsiteY15" fmla="*/ 25336 h 1412652"/>
                <a:gd name="connsiteX16" fmla="*/ 679761 w 1372161"/>
                <a:gd name="connsiteY16" fmla="*/ 55626 h 1412652"/>
                <a:gd name="connsiteX17" fmla="*/ 1078858 w 1372161"/>
                <a:gd name="connsiteY17" fmla="*/ 10192 h 1412652"/>
                <a:gd name="connsiteX18" fmla="*/ 1088002 w 1372161"/>
                <a:gd name="connsiteY18" fmla="*/ 9525 h 1412652"/>
                <a:gd name="connsiteX19" fmla="*/ 1088002 w 1372161"/>
                <a:gd name="connsiteY19" fmla="*/ 0 h 1412652"/>
                <a:gd name="connsiteX20" fmla="*/ 1077048 w 1372161"/>
                <a:gd name="connsiteY20" fmla="*/ 1048 h 1412652"/>
                <a:gd name="connsiteX21" fmla="*/ 679856 w 1372161"/>
                <a:gd name="connsiteY21" fmla="*/ 46291 h 1412652"/>
                <a:gd name="connsiteX22" fmla="*/ 401535 w 1372161"/>
                <a:gd name="connsiteY22" fmla="*/ 16192 h 1412652"/>
                <a:gd name="connsiteX23" fmla="*/ 330955 w 1372161"/>
                <a:gd name="connsiteY23" fmla="*/ 7525 h 1412652"/>
                <a:gd name="connsiteX24" fmla="*/ 142455 w 1372161"/>
                <a:gd name="connsiteY24" fmla="*/ 89725 h 1412652"/>
                <a:gd name="connsiteX25" fmla="*/ 1771 w 1372161"/>
                <a:gd name="connsiteY25" fmla="*/ 411766 h 1412652"/>
                <a:gd name="connsiteX26" fmla="*/ 663949 w 1372161"/>
                <a:gd name="connsiteY26" fmla="*/ 1408176 h 1412652"/>
                <a:gd name="connsiteX27" fmla="*/ 684999 w 1372161"/>
                <a:gd name="connsiteY27" fmla="*/ 1412652 h 1412652"/>
                <a:gd name="connsiteX28" fmla="*/ 710526 w 1372161"/>
                <a:gd name="connsiteY28" fmla="*/ 1407033 h 1412652"/>
                <a:gd name="connsiteX29" fmla="*/ 858069 w 1372161"/>
                <a:gd name="connsiteY29" fmla="*/ 1304639 h 1412652"/>
                <a:gd name="connsiteX30" fmla="*/ 1371276 w 1372161"/>
                <a:gd name="connsiteY30" fmla="*/ 348615 h 1412652"/>
                <a:gd name="connsiteX31" fmla="*/ 1370228 w 1372161"/>
                <a:gd name="connsiteY31" fmla="*/ 248983 h 1412652"/>
                <a:gd name="connsiteX32" fmla="*/ 1346987 w 1372161"/>
                <a:gd name="connsiteY32" fmla="*/ 199930 h 1412652"/>
                <a:gd name="connsiteX33" fmla="*/ 1136484 w 1372161"/>
                <a:gd name="connsiteY33" fmla="*/ 15145 h 1412652"/>
                <a:gd name="connsiteX34" fmla="*/ 1088002 w 1372161"/>
                <a:gd name="connsiteY34" fmla="*/ 0 h 1412652"/>
                <a:gd name="connsiteX35" fmla="*/ 1088002 w 1372161"/>
                <a:gd name="connsiteY35" fmla="*/ 0 h 1412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1372161" h="1412652">
                  <a:moveTo>
                    <a:pt x="1088002" y="9525"/>
                  </a:moveTo>
                  <a:lnTo>
                    <a:pt x="1088002" y="9525"/>
                  </a:lnTo>
                  <a:cubicBezTo>
                    <a:pt x="1103242" y="9525"/>
                    <a:pt x="1121530" y="15145"/>
                    <a:pt x="1130484" y="22479"/>
                  </a:cubicBezTo>
                  <a:cubicBezTo>
                    <a:pt x="1196301" y="76962"/>
                    <a:pt x="1264977" y="137255"/>
                    <a:pt x="1340605" y="206883"/>
                  </a:cubicBezTo>
                  <a:cubicBezTo>
                    <a:pt x="1351083" y="216503"/>
                    <a:pt x="1359084" y="233458"/>
                    <a:pt x="1360798" y="249936"/>
                  </a:cubicBezTo>
                  <a:cubicBezTo>
                    <a:pt x="1363275" y="272605"/>
                    <a:pt x="1362703" y="296227"/>
                    <a:pt x="1362227" y="319088"/>
                  </a:cubicBezTo>
                  <a:cubicBezTo>
                    <a:pt x="1362036" y="328708"/>
                    <a:pt x="1361751" y="338709"/>
                    <a:pt x="1361751" y="348520"/>
                  </a:cubicBezTo>
                  <a:cubicBezTo>
                    <a:pt x="1361560" y="535305"/>
                    <a:pt x="1316602" y="711232"/>
                    <a:pt x="1227924" y="871442"/>
                  </a:cubicBezTo>
                  <a:cubicBezTo>
                    <a:pt x="1143723" y="1023461"/>
                    <a:pt x="1017327" y="1166717"/>
                    <a:pt x="852163" y="1297019"/>
                  </a:cubicBezTo>
                  <a:cubicBezTo>
                    <a:pt x="802633" y="1336072"/>
                    <a:pt x="750150" y="1370457"/>
                    <a:pt x="705383" y="1398842"/>
                  </a:cubicBezTo>
                  <a:cubicBezTo>
                    <a:pt x="702240" y="1400842"/>
                    <a:pt x="694524" y="1402937"/>
                    <a:pt x="684904" y="1402937"/>
                  </a:cubicBezTo>
                  <a:cubicBezTo>
                    <a:pt x="676522" y="1402937"/>
                    <a:pt x="671093" y="1401318"/>
                    <a:pt x="668997" y="1399985"/>
                  </a:cubicBezTo>
                  <a:cubicBezTo>
                    <a:pt x="257327" y="1135380"/>
                    <a:pt x="42062" y="811816"/>
                    <a:pt x="11105" y="410813"/>
                  </a:cubicBezTo>
                  <a:cubicBezTo>
                    <a:pt x="247" y="270510"/>
                    <a:pt x="39966" y="179641"/>
                    <a:pt x="148075" y="97059"/>
                  </a:cubicBezTo>
                  <a:cubicBezTo>
                    <a:pt x="209606" y="50101"/>
                    <a:pt x="258660" y="16859"/>
                    <a:pt x="330860" y="16859"/>
                  </a:cubicBezTo>
                  <a:cubicBezTo>
                    <a:pt x="352005" y="16859"/>
                    <a:pt x="374389" y="19621"/>
                    <a:pt x="399345" y="25336"/>
                  </a:cubicBezTo>
                  <a:cubicBezTo>
                    <a:pt x="488498" y="45720"/>
                    <a:pt x="580224" y="55626"/>
                    <a:pt x="679761" y="55626"/>
                  </a:cubicBezTo>
                  <a:cubicBezTo>
                    <a:pt x="799585" y="55626"/>
                    <a:pt x="930173" y="40767"/>
                    <a:pt x="1078858" y="10192"/>
                  </a:cubicBezTo>
                  <a:cubicBezTo>
                    <a:pt x="1081525" y="9715"/>
                    <a:pt x="1084573" y="9525"/>
                    <a:pt x="1088002" y="9525"/>
                  </a:cubicBezTo>
                  <a:moveTo>
                    <a:pt x="1088002" y="0"/>
                  </a:moveTo>
                  <a:cubicBezTo>
                    <a:pt x="1084097" y="0"/>
                    <a:pt x="1080382" y="286"/>
                    <a:pt x="1077048" y="1048"/>
                  </a:cubicBezTo>
                  <a:cubicBezTo>
                    <a:pt x="945317" y="28194"/>
                    <a:pt x="812444" y="46291"/>
                    <a:pt x="679856" y="46291"/>
                  </a:cubicBezTo>
                  <a:cubicBezTo>
                    <a:pt x="586797" y="46291"/>
                    <a:pt x="493833" y="37338"/>
                    <a:pt x="401535" y="16192"/>
                  </a:cubicBezTo>
                  <a:cubicBezTo>
                    <a:pt x="375437" y="10192"/>
                    <a:pt x="352196" y="7525"/>
                    <a:pt x="330955" y="7525"/>
                  </a:cubicBezTo>
                  <a:cubicBezTo>
                    <a:pt x="256470" y="7525"/>
                    <a:pt x="205796" y="41243"/>
                    <a:pt x="142455" y="89725"/>
                  </a:cubicBezTo>
                  <a:cubicBezTo>
                    <a:pt x="23678" y="180403"/>
                    <a:pt x="-8421" y="279368"/>
                    <a:pt x="1771" y="411766"/>
                  </a:cubicBezTo>
                  <a:cubicBezTo>
                    <a:pt x="34918" y="840772"/>
                    <a:pt x="277520" y="1159764"/>
                    <a:pt x="663949" y="1408176"/>
                  </a:cubicBezTo>
                  <a:cubicBezTo>
                    <a:pt x="668616" y="1411224"/>
                    <a:pt x="676713" y="1412652"/>
                    <a:pt x="684999" y="1412652"/>
                  </a:cubicBezTo>
                  <a:cubicBezTo>
                    <a:pt x="694715" y="1412652"/>
                    <a:pt x="704811" y="1410748"/>
                    <a:pt x="710526" y="1407033"/>
                  </a:cubicBezTo>
                  <a:cubicBezTo>
                    <a:pt x="761294" y="1374743"/>
                    <a:pt x="811586" y="1341310"/>
                    <a:pt x="858069" y="1304639"/>
                  </a:cubicBezTo>
                  <a:cubicBezTo>
                    <a:pt x="1182585" y="1048607"/>
                    <a:pt x="1370990" y="736854"/>
                    <a:pt x="1371276" y="348615"/>
                  </a:cubicBezTo>
                  <a:cubicBezTo>
                    <a:pt x="1371276" y="315373"/>
                    <a:pt x="1373847" y="281940"/>
                    <a:pt x="1370228" y="248983"/>
                  </a:cubicBezTo>
                  <a:cubicBezTo>
                    <a:pt x="1368323" y="231934"/>
                    <a:pt x="1360131" y="212122"/>
                    <a:pt x="1346987" y="199930"/>
                  </a:cubicBezTo>
                  <a:cubicBezTo>
                    <a:pt x="1278502" y="136874"/>
                    <a:pt x="1208684" y="74962"/>
                    <a:pt x="1136484" y="15145"/>
                  </a:cubicBezTo>
                  <a:cubicBezTo>
                    <a:pt x="1125626" y="6096"/>
                    <a:pt x="1104957" y="0"/>
                    <a:pt x="1088002" y="0"/>
                  </a:cubicBezTo>
                  <a:lnTo>
                    <a:pt x="1088002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AF0C0"/>
                </a:gs>
                <a:gs pos="50000">
                  <a:srgbClr val="EEC887"/>
                </a:gs>
                <a:gs pos="53000">
                  <a:srgbClr val="F7D495"/>
                </a:gs>
                <a:gs pos="100000">
                  <a:srgbClr val="FAF0C0"/>
                </a:gs>
              </a:gsLst>
              <a:lin ang="0" scaled="1"/>
              <a:tileRect/>
            </a:gradFill>
            <a:ln w="53232" cap="rnd">
              <a:noFill/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0" name="图形 2" descr="D:\51PPT模板网\51pptmoban.com\图片001.jpg">
            <a:extLst>
              <a:ext uri="{FF2B5EF4-FFF2-40B4-BE49-F238E27FC236}">
                <a16:creationId xmlns:a16="http://schemas.microsoft.com/office/drawing/2014/main" id="{54627C04-A912-8F60-FCB8-217FBF4FEFF0}"/>
              </a:ext>
            </a:extLst>
          </p:cNvPr>
          <p:cNvGrpSpPr/>
          <p:nvPr/>
        </p:nvGrpSpPr>
        <p:grpSpPr>
          <a:xfrm>
            <a:off x="6474413" y="1390650"/>
            <a:ext cx="1670384" cy="1816266"/>
            <a:chOff x="6534339" y="4655343"/>
            <a:chExt cx="1370845" cy="1490567"/>
          </a:xfrm>
        </p:grpSpPr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B9AF3F1F-BC17-8458-C266-EE45BB843255}"/>
                </a:ext>
              </a:extLst>
            </p:cNvPr>
            <p:cNvSpPr/>
            <p:nvPr/>
          </p:nvSpPr>
          <p:spPr>
            <a:xfrm>
              <a:off x="6539483" y="4660201"/>
              <a:ext cx="1360762" cy="1480756"/>
            </a:xfrm>
            <a:custGeom>
              <a:avLst/>
              <a:gdLst>
                <a:gd name="connsiteX0" fmla="*/ 680275 w 1360762"/>
                <a:gd name="connsiteY0" fmla="*/ 1480756 h 1480756"/>
                <a:gd name="connsiteX1" fmla="*/ 661511 w 1360762"/>
                <a:gd name="connsiteY1" fmla="*/ 1477232 h 1480756"/>
                <a:gd name="connsiteX2" fmla="*/ 23051 w 1360762"/>
                <a:gd name="connsiteY2" fmla="*/ 727234 h 1480756"/>
                <a:gd name="connsiteX3" fmla="*/ 4953 w 1360762"/>
                <a:gd name="connsiteY3" fmla="*/ 571976 h 1480756"/>
                <a:gd name="connsiteX4" fmla="*/ 0 w 1360762"/>
                <a:gd name="connsiteY4" fmla="*/ 504349 h 1480756"/>
                <a:gd name="connsiteX5" fmla="*/ 5715 w 1360762"/>
                <a:gd name="connsiteY5" fmla="*/ 503968 h 1480756"/>
                <a:gd name="connsiteX6" fmla="*/ 5715 w 1360762"/>
                <a:gd name="connsiteY6" fmla="*/ 499586 h 1480756"/>
                <a:gd name="connsiteX7" fmla="*/ 5334 w 1360762"/>
                <a:gd name="connsiteY7" fmla="*/ 462248 h 1480756"/>
                <a:gd name="connsiteX8" fmla="*/ 6953 w 1360762"/>
                <a:gd name="connsiteY8" fmla="*/ 365474 h 1480756"/>
                <a:gd name="connsiteX9" fmla="*/ 32290 w 1360762"/>
                <a:gd name="connsiteY9" fmla="*/ 332327 h 1480756"/>
                <a:gd name="connsiteX10" fmla="*/ 181356 w 1360762"/>
                <a:gd name="connsiteY10" fmla="*/ 200025 h 1480756"/>
                <a:gd name="connsiteX11" fmla="*/ 225076 w 1360762"/>
                <a:gd name="connsiteY11" fmla="*/ 170783 h 1480756"/>
                <a:gd name="connsiteX12" fmla="*/ 236982 w 1360762"/>
                <a:gd name="connsiteY12" fmla="*/ 171545 h 1480756"/>
                <a:gd name="connsiteX13" fmla="*/ 258127 w 1360762"/>
                <a:gd name="connsiteY13" fmla="*/ 172879 h 1480756"/>
                <a:gd name="connsiteX14" fmla="*/ 364331 w 1360762"/>
                <a:gd name="connsiteY14" fmla="*/ 124777 h 1480756"/>
                <a:gd name="connsiteX15" fmla="*/ 683800 w 1360762"/>
                <a:gd name="connsiteY15" fmla="*/ 0 h 1480756"/>
                <a:gd name="connsiteX16" fmla="*/ 1000411 w 1360762"/>
                <a:gd name="connsiteY16" fmla="*/ 124111 h 1480756"/>
                <a:gd name="connsiteX17" fmla="*/ 1105567 w 1360762"/>
                <a:gd name="connsiteY17" fmla="*/ 172974 h 1480756"/>
                <a:gd name="connsiteX18" fmla="*/ 1127189 w 1360762"/>
                <a:gd name="connsiteY18" fmla="*/ 171545 h 1480756"/>
                <a:gd name="connsiteX19" fmla="*/ 1139285 w 1360762"/>
                <a:gd name="connsiteY19" fmla="*/ 170688 h 1480756"/>
                <a:gd name="connsiteX20" fmla="*/ 1185863 w 1360762"/>
                <a:gd name="connsiteY20" fmla="*/ 203168 h 1480756"/>
                <a:gd name="connsiteX21" fmla="*/ 1332357 w 1360762"/>
                <a:gd name="connsiteY21" fmla="*/ 331756 h 1480756"/>
                <a:gd name="connsiteX22" fmla="*/ 1358932 w 1360762"/>
                <a:gd name="connsiteY22" fmla="*/ 355092 h 1480756"/>
                <a:gd name="connsiteX23" fmla="*/ 1359884 w 1360762"/>
                <a:gd name="connsiteY23" fmla="*/ 435388 h 1480756"/>
                <a:gd name="connsiteX24" fmla="*/ 1317307 w 1360762"/>
                <a:gd name="connsiteY24" fmla="*/ 826961 h 1480756"/>
                <a:gd name="connsiteX25" fmla="*/ 709993 w 1360762"/>
                <a:gd name="connsiteY25" fmla="*/ 1474661 h 1480756"/>
                <a:gd name="connsiteX26" fmla="*/ 680275 w 1360762"/>
                <a:gd name="connsiteY26" fmla="*/ 1480756 h 1480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360762" h="1480756">
                  <a:moveTo>
                    <a:pt x="680275" y="1480756"/>
                  </a:moveTo>
                  <a:cubicBezTo>
                    <a:pt x="672370" y="1480756"/>
                    <a:pt x="665702" y="1479518"/>
                    <a:pt x="661511" y="1477232"/>
                  </a:cubicBezTo>
                  <a:cubicBezTo>
                    <a:pt x="302705" y="1286827"/>
                    <a:pt x="93821" y="1041559"/>
                    <a:pt x="23051" y="727234"/>
                  </a:cubicBezTo>
                  <a:cubicBezTo>
                    <a:pt x="11621" y="676561"/>
                    <a:pt x="8287" y="623411"/>
                    <a:pt x="4953" y="571976"/>
                  </a:cubicBezTo>
                  <a:cubicBezTo>
                    <a:pt x="3524" y="549783"/>
                    <a:pt x="2096" y="526828"/>
                    <a:pt x="0" y="504349"/>
                  </a:cubicBezTo>
                  <a:lnTo>
                    <a:pt x="5715" y="503968"/>
                  </a:lnTo>
                  <a:lnTo>
                    <a:pt x="5715" y="499586"/>
                  </a:lnTo>
                  <a:cubicBezTo>
                    <a:pt x="5715" y="487108"/>
                    <a:pt x="5525" y="474726"/>
                    <a:pt x="5334" y="462248"/>
                  </a:cubicBezTo>
                  <a:cubicBezTo>
                    <a:pt x="4953" y="430435"/>
                    <a:pt x="4477" y="397573"/>
                    <a:pt x="6953" y="365474"/>
                  </a:cubicBezTo>
                  <a:cubicBezTo>
                    <a:pt x="7906" y="353758"/>
                    <a:pt x="20669" y="336995"/>
                    <a:pt x="32290" y="332327"/>
                  </a:cubicBezTo>
                  <a:cubicBezTo>
                    <a:pt x="103346" y="303752"/>
                    <a:pt x="153448" y="259175"/>
                    <a:pt x="181356" y="200025"/>
                  </a:cubicBezTo>
                  <a:cubicBezTo>
                    <a:pt x="191167" y="179260"/>
                    <a:pt x="203835" y="170783"/>
                    <a:pt x="225076" y="170783"/>
                  </a:cubicBezTo>
                  <a:cubicBezTo>
                    <a:pt x="228695" y="170783"/>
                    <a:pt x="232696" y="171069"/>
                    <a:pt x="236982" y="171545"/>
                  </a:cubicBezTo>
                  <a:cubicBezTo>
                    <a:pt x="244316" y="172402"/>
                    <a:pt x="251365" y="172879"/>
                    <a:pt x="258127" y="172879"/>
                  </a:cubicBezTo>
                  <a:cubicBezTo>
                    <a:pt x="298037" y="172879"/>
                    <a:pt x="329851" y="158496"/>
                    <a:pt x="364331" y="124777"/>
                  </a:cubicBezTo>
                  <a:cubicBezTo>
                    <a:pt x="445580" y="45434"/>
                    <a:pt x="562070" y="0"/>
                    <a:pt x="683800" y="0"/>
                  </a:cubicBezTo>
                  <a:cubicBezTo>
                    <a:pt x="805053" y="0"/>
                    <a:pt x="920496" y="45244"/>
                    <a:pt x="1000411" y="124111"/>
                  </a:cubicBezTo>
                  <a:cubicBezTo>
                    <a:pt x="1035082" y="158305"/>
                    <a:pt x="1066515" y="172974"/>
                    <a:pt x="1105567" y="172974"/>
                  </a:cubicBezTo>
                  <a:cubicBezTo>
                    <a:pt x="1112425" y="172974"/>
                    <a:pt x="1119759" y="172498"/>
                    <a:pt x="1127189" y="171545"/>
                  </a:cubicBezTo>
                  <a:cubicBezTo>
                    <a:pt x="1131475" y="170974"/>
                    <a:pt x="1135571" y="170688"/>
                    <a:pt x="1139285" y="170688"/>
                  </a:cubicBezTo>
                  <a:cubicBezTo>
                    <a:pt x="1161383" y="170688"/>
                    <a:pt x="1174814" y="180118"/>
                    <a:pt x="1185863" y="203168"/>
                  </a:cubicBezTo>
                  <a:cubicBezTo>
                    <a:pt x="1213295" y="260509"/>
                    <a:pt x="1262634" y="303752"/>
                    <a:pt x="1332357" y="331756"/>
                  </a:cubicBezTo>
                  <a:cubicBezTo>
                    <a:pt x="1345026" y="336804"/>
                    <a:pt x="1358932" y="348996"/>
                    <a:pt x="1358932" y="355092"/>
                  </a:cubicBezTo>
                  <a:cubicBezTo>
                    <a:pt x="1358932" y="381857"/>
                    <a:pt x="1359408" y="408622"/>
                    <a:pt x="1359884" y="435388"/>
                  </a:cubicBezTo>
                  <a:cubicBezTo>
                    <a:pt x="1361980" y="564928"/>
                    <a:pt x="1364171" y="698849"/>
                    <a:pt x="1317307" y="826961"/>
                  </a:cubicBezTo>
                  <a:cubicBezTo>
                    <a:pt x="1217581" y="1099566"/>
                    <a:pt x="1018890" y="1311497"/>
                    <a:pt x="709993" y="1474661"/>
                  </a:cubicBezTo>
                  <a:cubicBezTo>
                    <a:pt x="702945" y="1478280"/>
                    <a:pt x="691229" y="1480756"/>
                    <a:pt x="680275" y="148075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AF0C0"/>
                </a:gs>
                <a:gs pos="50000">
                  <a:srgbClr val="EEC887"/>
                </a:gs>
                <a:gs pos="53000">
                  <a:srgbClr val="F7D495"/>
                </a:gs>
                <a:gs pos="100000">
                  <a:srgbClr val="FAF0C0"/>
                </a:gs>
              </a:gsLst>
              <a:lin ang="0" scaled="1"/>
              <a:tileRect/>
            </a:gradFill>
            <a:ln w="53232" cap="rnd">
              <a:noFill/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78DCE909-50D5-5A93-A892-4851D74D7554}"/>
                </a:ext>
              </a:extLst>
            </p:cNvPr>
            <p:cNvSpPr/>
            <p:nvPr/>
          </p:nvSpPr>
          <p:spPr>
            <a:xfrm>
              <a:off x="6534339" y="4655343"/>
              <a:ext cx="1370845" cy="1490567"/>
            </a:xfrm>
            <a:custGeom>
              <a:avLst/>
              <a:gdLst>
                <a:gd name="connsiteX0" fmla="*/ 689134 w 1370845"/>
                <a:gd name="connsiteY0" fmla="*/ 9525 h 1490567"/>
                <a:gd name="connsiteX1" fmla="*/ 1002411 w 1370845"/>
                <a:gd name="connsiteY1" fmla="*/ 132302 h 1490567"/>
                <a:gd name="connsiteX2" fmla="*/ 1110901 w 1370845"/>
                <a:gd name="connsiteY2" fmla="*/ 182499 h 1490567"/>
                <a:gd name="connsiteX3" fmla="*/ 1133094 w 1370845"/>
                <a:gd name="connsiteY3" fmla="*/ 181070 h 1490567"/>
                <a:gd name="connsiteX4" fmla="*/ 1144524 w 1370845"/>
                <a:gd name="connsiteY4" fmla="*/ 180308 h 1490567"/>
                <a:gd name="connsiteX5" fmla="*/ 1186815 w 1370845"/>
                <a:gd name="connsiteY5" fmla="*/ 210121 h 1490567"/>
                <a:gd name="connsiteX6" fmla="*/ 1335882 w 1370845"/>
                <a:gd name="connsiteY6" fmla="*/ 341090 h 1490567"/>
                <a:gd name="connsiteX7" fmla="*/ 1359408 w 1370845"/>
                <a:gd name="connsiteY7" fmla="*/ 359950 h 1490567"/>
                <a:gd name="connsiteX8" fmla="*/ 1360361 w 1370845"/>
                <a:gd name="connsiteY8" fmla="*/ 440341 h 1490567"/>
                <a:gd name="connsiteX9" fmla="*/ 1318070 w 1370845"/>
                <a:gd name="connsiteY9" fmla="*/ 830104 h 1490567"/>
                <a:gd name="connsiteX10" fmla="*/ 712946 w 1370845"/>
                <a:gd name="connsiteY10" fmla="*/ 1475232 h 1490567"/>
                <a:gd name="connsiteX11" fmla="*/ 685324 w 1370845"/>
                <a:gd name="connsiteY11" fmla="*/ 1480947 h 1490567"/>
                <a:gd name="connsiteX12" fmla="*/ 668750 w 1370845"/>
                <a:gd name="connsiteY12" fmla="*/ 1477994 h 1490567"/>
                <a:gd name="connsiteX13" fmla="*/ 32671 w 1370845"/>
                <a:gd name="connsiteY13" fmla="*/ 731139 h 1490567"/>
                <a:gd name="connsiteX14" fmla="*/ 14764 w 1370845"/>
                <a:gd name="connsiteY14" fmla="*/ 576644 h 1490567"/>
                <a:gd name="connsiteX15" fmla="*/ 10287 w 1370845"/>
                <a:gd name="connsiteY15" fmla="*/ 513683 h 1490567"/>
                <a:gd name="connsiteX16" fmla="*/ 15621 w 1370845"/>
                <a:gd name="connsiteY16" fmla="*/ 513302 h 1490567"/>
                <a:gd name="connsiteX17" fmla="*/ 15621 w 1370845"/>
                <a:gd name="connsiteY17" fmla="*/ 504444 h 1490567"/>
                <a:gd name="connsiteX18" fmla="*/ 15240 w 1370845"/>
                <a:gd name="connsiteY18" fmla="*/ 467106 h 1490567"/>
                <a:gd name="connsiteX19" fmla="*/ 16859 w 1370845"/>
                <a:gd name="connsiteY19" fmla="*/ 370808 h 1490567"/>
                <a:gd name="connsiteX20" fmla="*/ 39243 w 1370845"/>
                <a:gd name="connsiteY20" fmla="*/ 341662 h 1490567"/>
                <a:gd name="connsiteX21" fmla="*/ 190786 w 1370845"/>
                <a:gd name="connsiteY21" fmla="*/ 206978 h 1490567"/>
                <a:gd name="connsiteX22" fmla="*/ 230219 w 1370845"/>
                <a:gd name="connsiteY22" fmla="*/ 180499 h 1490567"/>
                <a:gd name="connsiteX23" fmla="*/ 241554 w 1370845"/>
                <a:gd name="connsiteY23" fmla="*/ 181261 h 1490567"/>
                <a:gd name="connsiteX24" fmla="*/ 263271 w 1370845"/>
                <a:gd name="connsiteY24" fmla="*/ 182594 h 1490567"/>
                <a:gd name="connsiteX25" fmla="*/ 372808 w 1370845"/>
                <a:gd name="connsiteY25" fmla="*/ 133160 h 1490567"/>
                <a:gd name="connsiteX26" fmla="*/ 689134 w 1370845"/>
                <a:gd name="connsiteY26" fmla="*/ 9525 h 1490567"/>
                <a:gd name="connsiteX27" fmla="*/ 689134 w 1370845"/>
                <a:gd name="connsiteY27" fmla="*/ 0 h 1490567"/>
                <a:gd name="connsiteX28" fmla="*/ 366331 w 1370845"/>
                <a:gd name="connsiteY28" fmla="*/ 126206 h 1490567"/>
                <a:gd name="connsiteX29" fmla="*/ 263462 w 1370845"/>
                <a:gd name="connsiteY29" fmla="*/ 172974 h 1490567"/>
                <a:gd name="connsiteX30" fmla="*/ 242792 w 1370845"/>
                <a:gd name="connsiteY30" fmla="*/ 171736 h 1490567"/>
                <a:gd name="connsiteX31" fmla="*/ 230315 w 1370845"/>
                <a:gd name="connsiteY31" fmla="*/ 170974 h 1490567"/>
                <a:gd name="connsiteX32" fmla="*/ 182308 w 1370845"/>
                <a:gd name="connsiteY32" fmla="*/ 202882 h 1490567"/>
                <a:gd name="connsiteX33" fmla="*/ 35814 w 1370845"/>
                <a:gd name="connsiteY33" fmla="*/ 332804 h 1490567"/>
                <a:gd name="connsiteX34" fmla="*/ 7525 w 1370845"/>
                <a:gd name="connsiteY34" fmla="*/ 370046 h 1490567"/>
                <a:gd name="connsiteX35" fmla="*/ 6191 w 1370845"/>
                <a:gd name="connsiteY35" fmla="*/ 504444 h 1490567"/>
                <a:gd name="connsiteX36" fmla="*/ 0 w 1370845"/>
                <a:gd name="connsiteY36" fmla="*/ 504920 h 1490567"/>
                <a:gd name="connsiteX37" fmla="*/ 23527 w 1370845"/>
                <a:gd name="connsiteY37" fmla="*/ 733330 h 1490567"/>
                <a:gd name="connsiteX38" fmla="*/ 664369 w 1370845"/>
                <a:gd name="connsiteY38" fmla="*/ 1486567 h 1490567"/>
                <a:gd name="connsiteX39" fmla="*/ 685419 w 1370845"/>
                <a:gd name="connsiteY39" fmla="*/ 1490567 h 1490567"/>
                <a:gd name="connsiteX40" fmla="*/ 717518 w 1370845"/>
                <a:gd name="connsiteY40" fmla="*/ 1483805 h 1490567"/>
                <a:gd name="connsiteX41" fmla="*/ 1327118 w 1370845"/>
                <a:gd name="connsiteY41" fmla="*/ 833533 h 1490567"/>
                <a:gd name="connsiteX42" fmla="*/ 1369028 w 1370845"/>
                <a:gd name="connsiteY42" fmla="*/ 360045 h 1490567"/>
                <a:gd name="connsiteX43" fmla="*/ 1339501 w 1370845"/>
                <a:gd name="connsiteY43" fmla="*/ 332327 h 1490567"/>
                <a:gd name="connsiteX44" fmla="*/ 1195483 w 1370845"/>
                <a:gd name="connsiteY44" fmla="*/ 206026 h 1490567"/>
                <a:gd name="connsiteX45" fmla="*/ 1144619 w 1370845"/>
                <a:gd name="connsiteY45" fmla="*/ 170783 h 1490567"/>
                <a:gd name="connsiteX46" fmla="*/ 1131951 w 1370845"/>
                <a:gd name="connsiteY46" fmla="*/ 171640 h 1490567"/>
                <a:gd name="connsiteX47" fmla="*/ 1110996 w 1370845"/>
                <a:gd name="connsiteY47" fmla="*/ 173069 h 1490567"/>
                <a:gd name="connsiteX48" fmla="*/ 1009174 w 1370845"/>
                <a:gd name="connsiteY48" fmla="*/ 125635 h 1490567"/>
                <a:gd name="connsiteX49" fmla="*/ 689134 w 1370845"/>
                <a:gd name="connsiteY49" fmla="*/ 0 h 1490567"/>
                <a:gd name="connsiteX50" fmla="*/ 689134 w 1370845"/>
                <a:gd name="connsiteY50" fmla="*/ 0 h 1490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370845" h="1490567">
                  <a:moveTo>
                    <a:pt x="689134" y="9525"/>
                  </a:moveTo>
                  <a:cubicBezTo>
                    <a:pt x="809149" y="9525"/>
                    <a:pt x="923354" y="54293"/>
                    <a:pt x="1002411" y="132302"/>
                  </a:cubicBezTo>
                  <a:cubicBezTo>
                    <a:pt x="1038035" y="167449"/>
                    <a:pt x="1070515" y="182499"/>
                    <a:pt x="1110901" y="182499"/>
                  </a:cubicBezTo>
                  <a:cubicBezTo>
                    <a:pt x="1117950" y="182499"/>
                    <a:pt x="1125474" y="182023"/>
                    <a:pt x="1133094" y="181070"/>
                  </a:cubicBezTo>
                  <a:cubicBezTo>
                    <a:pt x="1137190" y="180594"/>
                    <a:pt x="1141095" y="180308"/>
                    <a:pt x="1144524" y="180308"/>
                  </a:cubicBezTo>
                  <a:cubicBezTo>
                    <a:pt x="1164717" y="180308"/>
                    <a:pt x="1176528" y="188690"/>
                    <a:pt x="1186815" y="210121"/>
                  </a:cubicBezTo>
                  <a:cubicBezTo>
                    <a:pt x="1214819" y="268605"/>
                    <a:pt x="1264920" y="312706"/>
                    <a:pt x="1335882" y="341090"/>
                  </a:cubicBezTo>
                  <a:cubicBezTo>
                    <a:pt x="1347597" y="345757"/>
                    <a:pt x="1358837" y="356235"/>
                    <a:pt x="1359408" y="359950"/>
                  </a:cubicBezTo>
                  <a:cubicBezTo>
                    <a:pt x="1359408" y="386715"/>
                    <a:pt x="1359884" y="413956"/>
                    <a:pt x="1360361" y="440341"/>
                  </a:cubicBezTo>
                  <a:cubicBezTo>
                    <a:pt x="1362456" y="569405"/>
                    <a:pt x="1364647" y="702850"/>
                    <a:pt x="1318070" y="830104"/>
                  </a:cubicBezTo>
                  <a:cubicBezTo>
                    <a:pt x="1218724" y="1101567"/>
                    <a:pt x="1020794" y="1312545"/>
                    <a:pt x="712946" y="1475232"/>
                  </a:cubicBezTo>
                  <a:cubicBezTo>
                    <a:pt x="706374" y="1478661"/>
                    <a:pt x="695611" y="1480947"/>
                    <a:pt x="685324" y="1480947"/>
                  </a:cubicBezTo>
                  <a:cubicBezTo>
                    <a:pt x="678275" y="1480947"/>
                    <a:pt x="672274" y="1479899"/>
                    <a:pt x="668750" y="1477994"/>
                  </a:cubicBezTo>
                  <a:cubicBezTo>
                    <a:pt x="311182" y="1288352"/>
                    <a:pt x="103156" y="1044035"/>
                    <a:pt x="32671" y="731139"/>
                  </a:cubicBezTo>
                  <a:cubicBezTo>
                    <a:pt x="21336" y="680752"/>
                    <a:pt x="18002" y="627793"/>
                    <a:pt x="14764" y="576644"/>
                  </a:cubicBezTo>
                  <a:cubicBezTo>
                    <a:pt x="13430" y="555974"/>
                    <a:pt x="12097" y="534734"/>
                    <a:pt x="10287" y="513683"/>
                  </a:cubicBezTo>
                  <a:lnTo>
                    <a:pt x="15621" y="513302"/>
                  </a:lnTo>
                  <a:lnTo>
                    <a:pt x="15621" y="504444"/>
                  </a:lnTo>
                  <a:cubicBezTo>
                    <a:pt x="15621" y="491966"/>
                    <a:pt x="15431" y="479584"/>
                    <a:pt x="15240" y="467106"/>
                  </a:cubicBezTo>
                  <a:cubicBezTo>
                    <a:pt x="14859" y="435388"/>
                    <a:pt x="14383" y="402622"/>
                    <a:pt x="16859" y="370808"/>
                  </a:cubicBezTo>
                  <a:cubicBezTo>
                    <a:pt x="17526" y="361760"/>
                    <a:pt x="28575" y="346043"/>
                    <a:pt x="39243" y="341662"/>
                  </a:cubicBezTo>
                  <a:cubicBezTo>
                    <a:pt x="111442" y="312611"/>
                    <a:pt x="162401" y="267271"/>
                    <a:pt x="190786" y="206978"/>
                  </a:cubicBezTo>
                  <a:cubicBezTo>
                    <a:pt x="199739" y="187928"/>
                    <a:pt x="210789" y="180499"/>
                    <a:pt x="230219" y="180499"/>
                  </a:cubicBezTo>
                  <a:cubicBezTo>
                    <a:pt x="233648" y="180499"/>
                    <a:pt x="237458" y="180785"/>
                    <a:pt x="241554" y="181261"/>
                  </a:cubicBezTo>
                  <a:cubicBezTo>
                    <a:pt x="249079" y="182118"/>
                    <a:pt x="256318" y="182594"/>
                    <a:pt x="263271" y="182594"/>
                  </a:cubicBezTo>
                  <a:cubicBezTo>
                    <a:pt x="303943" y="182594"/>
                    <a:pt x="337756" y="167354"/>
                    <a:pt x="372808" y="133160"/>
                  </a:cubicBezTo>
                  <a:cubicBezTo>
                    <a:pt x="453390" y="54578"/>
                    <a:pt x="568642" y="9525"/>
                    <a:pt x="689134" y="9525"/>
                  </a:cubicBezTo>
                  <a:moveTo>
                    <a:pt x="689134" y="0"/>
                  </a:moveTo>
                  <a:cubicBezTo>
                    <a:pt x="571024" y="0"/>
                    <a:pt x="452533" y="42101"/>
                    <a:pt x="366331" y="126206"/>
                  </a:cubicBezTo>
                  <a:cubicBezTo>
                    <a:pt x="335090" y="156686"/>
                    <a:pt x="304324" y="172974"/>
                    <a:pt x="263462" y="172974"/>
                  </a:cubicBezTo>
                  <a:cubicBezTo>
                    <a:pt x="256889" y="172974"/>
                    <a:pt x="250032" y="172593"/>
                    <a:pt x="242792" y="171736"/>
                  </a:cubicBezTo>
                  <a:cubicBezTo>
                    <a:pt x="238411" y="171164"/>
                    <a:pt x="234220" y="170974"/>
                    <a:pt x="230315" y="170974"/>
                  </a:cubicBezTo>
                  <a:cubicBezTo>
                    <a:pt x="207931" y="170974"/>
                    <a:pt x="193072" y="179927"/>
                    <a:pt x="182308" y="202882"/>
                  </a:cubicBezTo>
                  <a:cubicBezTo>
                    <a:pt x="154210" y="262604"/>
                    <a:pt x="104108" y="305276"/>
                    <a:pt x="35814" y="332804"/>
                  </a:cubicBezTo>
                  <a:cubicBezTo>
                    <a:pt x="22288" y="338233"/>
                    <a:pt x="8477" y="356806"/>
                    <a:pt x="7525" y="370046"/>
                  </a:cubicBezTo>
                  <a:cubicBezTo>
                    <a:pt x="4001" y="414719"/>
                    <a:pt x="6191" y="459677"/>
                    <a:pt x="6191" y="504444"/>
                  </a:cubicBezTo>
                  <a:cubicBezTo>
                    <a:pt x="4096" y="504635"/>
                    <a:pt x="2096" y="504730"/>
                    <a:pt x="0" y="504920"/>
                  </a:cubicBezTo>
                  <a:cubicBezTo>
                    <a:pt x="7429" y="581120"/>
                    <a:pt x="6763" y="658749"/>
                    <a:pt x="23527" y="733330"/>
                  </a:cubicBezTo>
                  <a:cubicBezTo>
                    <a:pt x="99727" y="1071849"/>
                    <a:pt x="333756" y="1311117"/>
                    <a:pt x="664369" y="1486567"/>
                  </a:cubicBezTo>
                  <a:cubicBezTo>
                    <a:pt x="669608" y="1489329"/>
                    <a:pt x="677228" y="1490567"/>
                    <a:pt x="685419" y="1490567"/>
                  </a:cubicBezTo>
                  <a:cubicBezTo>
                    <a:pt x="696944" y="1490567"/>
                    <a:pt x="709422" y="1487995"/>
                    <a:pt x="717518" y="1483805"/>
                  </a:cubicBezTo>
                  <a:cubicBezTo>
                    <a:pt x="1008888" y="1329881"/>
                    <a:pt x="1222248" y="1120235"/>
                    <a:pt x="1327118" y="833533"/>
                  </a:cubicBezTo>
                  <a:cubicBezTo>
                    <a:pt x="1383792" y="678466"/>
                    <a:pt x="1369219" y="518731"/>
                    <a:pt x="1369028" y="360045"/>
                  </a:cubicBezTo>
                  <a:cubicBezTo>
                    <a:pt x="1369028" y="350615"/>
                    <a:pt x="1351979" y="337376"/>
                    <a:pt x="1339501" y="332327"/>
                  </a:cubicBezTo>
                  <a:cubicBezTo>
                    <a:pt x="1273016" y="305657"/>
                    <a:pt x="1223391" y="264223"/>
                    <a:pt x="1195483" y="206026"/>
                  </a:cubicBezTo>
                  <a:cubicBezTo>
                    <a:pt x="1184053" y="182213"/>
                    <a:pt x="1169384" y="170783"/>
                    <a:pt x="1144619" y="170783"/>
                  </a:cubicBezTo>
                  <a:cubicBezTo>
                    <a:pt x="1140619" y="170783"/>
                    <a:pt x="1136428" y="171069"/>
                    <a:pt x="1131951" y="171640"/>
                  </a:cubicBezTo>
                  <a:cubicBezTo>
                    <a:pt x="1124617" y="172593"/>
                    <a:pt x="1117664" y="173069"/>
                    <a:pt x="1110996" y="173069"/>
                  </a:cubicBezTo>
                  <a:cubicBezTo>
                    <a:pt x="1070325" y="173069"/>
                    <a:pt x="1040130" y="156210"/>
                    <a:pt x="1009174" y="125635"/>
                  </a:cubicBezTo>
                  <a:cubicBezTo>
                    <a:pt x="924306" y="41815"/>
                    <a:pt x="806863" y="0"/>
                    <a:pt x="689134" y="0"/>
                  </a:cubicBezTo>
                  <a:lnTo>
                    <a:pt x="689134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AF0C0"/>
                </a:gs>
                <a:gs pos="50000">
                  <a:srgbClr val="EEC887"/>
                </a:gs>
                <a:gs pos="53000">
                  <a:srgbClr val="F7D495"/>
                </a:gs>
                <a:gs pos="100000">
                  <a:srgbClr val="FAF0C0"/>
                </a:gs>
              </a:gsLst>
              <a:lin ang="0" scaled="1"/>
              <a:tileRect/>
            </a:gradFill>
            <a:ln w="53232" cap="rnd">
              <a:noFill/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3" name="图形 2">
            <a:extLst>
              <a:ext uri="{FF2B5EF4-FFF2-40B4-BE49-F238E27FC236}">
                <a16:creationId xmlns:a16="http://schemas.microsoft.com/office/drawing/2014/main" id="{35111238-54D6-A675-B167-8E1DF5E6A580}"/>
              </a:ext>
            </a:extLst>
          </p:cNvPr>
          <p:cNvGrpSpPr/>
          <p:nvPr/>
        </p:nvGrpSpPr>
        <p:grpSpPr>
          <a:xfrm>
            <a:off x="8611494" y="1409452"/>
            <a:ext cx="1652861" cy="1805471"/>
            <a:chOff x="8930328" y="4670773"/>
            <a:chExt cx="1356464" cy="1481708"/>
          </a:xfrm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E70F822A-477B-7B1D-DEEA-670D164BBE2C}"/>
                </a:ext>
              </a:extLst>
            </p:cNvPr>
            <p:cNvSpPr/>
            <p:nvPr/>
          </p:nvSpPr>
          <p:spPr>
            <a:xfrm>
              <a:off x="8934990" y="4675440"/>
              <a:ext cx="1347281" cy="1472279"/>
            </a:xfrm>
            <a:custGeom>
              <a:avLst/>
              <a:gdLst>
                <a:gd name="connsiteX0" fmla="*/ 671734 w 1347281"/>
                <a:gd name="connsiteY0" fmla="*/ 1472279 h 1472279"/>
                <a:gd name="connsiteX1" fmla="*/ 638015 w 1347281"/>
                <a:gd name="connsiteY1" fmla="*/ 1462659 h 1472279"/>
                <a:gd name="connsiteX2" fmla="*/ 18414 w 1347281"/>
                <a:gd name="connsiteY2" fmla="*/ 746189 h 1472279"/>
                <a:gd name="connsiteX3" fmla="*/ 15652 w 1347281"/>
                <a:gd name="connsiteY3" fmla="*/ 736473 h 1472279"/>
                <a:gd name="connsiteX4" fmla="*/ 5174 w 1347281"/>
                <a:gd name="connsiteY4" fmla="*/ 687610 h 1472279"/>
                <a:gd name="connsiteX5" fmla="*/ 4317 w 1347281"/>
                <a:gd name="connsiteY5" fmla="*/ 617887 h 1472279"/>
                <a:gd name="connsiteX6" fmla="*/ 4603 w 1347281"/>
                <a:gd name="connsiteY6" fmla="*/ 588169 h 1472279"/>
                <a:gd name="connsiteX7" fmla="*/ 4603 w 1347281"/>
                <a:gd name="connsiteY7" fmla="*/ 583406 h 1472279"/>
                <a:gd name="connsiteX8" fmla="*/ 3269 w 1347281"/>
                <a:gd name="connsiteY8" fmla="*/ 583406 h 1472279"/>
                <a:gd name="connsiteX9" fmla="*/ 3174 w 1347281"/>
                <a:gd name="connsiteY9" fmla="*/ 583025 h 1472279"/>
                <a:gd name="connsiteX10" fmla="*/ 89089 w 1347281"/>
                <a:gd name="connsiteY10" fmla="*/ 441675 h 1472279"/>
                <a:gd name="connsiteX11" fmla="*/ 253491 w 1347281"/>
                <a:gd name="connsiteY11" fmla="*/ 186309 h 1472279"/>
                <a:gd name="connsiteX12" fmla="*/ 296449 w 1347281"/>
                <a:gd name="connsiteY12" fmla="*/ 131255 h 1472279"/>
                <a:gd name="connsiteX13" fmla="*/ 471518 w 1347281"/>
                <a:gd name="connsiteY13" fmla="*/ 67342 h 1472279"/>
                <a:gd name="connsiteX14" fmla="*/ 641063 w 1347281"/>
                <a:gd name="connsiteY14" fmla="*/ 5334 h 1472279"/>
                <a:gd name="connsiteX15" fmla="*/ 674972 w 1347281"/>
                <a:gd name="connsiteY15" fmla="*/ 0 h 1472279"/>
                <a:gd name="connsiteX16" fmla="*/ 702786 w 1347281"/>
                <a:gd name="connsiteY16" fmla="*/ 4096 h 1472279"/>
                <a:gd name="connsiteX17" fmla="*/ 902144 w 1347281"/>
                <a:gd name="connsiteY17" fmla="*/ 76676 h 1472279"/>
                <a:gd name="connsiteX18" fmla="*/ 1061211 w 1347281"/>
                <a:gd name="connsiteY18" fmla="*/ 134969 h 1472279"/>
                <a:gd name="connsiteX19" fmla="*/ 1093311 w 1347281"/>
                <a:gd name="connsiteY19" fmla="*/ 178880 h 1472279"/>
                <a:gd name="connsiteX20" fmla="*/ 1312290 w 1347281"/>
                <a:gd name="connsiteY20" fmla="*/ 467583 h 1472279"/>
                <a:gd name="connsiteX21" fmla="*/ 1344580 w 1347281"/>
                <a:gd name="connsiteY21" fmla="*/ 511969 h 1472279"/>
                <a:gd name="connsiteX22" fmla="*/ 1057592 w 1347281"/>
                <a:gd name="connsiteY22" fmla="*/ 1203484 h 1472279"/>
                <a:gd name="connsiteX23" fmla="*/ 720597 w 1347281"/>
                <a:gd name="connsiteY23" fmla="*/ 1455801 h 1472279"/>
                <a:gd name="connsiteX24" fmla="*/ 671734 w 1347281"/>
                <a:gd name="connsiteY24" fmla="*/ 1472279 h 1472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347281" h="1472279">
                  <a:moveTo>
                    <a:pt x="671734" y="1472279"/>
                  </a:moveTo>
                  <a:cubicBezTo>
                    <a:pt x="660495" y="1472279"/>
                    <a:pt x="649541" y="1469136"/>
                    <a:pt x="638015" y="1462659"/>
                  </a:cubicBezTo>
                  <a:cubicBezTo>
                    <a:pt x="303212" y="1273779"/>
                    <a:pt x="100519" y="1039368"/>
                    <a:pt x="18414" y="746189"/>
                  </a:cubicBezTo>
                  <a:lnTo>
                    <a:pt x="15652" y="736473"/>
                  </a:lnTo>
                  <a:cubicBezTo>
                    <a:pt x="10985" y="720471"/>
                    <a:pt x="6222" y="703898"/>
                    <a:pt x="5174" y="687610"/>
                  </a:cubicBezTo>
                  <a:cubicBezTo>
                    <a:pt x="3650" y="664464"/>
                    <a:pt x="3936" y="640747"/>
                    <a:pt x="4317" y="617887"/>
                  </a:cubicBezTo>
                  <a:cubicBezTo>
                    <a:pt x="4508" y="607981"/>
                    <a:pt x="4603" y="598075"/>
                    <a:pt x="4603" y="588169"/>
                  </a:cubicBezTo>
                  <a:lnTo>
                    <a:pt x="4603" y="583406"/>
                  </a:lnTo>
                  <a:lnTo>
                    <a:pt x="3269" y="583406"/>
                  </a:lnTo>
                  <a:cubicBezTo>
                    <a:pt x="3269" y="583311"/>
                    <a:pt x="3269" y="583216"/>
                    <a:pt x="3174" y="583025"/>
                  </a:cubicBezTo>
                  <a:cubicBezTo>
                    <a:pt x="-7018" y="521875"/>
                    <a:pt x="3746" y="476822"/>
                    <a:pt x="89089" y="441675"/>
                  </a:cubicBezTo>
                  <a:cubicBezTo>
                    <a:pt x="198055" y="396812"/>
                    <a:pt x="256444" y="306134"/>
                    <a:pt x="253491" y="186309"/>
                  </a:cubicBezTo>
                  <a:cubicBezTo>
                    <a:pt x="252729" y="155925"/>
                    <a:pt x="262826" y="143066"/>
                    <a:pt x="296449" y="131255"/>
                  </a:cubicBezTo>
                  <a:cubicBezTo>
                    <a:pt x="355123" y="110585"/>
                    <a:pt x="414273" y="88583"/>
                    <a:pt x="471518" y="67342"/>
                  </a:cubicBezTo>
                  <a:cubicBezTo>
                    <a:pt x="526954" y="46673"/>
                    <a:pt x="584295" y="25432"/>
                    <a:pt x="641063" y="5334"/>
                  </a:cubicBezTo>
                  <a:cubicBezTo>
                    <a:pt x="650874" y="1905"/>
                    <a:pt x="662876" y="0"/>
                    <a:pt x="674972" y="0"/>
                  </a:cubicBezTo>
                  <a:cubicBezTo>
                    <a:pt x="685450" y="0"/>
                    <a:pt x="695070" y="1429"/>
                    <a:pt x="702786" y="4096"/>
                  </a:cubicBezTo>
                  <a:cubicBezTo>
                    <a:pt x="769555" y="27527"/>
                    <a:pt x="836897" y="52578"/>
                    <a:pt x="902144" y="76676"/>
                  </a:cubicBezTo>
                  <a:cubicBezTo>
                    <a:pt x="954150" y="96012"/>
                    <a:pt x="1008062" y="115919"/>
                    <a:pt x="1061211" y="134969"/>
                  </a:cubicBezTo>
                  <a:cubicBezTo>
                    <a:pt x="1085976" y="143828"/>
                    <a:pt x="1093787" y="154496"/>
                    <a:pt x="1093311" y="178880"/>
                  </a:cubicBezTo>
                  <a:cubicBezTo>
                    <a:pt x="1090548" y="313658"/>
                    <a:pt x="1168367" y="416147"/>
                    <a:pt x="1312290" y="467583"/>
                  </a:cubicBezTo>
                  <a:cubicBezTo>
                    <a:pt x="1338960" y="477108"/>
                    <a:pt x="1342580" y="488442"/>
                    <a:pt x="1344580" y="511969"/>
                  </a:cubicBezTo>
                  <a:cubicBezTo>
                    <a:pt x="1364868" y="755428"/>
                    <a:pt x="1271047" y="981551"/>
                    <a:pt x="1057592" y="1203484"/>
                  </a:cubicBezTo>
                  <a:cubicBezTo>
                    <a:pt x="970342" y="1294162"/>
                    <a:pt x="860138" y="1376744"/>
                    <a:pt x="720597" y="1455801"/>
                  </a:cubicBezTo>
                  <a:cubicBezTo>
                    <a:pt x="705548" y="1464469"/>
                    <a:pt x="689260" y="1472279"/>
                    <a:pt x="671734" y="147227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AF0C0"/>
                </a:gs>
                <a:gs pos="50000">
                  <a:srgbClr val="EEC887"/>
                </a:gs>
                <a:gs pos="53000">
                  <a:srgbClr val="F7D495"/>
                </a:gs>
                <a:gs pos="100000">
                  <a:srgbClr val="FAF0C0"/>
                </a:gs>
              </a:gsLst>
              <a:lin ang="0" scaled="1"/>
              <a:tileRect/>
            </a:gradFill>
            <a:ln w="53232" cap="rnd">
              <a:noFill/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CA1EF05D-E477-6EAD-F96F-C2850B498DB2}"/>
                </a:ext>
              </a:extLst>
            </p:cNvPr>
            <p:cNvSpPr/>
            <p:nvPr/>
          </p:nvSpPr>
          <p:spPr>
            <a:xfrm>
              <a:off x="8930328" y="4670773"/>
              <a:ext cx="1356464" cy="1481708"/>
            </a:xfrm>
            <a:custGeom>
              <a:avLst/>
              <a:gdLst>
                <a:gd name="connsiteX0" fmla="*/ 679634 w 1356464"/>
                <a:gd name="connsiteY0" fmla="*/ 9525 h 1481708"/>
                <a:gd name="connsiteX1" fmla="*/ 679634 w 1356464"/>
                <a:gd name="connsiteY1" fmla="*/ 9525 h 1481708"/>
                <a:gd name="connsiteX2" fmla="*/ 705828 w 1356464"/>
                <a:gd name="connsiteY2" fmla="*/ 13430 h 1481708"/>
                <a:gd name="connsiteX3" fmla="*/ 904996 w 1356464"/>
                <a:gd name="connsiteY3" fmla="*/ 86011 h 1481708"/>
                <a:gd name="connsiteX4" fmla="*/ 1064158 w 1356464"/>
                <a:gd name="connsiteY4" fmla="*/ 144399 h 1481708"/>
                <a:gd name="connsiteX5" fmla="*/ 1093019 w 1356464"/>
                <a:gd name="connsiteY5" fmla="*/ 183737 h 1481708"/>
                <a:gd name="connsiteX6" fmla="*/ 1315142 w 1356464"/>
                <a:gd name="connsiteY6" fmla="*/ 477012 h 1481708"/>
                <a:gd name="connsiteX7" fmla="*/ 1344289 w 1356464"/>
                <a:gd name="connsiteY7" fmla="*/ 517303 h 1481708"/>
                <a:gd name="connsiteX8" fmla="*/ 1058634 w 1356464"/>
                <a:gd name="connsiteY8" fmla="*/ 1205103 h 1481708"/>
                <a:gd name="connsiteX9" fmla="*/ 722687 w 1356464"/>
                <a:gd name="connsiteY9" fmla="*/ 1456563 h 1481708"/>
                <a:gd name="connsiteX10" fmla="*/ 676300 w 1356464"/>
                <a:gd name="connsiteY10" fmla="*/ 1472279 h 1481708"/>
                <a:gd name="connsiteX11" fmla="*/ 644963 w 1356464"/>
                <a:gd name="connsiteY11" fmla="*/ 1463326 h 1481708"/>
                <a:gd name="connsiteX12" fmla="*/ 27553 w 1356464"/>
                <a:gd name="connsiteY12" fmla="*/ 749713 h 1481708"/>
                <a:gd name="connsiteX13" fmla="*/ 24790 w 1356464"/>
                <a:gd name="connsiteY13" fmla="*/ 740093 h 1481708"/>
                <a:gd name="connsiteX14" fmla="*/ 14408 w 1356464"/>
                <a:gd name="connsiteY14" fmla="*/ 692182 h 1481708"/>
                <a:gd name="connsiteX15" fmla="*/ 13551 w 1356464"/>
                <a:gd name="connsiteY15" fmla="*/ 622840 h 1481708"/>
                <a:gd name="connsiteX16" fmla="*/ 13837 w 1356464"/>
                <a:gd name="connsiteY16" fmla="*/ 593122 h 1481708"/>
                <a:gd name="connsiteX17" fmla="*/ 13837 w 1356464"/>
                <a:gd name="connsiteY17" fmla="*/ 583597 h 1481708"/>
                <a:gd name="connsiteX18" fmla="*/ 11836 w 1356464"/>
                <a:gd name="connsiteY18" fmla="*/ 583597 h 1481708"/>
                <a:gd name="connsiteX19" fmla="*/ 95466 w 1356464"/>
                <a:gd name="connsiteY19" fmla="*/ 451104 h 1481708"/>
                <a:gd name="connsiteX20" fmla="*/ 262820 w 1356464"/>
                <a:gd name="connsiteY20" fmla="*/ 191262 h 1481708"/>
                <a:gd name="connsiteX21" fmla="*/ 302635 w 1356464"/>
                <a:gd name="connsiteY21" fmla="*/ 140779 h 1481708"/>
                <a:gd name="connsiteX22" fmla="*/ 477895 w 1356464"/>
                <a:gd name="connsiteY22" fmla="*/ 76771 h 1481708"/>
                <a:gd name="connsiteX23" fmla="*/ 647154 w 1356464"/>
                <a:gd name="connsiteY23" fmla="*/ 14859 h 1481708"/>
                <a:gd name="connsiteX24" fmla="*/ 679634 w 1356464"/>
                <a:gd name="connsiteY24" fmla="*/ 9525 h 1481708"/>
                <a:gd name="connsiteX25" fmla="*/ 679634 w 1356464"/>
                <a:gd name="connsiteY25" fmla="*/ 0 h 1481708"/>
                <a:gd name="connsiteX26" fmla="*/ 644201 w 1356464"/>
                <a:gd name="connsiteY26" fmla="*/ 5620 h 1481708"/>
                <a:gd name="connsiteX27" fmla="*/ 299587 w 1356464"/>
                <a:gd name="connsiteY27" fmla="*/ 131540 h 1481708"/>
                <a:gd name="connsiteX28" fmla="*/ 253390 w 1356464"/>
                <a:gd name="connsiteY28" fmla="*/ 191262 h 1481708"/>
                <a:gd name="connsiteX29" fmla="*/ 91941 w 1356464"/>
                <a:gd name="connsiteY29" fmla="*/ 442055 h 1481708"/>
                <a:gd name="connsiteX30" fmla="*/ 3169 w 1356464"/>
                <a:gd name="connsiteY30" fmla="*/ 588550 h 1481708"/>
                <a:gd name="connsiteX31" fmla="*/ 3169 w 1356464"/>
                <a:gd name="connsiteY31" fmla="*/ 592931 h 1481708"/>
                <a:gd name="connsiteX32" fmla="*/ 4407 w 1356464"/>
                <a:gd name="connsiteY32" fmla="*/ 592931 h 1481708"/>
                <a:gd name="connsiteX33" fmla="*/ 4979 w 1356464"/>
                <a:gd name="connsiteY33" fmla="*/ 692658 h 1481708"/>
                <a:gd name="connsiteX34" fmla="*/ 18409 w 1356464"/>
                <a:gd name="connsiteY34" fmla="*/ 752190 h 1481708"/>
                <a:gd name="connsiteX35" fmla="*/ 640296 w 1356464"/>
                <a:gd name="connsiteY35" fmla="*/ 1471517 h 1481708"/>
                <a:gd name="connsiteX36" fmla="*/ 676300 w 1356464"/>
                <a:gd name="connsiteY36" fmla="*/ 1481709 h 1481708"/>
                <a:gd name="connsiteX37" fmla="*/ 727354 w 1356464"/>
                <a:gd name="connsiteY37" fmla="*/ 1464755 h 1481708"/>
                <a:gd name="connsiteX38" fmla="*/ 1065492 w 1356464"/>
                <a:gd name="connsiteY38" fmla="*/ 1211580 h 1481708"/>
                <a:gd name="connsiteX39" fmla="*/ 1353718 w 1356464"/>
                <a:gd name="connsiteY39" fmla="*/ 516350 h 1481708"/>
                <a:gd name="connsiteX40" fmla="*/ 1318285 w 1356464"/>
                <a:gd name="connsiteY40" fmla="*/ 467868 h 1481708"/>
                <a:gd name="connsiteX41" fmla="*/ 1102449 w 1356464"/>
                <a:gd name="connsiteY41" fmla="*/ 183737 h 1481708"/>
                <a:gd name="connsiteX42" fmla="*/ 1067206 w 1356464"/>
                <a:gd name="connsiteY42" fmla="*/ 135255 h 1481708"/>
                <a:gd name="connsiteX43" fmla="*/ 708780 w 1356464"/>
                <a:gd name="connsiteY43" fmla="*/ 4286 h 1481708"/>
                <a:gd name="connsiteX44" fmla="*/ 679634 w 1356464"/>
                <a:gd name="connsiteY44" fmla="*/ 0 h 1481708"/>
                <a:gd name="connsiteX45" fmla="*/ 679634 w 1356464"/>
                <a:gd name="connsiteY45" fmla="*/ 0 h 1481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1356464" h="1481708">
                  <a:moveTo>
                    <a:pt x="679634" y="9525"/>
                  </a:moveTo>
                  <a:lnTo>
                    <a:pt x="679634" y="9525"/>
                  </a:lnTo>
                  <a:cubicBezTo>
                    <a:pt x="689540" y="9525"/>
                    <a:pt x="698684" y="10859"/>
                    <a:pt x="705828" y="13430"/>
                  </a:cubicBezTo>
                  <a:cubicBezTo>
                    <a:pt x="772503" y="36862"/>
                    <a:pt x="839845" y="61817"/>
                    <a:pt x="904996" y="86011"/>
                  </a:cubicBezTo>
                  <a:cubicBezTo>
                    <a:pt x="957097" y="105346"/>
                    <a:pt x="1010914" y="125254"/>
                    <a:pt x="1064158" y="144399"/>
                  </a:cubicBezTo>
                  <a:cubicBezTo>
                    <a:pt x="1087018" y="152591"/>
                    <a:pt x="1093495" y="161449"/>
                    <a:pt x="1093019" y="183737"/>
                  </a:cubicBezTo>
                  <a:cubicBezTo>
                    <a:pt x="1090257" y="320707"/>
                    <a:pt x="1169124" y="424815"/>
                    <a:pt x="1315142" y="477012"/>
                  </a:cubicBezTo>
                  <a:cubicBezTo>
                    <a:pt x="1339431" y="485680"/>
                    <a:pt x="1342384" y="494919"/>
                    <a:pt x="1344289" y="517303"/>
                  </a:cubicBezTo>
                  <a:cubicBezTo>
                    <a:pt x="1364482" y="759333"/>
                    <a:pt x="1271041" y="984314"/>
                    <a:pt x="1058634" y="1205103"/>
                  </a:cubicBezTo>
                  <a:cubicBezTo>
                    <a:pt x="971766" y="1295495"/>
                    <a:pt x="861847" y="1377696"/>
                    <a:pt x="722687" y="1456563"/>
                  </a:cubicBezTo>
                  <a:cubicBezTo>
                    <a:pt x="708304" y="1464755"/>
                    <a:pt x="692683" y="1472279"/>
                    <a:pt x="676300" y="1472279"/>
                  </a:cubicBezTo>
                  <a:cubicBezTo>
                    <a:pt x="665918" y="1472279"/>
                    <a:pt x="655726" y="1469327"/>
                    <a:pt x="644963" y="1463326"/>
                  </a:cubicBezTo>
                  <a:cubicBezTo>
                    <a:pt x="311302" y="1275112"/>
                    <a:pt x="109372" y="1041654"/>
                    <a:pt x="27553" y="749713"/>
                  </a:cubicBezTo>
                  <a:cubicBezTo>
                    <a:pt x="26695" y="746474"/>
                    <a:pt x="25743" y="743331"/>
                    <a:pt x="24790" y="740093"/>
                  </a:cubicBezTo>
                  <a:cubicBezTo>
                    <a:pt x="20218" y="724281"/>
                    <a:pt x="15551" y="707898"/>
                    <a:pt x="14408" y="692182"/>
                  </a:cubicBezTo>
                  <a:cubicBezTo>
                    <a:pt x="12884" y="669227"/>
                    <a:pt x="13170" y="645605"/>
                    <a:pt x="13551" y="622840"/>
                  </a:cubicBezTo>
                  <a:cubicBezTo>
                    <a:pt x="13741" y="612934"/>
                    <a:pt x="13837" y="603028"/>
                    <a:pt x="13837" y="593122"/>
                  </a:cubicBezTo>
                  <a:lnTo>
                    <a:pt x="13837" y="583597"/>
                  </a:lnTo>
                  <a:lnTo>
                    <a:pt x="11836" y="583597"/>
                  </a:lnTo>
                  <a:cubicBezTo>
                    <a:pt x="2787" y="525113"/>
                    <a:pt x="14408" y="484537"/>
                    <a:pt x="95466" y="451104"/>
                  </a:cubicBezTo>
                  <a:cubicBezTo>
                    <a:pt x="206337" y="405384"/>
                    <a:pt x="265773" y="313087"/>
                    <a:pt x="262820" y="191262"/>
                  </a:cubicBezTo>
                  <a:cubicBezTo>
                    <a:pt x="262154" y="163163"/>
                    <a:pt x="271107" y="151924"/>
                    <a:pt x="302635" y="140779"/>
                  </a:cubicBezTo>
                  <a:cubicBezTo>
                    <a:pt x="361404" y="120110"/>
                    <a:pt x="420649" y="98108"/>
                    <a:pt x="477895" y="76771"/>
                  </a:cubicBezTo>
                  <a:cubicBezTo>
                    <a:pt x="533235" y="56197"/>
                    <a:pt x="590480" y="34862"/>
                    <a:pt x="647154" y="14859"/>
                  </a:cubicBezTo>
                  <a:cubicBezTo>
                    <a:pt x="656488" y="11430"/>
                    <a:pt x="668204" y="9525"/>
                    <a:pt x="679634" y="9525"/>
                  </a:cubicBezTo>
                  <a:moveTo>
                    <a:pt x="679634" y="0"/>
                  </a:moveTo>
                  <a:cubicBezTo>
                    <a:pt x="667156" y="0"/>
                    <a:pt x="654488" y="2000"/>
                    <a:pt x="644201" y="5620"/>
                  </a:cubicBezTo>
                  <a:cubicBezTo>
                    <a:pt x="528758" y="46387"/>
                    <a:pt x="415125" y="90964"/>
                    <a:pt x="299587" y="131540"/>
                  </a:cubicBezTo>
                  <a:cubicBezTo>
                    <a:pt x="265487" y="143542"/>
                    <a:pt x="252629" y="157639"/>
                    <a:pt x="253390" y="191262"/>
                  </a:cubicBezTo>
                  <a:cubicBezTo>
                    <a:pt x="256057" y="301371"/>
                    <a:pt x="204622" y="395669"/>
                    <a:pt x="91941" y="442055"/>
                  </a:cubicBezTo>
                  <a:cubicBezTo>
                    <a:pt x="8121" y="476631"/>
                    <a:pt x="-8071" y="520922"/>
                    <a:pt x="3169" y="588550"/>
                  </a:cubicBezTo>
                  <a:cubicBezTo>
                    <a:pt x="3359" y="589979"/>
                    <a:pt x="3169" y="591407"/>
                    <a:pt x="3169" y="592931"/>
                  </a:cubicBezTo>
                  <a:cubicBezTo>
                    <a:pt x="3550" y="592931"/>
                    <a:pt x="4026" y="592931"/>
                    <a:pt x="4407" y="592931"/>
                  </a:cubicBezTo>
                  <a:cubicBezTo>
                    <a:pt x="4407" y="626173"/>
                    <a:pt x="2787" y="659511"/>
                    <a:pt x="4979" y="692658"/>
                  </a:cubicBezTo>
                  <a:cubicBezTo>
                    <a:pt x="6312" y="712661"/>
                    <a:pt x="12884" y="732473"/>
                    <a:pt x="18409" y="752190"/>
                  </a:cubicBezTo>
                  <a:cubicBezTo>
                    <a:pt x="107277" y="1069467"/>
                    <a:pt x="331971" y="1297686"/>
                    <a:pt x="640296" y="1471517"/>
                  </a:cubicBezTo>
                  <a:cubicBezTo>
                    <a:pt x="653155" y="1478756"/>
                    <a:pt x="665061" y="1481709"/>
                    <a:pt x="676300" y="1481709"/>
                  </a:cubicBezTo>
                  <a:cubicBezTo>
                    <a:pt x="694207" y="1481709"/>
                    <a:pt x="710686" y="1474280"/>
                    <a:pt x="727354" y="1464755"/>
                  </a:cubicBezTo>
                  <a:cubicBezTo>
                    <a:pt x="853084" y="1393507"/>
                    <a:pt x="968718" y="1312164"/>
                    <a:pt x="1065492" y="1211580"/>
                  </a:cubicBezTo>
                  <a:cubicBezTo>
                    <a:pt x="1258945" y="1010412"/>
                    <a:pt x="1376197" y="785622"/>
                    <a:pt x="1353718" y="516350"/>
                  </a:cubicBezTo>
                  <a:cubicBezTo>
                    <a:pt x="1351718" y="492538"/>
                    <a:pt x="1347622" y="478346"/>
                    <a:pt x="1318285" y="467868"/>
                  </a:cubicBezTo>
                  <a:cubicBezTo>
                    <a:pt x="1176268" y="417195"/>
                    <a:pt x="1099782" y="315944"/>
                    <a:pt x="1102449" y="183737"/>
                  </a:cubicBezTo>
                  <a:cubicBezTo>
                    <a:pt x="1103020" y="157829"/>
                    <a:pt x="1094734" y="145066"/>
                    <a:pt x="1067206" y="135255"/>
                  </a:cubicBezTo>
                  <a:cubicBezTo>
                    <a:pt x="947382" y="92297"/>
                    <a:pt x="828891" y="46577"/>
                    <a:pt x="708780" y="4286"/>
                  </a:cubicBezTo>
                  <a:cubicBezTo>
                    <a:pt x="700494" y="1429"/>
                    <a:pt x="690112" y="0"/>
                    <a:pt x="679634" y="0"/>
                  </a:cubicBezTo>
                  <a:lnTo>
                    <a:pt x="679634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AF0C0"/>
                </a:gs>
                <a:gs pos="50000">
                  <a:srgbClr val="EEC887"/>
                </a:gs>
                <a:gs pos="53000">
                  <a:srgbClr val="F7D495"/>
                </a:gs>
                <a:gs pos="100000">
                  <a:srgbClr val="FAF0C0"/>
                </a:gs>
              </a:gsLst>
              <a:lin ang="0" scaled="1"/>
              <a:tileRect/>
            </a:gradFill>
            <a:ln w="53232" cap="rnd">
              <a:noFill/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3750677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DD51D713-898B-EA60-C32A-CEEA1288F44B}"/>
              </a:ext>
            </a:extLst>
          </p:cNvPr>
          <p:cNvSpPr/>
          <p:nvPr/>
        </p:nvSpPr>
        <p:spPr>
          <a:xfrm>
            <a:off x="4062539" y="2872615"/>
            <a:ext cx="2280388" cy="606132"/>
          </a:xfrm>
          <a:custGeom>
            <a:avLst/>
            <a:gdLst>
              <a:gd name="connsiteX0" fmla="*/ 600299 w 2280388"/>
              <a:gd name="connsiteY0" fmla="*/ 0 h 606132"/>
              <a:gd name="connsiteX1" fmla="*/ 1985613 w 2280388"/>
              <a:gd name="connsiteY1" fmla="*/ 0 h 606132"/>
              <a:gd name="connsiteX2" fmla="*/ 2280388 w 2280388"/>
              <a:gd name="connsiteY2" fmla="*/ 294775 h 606132"/>
              <a:gd name="connsiteX3" fmla="*/ 2280387 w 2280388"/>
              <a:gd name="connsiteY3" fmla="*/ 294775 h 606132"/>
              <a:gd name="connsiteX4" fmla="*/ 1985612 w 2280388"/>
              <a:gd name="connsiteY4" fmla="*/ 589550 h 606132"/>
              <a:gd name="connsiteX5" fmla="*/ 600299 w 2280388"/>
              <a:gd name="connsiteY5" fmla="*/ 589549 h 606132"/>
              <a:gd name="connsiteX6" fmla="*/ 355867 w 2280388"/>
              <a:gd name="connsiteY6" fmla="*/ 459586 h 606132"/>
              <a:gd name="connsiteX7" fmla="*/ 338498 w 2280388"/>
              <a:gd name="connsiteY7" fmla="*/ 427585 h 606132"/>
              <a:gd name="connsiteX8" fmla="*/ 305545 w 2280388"/>
              <a:gd name="connsiteY8" fmla="*/ 428729 h 606132"/>
              <a:gd name="connsiteX9" fmla="*/ 0 w 2280388"/>
              <a:gd name="connsiteY9" fmla="*/ 606132 h 606132"/>
              <a:gd name="connsiteX10" fmla="*/ 320251 w 2280388"/>
              <a:gd name="connsiteY10" fmla="*/ 221831 h 606132"/>
              <a:gd name="connsiteX11" fmla="*/ 328689 w 2280388"/>
              <a:gd name="connsiteY11" fmla="*/ 180035 h 606132"/>
              <a:gd name="connsiteX12" fmla="*/ 600299 w 2280388"/>
              <a:gd name="connsiteY12" fmla="*/ 0 h 606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280388" h="606132">
                <a:moveTo>
                  <a:pt x="600299" y="0"/>
                </a:moveTo>
                <a:lnTo>
                  <a:pt x="1985613" y="0"/>
                </a:lnTo>
                <a:cubicBezTo>
                  <a:pt x="2148413" y="0"/>
                  <a:pt x="2280388" y="131975"/>
                  <a:pt x="2280388" y="294775"/>
                </a:cubicBezTo>
                <a:lnTo>
                  <a:pt x="2280387" y="294775"/>
                </a:lnTo>
                <a:cubicBezTo>
                  <a:pt x="2280387" y="457575"/>
                  <a:pt x="2148412" y="589550"/>
                  <a:pt x="1985612" y="589550"/>
                </a:cubicBezTo>
                <a:lnTo>
                  <a:pt x="600299" y="589549"/>
                </a:lnTo>
                <a:cubicBezTo>
                  <a:pt x="498549" y="589549"/>
                  <a:pt x="408840" y="537996"/>
                  <a:pt x="355867" y="459586"/>
                </a:cubicBezTo>
                <a:lnTo>
                  <a:pt x="338498" y="427585"/>
                </a:lnTo>
                <a:lnTo>
                  <a:pt x="305545" y="428729"/>
                </a:lnTo>
                <a:cubicBezTo>
                  <a:pt x="213519" y="443215"/>
                  <a:pt x="124618" y="521995"/>
                  <a:pt x="0" y="606132"/>
                </a:cubicBezTo>
                <a:lnTo>
                  <a:pt x="320251" y="221831"/>
                </a:lnTo>
                <a:lnTo>
                  <a:pt x="328689" y="180035"/>
                </a:lnTo>
                <a:cubicBezTo>
                  <a:pt x="373438" y="74236"/>
                  <a:pt x="478199" y="0"/>
                  <a:pt x="600299" y="0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70F3C-DD99-28EE-69F4-9F827B82C657}"/>
              </a:ext>
            </a:extLst>
          </p:cNvPr>
          <p:cNvSpPr txBox="1"/>
          <p:nvPr/>
        </p:nvSpPr>
        <p:spPr>
          <a:xfrm>
            <a:off x="993792" y="1003917"/>
            <a:ext cx="1073402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© 51PPT</a:t>
            </a:r>
            <a:r>
              <a:rPr lang="zh-CN" altLang="en-US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搜集整理并转矢量格式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13FAAB2-7DC0-919C-2D73-9069A7D3E295}"/>
              </a:ext>
            </a:extLst>
          </p:cNvPr>
          <p:cNvSpPr txBox="1"/>
          <p:nvPr/>
        </p:nvSpPr>
        <p:spPr>
          <a:xfrm>
            <a:off x="4557840" y="2905780"/>
            <a:ext cx="1595309" cy="523220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首发素材</a:t>
            </a:r>
          </a:p>
        </p:txBody>
      </p:sp>
    </p:spTree>
    <p:extLst>
      <p:ext uri="{BB962C8B-B14F-4D97-AF65-F5344CB8AC3E}">
        <p14:creationId xmlns:p14="http://schemas.microsoft.com/office/powerpoint/2010/main" val="3637995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图形 42">
            <a:extLst>
              <a:ext uri="{FF2B5EF4-FFF2-40B4-BE49-F238E27FC236}">
                <a16:creationId xmlns:a16="http://schemas.microsoft.com/office/drawing/2014/main" id="{CAEA256D-0B5D-7F6C-4361-5FCF15799830}"/>
              </a:ext>
            </a:extLst>
          </p:cNvPr>
          <p:cNvGrpSpPr/>
          <p:nvPr/>
        </p:nvGrpSpPr>
        <p:grpSpPr>
          <a:xfrm>
            <a:off x="2027238" y="1370013"/>
            <a:ext cx="1291754" cy="1614693"/>
            <a:chOff x="3960227" y="5089405"/>
            <a:chExt cx="1291754" cy="1614693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C9988227-E652-053D-5512-4CA8B53C61FC}"/>
                </a:ext>
              </a:extLst>
            </p:cNvPr>
            <p:cNvSpPr/>
            <p:nvPr/>
          </p:nvSpPr>
          <p:spPr>
            <a:xfrm>
              <a:off x="3960227" y="5089405"/>
              <a:ext cx="1291754" cy="1614693"/>
            </a:xfrm>
            <a:custGeom>
              <a:avLst/>
              <a:gdLst>
                <a:gd name="connsiteX0" fmla="*/ 0 w 1291754"/>
                <a:gd name="connsiteY0" fmla="*/ 129175 h 1614693"/>
                <a:gd name="connsiteX1" fmla="*/ 0 w 1291754"/>
                <a:gd name="connsiteY1" fmla="*/ 1125603 h 1614693"/>
                <a:gd name="connsiteX2" fmla="*/ 645877 w 1291754"/>
                <a:gd name="connsiteY2" fmla="*/ 1614693 h 1614693"/>
                <a:gd name="connsiteX3" fmla="*/ 1291754 w 1291754"/>
                <a:gd name="connsiteY3" fmla="*/ 1125603 h 1614693"/>
                <a:gd name="connsiteX4" fmla="*/ 1291754 w 1291754"/>
                <a:gd name="connsiteY4" fmla="*/ 129175 h 1614693"/>
                <a:gd name="connsiteX5" fmla="*/ 645877 w 1291754"/>
                <a:gd name="connsiteY5" fmla="*/ 0 h 1614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91754" h="1614693">
                  <a:moveTo>
                    <a:pt x="0" y="129175"/>
                  </a:moveTo>
                  <a:lnTo>
                    <a:pt x="0" y="1125603"/>
                  </a:lnTo>
                  <a:lnTo>
                    <a:pt x="645877" y="1614693"/>
                  </a:lnTo>
                  <a:lnTo>
                    <a:pt x="1291754" y="1125603"/>
                  </a:lnTo>
                  <a:lnTo>
                    <a:pt x="1291754" y="129175"/>
                  </a:lnTo>
                  <a:lnTo>
                    <a:pt x="645877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AF0C0"/>
                </a:gs>
                <a:gs pos="50000">
                  <a:srgbClr val="EEC887"/>
                </a:gs>
                <a:gs pos="53000">
                  <a:srgbClr val="F7D495"/>
                </a:gs>
                <a:gs pos="100000">
                  <a:srgbClr val="FAF0C0"/>
                </a:gs>
              </a:gsLst>
              <a:lin ang="0" scaled="1"/>
              <a:tileRect/>
            </a:gradFill>
            <a:ln w="53232" cap="rnd">
              <a:noFill/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91C75FAD-BAC0-D3B9-22E5-9AC55F338DA8}"/>
                </a:ext>
              </a:extLst>
            </p:cNvPr>
            <p:cNvSpPr/>
            <p:nvPr/>
          </p:nvSpPr>
          <p:spPr>
            <a:xfrm>
              <a:off x="4032888" y="5163519"/>
              <a:ext cx="1146431" cy="1449509"/>
            </a:xfrm>
            <a:custGeom>
              <a:avLst/>
              <a:gdLst>
                <a:gd name="connsiteX0" fmla="*/ 573216 w 1146431"/>
                <a:gd name="connsiteY0" fmla="*/ 1449510 h 1449509"/>
                <a:gd name="connsiteX1" fmla="*/ 0 w 1146431"/>
                <a:gd name="connsiteY1" fmla="*/ 1015481 h 1449509"/>
                <a:gd name="connsiteX2" fmla="*/ 0 w 1146431"/>
                <a:gd name="connsiteY2" fmla="*/ 114643 h 1449509"/>
                <a:gd name="connsiteX3" fmla="*/ 573216 w 1146431"/>
                <a:gd name="connsiteY3" fmla="*/ 0 h 1449509"/>
                <a:gd name="connsiteX4" fmla="*/ 1146432 w 1146431"/>
                <a:gd name="connsiteY4" fmla="*/ 114643 h 1449509"/>
                <a:gd name="connsiteX5" fmla="*/ 1146432 w 1146431"/>
                <a:gd name="connsiteY5" fmla="*/ 1015319 h 1449509"/>
                <a:gd name="connsiteX6" fmla="*/ 573216 w 1146431"/>
                <a:gd name="connsiteY6" fmla="*/ 1449510 h 1449509"/>
                <a:gd name="connsiteX7" fmla="*/ 16147 w 1146431"/>
                <a:gd name="connsiteY7" fmla="*/ 1007407 h 1449509"/>
                <a:gd name="connsiteX8" fmla="*/ 573216 w 1146431"/>
                <a:gd name="connsiteY8" fmla="*/ 1429165 h 1449509"/>
                <a:gd name="connsiteX9" fmla="*/ 1130285 w 1146431"/>
                <a:gd name="connsiteY9" fmla="*/ 1007407 h 1449509"/>
                <a:gd name="connsiteX10" fmla="*/ 1130285 w 1146431"/>
                <a:gd name="connsiteY10" fmla="*/ 127884 h 1449509"/>
                <a:gd name="connsiteX11" fmla="*/ 573216 w 1146431"/>
                <a:gd name="connsiteY11" fmla="*/ 16470 h 1449509"/>
                <a:gd name="connsiteX12" fmla="*/ 16147 w 1146431"/>
                <a:gd name="connsiteY12" fmla="*/ 127884 h 1449509"/>
                <a:gd name="connsiteX13" fmla="*/ 16147 w 1146431"/>
                <a:gd name="connsiteY13" fmla="*/ 1007407 h 1449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46431" h="1449509">
                  <a:moveTo>
                    <a:pt x="573216" y="1449510"/>
                  </a:moveTo>
                  <a:lnTo>
                    <a:pt x="0" y="1015481"/>
                  </a:lnTo>
                  <a:lnTo>
                    <a:pt x="0" y="114643"/>
                  </a:lnTo>
                  <a:lnTo>
                    <a:pt x="573216" y="0"/>
                  </a:lnTo>
                  <a:lnTo>
                    <a:pt x="1146432" y="114643"/>
                  </a:lnTo>
                  <a:lnTo>
                    <a:pt x="1146432" y="1015319"/>
                  </a:lnTo>
                  <a:lnTo>
                    <a:pt x="573216" y="1449510"/>
                  </a:lnTo>
                  <a:close/>
                  <a:moveTo>
                    <a:pt x="16147" y="1007407"/>
                  </a:moveTo>
                  <a:lnTo>
                    <a:pt x="573216" y="1429165"/>
                  </a:lnTo>
                  <a:lnTo>
                    <a:pt x="1130285" y="1007407"/>
                  </a:lnTo>
                  <a:lnTo>
                    <a:pt x="1130285" y="127884"/>
                  </a:lnTo>
                  <a:lnTo>
                    <a:pt x="573216" y="16470"/>
                  </a:lnTo>
                  <a:lnTo>
                    <a:pt x="16147" y="127884"/>
                  </a:lnTo>
                  <a:lnTo>
                    <a:pt x="16147" y="1007407"/>
                  </a:lnTo>
                  <a:close/>
                </a:path>
              </a:pathLst>
            </a:custGeom>
            <a:solidFill>
              <a:srgbClr val="FFFFFF"/>
            </a:solidFill>
            <a:ln w="161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" name="图形 42">
            <a:extLst>
              <a:ext uri="{FF2B5EF4-FFF2-40B4-BE49-F238E27FC236}">
                <a16:creationId xmlns:a16="http://schemas.microsoft.com/office/drawing/2014/main" id="{3ABE74F8-5A3C-DCE7-E615-58C9961D702B}"/>
              </a:ext>
            </a:extLst>
          </p:cNvPr>
          <p:cNvGrpSpPr/>
          <p:nvPr/>
        </p:nvGrpSpPr>
        <p:grpSpPr>
          <a:xfrm>
            <a:off x="4209018" y="1370013"/>
            <a:ext cx="1291754" cy="1614693"/>
            <a:chOff x="5739618" y="5089405"/>
            <a:chExt cx="1291754" cy="1614693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8E9B4356-E2C7-E255-9AC6-27A7F822F288}"/>
                </a:ext>
              </a:extLst>
            </p:cNvPr>
            <p:cNvSpPr/>
            <p:nvPr/>
          </p:nvSpPr>
          <p:spPr>
            <a:xfrm>
              <a:off x="5739618" y="5089405"/>
              <a:ext cx="1291754" cy="1614693"/>
            </a:xfrm>
            <a:custGeom>
              <a:avLst/>
              <a:gdLst>
                <a:gd name="connsiteX0" fmla="*/ 1291754 w 1291754"/>
                <a:gd name="connsiteY0" fmla="*/ 0 h 1614693"/>
                <a:gd name="connsiteX1" fmla="*/ 645877 w 1291754"/>
                <a:gd name="connsiteY1" fmla="*/ 0 h 1614693"/>
                <a:gd name="connsiteX2" fmla="*/ 0 w 1291754"/>
                <a:gd name="connsiteY2" fmla="*/ 0 h 1614693"/>
                <a:gd name="connsiteX3" fmla="*/ 0 w 1291754"/>
                <a:gd name="connsiteY3" fmla="*/ 1125603 h 1614693"/>
                <a:gd name="connsiteX4" fmla="*/ 645877 w 1291754"/>
                <a:gd name="connsiteY4" fmla="*/ 1614693 h 1614693"/>
                <a:gd name="connsiteX5" fmla="*/ 1291754 w 1291754"/>
                <a:gd name="connsiteY5" fmla="*/ 1125603 h 1614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91754" h="1614693">
                  <a:moveTo>
                    <a:pt x="1291754" y="0"/>
                  </a:moveTo>
                  <a:lnTo>
                    <a:pt x="645877" y="0"/>
                  </a:lnTo>
                  <a:lnTo>
                    <a:pt x="0" y="0"/>
                  </a:lnTo>
                  <a:lnTo>
                    <a:pt x="0" y="1125603"/>
                  </a:lnTo>
                  <a:lnTo>
                    <a:pt x="645877" y="1614693"/>
                  </a:lnTo>
                  <a:lnTo>
                    <a:pt x="1291754" y="1125603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AF0C0"/>
                </a:gs>
                <a:gs pos="50000">
                  <a:srgbClr val="EEC887"/>
                </a:gs>
                <a:gs pos="53000">
                  <a:srgbClr val="F7D495"/>
                </a:gs>
                <a:gs pos="100000">
                  <a:srgbClr val="FAF0C0"/>
                </a:gs>
              </a:gsLst>
              <a:lin ang="0" scaled="1"/>
              <a:tileRect/>
            </a:gradFill>
            <a:ln w="53232" cap="rnd">
              <a:noFill/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69FD9F4E-4A2B-6A56-F233-981054D93B40}"/>
                </a:ext>
              </a:extLst>
            </p:cNvPr>
            <p:cNvSpPr/>
            <p:nvPr/>
          </p:nvSpPr>
          <p:spPr>
            <a:xfrm>
              <a:off x="5812279" y="5162066"/>
              <a:ext cx="1146431" cy="1450963"/>
            </a:xfrm>
            <a:custGeom>
              <a:avLst/>
              <a:gdLst>
                <a:gd name="connsiteX0" fmla="*/ 573216 w 1146431"/>
                <a:gd name="connsiteY0" fmla="*/ 1450963 h 1450963"/>
                <a:gd name="connsiteX1" fmla="*/ 0 w 1146431"/>
                <a:gd name="connsiteY1" fmla="*/ 1016934 h 1450963"/>
                <a:gd name="connsiteX2" fmla="*/ 0 w 1146431"/>
                <a:gd name="connsiteY2" fmla="*/ 0 h 1450963"/>
                <a:gd name="connsiteX3" fmla="*/ 1146432 w 1146431"/>
                <a:gd name="connsiteY3" fmla="*/ 0 h 1450963"/>
                <a:gd name="connsiteX4" fmla="*/ 1146432 w 1146431"/>
                <a:gd name="connsiteY4" fmla="*/ 1016772 h 1450963"/>
                <a:gd name="connsiteX5" fmla="*/ 573216 w 1146431"/>
                <a:gd name="connsiteY5" fmla="*/ 1450963 h 1450963"/>
                <a:gd name="connsiteX6" fmla="*/ 16147 w 1146431"/>
                <a:gd name="connsiteY6" fmla="*/ 1008860 h 1450963"/>
                <a:gd name="connsiteX7" fmla="*/ 573216 w 1146431"/>
                <a:gd name="connsiteY7" fmla="*/ 1430618 h 1450963"/>
                <a:gd name="connsiteX8" fmla="*/ 1130285 w 1146431"/>
                <a:gd name="connsiteY8" fmla="*/ 1008860 h 1450963"/>
                <a:gd name="connsiteX9" fmla="*/ 1130285 w 1146431"/>
                <a:gd name="connsiteY9" fmla="*/ 16147 h 1450963"/>
                <a:gd name="connsiteX10" fmla="*/ 16147 w 1146431"/>
                <a:gd name="connsiteY10" fmla="*/ 16147 h 1450963"/>
                <a:gd name="connsiteX11" fmla="*/ 16147 w 1146431"/>
                <a:gd name="connsiteY11" fmla="*/ 1008860 h 1450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46431" h="1450963">
                  <a:moveTo>
                    <a:pt x="573216" y="1450963"/>
                  </a:moveTo>
                  <a:lnTo>
                    <a:pt x="0" y="1016934"/>
                  </a:lnTo>
                  <a:lnTo>
                    <a:pt x="0" y="0"/>
                  </a:lnTo>
                  <a:lnTo>
                    <a:pt x="1146432" y="0"/>
                  </a:lnTo>
                  <a:lnTo>
                    <a:pt x="1146432" y="1016772"/>
                  </a:lnTo>
                  <a:lnTo>
                    <a:pt x="573216" y="1450963"/>
                  </a:lnTo>
                  <a:close/>
                  <a:moveTo>
                    <a:pt x="16147" y="1008860"/>
                  </a:moveTo>
                  <a:lnTo>
                    <a:pt x="573216" y="1430618"/>
                  </a:lnTo>
                  <a:lnTo>
                    <a:pt x="1130285" y="1008860"/>
                  </a:lnTo>
                  <a:lnTo>
                    <a:pt x="1130285" y="16147"/>
                  </a:lnTo>
                  <a:lnTo>
                    <a:pt x="16147" y="16147"/>
                  </a:lnTo>
                  <a:lnTo>
                    <a:pt x="16147" y="1008860"/>
                  </a:lnTo>
                  <a:close/>
                </a:path>
              </a:pathLst>
            </a:custGeom>
            <a:solidFill>
              <a:srgbClr val="FFFFFF"/>
            </a:solidFill>
            <a:ln w="161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1" name="任意多边形: 形状 10" descr="D:\51PPT模板网\51pptmoban.com\图片001.jpg">
            <a:extLst>
              <a:ext uri="{FF2B5EF4-FFF2-40B4-BE49-F238E27FC236}">
                <a16:creationId xmlns:a16="http://schemas.microsoft.com/office/drawing/2014/main" id="{B0149621-36BD-3869-7279-9E6942CAA470}"/>
              </a:ext>
            </a:extLst>
          </p:cNvPr>
          <p:cNvSpPr/>
          <p:nvPr/>
        </p:nvSpPr>
        <p:spPr>
          <a:xfrm>
            <a:off x="8515115" y="1403817"/>
            <a:ext cx="1576986" cy="1634342"/>
          </a:xfrm>
          <a:custGeom>
            <a:avLst/>
            <a:gdLst>
              <a:gd name="connsiteX0" fmla="*/ 788493 w 1576986"/>
              <a:gd name="connsiteY0" fmla="*/ 1634343 h 1634342"/>
              <a:gd name="connsiteX1" fmla="*/ 243211 w 1576986"/>
              <a:gd name="connsiteY1" fmla="*/ 1226928 h 1634342"/>
              <a:gd name="connsiteX2" fmla="*/ 0 w 1576986"/>
              <a:gd name="connsiteY2" fmla="*/ 407150 h 1634342"/>
              <a:gd name="connsiteX3" fmla="*/ 39946 w 1576986"/>
              <a:gd name="connsiteY3" fmla="*/ 55500 h 1634342"/>
              <a:gd name="connsiteX4" fmla="*/ 336183 w 1576986"/>
              <a:gd name="connsiteY4" fmla="*/ 87846 h 1634342"/>
              <a:gd name="connsiteX5" fmla="*/ 789024 w 1576986"/>
              <a:gd name="connsiteY5" fmla="*/ 0 h 1634342"/>
              <a:gd name="connsiteX6" fmla="*/ 1241864 w 1576986"/>
              <a:gd name="connsiteY6" fmla="*/ 87846 h 1634342"/>
              <a:gd name="connsiteX7" fmla="*/ 1548087 w 1576986"/>
              <a:gd name="connsiteY7" fmla="*/ 53203 h 1634342"/>
              <a:gd name="connsiteX8" fmla="*/ 1576987 w 1576986"/>
              <a:gd name="connsiteY8" fmla="*/ 391772 h 1634342"/>
              <a:gd name="connsiteX9" fmla="*/ 1576987 w 1576986"/>
              <a:gd name="connsiteY9" fmla="*/ 398754 h 1634342"/>
              <a:gd name="connsiteX10" fmla="*/ 1333687 w 1576986"/>
              <a:gd name="connsiteY10" fmla="*/ 1226840 h 1634342"/>
              <a:gd name="connsiteX11" fmla="*/ 788493 w 1576986"/>
              <a:gd name="connsiteY11" fmla="*/ 1634343 h 1634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76986" h="1634342">
                <a:moveTo>
                  <a:pt x="788493" y="1634343"/>
                </a:moveTo>
                <a:cubicBezTo>
                  <a:pt x="578776" y="1579638"/>
                  <a:pt x="385586" y="1435319"/>
                  <a:pt x="243211" y="1226928"/>
                </a:cubicBezTo>
                <a:cubicBezTo>
                  <a:pt x="87846" y="999536"/>
                  <a:pt x="1591" y="708513"/>
                  <a:pt x="0" y="407150"/>
                </a:cubicBezTo>
                <a:lnTo>
                  <a:pt x="39946" y="55500"/>
                </a:lnTo>
                <a:cubicBezTo>
                  <a:pt x="155984" y="83250"/>
                  <a:pt x="272022" y="87846"/>
                  <a:pt x="336183" y="87846"/>
                </a:cubicBezTo>
                <a:cubicBezTo>
                  <a:pt x="425443" y="87846"/>
                  <a:pt x="640286" y="78920"/>
                  <a:pt x="789024" y="0"/>
                </a:cubicBezTo>
                <a:cubicBezTo>
                  <a:pt x="937761" y="78920"/>
                  <a:pt x="1152692" y="87846"/>
                  <a:pt x="1241864" y="87846"/>
                </a:cubicBezTo>
                <a:cubicBezTo>
                  <a:pt x="1309206" y="87846"/>
                  <a:pt x="1430017" y="82897"/>
                  <a:pt x="1548087" y="53203"/>
                </a:cubicBezTo>
                <a:lnTo>
                  <a:pt x="1576987" y="391772"/>
                </a:lnTo>
                <a:lnTo>
                  <a:pt x="1576987" y="398754"/>
                </a:lnTo>
                <a:cubicBezTo>
                  <a:pt x="1576987" y="703122"/>
                  <a:pt x="1490555" y="997238"/>
                  <a:pt x="1333687" y="1226840"/>
                </a:cubicBezTo>
                <a:cubicBezTo>
                  <a:pt x="1191401" y="1435319"/>
                  <a:pt x="998210" y="1579638"/>
                  <a:pt x="788493" y="1634343"/>
                </a:cubicBezTo>
                <a:close/>
              </a:path>
            </a:pathLst>
          </a:custGeom>
          <a:gradFill flip="none" rotWithShape="1">
            <a:gsLst>
              <a:gs pos="0">
                <a:srgbClr val="FAF0C0"/>
              </a:gs>
              <a:gs pos="50000">
                <a:srgbClr val="EEC887"/>
              </a:gs>
              <a:gs pos="53000">
                <a:srgbClr val="F7D495"/>
              </a:gs>
              <a:gs pos="100000">
                <a:srgbClr val="FAF0C0"/>
              </a:gs>
            </a:gsLst>
            <a:lin ang="0" scaled="1"/>
            <a:tileRect/>
          </a:gradFill>
          <a:ln w="53232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BF6AC180-8057-D338-671A-632711ACE9F8}"/>
              </a:ext>
            </a:extLst>
          </p:cNvPr>
          <p:cNvSpPr/>
          <p:nvPr/>
        </p:nvSpPr>
        <p:spPr>
          <a:xfrm>
            <a:off x="8587773" y="3594913"/>
            <a:ext cx="1576990" cy="1820784"/>
          </a:xfrm>
          <a:custGeom>
            <a:avLst/>
            <a:gdLst>
              <a:gd name="connsiteX0" fmla="*/ 667506 w 1334835"/>
              <a:gd name="connsiteY0" fmla="*/ 1541194 h 1541194"/>
              <a:gd name="connsiteX1" fmla="*/ 119396 w 1334835"/>
              <a:gd name="connsiteY1" fmla="*/ 1221007 h 1541194"/>
              <a:gd name="connsiteX2" fmla="*/ 85725 w 1334835"/>
              <a:gd name="connsiteY2" fmla="*/ 534235 h 1541194"/>
              <a:gd name="connsiteX3" fmla="*/ 91999 w 1334835"/>
              <a:gd name="connsiteY3" fmla="*/ 514439 h 1541194"/>
              <a:gd name="connsiteX4" fmla="*/ 92707 w 1334835"/>
              <a:gd name="connsiteY4" fmla="*/ 493670 h 1541194"/>
              <a:gd name="connsiteX5" fmla="*/ 0 w 1334835"/>
              <a:gd name="connsiteY5" fmla="*/ 57268 h 1541194"/>
              <a:gd name="connsiteX6" fmla="*/ 293321 w 1334835"/>
              <a:gd name="connsiteY6" fmla="*/ 133006 h 1541194"/>
              <a:gd name="connsiteX7" fmla="*/ 667417 w 1334835"/>
              <a:gd name="connsiteY7" fmla="*/ 0 h 1541194"/>
              <a:gd name="connsiteX8" fmla="*/ 1041514 w 1334835"/>
              <a:gd name="connsiteY8" fmla="*/ 133006 h 1541194"/>
              <a:gd name="connsiteX9" fmla="*/ 1334835 w 1334835"/>
              <a:gd name="connsiteY9" fmla="*/ 57268 h 1541194"/>
              <a:gd name="connsiteX10" fmla="*/ 1242129 w 1334835"/>
              <a:gd name="connsiteY10" fmla="*/ 493582 h 1541194"/>
              <a:gd name="connsiteX11" fmla="*/ 1242836 w 1334835"/>
              <a:gd name="connsiteY11" fmla="*/ 514350 h 1541194"/>
              <a:gd name="connsiteX12" fmla="*/ 1249110 w 1334835"/>
              <a:gd name="connsiteY12" fmla="*/ 534146 h 1541194"/>
              <a:gd name="connsiteX13" fmla="*/ 1215439 w 1334835"/>
              <a:gd name="connsiteY13" fmla="*/ 1220919 h 1541194"/>
              <a:gd name="connsiteX14" fmla="*/ 667506 w 1334835"/>
              <a:gd name="connsiteY14" fmla="*/ 1541194 h 1541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34835" h="1541194">
                <a:moveTo>
                  <a:pt x="667506" y="1541194"/>
                </a:moveTo>
                <a:cubicBezTo>
                  <a:pt x="603345" y="1530236"/>
                  <a:pt x="280241" y="1464219"/>
                  <a:pt x="119396" y="1221007"/>
                </a:cubicBezTo>
                <a:cubicBezTo>
                  <a:pt x="6010" y="1049557"/>
                  <a:pt x="-5303" y="818541"/>
                  <a:pt x="85725" y="534235"/>
                </a:cubicBezTo>
                <a:lnTo>
                  <a:pt x="91999" y="514439"/>
                </a:lnTo>
                <a:lnTo>
                  <a:pt x="92707" y="493670"/>
                </a:lnTo>
                <a:cubicBezTo>
                  <a:pt x="99600" y="296414"/>
                  <a:pt x="54793" y="155101"/>
                  <a:pt x="0" y="57268"/>
                </a:cubicBezTo>
                <a:cubicBezTo>
                  <a:pt x="85990" y="106052"/>
                  <a:pt x="188418" y="133006"/>
                  <a:pt x="293321" y="133006"/>
                </a:cubicBezTo>
                <a:cubicBezTo>
                  <a:pt x="435518" y="133006"/>
                  <a:pt x="569143" y="85018"/>
                  <a:pt x="667417" y="0"/>
                </a:cubicBezTo>
                <a:cubicBezTo>
                  <a:pt x="765692" y="85106"/>
                  <a:pt x="899317" y="133006"/>
                  <a:pt x="1041514" y="133006"/>
                </a:cubicBezTo>
                <a:cubicBezTo>
                  <a:pt x="1146417" y="133006"/>
                  <a:pt x="1248845" y="106052"/>
                  <a:pt x="1334835" y="57268"/>
                </a:cubicBezTo>
                <a:cubicBezTo>
                  <a:pt x="1280042" y="155101"/>
                  <a:pt x="1235235" y="296414"/>
                  <a:pt x="1242129" y="493582"/>
                </a:cubicBezTo>
                <a:lnTo>
                  <a:pt x="1242836" y="514350"/>
                </a:lnTo>
                <a:lnTo>
                  <a:pt x="1249110" y="534146"/>
                </a:lnTo>
                <a:cubicBezTo>
                  <a:pt x="1340138" y="818453"/>
                  <a:pt x="1328826" y="1049557"/>
                  <a:pt x="1215439" y="1220919"/>
                </a:cubicBezTo>
                <a:cubicBezTo>
                  <a:pt x="1054859" y="1464130"/>
                  <a:pt x="731667" y="1530236"/>
                  <a:pt x="667506" y="1541194"/>
                </a:cubicBezTo>
                <a:close/>
              </a:path>
            </a:pathLst>
          </a:custGeom>
          <a:gradFill flip="none" rotWithShape="1">
            <a:gsLst>
              <a:gs pos="0">
                <a:srgbClr val="FAF0C0"/>
              </a:gs>
              <a:gs pos="50000">
                <a:srgbClr val="EEC887"/>
              </a:gs>
              <a:gs pos="53000">
                <a:srgbClr val="F7D495"/>
              </a:gs>
              <a:gs pos="100000">
                <a:srgbClr val="FAF0C0"/>
              </a:gs>
            </a:gsLst>
            <a:lin ang="0" scaled="1"/>
            <a:tileRect/>
          </a:gradFill>
          <a:ln w="53232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8DDE4825-2261-64B5-CF69-0A73CAC7AB35}"/>
              </a:ext>
            </a:extLst>
          </p:cNvPr>
          <p:cNvSpPr/>
          <p:nvPr/>
        </p:nvSpPr>
        <p:spPr>
          <a:xfrm>
            <a:off x="6323952" y="1370013"/>
            <a:ext cx="1491084" cy="1701950"/>
          </a:xfrm>
          <a:custGeom>
            <a:avLst/>
            <a:gdLst>
              <a:gd name="connsiteX0" fmla="*/ 1395992 w 1491084"/>
              <a:gd name="connsiteY0" fmla="*/ 727514 h 1701950"/>
              <a:gd name="connsiteX1" fmla="*/ 1491085 w 1491084"/>
              <a:gd name="connsiteY1" fmla="*/ 175957 h 1701950"/>
              <a:gd name="connsiteX2" fmla="*/ 745542 w 1491084"/>
              <a:gd name="connsiteY2" fmla="*/ 0 h 1701950"/>
              <a:gd name="connsiteX3" fmla="*/ 0 w 1491084"/>
              <a:gd name="connsiteY3" fmla="*/ 175957 h 1701950"/>
              <a:gd name="connsiteX4" fmla="*/ 95093 w 1491084"/>
              <a:gd name="connsiteY4" fmla="*/ 727514 h 1701950"/>
              <a:gd name="connsiteX5" fmla="*/ 45691 w 1491084"/>
              <a:gd name="connsiteY5" fmla="*/ 1139877 h 1701950"/>
              <a:gd name="connsiteX6" fmla="*/ 149798 w 1491084"/>
              <a:gd name="connsiteY6" fmla="*/ 1409779 h 1701950"/>
              <a:gd name="connsiteX7" fmla="*/ 714522 w 1491084"/>
              <a:gd name="connsiteY7" fmla="*/ 1701951 h 1701950"/>
              <a:gd name="connsiteX8" fmla="*/ 734761 w 1491084"/>
              <a:gd name="connsiteY8" fmla="*/ 1701244 h 1701950"/>
              <a:gd name="connsiteX9" fmla="*/ 745542 w 1491084"/>
              <a:gd name="connsiteY9" fmla="*/ 1700448 h 1701950"/>
              <a:gd name="connsiteX10" fmla="*/ 756324 w 1491084"/>
              <a:gd name="connsiteY10" fmla="*/ 1701244 h 1701950"/>
              <a:gd name="connsiteX11" fmla="*/ 776562 w 1491084"/>
              <a:gd name="connsiteY11" fmla="*/ 1701951 h 1701950"/>
              <a:gd name="connsiteX12" fmla="*/ 1341287 w 1491084"/>
              <a:gd name="connsiteY12" fmla="*/ 1409779 h 1701950"/>
              <a:gd name="connsiteX13" fmla="*/ 1445394 w 1491084"/>
              <a:gd name="connsiteY13" fmla="*/ 1139877 h 1701950"/>
              <a:gd name="connsiteX14" fmla="*/ 1395992 w 1491084"/>
              <a:gd name="connsiteY14" fmla="*/ 727514 h 1701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491084" h="1701950">
                <a:moveTo>
                  <a:pt x="1395992" y="727514"/>
                </a:moveTo>
                <a:cubicBezTo>
                  <a:pt x="1397141" y="628621"/>
                  <a:pt x="1434966" y="372064"/>
                  <a:pt x="1491085" y="175957"/>
                </a:cubicBezTo>
                <a:lnTo>
                  <a:pt x="745542" y="0"/>
                </a:lnTo>
                <a:lnTo>
                  <a:pt x="0" y="175957"/>
                </a:lnTo>
                <a:cubicBezTo>
                  <a:pt x="56119" y="372064"/>
                  <a:pt x="93944" y="628621"/>
                  <a:pt x="95093" y="727514"/>
                </a:cubicBezTo>
                <a:cubicBezTo>
                  <a:pt x="97214" y="906741"/>
                  <a:pt x="58859" y="1084642"/>
                  <a:pt x="45691" y="1139877"/>
                </a:cubicBezTo>
                <a:cubicBezTo>
                  <a:pt x="34555" y="1248669"/>
                  <a:pt x="96065" y="1346590"/>
                  <a:pt x="149798" y="1409779"/>
                </a:cubicBezTo>
                <a:cubicBezTo>
                  <a:pt x="298447" y="1584499"/>
                  <a:pt x="561808" y="1701951"/>
                  <a:pt x="714522" y="1701951"/>
                </a:cubicBezTo>
                <a:cubicBezTo>
                  <a:pt x="721504" y="1701951"/>
                  <a:pt x="728309" y="1701686"/>
                  <a:pt x="734761" y="1701244"/>
                </a:cubicBezTo>
                <a:lnTo>
                  <a:pt x="745542" y="1700448"/>
                </a:lnTo>
                <a:lnTo>
                  <a:pt x="756324" y="1701244"/>
                </a:lnTo>
                <a:cubicBezTo>
                  <a:pt x="762776" y="1701774"/>
                  <a:pt x="769581" y="1701951"/>
                  <a:pt x="776562" y="1701951"/>
                </a:cubicBezTo>
                <a:cubicBezTo>
                  <a:pt x="929277" y="1701951"/>
                  <a:pt x="1192638" y="1584587"/>
                  <a:pt x="1341287" y="1409779"/>
                </a:cubicBezTo>
                <a:cubicBezTo>
                  <a:pt x="1395108" y="1346590"/>
                  <a:pt x="1456530" y="1248580"/>
                  <a:pt x="1445394" y="1139877"/>
                </a:cubicBezTo>
                <a:cubicBezTo>
                  <a:pt x="1432315" y="1084642"/>
                  <a:pt x="1393871" y="906741"/>
                  <a:pt x="1395992" y="727514"/>
                </a:cubicBezTo>
                <a:close/>
              </a:path>
            </a:pathLst>
          </a:custGeom>
          <a:gradFill flip="none" rotWithShape="1">
            <a:gsLst>
              <a:gs pos="0">
                <a:srgbClr val="FAF0C0"/>
              </a:gs>
              <a:gs pos="50000">
                <a:srgbClr val="EEC887"/>
              </a:gs>
              <a:gs pos="53000">
                <a:srgbClr val="F7D495"/>
              </a:gs>
              <a:gs pos="100000">
                <a:srgbClr val="FAF0C0"/>
              </a:gs>
            </a:gsLst>
            <a:lin ang="0" scaled="1"/>
            <a:tileRect/>
          </a:gradFill>
          <a:ln w="53232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2A507AB0-4139-2424-EB32-1E10F5FABCFE}"/>
              </a:ext>
            </a:extLst>
          </p:cNvPr>
          <p:cNvSpPr/>
          <p:nvPr/>
        </p:nvSpPr>
        <p:spPr>
          <a:xfrm>
            <a:off x="1884002" y="3694188"/>
            <a:ext cx="1578223" cy="1622235"/>
          </a:xfrm>
          <a:custGeom>
            <a:avLst/>
            <a:gdLst>
              <a:gd name="connsiteX0" fmla="*/ 789112 w 1578223"/>
              <a:gd name="connsiteY0" fmla="*/ 1622235 h 1622235"/>
              <a:gd name="connsiteX1" fmla="*/ 249928 w 1578223"/>
              <a:gd name="connsiteY1" fmla="*/ 1276065 h 1622235"/>
              <a:gd name="connsiteX2" fmla="*/ 0 w 1578223"/>
              <a:gd name="connsiteY2" fmla="*/ 361989 h 1622235"/>
              <a:gd name="connsiteX3" fmla="*/ 33583 w 1578223"/>
              <a:gd name="connsiteY3" fmla="*/ 1149 h 1622235"/>
              <a:gd name="connsiteX4" fmla="*/ 789112 w 1578223"/>
              <a:gd name="connsiteY4" fmla="*/ 122313 h 1622235"/>
              <a:gd name="connsiteX5" fmla="*/ 1544464 w 1578223"/>
              <a:gd name="connsiteY5" fmla="*/ 0 h 1622235"/>
              <a:gd name="connsiteX6" fmla="*/ 1578224 w 1578223"/>
              <a:gd name="connsiteY6" fmla="*/ 361901 h 1622235"/>
              <a:gd name="connsiteX7" fmla="*/ 1328296 w 1578223"/>
              <a:gd name="connsiteY7" fmla="*/ 1275977 h 1622235"/>
              <a:gd name="connsiteX8" fmla="*/ 789112 w 1578223"/>
              <a:gd name="connsiteY8" fmla="*/ 1622235 h 1622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78223" h="1622235">
                <a:moveTo>
                  <a:pt x="789112" y="1622235"/>
                </a:moveTo>
                <a:cubicBezTo>
                  <a:pt x="590089" y="1622235"/>
                  <a:pt x="398577" y="1499304"/>
                  <a:pt x="249928" y="1276065"/>
                </a:cubicBezTo>
                <a:cubicBezTo>
                  <a:pt x="88730" y="1034003"/>
                  <a:pt x="0" y="709397"/>
                  <a:pt x="0" y="361989"/>
                </a:cubicBezTo>
                <a:cubicBezTo>
                  <a:pt x="0" y="238704"/>
                  <a:pt x="11312" y="117629"/>
                  <a:pt x="33583" y="1149"/>
                </a:cubicBezTo>
                <a:cubicBezTo>
                  <a:pt x="193809" y="86167"/>
                  <a:pt x="362785" y="122313"/>
                  <a:pt x="789112" y="122313"/>
                </a:cubicBezTo>
                <a:cubicBezTo>
                  <a:pt x="1236915" y="122313"/>
                  <a:pt x="1386182" y="86344"/>
                  <a:pt x="1544464" y="0"/>
                </a:cubicBezTo>
                <a:cubicBezTo>
                  <a:pt x="1566912" y="116745"/>
                  <a:pt x="1578224" y="238262"/>
                  <a:pt x="1578224" y="361901"/>
                </a:cubicBezTo>
                <a:cubicBezTo>
                  <a:pt x="1578224" y="709308"/>
                  <a:pt x="1489494" y="1034003"/>
                  <a:pt x="1328296" y="1275977"/>
                </a:cubicBezTo>
                <a:cubicBezTo>
                  <a:pt x="1179558" y="1499304"/>
                  <a:pt x="988135" y="1622235"/>
                  <a:pt x="789112" y="1622235"/>
                </a:cubicBezTo>
                <a:close/>
              </a:path>
            </a:pathLst>
          </a:custGeom>
          <a:gradFill flip="none" rotWithShape="1">
            <a:gsLst>
              <a:gs pos="0">
                <a:srgbClr val="FAF0C0"/>
              </a:gs>
              <a:gs pos="50000">
                <a:srgbClr val="EEC887"/>
              </a:gs>
              <a:gs pos="53000">
                <a:srgbClr val="F7D495"/>
              </a:gs>
              <a:gs pos="100000">
                <a:srgbClr val="FAF0C0"/>
              </a:gs>
            </a:gsLst>
            <a:lin ang="0" scaled="1"/>
            <a:tileRect/>
          </a:gradFill>
          <a:ln w="53232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859DE9FF-94BE-DF2C-934F-48C80C3B4E77}"/>
              </a:ext>
            </a:extLst>
          </p:cNvPr>
          <p:cNvSpPr/>
          <p:nvPr/>
        </p:nvSpPr>
        <p:spPr>
          <a:xfrm>
            <a:off x="4065782" y="3653579"/>
            <a:ext cx="1578223" cy="1703452"/>
          </a:xfrm>
          <a:custGeom>
            <a:avLst/>
            <a:gdLst>
              <a:gd name="connsiteX0" fmla="*/ 789024 w 1578223"/>
              <a:gd name="connsiteY0" fmla="*/ 1703453 h 1703452"/>
              <a:gd name="connsiteX1" fmla="*/ 209717 w 1578223"/>
              <a:gd name="connsiteY1" fmla="*/ 1552772 h 1703452"/>
              <a:gd name="connsiteX2" fmla="*/ 177 w 1578223"/>
              <a:gd name="connsiteY2" fmla="*/ 1255385 h 1703452"/>
              <a:gd name="connsiteX3" fmla="*/ 0 w 1578223"/>
              <a:gd name="connsiteY3" fmla="*/ 1245134 h 1703452"/>
              <a:gd name="connsiteX4" fmla="*/ 0 w 1578223"/>
              <a:gd name="connsiteY4" fmla="*/ 102251 h 1703452"/>
              <a:gd name="connsiteX5" fmla="*/ 789112 w 1578223"/>
              <a:gd name="connsiteY5" fmla="*/ 0 h 1703452"/>
              <a:gd name="connsiteX6" fmla="*/ 1578224 w 1578223"/>
              <a:gd name="connsiteY6" fmla="*/ 102251 h 1703452"/>
              <a:gd name="connsiteX7" fmla="*/ 1578224 w 1578223"/>
              <a:gd name="connsiteY7" fmla="*/ 1246283 h 1703452"/>
              <a:gd name="connsiteX8" fmla="*/ 1578047 w 1578223"/>
              <a:gd name="connsiteY8" fmla="*/ 1255297 h 1703452"/>
              <a:gd name="connsiteX9" fmla="*/ 1368419 w 1578223"/>
              <a:gd name="connsiteY9" fmla="*/ 1552860 h 1703452"/>
              <a:gd name="connsiteX10" fmla="*/ 789024 w 1578223"/>
              <a:gd name="connsiteY10" fmla="*/ 1703453 h 1703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578223" h="1703452">
                <a:moveTo>
                  <a:pt x="789024" y="1703453"/>
                </a:moveTo>
                <a:cubicBezTo>
                  <a:pt x="568525" y="1703453"/>
                  <a:pt x="362785" y="1649897"/>
                  <a:pt x="209717" y="1552772"/>
                </a:cubicBezTo>
                <a:cubicBezTo>
                  <a:pt x="76887" y="1468461"/>
                  <a:pt x="2475" y="1362851"/>
                  <a:pt x="177" y="1255385"/>
                </a:cubicBezTo>
                <a:lnTo>
                  <a:pt x="0" y="1245134"/>
                </a:lnTo>
                <a:lnTo>
                  <a:pt x="0" y="102251"/>
                </a:lnTo>
                <a:cubicBezTo>
                  <a:pt x="80953" y="66547"/>
                  <a:pt x="344491" y="0"/>
                  <a:pt x="789112" y="0"/>
                </a:cubicBezTo>
                <a:cubicBezTo>
                  <a:pt x="1233733" y="0"/>
                  <a:pt x="1497360" y="66547"/>
                  <a:pt x="1578224" y="102251"/>
                </a:cubicBezTo>
                <a:lnTo>
                  <a:pt x="1578224" y="1246283"/>
                </a:lnTo>
                <a:lnTo>
                  <a:pt x="1578047" y="1255297"/>
                </a:lnTo>
                <a:cubicBezTo>
                  <a:pt x="1575749" y="1362939"/>
                  <a:pt x="1501336" y="1468549"/>
                  <a:pt x="1368419" y="1552860"/>
                </a:cubicBezTo>
                <a:cubicBezTo>
                  <a:pt x="1215262" y="1649985"/>
                  <a:pt x="1009522" y="1703453"/>
                  <a:pt x="789024" y="1703453"/>
                </a:cubicBezTo>
                <a:close/>
              </a:path>
            </a:pathLst>
          </a:custGeom>
          <a:gradFill flip="none" rotWithShape="1">
            <a:gsLst>
              <a:gs pos="0">
                <a:srgbClr val="FAF0C0"/>
              </a:gs>
              <a:gs pos="50000">
                <a:srgbClr val="EEC887"/>
              </a:gs>
              <a:gs pos="53000">
                <a:srgbClr val="F7D495"/>
              </a:gs>
              <a:gs pos="100000">
                <a:srgbClr val="FAF0C0"/>
              </a:gs>
            </a:gsLst>
            <a:lin ang="0" scaled="1"/>
            <a:tileRect/>
          </a:gradFill>
          <a:ln w="53232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6E44EF0C-0CE9-7DAD-A468-2AEAFA9824DB}"/>
              </a:ext>
            </a:extLst>
          </p:cNvPr>
          <p:cNvSpPr/>
          <p:nvPr/>
        </p:nvSpPr>
        <p:spPr>
          <a:xfrm>
            <a:off x="6280430" y="3746500"/>
            <a:ext cx="1578127" cy="1649631"/>
          </a:xfrm>
          <a:custGeom>
            <a:avLst/>
            <a:gdLst>
              <a:gd name="connsiteX0" fmla="*/ 789026 w 1578127"/>
              <a:gd name="connsiteY0" fmla="*/ 1649632 h 1649631"/>
              <a:gd name="connsiteX1" fmla="*/ 359783 w 1578127"/>
              <a:gd name="connsiteY1" fmla="*/ 1115220 h 1649631"/>
              <a:gd name="connsiteX2" fmla="*/ 2035 w 1578127"/>
              <a:gd name="connsiteY2" fmla="*/ 72115 h 1649631"/>
              <a:gd name="connsiteX3" fmla="*/ 14762 w 1578127"/>
              <a:gd name="connsiteY3" fmla="*/ 67431 h 1649631"/>
              <a:gd name="connsiteX4" fmla="*/ 158373 w 1578127"/>
              <a:gd name="connsiteY4" fmla="*/ 0 h 1649631"/>
              <a:gd name="connsiteX5" fmla="*/ 1419680 w 1578127"/>
              <a:gd name="connsiteY5" fmla="*/ 0 h 1649631"/>
              <a:gd name="connsiteX6" fmla="*/ 1563291 w 1578127"/>
              <a:gd name="connsiteY6" fmla="*/ 67431 h 1649631"/>
              <a:gd name="connsiteX7" fmla="*/ 1576106 w 1578127"/>
              <a:gd name="connsiteY7" fmla="*/ 72115 h 1649631"/>
              <a:gd name="connsiteX8" fmla="*/ 1218270 w 1578127"/>
              <a:gd name="connsiteY8" fmla="*/ 1115309 h 1649631"/>
              <a:gd name="connsiteX9" fmla="*/ 789026 w 1578127"/>
              <a:gd name="connsiteY9" fmla="*/ 1649632 h 1649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78127" h="1649631">
                <a:moveTo>
                  <a:pt x="789026" y="1649632"/>
                </a:moveTo>
                <a:cubicBezTo>
                  <a:pt x="709134" y="1567354"/>
                  <a:pt x="528670" y="1371247"/>
                  <a:pt x="359783" y="1115220"/>
                </a:cubicBezTo>
                <a:cubicBezTo>
                  <a:pt x="181439" y="844877"/>
                  <a:pt x="-22622" y="447626"/>
                  <a:pt x="2035" y="72115"/>
                </a:cubicBezTo>
                <a:cubicBezTo>
                  <a:pt x="6278" y="70613"/>
                  <a:pt x="10519" y="69022"/>
                  <a:pt x="14762" y="67431"/>
                </a:cubicBezTo>
                <a:cubicBezTo>
                  <a:pt x="67434" y="47723"/>
                  <a:pt x="115599" y="25011"/>
                  <a:pt x="158373" y="0"/>
                </a:cubicBezTo>
                <a:lnTo>
                  <a:pt x="1419680" y="0"/>
                </a:lnTo>
                <a:cubicBezTo>
                  <a:pt x="1462454" y="25099"/>
                  <a:pt x="1510619" y="47723"/>
                  <a:pt x="1563291" y="67431"/>
                </a:cubicBezTo>
                <a:cubicBezTo>
                  <a:pt x="1567533" y="69022"/>
                  <a:pt x="1571775" y="70613"/>
                  <a:pt x="1576106" y="72115"/>
                </a:cubicBezTo>
                <a:cubicBezTo>
                  <a:pt x="1600674" y="447626"/>
                  <a:pt x="1396702" y="844877"/>
                  <a:pt x="1218270" y="1115309"/>
                </a:cubicBezTo>
                <a:cubicBezTo>
                  <a:pt x="1049471" y="1371158"/>
                  <a:pt x="869007" y="1567354"/>
                  <a:pt x="789026" y="1649632"/>
                </a:cubicBezTo>
                <a:close/>
              </a:path>
            </a:pathLst>
          </a:custGeom>
          <a:gradFill flip="none" rotWithShape="1">
            <a:gsLst>
              <a:gs pos="0">
                <a:srgbClr val="FAF0C0"/>
              </a:gs>
              <a:gs pos="50000">
                <a:srgbClr val="EEC887"/>
              </a:gs>
              <a:gs pos="53000">
                <a:srgbClr val="F7D495"/>
              </a:gs>
              <a:gs pos="100000">
                <a:srgbClr val="FAF0C0"/>
              </a:gs>
            </a:gsLst>
            <a:lin ang="0" scaled="1"/>
            <a:tileRect/>
          </a:gradFill>
          <a:ln w="53232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85778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78E545F1-5780-593B-0152-AD0A501593EA}"/>
              </a:ext>
            </a:extLst>
          </p:cNvPr>
          <p:cNvSpPr/>
          <p:nvPr/>
        </p:nvSpPr>
        <p:spPr>
          <a:xfrm>
            <a:off x="6551777" y="1243013"/>
            <a:ext cx="1578223" cy="1451050"/>
          </a:xfrm>
          <a:custGeom>
            <a:avLst/>
            <a:gdLst>
              <a:gd name="connsiteX0" fmla="*/ 788493 w 1578223"/>
              <a:gd name="connsiteY0" fmla="*/ 1451050 h 1451050"/>
              <a:gd name="connsiteX1" fmla="*/ 241267 w 1578223"/>
              <a:gd name="connsiteY1" fmla="*/ 1062813 h 1451050"/>
              <a:gd name="connsiteX2" fmla="*/ 0 w 1578223"/>
              <a:gd name="connsiteY2" fmla="*/ 280241 h 1451050"/>
              <a:gd name="connsiteX3" fmla="*/ 0 w 1578223"/>
              <a:gd name="connsiteY3" fmla="*/ 125141 h 1451050"/>
              <a:gd name="connsiteX4" fmla="*/ 319392 w 1578223"/>
              <a:gd name="connsiteY4" fmla="*/ 212810 h 1451050"/>
              <a:gd name="connsiteX5" fmla="*/ 789112 w 1578223"/>
              <a:gd name="connsiteY5" fmla="*/ 0 h 1451050"/>
              <a:gd name="connsiteX6" fmla="*/ 1258832 w 1578223"/>
              <a:gd name="connsiteY6" fmla="*/ 212810 h 1451050"/>
              <a:gd name="connsiteX7" fmla="*/ 1578224 w 1578223"/>
              <a:gd name="connsiteY7" fmla="*/ 125141 h 1451050"/>
              <a:gd name="connsiteX8" fmla="*/ 1578224 w 1578223"/>
              <a:gd name="connsiteY8" fmla="*/ 129913 h 1451050"/>
              <a:gd name="connsiteX9" fmla="*/ 1577075 w 1578223"/>
              <a:gd name="connsiteY9" fmla="*/ 129913 h 1451050"/>
              <a:gd name="connsiteX10" fmla="*/ 1577075 w 1578223"/>
              <a:gd name="connsiteY10" fmla="*/ 280241 h 1451050"/>
              <a:gd name="connsiteX11" fmla="*/ 1335719 w 1578223"/>
              <a:gd name="connsiteY11" fmla="*/ 1062813 h 1451050"/>
              <a:gd name="connsiteX12" fmla="*/ 788493 w 1578223"/>
              <a:gd name="connsiteY12" fmla="*/ 1451050 h 1451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578223" h="1451050">
                <a:moveTo>
                  <a:pt x="788493" y="1451050"/>
                </a:moveTo>
                <a:cubicBezTo>
                  <a:pt x="577627" y="1399085"/>
                  <a:pt x="383730" y="1261572"/>
                  <a:pt x="241267" y="1062813"/>
                </a:cubicBezTo>
                <a:cubicBezTo>
                  <a:pt x="85637" y="845673"/>
                  <a:pt x="0" y="567729"/>
                  <a:pt x="0" y="280241"/>
                </a:cubicBezTo>
                <a:lnTo>
                  <a:pt x="0" y="125141"/>
                </a:lnTo>
                <a:cubicBezTo>
                  <a:pt x="95977" y="182144"/>
                  <a:pt x="206358" y="212810"/>
                  <a:pt x="319392" y="212810"/>
                </a:cubicBezTo>
                <a:cubicBezTo>
                  <a:pt x="500651" y="212810"/>
                  <a:pt x="671837" y="134332"/>
                  <a:pt x="789112" y="0"/>
                </a:cubicBezTo>
                <a:cubicBezTo>
                  <a:pt x="906387" y="134332"/>
                  <a:pt x="1077572" y="212810"/>
                  <a:pt x="1258832" y="212810"/>
                </a:cubicBezTo>
                <a:cubicBezTo>
                  <a:pt x="1371865" y="212810"/>
                  <a:pt x="1482335" y="182144"/>
                  <a:pt x="1578224" y="125141"/>
                </a:cubicBezTo>
                <a:lnTo>
                  <a:pt x="1578224" y="129913"/>
                </a:lnTo>
                <a:lnTo>
                  <a:pt x="1577075" y="129913"/>
                </a:lnTo>
                <a:lnTo>
                  <a:pt x="1577075" y="280241"/>
                </a:lnTo>
                <a:cubicBezTo>
                  <a:pt x="1577075" y="567729"/>
                  <a:pt x="1491350" y="845673"/>
                  <a:pt x="1335719" y="1062813"/>
                </a:cubicBezTo>
                <a:cubicBezTo>
                  <a:pt x="1193345" y="1261572"/>
                  <a:pt x="999359" y="1399085"/>
                  <a:pt x="788493" y="1451050"/>
                </a:cubicBezTo>
                <a:close/>
              </a:path>
            </a:pathLst>
          </a:custGeom>
          <a:gradFill flip="none" rotWithShape="1">
            <a:gsLst>
              <a:gs pos="0">
                <a:srgbClr val="FAF0C0"/>
              </a:gs>
              <a:gs pos="50000">
                <a:srgbClr val="EEC887"/>
              </a:gs>
              <a:gs pos="53000">
                <a:srgbClr val="F7D495"/>
              </a:gs>
              <a:gs pos="100000">
                <a:srgbClr val="FAF0C0"/>
              </a:gs>
            </a:gsLst>
            <a:lin ang="0" scaled="1"/>
            <a:tileRect/>
          </a:gradFill>
          <a:ln w="53232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id="{2F01F9E3-DCC0-38F4-0573-D7BDB2C599D7}"/>
              </a:ext>
            </a:extLst>
          </p:cNvPr>
          <p:cNvSpPr/>
          <p:nvPr/>
        </p:nvSpPr>
        <p:spPr>
          <a:xfrm>
            <a:off x="4293265" y="1243013"/>
            <a:ext cx="1578223" cy="1699652"/>
          </a:xfrm>
          <a:custGeom>
            <a:avLst/>
            <a:gdLst>
              <a:gd name="connsiteX0" fmla="*/ 789112 w 1578223"/>
              <a:gd name="connsiteY0" fmla="*/ 1699652 h 1699652"/>
              <a:gd name="connsiteX1" fmla="*/ 242416 w 1578223"/>
              <a:gd name="connsiteY1" fmla="*/ 1300368 h 1699652"/>
              <a:gd name="connsiteX2" fmla="*/ 0 w 1578223"/>
              <a:gd name="connsiteY2" fmla="*/ 491814 h 1699652"/>
              <a:gd name="connsiteX3" fmla="*/ 0 w 1578223"/>
              <a:gd name="connsiteY3" fmla="*/ 11577 h 1699652"/>
              <a:gd name="connsiteX4" fmla="*/ 72027 w 1578223"/>
              <a:gd name="connsiteY4" fmla="*/ 0 h 1699652"/>
              <a:gd name="connsiteX5" fmla="*/ 118601 w 1578223"/>
              <a:gd name="connsiteY5" fmla="*/ 4419 h 1699652"/>
              <a:gd name="connsiteX6" fmla="*/ 277855 w 1578223"/>
              <a:gd name="connsiteY6" fmla="*/ 52672 h 1699652"/>
              <a:gd name="connsiteX7" fmla="*/ 392921 w 1578223"/>
              <a:gd name="connsiteY7" fmla="*/ 98186 h 1699652"/>
              <a:gd name="connsiteX8" fmla="*/ 472548 w 1578223"/>
              <a:gd name="connsiteY8" fmla="*/ 111001 h 1699652"/>
              <a:gd name="connsiteX9" fmla="*/ 789112 w 1578223"/>
              <a:gd name="connsiteY9" fmla="*/ 21033 h 1699652"/>
              <a:gd name="connsiteX10" fmla="*/ 1105676 w 1578223"/>
              <a:gd name="connsiteY10" fmla="*/ 111001 h 1699652"/>
              <a:gd name="connsiteX11" fmla="*/ 1105676 w 1578223"/>
              <a:gd name="connsiteY11" fmla="*/ 111001 h 1699652"/>
              <a:gd name="connsiteX12" fmla="*/ 1185303 w 1578223"/>
              <a:gd name="connsiteY12" fmla="*/ 98186 h 1699652"/>
              <a:gd name="connsiteX13" fmla="*/ 1300369 w 1578223"/>
              <a:gd name="connsiteY13" fmla="*/ 52672 h 1699652"/>
              <a:gd name="connsiteX14" fmla="*/ 1459623 w 1578223"/>
              <a:gd name="connsiteY14" fmla="*/ 4419 h 1699652"/>
              <a:gd name="connsiteX15" fmla="*/ 1506197 w 1578223"/>
              <a:gd name="connsiteY15" fmla="*/ 0 h 1699652"/>
              <a:gd name="connsiteX16" fmla="*/ 1578224 w 1578223"/>
              <a:gd name="connsiteY16" fmla="*/ 11577 h 1699652"/>
              <a:gd name="connsiteX17" fmla="*/ 1578224 w 1578223"/>
              <a:gd name="connsiteY17" fmla="*/ 491814 h 1699652"/>
              <a:gd name="connsiteX18" fmla="*/ 1335808 w 1578223"/>
              <a:gd name="connsiteY18" fmla="*/ 1300368 h 1699652"/>
              <a:gd name="connsiteX19" fmla="*/ 789112 w 1578223"/>
              <a:gd name="connsiteY19" fmla="*/ 1699652 h 1699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578223" h="1699652">
                <a:moveTo>
                  <a:pt x="789112" y="1699652"/>
                </a:moveTo>
                <a:cubicBezTo>
                  <a:pt x="578688" y="1646185"/>
                  <a:pt x="384967" y="1504783"/>
                  <a:pt x="242416" y="1300368"/>
                </a:cubicBezTo>
                <a:cubicBezTo>
                  <a:pt x="86078" y="1076069"/>
                  <a:pt x="0" y="788935"/>
                  <a:pt x="0" y="491814"/>
                </a:cubicBezTo>
                <a:lnTo>
                  <a:pt x="0" y="11577"/>
                </a:lnTo>
                <a:cubicBezTo>
                  <a:pt x="17233" y="5479"/>
                  <a:pt x="41802" y="0"/>
                  <a:pt x="72027" y="0"/>
                </a:cubicBezTo>
                <a:cubicBezTo>
                  <a:pt x="87492" y="0"/>
                  <a:pt x="103135" y="1502"/>
                  <a:pt x="118601" y="4419"/>
                </a:cubicBezTo>
                <a:cubicBezTo>
                  <a:pt x="201851" y="20061"/>
                  <a:pt x="228806" y="31638"/>
                  <a:pt x="277855" y="52672"/>
                </a:cubicBezTo>
                <a:cubicBezTo>
                  <a:pt x="306312" y="64868"/>
                  <a:pt x="341751" y="80069"/>
                  <a:pt x="392921" y="98186"/>
                </a:cubicBezTo>
                <a:cubicBezTo>
                  <a:pt x="417224" y="106758"/>
                  <a:pt x="443296" y="111001"/>
                  <a:pt x="472548" y="111001"/>
                </a:cubicBezTo>
                <a:cubicBezTo>
                  <a:pt x="564018" y="111001"/>
                  <a:pt x="691456" y="64073"/>
                  <a:pt x="789112" y="21033"/>
                </a:cubicBezTo>
                <a:cubicBezTo>
                  <a:pt x="886768" y="64073"/>
                  <a:pt x="1014295" y="111001"/>
                  <a:pt x="1105676" y="111001"/>
                </a:cubicBezTo>
                <a:cubicBezTo>
                  <a:pt x="1105676" y="111001"/>
                  <a:pt x="1105676" y="111001"/>
                  <a:pt x="1105676" y="111001"/>
                </a:cubicBezTo>
                <a:cubicBezTo>
                  <a:pt x="1134928" y="111001"/>
                  <a:pt x="1160999" y="106847"/>
                  <a:pt x="1185303" y="98186"/>
                </a:cubicBezTo>
                <a:cubicBezTo>
                  <a:pt x="1236473" y="80069"/>
                  <a:pt x="1271911" y="64868"/>
                  <a:pt x="1300369" y="52672"/>
                </a:cubicBezTo>
                <a:cubicBezTo>
                  <a:pt x="1349418" y="31638"/>
                  <a:pt x="1376372" y="19973"/>
                  <a:pt x="1459623" y="4419"/>
                </a:cubicBezTo>
                <a:cubicBezTo>
                  <a:pt x="1475089" y="1502"/>
                  <a:pt x="1490731" y="0"/>
                  <a:pt x="1506197" y="0"/>
                </a:cubicBezTo>
                <a:cubicBezTo>
                  <a:pt x="1536422" y="0"/>
                  <a:pt x="1560991" y="5479"/>
                  <a:pt x="1578224" y="11577"/>
                </a:cubicBezTo>
                <a:lnTo>
                  <a:pt x="1578224" y="491814"/>
                </a:lnTo>
                <a:cubicBezTo>
                  <a:pt x="1578224" y="788935"/>
                  <a:pt x="1492145" y="1076069"/>
                  <a:pt x="1335808" y="1300368"/>
                </a:cubicBezTo>
                <a:cubicBezTo>
                  <a:pt x="1193345" y="1504783"/>
                  <a:pt x="999536" y="1646185"/>
                  <a:pt x="789112" y="1699652"/>
                </a:cubicBezTo>
                <a:close/>
              </a:path>
            </a:pathLst>
          </a:custGeom>
          <a:gradFill flip="none" rotWithShape="1">
            <a:gsLst>
              <a:gs pos="0">
                <a:srgbClr val="FAF0C0"/>
              </a:gs>
              <a:gs pos="50000">
                <a:srgbClr val="EEC887"/>
              </a:gs>
              <a:gs pos="53000">
                <a:srgbClr val="F7D495"/>
              </a:gs>
              <a:gs pos="100000">
                <a:srgbClr val="FAF0C0"/>
              </a:gs>
            </a:gsLst>
            <a:lin ang="0" scaled="1"/>
            <a:tileRect/>
          </a:gradFill>
          <a:ln w="53232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id="{4562F0DF-778B-A540-EE93-5ADE807BAD66}"/>
              </a:ext>
            </a:extLst>
          </p:cNvPr>
          <p:cNvSpPr/>
          <p:nvPr/>
        </p:nvSpPr>
        <p:spPr>
          <a:xfrm>
            <a:off x="1912938" y="1281368"/>
            <a:ext cx="1541901" cy="1665185"/>
          </a:xfrm>
          <a:custGeom>
            <a:avLst/>
            <a:gdLst>
              <a:gd name="connsiteX0" fmla="*/ 770906 w 1541901"/>
              <a:gd name="connsiteY0" fmla="*/ 1665186 h 1665185"/>
              <a:gd name="connsiteX1" fmla="*/ 223946 w 1541901"/>
              <a:gd name="connsiteY1" fmla="*/ 1516802 h 1665185"/>
              <a:gd name="connsiteX2" fmla="*/ 0 w 1541901"/>
              <a:gd name="connsiteY2" fmla="*/ 1253176 h 1665185"/>
              <a:gd name="connsiteX3" fmla="*/ 161552 w 1541901"/>
              <a:gd name="connsiteY3" fmla="*/ 580102 h 1665185"/>
              <a:gd name="connsiteX4" fmla="*/ 62659 w 1541901"/>
              <a:gd name="connsiteY4" fmla="*/ 27485 h 1665185"/>
              <a:gd name="connsiteX5" fmla="*/ 63631 w 1541901"/>
              <a:gd name="connsiteY5" fmla="*/ 27662 h 1665185"/>
              <a:gd name="connsiteX6" fmla="*/ 366408 w 1541901"/>
              <a:gd name="connsiteY6" fmla="*/ 53468 h 1665185"/>
              <a:gd name="connsiteX7" fmla="*/ 684033 w 1541901"/>
              <a:gd name="connsiteY7" fmla="*/ 24657 h 1665185"/>
              <a:gd name="connsiteX8" fmla="*/ 770995 w 1541901"/>
              <a:gd name="connsiteY8" fmla="*/ 0 h 1665185"/>
              <a:gd name="connsiteX9" fmla="*/ 858311 w 1541901"/>
              <a:gd name="connsiteY9" fmla="*/ 24745 h 1665185"/>
              <a:gd name="connsiteX10" fmla="*/ 1176907 w 1541901"/>
              <a:gd name="connsiteY10" fmla="*/ 53556 h 1665185"/>
              <a:gd name="connsiteX11" fmla="*/ 1478624 w 1541901"/>
              <a:gd name="connsiteY11" fmla="*/ 28899 h 1665185"/>
              <a:gd name="connsiteX12" fmla="*/ 1380349 w 1541901"/>
              <a:gd name="connsiteY12" fmla="*/ 580191 h 1665185"/>
              <a:gd name="connsiteX13" fmla="*/ 1541901 w 1541901"/>
              <a:gd name="connsiteY13" fmla="*/ 1253264 h 1665185"/>
              <a:gd name="connsiteX14" fmla="*/ 1317956 w 1541901"/>
              <a:gd name="connsiteY14" fmla="*/ 1516891 h 1665185"/>
              <a:gd name="connsiteX15" fmla="*/ 770906 w 1541901"/>
              <a:gd name="connsiteY15" fmla="*/ 1665186 h 16651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541901" h="1665185">
                <a:moveTo>
                  <a:pt x="770906" y="1665186"/>
                </a:moveTo>
                <a:cubicBezTo>
                  <a:pt x="566846" y="1665186"/>
                  <a:pt x="372594" y="1612514"/>
                  <a:pt x="223946" y="1516802"/>
                </a:cubicBezTo>
                <a:cubicBezTo>
                  <a:pt x="111796" y="1444688"/>
                  <a:pt x="33141" y="1351716"/>
                  <a:pt x="0" y="1253176"/>
                </a:cubicBezTo>
                <a:cubicBezTo>
                  <a:pt x="101456" y="1096308"/>
                  <a:pt x="161552" y="847352"/>
                  <a:pt x="161552" y="580102"/>
                </a:cubicBezTo>
                <a:cubicBezTo>
                  <a:pt x="161552" y="373832"/>
                  <a:pt x="126113" y="178255"/>
                  <a:pt x="62659" y="27485"/>
                </a:cubicBezTo>
                <a:cubicBezTo>
                  <a:pt x="63012" y="27573"/>
                  <a:pt x="63366" y="27573"/>
                  <a:pt x="63631" y="27662"/>
                </a:cubicBezTo>
                <a:cubicBezTo>
                  <a:pt x="147677" y="44277"/>
                  <a:pt x="255231" y="53468"/>
                  <a:pt x="366408" y="53468"/>
                </a:cubicBezTo>
                <a:cubicBezTo>
                  <a:pt x="484744" y="53468"/>
                  <a:pt x="597512" y="43216"/>
                  <a:pt x="684033" y="24657"/>
                </a:cubicBezTo>
                <a:cubicBezTo>
                  <a:pt x="703033" y="20592"/>
                  <a:pt x="735733" y="13522"/>
                  <a:pt x="770995" y="0"/>
                </a:cubicBezTo>
                <a:cubicBezTo>
                  <a:pt x="806345" y="13610"/>
                  <a:pt x="839221" y="20592"/>
                  <a:pt x="858311" y="24745"/>
                </a:cubicBezTo>
                <a:cubicBezTo>
                  <a:pt x="945096" y="43305"/>
                  <a:pt x="1058218" y="53556"/>
                  <a:pt x="1176907" y="53556"/>
                </a:cubicBezTo>
                <a:cubicBezTo>
                  <a:pt x="1296392" y="53556"/>
                  <a:pt x="1397406" y="45249"/>
                  <a:pt x="1478624" y="28899"/>
                </a:cubicBezTo>
                <a:cubicBezTo>
                  <a:pt x="1415612" y="179492"/>
                  <a:pt x="1380349" y="374539"/>
                  <a:pt x="1380349" y="580191"/>
                </a:cubicBezTo>
                <a:cubicBezTo>
                  <a:pt x="1380349" y="847440"/>
                  <a:pt x="1440445" y="1096396"/>
                  <a:pt x="1541901" y="1253264"/>
                </a:cubicBezTo>
                <a:cubicBezTo>
                  <a:pt x="1508760" y="1351804"/>
                  <a:pt x="1430017" y="1444775"/>
                  <a:pt x="1317956" y="1516891"/>
                </a:cubicBezTo>
                <a:cubicBezTo>
                  <a:pt x="1169218" y="1612426"/>
                  <a:pt x="974967" y="1665186"/>
                  <a:pt x="770906" y="1665186"/>
                </a:cubicBezTo>
                <a:close/>
              </a:path>
            </a:pathLst>
          </a:custGeom>
          <a:gradFill flip="none" rotWithShape="1">
            <a:gsLst>
              <a:gs pos="0">
                <a:srgbClr val="FAF0C0"/>
              </a:gs>
              <a:gs pos="50000">
                <a:srgbClr val="EEC887"/>
              </a:gs>
              <a:gs pos="53000">
                <a:srgbClr val="F7D495"/>
              </a:gs>
              <a:gs pos="100000">
                <a:srgbClr val="FAF0C0"/>
              </a:gs>
            </a:gsLst>
            <a:lin ang="0" scaled="1"/>
            <a:tileRect/>
          </a:gradFill>
          <a:ln w="53232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id="{1F72EA7F-E776-270A-AD9B-35C4A90F4674}"/>
              </a:ext>
            </a:extLst>
          </p:cNvPr>
          <p:cNvSpPr/>
          <p:nvPr/>
        </p:nvSpPr>
        <p:spPr>
          <a:xfrm>
            <a:off x="8853631" y="3785209"/>
            <a:ext cx="1334835" cy="1541194"/>
          </a:xfrm>
          <a:custGeom>
            <a:avLst/>
            <a:gdLst>
              <a:gd name="connsiteX0" fmla="*/ 667506 w 1334835"/>
              <a:gd name="connsiteY0" fmla="*/ 1541194 h 1541194"/>
              <a:gd name="connsiteX1" fmla="*/ 119396 w 1334835"/>
              <a:gd name="connsiteY1" fmla="*/ 1221007 h 1541194"/>
              <a:gd name="connsiteX2" fmla="*/ 85725 w 1334835"/>
              <a:gd name="connsiteY2" fmla="*/ 534235 h 1541194"/>
              <a:gd name="connsiteX3" fmla="*/ 91999 w 1334835"/>
              <a:gd name="connsiteY3" fmla="*/ 514439 h 1541194"/>
              <a:gd name="connsiteX4" fmla="*/ 92707 w 1334835"/>
              <a:gd name="connsiteY4" fmla="*/ 493670 h 1541194"/>
              <a:gd name="connsiteX5" fmla="*/ 0 w 1334835"/>
              <a:gd name="connsiteY5" fmla="*/ 57268 h 1541194"/>
              <a:gd name="connsiteX6" fmla="*/ 293321 w 1334835"/>
              <a:gd name="connsiteY6" fmla="*/ 133006 h 1541194"/>
              <a:gd name="connsiteX7" fmla="*/ 667417 w 1334835"/>
              <a:gd name="connsiteY7" fmla="*/ 0 h 1541194"/>
              <a:gd name="connsiteX8" fmla="*/ 1041514 w 1334835"/>
              <a:gd name="connsiteY8" fmla="*/ 133006 h 1541194"/>
              <a:gd name="connsiteX9" fmla="*/ 1334835 w 1334835"/>
              <a:gd name="connsiteY9" fmla="*/ 57268 h 1541194"/>
              <a:gd name="connsiteX10" fmla="*/ 1242129 w 1334835"/>
              <a:gd name="connsiteY10" fmla="*/ 493582 h 1541194"/>
              <a:gd name="connsiteX11" fmla="*/ 1242836 w 1334835"/>
              <a:gd name="connsiteY11" fmla="*/ 514350 h 1541194"/>
              <a:gd name="connsiteX12" fmla="*/ 1249110 w 1334835"/>
              <a:gd name="connsiteY12" fmla="*/ 534146 h 1541194"/>
              <a:gd name="connsiteX13" fmla="*/ 1215439 w 1334835"/>
              <a:gd name="connsiteY13" fmla="*/ 1220919 h 1541194"/>
              <a:gd name="connsiteX14" fmla="*/ 667506 w 1334835"/>
              <a:gd name="connsiteY14" fmla="*/ 1541194 h 1541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34835" h="1541194">
                <a:moveTo>
                  <a:pt x="667506" y="1541194"/>
                </a:moveTo>
                <a:cubicBezTo>
                  <a:pt x="603345" y="1530236"/>
                  <a:pt x="280241" y="1464219"/>
                  <a:pt x="119396" y="1221007"/>
                </a:cubicBezTo>
                <a:cubicBezTo>
                  <a:pt x="6010" y="1049557"/>
                  <a:pt x="-5303" y="818541"/>
                  <a:pt x="85725" y="534235"/>
                </a:cubicBezTo>
                <a:lnTo>
                  <a:pt x="91999" y="514439"/>
                </a:lnTo>
                <a:lnTo>
                  <a:pt x="92707" y="493670"/>
                </a:lnTo>
                <a:cubicBezTo>
                  <a:pt x="99600" y="296414"/>
                  <a:pt x="54793" y="155101"/>
                  <a:pt x="0" y="57268"/>
                </a:cubicBezTo>
                <a:cubicBezTo>
                  <a:pt x="85990" y="106052"/>
                  <a:pt x="188418" y="133006"/>
                  <a:pt x="293321" y="133006"/>
                </a:cubicBezTo>
                <a:cubicBezTo>
                  <a:pt x="435518" y="133006"/>
                  <a:pt x="569143" y="85018"/>
                  <a:pt x="667417" y="0"/>
                </a:cubicBezTo>
                <a:cubicBezTo>
                  <a:pt x="765692" y="85106"/>
                  <a:pt x="899317" y="133006"/>
                  <a:pt x="1041514" y="133006"/>
                </a:cubicBezTo>
                <a:cubicBezTo>
                  <a:pt x="1146417" y="133006"/>
                  <a:pt x="1248845" y="106052"/>
                  <a:pt x="1334835" y="57268"/>
                </a:cubicBezTo>
                <a:cubicBezTo>
                  <a:pt x="1280042" y="155101"/>
                  <a:pt x="1235235" y="296414"/>
                  <a:pt x="1242129" y="493582"/>
                </a:cubicBezTo>
                <a:lnTo>
                  <a:pt x="1242836" y="514350"/>
                </a:lnTo>
                <a:lnTo>
                  <a:pt x="1249110" y="534146"/>
                </a:lnTo>
                <a:cubicBezTo>
                  <a:pt x="1340138" y="818453"/>
                  <a:pt x="1328826" y="1049557"/>
                  <a:pt x="1215439" y="1220919"/>
                </a:cubicBezTo>
                <a:cubicBezTo>
                  <a:pt x="1054859" y="1464130"/>
                  <a:pt x="731667" y="1530236"/>
                  <a:pt x="667506" y="1541194"/>
                </a:cubicBezTo>
                <a:close/>
              </a:path>
            </a:pathLst>
          </a:custGeom>
          <a:gradFill flip="none" rotWithShape="1">
            <a:gsLst>
              <a:gs pos="0">
                <a:srgbClr val="FAF0C0"/>
              </a:gs>
              <a:gs pos="50000">
                <a:srgbClr val="EEC887"/>
              </a:gs>
              <a:gs pos="53000">
                <a:srgbClr val="F7D495"/>
              </a:gs>
              <a:gs pos="100000">
                <a:srgbClr val="FAF0C0"/>
              </a:gs>
            </a:gsLst>
            <a:lin ang="0" scaled="1"/>
            <a:tileRect/>
          </a:gradFill>
          <a:ln w="53232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id="{4646A573-F117-AF8F-857B-C07CCE083A92}"/>
              </a:ext>
            </a:extLst>
          </p:cNvPr>
          <p:cNvSpPr/>
          <p:nvPr/>
        </p:nvSpPr>
        <p:spPr>
          <a:xfrm>
            <a:off x="1938346" y="3619500"/>
            <a:ext cx="1491084" cy="1701950"/>
          </a:xfrm>
          <a:custGeom>
            <a:avLst/>
            <a:gdLst>
              <a:gd name="connsiteX0" fmla="*/ 1395992 w 1491084"/>
              <a:gd name="connsiteY0" fmla="*/ 727514 h 1701950"/>
              <a:gd name="connsiteX1" fmla="*/ 1491085 w 1491084"/>
              <a:gd name="connsiteY1" fmla="*/ 175957 h 1701950"/>
              <a:gd name="connsiteX2" fmla="*/ 745542 w 1491084"/>
              <a:gd name="connsiteY2" fmla="*/ 0 h 1701950"/>
              <a:gd name="connsiteX3" fmla="*/ 0 w 1491084"/>
              <a:gd name="connsiteY3" fmla="*/ 175957 h 1701950"/>
              <a:gd name="connsiteX4" fmla="*/ 95093 w 1491084"/>
              <a:gd name="connsiteY4" fmla="*/ 727514 h 1701950"/>
              <a:gd name="connsiteX5" fmla="*/ 45691 w 1491084"/>
              <a:gd name="connsiteY5" fmla="*/ 1139877 h 1701950"/>
              <a:gd name="connsiteX6" fmla="*/ 149798 w 1491084"/>
              <a:gd name="connsiteY6" fmla="*/ 1409779 h 1701950"/>
              <a:gd name="connsiteX7" fmla="*/ 714522 w 1491084"/>
              <a:gd name="connsiteY7" fmla="*/ 1701951 h 1701950"/>
              <a:gd name="connsiteX8" fmla="*/ 734761 w 1491084"/>
              <a:gd name="connsiteY8" fmla="*/ 1701244 h 1701950"/>
              <a:gd name="connsiteX9" fmla="*/ 745542 w 1491084"/>
              <a:gd name="connsiteY9" fmla="*/ 1700448 h 1701950"/>
              <a:gd name="connsiteX10" fmla="*/ 756324 w 1491084"/>
              <a:gd name="connsiteY10" fmla="*/ 1701244 h 1701950"/>
              <a:gd name="connsiteX11" fmla="*/ 776562 w 1491084"/>
              <a:gd name="connsiteY11" fmla="*/ 1701951 h 1701950"/>
              <a:gd name="connsiteX12" fmla="*/ 1341287 w 1491084"/>
              <a:gd name="connsiteY12" fmla="*/ 1409779 h 1701950"/>
              <a:gd name="connsiteX13" fmla="*/ 1445394 w 1491084"/>
              <a:gd name="connsiteY13" fmla="*/ 1139877 h 1701950"/>
              <a:gd name="connsiteX14" fmla="*/ 1395992 w 1491084"/>
              <a:gd name="connsiteY14" fmla="*/ 727514 h 1701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491084" h="1701950">
                <a:moveTo>
                  <a:pt x="1395992" y="727514"/>
                </a:moveTo>
                <a:cubicBezTo>
                  <a:pt x="1397141" y="628621"/>
                  <a:pt x="1434966" y="372064"/>
                  <a:pt x="1491085" y="175957"/>
                </a:cubicBezTo>
                <a:lnTo>
                  <a:pt x="745542" y="0"/>
                </a:lnTo>
                <a:lnTo>
                  <a:pt x="0" y="175957"/>
                </a:lnTo>
                <a:cubicBezTo>
                  <a:pt x="56119" y="372064"/>
                  <a:pt x="93944" y="628621"/>
                  <a:pt x="95093" y="727514"/>
                </a:cubicBezTo>
                <a:cubicBezTo>
                  <a:pt x="97214" y="906741"/>
                  <a:pt x="58859" y="1084642"/>
                  <a:pt x="45691" y="1139877"/>
                </a:cubicBezTo>
                <a:cubicBezTo>
                  <a:pt x="34555" y="1248669"/>
                  <a:pt x="96065" y="1346590"/>
                  <a:pt x="149798" y="1409779"/>
                </a:cubicBezTo>
                <a:cubicBezTo>
                  <a:pt x="298447" y="1584499"/>
                  <a:pt x="561808" y="1701951"/>
                  <a:pt x="714522" y="1701951"/>
                </a:cubicBezTo>
                <a:cubicBezTo>
                  <a:pt x="721504" y="1701951"/>
                  <a:pt x="728309" y="1701686"/>
                  <a:pt x="734761" y="1701244"/>
                </a:cubicBezTo>
                <a:lnTo>
                  <a:pt x="745542" y="1700448"/>
                </a:lnTo>
                <a:lnTo>
                  <a:pt x="756324" y="1701244"/>
                </a:lnTo>
                <a:cubicBezTo>
                  <a:pt x="762776" y="1701774"/>
                  <a:pt x="769581" y="1701951"/>
                  <a:pt x="776562" y="1701951"/>
                </a:cubicBezTo>
                <a:cubicBezTo>
                  <a:pt x="929277" y="1701951"/>
                  <a:pt x="1192638" y="1584587"/>
                  <a:pt x="1341287" y="1409779"/>
                </a:cubicBezTo>
                <a:cubicBezTo>
                  <a:pt x="1395108" y="1346590"/>
                  <a:pt x="1456530" y="1248580"/>
                  <a:pt x="1445394" y="1139877"/>
                </a:cubicBezTo>
                <a:cubicBezTo>
                  <a:pt x="1432315" y="1084642"/>
                  <a:pt x="1393871" y="906741"/>
                  <a:pt x="1395992" y="727514"/>
                </a:cubicBezTo>
                <a:close/>
              </a:path>
            </a:pathLst>
          </a:custGeom>
          <a:gradFill flip="none" rotWithShape="1">
            <a:gsLst>
              <a:gs pos="0">
                <a:srgbClr val="FAF0C0"/>
              </a:gs>
              <a:gs pos="50000">
                <a:srgbClr val="EEC887"/>
              </a:gs>
              <a:gs pos="53000">
                <a:srgbClr val="F7D495"/>
              </a:gs>
              <a:gs pos="100000">
                <a:srgbClr val="FAF0C0"/>
              </a:gs>
            </a:gsLst>
            <a:lin ang="0" scaled="1"/>
            <a:tileRect/>
          </a:gradFill>
          <a:ln w="53232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486376A7-9756-8889-E597-AC5FEF5431ED}"/>
              </a:ext>
            </a:extLst>
          </p:cNvPr>
          <p:cNvSpPr/>
          <p:nvPr/>
        </p:nvSpPr>
        <p:spPr>
          <a:xfrm>
            <a:off x="8616845" y="1243013"/>
            <a:ext cx="1578223" cy="1622235"/>
          </a:xfrm>
          <a:custGeom>
            <a:avLst/>
            <a:gdLst>
              <a:gd name="connsiteX0" fmla="*/ 789112 w 1578223"/>
              <a:gd name="connsiteY0" fmla="*/ 1622235 h 1622235"/>
              <a:gd name="connsiteX1" fmla="*/ 249928 w 1578223"/>
              <a:gd name="connsiteY1" fmla="*/ 1276065 h 1622235"/>
              <a:gd name="connsiteX2" fmla="*/ 0 w 1578223"/>
              <a:gd name="connsiteY2" fmla="*/ 361989 h 1622235"/>
              <a:gd name="connsiteX3" fmla="*/ 33583 w 1578223"/>
              <a:gd name="connsiteY3" fmla="*/ 1149 h 1622235"/>
              <a:gd name="connsiteX4" fmla="*/ 789112 w 1578223"/>
              <a:gd name="connsiteY4" fmla="*/ 122313 h 1622235"/>
              <a:gd name="connsiteX5" fmla="*/ 1544464 w 1578223"/>
              <a:gd name="connsiteY5" fmla="*/ 0 h 1622235"/>
              <a:gd name="connsiteX6" fmla="*/ 1578224 w 1578223"/>
              <a:gd name="connsiteY6" fmla="*/ 361901 h 1622235"/>
              <a:gd name="connsiteX7" fmla="*/ 1328296 w 1578223"/>
              <a:gd name="connsiteY7" fmla="*/ 1275977 h 1622235"/>
              <a:gd name="connsiteX8" fmla="*/ 789112 w 1578223"/>
              <a:gd name="connsiteY8" fmla="*/ 1622235 h 1622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78223" h="1622235">
                <a:moveTo>
                  <a:pt x="789112" y="1622235"/>
                </a:moveTo>
                <a:cubicBezTo>
                  <a:pt x="590089" y="1622235"/>
                  <a:pt x="398577" y="1499304"/>
                  <a:pt x="249928" y="1276065"/>
                </a:cubicBezTo>
                <a:cubicBezTo>
                  <a:pt x="88730" y="1034003"/>
                  <a:pt x="0" y="709397"/>
                  <a:pt x="0" y="361989"/>
                </a:cubicBezTo>
                <a:cubicBezTo>
                  <a:pt x="0" y="238704"/>
                  <a:pt x="11312" y="117629"/>
                  <a:pt x="33583" y="1149"/>
                </a:cubicBezTo>
                <a:cubicBezTo>
                  <a:pt x="193809" y="86167"/>
                  <a:pt x="362785" y="122313"/>
                  <a:pt x="789112" y="122313"/>
                </a:cubicBezTo>
                <a:cubicBezTo>
                  <a:pt x="1236915" y="122313"/>
                  <a:pt x="1386182" y="86344"/>
                  <a:pt x="1544464" y="0"/>
                </a:cubicBezTo>
                <a:cubicBezTo>
                  <a:pt x="1566912" y="116745"/>
                  <a:pt x="1578224" y="238262"/>
                  <a:pt x="1578224" y="361901"/>
                </a:cubicBezTo>
                <a:cubicBezTo>
                  <a:pt x="1578224" y="709308"/>
                  <a:pt x="1489494" y="1034003"/>
                  <a:pt x="1328296" y="1275977"/>
                </a:cubicBezTo>
                <a:cubicBezTo>
                  <a:pt x="1179558" y="1499304"/>
                  <a:pt x="988135" y="1622235"/>
                  <a:pt x="789112" y="1622235"/>
                </a:cubicBezTo>
                <a:close/>
              </a:path>
            </a:pathLst>
          </a:custGeom>
          <a:gradFill flip="none" rotWithShape="1">
            <a:gsLst>
              <a:gs pos="0">
                <a:srgbClr val="FAF0C0"/>
              </a:gs>
              <a:gs pos="50000">
                <a:srgbClr val="EEC887"/>
              </a:gs>
              <a:gs pos="53000">
                <a:srgbClr val="F7D495"/>
              </a:gs>
              <a:gs pos="100000">
                <a:srgbClr val="FAF0C0"/>
              </a:gs>
            </a:gsLst>
            <a:lin ang="0" scaled="1"/>
            <a:tileRect/>
          </a:gradFill>
          <a:ln w="53232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54" name="任意多边形: 形状 53">
            <a:extLst>
              <a:ext uri="{FF2B5EF4-FFF2-40B4-BE49-F238E27FC236}">
                <a16:creationId xmlns:a16="http://schemas.microsoft.com/office/drawing/2014/main" id="{8021C9B3-B90D-E8F2-8888-C5639E293777}"/>
              </a:ext>
            </a:extLst>
          </p:cNvPr>
          <p:cNvSpPr/>
          <p:nvPr/>
        </p:nvSpPr>
        <p:spPr>
          <a:xfrm>
            <a:off x="4293265" y="3676202"/>
            <a:ext cx="1578223" cy="1703452"/>
          </a:xfrm>
          <a:custGeom>
            <a:avLst/>
            <a:gdLst>
              <a:gd name="connsiteX0" fmla="*/ 789024 w 1578223"/>
              <a:gd name="connsiteY0" fmla="*/ 1703453 h 1703452"/>
              <a:gd name="connsiteX1" fmla="*/ 209717 w 1578223"/>
              <a:gd name="connsiteY1" fmla="*/ 1552772 h 1703452"/>
              <a:gd name="connsiteX2" fmla="*/ 177 w 1578223"/>
              <a:gd name="connsiteY2" fmla="*/ 1255385 h 1703452"/>
              <a:gd name="connsiteX3" fmla="*/ 0 w 1578223"/>
              <a:gd name="connsiteY3" fmla="*/ 1245134 h 1703452"/>
              <a:gd name="connsiteX4" fmla="*/ 0 w 1578223"/>
              <a:gd name="connsiteY4" fmla="*/ 102251 h 1703452"/>
              <a:gd name="connsiteX5" fmla="*/ 789112 w 1578223"/>
              <a:gd name="connsiteY5" fmla="*/ 0 h 1703452"/>
              <a:gd name="connsiteX6" fmla="*/ 1578224 w 1578223"/>
              <a:gd name="connsiteY6" fmla="*/ 102251 h 1703452"/>
              <a:gd name="connsiteX7" fmla="*/ 1578224 w 1578223"/>
              <a:gd name="connsiteY7" fmla="*/ 1246283 h 1703452"/>
              <a:gd name="connsiteX8" fmla="*/ 1578047 w 1578223"/>
              <a:gd name="connsiteY8" fmla="*/ 1255297 h 1703452"/>
              <a:gd name="connsiteX9" fmla="*/ 1368419 w 1578223"/>
              <a:gd name="connsiteY9" fmla="*/ 1552860 h 1703452"/>
              <a:gd name="connsiteX10" fmla="*/ 789024 w 1578223"/>
              <a:gd name="connsiteY10" fmla="*/ 1703453 h 1703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578223" h="1703452">
                <a:moveTo>
                  <a:pt x="789024" y="1703453"/>
                </a:moveTo>
                <a:cubicBezTo>
                  <a:pt x="568525" y="1703453"/>
                  <a:pt x="362785" y="1649897"/>
                  <a:pt x="209717" y="1552772"/>
                </a:cubicBezTo>
                <a:cubicBezTo>
                  <a:pt x="76887" y="1468461"/>
                  <a:pt x="2475" y="1362851"/>
                  <a:pt x="177" y="1255385"/>
                </a:cubicBezTo>
                <a:lnTo>
                  <a:pt x="0" y="1245134"/>
                </a:lnTo>
                <a:lnTo>
                  <a:pt x="0" y="102251"/>
                </a:lnTo>
                <a:cubicBezTo>
                  <a:pt x="80953" y="66547"/>
                  <a:pt x="344491" y="0"/>
                  <a:pt x="789112" y="0"/>
                </a:cubicBezTo>
                <a:cubicBezTo>
                  <a:pt x="1233733" y="0"/>
                  <a:pt x="1497360" y="66547"/>
                  <a:pt x="1578224" y="102251"/>
                </a:cubicBezTo>
                <a:lnTo>
                  <a:pt x="1578224" y="1246283"/>
                </a:lnTo>
                <a:lnTo>
                  <a:pt x="1578047" y="1255297"/>
                </a:lnTo>
                <a:cubicBezTo>
                  <a:pt x="1575749" y="1362939"/>
                  <a:pt x="1501336" y="1468549"/>
                  <a:pt x="1368419" y="1552860"/>
                </a:cubicBezTo>
                <a:cubicBezTo>
                  <a:pt x="1215262" y="1649985"/>
                  <a:pt x="1009522" y="1703453"/>
                  <a:pt x="789024" y="1703453"/>
                </a:cubicBezTo>
                <a:close/>
              </a:path>
            </a:pathLst>
          </a:custGeom>
          <a:gradFill flip="none" rotWithShape="1">
            <a:gsLst>
              <a:gs pos="0">
                <a:srgbClr val="FAF0C0"/>
              </a:gs>
              <a:gs pos="50000">
                <a:srgbClr val="EEC887"/>
              </a:gs>
              <a:gs pos="53000">
                <a:srgbClr val="F7D495"/>
              </a:gs>
              <a:gs pos="100000">
                <a:srgbClr val="FAF0C0"/>
              </a:gs>
            </a:gsLst>
            <a:lin ang="0" scaled="1"/>
            <a:tileRect/>
          </a:gradFill>
          <a:ln w="53232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56" name="任意多边形: 形状 55">
            <a:extLst>
              <a:ext uri="{FF2B5EF4-FFF2-40B4-BE49-F238E27FC236}">
                <a16:creationId xmlns:a16="http://schemas.microsoft.com/office/drawing/2014/main" id="{6181B6CF-FE8F-D9FA-01C3-CA6D47382557}"/>
              </a:ext>
            </a:extLst>
          </p:cNvPr>
          <p:cNvSpPr/>
          <p:nvPr/>
        </p:nvSpPr>
        <p:spPr>
          <a:xfrm>
            <a:off x="6595214" y="3827458"/>
            <a:ext cx="1578127" cy="1649631"/>
          </a:xfrm>
          <a:custGeom>
            <a:avLst/>
            <a:gdLst>
              <a:gd name="connsiteX0" fmla="*/ 789026 w 1578127"/>
              <a:gd name="connsiteY0" fmla="*/ 1649632 h 1649631"/>
              <a:gd name="connsiteX1" fmla="*/ 359783 w 1578127"/>
              <a:gd name="connsiteY1" fmla="*/ 1115220 h 1649631"/>
              <a:gd name="connsiteX2" fmla="*/ 2035 w 1578127"/>
              <a:gd name="connsiteY2" fmla="*/ 72115 h 1649631"/>
              <a:gd name="connsiteX3" fmla="*/ 14762 w 1578127"/>
              <a:gd name="connsiteY3" fmla="*/ 67431 h 1649631"/>
              <a:gd name="connsiteX4" fmla="*/ 158373 w 1578127"/>
              <a:gd name="connsiteY4" fmla="*/ 0 h 1649631"/>
              <a:gd name="connsiteX5" fmla="*/ 1419680 w 1578127"/>
              <a:gd name="connsiteY5" fmla="*/ 0 h 1649631"/>
              <a:gd name="connsiteX6" fmla="*/ 1563291 w 1578127"/>
              <a:gd name="connsiteY6" fmla="*/ 67431 h 1649631"/>
              <a:gd name="connsiteX7" fmla="*/ 1576106 w 1578127"/>
              <a:gd name="connsiteY7" fmla="*/ 72115 h 1649631"/>
              <a:gd name="connsiteX8" fmla="*/ 1218270 w 1578127"/>
              <a:gd name="connsiteY8" fmla="*/ 1115309 h 1649631"/>
              <a:gd name="connsiteX9" fmla="*/ 789026 w 1578127"/>
              <a:gd name="connsiteY9" fmla="*/ 1649632 h 1649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78127" h="1649631">
                <a:moveTo>
                  <a:pt x="789026" y="1649632"/>
                </a:moveTo>
                <a:cubicBezTo>
                  <a:pt x="709134" y="1567354"/>
                  <a:pt x="528670" y="1371247"/>
                  <a:pt x="359783" y="1115220"/>
                </a:cubicBezTo>
                <a:cubicBezTo>
                  <a:pt x="181439" y="844877"/>
                  <a:pt x="-22622" y="447626"/>
                  <a:pt x="2035" y="72115"/>
                </a:cubicBezTo>
                <a:cubicBezTo>
                  <a:pt x="6278" y="70613"/>
                  <a:pt x="10519" y="69022"/>
                  <a:pt x="14762" y="67431"/>
                </a:cubicBezTo>
                <a:cubicBezTo>
                  <a:pt x="67434" y="47723"/>
                  <a:pt x="115599" y="25011"/>
                  <a:pt x="158373" y="0"/>
                </a:cubicBezTo>
                <a:lnTo>
                  <a:pt x="1419680" y="0"/>
                </a:lnTo>
                <a:cubicBezTo>
                  <a:pt x="1462454" y="25099"/>
                  <a:pt x="1510619" y="47723"/>
                  <a:pt x="1563291" y="67431"/>
                </a:cubicBezTo>
                <a:cubicBezTo>
                  <a:pt x="1567533" y="69022"/>
                  <a:pt x="1571775" y="70613"/>
                  <a:pt x="1576106" y="72115"/>
                </a:cubicBezTo>
                <a:cubicBezTo>
                  <a:pt x="1600674" y="447626"/>
                  <a:pt x="1396702" y="844877"/>
                  <a:pt x="1218270" y="1115309"/>
                </a:cubicBezTo>
                <a:cubicBezTo>
                  <a:pt x="1049471" y="1371158"/>
                  <a:pt x="869007" y="1567354"/>
                  <a:pt x="789026" y="1649632"/>
                </a:cubicBezTo>
                <a:close/>
              </a:path>
            </a:pathLst>
          </a:custGeom>
          <a:gradFill flip="none" rotWithShape="1">
            <a:gsLst>
              <a:gs pos="0">
                <a:srgbClr val="FAF0C0"/>
              </a:gs>
              <a:gs pos="50000">
                <a:srgbClr val="EEC887"/>
              </a:gs>
              <a:gs pos="53000">
                <a:srgbClr val="F7D495"/>
              </a:gs>
              <a:gs pos="100000">
                <a:srgbClr val="FAF0C0"/>
              </a:gs>
            </a:gsLst>
            <a:lin ang="0" scaled="1"/>
            <a:tileRect/>
          </a:gradFill>
          <a:ln w="53232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71561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: 形状 3" descr="D:\51PPT模板网\51pptmoban.com\图片001.jpg">
            <a:extLst>
              <a:ext uri="{FF2B5EF4-FFF2-40B4-BE49-F238E27FC236}">
                <a16:creationId xmlns:a16="http://schemas.microsoft.com/office/drawing/2014/main" id="{50F72CE2-2271-A30F-26C3-D609FB25E3BD}"/>
              </a:ext>
            </a:extLst>
          </p:cNvPr>
          <p:cNvSpPr/>
          <p:nvPr/>
        </p:nvSpPr>
        <p:spPr>
          <a:xfrm>
            <a:off x="8647552" y="1294892"/>
            <a:ext cx="1578223" cy="1451050"/>
          </a:xfrm>
          <a:custGeom>
            <a:avLst/>
            <a:gdLst>
              <a:gd name="connsiteX0" fmla="*/ 788493 w 1578223"/>
              <a:gd name="connsiteY0" fmla="*/ 1451050 h 1451050"/>
              <a:gd name="connsiteX1" fmla="*/ 241267 w 1578223"/>
              <a:gd name="connsiteY1" fmla="*/ 1062813 h 1451050"/>
              <a:gd name="connsiteX2" fmla="*/ 0 w 1578223"/>
              <a:gd name="connsiteY2" fmla="*/ 280241 h 1451050"/>
              <a:gd name="connsiteX3" fmla="*/ 0 w 1578223"/>
              <a:gd name="connsiteY3" fmla="*/ 125141 h 1451050"/>
              <a:gd name="connsiteX4" fmla="*/ 319392 w 1578223"/>
              <a:gd name="connsiteY4" fmla="*/ 212810 h 1451050"/>
              <a:gd name="connsiteX5" fmla="*/ 789112 w 1578223"/>
              <a:gd name="connsiteY5" fmla="*/ 0 h 1451050"/>
              <a:gd name="connsiteX6" fmla="*/ 1258832 w 1578223"/>
              <a:gd name="connsiteY6" fmla="*/ 212810 h 1451050"/>
              <a:gd name="connsiteX7" fmla="*/ 1578224 w 1578223"/>
              <a:gd name="connsiteY7" fmla="*/ 125141 h 1451050"/>
              <a:gd name="connsiteX8" fmla="*/ 1578224 w 1578223"/>
              <a:gd name="connsiteY8" fmla="*/ 129913 h 1451050"/>
              <a:gd name="connsiteX9" fmla="*/ 1577075 w 1578223"/>
              <a:gd name="connsiteY9" fmla="*/ 129913 h 1451050"/>
              <a:gd name="connsiteX10" fmla="*/ 1577075 w 1578223"/>
              <a:gd name="connsiteY10" fmla="*/ 280241 h 1451050"/>
              <a:gd name="connsiteX11" fmla="*/ 1335719 w 1578223"/>
              <a:gd name="connsiteY11" fmla="*/ 1062813 h 1451050"/>
              <a:gd name="connsiteX12" fmla="*/ 788493 w 1578223"/>
              <a:gd name="connsiteY12" fmla="*/ 1451050 h 1451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578223" h="1451050">
                <a:moveTo>
                  <a:pt x="788493" y="1451050"/>
                </a:moveTo>
                <a:cubicBezTo>
                  <a:pt x="577627" y="1399085"/>
                  <a:pt x="383730" y="1261572"/>
                  <a:pt x="241267" y="1062813"/>
                </a:cubicBezTo>
                <a:cubicBezTo>
                  <a:pt x="85637" y="845673"/>
                  <a:pt x="0" y="567729"/>
                  <a:pt x="0" y="280241"/>
                </a:cubicBezTo>
                <a:lnTo>
                  <a:pt x="0" y="125141"/>
                </a:lnTo>
                <a:cubicBezTo>
                  <a:pt x="95977" y="182144"/>
                  <a:pt x="206358" y="212810"/>
                  <a:pt x="319392" y="212810"/>
                </a:cubicBezTo>
                <a:cubicBezTo>
                  <a:pt x="500651" y="212810"/>
                  <a:pt x="671837" y="134332"/>
                  <a:pt x="789112" y="0"/>
                </a:cubicBezTo>
                <a:cubicBezTo>
                  <a:pt x="906387" y="134332"/>
                  <a:pt x="1077572" y="212810"/>
                  <a:pt x="1258832" y="212810"/>
                </a:cubicBezTo>
                <a:cubicBezTo>
                  <a:pt x="1371865" y="212810"/>
                  <a:pt x="1482335" y="182144"/>
                  <a:pt x="1578224" y="125141"/>
                </a:cubicBezTo>
                <a:lnTo>
                  <a:pt x="1578224" y="129913"/>
                </a:lnTo>
                <a:lnTo>
                  <a:pt x="1577075" y="129913"/>
                </a:lnTo>
                <a:lnTo>
                  <a:pt x="1577075" y="280241"/>
                </a:lnTo>
                <a:cubicBezTo>
                  <a:pt x="1577075" y="567729"/>
                  <a:pt x="1491350" y="845673"/>
                  <a:pt x="1335719" y="1062813"/>
                </a:cubicBezTo>
                <a:cubicBezTo>
                  <a:pt x="1193345" y="1261572"/>
                  <a:pt x="999359" y="1399085"/>
                  <a:pt x="788493" y="1451050"/>
                </a:cubicBezTo>
                <a:close/>
              </a:path>
            </a:pathLst>
          </a:custGeom>
          <a:gradFill flip="none" rotWithShape="1">
            <a:gsLst>
              <a:gs pos="0">
                <a:srgbClr val="FAF0C0"/>
              </a:gs>
              <a:gs pos="50000">
                <a:srgbClr val="EEC887"/>
              </a:gs>
              <a:gs pos="53000">
                <a:srgbClr val="F7D495"/>
              </a:gs>
              <a:gs pos="100000">
                <a:srgbClr val="FAF0C0"/>
              </a:gs>
            </a:gsLst>
            <a:lin ang="0" scaled="1"/>
            <a:tileRect/>
          </a:gradFill>
          <a:ln w="53232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5" name="任意多边形: 形状 4" descr="D:\51PPT模板网\51pptmoban.com\图片001.jpg">
            <a:extLst>
              <a:ext uri="{FF2B5EF4-FFF2-40B4-BE49-F238E27FC236}">
                <a16:creationId xmlns:a16="http://schemas.microsoft.com/office/drawing/2014/main" id="{E1BBB8D5-CE9C-381F-A731-0E9728D9663F}"/>
              </a:ext>
            </a:extLst>
          </p:cNvPr>
          <p:cNvSpPr/>
          <p:nvPr/>
        </p:nvSpPr>
        <p:spPr>
          <a:xfrm>
            <a:off x="1963738" y="1203246"/>
            <a:ext cx="1576986" cy="1634342"/>
          </a:xfrm>
          <a:custGeom>
            <a:avLst/>
            <a:gdLst>
              <a:gd name="connsiteX0" fmla="*/ 788493 w 1576986"/>
              <a:gd name="connsiteY0" fmla="*/ 1634343 h 1634342"/>
              <a:gd name="connsiteX1" fmla="*/ 243211 w 1576986"/>
              <a:gd name="connsiteY1" fmla="*/ 1226928 h 1634342"/>
              <a:gd name="connsiteX2" fmla="*/ 0 w 1576986"/>
              <a:gd name="connsiteY2" fmla="*/ 407150 h 1634342"/>
              <a:gd name="connsiteX3" fmla="*/ 39946 w 1576986"/>
              <a:gd name="connsiteY3" fmla="*/ 55500 h 1634342"/>
              <a:gd name="connsiteX4" fmla="*/ 336183 w 1576986"/>
              <a:gd name="connsiteY4" fmla="*/ 87846 h 1634342"/>
              <a:gd name="connsiteX5" fmla="*/ 789024 w 1576986"/>
              <a:gd name="connsiteY5" fmla="*/ 0 h 1634342"/>
              <a:gd name="connsiteX6" fmla="*/ 1241864 w 1576986"/>
              <a:gd name="connsiteY6" fmla="*/ 87846 h 1634342"/>
              <a:gd name="connsiteX7" fmla="*/ 1548087 w 1576986"/>
              <a:gd name="connsiteY7" fmla="*/ 53203 h 1634342"/>
              <a:gd name="connsiteX8" fmla="*/ 1576987 w 1576986"/>
              <a:gd name="connsiteY8" fmla="*/ 391772 h 1634342"/>
              <a:gd name="connsiteX9" fmla="*/ 1576987 w 1576986"/>
              <a:gd name="connsiteY9" fmla="*/ 398754 h 1634342"/>
              <a:gd name="connsiteX10" fmla="*/ 1333687 w 1576986"/>
              <a:gd name="connsiteY10" fmla="*/ 1226840 h 1634342"/>
              <a:gd name="connsiteX11" fmla="*/ 788493 w 1576986"/>
              <a:gd name="connsiteY11" fmla="*/ 1634343 h 1634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76986" h="1634342">
                <a:moveTo>
                  <a:pt x="788493" y="1634343"/>
                </a:moveTo>
                <a:cubicBezTo>
                  <a:pt x="578776" y="1579638"/>
                  <a:pt x="385586" y="1435319"/>
                  <a:pt x="243211" y="1226928"/>
                </a:cubicBezTo>
                <a:cubicBezTo>
                  <a:pt x="87846" y="999536"/>
                  <a:pt x="1591" y="708513"/>
                  <a:pt x="0" y="407150"/>
                </a:cubicBezTo>
                <a:lnTo>
                  <a:pt x="39946" y="55500"/>
                </a:lnTo>
                <a:cubicBezTo>
                  <a:pt x="155984" y="83250"/>
                  <a:pt x="272022" y="87846"/>
                  <a:pt x="336183" y="87846"/>
                </a:cubicBezTo>
                <a:cubicBezTo>
                  <a:pt x="425443" y="87846"/>
                  <a:pt x="640286" y="78920"/>
                  <a:pt x="789024" y="0"/>
                </a:cubicBezTo>
                <a:cubicBezTo>
                  <a:pt x="937761" y="78920"/>
                  <a:pt x="1152692" y="87846"/>
                  <a:pt x="1241864" y="87846"/>
                </a:cubicBezTo>
                <a:cubicBezTo>
                  <a:pt x="1309206" y="87846"/>
                  <a:pt x="1430017" y="82897"/>
                  <a:pt x="1548087" y="53203"/>
                </a:cubicBezTo>
                <a:lnTo>
                  <a:pt x="1576987" y="391772"/>
                </a:lnTo>
                <a:lnTo>
                  <a:pt x="1576987" y="398754"/>
                </a:lnTo>
                <a:cubicBezTo>
                  <a:pt x="1576987" y="703122"/>
                  <a:pt x="1490555" y="997238"/>
                  <a:pt x="1333687" y="1226840"/>
                </a:cubicBezTo>
                <a:cubicBezTo>
                  <a:pt x="1191401" y="1435319"/>
                  <a:pt x="998210" y="1579638"/>
                  <a:pt x="788493" y="1634343"/>
                </a:cubicBezTo>
                <a:close/>
              </a:path>
            </a:pathLst>
          </a:custGeom>
          <a:gradFill flip="none" rotWithShape="1">
            <a:gsLst>
              <a:gs pos="0">
                <a:srgbClr val="FAF0C0"/>
              </a:gs>
              <a:gs pos="50000">
                <a:srgbClr val="EEC887"/>
              </a:gs>
              <a:gs pos="53000">
                <a:srgbClr val="F7D495"/>
              </a:gs>
              <a:gs pos="100000">
                <a:srgbClr val="FAF0C0"/>
              </a:gs>
            </a:gsLst>
            <a:lin ang="0" scaled="1"/>
            <a:tileRect/>
          </a:gradFill>
          <a:ln w="53232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868B6B17-072E-820E-C12C-574F1E78FCD8}"/>
              </a:ext>
            </a:extLst>
          </p:cNvPr>
          <p:cNvSpPr/>
          <p:nvPr/>
        </p:nvSpPr>
        <p:spPr>
          <a:xfrm>
            <a:off x="6438946" y="1301070"/>
            <a:ext cx="1578223" cy="1699652"/>
          </a:xfrm>
          <a:custGeom>
            <a:avLst/>
            <a:gdLst>
              <a:gd name="connsiteX0" fmla="*/ 789112 w 1578223"/>
              <a:gd name="connsiteY0" fmla="*/ 1699652 h 1699652"/>
              <a:gd name="connsiteX1" fmla="*/ 242416 w 1578223"/>
              <a:gd name="connsiteY1" fmla="*/ 1300368 h 1699652"/>
              <a:gd name="connsiteX2" fmla="*/ 0 w 1578223"/>
              <a:gd name="connsiteY2" fmla="*/ 491814 h 1699652"/>
              <a:gd name="connsiteX3" fmla="*/ 0 w 1578223"/>
              <a:gd name="connsiteY3" fmla="*/ 11577 h 1699652"/>
              <a:gd name="connsiteX4" fmla="*/ 72027 w 1578223"/>
              <a:gd name="connsiteY4" fmla="*/ 0 h 1699652"/>
              <a:gd name="connsiteX5" fmla="*/ 118601 w 1578223"/>
              <a:gd name="connsiteY5" fmla="*/ 4419 h 1699652"/>
              <a:gd name="connsiteX6" fmla="*/ 277855 w 1578223"/>
              <a:gd name="connsiteY6" fmla="*/ 52672 h 1699652"/>
              <a:gd name="connsiteX7" fmla="*/ 392921 w 1578223"/>
              <a:gd name="connsiteY7" fmla="*/ 98186 h 1699652"/>
              <a:gd name="connsiteX8" fmla="*/ 472548 w 1578223"/>
              <a:gd name="connsiteY8" fmla="*/ 111001 h 1699652"/>
              <a:gd name="connsiteX9" fmla="*/ 789112 w 1578223"/>
              <a:gd name="connsiteY9" fmla="*/ 21033 h 1699652"/>
              <a:gd name="connsiteX10" fmla="*/ 1105676 w 1578223"/>
              <a:gd name="connsiteY10" fmla="*/ 111001 h 1699652"/>
              <a:gd name="connsiteX11" fmla="*/ 1105676 w 1578223"/>
              <a:gd name="connsiteY11" fmla="*/ 111001 h 1699652"/>
              <a:gd name="connsiteX12" fmla="*/ 1185303 w 1578223"/>
              <a:gd name="connsiteY12" fmla="*/ 98186 h 1699652"/>
              <a:gd name="connsiteX13" fmla="*/ 1300369 w 1578223"/>
              <a:gd name="connsiteY13" fmla="*/ 52672 h 1699652"/>
              <a:gd name="connsiteX14" fmla="*/ 1459623 w 1578223"/>
              <a:gd name="connsiteY14" fmla="*/ 4419 h 1699652"/>
              <a:gd name="connsiteX15" fmla="*/ 1506197 w 1578223"/>
              <a:gd name="connsiteY15" fmla="*/ 0 h 1699652"/>
              <a:gd name="connsiteX16" fmla="*/ 1578224 w 1578223"/>
              <a:gd name="connsiteY16" fmla="*/ 11577 h 1699652"/>
              <a:gd name="connsiteX17" fmla="*/ 1578224 w 1578223"/>
              <a:gd name="connsiteY17" fmla="*/ 491814 h 1699652"/>
              <a:gd name="connsiteX18" fmla="*/ 1335808 w 1578223"/>
              <a:gd name="connsiteY18" fmla="*/ 1300368 h 1699652"/>
              <a:gd name="connsiteX19" fmla="*/ 789112 w 1578223"/>
              <a:gd name="connsiteY19" fmla="*/ 1699652 h 1699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578223" h="1699652">
                <a:moveTo>
                  <a:pt x="789112" y="1699652"/>
                </a:moveTo>
                <a:cubicBezTo>
                  <a:pt x="578688" y="1646185"/>
                  <a:pt x="384967" y="1504783"/>
                  <a:pt x="242416" y="1300368"/>
                </a:cubicBezTo>
                <a:cubicBezTo>
                  <a:pt x="86078" y="1076069"/>
                  <a:pt x="0" y="788935"/>
                  <a:pt x="0" y="491814"/>
                </a:cubicBezTo>
                <a:lnTo>
                  <a:pt x="0" y="11577"/>
                </a:lnTo>
                <a:cubicBezTo>
                  <a:pt x="17233" y="5479"/>
                  <a:pt x="41802" y="0"/>
                  <a:pt x="72027" y="0"/>
                </a:cubicBezTo>
                <a:cubicBezTo>
                  <a:pt x="87492" y="0"/>
                  <a:pt x="103135" y="1502"/>
                  <a:pt x="118601" y="4419"/>
                </a:cubicBezTo>
                <a:cubicBezTo>
                  <a:pt x="201851" y="20061"/>
                  <a:pt x="228806" y="31638"/>
                  <a:pt x="277855" y="52672"/>
                </a:cubicBezTo>
                <a:cubicBezTo>
                  <a:pt x="306312" y="64868"/>
                  <a:pt x="341751" y="80069"/>
                  <a:pt x="392921" y="98186"/>
                </a:cubicBezTo>
                <a:cubicBezTo>
                  <a:pt x="417224" y="106758"/>
                  <a:pt x="443296" y="111001"/>
                  <a:pt x="472548" y="111001"/>
                </a:cubicBezTo>
                <a:cubicBezTo>
                  <a:pt x="564018" y="111001"/>
                  <a:pt x="691456" y="64073"/>
                  <a:pt x="789112" y="21033"/>
                </a:cubicBezTo>
                <a:cubicBezTo>
                  <a:pt x="886768" y="64073"/>
                  <a:pt x="1014295" y="111001"/>
                  <a:pt x="1105676" y="111001"/>
                </a:cubicBezTo>
                <a:cubicBezTo>
                  <a:pt x="1105676" y="111001"/>
                  <a:pt x="1105676" y="111001"/>
                  <a:pt x="1105676" y="111001"/>
                </a:cubicBezTo>
                <a:cubicBezTo>
                  <a:pt x="1134928" y="111001"/>
                  <a:pt x="1160999" y="106847"/>
                  <a:pt x="1185303" y="98186"/>
                </a:cubicBezTo>
                <a:cubicBezTo>
                  <a:pt x="1236473" y="80069"/>
                  <a:pt x="1271911" y="64868"/>
                  <a:pt x="1300369" y="52672"/>
                </a:cubicBezTo>
                <a:cubicBezTo>
                  <a:pt x="1349418" y="31638"/>
                  <a:pt x="1376372" y="19973"/>
                  <a:pt x="1459623" y="4419"/>
                </a:cubicBezTo>
                <a:cubicBezTo>
                  <a:pt x="1475089" y="1502"/>
                  <a:pt x="1490731" y="0"/>
                  <a:pt x="1506197" y="0"/>
                </a:cubicBezTo>
                <a:cubicBezTo>
                  <a:pt x="1536422" y="0"/>
                  <a:pt x="1560991" y="5479"/>
                  <a:pt x="1578224" y="11577"/>
                </a:cubicBezTo>
                <a:lnTo>
                  <a:pt x="1578224" y="491814"/>
                </a:lnTo>
                <a:cubicBezTo>
                  <a:pt x="1578224" y="788935"/>
                  <a:pt x="1492145" y="1076069"/>
                  <a:pt x="1335808" y="1300368"/>
                </a:cubicBezTo>
                <a:cubicBezTo>
                  <a:pt x="1193345" y="1504783"/>
                  <a:pt x="999536" y="1646185"/>
                  <a:pt x="789112" y="1699652"/>
                </a:cubicBezTo>
                <a:close/>
              </a:path>
            </a:pathLst>
          </a:custGeom>
          <a:gradFill flip="none" rotWithShape="1">
            <a:gsLst>
              <a:gs pos="0">
                <a:srgbClr val="FAF0C0"/>
              </a:gs>
              <a:gs pos="50000">
                <a:srgbClr val="EEC887"/>
              </a:gs>
              <a:gs pos="53000">
                <a:srgbClr val="F7D495"/>
              </a:gs>
              <a:gs pos="100000">
                <a:srgbClr val="FAF0C0"/>
              </a:gs>
            </a:gsLst>
            <a:lin ang="0" scaled="1"/>
            <a:tileRect/>
          </a:gradFill>
          <a:ln w="53232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2D6AC1BC-7BF2-FD25-1F14-66FB2EAB5B31}"/>
              </a:ext>
            </a:extLst>
          </p:cNvPr>
          <p:cNvSpPr/>
          <p:nvPr/>
        </p:nvSpPr>
        <p:spPr>
          <a:xfrm>
            <a:off x="4266662" y="1301070"/>
            <a:ext cx="1541901" cy="1665185"/>
          </a:xfrm>
          <a:custGeom>
            <a:avLst/>
            <a:gdLst>
              <a:gd name="connsiteX0" fmla="*/ 770906 w 1541901"/>
              <a:gd name="connsiteY0" fmla="*/ 1665186 h 1665185"/>
              <a:gd name="connsiteX1" fmla="*/ 223946 w 1541901"/>
              <a:gd name="connsiteY1" fmla="*/ 1516802 h 1665185"/>
              <a:gd name="connsiteX2" fmla="*/ 0 w 1541901"/>
              <a:gd name="connsiteY2" fmla="*/ 1253176 h 1665185"/>
              <a:gd name="connsiteX3" fmla="*/ 161552 w 1541901"/>
              <a:gd name="connsiteY3" fmla="*/ 580102 h 1665185"/>
              <a:gd name="connsiteX4" fmla="*/ 62659 w 1541901"/>
              <a:gd name="connsiteY4" fmla="*/ 27485 h 1665185"/>
              <a:gd name="connsiteX5" fmla="*/ 63631 w 1541901"/>
              <a:gd name="connsiteY5" fmla="*/ 27662 h 1665185"/>
              <a:gd name="connsiteX6" fmla="*/ 366408 w 1541901"/>
              <a:gd name="connsiteY6" fmla="*/ 53468 h 1665185"/>
              <a:gd name="connsiteX7" fmla="*/ 684033 w 1541901"/>
              <a:gd name="connsiteY7" fmla="*/ 24657 h 1665185"/>
              <a:gd name="connsiteX8" fmla="*/ 770995 w 1541901"/>
              <a:gd name="connsiteY8" fmla="*/ 0 h 1665185"/>
              <a:gd name="connsiteX9" fmla="*/ 858311 w 1541901"/>
              <a:gd name="connsiteY9" fmla="*/ 24745 h 1665185"/>
              <a:gd name="connsiteX10" fmla="*/ 1176907 w 1541901"/>
              <a:gd name="connsiteY10" fmla="*/ 53556 h 1665185"/>
              <a:gd name="connsiteX11" fmla="*/ 1478624 w 1541901"/>
              <a:gd name="connsiteY11" fmla="*/ 28899 h 1665185"/>
              <a:gd name="connsiteX12" fmla="*/ 1380349 w 1541901"/>
              <a:gd name="connsiteY12" fmla="*/ 580191 h 1665185"/>
              <a:gd name="connsiteX13" fmla="*/ 1541901 w 1541901"/>
              <a:gd name="connsiteY13" fmla="*/ 1253264 h 1665185"/>
              <a:gd name="connsiteX14" fmla="*/ 1317956 w 1541901"/>
              <a:gd name="connsiteY14" fmla="*/ 1516891 h 1665185"/>
              <a:gd name="connsiteX15" fmla="*/ 770906 w 1541901"/>
              <a:gd name="connsiteY15" fmla="*/ 1665186 h 16651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541901" h="1665185">
                <a:moveTo>
                  <a:pt x="770906" y="1665186"/>
                </a:moveTo>
                <a:cubicBezTo>
                  <a:pt x="566846" y="1665186"/>
                  <a:pt x="372594" y="1612514"/>
                  <a:pt x="223946" y="1516802"/>
                </a:cubicBezTo>
                <a:cubicBezTo>
                  <a:pt x="111796" y="1444688"/>
                  <a:pt x="33141" y="1351716"/>
                  <a:pt x="0" y="1253176"/>
                </a:cubicBezTo>
                <a:cubicBezTo>
                  <a:pt x="101456" y="1096308"/>
                  <a:pt x="161552" y="847352"/>
                  <a:pt x="161552" y="580102"/>
                </a:cubicBezTo>
                <a:cubicBezTo>
                  <a:pt x="161552" y="373832"/>
                  <a:pt x="126113" y="178255"/>
                  <a:pt x="62659" y="27485"/>
                </a:cubicBezTo>
                <a:cubicBezTo>
                  <a:pt x="63012" y="27573"/>
                  <a:pt x="63366" y="27573"/>
                  <a:pt x="63631" y="27662"/>
                </a:cubicBezTo>
                <a:cubicBezTo>
                  <a:pt x="147677" y="44277"/>
                  <a:pt x="255231" y="53468"/>
                  <a:pt x="366408" y="53468"/>
                </a:cubicBezTo>
                <a:cubicBezTo>
                  <a:pt x="484744" y="53468"/>
                  <a:pt x="597512" y="43216"/>
                  <a:pt x="684033" y="24657"/>
                </a:cubicBezTo>
                <a:cubicBezTo>
                  <a:pt x="703033" y="20592"/>
                  <a:pt x="735733" y="13522"/>
                  <a:pt x="770995" y="0"/>
                </a:cubicBezTo>
                <a:cubicBezTo>
                  <a:pt x="806345" y="13610"/>
                  <a:pt x="839221" y="20592"/>
                  <a:pt x="858311" y="24745"/>
                </a:cubicBezTo>
                <a:cubicBezTo>
                  <a:pt x="945096" y="43305"/>
                  <a:pt x="1058218" y="53556"/>
                  <a:pt x="1176907" y="53556"/>
                </a:cubicBezTo>
                <a:cubicBezTo>
                  <a:pt x="1296392" y="53556"/>
                  <a:pt x="1397406" y="45249"/>
                  <a:pt x="1478624" y="28899"/>
                </a:cubicBezTo>
                <a:cubicBezTo>
                  <a:pt x="1415612" y="179492"/>
                  <a:pt x="1380349" y="374539"/>
                  <a:pt x="1380349" y="580191"/>
                </a:cubicBezTo>
                <a:cubicBezTo>
                  <a:pt x="1380349" y="847440"/>
                  <a:pt x="1440445" y="1096396"/>
                  <a:pt x="1541901" y="1253264"/>
                </a:cubicBezTo>
                <a:cubicBezTo>
                  <a:pt x="1508760" y="1351804"/>
                  <a:pt x="1430017" y="1444775"/>
                  <a:pt x="1317956" y="1516891"/>
                </a:cubicBezTo>
                <a:cubicBezTo>
                  <a:pt x="1169218" y="1612426"/>
                  <a:pt x="974967" y="1665186"/>
                  <a:pt x="770906" y="1665186"/>
                </a:cubicBezTo>
                <a:close/>
              </a:path>
            </a:pathLst>
          </a:custGeom>
          <a:gradFill flip="none" rotWithShape="1">
            <a:gsLst>
              <a:gs pos="0">
                <a:srgbClr val="FAF0C0"/>
              </a:gs>
              <a:gs pos="50000">
                <a:srgbClr val="EEC887"/>
              </a:gs>
              <a:gs pos="53000">
                <a:srgbClr val="F7D495"/>
              </a:gs>
              <a:gs pos="100000">
                <a:srgbClr val="FAF0C0"/>
              </a:gs>
            </a:gsLst>
            <a:lin ang="0" scaled="1"/>
            <a:tileRect/>
          </a:gradFill>
          <a:ln w="53232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8" name="任意多边形: 形状 7" descr="D:\51PPT模板网\51pptmoban.com\图片001.jpg">
            <a:extLst>
              <a:ext uri="{FF2B5EF4-FFF2-40B4-BE49-F238E27FC236}">
                <a16:creationId xmlns:a16="http://schemas.microsoft.com/office/drawing/2014/main" id="{7313A520-0F03-6C5C-C2A4-C881CB93F8B2}"/>
              </a:ext>
            </a:extLst>
          </p:cNvPr>
          <p:cNvSpPr/>
          <p:nvPr/>
        </p:nvSpPr>
        <p:spPr>
          <a:xfrm>
            <a:off x="4185882" y="3846028"/>
            <a:ext cx="1578223" cy="1698945"/>
          </a:xfrm>
          <a:custGeom>
            <a:avLst/>
            <a:gdLst>
              <a:gd name="connsiteX0" fmla="*/ 788493 w 1578223"/>
              <a:gd name="connsiteY0" fmla="*/ 1698946 h 1698945"/>
              <a:gd name="connsiteX1" fmla="*/ 244537 w 1578223"/>
              <a:gd name="connsiteY1" fmla="*/ 1277126 h 1698945"/>
              <a:gd name="connsiteX2" fmla="*/ 0 w 1578223"/>
              <a:gd name="connsiteY2" fmla="*/ 415103 h 1698945"/>
              <a:gd name="connsiteX3" fmla="*/ 0 w 1578223"/>
              <a:gd name="connsiteY3" fmla="*/ 0 h 1698945"/>
              <a:gd name="connsiteX4" fmla="*/ 1578224 w 1578223"/>
              <a:gd name="connsiteY4" fmla="*/ 0 h 1698945"/>
              <a:gd name="connsiteX5" fmla="*/ 1578224 w 1578223"/>
              <a:gd name="connsiteY5" fmla="*/ 264864 h 1698945"/>
              <a:gd name="connsiteX6" fmla="*/ 1577075 w 1578223"/>
              <a:gd name="connsiteY6" fmla="*/ 264864 h 1698945"/>
              <a:gd name="connsiteX7" fmla="*/ 1577075 w 1578223"/>
              <a:gd name="connsiteY7" fmla="*/ 415192 h 1698945"/>
              <a:gd name="connsiteX8" fmla="*/ 1332449 w 1578223"/>
              <a:gd name="connsiteY8" fmla="*/ 1277214 h 1698945"/>
              <a:gd name="connsiteX9" fmla="*/ 788493 w 1578223"/>
              <a:gd name="connsiteY9" fmla="*/ 1698946 h 16989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78223" h="1698945">
                <a:moveTo>
                  <a:pt x="788493" y="1698946"/>
                </a:moveTo>
                <a:cubicBezTo>
                  <a:pt x="579660" y="1642120"/>
                  <a:pt x="386823" y="1492764"/>
                  <a:pt x="244537" y="1277126"/>
                </a:cubicBezTo>
                <a:cubicBezTo>
                  <a:pt x="86785" y="1038156"/>
                  <a:pt x="0" y="732021"/>
                  <a:pt x="0" y="415103"/>
                </a:cubicBezTo>
                <a:lnTo>
                  <a:pt x="0" y="0"/>
                </a:lnTo>
                <a:lnTo>
                  <a:pt x="1578224" y="0"/>
                </a:lnTo>
                <a:lnTo>
                  <a:pt x="1578224" y="264864"/>
                </a:lnTo>
                <a:lnTo>
                  <a:pt x="1577075" y="264864"/>
                </a:lnTo>
                <a:lnTo>
                  <a:pt x="1577075" y="415192"/>
                </a:lnTo>
                <a:cubicBezTo>
                  <a:pt x="1577075" y="732109"/>
                  <a:pt x="1490201" y="1038245"/>
                  <a:pt x="1332449" y="1277214"/>
                </a:cubicBezTo>
                <a:cubicBezTo>
                  <a:pt x="1190163" y="1492764"/>
                  <a:pt x="997326" y="1642120"/>
                  <a:pt x="788493" y="1698946"/>
                </a:cubicBezTo>
                <a:close/>
              </a:path>
            </a:pathLst>
          </a:custGeom>
          <a:gradFill flip="none" rotWithShape="1">
            <a:gsLst>
              <a:gs pos="0">
                <a:srgbClr val="FAF0C0"/>
              </a:gs>
              <a:gs pos="50000">
                <a:srgbClr val="EEC887"/>
              </a:gs>
              <a:gs pos="53000">
                <a:srgbClr val="F7D495"/>
              </a:gs>
              <a:gs pos="100000">
                <a:srgbClr val="FAF0C0"/>
              </a:gs>
            </a:gsLst>
            <a:lin ang="0" scaled="1"/>
            <a:tileRect/>
          </a:gradFill>
          <a:ln w="53232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FAD12C63-A18F-F720-07CF-CA2A350278C5}"/>
              </a:ext>
            </a:extLst>
          </p:cNvPr>
          <p:cNvSpPr/>
          <p:nvPr/>
        </p:nvSpPr>
        <p:spPr>
          <a:xfrm>
            <a:off x="6438858" y="3845939"/>
            <a:ext cx="1578311" cy="1700183"/>
          </a:xfrm>
          <a:custGeom>
            <a:avLst/>
            <a:gdLst>
              <a:gd name="connsiteX0" fmla="*/ 788493 w 1578311"/>
              <a:gd name="connsiteY0" fmla="*/ 1700183 h 1700183"/>
              <a:gd name="connsiteX1" fmla="*/ 239235 w 1578311"/>
              <a:gd name="connsiteY1" fmla="*/ 1330063 h 1700183"/>
              <a:gd name="connsiteX2" fmla="*/ 0 w 1578311"/>
              <a:gd name="connsiteY2" fmla="*/ 590972 h 1700183"/>
              <a:gd name="connsiteX3" fmla="*/ 0 w 1578311"/>
              <a:gd name="connsiteY3" fmla="*/ 266543 h 1700183"/>
              <a:gd name="connsiteX4" fmla="*/ 69110 w 1578311"/>
              <a:gd name="connsiteY4" fmla="*/ 269283 h 1700183"/>
              <a:gd name="connsiteX5" fmla="*/ 283865 w 1578311"/>
              <a:gd name="connsiteY5" fmla="*/ 204326 h 1700183"/>
              <a:gd name="connsiteX6" fmla="*/ 789112 w 1578311"/>
              <a:gd name="connsiteY6" fmla="*/ 0 h 1700183"/>
              <a:gd name="connsiteX7" fmla="*/ 1294359 w 1578311"/>
              <a:gd name="connsiteY7" fmla="*/ 204326 h 1700183"/>
              <a:gd name="connsiteX8" fmla="*/ 1509114 w 1578311"/>
              <a:gd name="connsiteY8" fmla="*/ 269283 h 1700183"/>
              <a:gd name="connsiteX9" fmla="*/ 1578312 w 1578311"/>
              <a:gd name="connsiteY9" fmla="*/ 266543 h 1700183"/>
              <a:gd name="connsiteX10" fmla="*/ 1578312 w 1578311"/>
              <a:gd name="connsiteY10" fmla="*/ 440733 h 1700183"/>
              <a:gd name="connsiteX11" fmla="*/ 1577163 w 1578311"/>
              <a:gd name="connsiteY11" fmla="*/ 440733 h 1700183"/>
              <a:gd name="connsiteX12" fmla="*/ 1577163 w 1578311"/>
              <a:gd name="connsiteY12" fmla="*/ 591061 h 1700183"/>
              <a:gd name="connsiteX13" fmla="*/ 1337840 w 1578311"/>
              <a:gd name="connsiteY13" fmla="*/ 1330152 h 1700183"/>
              <a:gd name="connsiteX14" fmla="*/ 788493 w 1578311"/>
              <a:gd name="connsiteY14" fmla="*/ 1700183 h 1700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578311" h="1700183">
                <a:moveTo>
                  <a:pt x="788493" y="1700183"/>
                </a:moveTo>
                <a:cubicBezTo>
                  <a:pt x="576478" y="1650781"/>
                  <a:pt x="381786" y="1519719"/>
                  <a:pt x="239235" y="1330063"/>
                </a:cubicBezTo>
                <a:cubicBezTo>
                  <a:pt x="84929" y="1124853"/>
                  <a:pt x="0" y="862376"/>
                  <a:pt x="0" y="590972"/>
                </a:cubicBezTo>
                <a:lnTo>
                  <a:pt x="0" y="266543"/>
                </a:lnTo>
                <a:cubicBezTo>
                  <a:pt x="24834" y="268399"/>
                  <a:pt x="47900" y="269283"/>
                  <a:pt x="69110" y="269283"/>
                </a:cubicBezTo>
                <a:cubicBezTo>
                  <a:pt x="168357" y="269283"/>
                  <a:pt x="236584" y="248603"/>
                  <a:pt x="283865" y="204326"/>
                </a:cubicBezTo>
                <a:cubicBezTo>
                  <a:pt x="370739" y="122931"/>
                  <a:pt x="502066" y="0"/>
                  <a:pt x="789112" y="0"/>
                </a:cubicBezTo>
                <a:cubicBezTo>
                  <a:pt x="1076158" y="0"/>
                  <a:pt x="1207485" y="122931"/>
                  <a:pt x="1294359" y="204326"/>
                </a:cubicBezTo>
                <a:cubicBezTo>
                  <a:pt x="1341729" y="248691"/>
                  <a:pt x="1409955" y="269283"/>
                  <a:pt x="1509114" y="269283"/>
                </a:cubicBezTo>
                <a:cubicBezTo>
                  <a:pt x="1530324" y="269283"/>
                  <a:pt x="1553478" y="268310"/>
                  <a:pt x="1578312" y="266543"/>
                </a:cubicBezTo>
                <a:lnTo>
                  <a:pt x="1578312" y="440733"/>
                </a:lnTo>
                <a:lnTo>
                  <a:pt x="1577163" y="440733"/>
                </a:lnTo>
                <a:lnTo>
                  <a:pt x="1577163" y="591061"/>
                </a:lnTo>
                <a:cubicBezTo>
                  <a:pt x="1577163" y="862464"/>
                  <a:pt x="1492145" y="1124942"/>
                  <a:pt x="1337840" y="1330152"/>
                </a:cubicBezTo>
                <a:cubicBezTo>
                  <a:pt x="1195201" y="1519630"/>
                  <a:pt x="1000508" y="1650781"/>
                  <a:pt x="788493" y="1700183"/>
                </a:cubicBezTo>
                <a:close/>
              </a:path>
            </a:pathLst>
          </a:custGeom>
          <a:gradFill flip="none" rotWithShape="1">
            <a:gsLst>
              <a:gs pos="0">
                <a:srgbClr val="FAF0C0"/>
              </a:gs>
              <a:gs pos="50000">
                <a:srgbClr val="EEC887"/>
              </a:gs>
              <a:gs pos="53000">
                <a:srgbClr val="F7D495"/>
              </a:gs>
              <a:gs pos="100000">
                <a:srgbClr val="FAF0C0"/>
              </a:gs>
            </a:gsLst>
            <a:lin ang="0" scaled="1"/>
            <a:tileRect/>
          </a:gradFill>
          <a:ln w="53232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9452DABB-93F6-511A-FBB0-07FE71F8E546}"/>
              </a:ext>
            </a:extLst>
          </p:cNvPr>
          <p:cNvSpPr/>
          <p:nvPr/>
        </p:nvSpPr>
        <p:spPr>
          <a:xfrm>
            <a:off x="1932817" y="3877843"/>
            <a:ext cx="1578400" cy="1671637"/>
          </a:xfrm>
          <a:custGeom>
            <a:avLst/>
            <a:gdLst>
              <a:gd name="connsiteX0" fmla="*/ 789112 w 1578400"/>
              <a:gd name="connsiteY0" fmla="*/ 1671638 h 1671637"/>
              <a:gd name="connsiteX1" fmla="*/ 248956 w 1578400"/>
              <a:gd name="connsiteY1" fmla="*/ 1334659 h 1671637"/>
              <a:gd name="connsiteX2" fmla="*/ 0 w 1578400"/>
              <a:gd name="connsiteY2" fmla="*/ 447803 h 1671637"/>
              <a:gd name="connsiteX3" fmla="*/ 24480 w 1578400"/>
              <a:gd name="connsiteY3" fmla="*/ 150416 h 1671637"/>
              <a:gd name="connsiteX4" fmla="*/ 187269 w 1578400"/>
              <a:gd name="connsiteY4" fmla="*/ 0 h 1671637"/>
              <a:gd name="connsiteX5" fmla="*/ 789200 w 1578400"/>
              <a:gd name="connsiteY5" fmla="*/ 88730 h 1671637"/>
              <a:gd name="connsiteX6" fmla="*/ 1391131 w 1578400"/>
              <a:gd name="connsiteY6" fmla="*/ 0 h 1671637"/>
              <a:gd name="connsiteX7" fmla="*/ 1553920 w 1578400"/>
              <a:gd name="connsiteY7" fmla="*/ 150416 h 1671637"/>
              <a:gd name="connsiteX8" fmla="*/ 1578401 w 1578400"/>
              <a:gd name="connsiteY8" fmla="*/ 447803 h 1671637"/>
              <a:gd name="connsiteX9" fmla="*/ 1329445 w 1578400"/>
              <a:gd name="connsiteY9" fmla="*/ 1334659 h 1671637"/>
              <a:gd name="connsiteX10" fmla="*/ 789112 w 1578400"/>
              <a:gd name="connsiteY10" fmla="*/ 1671638 h 1671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578400" h="1671637">
                <a:moveTo>
                  <a:pt x="789112" y="1671638"/>
                </a:moveTo>
                <a:cubicBezTo>
                  <a:pt x="589293" y="1671638"/>
                  <a:pt x="397517" y="1551976"/>
                  <a:pt x="248956" y="1334659"/>
                </a:cubicBezTo>
                <a:cubicBezTo>
                  <a:pt x="88465" y="1099843"/>
                  <a:pt x="0" y="784870"/>
                  <a:pt x="0" y="447803"/>
                </a:cubicBezTo>
                <a:cubicBezTo>
                  <a:pt x="0" y="348379"/>
                  <a:pt x="8219" y="248337"/>
                  <a:pt x="24480" y="150416"/>
                </a:cubicBezTo>
                <a:lnTo>
                  <a:pt x="187269" y="0"/>
                </a:lnTo>
                <a:cubicBezTo>
                  <a:pt x="394689" y="82013"/>
                  <a:pt x="697731" y="88730"/>
                  <a:pt x="789200" y="88730"/>
                </a:cubicBezTo>
                <a:cubicBezTo>
                  <a:pt x="880670" y="88730"/>
                  <a:pt x="1183624" y="82102"/>
                  <a:pt x="1391131" y="0"/>
                </a:cubicBezTo>
                <a:lnTo>
                  <a:pt x="1553920" y="150416"/>
                </a:lnTo>
                <a:cubicBezTo>
                  <a:pt x="1570093" y="248337"/>
                  <a:pt x="1578401" y="348291"/>
                  <a:pt x="1578401" y="447803"/>
                </a:cubicBezTo>
                <a:cubicBezTo>
                  <a:pt x="1578401" y="784870"/>
                  <a:pt x="1490024" y="1099843"/>
                  <a:pt x="1329445" y="1334659"/>
                </a:cubicBezTo>
                <a:cubicBezTo>
                  <a:pt x="1180707" y="1551976"/>
                  <a:pt x="988842" y="1671638"/>
                  <a:pt x="789112" y="1671638"/>
                </a:cubicBezTo>
                <a:close/>
              </a:path>
            </a:pathLst>
          </a:custGeom>
          <a:gradFill flip="none" rotWithShape="1">
            <a:gsLst>
              <a:gs pos="0">
                <a:srgbClr val="FAF0C0"/>
              </a:gs>
              <a:gs pos="50000">
                <a:srgbClr val="EEC887"/>
              </a:gs>
              <a:gs pos="53000">
                <a:srgbClr val="F7D495"/>
              </a:gs>
              <a:gs pos="100000">
                <a:srgbClr val="FAF0C0"/>
              </a:gs>
            </a:gsLst>
            <a:lin ang="0" scaled="1"/>
            <a:tileRect/>
          </a:gradFill>
          <a:ln w="53232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DA7AEB0C-D55D-232A-CA6B-8F415F080E3E}"/>
              </a:ext>
            </a:extLst>
          </p:cNvPr>
          <p:cNvSpPr/>
          <p:nvPr/>
        </p:nvSpPr>
        <p:spPr>
          <a:xfrm>
            <a:off x="8647551" y="3759200"/>
            <a:ext cx="1578223" cy="1703629"/>
          </a:xfrm>
          <a:custGeom>
            <a:avLst/>
            <a:gdLst>
              <a:gd name="connsiteX0" fmla="*/ 789112 w 1578223"/>
              <a:gd name="connsiteY0" fmla="*/ 1703630 h 1703629"/>
              <a:gd name="connsiteX1" fmla="*/ 228541 w 1578223"/>
              <a:gd name="connsiteY1" fmla="*/ 1546938 h 1703629"/>
              <a:gd name="connsiteX2" fmla="*/ 177 w 1578223"/>
              <a:gd name="connsiteY2" fmla="*/ 1189280 h 1703629"/>
              <a:gd name="connsiteX3" fmla="*/ 0 w 1578223"/>
              <a:gd name="connsiteY3" fmla="*/ 1178233 h 1703629"/>
              <a:gd name="connsiteX4" fmla="*/ 0 w 1578223"/>
              <a:gd name="connsiteY4" fmla="*/ 268664 h 1703629"/>
              <a:gd name="connsiteX5" fmla="*/ 218024 w 1578223"/>
              <a:gd name="connsiteY5" fmla="*/ 173306 h 1703629"/>
              <a:gd name="connsiteX6" fmla="*/ 363934 w 1578223"/>
              <a:gd name="connsiteY6" fmla="*/ 0 h 1703629"/>
              <a:gd name="connsiteX7" fmla="*/ 1214290 w 1578223"/>
              <a:gd name="connsiteY7" fmla="*/ 0 h 1703629"/>
              <a:gd name="connsiteX8" fmla="*/ 1360199 w 1578223"/>
              <a:gd name="connsiteY8" fmla="*/ 173306 h 1703629"/>
              <a:gd name="connsiteX9" fmla="*/ 1578224 w 1578223"/>
              <a:gd name="connsiteY9" fmla="*/ 268664 h 1703629"/>
              <a:gd name="connsiteX10" fmla="*/ 1578224 w 1578223"/>
              <a:gd name="connsiteY10" fmla="*/ 1177967 h 1703629"/>
              <a:gd name="connsiteX11" fmla="*/ 1577959 w 1578223"/>
              <a:gd name="connsiteY11" fmla="*/ 1189014 h 1703629"/>
              <a:gd name="connsiteX12" fmla="*/ 1349594 w 1578223"/>
              <a:gd name="connsiteY12" fmla="*/ 1546762 h 1703629"/>
              <a:gd name="connsiteX13" fmla="*/ 789112 w 1578223"/>
              <a:gd name="connsiteY13" fmla="*/ 1703630 h 1703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578223" h="1703629">
                <a:moveTo>
                  <a:pt x="789112" y="1703630"/>
                </a:moveTo>
                <a:cubicBezTo>
                  <a:pt x="578069" y="1703630"/>
                  <a:pt x="379046" y="1647953"/>
                  <a:pt x="228541" y="1546938"/>
                </a:cubicBezTo>
                <a:cubicBezTo>
                  <a:pt x="83869" y="1449725"/>
                  <a:pt x="2740" y="1322728"/>
                  <a:pt x="177" y="1189280"/>
                </a:cubicBezTo>
                <a:lnTo>
                  <a:pt x="0" y="1178233"/>
                </a:lnTo>
                <a:lnTo>
                  <a:pt x="0" y="268664"/>
                </a:lnTo>
                <a:cubicBezTo>
                  <a:pt x="81041" y="250635"/>
                  <a:pt x="155719" y="218024"/>
                  <a:pt x="218024" y="173306"/>
                </a:cubicBezTo>
                <a:cubicBezTo>
                  <a:pt x="283688" y="126201"/>
                  <a:pt x="333620" y="66812"/>
                  <a:pt x="363934" y="0"/>
                </a:cubicBezTo>
                <a:lnTo>
                  <a:pt x="1214290" y="0"/>
                </a:lnTo>
                <a:cubicBezTo>
                  <a:pt x="1244603" y="66724"/>
                  <a:pt x="1294536" y="126113"/>
                  <a:pt x="1360199" y="173306"/>
                </a:cubicBezTo>
                <a:cubicBezTo>
                  <a:pt x="1422505" y="218024"/>
                  <a:pt x="1497271" y="250635"/>
                  <a:pt x="1578224" y="268664"/>
                </a:cubicBezTo>
                <a:lnTo>
                  <a:pt x="1578224" y="1177967"/>
                </a:lnTo>
                <a:lnTo>
                  <a:pt x="1577959" y="1189014"/>
                </a:lnTo>
                <a:cubicBezTo>
                  <a:pt x="1575396" y="1322640"/>
                  <a:pt x="1494266" y="1449636"/>
                  <a:pt x="1349594" y="1546762"/>
                </a:cubicBezTo>
                <a:cubicBezTo>
                  <a:pt x="1199178" y="1647953"/>
                  <a:pt x="1000066" y="1703630"/>
                  <a:pt x="789112" y="1703630"/>
                </a:cubicBezTo>
                <a:close/>
              </a:path>
            </a:pathLst>
          </a:custGeom>
          <a:gradFill flip="none" rotWithShape="1">
            <a:gsLst>
              <a:gs pos="0">
                <a:srgbClr val="FAF0C0"/>
              </a:gs>
              <a:gs pos="50000">
                <a:srgbClr val="EEC887"/>
              </a:gs>
              <a:gs pos="53000">
                <a:srgbClr val="F7D495"/>
              </a:gs>
              <a:gs pos="100000">
                <a:srgbClr val="FAF0C0"/>
              </a:gs>
            </a:gsLst>
            <a:lin ang="0" scaled="1"/>
            <a:tileRect/>
          </a:gradFill>
          <a:ln w="53232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06682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F1E69878-E17C-B7ED-AD02-664E071DC9DA}"/>
              </a:ext>
            </a:extLst>
          </p:cNvPr>
          <p:cNvSpPr/>
          <p:nvPr/>
        </p:nvSpPr>
        <p:spPr>
          <a:xfrm>
            <a:off x="2027238" y="1159978"/>
            <a:ext cx="1578223" cy="1703540"/>
          </a:xfrm>
          <a:custGeom>
            <a:avLst/>
            <a:gdLst>
              <a:gd name="connsiteX0" fmla="*/ 789200 w 1578223"/>
              <a:gd name="connsiteY0" fmla="*/ 1703541 h 1703540"/>
              <a:gd name="connsiteX1" fmla="*/ 228629 w 1578223"/>
              <a:gd name="connsiteY1" fmla="*/ 1546850 h 1703540"/>
              <a:gd name="connsiteX2" fmla="*/ 265 w 1578223"/>
              <a:gd name="connsiteY2" fmla="*/ 1189191 h 1703540"/>
              <a:gd name="connsiteX3" fmla="*/ 0 w 1578223"/>
              <a:gd name="connsiteY3" fmla="*/ 1177702 h 1703540"/>
              <a:gd name="connsiteX4" fmla="*/ 0 w 1578223"/>
              <a:gd name="connsiteY4" fmla="*/ 0 h 1703540"/>
              <a:gd name="connsiteX5" fmla="*/ 1578224 w 1578223"/>
              <a:gd name="connsiteY5" fmla="*/ 0 h 1703540"/>
              <a:gd name="connsiteX6" fmla="*/ 1578224 w 1578223"/>
              <a:gd name="connsiteY6" fmla="*/ 1178939 h 1703540"/>
              <a:gd name="connsiteX7" fmla="*/ 1577959 w 1578223"/>
              <a:gd name="connsiteY7" fmla="*/ 1189014 h 1703540"/>
              <a:gd name="connsiteX8" fmla="*/ 1349594 w 1578223"/>
              <a:gd name="connsiteY8" fmla="*/ 1546761 h 1703540"/>
              <a:gd name="connsiteX9" fmla="*/ 789200 w 1578223"/>
              <a:gd name="connsiteY9" fmla="*/ 1703541 h 1703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78223" h="1703540">
                <a:moveTo>
                  <a:pt x="789200" y="1703541"/>
                </a:moveTo>
                <a:cubicBezTo>
                  <a:pt x="578158" y="1703541"/>
                  <a:pt x="379134" y="1647864"/>
                  <a:pt x="228629" y="1546850"/>
                </a:cubicBezTo>
                <a:cubicBezTo>
                  <a:pt x="83957" y="1449636"/>
                  <a:pt x="2828" y="1322639"/>
                  <a:pt x="265" y="1189191"/>
                </a:cubicBezTo>
                <a:lnTo>
                  <a:pt x="0" y="1177702"/>
                </a:lnTo>
                <a:lnTo>
                  <a:pt x="0" y="0"/>
                </a:lnTo>
                <a:lnTo>
                  <a:pt x="1578224" y="0"/>
                </a:lnTo>
                <a:lnTo>
                  <a:pt x="1578224" y="1178939"/>
                </a:lnTo>
                <a:lnTo>
                  <a:pt x="1577959" y="1189014"/>
                </a:lnTo>
                <a:cubicBezTo>
                  <a:pt x="1575396" y="1322639"/>
                  <a:pt x="1494266" y="1449636"/>
                  <a:pt x="1349594" y="1546761"/>
                </a:cubicBezTo>
                <a:cubicBezTo>
                  <a:pt x="1199266" y="1647864"/>
                  <a:pt x="1000154" y="1703541"/>
                  <a:pt x="789200" y="1703541"/>
                </a:cubicBezTo>
                <a:close/>
              </a:path>
            </a:pathLst>
          </a:custGeom>
          <a:gradFill flip="none" rotWithShape="1">
            <a:gsLst>
              <a:gs pos="0">
                <a:srgbClr val="FAF0C0"/>
              </a:gs>
              <a:gs pos="50000">
                <a:srgbClr val="EEC887"/>
              </a:gs>
              <a:gs pos="53000">
                <a:srgbClr val="F7D495"/>
              </a:gs>
              <a:gs pos="100000">
                <a:srgbClr val="FAF0C0"/>
              </a:gs>
            </a:gsLst>
            <a:lin ang="0" scaled="1"/>
            <a:tileRect/>
          </a:gradFill>
          <a:ln w="53232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EF86D7E2-C64C-8E4D-6470-89723E8F899B}"/>
              </a:ext>
            </a:extLst>
          </p:cNvPr>
          <p:cNvSpPr/>
          <p:nvPr/>
        </p:nvSpPr>
        <p:spPr>
          <a:xfrm>
            <a:off x="6521833" y="1159978"/>
            <a:ext cx="1578113" cy="1694350"/>
          </a:xfrm>
          <a:custGeom>
            <a:avLst/>
            <a:gdLst>
              <a:gd name="connsiteX0" fmla="*/ 780054 w 1578113"/>
              <a:gd name="connsiteY0" fmla="*/ 1694350 h 1694350"/>
              <a:gd name="connsiteX1" fmla="*/ 147368 w 1578113"/>
              <a:gd name="connsiteY1" fmla="*/ 1465455 h 1694350"/>
              <a:gd name="connsiteX2" fmla="*/ 14185 w 1578113"/>
              <a:gd name="connsiteY2" fmla="*/ 1007313 h 1694350"/>
              <a:gd name="connsiteX3" fmla="*/ 50773 w 1578113"/>
              <a:gd name="connsiteY3" fmla="*/ 894103 h 1694350"/>
              <a:gd name="connsiteX4" fmla="*/ 113785 w 1578113"/>
              <a:gd name="connsiteY4" fmla="*/ 653189 h 1694350"/>
              <a:gd name="connsiteX5" fmla="*/ 34423 w 1578113"/>
              <a:gd name="connsiteY5" fmla="*/ 218996 h 1694350"/>
              <a:gd name="connsiteX6" fmla="*/ 780673 w 1578113"/>
              <a:gd name="connsiteY6" fmla="*/ 0 h 1694350"/>
              <a:gd name="connsiteX7" fmla="*/ 1529662 w 1578113"/>
              <a:gd name="connsiteY7" fmla="*/ 219792 h 1694350"/>
              <a:gd name="connsiteX8" fmla="*/ 1458166 w 1578113"/>
              <a:gd name="connsiteY8" fmla="*/ 655840 h 1694350"/>
              <a:gd name="connsiteX9" fmla="*/ 1524536 w 1578113"/>
              <a:gd name="connsiteY9" fmla="*/ 893838 h 1694350"/>
              <a:gd name="connsiteX10" fmla="*/ 1563422 w 1578113"/>
              <a:gd name="connsiteY10" fmla="*/ 1008550 h 1694350"/>
              <a:gd name="connsiteX11" fmla="*/ 1428029 w 1578113"/>
              <a:gd name="connsiteY11" fmla="*/ 1463158 h 1694350"/>
              <a:gd name="connsiteX12" fmla="*/ 780054 w 1578113"/>
              <a:gd name="connsiteY12" fmla="*/ 1694350 h 1694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578113" h="1694350">
                <a:moveTo>
                  <a:pt x="780054" y="1694350"/>
                </a:moveTo>
                <a:cubicBezTo>
                  <a:pt x="454830" y="1629217"/>
                  <a:pt x="265351" y="1560637"/>
                  <a:pt x="147368" y="1465455"/>
                </a:cubicBezTo>
                <a:cubicBezTo>
                  <a:pt x="16130" y="1359669"/>
                  <a:pt x="-24965" y="1218444"/>
                  <a:pt x="14185" y="1007313"/>
                </a:cubicBezTo>
                <a:cubicBezTo>
                  <a:pt x="18604" y="983540"/>
                  <a:pt x="35661" y="935993"/>
                  <a:pt x="50773" y="894103"/>
                </a:cubicBezTo>
                <a:cubicBezTo>
                  <a:pt x="80467" y="811559"/>
                  <a:pt x="111046" y="726276"/>
                  <a:pt x="113785" y="653189"/>
                </a:cubicBezTo>
                <a:cubicBezTo>
                  <a:pt x="117409" y="554561"/>
                  <a:pt x="75253" y="371092"/>
                  <a:pt x="34423" y="218996"/>
                </a:cubicBezTo>
                <a:lnTo>
                  <a:pt x="780673" y="0"/>
                </a:lnTo>
                <a:lnTo>
                  <a:pt x="1529662" y="219792"/>
                </a:lnTo>
                <a:cubicBezTo>
                  <a:pt x="1491660" y="372771"/>
                  <a:pt x="1452863" y="557301"/>
                  <a:pt x="1458166" y="655840"/>
                </a:cubicBezTo>
                <a:cubicBezTo>
                  <a:pt x="1462054" y="728397"/>
                  <a:pt x="1493870" y="812532"/>
                  <a:pt x="1524536" y="893838"/>
                </a:cubicBezTo>
                <a:cubicBezTo>
                  <a:pt x="1540621" y="936435"/>
                  <a:pt x="1558826" y="984688"/>
                  <a:pt x="1563422" y="1008550"/>
                </a:cubicBezTo>
                <a:cubicBezTo>
                  <a:pt x="1603721" y="1217295"/>
                  <a:pt x="1561919" y="1357460"/>
                  <a:pt x="1428029" y="1463158"/>
                </a:cubicBezTo>
                <a:cubicBezTo>
                  <a:pt x="1307307" y="1558339"/>
                  <a:pt x="1113144" y="1627714"/>
                  <a:pt x="780054" y="1694350"/>
                </a:cubicBezTo>
                <a:close/>
              </a:path>
            </a:pathLst>
          </a:custGeom>
          <a:gradFill flip="none" rotWithShape="1">
            <a:gsLst>
              <a:gs pos="0">
                <a:srgbClr val="FAF0C0"/>
              </a:gs>
              <a:gs pos="50000">
                <a:srgbClr val="EEC887"/>
              </a:gs>
              <a:gs pos="53000">
                <a:srgbClr val="F7D495"/>
              </a:gs>
              <a:gs pos="100000">
                <a:srgbClr val="FAF0C0"/>
              </a:gs>
            </a:gsLst>
            <a:lin ang="0" scaled="1"/>
            <a:tileRect/>
          </a:gradFill>
          <a:ln w="53232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9" name="任意多边形: 形状 38" descr="D:\51PPT模板网\51pptmoban.com\图片001.jpg">
            <a:extLst>
              <a:ext uri="{FF2B5EF4-FFF2-40B4-BE49-F238E27FC236}">
                <a16:creationId xmlns:a16="http://schemas.microsoft.com/office/drawing/2014/main" id="{AB1F29E6-A3DC-0C4C-CB75-390502E479B9}"/>
              </a:ext>
            </a:extLst>
          </p:cNvPr>
          <p:cNvSpPr/>
          <p:nvPr/>
        </p:nvSpPr>
        <p:spPr>
          <a:xfrm>
            <a:off x="8776445" y="1281937"/>
            <a:ext cx="1575042" cy="1570711"/>
          </a:xfrm>
          <a:custGeom>
            <a:avLst/>
            <a:gdLst>
              <a:gd name="connsiteX0" fmla="*/ 787521 w 1575042"/>
              <a:gd name="connsiteY0" fmla="*/ 1570712 h 1570711"/>
              <a:gd name="connsiteX1" fmla="*/ 24039 w 1575042"/>
              <a:gd name="connsiteY1" fmla="*/ 291907 h 1570711"/>
              <a:gd name="connsiteX2" fmla="*/ 23773 w 1575042"/>
              <a:gd name="connsiteY2" fmla="*/ 290581 h 1570711"/>
              <a:gd name="connsiteX3" fmla="*/ 0 w 1575042"/>
              <a:gd name="connsiteY3" fmla="*/ 121252 h 1570711"/>
              <a:gd name="connsiteX4" fmla="*/ 212192 w 1575042"/>
              <a:gd name="connsiteY4" fmla="*/ 165529 h 1570711"/>
              <a:gd name="connsiteX5" fmla="*/ 787521 w 1575042"/>
              <a:gd name="connsiteY5" fmla="*/ 0 h 1570711"/>
              <a:gd name="connsiteX6" fmla="*/ 1362851 w 1575042"/>
              <a:gd name="connsiteY6" fmla="*/ 165529 h 1570711"/>
              <a:gd name="connsiteX7" fmla="*/ 1575043 w 1575042"/>
              <a:gd name="connsiteY7" fmla="*/ 121252 h 1570711"/>
              <a:gd name="connsiteX8" fmla="*/ 1551357 w 1575042"/>
              <a:gd name="connsiteY8" fmla="*/ 290405 h 1570711"/>
              <a:gd name="connsiteX9" fmla="*/ 1551092 w 1575042"/>
              <a:gd name="connsiteY9" fmla="*/ 291818 h 1570711"/>
              <a:gd name="connsiteX10" fmla="*/ 787521 w 1575042"/>
              <a:gd name="connsiteY10" fmla="*/ 1570712 h 15707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575042" h="1570711">
                <a:moveTo>
                  <a:pt x="787521" y="1570712"/>
                </a:moveTo>
                <a:cubicBezTo>
                  <a:pt x="425708" y="1468991"/>
                  <a:pt x="175869" y="1050352"/>
                  <a:pt x="24039" y="291907"/>
                </a:cubicBezTo>
                <a:lnTo>
                  <a:pt x="23773" y="290581"/>
                </a:lnTo>
                <a:cubicBezTo>
                  <a:pt x="12196" y="235523"/>
                  <a:pt x="3535" y="172422"/>
                  <a:pt x="0" y="121252"/>
                </a:cubicBezTo>
                <a:cubicBezTo>
                  <a:pt x="63808" y="142463"/>
                  <a:pt x="135569" y="165529"/>
                  <a:pt x="212192" y="165529"/>
                </a:cubicBezTo>
                <a:cubicBezTo>
                  <a:pt x="447361" y="165529"/>
                  <a:pt x="653808" y="105610"/>
                  <a:pt x="787521" y="0"/>
                </a:cubicBezTo>
                <a:cubicBezTo>
                  <a:pt x="921234" y="105698"/>
                  <a:pt x="1127593" y="165529"/>
                  <a:pt x="1362851" y="165529"/>
                </a:cubicBezTo>
                <a:cubicBezTo>
                  <a:pt x="1439562" y="165529"/>
                  <a:pt x="1511323" y="142463"/>
                  <a:pt x="1575043" y="121252"/>
                </a:cubicBezTo>
                <a:cubicBezTo>
                  <a:pt x="1571507" y="172422"/>
                  <a:pt x="1562935" y="235523"/>
                  <a:pt x="1551357" y="290405"/>
                </a:cubicBezTo>
                <a:lnTo>
                  <a:pt x="1551092" y="291818"/>
                </a:lnTo>
                <a:cubicBezTo>
                  <a:pt x="1399174" y="1050352"/>
                  <a:pt x="1149334" y="1468991"/>
                  <a:pt x="787521" y="1570712"/>
                </a:cubicBezTo>
                <a:close/>
              </a:path>
            </a:pathLst>
          </a:custGeom>
          <a:gradFill flip="none" rotWithShape="1">
            <a:gsLst>
              <a:gs pos="0">
                <a:srgbClr val="FAF0C0"/>
              </a:gs>
              <a:gs pos="50000">
                <a:srgbClr val="EEC887"/>
              </a:gs>
              <a:gs pos="53000">
                <a:srgbClr val="F7D495"/>
              </a:gs>
              <a:gs pos="100000">
                <a:srgbClr val="FAF0C0"/>
              </a:gs>
            </a:gsLst>
            <a:lin ang="0" scaled="1"/>
            <a:tileRect/>
          </a:gradFill>
          <a:ln w="53232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41" name="任意多边形: 形状 40" descr="D:\51PPT模板网\51pptmoban.com\图片001.jpg">
            <a:extLst>
              <a:ext uri="{FF2B5EF4-FFF2-40B4-BE49-F238E27FC236}">
                <a16:creationId xmlns:a16="http://schemas.microsoft.com/office/drawing/2014/main" id="{C8C8C92B-799D-61E1-EBB2-BA7AC86D2C5F}"/>
              </a:ext>
            </a:extLst>
          </p:cNvPr>
          <p:cNvSpPr/>
          <p:nvPr/>
        </p:nvSpPr>
        <p:spPr>
          <a:xfrm>
            <a:off x="4320426" y="1267443"/>
            <a:ext cx="1497801" cy="1589624"/>
          </a:xfrm>
          <a:custGeom>
            <a:avLst/>
            <a:gdLst>
              <a:gd name="connsiteX0" fmla="*/ 748989 w 1497801"/>
              <a:gd name="connsiteY0" fmla="*/ 1589624 h 1589624"/>
              <a:gd name="connsiteX1" fmla="*/ 282009 w 1497801"/>
              <a:gd name="connsiteY1" fmla="*/ 1332980 h 1589624"/>
              <a:gd name="connsiteX2" fmla="*/ 127173 w 1497801"/>
              <a:gd name="connsiteY2" fmla="*/ 575595 h 1589624"/>
              <a:gd name="connsiteX3" fmla="*/ 0 w 1497801"/>
              <a:gd name="connsiteY3" fmla="*/ 7335 h 1589624"/>
              <a:gd name="connsiteX4" fmla="*/ 10075 w 1497801"/>
              <a:gd name="connsiteY4" fmla="*/ 0 h 1589624"/>
              <a:gd name="connsiteX5" fmla="*/ 302600 w 1497801"/>
              <a:gd name="connsiteY5" fmla="*/ 119927 h 1589624"/>
              <a:gd name="connsiteX6" fmla="*/ 345021 w 1497801"/>
              <a:gd name="connsiteY6" fmla="*/ 118955 h 1589624"/>
              <a:gd name="connsiteX7" fmla="*/ 387795 w 1497801"/>
              <a:gd name="connsiteY7" fmla="*/ 117982 h 1589624"/>
              <a:gd name="connsiteX8" fmla="*/ 748901 w 1497801"/>
              <a:gd name="connsiteY8" fmla="*/ 31550 h 1589624"/>
              <a:gd name="connsiteX9" fmla="*/ 1110006 w 1497801"/>
              <a:gd name="connsiteY9" fmla="*/ 117982 h 1589624"/>
              <a:gd name="connsiteX10" fmla="*/ 1152692 w 1497801"/>
              <a:gd name="connsiteY10" fmla="*/ 118955 h 1589624"/>
              <a:gd name="connsiteX11" fmla="*/ 1195201 w 1497801"/>
              <a:gd name="connsiteY11" fmla="*/ 119927 h 1589624"/>
              <a:gd name="connsiteX12" fmla="*/ 1487726 w 1497801"/>
              <a:gd name="connsiteY12" fmla="*/ 0 h 1589624"/>
              <a:gd name="connsiteX13" fmla="*/ 1497801 w 1497801"/>
              <a:gd name="connsiteY13" fmla="*/ 7335 h 1589624"/>
              <a:gd name="connsiteX14" fmla="*/ 1370628 w 1497801"/>
              <a:gd name="connsiteY14" fmla="*/ 575418 h 1589624"/>
              <a:gd name="connsiteX15" fmla="*/ 1215792 w 1497801"/>
              <a:gd name="connsiteY15" fmla="*/ 1333068 h 1589624"/>
              <a:gd name="connsiteX16" fmla="*/ 748989 w 1497801"/>
              <a:gd name="connsiteY16" fmla="*/ 1589624 h 1589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497801" h="1589624">
                <a:moveTo>
                  <a:pt x="748989" y="1589624"/>
                </a:moveTo>
                <a:cubicBezTo>
                  <a:pt x="468836" y="1505314"/>
                  <a:pt x="350235" y="1439915"/>
                  <a:pt x="282009" y="1332980"/>
                </a:cubicBezTo>
                <a:cubicBezTo>
                  <a:pt x="194781" y="1196261"/>
                  <a:pt x="164115" y="944300"/>
                  <a:pt x="127173" y="575595"/>
                </a:cubicBezTo>
                <a:cubicBezTo>
                  <a:pt x="99512" y="302423"/>
                  <a:pt x="45514" y="119838"/>
                  <a:pt x="0" y="7335"/>
                </a:cubicBezTo>
                <a:lnTo>
                  <a:pt x="10075" y="0"/>
                </a:lnTo>
                <a:cubicBezTo>
                  <a:pt x="110382" y="86874"/>
                  <a:pt x="192749" y="119927"/>
                  <a:pt x="302600" y="119927"/>
                </a:cubicBezTo>
                <a:cubicBezTo>
                  <a:pt x="317094" y="119927"/>
                  <a:pt x="330616" y="119485"/>
                  <a:pt x="345021" y="118955"/>
                </a:cubicBezTo>
                <a:cubicBezTo>
                  <a:pt x="358896" y="118512"/>
                  <a:pt x="373125" y="117982"/>
                  <a:pt x="387795" y="117982"/>
                </a:cubicBezTo>
                <a:cubicBezTo>
                  <a:pt x="541305" y="117982"/>
                  <a:pt x="662557" y="88907"/>
                  <a:pt x="748901" y="31550"/>
                </a:cubicBezTo>
                <a:cubicBezTo>
                  <a:pt x="835244" y="88995"/>
                  <a:pt x="956496" y="117982"/>
                  <a:pt x="1110006" y="117982"/>
                </a:cubicBezTo>
                <a:cubicBezTo>
                  <a:pt x="1124677" y="117982"/>
                  <a:pt x="1138905" y="118424"/>
                  <a:pt x="1152692" y="118955"/>
                </a:cubicBezTo>
                <a:cubicBezTo>
                  <a:pt x="1167185" y="119396"/>
                  <a:pt x="1180796" y="119927"/>
                  <a:pt x="1195201" y="119927"/>
                </a:cubicBezTo>
                <a:cubicBezTo>
                  <a:pt x="1305053" y="119927"/>
                  <a:pt x="1387508" y="86874"/>
                  <a:pt x="1487726" y="0"/>
                </a:cubicBezTo>
                <a:lnTo>
                  <a:pt x="1497801" y="7335"/>
                </a:lnTo>
                <a:cubicBezTo>
                  <a:pt x="1452287" y="119838"/>
                  <a:pt x="1398290" y="302335"/>
                  <a:pt x="1370628" y="575418"/>
                </a:cubicBezTo>
                <a:cubicBezTo>
                  <a:pt x="1333687" y="944300"/>
                  <a:pt x="1303020" y="1196350"/>
                  <a:pt x="1215792" y="1333068"/>
                </a:cubicBezTo>
                <a:cubicBezTo>
                  <a:pt x="1147743" y="1439915"/>
                  <a:pt x="1029230" y="1505314"/>
                  <a:pt x="748989" y="1589624"/>
                </a:cubicBezTo>
                <a:close/>
              </a:path>
            </a:pathLst>
          </a:custGeom>
          <a:gradFill flip="none" rotWithShape="1">
            <a:gsLst>
              <a:gs pos="0">
                <a:srgbClr val="FAF0C0"/>
              </a:gs>
              <a:gs pos="50000">
                <a:srgbClr val="EEC887"/>
              </a:gs>
              <a:gs pos="53000">
                <a:srgbClr val="F7D495"/>
              </a:gs>
              <a:gs pos="100000">
                <a:srgbClr val="FAF0C0"/>
              </a:gs>
            </a:gsLst>
            <a:lin ang="0" scaled="1"/>
            <a:tileRect/>
          </a:gradFill>
          <a:ln w="53232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44" name="任意多边形: 形状 43" descr="D:\51PPT模板网\51pptmoban.com\图片001.jpg">
            <a:extLst>
              <a:ext uri="{FF2B5EF4-FFF2-40B4-BE49-F238E27FC236}">
                <a16:creationId xmlns:a16="http://schemas.microsoft.com/office/drawing/2014/main" id="{7F8CB058-C5E7-DD50-E682-FDDD8096A84B}"/>
              </a:ext>
            </a:extLst>
          </p:cNvPr>
          <p:cNvSpPr/>
          <p:nvPr/>
        </p:nvSpPr>
        <p:spPr>
          <a:xfrm>
            <a:off x="2027383" y="3857648"/>
            <a:ext cx="1578078" cy="1626211"/>
          </a:xfrm>
          <a:custGeom>
            <a:avLst/>
            <a:gdLst>
              <a:gd name="connsiteX0" fmla="*/ 789039 w 1578078"/>
              <a:gd name="connsiteY0" fmla="*/ 1626212 h 1626211"/>
              <a:gd name="connsiteX1" fmla="*/ 359972 w 1578078"/>
              <a:gd name="connsiteY1" fmla="*/ 1090210 h 1626211"/>
              <a:gd name="connsiteX2" fmla="*/ 2048 w 1578078"/>
              <a:gd name="connsiteY2" fmla="*/ 42685 h 1626211"/>
              <a:gd name="connsiteX3" fmla="*/ 14952 w 1578078"/>
              <a:gd name="connsiteY3" fmla="*/ 37913 h 1626211"/>
              <a:gd name="connsiteX4" fmla="*/ 102886 w 1578078"/>
              <a:gd name="connsiteY4" fmla="*/ 0 h 1626211"/>
              <a:gd name="connsiteX5" fmla="*/ 298286 w 1578078"/>
              <a:gd name="connsiteY5" fmla="*/ 43128 h 1626211"/>
              <a:gd name="connsiteX6" fmla="*/ 789039 w 1578078"/>
              <a:gd name="connsiteY6" fmla="*/ 72380 h 1626211"/>
              <a:gd name="connsiteX7" fmla="*/ 1279793 w 1578078"/>
              <a:gd name="connsiteY7" fmla="*/ 43128 h 1626211"/>
              <a:gd name="connsiteX8" fmla="*/ 1475193 w 1578078"/>
              <a:gd name="connsiteY8" fmla="*/ 0 h 1626211"/>
              <a:gd name="connsiteX9" fmla="*/ 1563127 w 1578078"/>
              <a:gd name="connsiteY9" fmla="*/ 37913 h 1626211"/>
              <a:gd name="connsiteX10" fmla="*/ 1576030 w 1578078"/>
              <a:gd name="connsiteY10" fmla="*/ 42685 h 1626211"/>
              <a:gd name="connsiteX11" fmla="*/ 1218106 w 1578078"/>
              <a:gd name="connsiteY11" fmla="*/ 1090210 h 1626211"/>
              <a:gd name="connsiteX12" fmla="*/ 789039 w 1578078"/>
              <a:gd name="connsiteY12" fmla="*/ 1626212 h 1626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578078" h="1626211">
                <a:moveTo>
                  <a:pt x="789039" y="1626212"/>
                </a:moveTo>
                <a:cubicBezTo>
                  <a:pt x="709059" y="1543580"/>
                  <a:pt x="528683" y="1346766"/>
                  <a:pt x="359972" y="1090210"/>
                </a:cubicBezTo>
                <a:cubicBezTo>
                  <a:pt x="181452" y="818718"/>
                  <a:pt x="-22697" y="419875"/>
                  <a:pt x="2048" y="42685"/>
                </a:cubicBezTo>
                <a:cubicBezTo>
                  <a:pt x="6379" y="41095"/>
                  <a:pt x="10709" y="39504"/>
                  <a:pt x="14952" y="37913"/>
                </a:cubicBezTo>
                <a:cubicBezTo>
                  <a:pt x="45442" y="26424"/>
                  <a:pt x="74959" y="13698"/>
                  <a:pt x="102886" y="0"/>
                </a:cubicBezTo>
                <a:cubicBezTo>
                  <a:pt x="150344" y="17321"/>
                  <a:pt x="213357" y="31197"/>
                  <a:pt x="298286" y="43128"/>
                </a:cubicBezTo>
                <a:cubicBezTo>
                  <a:pt x="432530" y="61951"/>
                  <a:pt x="606896" y="72380"/>
                  <a:pt x="789039" y="72380"/>
                </a:cubicBezTo>
                <a:cubicBezTo>
                  <a:pt x="971183" y="72380"/>
                  <a:pt x="1145461" y="62040"/>
                  <a:pt x="1279793" y="43128"/>
                </a:cubicBezTo>
                <a:cubicBezTo>
                  <a:pt x="1364723" y="31197"/>
                  <a:pt x="1427735" y="17321"/>
                  <a:pt x="1475193" y="0"/>
                </a:cubicBezTo>
                <a:cubicBezTo>
                  <a:pt x="1503120" y="13698"/>
                  <a:pt x="1532549" y="26424"/>
                  <a:pt x="1563127" y="37913"/>
                </a:cubicBezTo>
                <a:cubicBezTo>
                  <a:pt x="1567369" y="39504"/>
                  <a:pt x="1571700" y="41095"/>
                  <a:pt x="1576030" y="42685"/>
                </a:cubicBezTo>
                <a:cubicBezTo>
                  <a:pt x="1600776" y="419875"/>
                  <a:pt x="1396626" y="818718"/>
                  <a:pt x="1218106" y="1090210"/>
                </a:cubicBezTo>
                <a:cubicBezTo>
                  <a:pt x="1049396" y="1346766"/>
                  <a:pt x="868932" y="1543580"/>
                  <a:pt x="789039" y="1626212"/>
                </a:cubicBezTo>
                <a:close/>
              </a:path>
            </a:pathLst>
          </a:custGeom>
          <a:gradFill flip="none" rotWithShape="1">
            <a:gsLst>
              <a:gs pos="0">
                <a:srgbClr val="FAF0C0"/>
              </a:gs>
              <a:gs pos="50000">
                <a:srgbClr val="EEC887"/>
              </a:gs>
              <a:gs pos="53000">
                <a:srgbClr val="F7D495"/>
              </a:gs>
              <a:gs pos="100000">
                <a:srgbClr val="FAF0C0"/>
              </a:gs>
            </a:gsLst>
            <a:lin ang="0" scaled="1"/>
            <a:tileRect/>
          </a:gradFill>
          <a:ln w="53232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45" name="任意多边形: 形状 44" descr="D:\51PPT模板网\51pptmoban.com\图片001.jpg">
            <a:extLst>
              <a:ext uri="{FF2B5EF4-FFF2-40B4-BE49-F238E27FC236}">
                <a16:creationId xmlns:a16="http://schemas.microsoft.com/office/drawing/2014/main" id="{12E7659F-8078-E0AE-4CC0-5F931D72DE78}"/>
              </a:ext>
            </a:extLst>
          </p:cNvPr>
          <p:cNvSpPr/>
          <p:nvPr/>
        </p:nvSpPr>
        <p:spPr>
          <a:xfrm>
            <a:off x="6573491" y="3857737"/>
            <a:ext cx="1578223" cy="1698945"/>
          </a:xfrm>
          <a:custGeom>
            <a:avLst/>
            <a:gdLst>
              <a:gd name="connsiteX0" fmla="*/ 788493 w 1578223"/>
              <a:gd name="connsiteY0" fmla="*/ 1698946 h 1698945"/>
              <a:gd name="connsiteX1" fmla="*/ 244537 w 1578223"/>
              <a:gd name="connsiteY1" fmla="*/ 1277126 h 1698945"/>
              <a:gd name="connsiteX2" fmla="*/ 0 w 1578223"/>
              <a:gd name="connsiteY2" fmla="*/ 415103 h 1698945"/>
              <a:gd name="connsiteX3" fmla="*/ 0 w 1578223"/>
              <a:gd name="connsiteY3" fmla="*/ 0 h 1698945"/>
              <a:gd name="connsiteX4" fmla="*/ 1578224 w 1578223"/>
              <a:gd name="connsiteY4" fmla="*/ 0 h 1698945"/>
              <a:gd name="connsiteX5" fmla="*/ 1578224 w 1578223"/>
              <a:gd name="connsiteY5" fmla="*/ 264864 h 1698945"/>
              <a:gd name="connsiteX6" fmla="*/ 1577075 w 1578223"/>
              <a:gd name="connsiteY6" fmla="*/ 264864 h 1698945"/>
              <a:gd name="connsiteX7" fmla="*/ 1577075 w 1578223"/>
              <a:gd name="connsiteY7" fmla="*/ 415192 h 1698945"/>
              <a:gd name="connsiteX8" fmla="*/ 1332449 w 1578223"/>
              <a:gd name="connsiteY8" fmla="*/ 1277214 h 1698945"/>
              <a:gd name="connsiteX9" fmla="*/ 788493 w 1578223"/>
              <a:gd name="connsiteY9" fmla="*/ 1698946 h 16989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78223" h="1698945">
                <a:moveTo>
                  <a:pt x="788493" y="1698946"/>
                </a:moveTo>
                <a:cubicBezTo>
                  <a:pt x="579660" y="1642120"/>
                  <a:pt x="386823" y="1492764"/>
                  <a:pt x="244537" y="1277126"/>
                </a:cubicBezTo>
                <a:cubicBezTo>
                  <a:pt x="86785" y="1038156"/>
                  <a:pt x="0" y="732021"/>
                  <a:pt x="0" y="415103"/>
                </a:cubicBezTo>
                <a:lnTo>
                  <a:pt x="0" y="0"/>
                </a:lnTo>
                <a:lnTo>
                  <a:pt x="1578224" y="0"/>
                </a:lnTo>
                <a:lnTo>
                  <a:pt x="1578224" y="264864"/>
                </a:lnTo>
                <a:lnTo>
                  <a:pt x="1577075" y="264864"/>
                </a:lnTo>
                <a:lnTo>
                  <a:pt x="1577075" y="415192"/>
                </a:lnTo>
                <a:cubicBezTo>
                  <a:pt x="1577075" y="732109"/>
                  <a:pt x="1490201" y="1038245"/>
                  <a:pt x="1332449" y="1277214"/>
                </a:cubicBezTo>
                <a:cubicBezTo>
                  <a:pt x="1190163" y="1492764"/>
                  <a:pt x="997326" y="1642120"/>
                  <a:pt x="788493" y="1698946"/>
                </a:cubicBezTo>
                <a:close/>
              </a:path>
            </a:pathLst>
          </a:custGeom>
          <a:gradFill flip="none" rotWithShape="1">
            <a:gsLst>
              <a:gs pos="0">
                <a:srgbClr val="FAF0C0"/>
              </a:gs>
              <a:gs pos="50000">
                <a:srgbClr val="EEC887"/>
              </a:gs>
              <a:gs pos="53000">
                <a:srgbClr val="F7D495"/>
              </a:gs>
              <a:gs pos="100000">
                <a:srgbClr val="FAF0C0"/>
              </a:gs>
            </a:gsLst>
            <a:lin ang="0" scaled="1"/>
            <a:tileRect/>
          </a:gradFill>
          <a:ln w="53232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id="{1C8A8BDD-CAA1-1EE5-D70E-CD96D2B4E6F8}"/>
              </a:ext>
            </a:extLst>
          </p:cNvPr>
          <p:cNvSpPr/>
          <p:nvPr/>
        </p:nvSpPr>
        <p:spPr>
          <a:xfrm>
            <a:off x="8826467" y="3857648"/>
            <a:ext cx="1578311" cy="1700183"/>
          </a:xfrm>
          <a:custGeom>
            <a:avLst/>
            <a:gdLst>
              <a:gd name="connsiteX0" fmla="*/ 788493 w 1578311"/>
              <a:gd name="connsiteY0" fmla="*/ 1700183 h 1700183"/>
              <a:gd name="connsiteX1" fmla="*/ 239235 w 1578311"/>
              <a:gd name="connsiteY1" fmla="*/ 1330063 h 1700183"/>
              <a:gd name="connsiteX2" fmla="*/ 0 w 1578311"/>
              <a:gd name="connsiteY2" fmla="*/ 590972 h 1700183"/>
              <a:gd name="connsiteX3" fmla="*/ 0 w 1578311"/>
              <a:gd name="connsiteY3" fmla="*/ 266543 h 1700183"/>
              <a:gd name="connsiteX4" fmla="*/ 69110 w 1578311"/>
              <a:gd name="connsiteY4" fmla="*/ 269283 h 1700183"/>
              <a:gd name="connsiteX5" fmla="*/ 283865 w 1578311"/>
              <a:gd name="connsiteY5" fmla="*/ 204326 h 1700183"/>
              <a:gd name="connsiteX6" fmla="*/ 789112 w 1578311"/>
              <a:gd name="connsiteY6" fmla="*/ 0 h 1700183"/>
              <a:gd name="connsiteX7" fmla="*/ 1294359 w 1578311"/>
              <a:gd name="connsiteY7" fmla="*/ 204326 h 1700183"/>
              <a:gd name="connsiteX8" fmla="*/ 1509114 w 1578311"/>
              <a:gd name="connsiteY8" fmla="*/ 269283 h 1700183"/>
              <a:gd name="connsiteX9" fmla="*/ 1578312 w 1578311"/>
              <a:gd name="connsiteY9" fmla="*/ 266543 h 1700183"/>
              <a:gd name="connsiteX10" fmla="*/ 1578312 w 1578311"/>
              <a:gd name="connsiteY10" fmla="*/ 440733 h 1700183"/>
              <a:gd name="connsiteX11" fmla="*/ 1577163 w 1578311"/>
              <a:gd name="connsiteY11" fmla="*/ 440733 h 1700183"/>
              <a:gd name="connsiteX12" fmla="*/ 1577163 w 1578311"/>
              <a:gd name="connsiteY12" fmla="*/ 591061 h 1700183"/>
              <a:gd name="connsiteX13" fmla="*/ 1337840 w 1578311"/>
              <a:gd name="connsiteY13" fmla="*/ 1330152 h 1700183"/>
              <a:gd name="connsiteX14" fmla="*/ 788493 w 1578311"/>
              <a:gd name="connsiteY14" fmla="*/ 1700183 h 1700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578311" h="1700183">
                <a:moveTo>
                  <a:pt x="788493" y="1700183"/>
                </a:moveTo>
                <a:cubicBezTo>
                  <a:pt x="576478" y="1650781"/>
                  <a:pt x="381786" y="1519719"/>
                  <a:pt x="239235" y="1330063"/>
                </a:cubicBezTo>
                <a:cubicBezTo>
                  <a:pt x="84929" y="1124853"/>
                  <a:pt x="0" y="862376"/>
                  <a:pt x="0" y="590972"/>
                </a:cubicBezTo>
                <a:lnTo>
                  <a:pt x="0" y="266543"/>
                </a:lnTo>
                <a:cubicBezTo>
                  <a:pt x="24834" y="268399"/>
                  <a:pt x="47900" y="269283"/>
                  <a:pt x="69110" y="269283"/>
                </a:cubicBezTo>
                <a:cubicBezTo>
                  <a:pt x="168357" y="269283"/>
                  <a:pt x="236584" y="248603"/>
                  <a:pt x="283865" y="204326"/>
                </a:cubicBezTo>
                <a:cubicBezTo>
                  <a:pt x="370739" y="122931"/>
                  <a:pt x="502066" y="0"/>
                  <a:pt x="789112" y="0"/>
                </a:cubicBezTo>
                <a:cubicBezTo>
                  <a:pt x="1076158" y="0"/>
                  <a:pt x="1207485" y="122931"/>
                  <a:pt x="1294359" y="204326"/>
                </a:cubicBezTo>
                <a:cubicBezTo>
                  <a:pt x="1341729" y="248691"/>
                  <a:pt x="1409955" y="269283"/>
                  <a:pt x="1509114" y="269283"/>
                </a:cubicBezTo>
                <a:cubicBezTo>
                  <a:pt x="1530324" y="269283"/>
                  <a:pt x="1553478" y="268310"/>
                  <a:pt x="1578312" y="266543"/>
                </a:cubicBezTo>
                <a:lnTo>
                  <a:pt x="1578312" y="440733"/>
                </a:lnTo>
                <a:lnTo>
                  <a:pt x="1577163" y="440733"/>
                </a:lnTo>
                <a:lnTo>
                  <a:pt x="1577163" y="591061"/>
                </a:lnTo>
                <a:cubicBezTo>
                  <a:pt x="1577163" y="862464"/>
                  <a:pt x="1492145" y="1124942"/>
                  <a:pt x="1337840" y="1330152"/>
                </a:cubicBezTo>
                <a:cubicBezTo>
                  <a:pt x="1195201" y="1519630"/>
                  <a:pt x="1000508" y="1650781"/>
                  <a:pt x="788493" y="1700183"/>
                </a:cubicBezTo>
                <a:close/>
              </a:path>
            </a:pathLst>
          </a:custGeom>
          <a:gradFill flip="none" rotWithShape="1">
            <a:gsLst>
              <a:gs pos="0">
                <a:srgbClr val="FAF0C0"/>
              </a:gs>
              <a:gs pos="50000">
                <a:srgbClr val="EEC887"/>
              </a:gs>
              <a:gs pos="53000">
                <a:srgbClr val="F7D495"/>
              </a:gs>
              <a:gs pos="100000">
                <a:srgbClr val="FAF0C0"/>
              </a:gs>
            </a:gsLst>
            <a:lin ang="0" scaled="1"/>
            <a:tileRect/>
          </a:gradFill>
          <a:ln w="53232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id="{86F18104-C1C9-32FF-8ACF-3B3312C07197}"/>
              </a:ext>
            </a:extLst>
          </p:cNvPr>
          <p:cNvSpPr/>
          <p:nvPr/>
        </p:nvSpPr>
        <p:spPr>
          <a:xfrm>
            <a:off x="4320426" y="3889552"/>
            <a:ext cx="1578400" cy="1671637"/>
          </a:xfrm>
          <a:custGeom>
            <a:avLst/>
            <a:gdLst>
              <a:gd name="connsiteX0" fmla="*/ 789112 w 1578400"/>
              <a:gd name="connsiteY0" fmla="*/ 1671638 h 1671637"/>
              <a:gd name="connsiteX1" fmla="*/ 248956 w 1578400"/>
              <a:gd name="connsiteY1" fmla="*/ 1334659 h 1671637"/>
              <a:gd name="connsiteX2" fmla="*/ 0 w 1578400"/>
              <a:gd name="connsiteY2" fmla="*/ 447803 h 1671637"/>
              <a:gd name="connsiteX3" fmla="*/ 24480 w 1578400"/>
              <a:gd name="connsiteY3" fmla="*/ 150416 h 1671637"/>
              <a:gd name="connsiteX4" fmla="*/ 187269 w 1578400"/>
              <a:gd name="connsiteY4" fmla="*/ 0 h 1671637"/>
              <a:gd name="connsiteX5" fmla="*/ 789200 w 1578400"/>
              <a:gd name="connsiteY5" fmla="*/ 88730 h 1671637"/>
              <a:gd name="connsiteX6" fmla="*/ 1391131 w 1578400"/>
              <a:gd name="connsiteY6" fmla="*/ 0 h 1671637"/>
              <a:gd name="connsiteX7" fmla="*/ 1553920 w 1578400"/>
              <a:gd name="connsiteY7" fmla="*/ 150416 h 1671637"/>
              <a:gd name="connsiteX8" fmla="*/ 1578401 w 1578400"/>
              <a:gd name="connsiteY8" fmla="*/ 447803 h 1671637"/>
              <a:gd name="connsiteX9" fmla="*/ 1329445 w 1578400"/>
              <a:gd name="connsiteY9" fmla="*/ 1334659 h 1671637"/>
              <a:gd name="connsiteX10" fmla="*/ 789112 w 1578400"/>
              <a:gd name="connsiteY10" fmla="*/ 1671638 h 1671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578400" h="1671637">
                <a:moveTo>
                  <a:pt x="789112" y="1671638"/>
                </a:moveTo>
                <a:cubicBezTo>
                  <a:pt x="589293" y="1671638"/>
                  <a:pt x="397517" y="1551976"/>
                  <a:pt x="248956" y="1334659"/>
                </a:cubicBezTo>
                <a:cubicBezTo>
                  <a:pt x="88465" y="1099843"/>
                  <a:pt x="0" y="784870"/>
                  <a:pt x="0" y="447803"/>
                </a:cubicBezTo>
                <a:cubicBezTo>
                  <a:pt x="0" y="348379"/>
                  <a:pt x="8219" y="248337"/>
                  <a:pt x="24480" y="150416"/>
                </a:cubicBezTo>
                <a:lnTo>
                  <a:pt x="187269" y="0"/>
                </a:lnTo>
                <a:cubicBezTo>
                  <a:pt x="394689" y="82013"/>
                  <a:pt x="697731" y="88730"/>
                  <a:pt x="789200" y="88730"/>
                </a:cubicBezTo>
                <a:cubicBezTo>
                  <a:pt x="880670" y="88730"/>
                  <a:pt x="1183624" y="82102"/>
                  <a:pt x="1391131" y="0"/>
                </a:cubicBezTo>
                <a:lnTo>
                  <a:pt x="1553920" y="150416"/>
                </a:lnTo>
                <a:cubicBezTo>
                  <a:pt x="1570093" y="248337"/>
                  <a:pt x="1578401" y="348291"/>
                  <a:pt x="1578401" y="447803"/>
                </a:cubicBezTo>
                <a:cubicBezTo>
                  <a:pt x="1578401" y="784870"/>
                  <a:pt x="1490024" y="1099843"/>
                  <a:pt x="1329445" y="1334659"/>
                </a:cubicBezTo>
                <a:cubicBezTo>
                  <a:pt x="1180707" y="1551976"/>
                  <a:pt x="988842" y="1671638"/>
                  <a:pt x="789112" y="1671638"/>
                </a:cubicBezTo>
                <a:close/>
              </a:path>
            </a:pathLst>
          </a:custGeom>
          <a:gradFill flip="none" rotWithShape="1">
            <a:gsLst>
              <a:gs pos="0">
                <a:srgbClr val="FAF0C0"/>
              </a:gs>
              <a:gs pos="50000">
                <a:srgbClr val="EEC887"/>
              </a:gs>
              <a:gs pos="53000">
                <a:srgbClr val="F7D495"/>
              </a:gs>
              <a:gs pos="100000">
                <a:srgbClr val="FAF0C0"/>
              </a:gs>
            </a:gsLst>
            <a:lin ang="0" scaled="1"/>
            <a:tileRect/>
          </a:gradFill>
          <a:ln w="53232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09098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F1EA7278-31F3-F878-31A3-D9A52C9CE442}"/>
              </a:ext>
            </a:extLst>
          </p:cNvPr>
          <p:cNvSpPr/>
          <p:nvPr/>
        </p:nvSpPr>
        <p:spPr>
          <a:xfrm>
            <a:off x="8586539" y="1535166"/>
            <a:ext cx="1578223" cy="1703540"/>
          </a:xfrm>
          <a:custGeom>
            <a:avLst/>
            <a:gdLst>
              <a:gd name="connsiteX0" fmla="*/ 789200 w 1578223"/>
              <a:gd name="connsiteY0" fmla="*/ 1703541 h 1703540"/>
              <a:gd name="connsiteX1" fmla="*/ 228629 w 1578223"/>
              <a:gd name="connsiteY1" fmla="*/ 1546850 h 1703540"/>
              <a:gd name="connsiteX2" fmla="*/ 265 w 1578223"/>
              <a:gd name="connsiteY2" fmla="*/ 1189191 h 1703540"/>
              <a:gd name="connsiteX3" fmla="*/ 0 w 1578223"/>
              <a:gd name="connsiteY3" fmla="*/ 1177702 h 1703540"/>
              <a:gd name="connsiteX4" fmla="*/ 0 w 1578223"/>
              <a:gd name="connsiteY4" fmla="*/ 0 h 1703540"/>
              <a:gd name="connsiteX5" fmla="*/ 1578224 w 1578223"/>
              <a:gd name="connsiteY5" fmla="*/ 0 h 1703540"/>
              <a:gd name="connsiteX6" fmla="*/ 1578224 w 1578223"/>
              <a:gd name="connsiteY6" fmla="*/ 1178939 h 1703540"/>
              <a:gd name="connsiteX7" fmla="*/ 1577959 w 1578223"/>
              <a:gd name="connsiteY7" fmla="*/ 1189014 h 1703540"/>
              <a:gd name="connsiteX8" fmla="*/ 1349594 w 1578223"/>
              <a:gd name="connsiteY8" fmla="*/ 1546761 h 1703540"/>
              <a:gd name="connsiteX9" fmla="*/ 789200 w 1578223"/>
              <a:gd name="connsiteY9" fmla="*/ 1703541 h 1703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78223" h="1703540">
                <a:moveTo>
                  <a:pt x="789200" y="1703541"/>
                </a:moveTo>
                <a:cubicBezTo>
                  <a:pt x="578158" y="1703541"/>
                  <a:pt x="379134" y="1647864"/>
                  <a:pt x="228629" y="1546850"/>
                </a:cubicBezTo>
                <a:cubicBezTo>
                  <a:pt x="83957" y="1449636"/>
                  <a:pt x="2828" y="1322639"/>
                  <a:pt x="265" y="1189191"/>
                </a:cubicBezTo>
                <a:lnTo>
                  <a:pt x="0" y="1177702"/>
                </a:lnTo>
                <a:lnTo>
                  <a:pt x="0" y="0"/>
                </a:lnTo>
                <a:lnTo>
                  <a:pt x="1578224" y="0"/>
                </a:lnTo>
                <a:lnTo>
                  <a:pt x="1578224" y="1178939"/>
                </a:lnTo>
                <a:lnTo>
                  <a:pt x="1577959" y="1189014"/>
                </a:lnTo>
                <a:cubicBezTo>
                  <a:pt x="1575396" y="1322639"/>
                  <a:pt x="1494266" y="1449636"/>
                  <a:pt x="1349594" y="1546761"/>
                </a:cubicBezTo>
                <a:cubicBezTo>
                  <a:pt x="1199266" y="1647864"/>
                  <a:pt x="1000154" y="1703541"/>
                  <a:pt x="789200" y="1703541"/>
                </a:cubicBezTo>
                <a:close/>
              </a:path>
            </a:pathLst>
          </a:custGeom>
          <a:gradFill flip="none" rotWithShape="1">
            <a:gsLst>
              <a:gs pos="0">
                <a:srgbClr val="FAF0C0"/>
              </a:gs>
              <a:gs pos="50000">
                <a:srgbClr val="EEC887"/>
              </a:gs>
              <a:gs pos="53000">
                <a:srgbClr val="F7D495"/>
              </a:gs>
              <a:gs pos="100000">
                <a:srgbClr val="FAF0C0"/>
              </a:gs>
            </a:gsLst>
            <a:lin ang="0" scaled="1"/>
            <a:tileRect/>
          </a:gradFill>
          <a:ln w="53232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366C52E9-0908-4F6C-12F9-D74519F1B7BE}"/>
              </a:ext>
            </a:extLst>
          </p:cNvPr>
          <p:cNvSpPr/>
          <p:nvPr/>
        </p:nvSpPr>
        <p:spPr>
          <a:xfrm>
            <a:off x="4280258" y="1541485"/>
            <a:ext cx="1578113" cy="1694350"/>
          </a:xfrm>
          <a:custGeom>
            <a:avLst/>
            <a:gdLst>
              <a:gd name="connsiteX0" fmla="*/ 780054 w 1578113"/>
              <a:gd name="connsiteY0" fmla="*/ 1694350 h 1694350"/>
              <a:gd name="connsiteX1" fmla="*/ 147368 w 1578113"/>
              <a:gd name="connsiteY1" fmla="*/ 1465455 h 1694350"/>
              <a:gd name="connsiteX2" fmla="*/ 14185 w 1578113"/>
              <a:gd name="connsiteY2" fmla="*/ 1007313 h 1694350"/>
              <a:gd name="connsiteX3" fmla="*/ 50773 w 1578113"/>
              <a:gd name="connsiteY3" fmla="*/ 894103 h 1694350"/>
              <a:gd name="connsiteX4" fmla="*/ 113785 w 1578113"/>
              <a:gd name="connsiteY4" fmla="*/ 653189 h 1694350"/>
              <a:gd name="connsiteX5" fmla="*/ 34423 w 1578113"/>
              <a:gd name="connsiteY5" fmla="*/ 218996 h 1694350"/>
              <a:gd name="connsiteX6" fmla="*/ 780673 w 1578113"/>
              <a:gd name="connsiteY6" fmla="*/ 0 h 1694350"/>
              <a:gd name="connsiteX7" fmla="*/ 1529662 w 1578113"/>
              <a:gd name="connsiteY7" fmla="*/ 219792 h 1694350"/>
              <a:gd name="connsiteX8" fmla="*/ 1458166 w 1578113"/>
              <a:gd name="connsiteY8" fmla="*/ 655840 h 1694350"/>
              <a:gd name="connsiteX9" fmla="*/ 1524536 w 1578113"/>
              <a:gd name="connsiteY9" fmla="*/ 893838 h 1694350"/>
              <a:gd name="connsiteX10" fmla="*/ 1563422 w 1578113"/>
              <a:gd name="connsiteY10" fmla="*/ 1008550 h 1694350"/>
              <a:gd name="connsiteX11" fmla="*/ 1428029 w 1578113"/>
              <a:gd name="connsiteY11" fmla="*/ 1463158 h 1694350"/>
              <a:gd name="connsiteX12" fmla="*/ 780054 w 1578113"/>
              <a:gd name="connsiteY12" fmla="*/ 1694350 h 1694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578113" h="1694350">
                <a:moveTo>
                  <a:pt x="780054" y="1694350"/>
                </a:moveTo>
                <a:cubicBezTo>
                  <a:pt x="454830" y="1629217"/>
                  <a:pt x="265351" y="1560637"/>
                  <a:pt x="147368" y="1465455"/>
                </a:cubicBezTo>
                <a:cubicBezTo>
                  <a:pt x="16130" y="1359669"/>
                  <a:pt x="-24965" y="1218444"/>
                  <a:pt x="14185" y="1007313"/>
                </a:cubicBezTo>
                <a:cubicBezTo>
                  <a:pt x="18604" y="983540"/>
                  <a:pt x="35661" y="935993"/>
                  <a:pt x="50773" y="894103"/>
                </a:cubicBezTo>
                <a:cubicBezTo>
                  <a:pt x="80467" y="811559"/>
                  <a:pt x="111046" y="726276"/>
                  <a:pt x="113785" y="653189"/>
                </a:cubicBezTo>
                <a:cubicBezTo>
                  <a:pt x="117409" y="554561"/>
                  <a:pt x="75253" y="371092"/>
                  <a:pt x="34423" y="218996"/>
                </a:cubicBezTo>
                <a:lnTo>
                  <a:pt x="780673" y="0"/>
                </a:lnTo>
                <a:lnTo>
                  <a:pt x="1529662" y="219792"/>
                </a:lnTo>
                <a:cubicBezTo>
                  <a:pt x="1491660" y="372771"/>
                  <a:pt x="1452863" y="557301"/>
                  <a:pt x="1458166" y="655840"/>
                </a:cubicBezTo>
                <a:cubicBezTo>
                  <a:pt x="1462054" y="728397"/>
                  <a:pt x="1493870" y="812532"/>
                  <a:pt x="1524536" y="893838"/>
                </a:cubicBezTo>
                <a:cubicBezTo>
                  <a:pt x="1540621" y="936435"/>
                  <a:pt x="1558826" y="984688"/>
                  <a:pt x="1563422" y="1008550"/>
                </a:cubicBezTo>
                <a:cubicBezTo>
                  <a:pt x="1603721" y="1217295"/>
                  <a:pt x="1561919" y="1357460"/>
                  <a:pt x="1428029" y="1463158"/>
                </a:cubicBezTo>
                <a:cubicBezTo>
                  <a:pt x="1307307" y="1558339"/>
                  <a:pt x="1113144" y="1627714"/>
                  <a:pt x="780054" y="1694350"/>
                </a:cubicBezTo>
                <a:close/>
              </a:path>
            </a:pathLst>
          </a:custGeom>
          <a:gradFill flip="none" rotWithShape="1">
            <a:gsLst>
              <a:gs pos="0">
                <a:srgbClr val="FAF0C0"/>
              </a:gs>
              <a:gs pos="50000">
                <a:srgbClr val="EEC887"/>
              </a:gs>
              <a:gs pos="53000">
                <a:srgbClr val="F7D495"/>
              </a:gs>
              <a:gs pos="100000">
                <a:srgbClr val="FAF0C0"/>
              </a:gs>
            </a:gsLst>
            <a:lin ang="0" scaled="1"/>
            <a:tileRect/>
          </a:gradFill>
          <a:ln w="53232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5" name="任意多边形: 形状 4" descr="D:\51PPT模板网\51pptmoban.com\图片001.jpg">
            <a:extLst>
              <a:ext uri="{FF2B5EF4-FFF2-40B4-BE49-F238E27FC236}">
                <a16:creationId xmlns:a16="http://schemas.microsoft.com/office/drawing/2014/main" id="{C03E31A7-CB3D-F16A-5458-19A4F194CB6F}"/>
              </a:ext>
            </a:extLst>
          </p:cNvPr>
          <p:cNvSpPr/>
          <p:nvPr/>
        </p:nvSpPr>
        <p:spPr>
          <a:xfrm>
            <a:off x="6534870" y="1663444"/>
            <a:ext cx="1575042" cy="1570711"/>
          </a:xfrm>
          <a:custGeom>
            <a:avLst/>
            <a:gdLst>
              <a:gd name="connsiteX0" fmla="*/ 787521 w 1575042"/>
              <a:gd name="connsiteY0" fmla="*/ 1570712 h 1570711"/>
              <a:gd name="connsiteX1" fmla="*/ 24039 w 1575042"/>
              <a:gd name="connsiteY1" fmla="*/ 291907 h 1570711"/>
              <a:gd name="connsiteX2" fmla="*/ 23773 w 1575042"/>
              <a:gd name="connsiteY2" fmla="*/ 290581 h 1570711"/>
              <a:gd name="connsiteX3" fmla="*/ 0 w 1575042"/>
              <a:gd name="connsiteY3" fmla="*/ 121252 h 1570711"/>
              <a:gd name="connsiteX4" fmla="*/ 212192 w 1575042"/>
              <a:gd name="connsiteY4" fmla="*/ 165529 h 1570711"/>
              <a:gd name="connsiteX5" fmla="*/ 787521 w 1575042"/>
              <a:gd name="connsiteY5" fmla="*/ 0 h 1570711"/>
              <a:gd name="connsiteX6" fmla="*/ 1362851 w 1575042"/>
              <a:gd name="connsiteY6" fmla="*/ 165529 h 1570711"/>
              <a:gd name="connsiteX7" fmla="*/ 1575043 w 1575042"/>
              <a:gd name="connsiteY7" fmla="*/ 121252 h 1570711"/>
              <a:gd name="connsiteX8" fmla="*/ 1551357 w 1575042"/>
              <a:gd name="connsiteY8" fmla="*/ 290405 h 1570711"/>
              <a:gd name="connsiteX9" fmla="*/ 1551092 w 1575042"/>
              <a:gd name="connsiteY9" fmla="*/ 291818 h 1570711"/>
              <a:gd name="connsiteX10" fmla="*/ 787521 w 1575042"/>
              <a:gd name="connsiteY10" fmla="*/ 1570712 h 15707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575042" h="1570711">
                <a:moveTo>
                  <a:pt x="787521" y="1570712"/>
                </a:moveTo>
                <a:cubicBezTo>
                  <a:pt x="425708" y="1468991"/>
                  <a:pt x="175869" y="1050352"/>
                  <a:pt x="24039" y="291907"/>
                </a:cubicBezTo>
                <a:lnTo>
                  <a:pt x="23773" y="290581"/>
                </a:lnTo>
                <a:cubicBezTo>
                  <a:pt x="12196" y="235523"/>
                  <a:pt x="3535" y="172422"/>
                  <a:pt x="0" y="121252"/>
                </a:cubicBezTo>
                <a:cubicBezTo>
                  <a:pt x="63808" y="142463"/>
                  <a:pt x="135569" y="165529"/>
                  <a:pt x="212192" y="165529"/>
                </a:cubicBezTo>
                <a:cubicBezTo>
                  <a:pt x="447361" y="165529"/>
                  <a:pt x="653808" y="105610"/>
                  <a:pt x="787521" y="0"/>
                </a:cubicBezTo>
                <a:cubicBezTo>
                  <a:pt x="921234" y="105698"/>
                  <a:pt x="1127593" y="165529"/>
                  <a:pt x="1362851" y="165529"/>
                </a:cubicBezTo>
                <a:cubicBezTo>
                  <a:pt x="1439562" y="165529"/>
                  <a:pt x="1511323" y="142463"/>
                  <a:pt x="1575043" y="121252"/>
                </a:cubicBezTo>
                <a:cubicBezTo>
                  <a:pt x="1571507" y="172422"/>
                  <a:pt x="1562935" y="235523"/>
                  <a:pt x="1551357" y="290405"/>
                </a:cubicBezTo>
                <a:lnTo>
                  <a:pt x="1551092" y="291818"/>
                </a:lnTo>
                <a:cubicBezTo>
                  <a:pt x="1399174" y="1050352"/>
                  <a:pt x="1149334" y="1468991"/>
                  <a:pt x="787521" y="1570712"/>
                </a:cubicBezTo>
                <a:close/>
              </a:path>
            </a:pathLst>
          </a:custGeom>
          <a:gradFill flip="none" rotWithShape="1">
            <a:gsLst>
              <a:gs pos="0">
                <a:srgbClr val="FAF0C0"/>
              </a:gs>
              <a:gs pos="50000">
                <a:srgbClr val="EEC887"/>
              </a:gs>
              <a:gs pos="53000">
                <a:srgbClr val="F7D495"/>
              </a:gs>
              <a:gs pos="100000">
                <a:srgbClr val="FAF0C0"/>
              </a:gs>
            </a:gsLst>
            <a:lin ang="0" scaled="1"/>
            <a:tileRect/>
          </a:gradFill>
          <a:ln w="53232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89A2F356-806C-ED21-A59D-8BD913436BD4}"/>
              </a:ext>
            </a:extLst>
          </p:cNvPr>
          <p:cNvSpPr/>
          <p:nvPr/>
        </p:nvSpPr>
        <p:spPr>
          <a:xfrm>
            <a:off x="2107660" y="4145158"/>
            <a:ext cx="1497801" cy="1589624"/>
          </a:xfrm>
          <a:custGeom>
            <a:avLst/>
            <a:gdLst>
              <a:gd name="connsiteX0" fmla="*/ 748989 w 1497801"/>
              <a:gd name="connsiteY0" fmla="*/ 1589624 h 1589624"/>
              <a:gd name="connsiteX1" fmla="*/ 282009 w 1497801"/>
              <a:gd name="connsiteY1" fmla="*/ 1332980 h 1589624"/>
              <a:gd name="connsiteX2" fmla="*/ 127173 w 1497801"/>
              <a:gd name="connsiteY2" fmla="*/ 575595 h 1589624"/>
              <a:gd name="connsiteX3" fmla="*/ 0 w 1497801"/>
              <a:gd name="connsiteY3" fmla="*/ 7335 h 1589624"/>
              <a:gd name="connsiteX4" fmla="*/ 10075 w 1497801"/>
              <a:gd name="connsiteY4" fmla="*/ 0 h 1589624"/>
              <a:gd name="connsiteX5" fmla="*/ 302600 w 1497801"/>
              <a:gd name="connsiteY5" fmla="*/ 119927 h 1589624"/>
              <a:gd name="connsiteX6" fmla="*/ 345021 w 1497801"/>
              <a:gd name="connsiteY6" fmla="*/ 118955 h 1589624"/>
              <a:gd name="connsiteX7" fmla="*/ 387795 w 1497801"/>
              <a:gd name="connsiteY7" fmla="*/ 117982 h 1589624"/>
              <a:gd name="connsiteX8" fmla="*/ 748901 w 1497801"/>
              <a:gd name="connsiteY8" fmla="*/ 31550 h 1589624"/>
              <a:gd name="connsiteX9" fmla="*/ 1110006 w 1497801"/>
              <a:gd name="connsiteY9" fmla="*/ 117982 h 1589624"/>
              <a:gd name="connsiteX10" fmla="*/ 1152692 w 1497801"/>
              <a:gd name="connsiteY10" fmla="*/ 118955 h 1589624"/>
              <a:gd name="connsiteX11" fmla="*/ 1195201 w 1497801"/>
              <a:gd name="connsiteY11" fmla="*/ 119927 h 1589624"/>
              <a:gd name="connsiteX12" fmla="*/ 1487726 w 1497801"/>
              <a:gd name="connsiteY12" fmla="*/ 0 h 1589624"/>
              <a:gd name="connsiteX13" fmla="*/ 1497801 w 1497801"/>
              <a:gd name="connsiteY13" fmla="*/ 7335 h 1589624"/>
              <a:gd name="connsiteX14" fmla="*/ 1370628 w 1497801"/>
              <a:gd name="connsiteY14" fmla="*/ 575418 h 1589624"/>
              <a:gd name="connsiteX15" fmla="*/ 1215792 w 1497801"/>
              <a:gd name="connsiteY15" fmla="*/ 1333068 h 1589624"/>
              <a:gd name="connsiteX16" fmla="*/ 748989 w 1497801"/>
              <a:gd name="connsiteY16" fmla="*/ 1589624 h 1589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497801" h="1589624">
                <a:moveTo>
                  <a:pt x="748989" y="1589624"/>
                </a:moveTo>
                <a:cubicBezTo>
                  <a:pt x="468836" y="1505314"/>
                  <a:pt x="350235" y="1439915"/>
                  <a:pt x="282009" y="1332980"/>
                </a:cubicBezTo>
                <a:cubicBezTo>
                  <a:pt x="194781" y="1196261"/>
                  <a:pt x="164115" y="944300"/>
                  <a:pt x="127173" y="575595"/>
                </a:cubicBezTo>
                <a:cubicBezTo>
                  <a:pt x="99512" y="302423"/>
                  <a:pt x="45514" y="119838"/>
                  <a:pt x="0" y="7335"/>
                </a:cubicBezTo>
                <a:lnTo>
                  <a:pt x="10075" y="0"/>
                </a:lnTo>
                <a:cubicBezTo>
                  <a:pt x="110382" y="86874"/>
                  <a:pt x="192749" y="119927"/>
                  <a:pt x="302600" y="119927"/>
                </a:cubicBezTo>
                <a:cubicBezTo>
                  <a:pt x="317094" y="119927"/>
                  <a:pt x="330616" y="119485"/>
                  <a:pt x="345021" y="118955"/>
                </a:cubicBezTo>
                <a:cubicBezTo>
                  <a:pt x="358896" y="118512"/>
                  <a:pt x="373125" y="117982"/>
                  <a:pt x="387795" y="117982"/>
                </a:cubicBezTo>
                <a:cubicBezTo>
                  <a:pt x="541305" y="117982"/>
                  <a:pt x="662557" y="88907"/>
                  <a:pt x="748901" y="31550"/>
                </a:cubicBezTo>
                <a:cubicBezTo>
                  <a:pt x="835244" y="88995"/>
                  <a:pt x="956496" y="117982"/>
                  <a:pt x="1110006" y="117982"/>
                </a:cubicBezTo>
                <a:cubicBezTo>
                  <a:pt x="1124677" y="117982"/>
                  <a:pt x="1138905" y="118424"/>
                  <a:pt x="1152692" y="118955"/>
                </a:cubicBezTo>
                <a:cubicBezTo>
                  <a:pt x="1167185" y="119396"/>
                  <a:pt x="1180796" y="119927"/>
                  <a:pt x="1195201" y="119927"/>
                </a:cubicBezTo>
                <a:cubicBezTo>
                  <a:pt x="1305053" y="119927"/>
                  <a:pt x="1387508" y="86874"/>
                  <a:pt x="1487726" y="0"/>
                </a:cubicBezTo>
                <a:lnTo>
                  <a:pt x="1497801" y="7335"/>
                </a:lnTo>
                <a:cubicBezTo>
                  <a:pt x="1452287" y="119838"/>
                  <a:pt x="1398290" y="302335"/>
                  <a:pt x="1370628" y="575418"/>
                </a:cubicBezTo>
                <a:cubicBezTo>
                  <a:pt x="1333687" y="944300"/>
                  <a:pt x="1303020" y="1196350"/>
                  <a:pt x="1215792" y="1333068"/>
                </a:cubicBezTo>
                <a:cubicBezTo>
                  <a:pt x="1147743" y="1439915"/>
                  <a:pt x="1029230" y="1505314"/>
                  <a:pt x="748989" y="1589624"/>
                </a:cubicBezTo>
                <a:close/>
              </a:path>
            </a:pathLst>
          </a:custGeom>
          <a:gradFill flip="none" rotWithShape="1">
            <a:gsLst>
              <a:gs pos="0">
                <a:srgbClr val="FAF0C0"/>
              </a:gs>
              <a:gs pos="50000">
                <a:srgbClr val="EEC887"/>
              </a:gs>
              <a:gs pos="53000">
                <a:srgbClr val="F7D495"/>
              </a:gs>
              <a:gs pos="100000">
                <a:srgbClr val="FAF0C0"/>
              </a:gs>
            </a:gsLst>
            <a:lin ang="0" scaled="1"/>
            <a:tileRect/>
          </a:gradFill>
          <a:ln w="53232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E0358AC1-222C-A5E2-DCDD-4D76ADB3B67C}"/>
              </a:ext>
            </a:extLst>
          </p:cNvPr>
          <p:cNvSpPr/>
          <p:nvPr/>
        </p:nvSpPr>
        <p:spPr>
          <a:xfrm>
            <a:off x="2027238" y="1535122"/>
            <a:ext cx="1578223" cy="1703629"/>
          </a:xfrm>
          <a:custGeom>
            <a:avLst/>
            <a:gdLst>
              <a:gd name="connsiteX0" fmla="*/ 789112 w 1578223"/>
              <a:gd name="connsiteY0" fmla="*/ 1703630 h 1703629"/>
              <a:gd name="connsiteX1" fmla="*/ 228541 w 1578223"/>
              <a:gd name="connsiteY1" fmla="*/ 1546938 h 1703629"/>
              <a:gd name="connsiteX2" fmla="*/ 177 w 1578223"/>
              <a:gd name="connsiteY2" fmla="*/ 1189280 h 1703629"/>
              <a:gd name="connsiteX3" fmla="*/ 0 w 1578223"/>
              <a:gd name="connsiteY3" fmla="*/ 1178233 h 1703629"/>
              <a:gd name="connsiteX4" fmla="*/ 0 w 1578223"/>
              <a:gd name="connsiteY4" fmla="*/ 268664 h 1703629"/>
              <a:gd name="connsiteX5" fmla="*/ 218024 w 1578223"/>
              <a:gd name="connsiteY5" fmla="*/ 173306 h 1703629"/>
              <a:gd name="connsiteX6" fmla="*/ 363934 w 1578223"/>
              <a:gd name="connsiteY6" fmla="*/ 0 h 1703629"/>
              <a:gd name="connsiteX7" fmla="*/ 1214290 w 1578223"/>
              <a:gd name="connsiteY7" fmla="*/ 0 h 1703629"/>
              <a:gd name="connsiteX8" fmla="*/ 1360199 w 1578223"/>
              <a:gd name="connsiteY8" fmla="*/ 173306 h 1703629"/>
              <a:gd name="connsiteX9" fmla="*/ 1578224 w 1578223"/>
              <a:gd name="connsiteY9" fmla="*/ 268664 h 1703629"/>
              <a:gd name="connsiteX10" fmla="*/ 1578224 w 1578223"/>
              <a:gd name="connsiteY10" fmla="*/ 1177967 h 1703629"/>
              <a:gd name="connsiteX11" fmla="*/ 1577959 w 1578223"/>
              <a:gd name="connsiteY11" fmla="*/ 1189014 h 1703629"/>
              <a:gd name="connsiteX12" fmla="*/ 1349594 w 1578223"/>
              <a:gd name="connsiteY12" fmla="*/ 1546762 h 1703629"/>
              <a:gd name="connsiteX13" fmla="*/ 789112 w 1578223"/>
              <a:gd name="connsiteY13" fmla="*/ 1703630 h 1703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578223" h="1703629">
                <a:moveTo>
                  <a:pt x="789112" y="1703630"/>
                </a:moveTo>
                <a:cubicBezTo>
                  <a:pt x="578069" y="1703630"/>
                  <a:pt x="379046" y="1647953"/>
                  <a:pt x="228541" y="1546938"/>
                </a:cubicBezTo>
                <a:cubicBezTo>
                  <a:pt x="83869" y="1449725"/>
                  <a:pt x="2740" y="1322728"/>
                  <a:pt x="177" y="1189280"/>
                </a:cubicBezTo>
                <a:lnTo>
                  <a:pt x="0" y="1178233"/>
                </a:lnTo>
                <a:lnTo>
                  <a:pt x="0" y="268664"/>
                </a:lnTo>
                <a:cubicBezTo>
                  <a:pt x="81041" y="250635"/>
                  <a:pt x="155719" y="218024"/>
                  <a:pt x="218024" y="173306"/>
                </a:cubicBezTo>
                <a:cubicBezTo>
                  <a:pt x="283688" y="126201"/>
                  <a:pt x="333620" y="66812"/>
                  <a:pt x="363934" y="0"/>
                </a:cubicBezTo>
                <a:lnTo>
                  <a:pt x="1214290" y="0"/>
                </a:lnTo>
                <a:cubicBezTo>
                  <a:pt x="1244603" y="66724"/>
                  <a:pt x="1294536" y="126113"/>
                  <a:pt x="1360199" y="173306"/>
                </a:cubicBezTo>
                <a:cubicBezTo>
                  <a:pt x="1422505" y="218024"/>
                  <a:pt x="1497271" y="250635"/>
                  <a:pt x="1578224" y="268664"/>
                </a:cubicBezTo>
                <a:lnTo>
                  <a:pt x="1578224" y="1177967"/>
                </a:lnTo>
                <a:lnTo>
                  <a:pt x="1577959" y="1189014"/>
                </a:lnTo>
                <a:cubicBezTo>
                  <a:pt x="1575396" y="1322640"/>
                  <a:pt x="1494266" y="1449636"/>
                  <a:pt x="1349594" y="1546762"/>
                </a:cubicBezTo>
                <a:cubicBezTo>
                  <a:pt x="1199178" y="1647953"/>
                  <a:pt x="1000066" y="1703630"/>
                  <a:pt x="789112" y="1703630"/>
                </a:cubicBezTo>
                <a:close/>
              </a:path>
            </a:pathLst>
          </a:custGeom>
          <a:gradFill flip="none" rotWithShape="1">
            <a:gsLst>
              <a:gs pos="0">
                <a:srgbClr val="FAF0C0"/>
              </a:gs>
              <a:gs pos="50000">
                <a:srgbClr val="EEC887"/>
              </a:gs>
              <a:gs pos="53000">
                <a:srgbClr val="F7D495"/>
              </a:gs>
              <a:gs pos="100000">
                <a:srgbClr val="FAF0C0"/>
              </a:gs>
            </a:gsLst>
            <a:lin ang="0" scaled="1"/>
            <a:tileRect/>
          </a:gradFill>
          <a:ln w="53232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0ECAD820-D620-BB46-401C-F8C24D1EEBCB}"/>
              </a:ext>
            </a:extLst>
          </p:cNvPr>
          <p:cNvSpPr/>
          <p:nvPr/>
        </p:nvSpPr>
        <p:spPr>
          <a:xfrm>
            <a:off x="4320675" y="4060848"/>
            <a:ext cx="1578078" cy="1626211"/>
          </a:xfrm>
          <a:custGeom>
            <a:avLst/>
            <a:gdLst>
              <a:gd name="connsiteX0" fmla="*/ 789039 w 1578078"/>
              <a:gd name="connsiteY0" fmla="*/ 1626212 h 1626211"/>
              <a:gd name="connsiteX1" fmla="*/ 359972 w 1578078"/>
              <a:gd name="connsiteY1" fmla="*/ 1090210 h 1626211"/>
              <a:gd name="connsiteX2" fmla="*/ 2048 w 1578078"/>
              <a:gd name="connsiteY2" fmla="*/ 42685 h 1626211"/>
              <a:gd name="connsiteX3" fmla="*/ 14952 w 1578078"/>
              <a:gd name="connsiteY3" fmla="*/ 37913 h 1626211"/>
              <a:gd name="connsiteX4" fmla="*/ 102886 w 1578078"/>
              <a:gd name="connsiteY4" fmla="*/ 0 h 1626211"/>
              <a:gd name="connsiteX5" fmla="*/ 298286 w 1578078"/>
              <a:gd name="connsiteY5" fmla="*/ 43128 h 1626211"/>
              <a:gd name="connsiteX6" fmla="*/ 789039 w 1578078"/>
              <a:gd name="connsiteY6" fmla="*/ 72380 h 1626211"/>
              <a:gd name="connsiteX7" fmla="*/ 1279793 w 1578078"/>
              <a:gd name="connsiteY7" fmla="*/ 43128 h 1626211"/>
              <a:gd name="connsiteX8" fmla="*/ 1475193 w 1578078"/>
              <a:gd name="connsiteY8" fmla="*/ 0 h 1626211"/>
              <a:gd name="connsiteX9" fmla="*/ 1563127 w 1578078"/>
              <a:gd name="connsiteY9" fmla="*/ 37913 h 1626211"/>
              <a:gd name="connsiteX10" fmla="*/ 1576030 w 1578078"/>
              <a:gd name="connsiteY10" fmla="*/ 42685 h 1626211"/>
              <a:gd name="connsiteX11" fmla="*/ 1218106 w 1578078"/>
              <a:gd name="connsiteY11" fmla="*/ 1090210 h 1626211"/>
              <a:gd name="connsiteX12" fmla="*/ 789039 w 1578078"/>
              <a:gd name="connsiteY12" fmla="*/ 1626212 h 1626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578078" h="1626211">
                <a:moveTo>
                  <a:pt x="789039" y="1626212"/>
                </a:moveTo>
                <a:cubicBezTo>
                  <a:pt x="709059" y="1543580"/>
                  <a:pt x="528683" y="1346766"/>
                  <a:pt x="359972" y="1090210"/>
                </a:cubicBezTo>
                <a:cubicBezTo>
                  <a:pt x="181452" y="818718"/>
                  <a:pt x="-22697" y="419875"/>
                  <a:pt x="2048" y="42685"/>
                </a:cubicBezTo>
                <a:cubicBezTo>
                  <a:pt x="6379" y="41095"/>
                  <a:pt x="10709" y="39504"/>
                  <a:pt x="14952" y="37913"/>
                </a:cubicBezTo>
                <a:cubicBezTo>
                  <a:pt x="45442" y="26424"/>
                  <a:pt x="74959" y="13698"/>
                  <a:pt x="102886" y="0"/>
                </a:cubicBezTo>
                <a:cubicBezTo>
                  <a:pt x="150344" y="17321"/>
                  <a:pt x="213357" y="31197"/>
                  <a:pt x="298286" y="43128"/>
                </a:cubicBezTo>
                <a:cubicBezTo>
                  <a:pt x="432530" y="61951"/>
                  <a:pt x="606896" y="72380"/>
                  <a:pt x="789039" y="72380"/>
                </a:cubicBezTo>
                <a:cubicBezTo>
                  <a:pt x="971183" y="72380"/>
                  <a:pt x="1145461" y="62040"/>
                  <a:pt x="1279793" y="43128"/>
                </a:cubicBezTo>
                <a:cubicBezTo>
                  <a:pt x="1364723" y="31197"/>
                  <a:pt x="1427735" y="17321"/>
                  <a:pt x="1475193" y="0"/>
                </a:cubicBezTo>
                <a:cubicBezTo>
                  <a:pt x="1503120" y="13698"/>
                  <a:pt x="1532549" y="26424"/>
                  <a:pt x="1563127" y="37913"/>
                </a:cubicBezTo>
                <a:cubicBezTo>
                  <a:pt x="1567369" y="39504"/>
                  <a:pt x="1571700" y="41095"/>
                  <a:pt x="1576030" y="42685"/>
                </a:cubicBezTo>
                <a:cubicBezTo>
                  <a:pt x="1600776" y="419875"/>
                  <a:pt x="1396626" y="818718"/>
                  <a:pt x="1218106" y="1090210"/>
                </a:cubicBezTo>
                <a:cubicBezTo>
                  <a:pt x="1049396" y="1346766"/>
                  <a:pt x="868932" y="1543580"/>
                  <a:pt x="789039" y="1626212"/>
                </a:cubicBezTo>
                <a:close/>
              </a:path>
            </a:pathLst>
          </a:custGeom>
          <a:gradFill flip="none" rotWithShape="1">
            <a:gsLst>
              <a:gs pos="0">
                <a:srgbClr val="FAF0C0"/>
              </a:gs>
              <a:gs pos="50000">
                <a:srgbClr val="EEC887"/>
              </a:gs>
              <a:gs pos="53000">
                <a:srgbClr val="F7D495"/>
              </a:gs>
              <a:gs pos="100000">
                <a:srgbClr val="FAF0C0"/>
              </a:gs>
            </a:gsLst>
            <a:lin ang="0" scaled="1"/>
            <a:tileRect/>
          </a:gradFill>
          <a:ln w="53232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1" name="任意多边形: 形状 10" descr="D:\51PPT模板网\51pptmoban.com\图片001.jpg">
            <a:extLst>
              <a:ext uri="{FF2B5EF4-FFF2-40B4-BE49-F238E27FC236}">
                <a16:creationId xmlns:a16="http://schemas.microsoft.com/office/drawing/2014/main" id="{B3B116B9-199A-7E89-E5F1-EA8A6662123F}"/>
              </a:ext>
            </a:extLst>
          </p:cNvPr>
          <p:cNvSpPr/>
          <p:nvPr/>
        </p:nvSpPr>
        <p:spPr>
          <a:xfrm>
            <a:off x="6543901" y="4009622"/>
            <a:ext cx="1578312" cy="1573716"/>
          </a:xfrm>
          <a:custGeom>
            <a:avLst/>
            <a:gdLst>
              <a:gd name="connsiteX0" fmla="*/ 788582 w 1578312"/>
              <a:gd name="connsiteY0" fmla="*/ 1573717 h 1573716"/>
              <a:gd name="connsiteX1" fmla="*/ 243653 w 1578312"/>
              <a:gd name="connsiteY1" fmla="*/ 1162148 h 1573716"/>
              <a:gd name="connsiteX2" fmla="*/ 0 w 1578312"/>
              <a:gd name="connsiteY2" fmla="*/ 324164 h 1573716"/>
              <a:gd name="connsiteX3" fmla="*/ 0 w 1578312"/>
              <a:gd name="connsiteY3" fmla="*/ 153863 h 1573716"/>
              <a:gd name="connsiteX4" fmla="*/ 195842 w 1578312"/>
              <a:gd name="connsiteY4" fmla="*/ 168268 h 1573716"/>
              <a:gd name="connsiteX5" fmla="*/ 789200 w 1578312"/>
              <a:gd name="connsiteY5" fmla="*/ 0 h 1573716"/>
              <a:gd name="connsiteX6" fmla="*/ 1382559 w 1578312"/>
              <a:gd name="connsiteY6" fmla="*/ 168268 h 1573716"/>
              <a:gd name="connsiteX7" fmla="*/ 1578312 w 1578312"/>
              <a:gd name="connsiteY7" fmla="*/ 153863 h 1573716"/>
              <a:gd name="connsiteX8" fmla="*/ 1578312 w 1578312"/>
              <a:gd name="connsiteY8" fmla="*/ 173836 h 1573716"/>
              <a:gd name="connsiteX9" fmla="*/ 1577163 w 1578312"/>
              <a:gd name="connsiteY9" fmla="*/ 173836 h 1573716"/>
              <a:gd name="connsiteX10" fmla="*/ 1577163 w 1578312"/>
              <a:gd name="connsiteY10" fmla="*/ 324164 h 1573716"/>
              <a:gd name="connsiteX11" fmla="*/ 1333510 w 1578312"/>
              <a:gd name="connsiteY11" fmla="*/ 1162148 h 1573716"/>
              <a:gd name="connsiteX12" fmla="*/ 788582 w 1578312"/>
              <a:gd name="connsiteY12" fmla="*/ 1573717 h 1573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578312" h="1573716">
                <a:moveTo>
                  <a:pt x="788582" y="1573717"/>
                </a:moveTo>
                <a:cubicBezTo>
                  <a:pt x="579130" y="1518393"/>
                  <a:pt x="386028" y="1372661"/>
                  <a:pt x="243653" y="1162148"/>
                </a:cubicBezTo>
                <a:cubicBezTo>
                  <a:pt x="86520" y="929807"/>
                  <a:pt x="0" y="632244"/>
                  <a:pt x="0" y="324164"/>
                </a:cubicBezTo>
                <a:lnTo>
                  <a:pt x="0" y="153863"/>
                </a:lnTo>
                <a:cubicBezTo>
                  <a:pt x="63366" y="163496"/>
                  <a:pt x="128941" y="168268"/>
                  <a:pt x="195842" y="168268"/>
                </a:cubicBezTo>
                <a:cubicBezTo>
                  <a:pt x="439495" y="168268"/>
                  <a:pt x="652394" y="107377"/>
                  <a:pt x="789200" y="0"/>
                </a:cubicBezTo>
                <a:cubicBezTo>
                  <a:pt x="925918" y="107377"/>
                  <a:pt x="1138905" y="168268"/>
                  <a:pt x="1382559" y="168268"/>
                </a:cubicBezTo>
                <a:cubicBezTo>
                  <a:pt x="1449371" y="168268"/>
                  <a:pt x="1515035" y="163408"/>
                  <a:pt x="1578312" y="153863"/>
                </a:cubicBezTo>
                <a:lnTo>
                  <a:pt x="1578312" y="173836"/>
                </a:lnTo>
                <a:lnTo>
                  <a:pt x="1577163" y="173836"/>
                </a:lnTo>
                <a:lnTo>
                  <a:pt x="1577163" y="324164"/>
                </a:lnTo>
                <a:cubicBezTo>
                  <a:pt x="1577163" y="632156"/>
                  <a:pt x="1490643" y="929719"/>
                  <a:pt x="1333510" y="1162148"/>
                </a:cubicBezTo>
                <a:cubicBezTo>
                  <a:pt x="1191136" y="1372661"/>
                  <a:pt x="998033" y="1518393"/>
                  <a:pt x="788582" y="1573717"/>
                </a:cubicBezTo>
                <a:close/>
              </a:path>
            </a:pathLst>
          </a:custGeom>
          <a:gradFill flip="none" rotWithShape="1">
            <a:gsLst>
              <a:gs pos="0">
                <a:srgbClr val="FAF0C0"/>
              </a:gs>
              <a:gs pos="50000">
                <a:srgbClr val="EEC887"/>
              </a:gs>
              <a:gs pos="53000">
                <a:srgbClr val="F7D495"/>
              </a:gs>
              <a:gs pos="100000">
                <a:srgbClr val="FAF0C0"/>
              </a:gs>
            </a:gsLst>
            <a:lin ang="0" scaled="1"/>
            <a:tileRect/>
          </a:gradFill>
          <a:ln w="53232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379DB22F-88EC-6BEA-8198-A3783F8ADB2E}"/>
              </a:ext>
            </a:extLst>
          </p:cNvPr>
          <p:cNvSpPr/>
          <p:nvPr/>
        </p:nvSpPr>
        <p:spPr>
          <a:xfrm>
            <a:off x="8586540" y="3890314"/>
            <a:ext cx="1578223" cy="1693996"/>
          </a:xfrm>
          <a:custGeom>
            <a:avLst/>
            <a:gdLst>
              <a:gd name="connsiteX0" fmla="*/ 789730 w 1578223"/>
              <a:gd name="connsiteY0" fmla="*/ 1693997 h 1693996"/>
              <a:gd name="connsiteX1" fmla="*/ 1339696 w 1578223"/>
              <a:gd name="connsiteY1" fmla="*/ 1329798 h 1693996"/>
              <a:gd name="connsiteX2" fmla="*/ 1578224 w 1578223"/>
              <a:gd name="connsiteY2" fmla="*/ 605024 h 1693996"/>
              <a:gd name="connsiteX3" fmla="*/ 1578224 w 1578223"/>
              <a:gd name="connsiteY3" fmla="*/ 229602 h 1693996"/>
              <a:gd name="connsiteX4" fmla="*/ 789377 w 1578223"/>
              <a:gd name="connsiteY4" fmla="*/ 0 h 1693996"/>
              <a:gd name="connsiteX5" fmla="*/ 0 w 1578223"/>
              <a:gd name="connsiteY5" fmla="*/ 229602 h 1693996"/>
              <a:gd name="connsiteX6" fmla="*/ 0 w 1578223"/>
              <a:gd name="connsiteY6" fmla="*/ 454784 h 1693996"/>
              <a:gd name="connsiteX7" fmla="*/ 1149 w 1578223"/>
              <a:gd name="connsiteY7" fmla="*/ 454784 h 1693996"/>
              <a:gd name="connsiteX8" fmla="*/ 1149 w 1578223"/>
              <a:gd name="connsiteY8" fmla="*/ 605112 h 1693996"/>
              <a:gd name="connsiteX9" fmla="*/ 239765 w 1578223"/>
              <a:gd name="connsiteY9" fmla="*/ 1329886 h 1693996"/>
              <a:gd name="connsiteX10" fmla="*/ 789730 w 1578223"/>
              <a:gd name="connsiteY10" fmla="*/ 1693997 h 1693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578223" h="1693996">
                <a:moveTo>
                  <a:pt x="789730" y="1693997"/>
                </a:moveTo>
                <a:cubicBezTo>
                  <a:pt x="1002187" y="1645390"/>
                  <a:pt x="1197145" y="1516449"/>
                  <a:pt x="1339696" y="1329798"/>
                </a:cubicBezTo>
                <a:cubicBezTo>
                  <a:pt x="1493559" y="1128477"/>
                  <a:pt x="1578224" y="871125"/>
                  <a:pt x="1578224" y="605024"/>
                </a:cubicBezTo>
                <a:lnTo>
                  <a:pt x="1578224" y="229602"/>
                </a:lnTo>
                <a:lnTo>
                  <a:pt x="789377" y="0"/>
                </a:lnTo>
                <a:lnTo>
                  <a:pt x="0" y="229602"/>
                </a:lnTo>
                <a:lnTo>
                  <a:pt x="0" y="454784"/>
                </a:lnTo>
                <a:lnTo>
                  <a:pt x="1149" y="454784"/>
                </a:lnTo>
                <a:lnTo>
                  <a:pt x="1149" y="605112"/>
                </a:lnTo>
                <a:cubicBezTo>
                  <a:pt x="1149" y="871125"/>
                  <a:pt x="85902" y="1128565"/>
                  <a:pt x="239765" y="1329886"/>
                </a:cubicBezTo>
                <a:cubicBezTo>
                  <a:pt x="382316" y="1516449"/>
                  <a:pt x="577274" y="1645478"/>
                  <a:pt x="789730" y="1693997"/>
                </a:cubicBezTo>
                <a:close/>
              </a:path>
            </a:pathLst>
          </a:custGeom>
          <a:gradFill flip="none" rotWithShape="1">
            <a:gsLst>
              <a:gs pos="0">
                <a:srgbClr val="FAF0C0"/>
              </a:gs>
              <a:gs pos="50000">
                <a:srgbClr val="EEC887"/>
              </a:gs>
              <a:gs pos="53000">
                <a:srgbClr val="F7D495"/>
              </a:gs>
              <a:gs pos="100000">
                <a:srgbClr val="FAF0C0"/>
              </a:gs>
            </a:gsLst>
            <a:lin ang="0" scaled="1"/>
            <a:tileRect/>
          </a:gradFill>
          <a:ln w="53232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62698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id="{4E0E1902-C9BC-B2D6-D2F1-4FCA009C486C}"/>
              </a:ext>
            </a:extLst>
          </p:cNvPr>
          <p:cNvSpPr/>
          <p:nvPr/>
        </p:nvSpPr>
        <p:spPr>
          <a:xfrm>
            <a:off x="4388122" y="4184122"/>
            <a:ext cx="1375311" cy="1504518"/>
          </a:xfrm>
          <a:custGeom>
            <a:avLst/>
            <a:gdLst>
              <a:gd name="connsiteX0" fmla="*/ 687656 w 1375311"/>
              <a:gd name="connsiteY0" fmla="*/ 1504518 h 1504518"/>
              <a:gd name="connsiteX1" fmla="*/ 342105 w 1375311"/>
              <a:gd name="connsiteY1" fmla="*/ 1251320 h 1504518"/>
              <a:gd name="connsiteX2" fmla="*/ 109410 w 1375311"/>
              <a:gd name="connsiteY2" fmla="*/ 589294 h 1504518"/>
              <a:gd name="connsiteX3" fmla="*/ 112503 w 1375311"/>
              <a:gd name="connsiteY3" fmla="*/ 575507 h 1504518"/>
              <a:gd name="connsiteX4" fmla="*/ 112945 w 1375311"/>
              <a:gd name="connsiteY4" fmla="*/ 561278 h 1504518"/>
              <a:gd name="connsiteX5" fmla="*/ 0 w 1375311"/>
              <a:gd name="connsiteY5" fmla="*/ 48431 h 1504518"/>
              <a:gd name="connsiteX6" fmla="*/ 313559 w 1375311"/>
              <a:gd name="connsiteY6" fmla="*/ 143347 h 1504518"/>
              <a:gd name="connsiteX7" fmla="*/ 687656 w 1375311"/>
              <a:gd name="connsiteY7" fmla="*/ 0 h 1504518"/>
              <a:gd name="connsiteX8" fmla="*/ 1061753 w 1375311"/>
              <a:gd name="connsiteY8" fmla="*/ 143347 h 1504518"/>
              <a:gd name="connsiteX9" fmla="*/ 1375312 w 1375311"/>
              <a:gd name="connsiteY9" fmla="*/ 48519 h 1504518"/>
              <a:gd name="connsiteX10" fmla="*/ 1262367 w 1375311"/>
              <a:gd name="connsiteY10" fmla="*/ 561366 h 1504518"/>
              <a:gd name="connsiteX11" fmla="*/ 1262809 w 1375311"/>
              <a:gd name="connsiteY11" fmla="*/ 575595 h 1504518"/>
              <a:gd name="connsiteX12" fmla="*/ 1265902 w 1375311"/>
              <a:gd name="connsiteY12" fmla="*/ 589470 h 1504518"/>
              <a:gd name="connsiteX13" fmla="*/ 1033207 w 1375311"/>
              <a:gd name="connsiteY13" fmla="*/ 1251497 h 1504518"/>
              <a:gd name="connsiteX14" fmla="*/ 687656 w 1375311"/>
              <a:gd name="connsiteY14" fmla="*/ 1504518 h 15045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75311" h="1504518">
                <a:moveTo>
                  <a:pt x="687656" y="1504518"/>
                </a:moveTo>
                <a:cubicBezTo>
                  <a:pt x="627206" y="1472791"/>
                  <a:pt x="478204" y="1387243"/>
                  <a:pt x="342105" y="1251320"/>
                </a:cubicBezTo>
                <a:cubicBezTo>
                  <a:pt x="135657" y="1045227"/>
                  <a:pt x="57356" y="822430"/>
                  <a:pt x="109410" y="589294"/>
                </a:cubicBezTo>
                <a:lnTo>
                  <a:pt x="112503" y="575507"/>
                </a:lnTo>
                <a:lnTo>
                  <a:pt x="112945" y="561278"/>
                </a:lnTo>
                <a:cubicBezTo>
                  <a:pt x="120457" y="320541"/>
                  <a:pt x="64073" y="156250"/>
                  <a:pt x="0" y="48431"/>
                </a:cubicBezTo>
                <a:cubicBezTo>
                  <a:pt x="89967" y="109410"/>
                  <a:pt x="200260" y="143347"/>
                  <a:pt x="313559" y="143347"/>
                </a:cubicBezTo>
                <a:cubicBezTo>
                  <a:pt x="455845" y="143347"/>
                  <a:pt x="589293" y="91647"/>
                  <a:pt x="687656" y="0"/>
                </a:cubicBezTo>
                <a:cubicBezTo>
                  <a:pt x="786018" y="91647"/>
                  <a:pt x="919467" y="143347"/>
                  <a:pt x="1061753" y="143347"/>
                </a:cubicBezTo>
                <a:cubicBezTo>
                  <a:pt x="1175051" y="143347"/>
                  <a:pt x="1285344" y="109498"/>
                  <a:pt x="1375312" y="48519"/>
                </a:cubicBezTo>
                <a:cubicBezTo>
                  <a:pt x="1311150" y="156338"/>
                  <a:pt x="1254855" y="320718"/>
                  <a:pt x="1262367" y="561366"/>
                </a:cubicBezTo>
                <a:lnTo>
                  <a:pt x="1262809" y="575595"/>
                </a:lnTo>
                <a:lnTo>
                  <a:pt x="1265902" y="589470"/>
                </a:lnTo>
                <a:cubicBezTo>
                  <a:pt x="1317867" y="822607"/>
                  <a:pt x="1239566" y="1045403"/>
                  <a:pt x="1033207" y="1251497"/>
                </a:cubicBezTo>
                <a:cubicBezTo>
                  <a:pt x="897196" y="1387154"/>
                  <a:pt x="748105" y="1472703"/>
                  <a:pt x="687656" y="1504518"/>
                </a:cubicBezTo>
                <a:close/>
              </a:path>
            </a:pathLst>
          </a:custGeom>
          <a:gradFill flip="none" rotWithShape="1">
            <a:gsLst>
              <a:gs pos="0">
                <a:srgbClr val="FAF0C0"/>
              </a:gs>
              <a:gs pos="50000">
                <a:srgbClr val="EEC887"/>
              </a:gs>
              <a:gs pos="53000">
                <a:srgbClr val="F7D495"/>
              </a:gs>
              <a:gs pos="100000">
                <a:srgbClr val="FAF0C0"/>
              </a:gs>
            </a:gsLst>
            <a:lin ang="0" scaled="1"/>
            <a:tileRect/>
          </a:gradFill>
          <a:ln w="53232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44" name="任意多边形: 形状 43" descr="D:\51PPT模板网\51pptmoban.com\图片001.jpg">
            <a:extLst>
              <a:ext uri="{FF2B5EF4-FFF2-40B4-BE49-F238E27FC236}">
                <a16:creationId xmlns:a16="http://schemas.microsoft.com/office/drawing/2014/main" id="{E768D3CB-820B-D10C-5F29-2C2CDBCBEFAB}"/>
              </a:ext>
            </a:extLst>
          </p:cNvPr>
          <p:cNvSpPr/>
          <p:nvPr/>
        </p:nvSpPr>
        <p:spPr>
          <a:xfrm>
            <a:off x="2027238" y="1573222"/>
            <a:ext cx="1578312" cy="1700094"/>
          </a:xfrm>
          <a:custGeom>
            <a:avLst/>
            <a:gdLst>
              <a:gd name="connsiteX0" fmla="*/ 788582 w 1578312"/>
              <a:gd name="connsiteY0" fmla="*/ 1700095 h 1700094"/>
              <a:gd name="connsiteX1" fmla="*/ 239676 w 1578312"/>
              <a:gd name="connsiteY1" fmla="*/ 1326882 h 1700094"/>
              <a:gd name="connsiteX2" fmla="*/ 0 w 1578312"/>
              <a:gd name="connsiteY2" fmla="*/ 580367 h 1700094"/>
              <a:gd name="connsiteX3" fmla="*/ 0 w 1578312"/>
              <a:gd name="connsiteY3" fmla="*/ 119573 h 1700094"/>
              <a:gd name="connsiteX4" fmla="*/ 212633 w 1578312"/>
              <a:gd name="connsiteY4" fmla="*/ 51347 h 1700094"/>
              <a:gd name="connsiteX5" fmla="*/ 789112 w 1578312"/>
              <a:gd name="connsiteY5" fmla="*/ 0 h 1700094"/>
              <a:gd name="connsiteX6" fmla="*/ 1365679 w 1578312"/>
              <a:gd name="connsiteY6" fmla="*/ 51347 h 1700094"/>
              <a:gd name="connsiteX7" fmla="*/ 1578312 w 1578312"/>
              <a:gd name="connsiteY7" fmla="*/ 119573 h 1700094"/>
              <a:gd name="connsiteX8" fmla="*/ 1578312 w 1578312"/>
              <a:gd name="connsiteY8" fmla="*/ 430039 h 1700094"/>
              <a:gd name="connsiteX9" fmla="*/ 1577163 w 1578312"/>
              <a:gd name="connsiteY9" fmla="*/ 430039 h 1700094"/>
              <a:gd name="connsiteX10" fmla="*/ 1577163 w 1578312"/>
              <a:gd name="connsiteY10" fmla="*/ 580367 h 1700094"/>
              <a:gd name="connsiteX11" fmla="*/ 1337487 w 1578312"/>
              <a:gd name="connsiteY11" fmla="*/ 1326882 h 1700094"/>
              <a:gd name="connsiteX12" fmla="*/ 788582 w 1578312"/>
              <a:gd name="connsiteY12" fmla="*/ 1700095 h 1700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578312" h="1700094">
                <a:moveTo>
                  <a:pt x="788582" y="1700095"/>
                </a:moveTo>
                <a:cubicBezTo>
                  <a:pt x="576744" y="1650250"/>
                  <a:pt x="382227" y="1518039"/>
                  <a:pt x="239676" y="1326882"/>
                </a:cubicBezTo>
                <a:cubicBezTo>
                  <a:pt x="85106" y="1119639"/>
                  <a:pt x="0" y="854510"/>
                  <a:pt x="0" y="580367"/>
                </a:cubicBezTo>
                <a:lnTo>
                  <a:pt x="0" y="119573"/>
                </a:lnTo>
                <a:cubicBezTo>
                  <a:pt x="25983" y="104903"/>
                  <a:pt x="87051" y="77417"/>
                  <a:pt x="212633" y="51347"/>
                </a:cubicBezTo>
                <a:cubicBezTo>
                  <a:pt x="372153" y="18205"/>
                  <a:pt x="576920" y="0"/>
                  <a:pt x="789112" y="0"/>
                </a:cubicBezTo>
                <a:cubicBezTo>
                  <a:pt x="1001392" y="0"/>
                  <a:pt x="1206160" y="18205"/>
                  <a:pt x="1365679" y="51347"/>
                </a:cubicBezTo>
                <a:cubicBezTo>
                  <a:pt x="1491262" y="77417"/>
                  <a:pt x="1552329" y="104903"/>
                  <a:pt x="1578312" y="119573"/>
                </a:cubicBezTo>
                <a:lnTo>
                  <a:pt x="1578312" y="430039"/>
                </a:lnTo>
                <a:lnTo>
                  <a:pt x="1577163" y="430039"/>
                </a:lnTo>
                <a:lnTo>
                  <a:pt x="1577163" y="580367"/>
                </a:lnTo>
                <a:cubicBezTo>
                  <a:pt x="1577163" y="854510"/>
                  <a:pt x="1492057" y="1119639"/>
                  <a:pt x="1337487" y="1326882"/>
                </a:cubicBezTo>
                <a:cubicBezTo>
                  <a:pt x="1195024" y="1518128"/>
                  <a:pt x="1000420" y="1650250"/>
                  <a:pt x="788582" y="1700095"/>
                </a:cubicBezTo>
                <a:close/>
              </a:path>
            </a:pathLst>
          </a:custGeom>
          <a:gradFill flip="none" rotWithShape="1">
            <a:gsLst>
              <a:gs pos="0">
                <a:srgbClr val="FAF0C0"/>
              </a:gs>
              <a:gs pos="50000">
                <a:srgbClr val="EEC887"/>
              </a:gs>
              <a:gs pos="53000">
                <a:srgbClr val="F7D495"/>
              </a:gs>
              <a:gs pos="100000">
                <a:srgbClr val="FAF0C0"/>
              </a:gs>
            </a:gsLst>
            <a:lin ang="0" scaled="1"/>
            <a:tileRect/>
          </a:gradFill>
          <a:ln w="53232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45" name="任意多边形: 形状 44" descr="D:\51PPT模板网\51pptmoban.com\图片001.jpg">
            <a:extLst>
              <a:ext uri="{FF2B5EF4-FFF2-40B4-BE49-F238E27FC236}">
                <a16:creationId xmlns:a16="http://schemas.microsoft.com/office/drawing/2014/main" id="{0DEC5445-FB88-723B-2357-E66CDC2D8D22}"/>
              </a:ext>
            </a:extLst>
          </p:cNvPr>
          <p:cNvSpPr/>
          <p:nvPr/>
        </p:nvSpPr>
        <p:spPr>
          <a:xfrm>
            <a:off x="6546094" y="1645249"/>
            <a:ext cx="1578223" cy="1628244"/>
          </a:xfrm>
          <a:custGeom>
            <a:avLst/>
            <a:gdLst>
              <a:gd name="connsiteX0" fmla="*/ 788493 w 1578223"/>
              <a:gd name="connsiteY0" fmla="*/ 1628245 h 1628244"/>
              <a:gd name="connsiteX1" fmla="*/ 222178 w 1578223"/>
              <a:gd name="connsiteY1" fmla="*/ 1370098 h 1628244"/>
              <a:gd name="connsiteX2" fmla="*/ 0 w 1578223"/>
              <a:gd name="connsiteY2" fmla="*/ 765074 h 1628244"/>
              <a:gd name="connsiteX3" fmla="*/ 0 w 1578223"/>
              <a:gd name="connsiteY3" fmla="*/ 104107 h 1628244"/>
              <a:gd name="connsiteX4" fmla="*/ 10870 w 1578223"/>
              <a:gd name="connsiteY4" fmla="*/ 101191 h 1628244"/>
              <a:gd name="connsiteX5" fmla="*/ 299684 w 1578223"/>
              <a:gd name="connsiteY5" fmla="*/ 101191 h 1628244"/>
              <a:gd name="connsiteX6" fmla="*/ 789112 w 1578223"/>
              <a:gd name="connsiteY6" fmla="*/ 0 h 1628244"/>
              <a:gd name="connsiteX7" fmla="*/ 1277656 w 1578223"/>
              <a:gd name="connsiteY7" fmla="*/ 101191 h 1628244"/>
              <a:gd name="connsiteX8" fmla="*/ 1567353 w 1578223"/>
              <a:gd name="connsiteY8" fmla="*/ 101191 h 1628244"/>
              <a:gd name="connsiteX9" fmla="*/ 1578224 w 1578223"/>
              <a:gd name="connsiteY9" fmla="*/ 104107 h 1628244"/>
              <a:gd name="connsiteX10" fmla="*/ 1578224 w 1578223"/>
              <a:gd name="connsiteY10" fmla="*/ 467511 h 1628244"/>
              <a:gd name="connsiteX11" fmla="*/ 1577075 w 1578223"/>
              <a:gd name="connsiteY11" fmla="*/ 764543 h 1628244"/>
              <a:gd name="connsiteX12" fmla="*/ 1354897 w 1578223"/>
              <a:gd name="connsiteY12" fmla="*/ 1370098 h 1628244"/>
              <a:gd name="connsiteX13" fmla="*/ 788493 w 1578223"/>
              <a:gd name="connsiteY13" fmla="*/ 1628245 h 1628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578223" h="1628244">
                <a:moveTo>
                  <a:pt x="788493" y="1628245"/>
                </a:moveTo>
                <a:cubicBezTo>
                  <a:pt x="532732" y="1572568"/>
                  <a:pt x="347407" y="1488080"/>
                  <a:pt x="222178" y="1370098"/>
                </a:cubicBezTo>
                <a:cubicBezTo>
                  <a:pt x="72734" y="1229314"/>
                  <a:pt x="0" y="1031440"/>
                  <a:pt x="0" y="765074"/>
                </a:cubicBezTo>
                <a:lnTo>
                  <a:pt x="0" y="104107"/>
                </a:lnTo>
                <a:cubicBezTo>
                  <a:pt x="2032" y="102782"/>
                  <a:pt x="5833" y="101191"/>
                  <a:pt x="10870" y="101191"/>
                </a:cubicBezTo>
                <a:lnTo>
                  <a:pt x="299684" y="101191"/>
                </a:lnTo>
                <a:cubicBezTo>
                  <a:pt x="499414" y="101191"/>
                  <a:pt x="675195" y="64603"/>
                  <a:pt x="789112" y="0"/>
                </a:cubicBezTo>
                <a:cubicBezTo>
                  <a:pt x="902940" y="64603"/>
                  <a:pt x="1078368" y="101191"/>
                  <a:pt x="1277656" y="101191"/>
                </a:cubicBezTo>
                <a:lnTo>
                  <a:pt x="1567353" y="101191"/>
                </a:lnTo>
                <a:cubicBezTo>
                  <a:pt x="1572391" y="101191"/>
                  <a:pt x="1576191" y="102782"/>
                  <a:pt x="1578224" y="104107"/>
                </a:cubicBezTo>
                <a:lnTo>
                  <a:pt x="1578224" y="467511"/>
                </a:lnTo>
                <a:lnTo>
                  <a:pt x="1577075" y="764543"/>
                </a:lnTo>
                <a:cubicBezTo>
                  <a:pt x="1577075" y="1031351"/>
                  <a:pt x="1504429" y="1229314"/>
                  <a:pt x="1354897" y="1370098"/>
                </a:cubicBezTo>
                <a:cubicBezTo>
                  <a:pt x="1229579" y="1488080"/>
                  <a:pt x="1044254" y="1572568"/>
                  <a:pt x="788493" y="1628245"/>
                </a:cubicBezTo>
                <a:close/>
              </a:path>
            </a:pathLst>
          </a:custGeom>
          <a:gradFill flip="none" rotWithShape="1">
            <a:gsLst>
              <a:gs pos="0">
                <a:srgbClr val="FAF0C0"/>
              </a:gs>
              <a:gs pos="50000">
                <a:srgbClr val="EEC887"/>
              </a:gs>
              <a:gs pos="53000">
                <a:srgbClr val="F7D495"/>
              </a:gs>
              <a:gs pos="100000">
                <a:srgbClr val="FAF0C0"/>
              </a:gs>
            </a:gsLst>
            <a:lin ang="0" scaled="1"/>
            <a:tileRect/>
          </a:gradFill>
          <a:ln w="53232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id="{6DBF3791-3833-5637-4CCA-EC7DBDEDA80A}"/>
              </a:ext>
            </a:extLst>
          </p:cNvPr>
          <p:cNvSpPr/>
          <p:nvPr/>
        </p:nvSpPr>
        <p:spPr>
          <a:xfrm>
            <a:off x="4286755" y="1614847"/>
            <a:ext cx="1578135" cy="1661916"/>
          </a:xfrm>
          <a:custGeom>
            <a:avLst/>
            <a:gdLst>
              <a:gd name="connsiteX0" fmla="*/ 789112 w 1578135"/>
              <a:gd name="connsiteY0" fmla="*/ 1661916 h 1661916"/>
              <a:gd name="connsiteX1" fmla="*/ 249221 w 1578135"/>
              <a:gd name="connsiteY1" fmla="*/ 1322286 h 1661916"/>
              <a:gd name="connsiteX2" fmla="*/ 0 w 1578135"/>
              <a:gd name="connsiteY2" fmla="*/ 427565 h 1661916"/>
              <a:gd name="connsiteX3" fmla="*/ 15289 w 1578135"/>
              <a:gd name="connsiteY3" fmla="*/ 190539 h 1661916"/>
              <a:gd name="connsiteX4" fmla="*/ 206535 w 1578135"/>
              <a:gd name="connsiteY4" fmla="*/ 66812 h 1661916"/>
              <a:gd name="connsiteX5" fmla="*/ 260622 w 1578135"/>
              <a:gd name="connsiteY5" fmla="*/ 0 h 1661916"/>
              <a:gd name="connsiteX6" fmla="*/ 789112 w 1578135"/>
              <a:gd name="connsiteY6" fmla="*/ 64692 h 1661916"/>
              <a:gd name="connsiteX7" fmla="*/ 1317602 w 1578135"/>
              <a:gd name="connsiteY7" fmla="*/ 0 h 1661916"/>
              <a:gd name="connsiteX8" fmla="*/ 1371688 w 1578135"/>
              <a:gd name="connsiteY8" fmla="*/ 66901 h 1661916"/>
              <a:gd name="connsiteX9" fmla="*/ 1562846 w 1578135"/>
              <a:gd name="connsiteY9" fmla="*/ 190628 h 1661916"/>
              <a:gd name="connsiteX10" fmla="*/ 1578135 w 1578135"/>
              <a:gd name="connsiteY10" fmla="*/ 427653 h 1661916"/>
              <a:gd name="connsiteX11" fmla="*/ 1328914 w 1578135"/>
              <a:gd name="connsiteY11" fmla="*/ 1322375 h 1661916"/>
              <a:gd name="connsiteX12" fmla="*/ 789112 w 1578135"/>
              <a:gd name="connsiteY12" fmla="*/ 1661916 h 16619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578135" h="1661916">
                <a:moveTo>
                  <a:pt x="789112" y="1661916"/>
                </a:moveTo>
                <a:cubicBezTo>
                  <a:pt x="589558" y="1661916"/>
                  <a:pt x="397781" y="1541282"/>
                  <a:pt x="249221" y="1322286"/>
                </a:cubicBezTo>
                <a:cubicBezTo>
                  <a:pt x="88553" y="1085349"/>
                  <a:pt x="0" y="767636"/>
                  <a:pt x="0" y="427565"/>
                </a:cubicBezTo>
                <a:cubicBezTo>
                  <a:pt x="0" y="348733"/>
                  <a:pt x="5126" y="269194"/>
                  <a:pt x="15289" y="190539"/>
                </a:cubicBezTo>
                <a:cubicBezTo>
                  <a:pt x="87404" y="164910"/>
                  <a:pt x="152979" y="122489"/>
                  <a:pt x="206535" y="66812"/>
                </a:cubicBezTo>
                <a:cubicBezTo>
                  <a:pt x="226332" y="46221"/>
                  <a:pt x="244449" y="23862"/>
                  <a:pt x="260622" y="0"/>
                </a:cubicBezTo>
                <a:cubicBezTo>
                  <a:pt x="401051" y="41272"/>
                  <a:pt x="590707" y="64692"/>
                  <a:pt x="789112" y="64692"/>
                </a:cubicBezTo>
                <a:cubicBezTo>
                  <a:pt x="987517" y="64692"/>
                  <a:pt x="1177172" y="41272"/>
                  <a:pt x="1317602" y="0"/>
                </a:cubicBezTo>
                <a:cubicBezTo>
                  <a:pt x="1333775" y="23862"/>
                  <a:pt x="1351892" y="46221"/>
                  <a:pt x="1371688" y="66901"/>
                </a:cubicBezTo>
                <a:cubicBezTo>
                  <a:pt x="1425244" y="122666"/>
                  <a:pt x="1490819" y="164999"/>
                  <a:pt x="1562846" y="190628"/>
                </a:cubicBezTo>
                <a:cubicBezTo>
                  <a:pt x="1573009" y="269283"/>
                  <a:pt x="1578135" y="348910"/>
                  <a:pt x="1578135" y="427653"/>
                </a:cubicBezTo>
                <a:cubicBezTo>
                  <a:pt x="1578135" y="767725"/>
                  <a:pt x="1489582" y="1085526"/>
                  <a:pt x="1328914" y="1322375"/>
                </a:cubicBezTo>
                <a:cubicBezTo>
                  <a:pt x="1180354" y="1541371"/>
                  <a:pt x="988665" y="1661916"/>
                  <a:pt x="789112" y="1661916"/>
                </a:cubicBezTo>
                <a:close/>
              </a:path>
            </a:pathLst>
          </a:custGeom>
          <a:gradFill flip="none" rotWithShape="1">
            <a:gsLst>
              <a:gs pos="0">
                <a:srgbClr val="FAF0C0"/>
              </a:gs>
              <a:gs pos="50000">
                <a:srgbClr val="EEC887"/>
              </a:gs>
              <a:gs pos="53000">
                <a:srgbClr val="F7D495"/>
              </a:gs>
              <a:gs pos="100000">
                <a:srgbClr val="FAF0C0"/>
              </a:gs>
            </a:gsLst>
            <a:lin ang="0" scaled="1"/>
            <a:tileRect/>
          </a:gradFill>
          <a:ln w="53232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47" name="任意多边形: 形状 46" descr="D:\51PPT模板网\51pptmoban.com\图片001.jpg">
            <a:extLst>
              <a:ext uri="{FF2B5EF4-FFF2-40B4-BE49-F238E27FC236}">
                <a16:creationId xmlns:a16="http://schemas.microsoft.com/office/drawing/2014/main" id="{F85CDC6E-2035-1468-1DF9-E0B25807199E}"/>
              </a:ext>
            </a:extLst>
          </p:cNvPr>
          <p:cNvSpPr/>
          <p:nvPr/>
        </p:nvSpPr>
        <p:spPr>
          <a:xfrm>
            <a:off x="6626545" y="4056330"/>
            <a:ext cx="1417233" cy="1568237"/>
          </a:xfrm>
          <a:custGeom>
            <a:avLst/>
            <a:gdLst>
              <a:gd name="connsiteX0" fmla="*/ 708661 w 1417233"/>
              <a:gd name="connsiteY0" fmla="*/ 1568237 h 1568237"/>
              <a:gd name="connsiteX1" fmla="*/ 421615 w 1417233"/>
              <a:gd name="connsiteY1" fmla="*/ 1355516 h 1568237"/>
              <a:gd name="connsiteX2" fmla="*/ 293469 w 1417233"/>
              <a:gd name="connsiteY2" fmla="*/ 1293475 h 1568237"/>
              <a:gd name="connsiteX3" fmla="*/ 43983 w 1417233"/>
              <a:gd name="connsiteY3" fmla="*/ 1121760 h 1568237"/>
              <a:gd name="connsiteX4" fmla="*/ 48402 w 1417233"/>
              <a:gd name="connsiteY4" fmla="*/ 625085 h 1568237"/>
              <a:gd name="connsiteX5" fmla="*/ 23656 w 1417233"/>
              <a:gd name="connsiteY5" fmla="*/ 38885 h 1568237"/>
              <a:gd name="connsiteX6" fmla="*/ 1739 w 1417233"/>
              <a:gd name="connsiteY6" fmla="*/ 6186 h 1568237"/>
              <a:gd name="connsiteX7" fmla="*/ 9339 w 1417233"/>
              <a:gd name="connsiteY7" fmla="*/ 0 h 1568237"/>
              <a:gd name="connsiteX8" fmla="*/ 679938 w 1417233"/>
              <a:gd name="connsiteY8" fmla="*/ 133536 h 1568237"/>
              <a:gd name="connsiteX9" fmla="*/ 698409 w 1417233"/>
              <a:gd name="connsiteY9" fmla="*/ 133360 h 1568237"/>
              <a:gd name="connsiteX10" fmla="*/ 708661 w 1417233"/>
              <a:gd name="connsiteY10" fmla="*/ 133183 h 1568237"/>
              <a:gd name="connsiteX11" fmla="*/ 717498 w 1417233"/>
              <a:gd name="connsiteY11" fmla="*/ 133360 h 1568237"/>
              <a:gd name="connsiteX12" fmla="*/ 737295 w 1417233"/>
              <a:gd name="connsiteY12" fmla="*/ 133625 h 1568237"/>
              <a:gd name="connsiteX13" fmla="*/ 1407894 w 1417233"/>
              <a:gd name="connsiteY13" fmla="*/ 88 h 1568237"/>
              <a:gd name="connsiteX14" fmla="*/ 1415495 w 1417233"/>
              <a:gd name="connsiteY14" fmla="*/ 6274 h 1568237"/>
              <a:gd name="connsiteX15" fmla="*/ 1393577 w 1417233"/>
              <a:gd name="connsiteY15" fmla="*/ 38974 h 1568237"/>
              <a:gd name="connsiteX16" fmla="*/ 1368832 w 1417233"/>
              <a:gd name="connsiteY16" fmla="*/ 625174 h 1568237"/>
              <a:gd name="connsiteX17" fmla="*/ 1373251 w 1417233"/>
              <a:gd name="connsiteY17" fmla="*/ 1121849 h 1568237"/>
              <a:gd name="connsiteX18" fmla="*/ 1123853 w 1417233"/>
              <a:gd name="connsiteY18" fmla="*/ 1293564 h 1568237"/>
              <a:gd name="connsiteX19" fmla="*/ 995619 w 1417233"/>
              <a:gd name="connsiteY19" fmla="*/ 1355604 h 1568237"/>
              <a:gd name="connsiteX20" fmla="*/ 708661 w 1417233"/>
              <a:gd name="connsiteY20" fmla="*/ 1568237 h 1568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417233" h="1568237">
                <a:moveTo>
                  <a:pt x="708661" y="1568237"/>
                </a:moveTo>
                <a:cubicBezTo>
                  <a:pt x="626118" y="1484722"/>
                  <a:pt x="535708" y="1417998"/>
                  <a:pt x="421615" y="1355516"/>
                </a:cubicBezTo>
                <a:cubicBezTo>
                  <a:pt x="379459" y="1332450"/>
                  <a:pt x="335713" y="1312653"/>
                  <a:pt x="293469" y="1293475"/>
                </a:cubicBezTo>
                <a:cubicBezTo>
                  <a:pt x="185827" y="1244691"/>
                  <a:pt x="92943" y="1202625"/>
                  <a:pt x="43983" y="1121760"/>
                </a:cubicBezTo>
                <a:cubicBezTo>
                  <a:pt x="-16113" y="1022602"/>
                  <a:pt x="-14610" y="860078"/>
                  <a:pt x="48402" y="625085"/>
                </a:cubicBezTo>
                <a:cubicBezTo>
                  <a:pt x="145704" y="332913"/>
                  <a:pt x="88701" y="145114"/>
                  <a:pt x="23656" y="38885"/>
                </a:cubicBezTo>
                <a:cubicBezTo>
                  <a:pt x="16763" y="27662"/>
                  <a:pt x="9516" y="16791"/>
                  <a:pt x="1739" y="6186"/>
                </a:cubicBezTo>
                <a:lnTo>
                  <a:pt x="9339" y="0"/>
                </a:lnTo>
                <a:cubicBezTo>
                  <a:pt x="170714" y="133536"/>
                  <a:pt x="387502" y="133536"/>
                  <a:pt x="679938" y="133536"/>
                </a:cubicBezTo>
                <a:cubicBezTo>
                  <a:pt x="686125" y="133536"/>
                  <a:pt x="692223" y="133448"/>
                  <a:pt x="698409" y="133360"/>
                </a:cubicBezTo>
                <a:lnTo>
                  <a:pt x="708661" y="133183"/>
                </a:lnTo>
                <a:lnTo>
                  <a:pt x="717498" y="133360"/>
                </a:lnTo>
                <a:cubicBezTo>
                  <a:pt x="724038" y="133448"/>
                  <a:pt x="730578" y="133625"/>
                  <a:pt x="737295" y="133625"/>
                </a:cubicBezTo>
                <a:cubicBezTo>
                  <a:pt x="1029820" y="133625"/>
                  <a:pt x="1246519" y="133625"/>
                  <a:pt x="1407894" y="88"/>
                </a:cubicBezTo>
                <a:lnTo>
                  <a:pt x="1415495" y="6274"/>
                </a:lnTo>
                <a:cubicBezTo>
                  <a:pt x="1407718" y="16880"/>
                  <a:pt x="1400382" y="27750"/>
                  <a:pt x="1393577" y="38974"/>
                </a:cubicBezTo>
                <a:cubicBezTo>
                  <a:pt x="1328532" y="145114"/>
                  <a:pt x="1271441" y="333002"/>
                  <a:pt x="1368832" y="625174"/>
                </a:cubicBezTo>
                <a:cubicBezTo>
                  <a:pt x="1431844" y="860167"/>
                  <a:pt x="1433346" y="1022602"/>
                  <a:pt x="1373251" y="1121849"/>
                </a:cubicBezTo>
                <a:cubicBezTo>
                  <a:pt x="1324290" y="1202713"/>
                  <a:pt x="1231407" y="1244780"/>
                  <a:pt x="1123853" y="1293564"/>
                </a:cubicBezTo>
                <a:cubicBezTo>
                  <a:pt x="1081609" y="1312741"/>
                  <a:pt x="1037951" y="1332450"/>
                  <a:pt x="995619" y="1355604"/>
                </a:cubicBezTo>
                <a:cubicBezTo>
                  <a:pt x="881613" y="1417998"/>
                  <a:pt x="791204" y="1484810"/>
                  <a:pt x="708661" y="1568237"/>
                </a:cubicBezTo>
                <a:close/>
              </a:path>
            </a:pathLst>
          </a:custGeom>
          <a:gradFill flip="none" rotWithShape="1">
            <a:gsLst>
              <a:gs pos="0">
                <a:srgbClr val="FAF0C0"/>
              </a:gs>
              <a:gs pos="50000">
                <a:srgbClr val="EEC887"/>
              </a:gs>
              <a:gs pos="53000">
                <a:srgbClr val="F7D495"/>
              </a:gs>
              <a:gs pos="100000">
                <a:srgbClr val="FAF0C0"/>
              </a:gs>
            </a:gsLst>
            <a:lin ang="0" scaled="1"/>
            <a:tileRect/>
          </a:gradFill>
          <a:ln w="53232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id="{BAA1E5ED-CB8A-93DD-2767-F631BB6140BC}"/>
              </a:ext>
            </a:extLst>
          </p:cNvPr>
          <p:cNvSpPr/>
          <p:nvPr/>
        </p:nvSpPr>
        <p:spPr>
          <a:xfrm>
            <a:off x="8805521" y="1573222"/>
            <a:ext cx="1577074" cy="1700006"/>
          </a:xfrm>
          <a:custGeom>
            <a:avLst/>
            <a:gdLst>
              <a:gd name="connsiteX0" fmla="*/ 788581 w 1577074"/>
              <a:gd name="connsiteY0" fmla="*/ 1700006 h 1700006"/>
              <a:gd name="connsiteX1" fmla="*/ 239676 w 1577074"/>
              <a:gd name="connsiteY1" fmla="*/ 1326793 h 1700006"/>
              <a:gd name="connsiteX2" fmla="*/ 0 w 1577074"/>
              <a:gd name="connsiteY2" fmla="*/ 580279 h 1700006"/>
              <a:gd name="connsiteX3" fmla="*/ 0 w 1577074"/>
              <a:gd name="connsiteY3" fmla="*/ 574711 h 1700006"/>
              <a:gd name="connsiteX4" fmla="*/ 46309 w 1577074"/>
              <a:gd name="connsiteY4" fmla="*/ 524425 h 1700006"/>
              <a:gd name="connsiteX5" fmla="*/ 237732 w 1577074"/>
              <a:gd name="connsiteY5" fmla="*/ 272376 h 1700006"/>
              <a:gd name="connsiteX6" fmla="*/ 313383 w 1577074"/>
              <a:gd name="connsiteY6" fmla="*/ 58240 h 1700006"/>
              <a:gd name="connsiteX7" fmla="*/ 320541 w 1577074"/>
              <a:gd name="connsiteY7" fmla="*/ 32346 h 1700006"/>
              <a:gd name="connsiteX8" fmla="*/ 789200 w 1577074"/>
              <a:gd name="connsiteY8" fmla="*/ 0 h 1700006"/>
              <a:gd name="connsiteX9" fmla="*/ 1257860 w 1577074"/>
              <a:gd name="connsiteY9" fmla="*/ 32346 h 1700006"/>
              <a:gd name="connsiteX10" fmla="*/ 1264930 w 1577074"/>
              <a:gd name="connsiteY10" fmla="*/ 58152 h 1700006"/>
              <a:gd name="connsiteX11" fmla="*/ 1340491 w 1577074"/>
              <a:gd name="connsiteY11" fmla="*/ 272287 h 1700006"/>
              <a:gd name="connsiteX12" fmla="*/ 1531826 w 1577074"/>
              <a:gd name="connsiteY12" fmla="*/ 524337 h 1700006"/>
              <a:gd name="connsiteX13" fmla="*/ 1577075 w 1577074"/>
              <a:gd name="connsiteY13" fmla="*/ 573385 h 1700006"/>
              <a:gd name="connsiteX14" fmla="*/ 1577075 w 1577074"/>
              <a:gd name="connsiteY14" fmla="*/ 580279 h 1700006"/>
              <a:gd name="connsiteX15" fmla="*/ 1337399 w 1577074"/>
              <a:gd name="connsiteY15" fmla="*/ 1326793 h 1700006"/>
              <a:gd name="connsiteX16" fmla="*/ 788581 w 1577074"/>
              <a:gd name="connsiteY16" fmla="*/ 1700006 h 1700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577074" h="1700006">
                <a:moveTo>
                  <a:pt x="788581" y="1700006"/>
                </a:moveTo>
                <a:cubicBezTo>
                  <a:pt x="576744" y="1650162"/>
                  <a:pt x="382227" y="1517951"/>
                  <a:pt x="239676" y="1326793"/>
                </a:cubicBezTo>
                <a:cubicBezTo>
                  <a:pt x="85106" y="1119551"/>
                  <a:pt x="0" y="854422"/>
                  <a:pt x="0" y="580279"/>
                </a:cubicBezTo>
                <a:lnTo>
                  <a:pt x="0" y="574711"/>
                </a:lnTo>
                <a:cubicBezTo>
                  <a:pt x="14670" y="558185"/>
                  <a:pt x="30136" y="541747"/>
                  <a:pt x="46309" y="524425"/>
                </a:cubicBezTo>
                <a:cubicBezTo>
                  <a:pt x="108438" y="458054"/>
                  <a:pt x="178874" y="382934"/>
                  <a:pt x="237732" y="272376"/>
                </a:cubicBezTo>
                <a:cubicBezTo>
                  <a:pt x="272641" y="206624"/>
                  <a:pt x="294293" y="127792"/>
                  <a:pt x="313383" y="58240"/>
                </a:cubicBezTo>
                <a:cubicBezTo>
                  <a:pt x="315768" y="49667"/>
                  <a:pt x="318066" y="41007"/>
                  <a:pt x="320541" y="32346"/>
                </a:cubicBezTo>
                <a:cubicBezTo>
                  <a:pt x="459910" y="11489"/>
                  <a:pt x="624820" y="0"/>
                  <a:pt x="789200" y="0"/>
                </a:cubicBezTo>
                <a:cubicBezTo>
                  <a:pt x="953403" y="0"/>
                  <a:pt x="1118402" y="11401"/>
                  <a:pt x="1257860" y="32346"/>
                </a:cubicBezTo>
                <a:cubicBezTo>
                  <a:pt x="1260246" y="40918"/>
                  <a:pt x="1262632" y="49667"/>
                  <a:pt x="1264930" y="58152"/>
                </a:cubicBezTo>
                <a:cubicBezTo>
                  <a:pt x="1284019" y="127792"/>
                  <a:pt x="1305583" y="206624"/>
                  <a:pt x="1340491" y="272287"/>
                </a:cubicBezTo>
                <a:cubicBezTo>
                  <a:pt x="1399350" y="382934"/>
                  <a:pt x="1469698" y="458054"/>
                  <a:pt x="1531826" y="524337"/>
                </a:cubicBezTo>
                <a:cubicBezTo>
                  <a:pt x="1547734" y="541305"/>
                  <a:pt x="1562846" y="557389"/>
                  <a:pt x="1577075" y="573385"/>
                </a:cubicBezTo>
                <a:lnTo>
                  <a:pt x="1577075" y="580279"/>
                </a:lnTo>
                <a:cubicBezTo>
                  <a:pt x="1577075" y="854422"/>
                  <a:pt x="1491969" y="1119551"/>
                  <a:pt x="1337399" y="1326793"/>
                </a:cubicBezTo>
                <a:cubicBezTo>
                  <a:pt x="1194936" y="1517951"/>
                  <a:pt x="1000331" y="1650162"/>
                  <a:pt x="788581" y="1700006"/>
                </a:cubicBezTo>
                <a:close/>
              </a:path>
            </a:pathLst>
          </a:custGeom>
          <a:gradFill flip="none" rotWithShape="1">
            <a:gsLst>
              <a:gs pos="0">
                <a:srgbClr val="FAF0C0"/>
              </a:gs>
              <a:gs pos="50000">
                <a:srgbClr val="EEC887"/>
              </a:gs>
              <a:gs pos="53000">
                <a:srgbClr val="F7D495"/>
              </a:gs>
              <a:gs pos="100000">
                <a:srgbClr val="FAF0C0"/>
              </a:gs>
            </a:gsLst>
            <a:lin ang="0" scaled="1"/>
            <a:tileRect/>
          </a:gradFill>
          <a:ln w="53232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473A7C20-86BC-AB4A-9724-1E140F75DBB9}"/>
              </a:ext>
            </a:extLst>
          </p:cNvPr>
          <p:cNvSpPr/>
          <p:nvPr/>
        </p:nvSpPr>
        <p:spPr>
          <a:xfrm>
            <a:off x="2028122" y="4044576"/>
            <a:ext cx="1576014" cy="1596164"/>
          </a:xfrm>
          <a:custGeom>
            <a:avLst/>
            <a:gdLst>
              <a:gd name="connsiteX0" fmla="*/ 787609 w 1576014"/>
              <a:gd name="connsiteY0" fmla="*/ 1596164 h 1596164"/>
              <a:gd name="connsiteX1" fmla="*/ 362961 w 1576014"/>
              <a:gd name="connsiteY1" fmla="*/ 1031793 h 1596164"/>
              <a:gd name="connsiteX2" fmla="*/ 0 w 1576014"/>
              <a:gd name="connsiteY2" fmla="*/ 45514 h 1596164"/>
              <a:gd name="connsiteX3" fmla="*/ 318597 w 1576014"/>
              <a:gd name="connsiteY3" fmla="*/ 73352 h 1596164"/>
              <a:gd name="connsiteX4" fmla="*/ 788405 w 1576014"/>
              <a:gd name="connsiteY4" fmla="*/ 0 h 1596164"/>
              <a:gd name="connsiteX5" fmla="*/ 1258213 w 1576014"/>
              <a:gd name="connsiteY5" fmla="*/ 73352 h 1596164"/>
              <a:gd name="connsiteX6" fmla="*/ 1576014 w 1576014"/>
              <a:gd name="connsiteY6" fmla="*/ 45602 h 1596164"/>
              <a:gd name="connsiteX7" fmla="*/ 1209429 w 1576014"/>
              <a:gd name="connsiteY7" fmla="*/ 1029937 h 1596164"/>
              <a:gd name="connsiteX8" fmla="*/ 787609 w 1576014"/>
              <a:gd name="connsiteY8" fmla="*/ 1596164 h 1596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76014" h="1596164">
                <a:moveTo>
                  <a:pt x="787609" y="1596164"/>
                </a:moveTo>
                <a:cubicBezTo>
                  <a:pt x="668832" y="1464572"/>
                  <a:pt x="504894" y="1258655"/>
                  <a:pt x="362961" y="1031793"/>
                </a:cubicBezTo>
                <a:cubicBezTo>
                  <a:pt x="201851" y="774265"/>
                  <a:pt x="13080" y="400256"/>
                  <a:pt x="0" y="45514"/>
                </a:cubicBezTo>
                <a:cubicBezTo>
                  <a:pt x="126290" y="70348"/>
                  <a:pt x="260710" y="73352"/>
                  <a:pt x="318597" y="73352"/>
                </a:cubicBezTo>
                <a:cubicBezTo>
                  <a:pt x="436490" y="73352"/>
                  <a:pt x="648505" y="63454"/>
                  <a:pt x="788405" y="0"/>
                </a:cubicBezTo>
                <a:cubicBezTo>
                  <a:pt x="928305" y="63543"/>
                  <a:pt x="1140231" y="73352"/>
                  <a:pt x="1258213" y="73352"/>
                </a:cubicBezTo>
                <a:cubicBezTo>
                  <a:pt x="1315923" y="73352"/>
                  <a:pt x="1449990" y="70348"/>
                  <a:pt x="1576014" y="45602"/>
                </a:cubicBezTo>
                <a:cubicBezTo>
                  <a:pt x="1557632" y="399372"/>
                  <a:pt x="1369302" y="772762"/>
                  <a:pt x="1209429" y="1029937"/>
                </a:cubicBezTo>
                <a:cubicBezTo>
                  <a:pt x="1067762" y="1257506"/>
                  <a:pt x="905238" y="1464130"/>
                  <a:pt x="787609" y="1596164"/>
                </a:cubicBezTo>
                <a:close/>
              </a:path>
            </a:pathLst>
          </a:custGeom>
          <a:gradFill flip="none" rotWithShape="1">
            <a:gsLst>
              <a:gs pos="0">
                <a:srgbClr val="FAF0C0"/>
              </a:gs>
              <a:gs pos="50000">
                <a:srgbClr val="EEC887"/>
              </a:gs>
              <a:gs pos="53000">
                <a:srgbClr val="F7D495"/>
              </a:gs>
              <a:gs pos="100000">
                <a:srgbClr val="FAF0C0"/>
              </a:gs>
            </a:gsLst>
            <a:lin ang="0" scaled="1"/>
            <a:tileRect/>
          </a:gradFill>
          <a:ln w="53232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53E823AF-3CB5-4742-BD42-5A3DFE92DA74}"/>
              </a:ext>
            </a:extLst>
          </p:cNvPr>
          <p:cNvSpPr/>
          <p:nvPr/>
        </p:nvSpPr>
        <p:spPr>
          <a:xfrm>
            <a:off x="8907426" y="4044576"/>
            <a:ext cx="1472233" cy="1700006"/>
          </a:xfrm>
          <a:custGeom>
            <a:avLst/>
            <a:gdLst>
              <a:gd name="connsiteX0" fmla="*/ 975768 w 1951541"/>
              <a:gd name="connsiteY0" fmla="*/ 2253354 h 2253469"/>
              <a:gd name="connsiteX1" fmla="*/ -3 w 1951541"/>
              <a:gd name="connsiteY1" fmla="*/ 563252 h 2253469"/>
              <a:gd name="connsiteX2" fmla="*/ 975768 w 1951541"/>
              <a:gd name="connsiteY2" fmla="*/ -115 h 2253469"/>
              <a:gd name="connsiteX3" fmla="*/ 1951539 w 1951541"/>
              <a:gd name="connsiteY3" fmla="*/ 563252 h 2253469"/>
              <a:gd name="connsiteX4" fmla="*/ 975768 w 1951541"/>
              <a:gd name="connsiteY4" fmla="*/ 2253354 h 2253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1541" h="2253469">
                <a:moveTo>
                  <a:pt x="975768" y="2253354"/>
                </a:moveTo>
                <a:cubicBezTo>
                  <a:pt x="371967" y="1904753"/>
                  <a:pt x="3" y="1260487"/>
                  <a:pt x="-3" y="563252"/>
                </a:cubicBezTo>
                <a:lnTo>
                  <a:pt x="975768" y="-115"/>
                </a:lnTo>
                <a:lnTo>
                  <a:pt x="1951539" y="563252"/>
                </a:lnTo>
                <a:cubicBezTo>
                  <a:pt x="1951533" y="1260487"/>
                  <a:pt x="1579570" y="1904753"/>
                  <a:pt x="975768" y="2253354"/>
                </a:cubicBezTo>
                <a:close/>
              </a:path>
            </a:pathLst>
          </a:custGeom>
          <a:gradFill flip="none" rotWithShape="1">
            <a:gsLst>
              <a:gs pos="0">
                <a:srgbClr val="FAF0C0"/>
              </a:gs>
              <a:gs pos="50000">
                <a:srgbClr val="EEC887"/>
              </a:gs>
              <a:gs pos="53000">
                <a:srgbClr val="F7D495"/>
              </a:gs>
              <a:gs pos="100000">
                <a:srgbClr val="FAF0C0"/>
              </a:gs>
            </a:gsLst>
            <a:lin ang="0" scaled="1"/>
            <a:tileRect/>
          </a:gradFill>
          <a:ln w="53232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70511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: 形状 3" descr="D:\51PPT模板网\51pptmoban.com\图片001.jpg">
            <a:extLst>
              <a:ext uri="{FF2B5EF4-FFF2-40B4-BE49-F238E27FC236}">
                <a16:creationId xmlns:a16="http://schemas.microsoft.com/office/drawing/2014/main" id="{69F83CB0-FE6C-DF63-F221-EA0D973922F2}"/>
              </a:ext>
            </a:extLst>
          </p:cNvPr>
          <p:cNvSpPr/>
          <p:nvPr/>
        </p:nvSpPr>
        <p:spPr>
          <a:xfrm>
            <a:off x="1884990" y="1200756"/>
            <a:ext cx="1641379" cy="1729076"/>
          </a:xfrm>
          <a:custGeom>
            <a:avLst/>
            <a:gdLst>
              <a:gd name="connsiteX0" fmla="*/ 921747 w 1843400"/>
              <a:gd name="connsiteY0" fmla="*/ 1941894 h 1941891"/>
              <a:gd name="connsiteX1" fmla="*/ 167 w 1843400"/>
              <a:gd name="connsiteY1" fmla="*/ 258497 h 1941891"/>
              <a:gd name="connsiteX2" fmla="*/ 1843328 w 1843400"/>
              <a:gd name="connsiteY2" fmla="*/ 258497 h 1941891"/>
              <a:gd name="connsiteX3" fmla="*/ 921747 w 1843400"/>
              <a:gd name="connsiteY3" fmla="*/ 1941894 h 1941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43400" h="1941891">
                <a:moveTo>
                  <a:pt x="921747" y="1941894"/>
                </a:moveTo>
                <a:cubicBezTo>
                  <a:pt x="341897" y="1579998"/>
                  <a:pt x="-7379" y="941997"/>
                  <a:pt x="167" y="258497"/>
                </a:cubicBezTo>
                <a:cubicBezTo>
                  <a:pt x="566222" y="-86163"/>
                  <a:pt x="1277273" y="-86163"/>
                  <a:pt x="1843328" y="258497"/>
                </a:cubicBezTo>
                <a:cubicBezTo>
                  <a:pt x="1850874" y="941997"/>
                  <a:pt x="1501598" y="1579998"/>
                  <a:pt x="921747" y="1941894"/>
                </a:cubicBezTo>
                <a:close/>
              </a:path>
            </a:pathLst>
          </a:custGeom>
          <a:gradFill flip="none" rotWithShape="1">
            <a:gsLst>
              <a:gs pos="0">
                <a:srgbClr val="FAF0C0"/>
              </a:gs>
              <a:gs pos="50000">
                <a:srgbClr val="EEC887"/>
              </a:gs>
              <a:gs pos="53000">
                <a:srgbClr val="F7D495"/>
              </a:gs>
              <a:gs pos="100000">
                <a:srgbClr val="FAF0C0"/>
              </a:gs>
            </a:gsLst>
            <a:lin ang="0" scaled="1"/>
            <a:tileRect/>
          </a:gradFill>
          <a:ln w="53232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9E23D896-7EA1-BE7B-1D82-6479D3807AB9}"/>
              </a:ext>
            </a:extLst>
          </p:cNvPr>
          <p:cNvSpPr/>
          <p:nvPr/>
        </p:nvSpPr>
        <p:spPr>
          <a:xfrm>
            <a:off x="6355160" y="1052513"/>
            <a:ext cx="1433766" cy="2133712"/>
          </a:xfrm>
          <a:custGeom>
            <a:avLst/>
            <a:gdLst>
              <a:gd name="connsiteX0" fmla="*/ 517201 w 1034401"/>
              <a:gd name="connsiteY0" fmla="*/ 1539385 h 1539384"/>
              <a:gd name="connsiteX1" fmla="*/ 493662 w 1034401"/>
              <a:gd name="connsiteY1" fmla="*/ 1529367 h 1539384"/>
              <a:gd name="connsiteX2" fmla="*/ 9041 w 1034401"/>
              <a:gd name="connsiteY2" fmla="*/ 1024383 h 1539384"/>
              <a:gd name="connsiteX3" fmla="*/ 0 w 1034401"/>
              <a:gd name="connsiteY3" fmla="*/ 1001822 h 1539384"/>
              <a:gd name="connsiteX4" fmla="*/ 0 w 1034401"/>
              <a:gd name="connsiteY4" fmla="*/ 32580 h 1539384"/>
              <a:gd name="connsiteX5" fmla="*/ 32580 w 1034401"/>
              <a:gd name="connsiteY5" fmla="*/ 0 h 1539384"/>
              <a:gd name="connsiteX6" fmla="*/ 1001822 w 1034401"/>
              <a:gd name="connsiteY6" fmla="*/ 0 h 1539384"/>
              <a:gd name="connsiteX7" fmla="*/ 1034401 w 1034401"/>
              <a:gd name="connsiteY7" fmla="*/ 32580 h 1539384"/>
              <a:gd name="connsiteX8" fmla="*/ 1034401 w 1034401"/>
              <a:gd name="connsiteY8" fmla="*/ 1001822 h 1539384"/>
              <a:gd name="connsiteX9" fmla="*/ 1025361 w 1034401"/>
              <a:gd name="connsiteY9" fmla="*/ 1024383 h 1539384"/>
              <a:gd name="connsiteX10" fmla="*/ 540740 w 1034401"/>
              <a:gd name="connsiteY10" fmla="*/ 1529367 h 1539384"/>
              <a:gd name="connsiteX11" fmla="*/ 517201 w 1034401"/>
              <a:gd name="connsiteY11" fmla="*/ 1539385 h 1539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34401" h="1539384">
                <a:moveTo>
                  <a:pt x="517201" y="1539385"/>
                </a:moveTo>
                <a:cubicBezTo>
                  <a:pt x="508323" y="1539385"/>
                  <a:pt x="499852" y="1535801"/>
                  <a:pt x="493662" y="1529367"/>
                </a:cubicBezTo>
                <a:lnTo>
                  <a:pt x="9041" y="1024383"/>
                </a:lnTo>
                <a:cubicBezTo>
                  <a:pt x="3258" y="1018356"/>
                  <a:pt x="0" y="1010211"/>
                  <a:pt x="0" y="1001822"/>
                </a:cubicBezTo>
                <a:lnTo>
                  <a:pt x="0" y="32580"/>
                </a:lnTo>
                <a:cubicBezTo>
                  <a:pt x="0" y="14579"/>
                  <a:pt x="14579" y="0"/>
                  <a:pt x="32580" y="0"/>
                </a:cubicBezTo>
                <a:lnTo>
                  <a:pt x="1001822" y="0"/>
                </a:lnTo>
                <a:cubicBezTo>
                  <a:pt x="1019822" y="0"/>
                  <a:pt x="1034401" y="14579"/>
                  <a:pt x="1034401" y="32580"/>
                </a:cubicBezTo>
                <a:lnTo>
                  <a:pt x="1034401" y="1001822"/>
                </a:lnTo>
                <a:cubicBezTo>
                  <a:pt x="1034401" y="1010211"/>
                  <a:pt x="1031143" y="1018275"/>
                  <a:pt x="1025361" y="1024383"/>
                </a:cubicBezTo>
                <a:lnTo>
                  <a:pt x="540740" y="1529367"/>
                </a:lnTo>
                <a:cubicBezTo>
                  <a:pt x="534549" y="1535801"/>
                  <a:pt x="526079" y="1539385"/>
                  <a:pt x="517201" y="1539385"/>
                </a:cubicBezTo>
                <a:close/>
              </a:path>
            </a:pathLst>
          </a:custGeom>
          <a:gradFill flip="none" rotWithShape="1">
            <a:gsLst>
              <a:gs pos="0">
                <a:srgbClr val="FAF0C0"/>
              </a:gs>
              <a:gs pos="50000">
                <a:srgbClr val="EEC887"/>
              </a:gs>
              <a:gs pos="53000">
                <a:srgbClr val="F7D495"/>
              </a:gs>
              <a:gs pos="100000">
                <a:srgbClr val="FAF0C0"/>
              </a:gs>
            </a:gsLst>
            <a:lin ang="0" scaled="1"/>
            <a:tileRect/>
          </a:gradFill>
          <a:ln w="53232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5A9143AF-C5A2-C2F2-7FD9-0403D0FAE3C9}"/>
              </a:ext>
            </a:extLst>
          </p:cNvPr>
          <p:cNvSpPr/>
          <p:nvPr/>
        </p:nvSpPr>
        <p:spPr>
          <a:xfrm>
            <a:off x="8515966" y="1052513"/>
            <a:ext cx="1918252" cy="1836426"/>
          </a:xfrm>
          <a:custGeom>
            <a:avLst/>
            <a:gdLst>
              <a:gd name="connsiteX0" fmla="*/ 1035560 w 1347039"/>
              <a:gd name="connsiteY0" fmla="*/ 1289581 h 1289580"/>
              <a:gd name="connsiteX1" fmla="*/ 994836 w 1347039"/>
              <a:gd name="connsiteY1" fmla="*/ 1279400 h 1289580"/>
              <a:gd name="connsiteX2" fmla="*/ 868346 w 1347039"/>
              <a:gd name="connsiteY2" fmla="*/ 1212938 h 1289580"/>
              <a:gd name="connsiteX3" fmla="*/ 673438 w 1347039"/>
              <a:gd name="connsiteY3" fmla="*/ 1164801 h 1289580"/>
              <a:gd name="connsiteX4" fmla="*/ 478531 w 1347039"/>
              <a:gd name="connsiteY4" fmla="*/ 1212938 h 1289580"/>
              <a:gd name="connsiteX5" fmla="*/ 352041 w 1347039"/>
              <a:gd name="connsiteY5" fmla="*/ 1279400 h 1289580"/>
              <a:gd name="connsiteX6" fmla="*/ 311317 w 1347039"/>
              <a:gd name="connsiteY6" fmla="*/ 1289581 h 1289580"/>
              <a:gd name="connsiteX7" fmla="*/ 244202 w 1347039"/>
              <a:gd name="connsiteY7" fmla="*/ 1258142 h 1289580"/>
              <a:gd name="connsiteX8" fmla="*/ 225062 w 1347039"/>
              <a:gd name="connsiteY8" fmla="*/ 1187118 h 1289580"/>
              <a:gd name="connsiteX9" fmla="*/ 249253 w 1347039"/>
              <a:gd name="connsiteY9" fmla="*/ 1046293 h 1289580"/>
              <a:gd name="connsiteX10" fmla="*/ 128789 w 1347039"/>
              <a:gd name="connsiteY10" fmla="*/ 675619 h 1289580"/>
              <a:gd name="connsiteX11" fmla="*/ 26490 w 1347039"/>
              <a:gd name="connsiteY11" fmla="*/ 575925 h 1289580"/>
              <a:gd name="connsiteX12" fmla="*/ 4336 w 1347039"/>
              <a:gd name="connsiteY12" fmla="*/ 486169 h 1289580"/>
              <a:gd name="connsiteX13" fmla="*/ 75033 w 1347039"/>
              <a:gd name="connsiteY13" fmla="*/ 426548 h 1289580"/>
              <a:gd name="connsiteX14" fmla="*/ 216429 w 1347039"/>
              <a:gd name="connsiteY14" fmla="*/ 406023 h 1289580"/>
              <a:gd name="connsiteX15" fmla="*/ 531799 w 1347039"/>
              <a:gd name="connsiteY15" fmla="*/ 176907 h 1289580"/>
              <a:gd name="connsiteX16" fmla="*/ 595003 w 1347039"/>
              <a:gd name="connsiteY16" fmla="*/ 48788 h 1289580"/>
              <a:gd name="connsiteX17" fmla="*/ 673520 w 1347039"/>
              <a:gd name="connsiteY17" fmla="*/ 0 h 1289580"/>
              <a:gd name="connsiteX18" fmla="*/ 752037 w 1347039"/>
              <a:gd name="connsiteY18" fmla="*/ 48788 h 1289580"/>
              <a:gd name="connsiteX19" fmla="*/ 815241 w 1347039"/>
              <a:gd name="connsiteY19" fmla="*/ 176907 h 1289580"/>
              <a:gd name="connsiteX20" fmla="*/ 1130611 w 1347039"/>
              <a:gd name="connsiteY20" fmla="*/ 406023 h 1289580"/>
              <a:gd name="connsiteX21" fmla="*/ 1272007 w 1347039"/>
              <a:gd name="connsiteY21" fmla="*/ 426548 h 1289580"/>
              <a:gd name="connsiteX22" fmla="*/ 1342704 w 1347039"/>
              <a:gd name="connsiteY22" fmla="*/ 486169 h 1289580"/>
              <a:gd name="connsiteX23" fmla="*/ 1320550 w 1347039"/>
              <a:gd name="connsiteY23" fmla="*/ 575925 h 1289580"/>
              <a:gd name="connsiteX24" fmla="*/ 1218250 w 1347039"/>
              <a:gd name="connsiteY24" fmla="*/ 675619 h 1289580"/>
              <a:gd name="connsiteX25" fmla="*/ 1097787 w 1347039"/>
              <a:gd name="connsiteY25" fmla="*/ 1046293 h 1289580"/>
              <a:gd name="connsiteX26" fmla="*/ 1121977 w 1347039"/>
              <a:gd name="connsiteY26" fmla="*/ 1187118 h 1289580"/>
              <a:gd name="connsiteX27" fmla="*/ 1102837 w 1347039"/>
              <a:gd name="connsiteY27" fmla="*/ 1258142 h 1289580"/>
              <a:gd name="connsiteX28" fmla="*/ 1035560 w 1347039"/>
              <a:gd name="connsiteY28" fmla="*/ 1289581 h 1289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347039" h="1289580">
                <a:moveTo>
                  <a:pt x="1035560" y="1289581"/>
                </a:moveTo>
                <a:cubicBezTo>
                  <a:pt x="1021388" y="1289581"/>
                  <a:pt x="1007623" y="1286160"/>
                  <a:pt x="994836" y="1279400"/>
                </a:cubicBezTo>
                <a:lnTo>
                  <a:pt x="868346" y="1212938"/>
                </a:lnTo>
                <a:cubicBezTo>
                  <a:pt x="808481" y="1181498"/>
                  <a:pt x="741122" y="1164801"/>
                  <a:pt x="673438" y="1164801"/>
                </a:cubicBezTo>
                <a:cubicBezTo>
                  <a:pt x="605836" y="1164801"/>
                  <a:pt x="538396" y="1181417"/>
                  <a:pt x="478531" y="1212938"/>
                </a:cubicBezTo>
                <a:lnTo>
                  <a:pt x="352041" y="1279400"/>
                </a:lnTo>
                <a:cubicBezTo>
                  <a:pt x="339172" y="1286160"/>
                  <a:pt x="325489" y="1289581"/>
                  <a:pt x="311317" y="1289581"/>
                </a:cubicBezTo>
                <a:cubicBezTo>
                  <a:pt x="285497" y="1289581"/>
                  <a:pt x="260981" y="1278097"/>
                  <a:pt x="244202" y="1258142"/>
                </a:cubicBezTo>
                <a:cubicBezTo>
                  <a:pt x="227668" y="1238512"/>
                  <a:pt x="220664" y="1212612"/>
                  <a:pt x="225062" y="1187118"/>
                </a:cubicBezTo>
                <a:lnTo>
                  <a:pt x="249253" y="1046293"/>
                </a:lnTo>
                <a:cubicBezTo>
                  <a:pt x="272547" y="910436"/>
                  <a:pt x="227506" y="771810"/>
                  <a:pt x="128789" y="675619"/>
                </a:cubicBezTo>
                <a:lnTo>
                  <a:pt x="26490" y="575925"/>
                </a:lnTo>
                <a:cubicBezTo>
                  <a:pt x="2462" y="552468"/>
                  <a:pt x="-6009" y="518097"/>
                  <a:pt x="4336" y="486169"/>
                </a:cubicBezTo>
                <a:cubicBezTo>
                  <a:pt x="14679" y="454241"/>
                  <a:pt x="41802" y="431435"/>
                  <a:pt x="75033" y="426548"/>
                </a:cubicBezTo>
                <a:lnTo>
                  <a:pt x="216429" y="406023"/>
                </a:lnTo>
                <a:cubicBezTo>
                  <a:pt x="352856" y="386231"/>
                  <a:pt x="470712" y="300547"/>
                  <a:pt x="531799" y="176907"/>
                </a:cubicBezTo>
                <a:lnTo>
                  <a:pt x="595003" y="48788"/>
                </a:lnTo>
                <a:cubicBezTo>
                  <a:pt x="609827" y="18652"/>
                  <a:pt x="639963" y="0"/>
                  <a:pt x="673520" y="0"/>
                </a:cubicBezTo>
                <a:cubicBezTo>
                  <a:pt x="707077" y="0"/>
                  <a:pt x="737213" y="18733"/>
                  <a:pt x="752037" y="48788"/>
                </a:cubicBezTo>
                <a:lnTo>
                  <a:pt x="815241" y="176907"/>
                </a:lnTo>
                <a:cubicBezTo>
                  <a:pt x="876246" y="300547"/>
                  <a:pt x="994184" y="386149"/>
                  <a:pt x="1130611" y="406023"/>
                </a:cubicBezTo>
                <a:lnTo>
                  <a:pt x="1272007" y="426548"/>
                </a:lnTo>
                <a:cubicBezTo>
                  <a:pt x="1305238" y="431354"/>
                  <a:pt x="1332279" y="454241"/>
                  <a:pt x="1342704" y="486169"/>
                </a:cubicBezTo>
                <a:cubicBezTo>
                  <a:pt x="1353048" y="518097"/>
                  <a:pt x="1344578" y="552468"/>
                  <a:pt x="1320550" y="575925"/>
                </a:cubicBezTo>
                <a:lnTo>
                  <a:pt x="1218250" y="675619"/>
                </a:lnTo>
                <a:cubicBezTo>
                  <a:pt x="1119534" y="771892"/>
                  <a:pt x="1074493" y="910436"/>
                  <a:pt x="1097787" y="1046293"/>
                </a:cubicBezTo>
                <a:lnTo>
                  <a:pt x="1121977" y="1187118"/>
                </a:lnTo>
                <a:cubicBezTo>
                  <a:pt x="1126376" y="1212612"/>
                  <a:pt x="1119372" y="1238512"/>
                  <a:pt x="1102837" y="1258142"/>
                </a:cubicBezTo>
                <a:cubicBezTo>
                  <a:pt x="1085896" y="1278097"/>
                  <a:pt x="1061379" y="1289581"/>
                  <a:pt x="1035560" y="1289581"/>
                </a:cubicBezTo>
                <a:close/>
              </a:path>
            </a:pathLst>
          </a:custGeom>
          <a:gradFill flip="none" rotWithShape="1">
            <a:gsLst>
              <a:gs pos="0">
                <a:srgbClr val="FAF0C0"/>
              </a:gs>
              <a:gs pos="50000">
                <a:srgbClr val="EEC887"/>
              </a:gs>
              <a:gs pos="53000">
                <a:srgbClr val="F7D495"/>
              </a:gs>
              <a:gs pos="100000">
                <a:srgbClr val="FAF0C0"/>
              </a:gs>
            </a:gsLst>
            <a:lin ang="0" scaled="1"/>
            <a:tileRect/>
          </a:gradFill>
          <a:ln w="53232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7" name="任意多边形: 形状 16" descr="D:\51PPT模板网\51pptmoban.com\图片001.jpg">
            <a:extLst>
              <a:ext uri="{FF2B5EF4-FFF2-40B4-BE49-F238E27FC236}">
                <a16:creationId xmlns:a16="http://schemas.microsoft.com/office/drawing/2014/main" id="{035F1CE3-C4F3-311C-9C7B-6C20323A3719}"/>
              </a:ext>
            </a:extLst>
          </p:cNvPr>
          <p:cNvSpPr/>
          <p:nvPr/>
        </p:nvSpPr>
        <p:spPr>
          <a:xfrm>
            <a:off x="4253301" y="1052513"/>
            <a:ext cx="1245160" cy="1977298"/>
          </a:xfrm>
          <a:custGeom>
            <a:avLst/>
            <a:gdLst>
              <a:gd name="connsiteX0" fmla="*/ 517201 w 1034482"/>
              <a:gd name="connsiteY0" fmla="*/ 1642744 h 1642743"/>
              <a:gd name="connsiteX1" fmla="*/ 162409 w 1034482"/>
              <a:gd name="connsiteY1" fmla="*/ 1513403 h 1642743"/>
              <a:gd name="connsiteX2" fmla="*/ 0 w 1034482"/>
              <a:gd name="connsiteY2" fmla="*/ 1125624 h 1642743"/>
              <a:gd name="connsiteX3" fmla="*/ 0 w 1034482"/>
              <a:gd name="connsiteY3" fmla="*/ 60842 h 1642743"/>
              <a:gd name="connsiteX4" fmla="*/ 49847 w 1034482"/>
              <a:gd name="connsiteY4" fmla="*/ 11403 h 1642743"/>
              <a:gd name="connsiteX5" fmla="*/ 94236 w 1034482"/>
              <a:gd name="connsiteY5" fmla="*/ 40806 h 1642743"/>
              <a:gd name="connsiteX6" fmla="*/ 101811 w 1034482"/>
              <a:gd name="connsiteY6" fmla="*/ 59376 h 1642743"/>
              <a:gd name="connsiteX7" fmla="*/ 108979 w 1034482"/>
              <a:gd name="connsiteY7" fmla="*/ 41783 h 1642743"/>
              <a:gd name="connsiteX8" fmla="*/ 171043 w 1034482"/>
              <a:gd name="connsiteY8" fmla="*/ 0 h 1642743"/>
              <a:gd name="connsiteX9" fmla="*/ 233107 w 1034482"/>
              <a:gd name="connsiteY9" fmla="*/ 41702 h 1642743"/>
              <a:gd name="connsiteX10" fmla="*/ 240274 w 1034482"/>
              <a:gd name="connsiteY10" fmla="*/ 59376 h 1642743"/>
              <a:gd name="connsiteX11" fmla="*/ 247442 w 1034482"/>
              <a:gd name="connsiteY11" fmla="*/ 41783 h 1642743"/>
              <a:gd name="connsiteX12" fmla="*/ 309506 w 1034482"/>
              <a:gd name="connsiteY12" fmla="*/ 0 h 1642743"/>
              <a:gd name="connsiteX13" fmla="*/ 371570 w 1034482"/>
              <a:gd name="connsiteY13" fmla="*/ 41702 h 1642743"/>
              <a:gd name="connsiteX14" fmla="*/ 378738 w 1034482"/>
              <a:gd name="connsiteY14" fmla="*/ 59376 h 1642743"/>
              <a:gd name="connsiteX15" fmla="*/ 385905 w 1034482"/>
              <a:gd name="connsiteY15" fmla="*/ 41783 h 1642743"/>
              <a:gd name="connsiteX16" fmla="*/ 447969 w 1034482"/>
              <a:gd name="connsiteY16" fmla="*/ 0 h 1642743"/>
              <a:gd name="connsiteX17" fmla="*/ 510033 w 1034482"/>
              <a:gd name="connsiteY17" fmla="*/ 41702 h 1642743"/>
              <a:gd name="connsiteX18" fmla="*/ 517201 w 1034482"/>
              <a:gd name="connsiteY18" fmla="*/ 59376 h 1642743"/>
              <a:gd name="connsiteX19" fmla="*/ 524368 w 1034482"/>
              <a:gd name="connsiteY19" fmla="*/ 41783 h 1642743"/>
              <a:gd name="connsiteX20" fmla="*/ 586432 w 1034482"/>
              <a:gd name="connsiteY20" fmla="*/ 0 h 1642743"/>
              <a:gd name="connsiteX21" fmla="*/ 648496 w 1034482"/>
              <a:gd name="connsiteY21" fmla="*/ 41702 h 1642743"/>
              <a:gd name="connsiteX22" fmla="*/ 655664 w 1034482"/>
              <a:gd name="connsiteY22" fmla="*/ 59376 h 1642743"/>
              <a:gd name="connsiteX23" fmla="*/ 662831 w 1034482"/>
              <a:gd name="connsiteY23" fmla="*/ 41783 h 1642743"/>
              <a:gd name="connsiteX24" fmla="*/ 724895 w 1034482"/>
              <a:gd name="connsiteY24" fmla="*/ 0 h 1642743"/>
              <a:gd name="connsiteX25" fmla="*/ 786960 w 1034482"/>
              <a:gd name="connsiteY25" fmla="*/ 41702 h 1642743"/>
              <a:gd name="connsiteX26" fmla="*/ 794127 w 1034482"/>
              <a:gd name="connsiteY26" fmla="*/ 59376 h 1642743"/>
              <a:gd name="connsiteX27" fmla="*/ 801295 w 1034482"/>
              <a:gd name="connsiteY27" fmla="*/ 41783 h 1642743"/>
              <a:gd name="connsiteX28" fmla="*/ 863359 w 1034482"/>
              <a:gd name="connsiteY28" fmla="*/ 0 h 1642743"/>
              <a:gd name="connsiteX29" fmla="*/ 925423 w 1034482"/>
              <a:gd name="connsiteY29" fmla="*/ 41702 h 1642743"/>
              <a:gd name="connsiteX30" fmla="*/ 932590 w 1034482"/>
              <a:gd name="connsiteY30" fmla="*/ 59376 h 1642743"/>
              <a:gd name="connsiteX31" fmla="*/ 940328 w 1034482"/>
              <a:gd name="connsiteY31" fmla="*/ 40399 h 1642743"/>
              <a:gd name="connsiteX32" fmla="*/ 984636 w 1034482"/>
              <a:gd name="connsiteY32" fmla="*/ 11321 h 1642743"/>
              <a:gd name="connsiteX33" fmla="*/ 1034483 w 1034482"/>
              <a:gd name="connsiteY33" fmla="*/ 60761 h 1642743"/>
              <a:gd name="connsiteX34" fmla="*/ 1034483 w 1034482"/>
              <a:gd name="connsiteY34" fmla="*/ 1125624 h 1642743"/>
              <a:gd name="connsiteX35" fmla="*/ 872074 w 1034482"/>
              <a:gd name="connsiteY35" fmla="*/ 1513403 h 1642743"/>
              <a:gd name="connsiteX36" fmla="*/ 517201 w 1034482"/>
              <a:gd name="connsiteY36" fmla="*/ 1642744 h 1642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034482" h="1642743">
                <a:moveTo>
                  <a:pt x="517201" y="1642744"/>
                </a:moveTo>
                <a:cubicBezTo>
                  <a:pt x="382240" y="1642744"/>
                  <a:pt x="256238" y="1596806"/>
                  <a:pt x="162409" y="1513403"/>
                </a:cubicBezTo>
                <a:cubicBezTo>
                  <a:pt x="56200" y="1419003"/>
                  <a:pt x="0" y="1284857"/>
                  <a:pt x="0" y="1125624"/>
                </a:cubicBezTo>
                <a:lnTo>
                  <a:pt x="0" y="60842"/>
                </a:lnTo>
                <a:cubicBezTo>
                  <a:pt x="0" y="33557"/>
                  <a:pt x="22398" y="11403"/>
                  <a:pt x="49847" y="11403"/>
                </a:cubicBezTo>
                <a:cubicBezTo>
                  <a:pt x="69476" y="11403"/>
                  <a:pt x="86499" y="22643"/>
                  <a:pt x="94236" y="40806"/>
                </a:cubicBezTo>
                <a:cubicBezTo>
                  <a:pt x="94318" y="40969"/>
                  <a:pt x="101811" y="59376"/>
                  <a:pt x="101811" y="59376"/>
                </a:cubicBezTo>
                <a:lnTo>
                  <a:pt x="108979" y="41783"/>
                </a:lnTo>
                <a:cubicBezTo>
                  <a:pt x="119323" y="16371"/>
                  <a:pt x="143676" y="0"/>
                  <a:pt x="171043" y="0"/>
                </a:cubicBezTo>
                <a:cubicBezTo>
                  <a:pt x="198410" y="0"/>
                  <a:pt x="222763" y="16371"/>
                  <a:pt x="233107" y="41702"/>
                </a:cubicBezTo>
                <a:lnTo>
                  <a:pt x="240274" y="59376"/>
                </a:lnTo>
                <a:lnTo>
                  <a:pt x="247442" y="41783"/>
                </a:lnTo>
                <a:cubicBezTo>
                  <a:pt x="257786" y="16371"/>
                  <a:pt x="282139" y="0"/>
                  <a:pt x="309506" y="0"/>
                </a:cubicBezTo>
                <a:cubicBezTo>
                  <a:pt x="336873" y="0"/>
                  <a:pt x="361226" y="16371"/>
                  <a:pt x="371570" y="41702"/>
                </a:cubicBezTo>
                <a:lnTo>
                  <a:pt x="378738" y="59376"/>
                </a:lnTo>
                <a:lnTo>
                  <a:pt x="385905" y="41783"/>
                </a:lnTo>
                <a:cubicBezTo>
                  <a:pt x="396249" y="16371"/>
                  <a:pt x="420602" y="0"/>
                  <a:pt x="447969" y="0"/>
                </a:cubicBezTo>
                <a:cubicBezTo>
                  <a:pt x="475336" y="0"/>
                  <a:pt x="499689" y="16371"/>
                  <a:pt x="510033" y="41702"/>
                </a:cubicBezTo>
                <a:lnTo>
                  <a:pt x="517201" y="59376"/>
                </a:lnTo>
                <a:lnTo>
                  <a:pt x="524368" y="41783"/>
                </a:lnTo>
                <a:cubicBezTo>
                  <a:pt x="534712" y="16371"/>
                  <a:pt x="559065" y="0"/>
                  <a:pt x="586432" y="0"/>
                </a:cubicBezTo>
                <a:cubicBezTo>
                  <a:pt x="613799" y="0"/>
                  <a:pt x="638152" y="16371"/>
                  <a:pt x="648496" y="41702"/>
                </a:cubicBezTo>
                <a:lnTo>
                  <a:pt x="655664" y="59376"/>
                </a:lnTo>
                <a:lnTo>
                  <a:pt x="662831" y="41783"/>
                </a:lnTo>
                <a:cubicBezTo>
                  <a:pt x="673175" y="16371"/>
                  <a:pt x="697529" y="0"/>
                  <a:pt x="724895" y="0"/>
                </a:cubicBezTo>
                <a:cubicBezTo>
                  <a:pt x="752262" y="0"/>
                  <a:pt x="776615" y="16371"/>
                  <a:pt x="786960" y="41702"/>
                </a:cubicBezTo>
                <a:lnTo>
                  <a:pt x="794127" y="59376"/>
                </a:lnTo>
                <a:lnTo>
                  <a:pt x="801295" y="41783"/>
                </a:lnTo>
                <a:cubicBezTo>
                  <a:pt x="811639" y="16371"/>
                  <a:pt x="835992" y="0"/>
                  <a:pt x="863359" y="0"/>
                </a:cubicBezTo>
                <a:cubicBezTo>
                  <a:pt x="890726" y="0"/>
                  <a:pt x="915079" y="16371"/>
                  <a:pt x="925423" y="41702"/>
                </a:cubicBezTo>
                <a:lnTo>
                  <a:pt x="932590" y="59376"/>
                </a:lnTo>
                <a:cubicBezTo>
                  <a:pt x="932590" y="59376"/>
                  <a:pt x="940246" y="40643"/>
                  <a:pt x="940328" y="40399"/>
                </a:cubicBezTo>
                <a:cubicBezTo>
                  <a:pt x="947984" y="22561"/>
                  <a:pt x="965007" y="11321"/>
                  <a:pt x="984636" y="11321"/>
                </a:cubicBezTo>
                <a:cubicBezTo>
                  <a:pt x="1012084" y="11321"/>
                  <a:pt x="1034483" y="33476"/>
                  <a:pt x="1034483" y="60761"/>
                </a:cubicBezTo>
                <a:lnTo>
                  <a:pt x="1034483" y="1125624"/>
                </a:lnTo>
                <a:cubicBezTo>
                  <a:pt x="1034483" y="1284938"/>
                  <a:pt x="978365" y="1419003"/>
                  <a:pt x="872074" y="1513403"/>
                </a:cubicBezTo>
                <a:cubicBezTo>
                  <a:pt x="778163" y="1596725"/>
                  <a:pt x="652162" y="1642744"/>
                  <a:pt x="517201" y="1642744"/>
                </a:cubicBezTo>
                <a:close/>
              </a:path>
            </a:pathLst>
          </a:custGeom>
          <a:gradFill flip="none" rotWithShape="1">
            <a:gsLst>
              <a:gs pos="0">
                <a:srgbClr val="FAF0C0"/>
              </a:gs>
              <a:gs pos="50000">
                <a:srgbClr val="EEC887"/>
              </a:gs>
              <a:gs pos="53000">
                <a:srgbClr val="F7D495"/>
              </a:gs>
              <a:gs pos="100000">
                <a:srgbClr val="FAF0C0"/>
              </a:gs>
            </a:gsLst>
            <a:lin ang="0" scaled="1"/>
            <a:tileRect/>
          </a:gradFill>
          <a:ln w="53232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41F21595-FD8B-56B2-6A47-A30808F06878}"/>
              </a:ext>
            </a:extLst>
          </p:cNvPr>
          <p:cNvSpPr/>
          <p:nvPr/>
        </p:nvSpPr>
        <p:spPr>
          <a:xfrm>
            <a:off x="4172690" y="4071611"/>
            <a:ext cx="1406382" cy="1904291"/>
          </a:xfrm>
          <a:custGeom>
            <a:avLst/>
            <a:gdLst>
              <a:gd name="connsiteX0" fmla="*/ 517201 w 1034401"/>
              <a:gd name="connsiteY0" fmla="*/ 1519023 h 1519022"/>
              <a:gd name="connsiteX1" fmla="*/ 162409 w 1034401"/>
              <a:gd name="connsiteY1" fmla="*/ 1389600 h 1519022"/>
              <a:gd name="connsiteX2" fmla="*/ 0 w 1034401"/>
              <a:gd name="connsiteY2" fmla="*/ 1001822 h 1519022"/>
              <a:gd name="connsiteX3" fmla="*/ 0 w 1034401"/>
              <a:gd name="connsiteY3" fmla="*/ 32580 h 1519022"/>
              <a:gd name="connsiteX4" fmla="*/ 32580 w 1034401"/>
              <a:gd name="connsiteY4" fmla="*/ 0 h 1519022"/>
              <a:gd name="connsiteX5" fmla="*/ 1001822 w 1034401"/>
              <a:gd name="connsiteY5" fmla="*/ 0 h 1519022"/>
              <a:gd name="connsiteX6" fmla="*/ 1034401 w 1034401"/>
              <a:gd name="connsiteY6" fmla="*/ 32580 h 1519022"/>
              <a:gd name="connsiteX7" fmla="*/ 1034401 w 1034401"/>
              <a:gd name="connsiteY7" fmla="*/ 1001822 h 1519022"/>
              <a:gd name="connsiteX8" fmla="*/ 871992 w 1034401"/>
              <a:gd name="connsiteY8" fmla="*/ 1389600 h 1519022"/>
              <a:gd name="connsiteX9" fmla="*/ 517201 w 1034401"/>
              <a:gd name="connsiteY9" fmla="*/ 1519023 h 1519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34401" h="1519022">
                <a:moveTo>
                  <a:pt x="517201" y="1519023"/>
                </a:moveTo>
                <a:cubicBezTo>
                  <a:pt x="382240" y="1519023"/>
                  <a:pt x="256239" y="1473086"/>
                  <a:pt x="162409" y="1389600"/>
                </a:cubicBezTo>
                <a:cubicBezTo>
                  <a:pt x="56200" y="1295201"/>
                  <a:pt x="0" y="1161055"/>
                  <a:pt x="0" y="1001822"/>
                </a:cubicBezTo>
                <a:lnTo>
                  <a:pt x="0" y="32580"/>
                </a:lnTo>
                <a:cubicBezTo>
                  <a:pt x="0" y="14579"/>
                  <a:pt x="14579" y="0"/>
                  <a:pt x="32580" y="0"/>
                </a:cubicBezTo>
                <a:lnTo>
                  <a:pt x="1001822" y="0"/>
                </a:lnTo>
                <a:cubicBezTo>
                  <a:pt x="1019822" y="0"/>
                  <a:pt x="1034401" y="14579"/>
                  <a:pt x="1034401" y="32580"/>
                </a:cubicBezTo>
                <a:lnTo>
                  <a:pt x="1034401" y="1001822"/>
                </a:lnTo>
                <a:cubicBezTo>
                  <a:pt x="1034401" y="1161136"/>
                  <a:pt x="978283" y="1295201"/>
                  <a:pt x="871992" y="1389600"/>
                </a:cubicBezTo>
                <a:cubicBezTo>
                  <a:pt x="778163" y="1473086"/>
                  <a:pt x="652162" y="1519023"/>
                  <a:pt x="517201" y="1519023"/>
                </a:cubicBezTo>
                <a:close/>
              </a:path>
            </a:pathLst>
          </a:custGeom>
          <a:gradFill flip="none" rotWithShape="1">
            <a:gsLst>
              <a:gs pos="0">
                <a:srgbClr val="FAF0C0"/>
              </a:gs>
              <a:gs pos="50000">
                <a:srgbClr val="EEC887"/>
              </a:gs>
              <a:gs pos="53000">
                <a:srgbClr val="F7D495"/>
              </a:gs>
              <a:gs pos="100000">
                <a:srgbClr val="FAF0C0"/>
              </a:gs>
            </a:gsLst>
            <a:lin ang="0" scaled="1"/>
            <a:tileRect/>
          </a:gradFill>
          <a:ln w="53232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3" name="任意多边形: 形状 12" descr="D:\51PPT模板网\51pptmoban.com\图片001.jpg">
            <a:extLst>
              <a:ext uri="{FF2B5EF4-FFF2-40B4-BE49-F238E27FC236}">
                <a16:creationId xmlns:a16="http://schemas.microsoft.com/office/drawing/2014/main" id="{BE34E6C4-FB8A-55B4-0B98-48CFA804766A}"/>
              </a:ext>
            </a:extLst>
          </p:cNvPr>
          <p:cNvSpPr/>
          <p:nvPr/>
        </p:nvSpPr>
        <p:spPr>
          <a:xfrm>
            <a:off x="8771901" y="4046085"/>
            <a:ext cx="1406382" cy="1929817"/>
          </a:xfrm>
          <a:custGeom>
            <a:avLst/>
            <a:gdLst>
              <a:gd name="connsiteX0" fmla="*/ 517201 w 1034401"/>
              <a:gd name="connsiteY0" fmla="*/ 1539385 h 1539384"/>
              <a:gd name="connsiteX1" fmla="*/ 493662 w 1034401"/>
              <a:gd name="connsiteY1" fmla="*/ 1529367 h 1539384"/>
              <a:gd name="connsiteX2" fmla="*/ 260962 w 1034401"/>
              <a:gd name="connsiteY2" fmla="*/ 1286893 h 1539384"/>
              <a:gd name="connsiteX3" fmla="*/ 0 w 1034401"/>
              <a:gd name="connsiteY3" fmla="*/ 637990 h 1539384"/>
              <a:gd name="connsiteX4" fmla="*/ 0 w 1034401"/>
              <a:gd name="connsiteY4" fmla="*/ 32580 h 1539384"/>
              <a:gd name="connsiteX5" fmla="*/ 32580 w 1034401"/>
              <a:gd name="connsiteY5" fmla="*/ 0 h 1539384"/>
              <a:gd name="connsiteX6" fmla="*/ 1001822 w 1034401"/>
              <a:gd name="connsiteY6" fmla="*/ 0 h 1539384"/>
              <a:gd name="connsiteX7" fmla="*/ 1034401 w 1034401"/>
              <a:gd name="connsiteY7" fmla="*/ 32580 h 1539384"/>
              <a:gd name="connsiteX8" fmla="*/ 1034401 w 1034401"/>
              <a:gd name="connsiteY8" fmla="*/ 637990 h 1539384"/>
              <a:gd name="connsiteX9" fmla="*/ 773439 w 1034401"/>
              <a:gd name="connsiteY9" fmla="*/ 1286893 h 1539384"/>
              <a:gd name="connsiteX10" fmla="*/ 540739 w 1034401"/>
              <a:gd name="connsiteY10" fmla="*/ 1529367 h 1539384"/>
              <a:gd name="connsiteX11" fmla="*/ 517201 w 1034401"/>
              <a:gd name="connsiteY11" fmla="*/ 1539385 h 1539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34401" h="1539384">
                <a:moveTo>
                  <a:pt x="517201" y="1539385"/>
                </a:moveTo>
                <a:cubicBezTo>
                  <a:pt x="508323" y="1539385"/>
                  <a:pt x="499852" y="1535801"/>
                  <a:pt x="493662" y="1529367"/>
                </a:cubicBezTo>
                <a:lnTo>
                  <a:pt x="260962" y="1286893"/>
                </a:lnTo>
                <a:cubicBezTo>
                  <a:pt x="92607" y="1111534"/>
                  <a:pt x="0" y="881033"/>
                  <a:pt x="0" y="637990"/>
                </a:cubicBezTo>
                <a:lnTo>
                  <a:pt x="0" y="32580"/>
                </a:lnTo>
                <a:cubicBezTo>
                  <a:pt x="0" y="14580"/>
                  <a:pt x="14579" y="0"/>
                  <a:pt x="32580" y="0"/>
                </a:cubicBezTo>
                <a:lnTo>
                  <a:pt x="1001822" y="0"/>
                </a:lnTo>
                <a:cubicBezTo>
                  <a:pt x="1019822" y="0"/>
                  <a:pt x="1034401" y="14580"/>
                  <a:pt x="1034401" y="32580"/>
                </a:cubicBezTo>
                <a:lnTo>
                  <a:pt x="1034401" y="637990"/>
                </a:lnTo>
                <a:cubicBezTo>
                  <a:pt x="1034401" y="881033"/>
                  <a:pt x="941712" y="1111534"/>
                  <a:pt x="773439" y="1286893"/>
                </a:cubicBezTo>
                <a:lnTo>
                  <a:pt x="540739" y="1529367"/>
                </a:lnTo>
                <a:cubicBezTo>
                  <a:pt x="534549" y="1535801"/>
                  <a:pt x="526079" y="1539385"/>
                  <a:pt x="517201" y="1539385"/>
                </a:cubicBezTo>
                <a:close/>
              </a:path>
            </a:pathLst>
          </a:custGeom>
          <a:gradFill flip="none" rotWithShape="1">
            <a:gsLst>
              <a:gs pos="0">
                <a:srgbClr val="FAF0C0"/>
              </a:gs>
              <a:gs pos="50000">
                <a:srgbClr val="EEC887"/>
              </a:gs>
              <a:gs pos="53000">
                <a:srgbClr val="F7D495"/>
              </a:gs>
              <a:gs pos="100000">
                <a:srgbClr val="FAF0C0"/>
              </a:gs>
            </a:gsLst>
            <a:lin ang="0" scaled="1"/>
            <a:tileRect/>
          </a:gradFill>
          <a:ln w="53232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A34E8EC2-0B0E-2506-5DD2-610A45C5555A}"/>
              </a:ext>
            </a:extLst>
          </p:cNvPr>
          <p:cNvSpPr/>
          <p:nvPr/>
        </p:nvSpPr>
        <p:spPr>
          <a:xfrm>
            <a:off x="6272625" y="4147038"/>
            <a:ext cx="1598835" cy="1753434"/>
          </a:xfrm>
          <a:custGeom>
            <a:avLst/>
            <a:gdLst>
              <a:gd name="connsiteX0" fmla="*/ 699130 w 1398263"/>
              <a:gd name="connsiteY0" fmla="*/ 1663106 h 1663105"/>
              <a:gd name="connsiteX1" fmla="*/ 686668 w 1398263"/>
              <a:gd name="connsiteY1" fmla="*/ 1660662 h 1663105"/>
              <a:gd name="connsiteX2" fmla="*/ 685039 w 1398263"/>
              <a:gd name="connsiteY2" fmla="*/ 1660010 h 1663105"/>
              <a:gd name="connsiteX3" fmla="*/ 679745 w 1398263"/>
              <a:gd name="connsiteY3" fmla="*/ 1657730 h 1663105"/>
              <a:gd name="connsiteX4" fmla="*/ 100643 w 1398263"/>
              <a:gd name="connsiteY4" fmla="*/ 1125135 h 1663105"/>
              <a:gd name="connsiteX5" fmla="*/ 13574 w 1398263"/>
              <a:gd name="connsiteY5" fmla="*/ 671384 h 1663105"/>
              <a:gd name="connsiteX6" fmla="*/ 298 w 1398263"/>
              <a:gd name="connsiteY6" fmla="*/ 361959 h 1663105"/>
              <a:gd name="connsiteX7" fmla="*/ 27747 w 1398263"/>
              <a:gd name="connsiteY7" fmla="*/ 330275 h 1663105"/>
              <a:gd name="connsiteX8" fmla="*/ 206120 w 1398263"/>
              <a:gd name="connsiteY8" fmla="*/ 226428 h 1663105"/>
              <a:gd name="connsiteX9" fmla="*/ 266799 w 1398263"/>
              <a:gd name="connsiteY9" fmla="*/ 34616 h 1663105"/>
              <a:gd name="connsiteX10" fmla="*/ 275596 w 1398263"/>
              <a:gd name="connsiteY10" fmla="*/ 10262 h 1663105"/>
              <a:gd name="connsiteX11" fmla="*/ 299297 w 1398263"/>
              <a:gd name="connsiteY11" fmla="*/ 0 h 1663105"/>
              <a:gd name="connsiteX12" fmla="*/ 1098963 w 1398263"/>
              <a:gd name="connsiteY12" fmla="*/ 0 h 1663105"/>
              <a:gd name="connsiteX13" fmla="*/ 1122665 w 1398263"/>
              <a:gd name="connsiteY13" fmla="*/ 10262 h 1663105"/>
              <a:gd name="connsiteX14" fmla="*/ 1131461 w 1398263"/>
              <a:gd name="connsiteY14" fmla="*/ 34616 h 1663105"/>
              <a:gd name="connsiteX15" fmla="*/ 1192222 w 1398263"/>
              <a:gd name="connsiteY15" fmla="*/ 226509 h 1663105"/>
              <a:gd name="connsiteX16" fmla="*/ 1370514 w 1398263"/>
              <a:gd name="connsiteY16" fmla="*/ 330357 h 1663105"/>
              <a:gd name="connsiteX17" fmla="*/ 1397962 w 1398263"/>
              <a:gd name="connsiteY17" fmla="*/ 362040 h 1663105"/>
              <a:gd name="connsiteX18" fmla="*/ 1384686 w 1398263"/>
              <a:gd name="connsiteY18" fmla="*/ 671465 h 1663105"/>
              <a:gd name="connsiteX19" fmla="*/ 1297617 w 1398263"/>
              <a:gd name="connsiteY19" fmla="*/ 1125217 h 1663105"/>
              <a:gd name="connsiteX20" fmla="*/ 718515 w 1398263"/>
              <a:gd name="connsiteY20" fmla="*/ 1657812 h 1663105"/>
              <a:gd name="connsiteX21" fmla="*/ 712162 w 1398263"/>
              <a:gd name="connsiteY21" fmla="*/ 1660581 h 1663105"/>
              <a:gd name="connsiteX22" fmla="*/ 699130 w 1398263"/>
              <a:gd name="connsiteY22" fmla="*/ 1663106 h 1663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398263" h="1663105">
                <a:moveTo>
                  <a:pt x="699130" y="1663106"/>
                </a:moveTo>
                <a:cubicBezTo>
                  <a:pt x="694813" y="1663106"/>
                  <a:pt x="690578" y="1662291"/>
                  <a:pt x="686668" y="1660662"/>
                </a:cubicBezTo>
                <a:lnTo>
                  <a:pt x="685039" y="1660010"/>
                </a:lnTo>
                <a:cubicBezTo>
                  <a:pt x="683329" y="1659278"/>
                  <a:pt x="681537" y="1658544"/>
                  <a:pt x="679745" y="1657730"/>
                </a:cubicBezTo>
                <a:cubicBezTo>
                  <a:pt x="473924" y="1569195"/>
                  <a:pt x="206527" y="1404994"/>
                  <a:pt x="100643" y="1125135"/>
                </a:cubicBezTo>
                <a:cubicBezTo>
                  <a:pt x="44036" y="975758"/>
                  <a:pt x="22697" y="762443"/>
                  <a:pt x="13574" y="671384"/>
                </a:cubicBezTo>
                <a:cubicBezTo>
                  <a:pt x="3230" y="568432"/>
                  <a:pt x="-1249" y="464340"/>
                  <a:pt x="298" y="361959"/>
                </a:cubicBezTo>
                <a:cubicBezTo>
                  <a:pt x="543" y="346158"/>
                  <a:pt x="12108" y="332800"/>
                  <a:pt x="27747" y="330275"/>
                </a:cubicBezTo>
                <a:cubicBezTo>
                  <a:pt x="60733" y="324981"/>
                  <a:pt x="144137" y="304375"/>
                  <a:pt x="206120" y="226428"/>
                </a:cubicBezTo>
                <a:cubicBezTo>
                  <a:pt x="266799" y="149703"/>
                  <a:pt x="268835" y="66707"/>
                  <a:pt x="266799" y="34616"/>
                </a:cubicBezTo>
                <a:cubicBezTo>
                  <a:pt x="266229" y="25656"/>
                  <a:pt x="269405" y="16860"/>
                  <a:pt x="275596" y="10262"/>
                </a:cubicBezTo>
                <a:cubicBezTo>
                  <a:pt x="281786" y="3747"/>
                  <a:pt x="290338" y="0"/>
                  <a:pt x="299297" y="0"/>
                </a:cubicBezTo>
                <a:lnTo>
                  <a:pt x="1098963" y="0"/>
                </a:lnTo>
                <a:cubicBezTo>
                  <a:pt x="1107922" y="0"/>
                  <a:pt x="1116556" y="3747"/>
                  <a:pt x="1122665" y="10262"/>
                </a:cubicBezTo>
                <a:cubicBezTo>
                  <a:pt x="1128773" y="16778"/>
                  <a:pt x="1132031" y="25575"/>
                  <a:pt x="1131461" y="34616"/>
                </a:cubicBezTo>
                <a:cubicBezTo>
                  <a:pt x="1129506" y="66788"/>
                  <a:pt x="1131461" y="149784"/>
                  <a:pt x="1192222" y="226509"/>
                </a:cubicBezTo>
                <a:cubicBezTo>
                  <a:pt x="1254204" y="304456"/>
                  <a:pt x="1337527" y="325063"/>
                  <a:pt x="1370514" y="330357"/>
                </a:cubicBezTo>
                <a:cubicBezTo>
                  <a:pt x="1386152" y="332882"/>
                  <a:pt x="1397717" y="346239"/>
                  <a:pt x="1397962" y="362040"/>
                </a:cubicBezTo>
                <a:cubicBezTo>
                  <a:pt x="1399510" y="464422"/>
                  <a:pt x="1395111" y="568513"/>
                  <a:pt x="1384686" y="671465"/>
                </a:cubicBezTo>
                <a:cubicBezTo>
                  <a:pt x="1375564" y="762525"/>
                  <a:pt x="1354305" y="975758"/>
                  <a:pt x="1297617" y="1125217"/>
                </a:cubicBezTo>
                <a:cubicBezTo>
                  <a:pt x="1191652" y="1405075"/>
                  <a:pt x="924336" y="1569276"/>
                  <a:pt x="718515" y="1657812"/>
                </a:cubicBezTo>
                <a:cubicBezTo>
                  <a:pt x="716316" y="1658789"/>
                  <a:pt x="714280" y="1659685"/>
                  <a:pt x="712162" y="1660581"/>
                </a:cubicBezTo>
                <a:cubicBezTo>
                  <a:pt x="708171" y="1662210"/>
                  <a:pt x="703610" y="1663106"/>
                  <a:pt x="699130" y="1663106"/>
                </a:cubicBezTo>
                <a:close/>
              </a:path>
            </a:pathLst>
          </a:custGeom>
          <a:gradFill flip="none" rotWithShape="1">
            <a:gsLst>
              <a:gs pos="0">
                <a:srgbClr val="FAF0C0"/>
              </a:gs>
              <a:gs pos="50000">
                <a:srgbClr val="EEC887"/>
              </a:gs>
              <a:gs pos="53000">
                <a:srgbClr val="F7D495"/>
              </a:gs>
              <a:gs pos="100000">
                <a:srgbClr val="FAF0C0"/>
              </a:gs>
            </a:gsLst>
            <a:lin ang="0" scaled="1"/>
            <a:tileRect/>
          </a:gradFill>
          <a:ln w="53232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531B9169-213C-928E-0DB9-4C7E04238836}"/>
              </a:ext>
            </a:extLst>
          </p:cNvPr>
          <p:cNvSpPr/>
          <p:nvPr/>
        </p:nvSpPr>
        <p:spPr>
          <a:xfrm>
            <a:off x="2027238" y="3828189"/>
            <a:ext cx="1406382" cy="2147713"/>
          </a:xfrm>
          <a:custGeom>
            <a:avLst/>
            <a:gdLst>
              <a:gd name="connsiteX0" fmla="*/ 517201 w 1034401"/>
              <a:gd name="connsiteY0" fmla="*/ 1713197 h 1713196"/>
              <a:gd name="connsiteX1" fmla="*/ 495698 w 1034401"/>
              <a:gd name="connsiteY1" fmla="*/ 1705052 h 1713196"/>
              <a:gd name="connsiteX2" fmla="*/ 11077 w 1034401"/>
              <a:gd name="connsiteY2" fmla="*/ 1278260 h 1713196"/>
              <a:gd name="connsiteX3" fmla="*/ 0 w 1034401"/>
              <a:gd name="connsiteY3" fmla="*/ 1253825 h 1713196"/>
              <a:gd name="connsiteX4" fmla="*/ 0 w 1034401"/>
              <a:gd name="connsiteY4" fmla="*/ 517201 h 1713196"/>
              <a:gd name="connsiteX5" fmla="*/ 517201 w 1034401"/>
              <a:gd name="connsiteY5" fmla="*/ 0 h 1713196"/>
              <a:gd name="connsiteX6" fmla="*/ 882906 w 1034401"/>
              <a:gd name="connsiteY6" fmla="*/ 151495 h 1713196"/>
              <a:gd name="connsiteX7" fmla="*/ 1034401 w 1034401"/>
              <a:gd name="connsiteY7" fmla="*/ 517201 h 1713196"/>
              <a:gd name="connsiteX8" fmla="*/ 1034401 w 1034401"/>
              <a:gd name="connsiteY8" fmla="*/ 1253825 h 1713196"/>
              <a:gd name="connsiteX9" fmla="*/ 1023324 w 1034401"/>
              <a:gd name="connsiteY9" fmla="*/ 1278260 h 1713196"/>
              <a:gd name="connsiteX10" fmla="*/ 538703 w 1034401"/>
              <a:gd name="connsiteY10" fmla="*/ 1705052 h 1713196"/>
              <a:gd name="connsiteX11" fmla="*/ 517201 w 1034401"/>
              <a:gd name="connsiteY11" fmla="*/ 1713197 h 1713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34401" h="1713196">
                <a:moveTo>
                  <a:pt x="517201" y="1713197"/>
                </a:moveTo>
                <a:cubicBezTo>
                  <a:pt x="509544" y="1713197"/>
                  <a:pt x="501807" y="1710509"/>
                  <a:pt x="495698" y="1705052"/>
                </a:cubicBezTo>
                <a:lnTo>
                  <a:pt x="11077" y="1278260"/>
                </a:lnTo>
                <a:cubicBezTo>
                  <a:pt x="4072" y="1272069"/>
                  <a:pt x="0" y="1263192"/>
                  <a:pt x="0" y="1253825"/>
                </a:cubicBezTo>
                <a:lnTo>
                  <a:pt x="0" y="517201"/>
                </a:lnTo>
                <a:cubicBezTo>
                  <a:pt x="0" y="232048"/>
                  <a:pt x="232048" y="0"/>
                  <a:pt x="517201" y="0"/>
                </a:cubicBezTo>
                <a:cubicBezTo>
                  <a:pt x="655420" y="0"/>
                  <a:pt x="785249" y="53838"/>
                  <a:pt x="882906" y="151495"/>
                </a:cubicBezTo>
                <a:cubicBezTo>
                  <a:pt x="980564" y="249152"/>
                  <a:pt x="1034401" y="379063"/>
                  <a:pt x="1034401" y="517201"/>
                </a:cubicBezTo>
                <a:lnTo>
                  <a:pt x="1034401" y="1253825"/>
                </a:lnTo>
                <a:cubicBezTo>
                  <a:pt x="1034401" y="1263192"/>
                  <a:pt x="1030410" y="1272069"/>
                  <a:pt x="1023324" y="1278260"/>
                </a:cubicBezTo>
                <a:lnTo>
                  <a:pt x="538703" y="1705052"/>
                </a:lnTo>
                <a:cubicBezTo>
                  <a:pt x="532595" y="1710509"/>
                  <a:pt x="524938" y="1713197"/>
                  <a:pt x="517201" y="1713197"/>
                </a:cubicBezTo>
                <a:close/>
              </a:path>
            </a:pathLst>
          </a:custGeom>
          <a:gradFill flip="none" rotWithShape="1">
            <a:gsLst>
              <a:gs pos="0">
                <a:srgbClr val="FAF0C0"/>
              </a:gs>
              <a:gs pos="50000">
                <a:srgbClr val="EEC887"/>
              </a:gs>
              <a:gs pos="53000">
                <a:srgbClr val="F7D495"/>
              </a:gs>
              <a:gs pos="100000">
                <a:srgbClr val="FAF0C0"/>
              </a:gs>
            </a:gsLst>
            <a:lin ang="0" scaled="1"/>
            <a:tileRect/>
          </a:gradFill>
          <a:ln w="53232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99723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A1E25083-19B8-E8AB-1ED7-A1C7CCDEA98B}"/>
              </a:ext>
            </a:extLst>
          </p:cNvPr>
          <p:cNvSpPr/>
          <p:nvPr/>
        </p:nvSpPr>
        <p:spPr>
          <a:xfrm>
            <a:off x="6679976" y="3638981"/>
            <a:ext cx="1434059" cy="2053368"/>
          </a:xfrm>
          <a:custGeom>
            <a:avLst/>
            <a:gdLst>
              <a:gd name="connsiteX0" fmla="*/ 582 w 981808"/>
              <a:gd name="connsiteY0" fmla="*/ 0 h 1405809"/>
              <a:gd name="connsiteX1" fmla="*/ 977444 w 981808"/>
              <a:gd name="connsiteY1" fmla="*/ 0 h 1405809"/>
              <a:gd name="connsiteX2" fmla="*/ 981308 w 981808"/>
              <a:gd name="connsiteY2" fmla="*/ 59082 h 1405809"/>
              <a:gd name="connsiteX3" fmla="*/ 981549 w 981808"/>
              <a:gd name="connsiteY3" fmla="*/ 1032966 h 1405809"/>
              <a:gd name="connsiteX4" fmla="*/ 777017 w 981808"/>
              <a:gd name="connsiteY4" fmla="*/ 1300444 h 1405809"/>
              <a:gd name="connsiteX5" fmla="*/ 692741 w 981808"/>
              <a:gd name="connsiteY5" fmla="*/ 1310828 h 1405809"/>
              <a:gd name="connsiteX6" fmla="*/ 487242 w 981808"/>
              <a:gd name="connsiteY6" fmla="*/ 1405810 h 1405809"/>
              <a:gd name="connsiteX7" fmla="*/ 309192 w 981808"/>
              <a:gd name="connsiteY7" fmla="*/ 1310989 h 1405809"/>
              <a:gd name="connsiteX8" fmla="*/ 130578 w 981808"/>
              <a:gd name="connsiteY8" fmla="*/ 1279033 h 1405809"/>
              <a:gd name="connsiteX9" fmla="*/ 2030 w 981808"/>
              <a:gd name="connsiteY9" fmla="*/ 1098166 h 1405809"/>
              <a:gd name="connsiteX10" fmla="*/ 582 w 981808"/>
              <a:gd name="connsiteY10" fmla="*/ 0 h 1405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81808" h="1405809">
                <a:moveTo>
                  <a:pt x="582" y="0"/>
                </a:moveTo>
                <a:cubicBezTo>
                  <a:pt x="328832" y="0"/>
                  <a:pt x="649999" y="0"/>
                  <a:pt x="977444" y="0"/>
                </a:cubicBezTo>
                <a:cubicBezTo>
                  <a:pt x="978813" y="19721"/>
                  <a:pt x="981308" y="39442"/>
                  <a:pt x="981308" y="59082"/>
                </a:cubicBezTo>
                <a:cubicBezTo>
                  <a:pt x="981630" y="383710"/>
                  <a:pt x="982113" y="708338"/>
                  <a:pt x="981549" y="1032966"/>
                </a:cubicBezTo>
                <a:cubicBezTo>
                  <a:pt x="981227" y="1200955"/>
                  <a:pt x="922468" y="1276779"/>
                  <a:pt x="777017" y="1300444"/>
                </a:cubicBezTo>
                <a:cubicBezTo>
                  <a:pt x="749005" y="1305033"/>
                  <a:pt x="720913" y="1309379"/>
                  <a:pt x="692741" y="1310828"/>
                </a:cubicBezTo>
                <a:cubicBezTo>
                  <a:pt x="572806" y="1316865"/>
                  <a:pt x="570391" y="1317589"/>
                  <a:pt x="487242" y="1405810"/>
                </a:cubicBezTo>
                <a:cubicBezTo>
                  <a:pt x="446191" y="1329824"/>
                  <a:pt x="380669" y="1316704"/>
                  <a:pt x="309192" y="1310989"/>
                </a:cubicBezTo>
                <a:cubicBezTo>
                  <a:pt x="249224" y="1306240"/>
                  <a:pt x="188291" y="1297386"/>
                  <a:pt x="130578" y="1279033"/>
                </a:cubicBezTo>
                <a:cubicBezTo>
                  <a:pt x="53304" y="1254483"/>
                  <a:pt x="2916" y="1189284"/>
                  <a:pt x="2030" y="1098166"/>
                </a:cubicBezTo>
                <a:cubicBezTo>
                  <a:pt x="-1431" y="734901"/>
                  <a:pt x="582" y="371556"/>
                  <a:pt x="582" y="0"/>
                </a:cubicBezTo>
                <a:close/>
              </a:path>
            </a:pathLst>
          </a:custGeom>
          <a:gradFill flip="none" rotWithShape="1">
            <a:gsLst>
              <a:gs pos="0">
                <a:srgbClr val="FAF0C0"/>
              </a:gs>
              <a:gs pos="50000">
                <a:srgbClr val="EEC887"/>
              </a:gs>
              <a:gs pos="53000">
                <a:srgbClr val="F7D495"/>
              </a:gs>
              <a:gs pos="100000">
                <a:srgbClr val="FAF0C0"/>
              </a:gs>
            </a:gsLst>
            <a:lin ang="0" scaled="1"/>
            <a:tileRect/>
          </a:gradFill>
          <a:ln w="53232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E3C70B1C-A001-A237-C7E5-669CA526F703}"/>
              </a:ext>
            </a:extLst>
          </p:cNvPr>
          <p:cNvSpPr/>
          <p:nvPr/>
        </p:nvSpPr>
        <p:spPr>
          <a:xfrm>
            <a:off x="2030796" y="3662082"/>
            <a:ext cx="1600038" cy="1950319"/>
          </a:xfrm>
          <a:custGeom>
            <a:avLst/>
            <a:gdLst>
              <a:gd name="connsiteX0" fmla="*/ 0 w 1095443"/>
              <a:gd name="connsiteY0" fmla="*/ 186865 h 1335258"/>
              <a:gd name="connsiteX1" fmla="*/ 141587 w 1095443"/>
              <a:gd name="connsiteY1" fmla="*/ 18313 h 1335258"/>
              <a:gd name="connsiteX2" fmla="*/ 184812 w 1095443"/>
              <a:gd name="connsiteY2" fmla="*/ 927 h 1335258"/>
              <a:gd name="connsiteX3" fmla="*/ 907075 w 1095443"/>
              <a:gd name="connsiteY3" fmla="*/ 1007 h 1335258"/>
              <a:gd name="connsiteX4" fmla="*/ 960200 w 1095443"/>
              <a:gd name="connsiteY4" fmla="*/ 24994 h 1335258"/>
              <a:gd name="connsiteX5" fmla="*/ 1094865 w 1095443"/>
              <a:gd name="connsiteY5" fmla="*/ 191534 h 1335258"/>
              <a:gd name="connsiteX6" fmla="*/ 1094624 w 1095443"/>
              <a:gd name="connsiteY6" fmla="*/ 187670 h 1335258"/>
              <a:gd name="connsiteX7" fmla="*/ 1032805 w 1095443"/>
              <a:gd name="connsiteY7" fmla="*/ 729388 h 1335258"/>
              <a:gd name="connsiteX8" fmla="*/ 809196 w 1095443"/>
              <a:gd name="connsiteY8" fmla="*/ 1179424 h 1335258"/>
              <a:gd name="connsiteX9" fmla="*/ 687088 w 1095443"/>
              <a:gd name="connsiteY9" fmla="*/ 1240277 h 1335258"/>
              <a:gd name="connsiteX10" fmla="*/ 557333 w 1095443"/>
              <a:gd name="connsiteY10" fmla="*/ 1335259 h 1335258"/>
              <a:gd name="connsiteX11" fmla="*/ 289372 w 1095443"/>
              <a:gd name="connsiteY11" fmla="*/ 1180310 h 1335258"/>
              <a:gd name="connsiteX12" fmla="*/ 158732 w 1095443"/>
              <a:gd name="connsiteY12" fmla="*/ 1093860 h 1335258"/>
              <a:gd name="connsiteX13" fmla="*/ 53528 w 1095443"/>
              <a:gd name="connsiteY13" fmla="*/ 801027 h 1335258"/>
              <a:gd name="connsiteX14" fmla="*/ 75422 w 1095443"/>
              <a:gd name="connsiteY14" fmla="*/ 630301 h 1335258"/>
              <a:gd name="connsiteX15" fmla="*/ 0 w 1095443"/>
              <a:gd name="connsiteY15" fmla="*/ 186865 h 1335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095443" h="1335258">
                <a:moveTo>
                  <a:pt x="0" y="186865"/>
                </a:moveTo>
                <a:cubicBezTo>
                  <a:pt x="49423" y="127462"/>
                  <a:pt x="94257" y="71519"/>
                  <a:pt x="141587" y="18313"/>
                </a:cubicBezTo>
                <a:cubicBezTo>
                  <a:pt x="151568" y="7125"/>
                  <a:pt x="170162" y="1007"/>
                  <a:pt x="184812" y="927"/>
                </a:cubicBezTo>
                <a:cubicBezTo>
                  <a:pt x="425566" y="-200"/>
                  <a:pt x="666321" y="-442"/>
                  <a:pt x="907075" y="1007"/>
                </a:cubicBezTo>
                <a:cubicBezTo>
                  <a:pt x="925106" y="1088"/>
                  <a:pt x="947644" y="10747"/>
                  <a:pt x="960200" y="24994"/>
                </a:cubicBezTo>
                <a:cubicBezTo>
                  <a:pt x="1004472" y="75302"/>
                  <a:pt x="1045362" y="129554"/>
                  <a:pt x="1094865" y="191534"/>
                </a:cubicBezTo>
                <a:cubicBezTo>
                  <a:pt x="1094865" y="178977"/>
                  <a:pt x="1096314" y="184370"/>
                  <a:pt x="1094624" y="187670"/>
                </a:cubicBezTo>
                <a:cubicBezTo>
                  <a:pt x="1006806" y="358315"/>
                  <a:pt x="996986" y="541598"/>
                  <a:pt x="1032805" y="729388"/>
                </a:cubicBezTo>
                <a:cubicBezTo>
                  <a:pt x="1076271" y="957263"/>
                  <a:pt x="1035944" y="1052970"/>
                  <a:pt x="809196" y="1179424"/>
                </a:cubicBezTo>
                <a:cubicBezTo>
                  <a:pt x="769352" y="1201640"/>
                  <a:pt x="725724" y="1215726"/>
                  <a:pt x="687088" y="1240277"/>
                </a:cubicBezTo>
                <a:cubicBezTo>
                  <a:pt x="638229" y="1271267"/>
                  <a:pt x="592670" y="1309018"/>
                  <a:pt x="557333" y="1335259"/>
                </a:cubicBezTo>
                <a:cubicBezTo>
                  <a:pt x="467101" y="1283260"/>
                  <a:pt x="377753" y="1232872"/>
                  <a:pt x="289372" y="1180310"/>
                </a:cubicBezTo>
                <a:cubicBezTo>
                  <a:pt x="244699" y="1153747"/>
                  <a:pt x="199381" y="1127345"/>
                  <a:pt x="158732" y="1093860"/>
                </a:cubicBezTo>
                <a:cubicBezTo>
                  <a:pt x="71478" y="1022060"/>
                  <a:pt x="27448" y="928447"/>
                  <a:pt x="53528" y="801027"/>
                </a:cubicBezTo>
                <a:cubicBezTo>
                  <a:pt x="64958" y="745245"/>
                  <a:pt x="66809" y="686968"/>
                  <a:pt x="75422" y="630301"/>
                </a:cubicBezTo>
                <a:cubicBezTo>
                  <a:pt x="99892" y="468671"/>
                  <a:pt x="64958" y="320403"/>
                  <a:pt x="0" y="186865"/>
                </a:cubicBezTo>
                <a:close/>
              </a:path>
            </a:pathLst>
          </a:custGeom>
          <a:gradFill flip="none" rotWithShape="1">
            <a:gsLst>
              <a:gs pos="0">
                <a:srgbClr val="FAF0C0"/>
              </a:gs>
              <a:gs pos="50000">
                <a:srgbClr val="EEC887"/>
              </a:gs>
              <a:gs pos="53000">
                <a:srgbClr val="F7D495"/>
              </a:gs>
              <a:gs pos="100000">
                <a:srgbClr val="FAF0C0"/>
              </a:gs>
            </a:gsLst>
            <a:lin ang="0" scaled="1"/>
            <a:tileRect/>
          </a:gradFill>
          <a:ln w="53232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4" name="任意多边形: 形状 3" descr="D:\51PPT模板网\51pptmoban.com\图片001.jpg">
            <a:extLst>
              <a:ext uri="{FF2B5EF4-FFF2-40B4-BE49-F238E27FC236}">
                <a16:creationId xmlns:a16="http://schemas.microsoft.com/office/drawing/2014/main" id="{6EB9E386-A3EF-FFDE-F714-4B067BC46554}"/>
              </a:ext>
            </a:extLst>
          </p:cNvPr>
          <p:cNvSpPr/>
          <p:nvPr/>
        </p:nvSpPr>
        <p:spPr>
          <a:xfrm>
            <a:off x="4408284" y="3658174"/>
            <a:ext cx="1369652" cy="2018086"/>
          </a:xfrm>
          <a:custGeom>
            <a:avLst/>
            <a:gdLst>
              <a:gd name="connsiteX0" fmla="*/ 937436 w 937713"/>
              <a:gd name="connsiteY0" fmla="*/ 506845 h 1381654"/>
              <a:gd name="connsiteX1" fmla="*/ 937678 w 937713"/>
              <a:gd name="connsiteY1" fmla="*/ 810867 h 1381654"/>
              <a:gd name="connsiteX2" fmla="*/ 871110 w 937713"/>
              <a:gd name="connsiteY2" fmla="*/ 1027232 h 1381654"/>
              <a:gd name="connsiteX3" fmla="*/ 532154 w 937713"/>
              <a:gd name="connsiteY3" fmla="*/ 1359024 h 1381654"/>
              <a:gd name="connsiteX4" fmla="*/ 407068 w 937713"/>
              <a:gd name="connsiteY4" fmla="*/ 1358461 h 1381654"/>
              <a:gd name="connsiteX5" fmla="*/ 63524 w 937713"/>
              <a:gd name="connsiteY5" fmla="*/ 1013468 h 1381654"/>
              <a:gd name="connsiteX6" fmla="*/ 4362 w 937713"/>
              <a:gd name="connsiteY6" fmla="*/ 816904 h 1381654"/>
              <a:gd name="connsiteX7" fmla="*/ 1786 w 937713"/>
              <a:gd name="connsiteY7" fmla="*/ 181331 h 1381654"/>
              <a:gd name="connsiteX8" fmla="*/ 107957 w 937713"/>
              <a:gd name="connsiteY8" fmla="*/ 35237 h 1381654"/>
              <a:gd name="connsiteX9" fmla="*/ 832313 w 937713"/>
              <a:gd name="connsiteY9" fmla="*/ 36122 h 1381654"/>
              <a:gd name="connsiteX10" fmla="*/ 937276 w 937713"/>
              <a:gd name="connsiteY10" fmla="*/ 181975 h 1381654"/>
              <a:gd name="connsiteX11" fmla="*/ 937436 w 937713"/>
              <a:gd name="connsiteY11" fmla="*/ 506845 h 1381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37713" h="1381654">
                <a:moveTo>
                  <a:pt x="937436" y="506845"/>
                </a:moveTo>
                <a:cubicBezTo>
                  <a:pt x="937356" y="608186"/>
                  <a:pt x="936390" y="709526"/>
                  <a:pt x="937678" y="810867"/>
                </a:cubicBezTo>
                <a:cubicBezTo>
                  <a:pt x="938724" y="892809"/>
                  <a:pt x="916830" y="963562"/>
                  <a:pt x="871110" y="1027232"/>
                </a:cubicBezTo>
                <a:cubicBezTo>
                  <a:pt x="775243" y="1160850"/>
                  <a:pt x="658850" y="1266537"/>
                  <a:pt x="532154" y="1359024"/>
                </a:cubicBezTo>
                <a:cubicBezTo>
                  <a:pt x="490298" y="1389531"/>
                  <a:pt x="448925" y="1389048"/>
                  <a:pt x="407068" y="1358461"/>
                </a:cubicBezTo>
                <a:cubicBezTo>
                  <a:pt x="276992" y="1263318"/>
                  <a:pt x="152308" y="1158999"/>
                  <a:pt x="63524" y="1013468"/>
                </a:cubicBezTo>
                <a:cubicBezTo>
                  <a:pt x="29878" y="958330"/>
                  <a:pt x="6696" y="883794"/>
                  <a:pt x="4362" y="816904"/>
                </a:cubicBezTo>
                <a:cubicBezTo>
                  <a:pt x="-3043" y="605368"/>
                  <a:pt x="1062" y="393269"/>
                  <a:pt x="1786" y="181331"/>
                </a:cubicBezTo>
                <a:cubicBezTo>
                  <a:pt x="2108" y="86591"/>
                  <a:pt x="25371" y="51094"/>
                  <a:pt x="107957" y="35237"/>
                </a:cubicBezTo>
                <a:cubicBezTo>
                  <a:pt x="349194" y="-10966"/>
                  <a:pt x="591156" y="-12818"/>
                  <a:pt x="832313" y="36122"/>
                </a:cubicBezTo>
                <a:cubicBezTo>
                  <a:pt x="916991" y="53348"/>
                  <a:pt x="936551" y="84096"/>
                  <a:pt x="937276" y="181975"/>
                </a:cubicBezTo>
                <a:cubicBezTo>
                  <a:pt x="938081" y="290319"/>
                  <a:pt x="937517" y="398582"/>
                  <a:pt x="937436" y="506845"/>
                </a:cubicBezTo>
                <a:close/>
              </a:path>
            </a:pathLst>
          </a:custGeom>
          <a:gradFill flip="none" rotWithShape="1">
            <a:gsLst>
              <a:gs pos="0">
                <a:srgbClr val="FAF0C0"/>
              </a:gs>
              <a:gs pos="50000">
                <a:srgbClr val="EEC887"/>
              </a:gs>
              <a:gs pos="53000">
                <a:srgbClr val="F7D495"/>
              </a:gs>
              <a:gs pos="100000">
                <a:srgbClr val="FAF0C0"/>
              </a:gs>
            </a:gsLst>
            <a:lin ang="0" scaled="1"/>
            <a:tileRect/>
          </a:gradFill>
          <a:ln w="53232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A34838F4-40B9-F65E-6BCD-8955C01BAA4D}"/>
              </a:ext>
            </a:extLst>
          </p:cNvPr>
          <p:cNvSpPr/>
          <p:nvPr/>
        </p:nvSpPr>
        <p:spPr>
          <a:xfrm>
            <a:off x="2027238" y="1165651"/>
            <a:ext cx="1597930" cy="2016367"/>
          </a:xfrm>
          <a:custGeom>
            <a:avLst/>
            <a:gdLst>
              <a:gd name="connsiteX0" fmla="*/ 20788 w 1094000"/>
              <a:gd name="connsiteY0" fmla="*/ 83713 h 1380477"/>
              <a:gd name="connsiteX1" fmla="*/ 546649 w 1094000"/>
              <a:gd name="connsiteY1" fmla="*/ 0 h 1380477"/>
              <a:gd name="connsiteX2" fmla="*/ 1078707 w 1094000"/>
              <a:gd name="connsiteY2" fmla="*/ 87013 h 1380477"/>
              <a:gd name="connsiteX3" fmla="*/ 953863 w 1094000"/>
              <a:gd name="connsiteY3" fmla="*/ 926957 h 1380477"/>
              <a:gd name="connsiteX4" fmla="*/ 586895 w 1094000"/>
              <a:gd name="connsiteY4" fmla="*/ 1363953 h 1380477"/>
              <a:gd name="connsiteX5" fmla="*/ 525801 w 1094000"/>
              <a:gd name="connsiteY5" fmla="*/ 1376188 h 1380477"/>
              <a:gd name="connsiteX6" fmla="*/ 44373 w 1094000"/>
              <a:gd name="connsiteY6" fmla="*/ 685237 h 1380477"/>
              <a:gd name="connsiteX7" fmla="*/ 20788 w 1094000"/>
              <a:gd name="connsiteY7" fmla="*/ 83713 h 1380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94000" h="1380477">
                <a:moveTo>
                  <a:pt x="20788" y="83713"/>
                </a:moveTo>
                <a:cubicBezTo>
                  <a:pt x="190146" y="212904"/>
                  <a:pt x="424300" y="207591"/>
                  <a:pt x="546649" y="0"/>
                </a:cubicBezTo>
                <a:cubicBezTo>
                  <a:pt x="696688" y="217411"/>
                  <a:pt x="877636" y="208879"/>
                  <a:pt x="1078707" y="87013"/>
                </a:cubicBezTo>
                <a:cubicBezTo>
                  <a:pt x="1110422" y="384756"/>
                  <a:pt x="1103419" y="669218"/>
                  <a:pt x="953863" y="926957"/>
                </a:cubicBezTo>
                <a:cubicBezTo>
                  <a:pt x="854776" y="1097682"/>
                  <a:pt x="728966" y="1240075"/>
                  <a:pt x="586895" y="1363953"/>
                </a:cubicBezTo>
                <a:cubicBezTo>
                  <a:pt x="571763" y="1377154"/>
                  <a:pt x="536748" y="1386250"/>
                  <a:pt x="525801" y="1376188"/>
                </a:cubicBezTo>
                <a:cubicBezTo>
                  <a:pt x="319498" y="1187674"/>
                  <a:pt x="125349" y="985636"/>
                  <a:pt x="44373" y="685237"/>
                </a:cubicBezTo>
                <a:cubicBezTo>
                  <a:pt x="-7948" y="491088"/>
                  <a:pt x="-11570" y="292189"/>
                  <a:pt x="20788" y="83713"/>
                </a:cubicBezTo>
                <a:close/>
              </a:path>
            </a:pathLst>
          </a:custGeom>
          <a:gradFill flip="none" rotWithShape="1">
            <a:gsLst>
              <a:gs pos="0">
                <a:srgbClr val="FAF0C0"/>
              </a:gs>
              <a:gs pos="50000">
                <a:srgbClr val="EEC887"/>
              </a:gs>
              <a:gs pos="53000">
                <a:srgbClr val="F7D495"/>
              </a:gs>
              <a:gs pos="100000">
                <a:srgbClr val="FAF0C0"/>
              </a:gs>
            </a:gsLst>
            <a:lin ang="0" scaled="1"/>
            <a:tileRect/>
          </a:gradFill>
          <a:ln w="53232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EA26312B-6F3E-1F6E-49A4-79B7942BF067}"/>
              </a:ext>
            </a:extLst>
          </p:cNvPr>
          <p:cNvSpPr/>
          <p:nvPr/>
        </p:nvSpPr>
        <p:spPr>
          <a:xfrm>
            <a:off x="8988871" y="1191295"/>
            <a:ext cx="1366525" cy="1952421"/>
          </a:xfrm>
          <a:custGeom>
            <a:avLst/>
            <a:gdLst>
              <a:gd name="connsiteX0" fmla="*/ 389 w 935572"/>
              <a:gd name="connsiteY0" fmla="*/ 415576 h 1336697"/>
              <a:gd name="connsiteX1" fmla="*/ 22042 w 935572"/>
              <a:gd name="connsiteY1" fmla="*/ 167416 h 1336697"/>
              <a:gd name="connsiteX2" fmla="*/ 70821 w 935572"/>
              <a:gd name="connsiteY2" fmla="*/ 91833 h 1336697"/>
              <a:gd name="connsiteX3" fmla="*/ 861583 w 935572"/>
              <a:gd name="connsiteY3" fmla="*/ 89096 h 1336697"/>
              <a:gd name="connsiteX4" fmla="*/ 913179 w 935572"/>
              <a:gd name="connsiteY4" fmla="*/ 155744 h 1336697"/>
              <a:gd name="connsiteX5" fmla="*/ 913662 w 935572"/>
              <a:gd name="connsiteY5" fmla="*/ 767491 h 1336697"/>
              <a:gd name="connsiteX6" fmla="*/ 752435 w 935572"/>
              <a:gd name="connsiteY6" fmla="*/ 1107413 h 1336697"/>
              <a:gd name="connsiteX7" fmla="*/ 504194 w 935572"/>
              <a:gd name="connsiteY7" fmla="*/ 1327158 h 1336697"/>
              <a:gd name="connsiteX8" fmla="*/ 430221 w 935572"/>
              <a:gd name="connsiteY8" fmla="*/ 1326273 h 1336697"/>
              <a:gd name="connsiteX9" fmla="*/ 252815 w 935572"/>
              <a:gd name="connsiteY9" fmla="*/ 1182191 h 1336697"/>
              <a:gd name="connsiteX10" fmla="*/ 389 w 935572"/>
              <a:gd name="connsiteY10" fmla="*/ 415576 h 1336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35572" h="1336697">
                <a:moveTo>
                  <a:pt x="389" y="415576"/>
                </a:moveTo>
                <a:cubicBezTo>
                  <a:pt x="4494" y="364141"/>
                  <a:pt x="9163" y="265054"/>
                  <a:pt x="22042" y="167416"/>
                </a:cubicBezTo>
                <a:cubicBezTo>
                  <a:pt x="25744" y="139404"/>
                  <a:pt x="48605" y="102217"/>
                  <a:pt x="70821" y="91833"/>
                </a:cubicBezTo>
                <a:cubicBezTo>
                  <a:pt x="333469" y="-30919"/>
                  <a:pt x="598210" y="-29389"/>
                  <a:pt x="861583" y="89096"/>
                </a:cubicBezTo>
                <a:cubicBezTo>
                  <a:pt x="883638" y="98997"/>
                  <a:pt x="909879" y="130631"/>
                  <a:pt x="913179" y="155744"/>
                </a:cubicBezTo>
                <a:cubicBezTo>
                  <a:pt x="940145" y="359231"/>
                  <a:pt x="945618" y="563280"/>
                  <a:pt x="913662" y="767491"/>
                </a:cubicBezTo>
                <a:cubicBezTo>
                  <a:pt x="892654" y="901673"/>
                  <a:pt x="840897" y="1017743"/>
                  <a:pt x="752435" y="1107413"/>
                </a:cubicBezTo>
                <a:cubicBezTo>
                  <a:pt x="674276" y="1186618"/>
                  <a:pt x="589517" y="1257935"/>
                  <a:pt x="504194" y="1327158"/>
                </a:cubicBezTo>
                <a:cubicBezTo>
                  <a:pt x="487452" y="1340762"/>
                  <a:pt x="448815" y="1339232"/>
                  <a:pt x="430221" y="1326273"/>
                </a:cubicBezTo>
                <a:cubicBezTo>
                  <a:pt x="368403" y="1283048"/>
                  <a:pt x="307953" y="1235718"/>
                  <a:pt x="252815" y="1182191"/>
                </a:cubicBezTo>
                <a:cubicBezTo>
                  <a:pt x="54078" y="989410"/>
                  <a:pt x="-5487" y="815706"/>
                  <a:pt x="389" y="415576"/>
                </a:cubicBezTo>
                <a:close/>
              </a:path>
            </a:pathLst>
          </a:custGeom>
          <a:gradFill flip="none" rotWithShape="1">
            <a:gsLst>
              <a:gs pos="0">
                <a:srgbClr val="FAF0C0"/>
              </a:gs>
              <a:gs pos="50000">
                <a:srgbClr val="EEC887"/>
              </a:gs>
              <a:gs pos="53000">
                <a:srgbClr val="F7D495"/>
              </a:gs>
              <a:gs pos="100000">
                <a:srgbClr val="FAF0C0"/>
              </a:gs>
            </a:gsLst>
            <a:lin ang="0" scaled="1"/>
            <a:tileRect/>
          </a:gradFill>
          <a:ln w="53232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7" name="任意多边形: 形状 6" descr="D:\51PPT模板网\51pptmoban.com\图片001.jpg">
            <a:extLst>
              <a:ext uri="{FF2B5EF4-FFF2-40B4-BE49-F238E27FC236}">
                <a16:creationId xmlns:a16="http://schemas.microsoft.com/office/drawing/2014/main" id="{F720A8CB-47E4-EEFF-7F22-FA6D5AF9C604}"/>
              </a:ext>
            </a:extLst>
          </p:cNvPr>
          <p:cNvSpPr/>
          <p:nvPr/>
        </p:nvSpPr>
        <p:spPr>
          <a:xfrm>
            <a:off x="8977896" y="3652955"/>
            <a:ext cx="1404354" cy="2000408"/>
          </a:xfrm>
          <a:custGeom>
            <a:avLst/>
            <a:gdLst>
              <a:gd name="connsiteX0" fmla="*/ 945566 w 961471"/>
              <a:gd name="connsiteY0" fmla="*/ 85817 h 1369551"/>
              <a:gd name="connsiteX1" fmla="*/ 934860 w 961471"/>
              <a:gd name="connsiteY1" fmla="*/ 730888 h 1369551"/>
              <a:gd name="connsiteX2" fmla="*/ 798505 w 961471"/>
              <a:gd name="connsiteY2" fmla="*/ 1049157 h 1369551"/>
              <a:gd name="connsiteX3" fmla="*/ 514123 w 961471"/>
              <a:gd name="connsiteY3" fmla="*/ 1348028 h 1369551"/>
              <a:gd name="connsiteX4" fmla="*/ 440231 w 961471"/>
              <a:gd name="connsiteY4" fmla="*/ 1351086 h 1369551"/>
              <a:gd name="connsiteX5" fmla="*/ 163174 w 961471"/>
              <a:gd name="connsiteY5" fmla="*/ 1063243 h 1369551"/>
              <a:gd name="connsiteX6" fmla="*/ 2993 w 961471"/>
              <a:gd name="connsiteY6" fmla="*/ 612402 h 1369551"/>
              <a:gd name="connsiteX7" fmla="*/ 1705 w 961471"/>
              <a:gd name="connsiteY7" fmla="*/ 80827 h 1369551"/>
              <a:gd name="connsiteX8" fmla="*/ 328748 w 961471"/>
              <a:gd name="connsiteY8" fmla="*/ 60543 h 1369551"/>
              <a:gd name="connsiteX9" fmla="*/ 620696 w 961471"/>
              <a:gd name="connsiteY9" fmla="*/ 59738 h 1369551"/>
              <a:gd name="connsiteX10" fmla="*/ 945566 w 961471"/>
              <a:gd name="connsiteY10" fmla="*/ 85817 h 1369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61471" h="1369551">
                <a:moveTo>
                  <a:pt x="945566" y="85817"/>
                </a:moveTo>
                <a:cubicBezTo>
                  <a:pt x="968265" y="305322"/>
                  <a:pt x="968345" y="518547"/>
                  <a:pt x="934860" y="730888"/>
                </a:cubicBezTo>
                <a:cubicBezTo>
                  <a:pt x="915864" y="851386"/>
                  <a:pt x="873766" y="962305"/>
                  <a:pt x="798505" y="1049157"/>
                </a:cubicBezTo>
                <a:cubicBezTo>
                  <a:pt x="708031" y="1153637"/>
                  <a:pt x="609185" y="1248699"/>
                  <a:pt x="514123" y="1348028"/>
                </a:cubicBezTo>
                <a:cubicBezTo>
                  <a:pt x="489975" y="1373222"/>
                  <a:pt x="466874" y="1378856"/>
                  <a:pt x="440231" y="1351086"/>
                </a:cubicBezTo>
                <a:cubicBezTo>
                  <a:pt x="347906" y="1254978"/>
                  <a:pt x="250992" y="1164262"/>
                  <a:pt x="163174" y="1063243"/>
                </a:cubicBezTo>
                <a:cubicBezTo>
                  <a:pt x="56119" y="940089"/>
                  <a:pt x="8708" y="782565"/>
                  <a:pt x="2993" y="612402"/>
                </a:cubicBezTo>
                <a:cubicBezTo>
                  <a:pt x="-2883" y="436847"/>
                  <a:pt x="1705" y="260809"/>
                  <a:pt x="1705" y="80827"/>
                </a:cubicBezTo>
                <a:cubicBezTo>
                  <a:pt x="120352" y="137574"/>
                  <a:pt x="234410" y="131376"/>
                  <a:pt x="328748" y="60543"/>
                </a:cubicBezTo>
                <a:cubicBezTo>
                  <a:pt x="433711" y="-18180"/>
                  <a:pt x="515089" y="-21882"/>
                  <a:pt x="620696" y="59738"/>
                </a:cubicBezTo>
                <a:cubicBezTo>
                  <a:pt x="714470" y="132342"/>
                  <a:pt x="829334" y="134596"/>
                  <a:pt x="945566" y="85817"/>
                </a:cubicBezTo>
                <a:close/>
              </a:path>
            </a:pathLst>
          </a:custGeom>
          <a:gradFill flip="none" rotWithShape="1">
            <a:gsLst>
              <a:gs pos="0">
                <a:srgbClr val="FAF0C0"/>
              </a:gs>
              <a:gs pos="50000">
                <a:srgbClr val="EEC887"/>
              </a:gs>
              <a:gs pos="53000">
                <a:srgbClr val="F7D495"/>
              </a:gs>
              <a:gs pos="100000">
                <a:srgbClr val="FAF0C0"/>
              </a:gs>
            </a:gsLst>
            <a:lin ang="0" scaled="1"/>
            <a:tileRect/>
          </a:gradFill>
          <a:ln w="53232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F7D50B07-4D8F-7D26-94A0-AAAB3133C258}"/>
              </a:ext>
            </a:extLst>
          </p:cNvPr>
          <p:cNvSpPr/>
          <p:nvPr/>
        </p:nvSpPr>
        <p:spPr>
          <a:xfrm>
            <a:off x="4469122" y="1228787"/>
            <a:ext cx="1269845" cy="2043845"/>
          </a:xfrm>
          <a:custGeom>
            <a:avLst/>
            <a:gdLst>
              <a:gd name="connsiteX0" fmla="*/ 438101 w 869381"/>
              <a:gd name="connsiteY0" fmla="*/ 1399290 h 1399289"/>
              <a:gd name="connsiteX1" fmla="*/ 237674 w 869381"/>
              <a:gd name="connsiteY1" fmla="*/ 1332722 h 1399289"/>
              <a:gd name="connsiteX2" fmla="*/ 28955 w 869381"/>
              <a:gd name="connsiteY2" fmla="*/ 929613 h 1399289"/>
              <a:gd name="connsiteX3" fmla="*/ 40305 w 869381"/>
              <a:gd name="connsiteY3" fmla="*/ 218860 h 1399289"/>
              <a:gd name="connsiteX4" fmla="*/ 69282 w 869381"/>
              <a:gd name="connsiteY4" fmla="*/ 85725 h 1399289"/>
              <a:gd name="connsiteX5" fmla="*/ 142531 w 869381"/>
              <a:gd name="connsiteY5" fmla="*/ 0 h 1399289"/>
              <a:gd name="connsiteX6" fmla="*/ 300700 w 869381"/>
              <a:gd name="connsiteY6" fmla="*/ 84357 h 1399289"/>
              <a:gd name="connsiteX7" fmla="*/ 573088 w 869381"/>
              <a:gd name="connsiteY7" fmla="*/ 84679 h 1399289"/>
              <a:gd name="connsiteX8" fmla="*/ 731176 w 869381"/>
              <a:gd name="connsiteY8" fmla="*/ 161 h 1399289"/>
              <a:gd name="connsiteX9" fmla="*/ 832114 w 869381"/>
              <a:gd name="connsiteY9" fmla="*/ 123315 h 1399289"/>
              <a:gd name="connsiteX10" fmla="*/ 838795 w 869381"/>
              <a:gd name="connsiteY10" fmla="*/ 191734 h 1399289"/>
              <a:gd name="connsiteX11" fmla="*/ 779874 w 869381"/>
              <a:gd name="connsiteY11" fmla="*/ 480543 h 1399289"/>
              <a:gd name="connsiteX12" fmla="*/ 815694 w 869381"/>
              <a:gd name="connsiteY12" fmla="*/ 830446 h 1399289"/>
              <a:gd name="connsiteX13" fmla="*/ 844510 w 869381"/>
              <a:gd name="connsiteY13" fmla="*/ 913998 h 1399289"/>
              <a:gd name="connsiteX14" fmla="*/ 636516 w 869381"/>
              <a:gd name="connsiteY14" fmla="*/ 1332400 h 1399289"/>
              <a:gd name="connsiteX15" fmla="*/ 438101 w 869381"/>
              <a:gd name="connsiteY15" fmla="*/ 1399290 h 13992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869381" h="1399289">
                <a:moveTo>
                  <a:pt x="438101" y="1399290"/>
                </a:moveTo>
                <a:cubicBezTo>
                  <a:pt x="371453" y="1376671"/>
                  <a:pt x="305771" y="1347613"/>
                  <a:pt x="237674" y="1332722"/>
                </a:cubicBezTo>
                <a:cubicBezTo>
                  <a:pt x="44973" y="1290463"/>
                  <a:pt x="-52665" y="1128994"/>
                  <a:pt x="28955" y="929613"/>
                </a:cubicBezTo>
                <a:cubicBezTo>
                  <a:pt x="127962" y="687812"/>
                  <a:pt x="108241" y="456476"/>
                  <a:pt x="40305" y="218860"/>
                </a:cubicBezTo>
                <a:cubicBezTo>
                  <a:pt x="24367" y="163240"/>
                  <a:pt x="29438" y="123718"/>
                  <a:pt x="69282" y="85725"/>
                </a:cubicBezTo>
                <a:cubicBezTo>
                  <a:pt x="99950" y="56506"/>
                  <a:pt x="125466" y="20284"/>
                  <a:pt x="142531" y="0"/>
                </a:cubicBezTo>
                <a:cubicBezTo>
                  <a:pt x="200486" y="33083"/>
                  <a:pt x="255623" y="92969"/>
                  <a:pt x="300700" y="84357"/>
                </a:cubicBezTo>
                <a:cubicBezTo>
                  <a:pt x="394071" y="66648"/>
                  <a:pt x="479716" y="66407"/>
                  <a:pt x="573088" y="84679"/>
                </a:cubicBezTo>
                <a:cubicBezTo>
                  <a:pt x="617761" y="93452"/>
                  <a:pt x="672819" y="33485"/>
                  <a:pt x="731176" y="161"/>
                </a:cubicBezTo>
                <a:cubicBezTo>
                  <a:pt x="758463" y="32680"/>
                  <a:pt x="798307" y="75180"/>
                  <a:pt x="832114" y="123315"/>
                </a:cubicBezTo>
                <a:cubicBezTo>
                  <a:pt x="842900" y="138689"/>
                  <a:pt x="842820" y="169921"/>
                  <a:pt x="838795" y="191734"/>
                </a:cubicBezTo>
                <a:cubicBezTo>
                  <a:pt x="820926" y="288406"/>
                  <a:pt x="799595" y="384273"/>
                  <a:pt x="779874" y="480543"/>
                </a:cubicBezTo>
                <a:cubicBezTo>
                  <a:pt x="755002" y="602007"/>
                  <a:pt x="769490" y="718158"/>
                  <a:pt x="815694" y="830446"/>
                </a:cubicBezTo>
                <a:cubicBezTo>
                  <a:pt x="826801" y="857492"/>
                  <a:pt x="835575" y="885825"/>
                  <a:pt x="844510" y="913998"/>
                </a:cubicBezTo>
                <a:cubicBezTo>
                  <a:pt x="913975" y="1132697"/>
                  <a:pt x="835817" y="1286358"/>
                  <a:pt x="636516" y="1332400"/>
                </a:cubicBezTo>
                <a:cubicBezTo>
                  <a:pt x="568741" y="1348096"/>
                  <a:pt x="503059" y="1376993"/>
                  <a:pt x="438101" y="1399290"/>
                </a:cubicBezTo>
                <a:close/>
              </a:path>
            </a:pathLst>
          </a:custGeom>
          <a:gradFill flip="none" rotWithShape="1">
            <a:gsLst>
              <a:gs pos="0">
                <a:srgbClr val="FAF0C0"/>
              </a:gs>
              <a:gs pos="50000">
                <a:srgbClr val="EEC887"/>
              </a:gs>
              <a:gs pos="53000">
                <a:srgbClr val="F7D495"/>
              </a:gs>
              <a:gs pos="100000">
                <a:srgbClr val="FAF0C0"/>
              </a:gs>
            </a:gsLst>
            <a:lin ang="0" scaled="1"/>
            <a:tileRect/>
          </a:gradFill>
          <a:ln w="53232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35124A23-6EDB-AC4F-77B5-81A831939780}"/>
              </a:ext>
            </a:extLst>
          </p:cNvPr>
          <p:cNvSpPr/>
          <p:nvPr/>
        </p:nvSpPr>
        <p:spPr>
          <a:xfrm>
            <a:off x="6781467" y="1191634"/>
            <a:ext cx="1232138" cy="2089226"/>
          </a:xfrm>
          <a:custGeom>
            <a:avLst/>
            <a:gdLst>
              <a:gd name="connsiteX0" fmla="*/ 0 w 843566"/>
              <a:gd name="connsiteY0" fmla="*/ 55299 h 1430359"/>
              <a:gd name="connsiteX1" fmla="*/ 227714 w 843566"/>
              <a:gd name="connsiteY1" fmla="*/ 215077 h 1430359"/>
              <a:gd name="connsiteX2" fmla="*/ 416551 w 843566"/>
              <a:gd name="connsiteY2" fmla="*/ 0 h 1430359"/>
              <a:gd name="connsiteX3" fmla="*/ 612873 w 843566"/>
              <a:gd name="connsiteY3" fmla="*/ 214916 h 1430359"/>
              <a:gd name="connsiteX4" fmla="*/ 843566 w 843566"/>
              <a:gd name="connsiteY4" fmla="*/ 49020 h 1430359"/>
              <a:gd name="connsiteX5" fmla="*/ 843566 w 843566"/>
              <a:gd name="connsiteY5" fmla="*/ 1371600 h 1430359"/>
              <a:gd name="connsiteX6" fmla="*/ 614644 w 843566"/>
              <a:gd name="connsiteY6" fmla="*/ 1214478 h 1430359"/>
              <a:gd name="connsiteX7" fmla="*/ 418805 w 843566"/>
              <a:gd name="connsiteY7" fmla="*/ 1430360 h 1430359"/>
              <a:gd name="connsiteX8" fmla="*/ 231095 w 843566"/>
              <a:gd name="connsiteY8" fmla="*/ 1213592 h 1430359"/>
              <a:gd name="connsiteX9" fmla="*/ 0 w 843566"/>
              <a:gd name="connsiteY9" fmla="*/ 1355421 h 1430359"/>
              <a:gd name="connsiteX10" fmla="*/ 0 w 843566"/>
              <a:gd name="connsiteY10" fmla="*/ 55299 h 1430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43566" h="1430359">
                <a:moveTo>
                  <a:pt x="0" y="55299"/>
                </a:moveTo>
                <a:cubicBezTo>
                  <a:pt x="59645" y="159457"/>
                  <a:pt x="123879" y="223851"/>
                  <a:pt x="227714" y="215077"/>
                </a:cubicBezTo>
                <a:cubicBezTo>
                  <a:pt x="339197" y="205660"/>
                  <a:pt x="369865" y="102468"/>
                  <a:pt x="416551" y="0"/>
                </a:cubicBezTo>
                <a:cubicBezTo>
                  <a:pt x="475713" y="91601"/>
                  <a:pt x="498171" y="207108"/>
                  <a:pt x="612873" y="214916"/>
                </a:cubicBezTo>
                <a:cubicBezTo>
                  <a:pt x="717917" y="222080"/>
                  <a:pt x="783438" y="161710"/>
                  <a:pt x="843566" y="49020"/>
                </a:cubicBezTo>
                <a:cubicBezTo>
                  <a:pt x="843566" y="500183"/>
                  <a:pt x="843566" y="927681"/>
                  <a:pt x="843566" y="1371600"/>
                </a:cubicBezTo>
                <a:cubicBezTo>
                  <a:pt x="780701" y="1281206"/>
                  <a:pt x="725161" y="1206268"/>
                  <a:pt x="614644" y="1214478"/>
                </a:cubicBezTo>
                <a:cubicBezTo>
                  <a:pt x="493422" y="1223574"/>
                  <a:pt x="479899" y="1341818"/>
                  <a:pt x="418805" y="1430360"/>
                </a:cubicBezTo>
                <a:cubicBezTo>
                  <a:pt x="367692" y="1336747"/>
                  <a:pt x="347729" y="1217939"/>
                  <a:pt x="231095" y="1213592"/>
                </a:cubicBezTo>
                <a:cubicBezTo>
                  <a:pt x="129755" y="1209809"/>
                  <a:pt x="59726" y="1265349"/>
                  <a:pt x="0" y="1355421"/>
                </a:cubicBezTo>
                <a:cubicBezTo>
                  <a:pt x="0" y="928567"/>
                  <a:pt x="0" y="501793"/>
                  <a:pt x="0" y="55299"/>
                </a:cubicBezTo>
                <a:close/>
              </a:path>
            </a:pathLst>
          </a:custGeom>
          <a:gradFill flip="none" rotWithShape="1">
            <a:gsLst>
              <a:gs pos="0">
                <a:srgbClr val="FAF0C0"/>
              </a:gs>
              <a:gs pos="50000">
                <a:srgbClr val="EEC887"/>
              </a:gs>
              <a:gs pos="53000">
                <a:srgbClr val="F7D495"/>
              </a:gs>
              <a:gs pos="100000">
                <a:srgbClr val="FAF0C0"/>
              </a:gs>
            </a:gsLst>
            <a:lin ang="0" scaled="1"/>
            <a:tileRect/>
          </a:gradFill>
          <a:ln w="53232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71537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，www.51pptmoban.com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303</TotalTime>
  <Words>68</Words>
  <Application>Microsoft Office PowerPoint</Application>
  <PresentationFormat>宽屏</PresentationFormat>
  <Paragraphs>7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5" baseType="lpstr">
      <vt:lpstr>HarmonyOS Sans SC Light</vt:lpstr>
      <vt:lpstr>阿里巴巴普惠体 2.0 55 Regular</vt:lpstr>
      <vt:lpstr>阿里巴巴普惠体 2.0 65 Medium</vt:lpstr>
      <vt:lpstr>阿里巴巴普惠体 2.0 95 ExtraBold</vt:lpstr>
      <vt:lpstr>等线</vt:lpstr>
      <vt:lpstr>等线 Light</vt:lpstr>
      <vt:lpstr>Arial</vt:lpstr>
      <vt:lpstr>Office 主题，www.51pptmoban.com​​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120+款安全盾盾形矢量图形ppt素材下载</dc:title>
  <dc:creator>@51PPT模板网</dc:creator>
  <cp:keywords>www.51pptmoban.com</cp:keywords>
  <dc:description>51PPT模板网，幻灯片演示模板及素材免费下载！_x000d_
51PPT模板网 唯一访问网址：www.51pptmoban.com</dc:description>
  <cp:lastModifiedBy>51pptmoban .com</cp:lastModifiedBy>
  <cp:revision>65</cp:revision>
  <dcterms:created xsi:type="dcterms:W3CDTF">2023-09-03T01:19:17Z</dcterms:created>
  <dcterms:modified xsi:type="dcterms:W3CDTF">2023-11-12T10:59:09Z</dcterms:modified>
  <cp:contentStatus>120+款安全盾盾形矢量图形ppt素材下载， www.51pptmoban.com</cp:contentStatus>
  <cp:version>51pptmoban.com（V51-111201版）</cp:version>
</cp:coreProperties>
</file>